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theme/theme2.xml" ContentType="application/vnd.openxmlformats-officedocument.theme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theme/theme3.xml" ContentType="application/vnd.openxmlformats-officedocument.theme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theme/theme4.xml" ContentType="application/vnd.openxmlformats-officedocument.theme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theme/theme5.xml" ContentType="application/vnd.openxmlformats-officedocument.theme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6.xml" ContentType="application/vnd.openxmlformats-officedocument.theme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theme/theme7.xml" ContentType="application/vnd.openxmlformats-officedocument.theme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theme/theme8.xml" ContentType="application/vnd.openxmlformats-officedocument.theme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theme/theme9.xml" ContentType="application/vnd.openxmlformats-officedocument.theme+xml"/>
  <Override PartName="/ppt/theme/theme10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embedTrueTypeFonts="1">
  <p:sldMasterIdLst>
    <p:sldMasterId id="2147483859" r:id="rId4"/>
    <p:sldMasterId id="2147484027" r:id="rId5"/>
    <p:sldMasterId id="2147484032" r:id="rId6"/>
    <p:sldMasterId id="2147484042" r:id="rId7"/>
    <p:sldMasterId id="2147484072" r:id="rId8"/>
    <p:sldMasterId id="2147484077" r:id="rId9"/>
    <p:sldMasterId id="2147484082" r:id="rId10"/>
    <p:sldMasterId id="2147484091" r:id="rId11"/>
    <p:sldMasterId id="2147484096" r:id="rId12"/>
  </p:sldMasterIdLst>
  <p:notesMasterIdLst>
    <p:notesMasterId r:id="rId21"/>
  </p:notesMasterIdLst>
  <p:sldIdLst>
    <p:sldId id="2146848697" r:id="rId13"/>
    <p:sldId id="4210" r:id="rId14"/>
    <p:sldId id="2146848707" r:id="rId15"/>
    <p:sldId id="2146848698" r:id="rId16"/>
    <p:sldId id="2146848699" r:id="rId17"/>
    <p:sldId id="2146848709" r:id="rId18"/>
    <p:sldId id="2146848710" r:id="rId19"/>
    <p:sldId id="2146848700" r:id="rId20"/>
  </p:sldIdLst>
  <p:sldSz cx="12192000" cy="6858000"/>
  <p:notesSz cx="6858000" cy="9144000"/>
  <p:embeddedFontLst>
    <p:embeddedFont>
      <p:font typeface="Calibri" panose="020F0502020204030204" pitchFamily="34" charset="0"/>
      <p:regular r:id="rId22"/>
      <p:bold r:id="rId23"/>
      <p:italic r:id="rId24"/>
      <p:boldItalic r:id="rId25"/>
    </p:embeddedFont>
    <p:embeddedFont>
      <p:font typeface="Segoe UI" panose="020B0502040204020203" pitchFamily="34" charset="0"/>
      <p:regular r:id="rId26"/>
      <p:bold r:id="rId27"/>
      <p:italic r:id="rId28"/>
      <p:boldItalic r:id="rId29"/>
    </p:embeddedFont>
  </p:embeddedFontLst>
  <p:custDataLst>
    <p:tags r:id="rId30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pos="3840" userDrawn="1">
          <p15:clr>
            <a:srgbClr val="A4A3A4"/>
          </p15:clr>
        </p15:guide>
        <p15:guide id="2" orient="horz" pos="2387" userDrawn="1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5" name="Author" initials="A" lastIdx="0" clrIdx="4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  <a:srgbClr val="26D07C"/>
    <a:srgbClr val="CCD2D7"/>
    <a:srgbClr val="114042"/>
    <a:srgbClr val="00945F"/>
    <a:srgbClr val="8E1537"/>
    <a:srgbClr val="D1FFEF"/>
    <a:srgbClr val="4298CC"/>
    <a:srgbClr val="7B98AC"/>
    <a:srgbClr val="12404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0EC1F884-D4CE-4931-A721-C7F55EE5350B}" v="22" dt="2023-05-22T16:06:42.525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72833802-FEF1-4C79-8D5D-14CF1EAF98D9}" styleName="Light Style 2 - Accent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</a:tcStyle>
    </a:band1H>
    <a:band1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1V>
    <a:band2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2"/>
        </a:fillRef>
      </a:tcStyle>
    </a:firstRow>
  </a:tblStyle>
  <a:tblStyle styleId="{B301B821-A1FF-4177-AEE7-76D212191A09}" styleName="Medium Style 1 - Accent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  <a:tblStyle styleId="{BC89EF96-8CEA-46FF-86C4-4CE0E7609802}" styleName="Light Style 3 - Accent 1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69012ECD-51FC-41F1-AA8D-1B2483CD663E}" styleName="Light Style 2 - Accent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  <a:tblStyle styleId="{6E25E649-3F16-4E02-A733-19D2CDBF48F0}" styleName="Medium Style 3 - Accent 1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3B4B98B0-60AC-42C2-AFA5-B58CD77FA1E5}" styleName="Light Style 1 - Accent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5202B0CA-FC54-4496-8BCA-5EF66A818D29}" styleName="Dark Style 2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dk1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8527" autoAdjust="0"/>
    <p:restoredTop sz="89894" autoAdjust="0"/>
  </p:normalViewPr>
  <p:slideViewPr>
    <p:cSldViewPr snapToGrid="0">
      <p:cViewPr varScale="1">
        <p:scale>
          <a:sx n="102" d="100"/>
          <a:sy n="102" d="100"/>
        </p:scale>
        <p:origin x="174" y="114"/>
      </p:cViewPr>
      <p:guideLst>
        <p:guide pos="3840"/>
        <p:guide orient="horz" pos="2387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5.xml"/><Relationship Id="rId13" Type="http://schemas.openxmlformats.org/officeDocument/2006/relationships/slide" Target="slides/slide1.xml"/><Relationship Id="rId18" Type="http://schemas.openxmlformats.org/officeDocument/2006/relationships/slide" Target="slides/slide6.xml"/><Relationship Id="rId26" Type="http://schemas.openxmlformats.org/officeDocument/2006/relationships/font" Target="fonts/font5.fntdata"/><Relationship Id="rId3" Type="http://schemas.openxmlformats.org/officeDocument/2006/relationships/customXml" Target="../customXml/item3.xml"/><Relationship Id="rId21" Type="http://schemas.openxmlformats.org/officeDocument/2006/relationships/notesMaster" Target="notesMasters/notesMaster1.xml"/><Relationship Id="rId34" Type="http://schemas.openxmlformats.org/officeDocument/2006/relationships/theme" Target="theme/theme1.xml"/><Relationship Id="rId7" Type="http://schemas.openxmlformats.org/officeDocument/2006/relationships/slideMaster" Target="slideMasters/slideMaster4.xml"/><Relationship Id="rId12" Type="http://schemas.openxmlformats.org/officeDocument/2006/relationships/slideMaster" Target="slideMasters/slideMaster9.xml"/><Relationship Id="rId17" Type="http://schemas.openxmlformats.org/officeDocument/2006/relationships/slide" Target="slides/slide5.xml"/><Relationship Id="rId25" Type="http://schemas.openxmlformats.org/officeDocument/2006/relationships/font" Target="fonts/font4.fntdata"/><Relationship Id="rId33" Type="http://schemas.openxmlformats.org/officeDocument/2006/relationships/viewProps" Target="viewProps.xml"/><Relationship Id="rId2" Type="http://schemas.openxmlformats.org/officeDocument/2006/relationships/customXml" Target="../customXml/item2.xml"/><Relationship Id="rId16" Type="http://schemas.openxmlformats.org/officeDocument/2006/relationships/slide" Target="slides/slide4.xml"/><Relationship Id="rId20" Type="http://schemas.openxmlformats.org/officeDocument/2006/relationships/slide" Target="slides/slide8.xml"/><Relationship Id="rId29" Type="http://schemas.openxmlformats.org/officeDocument/2006/relationships/font" Target="fonts/font8.fntdata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Relationship Id="rId11" Type="http://schemas.openxmlformats.org/officeDocument/2006/relationships/slideMaster" Target="slideMasters/slideMaster8.xml"/><Relationship Id="rId24" Type="http://schemas.openxmlformats.org/officeDocument/2006/relationships/font" Target="fonts/font3.fntdata"/><Relationship Id="rId32" Type="http://schemas.openxmlformats.org/officeDocument/2006/relationships/presProps" Target="presProps.xml"/><Relationship Id="rId5" Type="http://schemas.openxmlformats.org/officeDocument/2006/relationships/slideMaster" Target="slideMasters/slideMaster2.xml"/><Relationship Id="rId15" Type="http://schemas.openxmlformats.org/officeDocument/2006/relationships/slide" Target="slides/slide3.xml"/><Relationship Id="rId23" Type="http://schemas.openxmlformats.org/officeDocument/2006/relationships/font" Target="fonts/font2.fntdata"/><Relationship Id="rId28" Type="http://schemas.openxmlformats.org/officeDocument/2006/relationships/font" Target="fonts/font7.fntdata"/><Relationship Id="rId36" Type="http://schemas.microsoft.com/office/2015/10/relationships/revisionInfo" Target="revisionInfo.xml"/><Relationship Id="rId10" Type="http://schemas.openxmlformats.org/officeDocument/2006/relationships/slideMaster" Target="slideMasters/slideMaster7.xml"/><Relationship Id="rId19" Type="http://schemas.openxmlformats.org/officeDocument/2006/relationships/slide" Target="slides/slide7.xml"/><Relationship Id="rId31" Type="http://schemas.openxmlformats.org/officeDocument/2006/relationships/commentAuthors" Target="commentAuthors.xml"/><Relationship Id="rId4" Type="http://schemas.openxmlformats.org/officeDocument/2006/relationships/slideMaster" Target="slideMasters/slideMaster1.xml"/><Relationship Id="rId9" Type="http://schemas.openxmlformats.org/officeDocument/2006/relationships/slideMaster" Target="slideMasters/slideMaster6.xml"/><Relationship Id="rId14" Type="http://schemas.openxmlformats.org/officeDocument/2006/relationships/slide" Target="slides/slide2.xml"/><Relationship Id="rId22" Type="http://schemas.openxmlformats.org/officeDocument/2006/relationships/font" Target="fonts/font1.fntdata"/><Relationship Id="rId27" Type="http://schemas.openxmlformats.org/officeDocument/2006/relationships/font" Target="fonts/font6.fntdata"/><Relationship Id="rId30" Type="http://schemas.openxmlformats.org/officeDocument/2006/relationships/tags" Target="tags/tag1.xml"/><Relationship Id="rId35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0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FF94B73-2C37-4BA9-A782-29239F1D6134}" type="datetimeFigureOut">
              <a:rPr lang="en-GB" smtClean="0"/>
              <a:t>22/05/2023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909C6AF-C23B-4915-BA9C-1E451E4ABFCD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3349509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FB36FE3-D601-42E0-A774-49F74A862258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4970718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6D3B7C6-7063-4D67-9A0D-96B0F43E24C0}" type="slidenum">
              <a:rPr kumimoji="0" lang="en-GB" sz="2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GB" sz="2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4419053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09C6AF-C23B-4915-BA9C-1E451E4ABFCD}" type="slidenum">
              <a:rPr lang="en-GB" smtClean="0"/>
              <a:t>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50250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FB36FE3-D601-42E0-A774-49F74A862258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2717770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</a:pPr>
            <a:endParaRPr lang="en-GB" sz="1200" dirty="0">
              <a:latin typeface="+mn-lt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FB36FE3-D601-42E0-A774-49F74A862258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9165233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FB36FE3-D601-42E0-A774-49F74A862258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7698818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6D3B7C6-7063-4D67-9A0D-96B0F43E24C0}" type="slidenum">
              <a:rPr kumimoji="0" lang="en-GB" sz="2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GB" sz="2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0696781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/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FB36FE3-D601-42E0-A774-49F74A862258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4822149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image" Target="../media/image8.png"/><Relationship Id="rId7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2.png"/><Relationship Id="rId11" Type="http://schemas.openxmlformats.org/officeDocument/2006/relationships/image" Target="../media/image9.jpeg"/><Relationship Id="rId5" Type="http://schemas.openxmlformats.org/officeDocument/2006/relationships/image" Target="../media/image1.png"/><Relationship Id="rId10" Type="http://schemas.openxmlformats.org/officeDocument/2006/relationships/image" Target="../media/image6.png"/><Relationship Id="rId4" Type="http://schemas.microsoft.com/office/2007/relationships/hdphoto" Target="../media/hdphoto1.wdp"/><Relationship Id="rId9" Type="http://schemas.openxmlformats.org/officeDocument/2006/relationships/image" Target="../media/image5.png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1.png"/><Relationship Id="rId7" Type="http://schemas.openxmlformats.org/officeDocument/2006/relationships/image" Target="../media/image5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1.png"/><Relationship Id="rId7" Type="http://schemas.openxmlformats.org/officeDocument/2006/relationships/image" Target="../media/image5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1.png"/><Relationship Id="rId7" Type="http://schemas.openxmlformats.org/officeDocument/2006/relationships/image" Target="../media/image5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1.png"/><Relationship Id="rId7" Type="http://schemas.openxmlformats.org/officeDocument/2006/relationships/image" Target="../media/image5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1.png"/><Relationship Id="rId7" Type="http://schemas.openxmlformats.org/officeDocument/2006/relationships/image" Target="../media/image5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Layouts/_rels/slideLayout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image" Target="../media/image8.png"/><Relationship Id="rId7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2.png"/><Relationship Id="rId11" Type="http://schemas.openxmlformats.org/officeDocument/2006/relationships/image" Target="../media/image9.jpeg"/><Relationship Id="rId5" Type="http://schemas.openxmlformats.org/officeDocument/2006/relationships/image" Target="../media/image1.png"/><Relationship Id="rId10" Type="http://schemas.openxmlformats.org/officeDocument/2006/relationships/image" Target="../media/image6.png"/><Relationship Id="rId4" Type="http://schemas.microsoft.com/office/2007/relationships/hdphoto" Target="../media/hdphoto1.wdp"/><Relationship Id="rId9" Type="http://schemas.openxmlformats.org/officeDocument/2006/relationships/image" Target="../media/image5.png"/></Relationships>
</file>

<file path=ppt/slideLayouts/_rels/slideLayout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1.png"/><Relationship Id="rId7" Type="http://schemas.openxmlformats.org/officeDocument/2006/relationships/image" Target="../media/image5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1.png"/><Relationship Id="rId7" Type="http://schemas.openxmlformats.org/officeDocument/2006/relationships/image" Target="../media/image5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1.png"/><Relationship Id="rId7" Type="http://schemas.openxmlformats.org/officeDocument/2006/relationships/image" Target="../media/image5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1.png"/><Relationship Id="rId7" Type="http://schemas.openxmlformats.org/officeDocument/2006/relationships/image" Target="../media/image5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6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1.png"/><Relationship Id="rId7" Type="http://schemas.openxmlformats.org/officeDocument/2006/relationships/image" Target="../media/image5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Master" Target="../slideMasters/slideMaster6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slide_oran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Freeform 20"/>
          <p:cNvSpPr>
            <a:spLocks/>
          </p:cNvSpPr>
          <p:nvPr userDrawn="1"/>
        </p:nvSpPr>
        <p:spPr bwMode="auto">
          <a:xfrm>
            <a:off x="-164965" y="1409830"/>
            <a:ext cx="10979842" cy="9030824"/>
          </a:xfrm>
          <a:custGeom>
            <a:avLst/>
            <a:gdLst>
              <a:gd name="connsiteX0" fmla="*/ 7128883 w 10979842"/>
              <a:gd name="connsiteY0" fmla="*/ 0 h 9030824"/>
              <a:gd name="connsiteX1" fmla="*/ 10707350 w 10979842"/>
              <a:gd name="connsiteY1" fmla="*/ 0 h 9030824"/>
              <a:gd name="connsiteX2" fmla="*/ 10979842 w 10979842"/>
              <a:gd name="connsiteY2" fmla="*/ 272496 h 9030824"/>
              <a:gd name="connsiteX3" fmla="*/ 10979842 w 10979842"/>
              <a:gd name="connsiteY3" fmla="*/ 3217800 h 9030824"/>
              <a:gd name="connsiteX4" fmla="*/ 10979842 w 10979842"/>
              <a:gd name="connsiteY4" fmla="*/ 3427784 h 9030824"/>
              <a:gd name="connsiteX5" fmla="*/ 10687810 w 10979842"/>
              <a:gd name="connsiteY5" fmla="*/ 3427784 h 9030824"/>
              <a:gd name="connsiteX6" fmla="*/ 7739244 w 10979842"/>
              <a:gd name="connsiteY6" fmla="*/ 3427784 h 9030824"/>
              <a:gd name="connsiteX7" fmla="*/ 7546896 w 10979842"/>
              <a:gd name="connsiteY7" fmla="*/ 3503923 h 9030824"/>
              <a:gd name="connsiteX8" fmla="*/ 2062317 w 10979842"/>
              <a:gd name="connsiteY8" fmla="*/ 8988576 h 9030824"/>
              <a:gd name="connsiteX9" fmla="*/ 2020069 w 10979842"/>
              <a:gd name="connsiteY9" fmla="*/ 9030824 h 9030824"/>
              <a:gd name="connsiteX10" fmla="*/ 1839271 w 10979842"/>
              <a:gd name="connsiteY10" fmla="*/ 8850206 h 9030824"/>
              <a:gd name="connsiteX11" fmla="*/ 0 w 10979842"/>
              <a:gd name="connsiteY11" fmla="*/ 7012768 h 9030824"/>
              <a:gd name="connsiteX12" fmla="*/ 6936535 w 10979842"/>
              <a:gd name="connsiteY12" fmla="*/ 76139 h 9030824"/>
              <a:gd name="connsiteX13" fmla="*/ 7128883 w 10979842"/>
              <a:gd name="connsiteY13" fmla="*/ 0 h 9030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0979842" h="9030824">
                <a:moveTo>
                  <a:pt x="7128883" y="0"/>
                </a:moveTo>
                <a:cubicBezTo>
                  <a:pt x="7128883" y="0"/>
                  <a:pt x="7128883" y="0"/>
                  <a:pt x="10707350" y="0"/>
                </a:cubicBezTo>
                <a:cubicBezTo>
                  <a:pt x="10859625" y="0"/>
                  <a:pt x="10979842" y="120219"/>
                  <a:pt x="10979842" y="272496"/>
                </a:cubicBezTo>
                <a:cubicBezTo>
                  <a:pt x="10979842" y="272496"/>
                  <a:pt x="10979842" y="272496"/>
                  <a:pt x="10979842" y="3217800"/>
                </a:cubicBezTo>
                <a:lnTo>
                  <a:pt x="10979842" y="3427784"/>
                </a:lnTo>
                <a:lnTo>
                  <a:pt x="10687810" y="3427784"/>
                </a:lnTo>
                <a:cubicBezTo>
                  <a:pt x="7739244" y="3427784"/>
                  <a:pt x="7739244" y="3427784"/>
                  <a:pt x="7739244" y="3427784"/>
                </a:cubicBezTo>
                <a:cubicBezTo>
                  <a:pt x="7667114" y="3427784"/>
                  <a:pt x="7598991" y="3455835"/>
                  <a:pt x="7546896" y="3503923"/>
                </a:cubicBezTo>
                <a:cubicBezTo>
                  <a:pt x="4728929" y="6321929"/>
                  <a:pt x="3055761" y="7995119"/>
                  <a:pt x="2062317" y="8988576"/>
                </a:cubicBezTo>
                <a:lnTo>
                  <a:pt x="2020069" y="9030824"/>
                </a:lnTo>
                <a:lnTo>
                  <a:pt x="1839271" y="8850206"/>
                </a:lnTo>
                <a:cubicBezTo>
                  <a:pt x="1348218" y="8359642"/>
                  <a:pt x="743844" y="7755871"/>
                  <a:pt x="0" y="7012768"/>
                </a:cubicBezTo>
                <a:cubicBezTo>
                  <a:pt x="0" y="7012768"/>
                  <a:pt x="0" y="7012768"/>
                  <a:pt x="6936535" y="76139"/>
                </a:cubicBezTo>
                <a:cubicBezTo>
                  <a:pt x="6988630" y="28051"/>
                  <a:pt x="7056753" y="0"/>
                  <a:pt x="7128883" y="0"/>
                </a:cubicBez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GB"/>
          </a:p>
        </p:txBody>
      </p:sp>
      <p:sp>
        <p:nvSpPr>
          <p:cNvPr id="20" name="Freeform 19"/>
          <p:cNvSpPr>
            <a:spLocks/>
          </p:cNvSpPr>
          <p:nvPr userDrawn="1"/>
        </p:nvSpPr>
        <p:spPr bwMode="auto">
          <a:xfrm>
            <a:off x="445396" y="4837614"/>
            <a:ext cx="10979842" cy="10975983"/>
          </a:xfrm>
          <a:custGeom>
            <a:avLst/>
            <a:gdLst>
              <a:gd name="connsiteX0" fmla="*/ 10369481 w 10979842"/>
              <a:gd name="connsiteY0" fmla="*/ 0 h 10975983"/>
              <a:gd name="connsiteX1" fmla="*/ 10382243 w 10979842"/>
              <a:gd name="connsiteY1" fmla="*/ 0 h 10975983"/>
              <a:gd name="connsiteX2" fmla="*/ 10707350 w 10979842"/>
              <a:gd name="connsiteY2" fmla="*/ 0 h 10975983"/>
              <a:gd name="connsiteX3" fmla="*/ 10979842 w 10979842"/>
              <a:gd name="connsiteY3" fmla="*/ 272496 h 10975983"/>
              <a:gd name="connsiteX4" fmla="*/ 10979842 w 10979842"/>
              <a:gd name="connsiteY4" fmla="*/ 3847004 h 10975983"/>
              <a:gd name="connsiteX5" fmla="*/ 10899697 w 10979842"/>
              <a:gd name="connsiteY5" fmla="*/ 4039354 h 10975983"/>
              <a:gd name="connsiteX6" fmla="*/ 6271333 w 10979842"/>
              <a:gd name="connsiteY6" fmla="*/ 8679803 h 10975983"/>
              <a:gd name="connsiteX7" fmla="*/ 6263319 w 10979842"/>
              <a:gd name="connsiteY7" fmla="*/ 8671788 h 10975983"/>
              <a:gd name="connsiteX8" fmla="*/ 3967169 w 10979842"/>
              <a:gd name="connsiteY8" fmla="*/ 10975983 h 10975983"/>
              <a:gd name="connsiteX9" fmla="*/ 0 w 10979842"/>
              <a:gd name="connsiteY9" fmla="*/ 7012768 h 10975983"/>
              <a:gd name="connsiteX10" fmla="*/ 1234554 w 10979842"/>
              <a:gd name="connsiteY10" fmla="*/ 5778197 h 10975983"/>
              <a:gd name="connsiteX11" fmla="*/ 1409708 w 10979842"/>
              <a:gd name="connsiteY11" fmla="*/ 5603040 h 10975983"/>
              <a:gd name="connsiteX12" fmla="*/ 1465114 w 10979842"/>
              <a:gd name="connsiteY12" fmla="*/ 5658391 h 10975983"/>
              <a:gd name="connsiteX13" fmla="*/ 3356808 w 10979842"/>
              <a:gd name="connsiteY13" fmla="*/ 7548199 h 10975983"/>
              <a:gd name="connsiteX14" fmla="*/ 5652958 w 10979842"/>
              <a:gd name="connsiteY14" fmla="*/ 5244004 h 10975983"/>
              <a:gd name="connsiteX15" fmla="*/ 5660972 w 10979842"/>
              <a:gd name="connsiteY15" fmla="*/ 5252019 h 10975983"/>
              <a:gd name="connsiteX16" fmla="*/ 10289336 w 10979842"/>
              <a:gd name="connsiteY16" fmla="*/ 611570 h 10975983"/>
              <a:gd name="connsiteX17" fmla="*/ 10369481 w 10979842"/>
              <a:gd name="connsiteY17" fmla="*/ 419220 h 10975983"/>
              <a:gd name="connsiteX18" fmla="*/ 10369481 w 10979842"/>
              <a:gd name="connsiteY18" fmla="*/ 94473 h 10975983"/>
              <a:gd name="connsiteX19" fmla="*/ 10369481 w 10979842"/>
              <a:gd name="connsiteY19" fmla="*/ 0 h 10975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0979842" h="10975983">
                <a:moveTo>
                  <a:pt x="10369481" y="0"/>
                </a:moveTo>
                <a:lnTo>
                  <a:pt x="10382243" y="0"/>
                </a:lnTo>
                <a:cubicBezTo>
                  <a:pt x="10487190" y="0"/>
                  <a:pt x="10595523" y="0"/>
                  <a:pt x="10707350" y="0"/>
                </a:cubicBezTo>
                <a:cubicBezTo>
                  <a:pt x="10859625" y="0"/>
                  <a:pt x="10979842" y="120219"/>
                  <a:pt x="10979842" y="272496"/>
                </a:cubicBezTo>
                <a:cubicBezTo>
                  <a:pt x="10979842" y="272496"/>
                  <a:pt x="10979842" y="272496"/>
                  <a:pt x="10979842" y="3847004"/>
                </a:cubicBezTo>
                <a:cubicBezTo>
                  <a:pt x="10979842" y="3919135"/>
                  <a:pt x="10951791" y="3987259"/>
                  <a:pt x="10899697" y="4039354"/>
                </a:cubicBezTo>
                <a:cubicBezTo>
                  <a:pt x="10899697" y="4039354"/>
                  <a:pt x="10899697" y="4039354"/>
                  <a:pt x="6271333" y="8679803"/>
                </a:cubicBezTo>
                <a:cubicBezTo>
                  <a:pt x="6271333" y="8679803"/>
                  <a:pt x="6271333" y="8679803"/>
                  <a:pt x="6263319" y="8671788"/>
                </a:cubicBezTo>
                <a:cubicBezTo>
                  <a:pt x="6263319" y="8671788"/>
                  <a:pt x="6263319" y="8671788"/>
                  <a:pt x="3967169" y="10975983"/>
                </a:cubicBezTo>
                <a:cubicBezTo>
                  <a:pt x="3967169" y="10975983"/>
                  <a:pt x="3967169" y="10975983"/>
                  <a:pt x="0" y="7012768"/>
                </a:cubicBezTo>
                <a:cubicBezTo>
                  <a:pt x="0" y="7012768"/>
                  <a:pt x="0" y="7012768"/>
                  <a:pt x="1234554" y="5778197"/>
                </a:cubicBezTo>
                <a:lnTo>
                  <a:pt x="1409708" y="5603040"/>
                </a:lnTo>
                <a:lnTo>
                  <a:pt x="1465114" y="5658391"/>
                </a:lnTo>
                <a:cubicBezTo>
                  <a:pt x="3356808" y="7548199"/>
                  <a:pt x="3356808" y="7548199"/>
                  <a:pt x="3356808" y="7548199"/>
                </a:cubicBezTo>
                <a:cubicBezTo>
                  <a:pt x="5652958" y="5244004"/>
                  <a:pt x="5652958" y="5244004"/>
                  <a:pt x="5652958" y="5244004"/>
                </a:cubicBezTo>
                <a:cubicBezTo>
                  <a:pt x="5660972" y="5252019"/>
                  <a:pt x="5660972" y="5252019"/>
                  <a:pt x="5660972" y="5252019"/>
                </a:cubicBezTo>
                <a:cubicBezTo>
                  <a:pt x="10289336" y="611570"/>
                  <a:pt x="10289336" y="611570"/>
                  <a:pt x="10289336" y="611570"/>
                </a:cubicBezTo>
                <a:cubicBezTo>
                  <a:pt x="10341430" y="559475"/>
                  <a:pt x="10369481" y="491351"/>
                  <a:pt x="10369481" y="419220"/>
                </a:cubicBezTo>
                <a:cubicBezTo>
                  <a:pt x="10369481" y="307517"/>
                  <a:pt x="10369481" y="199304"/>
                  <a:pt x="10369481" y="94473"/>
                </a:cubicBezTo>
                <a:lnTo>
                  <a:pt x="10369481" y="0"/>
                </a:lnTo>
                <a:close/>
              </a:path>
            </a:pathLst>
          </a:custGeom>
          <a:blipFill>
            <a:blip r:embed="rId3" cstate="screen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aturation sat="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69507" b="80030"/>
            </a:stretch>
          </a:blip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GB"/>
          </a:p>
        </p:txBody>
      </p:sp>
      <p:sp>
        <p:nvSpPr>
          <p:cNvPr id="7" name="Text Placeholder 2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781665" y="1374163"/>
            <a:ext cx="3665220" cy="1299660"/>
          </a:xfrm>
          <a:prstGeom prst="rect">
            <a:avLst/>
          </a:prstGeom>
        </p:spPr>
        <p:txBody>
          <a:bodyPr lIns="0"/>
          <a:lstStyle>
            <a:lvl1pPr marL="0" indent="0">
              <a:buNone/>
              <a:defRPr lang="en-GB" sz="4000" b="0" kern="1200" dirty="0">
                <a:solidFill>
                  <a:schemeClr val="bg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5pPr>
              <a:defRPr/>
            </a:lvl5pPr>
          </a:lstStyle>
          <a:p>
            <a:r>
              <a:rPr lang="en-GB" sz="4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Title goes here</a:t>
            </a:r>
          </a:p>
        </p:txBody>
      </p:sp>
      <p:sp>
        <p:nvSpPr>
          <p:cNvPr id="9" name="Text Placeholder 3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794271" y="2725222"/>
            <a:ext cx="3683094" cy="863001"/>
          </a:xfrm>
          <a:prstGeom prst="rect">
            <a:avLst/>
          </a:prstGeom>
        </p:spPr>
        <p:txBody>
          <a:bodyPr lIns="0"/>
          <a:lstStyle>
            <a:lvl1pPr marL="0" indent="0">
              <a:buNone/>
              <a:defRPr sz="240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5pPr>
              <a:defRPr/>
            </a:lvl5pPr>
          </a:lstStyle>
          <a:p>
            <a:pPr lvl="0"/>
            <a:r>
              <a:rPr lang="en-US"/>
              <a:t>Subtitle</a:t>
            </a:r>
            <a:endParaRPr lang="en-GB"/>
          </a:p>
        </p:txBody>
      </p:sp>
      <p:sp>
        <p:nvSpPr>
          <p:cNvPr id="18" name="TextBox 17"/>
          <p:cNvSpPr txBox="1"/>
          <p:nvPr userDrawn="1"/>
        </p:nvSpPr>
        <p:spPr>
          <a:xfrm>
            <a:off x="0" y="0"/>
            <a:ext cx="121920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OFFICIAL</a:t>
            </a:r>
          </a:p>
        </p:txBody>
      </p:sp>
      <p:sp>
        <p:nvSpPr>
          <p:cNvPr id="23" name="Freeform 22"/>
          <p:cNvSpPr>
            <a:spLocks/>
          </p:cNvSpPr>
          <p:nvPr userDrawn="1"/>
        </p:nvSpPr>
        <p:spPr bwMode="auto">
          <a:xfrm>
            <a:off x="-164965" y="1409830"/>
            <a:ext cx="10979842" cy="9030824"/>
          </a:xfrm>
          <a:custGeom>
            <a:avLst/>
            <a:gdLst>
              <a:gd name="connsiteX0" fmla="*/ 7128883 w 10979842"/>
              <a:gd name="connsiteY0" fmla="*/ 0 h 9030824"/>
              <a:gd name="connsiteX1" fmla="*/ 10707350 w 10979842"/>
              <a:gd name="connsiteY1" fmla="*/ 0 h 9030824"/>
              <a:gd name="connsiteX2" fmla="*/ 10979842 w 10979842"/>
              <a:gd name="connsiteY2" fmla="*/ 272496 h 9030824"/>
              <a:gd name="connsiteX3" fmla="*/ 10979842 w 10979842"/>
              <a:gd name="connsiteY3" fmla="*/ 3217800 h 9030824"/>
              <a:gd name="connsiteX4" fmla="*/ 10979842 w 10979842"/>
              <a:gd name="connsiteY4" fmla="*/ 3427784 h 9030824"/>
              <a:gd name="connsiteX5" fmla="*/ 10687810 w 10979842"/>
              <a:gd name="connsiteY5" fmla="*/ 3427784 h 9030824"/>
              <a:gd name="connsiteX6" fmla="*/ 7739244 w 10979842"/>
              <a:gd name="connsiteY6" fmla="*/ 3427784 h 9030824"/>
              <a:gd name="connsiteX7" fmla="*/ 7546896 w 10979842"/>
              <a:gd name="connsiteY7" fmla="*/ 3503923 h 9030824"/>
              <a:gd name="connsiteX8" fmla="*/ 2062317 w 10979842"/>
              <a:gd name="connsiteY8" fmla="*/ 8988576 h 9030824"/>
              <a:gd name="connsiteX9" fmla="*/ 2020069 w 10979842"/>
              <a:gd name="connsiteY9" fmla="*/ 9030824 h 9030824"/>
              <a:gd name="connsiteX10" fmla="*/ 1839271 w 10979842"/>
              <a:gd name="connsiteY10" fmla="*/ 8850206 h 9030824"/>
              <a:gd name="connsiteX11" fmla="*/ 0 w 10979842"/>
              <a:gd name="connsiteY11" fmla="*/ 7012768 h 9030824"/>
              <a:gd name="connsiteX12" fmla="*/ 6936535 w 10979842"/>
              <a:gd name="connsiteY12" fmla="*/ 76139 h 9030824"/>
              <a:gd name="connsiteX13" fmla="*/ 7128883 w 10979842"/>
              <a:gd name="connsiteY13" fmla="*/ 0 h 9030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0979842" h="9030824">
                <a:moveTo>
                  <a:pt x="7128883" y="0"/>
                </a:moveTo>
                <a:cubicBezTo>
                  <a:pt x="7128883" y="0"/>
                  <a:pt x="7128883" y="0"/>
                  <a:pt x="10707350" y="0"/>
                </a:cubicBezTo>
                <a:cubicBezTo>
                  <a:pt x="10859625" y="0"/>
                  <a:pt x="10979842" y="120219"/>
                  <a:pt x="10979842" y="272496"/>
                </a:cubicBezTo>
                <a:cubicBezTo>
                  <a:pt x="10979842" y="272496"/>
                  <a:pt x="10979842" y="272496"/>
                  <a:pt x="10979842" y="3217800"/>
                </a:cubicBezTo>
                <a:lnTo>
                  <a:pt x="10979842" y="3427784"/>
                </a:lnTo>
                <a:lnTo>
                  <a:pt x="10687810" y="3427784"/>
                </a:lnTo>
                <a:cubicBezTo>
                  <a:pt x="7739244" y="3427784"/>
                  <a:pt x="7739244" y="3427784"/>
                  <a:pt x="7739244" y="3427784"/>
                </a:cubicBezTo>
                <a:cubicBezTo>
                  <a:pt x="7667114" y="3427784"/>
                  <a:pt x="7598991" y="3455835"/>
                  <a:pt x="7546896" y="3503923"/>
                </a:cubicBezTo>
                <a:cubicBezTo>
                  <a:pt x="4728929" y="6321929"/>
                  <a:pt x="3055761" y="7995119"/>
                  <a:pt x="2062317" y="8988576"/>
                </a:cubicBezTo>
                <a:lnTo>
                  <a:pt x="2020069" y="9030824"/>
                </a:lnTo>
                <a:lnTo>
                  <a:pt x="1839271" y="8850206"/>
                </a:lnTo>
                <a:cubicBezTo>
                  <a:pt x="1348218" y="8359642"/>
                  <a:pt x="743844" y="7755871"/>
                  <a:pt x="0" y="7012768"/>
                </a:cubicBezTo>
                <a:cubicBezTo>
                  <a:pt x="0" y="7012768"/>
                  <a:pt x="0" y="7012768"/>
                  <a:pt x="6936535" y="76139"/>
                </a:cubicBezTo>
                <a:cubicBezTo>
                  <a:pt x="6988630" y="28051"/>
                  <a:pt x="7056753" y="0"/>
                  <a:pt x="7128883" y="0"/>
                </a:cubicBezTo>
                <a:close/>
              </a:path>
            </a:pathLst>
          </a:custGeom>
          <a:solidFill>
            <a:srgbClr val="05636E">
              <a:alpha val="28000"/>
            </a:srgbClr>
          </a:solidFill>
        </p:spPr>
        <p:txBody>
          <a:bodyPr wrap="square" lIns="0" tIns="0" rIns="0" bIns="0" rtlCol="0">
            <a:noAutofit/>
          </a:bodyPr>
          <a:lstStyle/>
          <a:p>
            <a:pPr lvl="0"/>
            <a:endParaRPr lang="en-GB"/>
          </a:p>
        </p:txBody>
      </p:sp>
      <p:sp>
        <p:nvSpPr>
          <p:cNvPr id="24" name="Freeform 23"/>
          <p:cNvSpPr>
            <a:spLocks/>
          </p:cNvSpPr>
          <p:nvPr userDrawn="1"/>
        </p:nvSpPr>
        <p:spPr bwMode="auto">
          <a:xfrm>
            <a:off x="445396" y="4837614"/>
            <a:ext cx="10979842" cy="10975983"/>
          </a:xfrm>
          <a:custGeom>
            <a:avLst/>
            <a:gdLst>
              <a:gd name="connsiteX0" fmla="*/ 10369481 w 10979842"/>
              <a:gd name="connsiteY0" fmla="*/ 0 h 10975983"/>
              <a:gd name="connsiteX1" fmla="*/ 10382243 w 10979842"/>
              <a:gd name="connsiteY1" fmla="*/ 0 h 10975983"/>
              <a:gd name="connsiteX2" fmla="*/ 10707350 w 10979842"/>
              <a:gd name="connsiteY2" fmla="*/ 0 h 10975983"/>
              <a:gd name="connsiteX3" fmla="*/ 10979842 w 10979842"/>
              <a:gd name="connsiteY3" fmla="*/ 272496 h 10975983"/>
              <a:gd name="connsiteX4" fmla="*/ 10979842 w 10979842"/>
              <a:gd name="connsiteY4" fmla="*/ 3847004 h 10975983"/>
              <a:gd name="connsiteX5" fmla="*/ 10899697 w 10979842"/>
              <a:gd name="connsiteY5" fmla="*/ 4039354 h 10975983"/>
              <a:gd name="connsiteX6" fmla="*/ 6271333 w 10979842"/>
              <a:gd name="connsiteY6" fmla="*/ 8679803 h 10975983"/>
              <a:gd name="connsiteX7" fmla="*/ 6263319 w 10979842"/>
              <a:gd name="connsiteY7" fmla="*/ 8671788 h 10975983"/>
              <a:gd name="connsiteX8" fmla="*/ 3967169 w 10979842"/>
              <a:gd name="connsiteY8" fmla="*/ 10975983 h 10975983"/>
              <a:gd name="connsiteX9" fmla="*/ 0 w 10979842"/>
              <a:gd name="connsiteY9" fmla="*/ 7012768 h 10975983"/>
              <a:gd name="connsiteX10" fmla="*/ 1234554 w 10979842"/>
              <a:gd name="connsiteY10" fmla="*/ 5778197 h 10975983"/>
              <a:gd name="connsiteX11" fmla="*/ 1409708 w 10979842"/>
              <a:gd name="connsiteY11" fmla="*/ 5603040 h 10975983"/>
              <a:gd name="connsiteX12" fmla="*/ 1465114 w 10979842"/>
              <a:gd name="connsiteY12" fmla="*/ 5658391 h 10975983"/>
              <a:gd name="connsiteX13" fmla="*/ 3356808 w 10979842"/>
              <a:gd name="connsiteY13" fmla="*/ 7548199 h 10975983"/>
              <a:gd name="connsiteX14" fmla="*/ 5652958 w 10979842"/>
              <a:gd name="connsiteY14" fmla="*/ 5244004 h 10975983"/>
              <a:gd name="connsiteX15" fmla="*/ 5660972 w 10979842"/>
              <a:gd name="connsiteY15" fmla="*/ 5252019 h 10975983"/>
              <a:gd name="connsiteX16" fmla="*/ 10289336 w 10979842"/>
              <a:gd name="connsiteY16" fmla="*/ 611570 h 10975983"/>
              <a:gd name="connsiteX17" fmla="*/ 10369481 w 10979842"/>
              <a:gd name="connsiteY17" fmla="*/ 419220 h 10975983"/>
              <a:gd name="connsiteX18" fmla="*/ 10369481 w 10979842"/>
              <a:gd name="connsiteY18" fmla="*/ 94473 h 10975983"/>
              <a:gd name="connsiteX19" fmla="*/ 10369481 w 10979842"/>
              <a:gd name="connsiteY19" fmla="*/ 0 h 10975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0979842" h="10975983">
                <a:moveTo>
                  <a:pt x="10369481" y="0"/>
                </a:moveTo>
                <a:lnTo>
                  <a:pt x="10382243" y="0"/>
                </a:lnTo>
                <a:cubicBezTo>
                  <a:pt x="10487190" y="0"/>
                  <a:pt x="10595523" y="0"/>
                  <a:pt x="10707350" y="0"/>
                </a:cubicBezTo>
                <a:cubicBezTo>
                  <a:pt x="10859625" y="0"/>
                  <a:pt x="10979842" y="120219"/>
                  <a:pt x="10979842" y="272496"/>
                </a:cubicBezTo>
                <a:cubicBezTo>
                  <a:pt x="10979842" y="272496"/>
                  <a:pt x="10979842" y="272496"/>
                  <a:pt x="10979842" y="3847004"/>
                </a:cubicBezTo>
                <a:cubicBezTo>
                  <a:pt x="10979842" y="3919135"/>
                  <a:pt x="10951791" y="3987259"/>
                  <a:pt x="10899697" y="4039354"/>
                </a:cubicBezTo>
                <a:cubicBezTo>
                  <a:pt x="10899697" y="4039354"/>
                  <a:pt x="10899697" y="4039354"/>
                  <a:pt x="6271333" y="8679803"/>
                </a:cubicBezTo>
                <a:cubicBezTo>
                  <a:pt x="6271333" y="8679803"/>
                  <a:pt x="6271333" y="8679803"/>
                  <a:pt x="6263319" y="8671788"/>
                </a:cubicBezTo>
                <a:cubicBezTo>
                  <a:pt x="6263319" y="8671788"/>
                  <a:pt x="6263319" y="8671788"/>
                  <a:pt x="3967169" y="10975983"/>
                </a:cubicBezTo>
                <a:cubicBezTo>
                  <a:pt x="3967169" y="10975983"/>
                  <a:pt x="3967169" y="10975983"/>
                  <a:pt x="0" y="7012768"/>
                </a:cubicBezTo>
                <a:cubicBezTo>
                  <a:pt x="0" y="7012768"/>
                  <a:pt x="0" y="7012768"/>
                  <a:pt x="1234554" y="5778197"/>
                </a:cubicBezTo>
                <a:lnTo>
                  <a:pt x="1409708" y="5603040"/>
                </a:lnTo>
                <a:lnTo>
                  <a:pt x="1465114" y="5658391"/>
                </a:lnTo>
                <a:cubicBezTo>
                  <a:pt x="3356808" y="7548199"/>
                  <a:pt x="3356808" y="7548199"/>
                  <a:pt x="3356808" y="7548199"/>
                </a:cubicBezTo>
                <a:cubicBezTo>
                  <a:pt x="5652958" y="5244004"/>
                  <a:pt x="5652958" y="5244004"/>
                  <a:pt x="5652958" y="5244004"/>
                </a:cubicBezTo>
                <a:cubicBezTo>
                  <a:pt x="5660972" y="5252019"/>
                  <a:pt x="5660972" y="5252019"/>
                  <a:pt x="5660972" y="5252019"/>
                </a:cubicBezTo>
                <a:cubicBezTo>
                  <a:pt x="10289336" y="611570"/>
                  <a:pt x="10289336" y="611570"/>
                  <a:pt x="10289336" y="611570"/>
                </a:cubicBezTo>
                <a:cubicBezTo>
                  <a:pt x="10341430" y="559475"/>
                  <a:pt x="10369481" y="491351"/>
                  <a:pt x="10369481" y="419220"/>
                </a:cubicBezTo>
                <a:cubicBezTo>
                  <a:pt x="10369481" y="307517"/>
                  <a:pt x="10369481" y="199304"/>
                  <a:pt x="10369481" y="94473"/>
                </a:cubicBezTo>
                <a:lnTo>
                  <a:pt x="10369481" y="0"/>
                </a:lnTo>
                <a:close/>
              </a:path>
            </a:pathLst>
          </a:custGeom>
          <a:solidFill>
            <a:srgbClr val="2DD573">
              <a:alpha val="30000"/>
            </a:srgbClr>
          </a:solidFill>
        </p:spPr>
        <p:txBody>
          <a:bodyPr wrap="square" lIns="0" tIns="0" rIns="0" bIns="0" rtlCol="0">
            <a:noAutofit/>
          </a:bodyPr>
          <a:lstStyle/>
          <a:p>
            <a:pPr lvl="0"/>
            <a:endParaRPr lang="en-GB"/>
          </a:p>
        </p:txBody>
      </p:sp>
      <p:sp>
        <p:nvSpPr>
          <p:cNvPr id="135" name="Rectangle 134"/>
          <p:cNvSpPr/>
          <p:nvPr userDrawn="1"/>
        </p:nvSpPr>
        <p:spPr>
          <a:xfrm>
            <a:off x="0" y="6348951"/>
            <a:ext cx="12192000" cy="514350"/>
          </a:xfrm>
          <a:prstGeom prst="rect">
            <a:avLst/>
          </a:prstGeom>
          <a:gradFill>
            <a:gsLst>
              <a:gs pos="0">
                <a:srgbClr val="124042">
                  <a:alpha val="0"/>
                </a:srgbClr>
              </a:gs>
              <a:gs pos="100000">
                <a:srgbClr val="12404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610" tIns="54610" rIns="54610" bIns="54610" rtlCol="0" anchor="ctr"/>
          <a:lstStyle/>
          <a:p>
            <a:pPr algn="ctr"/>
            <a:endParaRPr lang="en-GB" sz="900">
              <a:solidFill>
                <a:schemeClr val="bg1"/>
              </a:solidFill>
            </a:endParaRPr>
          </a:p>
        </p:txBody>
      </p:sp>
      <p:sp>
        <p:nvSpPr>
          <p:cNvPr id="14" name="Text Placeholder 8"/>
          <p:cNvSpPr txBox="1">
            <a:spLocks/>
          </p:cNvSpPr>
          <p:nvPr userDrawn="1"/>
        </p:nvSpPr>
        <p:spPr>
          <a:xfrm>
            <a:off x="731838" y="5693229"/>
            <a:ext cx="3818391" cy="383230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lvl1pPr marL="0" indent="0" algn="l" defTabSz="673777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FontTx/>
              <a:buNone/>
              <a:defRPr sz="1200" b="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  <a:lvl2pPr marL="0" indent="0" algn="l" defTabSz="673777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FontTx/>
              <a:buNone/>
              <a:defRPr sz="1600" b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2pPr>
            <a:lvl3pPr marL="0" indent="0" algn="l" defTabSz="673777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chemeClr val="tx2"/>
              </a:buClr>
              <a:buFontTx/>
              <a:buNone/>
              <a:defRPr sz="1600" b="0" kern="1200">
                <a:solidFill>
                  <a:schemeClr val="tx2"/>
                </a:solidFill>
                <a:latin typeface="HelveticaNeueLT Std" panose="020B0804020202020204" pitchFamily="34" charset="0"/>
                <a:ea typeface="+mn-ea"/>
                <a:cs typeface="+mn-cs"/>
              </a:defRPr>
            </a:lvl3pPr>
            <a:lvl4pPr marL="0" indent="0" algn="l" defTabSz="673777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chemeClr val="tx2"/>
              </a:buClr>
              <a:buFontTx/>
              <a:buNone/>
              <a:defRPr sz="1600" b="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182563" indent="-171450" algn="l" defTabSz="673777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chemeClr val="accent1"/>
              </a:buClr>
              <a:buSzPct val="125000"/>
              <a:buFont typeface="Arial" panose="020B0604020202020204" pitchFamily="34" charset="0"/>
              <a:buChar char="•"/>
              <a:defRPr sz="1600" b="0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0" indent="0" algn="l" defTabSz="673777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FontTx/>
              <a:buNone/>
              <a:defRPr sz="1600" b="0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6pPr>
            <a:lvl7pPr marL="0" indent="0" algn="l" defTabSz="673777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FontTx/>
              <a:buNone/>
              <a:defRPr sz="1600" b="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7pPr>
            <a:lvl8pPr marL="0" indent="0" algn="l" defTabSz="673777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FontTx/>
              <a:buNone/>
              <a:defRPr sz="1600" b="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 algn="l" defTabSz="673777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FontTx/>
              <a:buNone/>
              <a:defRPr sz="1600" b="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6737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Serving the UK on military operations across the world</a:t>
            </a:r>
          </a:p>
        </p:txBody>
      </p:sp>
      <p:grpSp>
        <p:nvGrpSpPr>
          <p:cNvPr id="15" name="Group 4"/>
          <p:cNvGrpSpPr>
            <a:grpSpLocks noChangeAspect="1"/>
          </p:cNvGrpSpPr>
          <p:nvPr userDrawn="1"/>
        </p:nvGrpSpPr>
        <p:grpSpPr bwMode="auto">
          <a:xfrm>
            <a:off x="778999" y="258310"/>
            <a:ext cx="2831538" cy="540000"/>
            <a:chOff x="8206" y="2987"/>
            <a:chExt cx="1227" cy="234"/>
          </a:xfrm>
          <a:solidFill>
            <a:schemeClr val="bg2"/>
          </a:solidFill>
        </p:grpSpPr>
        <p:sp>
          <p:nvSpPr>
            <p:cNvPr id="16" name="Rectangle 5"/>
            <p:cNvSpPr>
              <a:spLocks noChangeArrowheads="1"/>
            </p:cNvSpPr>
            <p:nvPr userDrawn="1"/>
          </p:nvSpPr>
          <p:spPr bwMode="auto">
            <a:xfrm>
              <a:off x="8206" y="2987"/>
              <a:ext cx="10" cy="23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" name="Freeform 6"/>
            <p:cNvSpPr>
              <a:spLocks/>
            </p:cNvSpPr>
            <p:nvPr userDrawn="1"/>
          </p:nvSpPr>
          <p:spPr bwMode="auto">
            <a:xfrm>
              <a:off x="8463" y="3080"/>
              <a:ext cx="84" cy="85"/>
            </a:xfrm>
            <a:custGeom>
              <a:avLst/>
              <a:gdLst>
                <a:gd name="T0" fmla="*/ 0 w 84"/>
                <a:gd name="T1" fmla="*/ 0 h 85"/>
                <a:gd name="T2" fmla="*/ 16 w 84"/>
                <a:gd name="T3" fmla="*/ 0 h 85"/>
                <a:gd name="T4" fmla="*/ 43 w 84"/>
                <a:gd name="T5" fmla="*/ 71 h 85"/>
                <a:gd name="T6" fmla="*/ 68 w 84"/>
                <a:gd name="T7" fmla="*/ 0 h 85"/>
                <a:gd name="T8" fmla="*/ 84 w 84"/>
                <a:gd name="T9" fmla="*/ 0 h 85"/>
                <a:gd name="T10" fmla="*/ 84 w 84"/>
                <a:gd name="T11" fmla="*/ 85 h 85"/>
                <a:gd name="T12" fmla="*/ 74 w 84"/>
                <a:gd name="T13" fmla="*/ 85 h 85"/>
                <a:gd name="T14" fmla="*/ 74 w 84"/>
                <a:gd name="T15" fmla="*/ 14 h 85"/>
                <a:gd name="T16" fmla="*/ 74 w 84"/>
                <a:gd name="T17" fmla="*/ 14 h 85"/>
                <a:gd name="T18" fmla="*/ 47 w 84"/>
                <a:gd name="T19" fmla="*/ 85 h 85"/>
                <a:gd name="T20" fmla="*/ 37 w 84"/>
                <a:gd name="T21" fmla="*/ 85 h 85"/>
                <a:gd name="T22" fmla="*/ 12 w 84"/>
                <a:gd name="T23" fmla="*/ 14 h 85"/>
                <a:gd name="T24" fmla="*/ 10 w 84"/>
                <a:gd name="T25" fmla="*/ 14 h 85"/>
                <a:gd name="T26" fmla="*/ 10 w 84"/>
                <a:gd name="T27" fmla="*/ 85 h 85"/>
                <a:gd name="T28" fmla="*/ 0 w 84"/>
                <a:gd name="T29" fmla="*/ 85 h 85"/>
                <a:gd name="T30" fmla="*/ 0 w 84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4" h="85">
                  <a:moveTo>
                    <a:pt x="0" y="0"/>
                  </a:moveTo>
                  <a:lnTo>
                    <a:pt x="16" y="0"/>
                  </a:lnTo>
                  <a:lnTo>
                    <a:pt x="43" y="71"/>
                  </a:lnTo>
                  <a:lnTo>
                    <a:pt x="68" y="0"/>
                  </a:lnTo>
                  <a:lnTo>
                    <a:pt x="84" y="0"/>
                  </a:lnTo>
                  <a:lnTo>
                    <a:pt x="84" y="85"/>
                  </a:lnTo>
                  <a:lnTo>
                    <a:pt x="74" y="85"/>
                  </a:lnTo>
                  <a:lnTo>
                    <a:pt x="74" y="14"/>
                  </a:lnTo>
                  <a:lnTo>
                    <a:pt x="74" y="14"/>
                  </a:lnTo>
                  <a:lnTo>
                    <a:pt x="47" y="85"/>
                  </a:lnTo>
                  <a:lnTo>
                    <a:pt x="37" y="85"/>
                  </a:lnTo>
                  <a:lnTo>
                    <a:pt x="12" y="14"/>
                  </a:lnTo>
                  <a:lnTo>
                    <a:pt x="10" y="14"/>
                  </a:lnTo>
                  <a:lnTo>
                    <a:pt x="10" y="85"/>
                  </a:lnTo>
                  <a:lnTo>
                    <a:pt x="0" y="8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" name="Freeform 24"/>
            <p:cNvSpPr>
              <a:spLocks noEditPoints="1"/>
            </p:cNvSpPr>
            <p:nvPr userDrawn="1"/>
          </p:nvSpPr>
          <p:spPr bwMode="auto">
            <a:xfrm>
              <a:off x="8562" y="3080"/>
              <a:ext cx="10" cy="85"/>
            </a:xfrm>
            <a:custGeom>
              <a:avLst/>
              <a:gdLst>
                <a:gd name="T0" fmla="*/ 10 w 10"/>
                <a:gd name="T1" fmla="*/ 13 h 85"/>
                <a:gd name="T2" fmla="*/ 0 w 10"/>
                <a:gd name="T3" fmla="*/ 13 h 85"/>
                <a:gd name="T4" fmla="*/ 0 w 10"/>
                <a:gd name="T5" fmla="*/ 0 h 85"/>
                <a:gd name="T6" fmla="*/ 10 w 10"/>
                <a:gd name="T7" fmla="*/ 0 h 85"/>
                <a:gd name="T8" fmla="*/ 10 w 10"/>
                <a:gd name="T9" fmla="*/ 13 h 85"/>
                <a:gd name="T10" fmla="*/ 0 w 10"/>
                <a:gd name="T11" fmla="*/ 24 h 85"/>
                <a:gd name="T12" fmla="*/ 10 w 10"/>
                <a:gd name="T13" fmla="*/ 24 h 85"/>
                <a:gd name="T14" fmla="*/ 10 w 10"/>
                <a:gd name="T15" fmla="*/ 85 h 85"/>
                <a:gd name="T16" fmla="*/ 0 w 10"/>
                <a:gd name="T17" fmla="*/ 85 h 85"/>
                <a:gd name="T18" fmla="*/ 0 w 10"/>
                <a:gd name="T19" fmla="*/ 2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5">
                  <a:moveTo>
                    <a:pt x="10" y="13"/>
                  </a:moveTo>
                  <a:lnTo>
                    <a:pt x="0" y="13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13"/>
                  </a:lnTo>
                  <a:close/>
                  <a:moveTo>
                    <a:pt x="0" y="24"/>
                  </a:moveTo>
                  <a:lnTo>
                    <a:pt x="10" y="24"/>
                  </a:lnTo>
                  <a:lnTo>
                    <a:pt x="10" y="85"/>
                  </a:lnTo>
                  <a:lnTo>
                    <a:pt x="0" y="85"/>
                  </a:lnTo>
                  <a:lnTo>
                    <a:pt x="0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" name="Freeform 8"/>
            <p:cNvSpPr>
              <a:spLocks/>
            </p:cNvSpPr>
            <p:nvPr userDrawn="1"/>
          </p:nvSpPr>
          <p:spPr bwMode="auto">
            <a:xfrm>
              <a:off x="8584" y="3103"/>
              <a:ext cx="51" cy="62"/>
            </a:xfrm>
            <a:custGeom>
              <a:avLst/>
              <a:gdLst>
                <a:gd name="T0" fmla="*/ 0 w 36"/>
                <a:gd name="T1" fmla="*/ 1 h 44"/>
                <a:gd name="T2" fmla="*/ 7 w 36"/>
                <a:gd name="T3" fmla="*/ 1 h 44"/>
                <a:gd name="T4" fmla="*/ 7 w 36"/>
                <a:gd name="T5" fmla="*/ 7 h 44"/>
                <a:gd name="T6" fmla="*/ 7 w 36"/>
                <a:gd name="T7" fmla="*/ 7 h 44"/>
                <a:gd name="T8" fmla="*/ 21 w 36"/>
                <a:gd name="T9" fmla="*/ 0 h 44"/>
                <a:gd name="T10" fmla="*/ 36 w 36"/>
                <a:gd name="T11" fmla="*/ 15 h 44"/>
                <a:gd name="T12" fmla="*/ 36 w 36"/>
                <a:gd name="T13" fmla="*/ 44 h 44"/>
                <a:gd name="T14" fmla="*/ 29 w 36"/>
                <a:gd name="T15" fmla="*/ 44 h 44"/>
                <a:gd name="T16" fmla="*/ 29 w 36"/>
                <a:gd name="T17" fmla="*/ 15 h 44"/>
                <a:gd name="T18" fmla="*/ 20 w 36"/>
                <a:gd name="T19" fmla="*/ 6 h 44"/>
                <a:gd name="T20" fmla="*/ 7 w 36"/>
                <a:gd name="T21" fmla="*/ 19 h 44"/>
                <a:gd name="T22" fmla="*/ 7 w 36"/>
                <a:gd name="T23" fmla="*/ 44 h 44"/>
                <a:gd name="T24" fmla="*/ 0 w 36"/>
                <a:gd name="T25" fmla="*/ 44 h 44"/>
                <a:gd name="T26" fmla="*/ 0 w 36"/>
                <a:gd name="T27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4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10" y="2"/>
                    <a:pt x="15" y="0"/>
                    <a:pt x="21" y="0"/>
                  </a:cubicBezTo>
                  <a:cubicBezTo>
                    <a:pt x="33" y="0"/>
                    <a:pt x="36" y="6"/>
                    <a:pt x="36" y="15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9"/>
                    <a:pt x="26" y="6"/>
                    <a:pt x="20" y="6"/>
                  </a:cubicBezTo>
                  <a:cubicBezTo>
                    <a:pt x="12" y="6"/>
                    <a:pt x="7" y="12"/>
                    <a:pt x="7" y="19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0" y="44"/>
                    <a:pt x="0" y="44"/>
                    <a:pt x="0" y="44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" name="Freeform 9"/>
            <p:cNvSpPr>
              <a:spLocks noEditPoints="1"/>
            </p:cNvSpPr>
            <p:nvPr userDrawn="1"/>
          </p:nvSpPr>
          <p:spPr bwMode="auto">
            <a:xfrm>
              <a:off x="8647" y="3080"/>
              <a:ext cx="10" cy="85"/>
            </a:xfrm>
            <a:custGeom>
              <a:avLst/>
              <a:gdLst>
                <a:gd name="T0" fmla="*/ 10 w 10"/>
                <a:gd name="T1" fmla="*/ 13 h 85"/>
                <a:gd name="T2" fmla="*/ 0 w 10"/>
                <a:gd name="T3" fmla="*/ 13 h 85"/>
                <a:gd name="T4" fmla="*/ 0 w 10"/>
                <a:gd name="T5" fmla="*/ 0 h 85"/>
                <a:gd name="T6" fmla="*/ 10 w 10"/>
                <a:gd name="T7" fmla="*/ 0 h 85"/>
                <a:gd name="T8" fmla="*/ 10 w 10"/>
                <a:gd name="T9" fmla="*/ 13 h 85"/>
                <a:gd name="T10" fmla="*/ 0 w 10"/>
                <a:gd name="T11" fmla="*/ 24 h 85"/>
                <a:gd name="T12" fmla="*/ 10 w 10"/>
                <a:gd name="T13" fmla="*/ 24 h 85"/>
                <a:gd name="T14" fmla="*/ 10 w 10"/>
                <a:gd name="T15" fmla="*/ 85 h 85"/>
                <a:gd name="T16" fmla="*/ 0 w 10"/>
                <a:gd name="T17" fmla="*/ 85 h 85"/>
                <a:gd name="T18" fmla="*/ 0 w 10"/>
                <a:gd name="T19" fmla="*/ 2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5">
                  <a:moveTo>
                    <a:pt x="10" y="13"/>
                  </a:moveTo>
                  <a:lnTo>
                    <a:pt x="0" y="13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13"/>
                  </a:lnTo>
                  <a:close/>
                  <a:moveTo>
                    <a:pt x="0" y="24"/>
                  </a:moveTo>
                  <a:lnTo>
                    <a:pt x="10" y="24"/>
                  </a:lnTo>
                  <a:lnTo>
                    <a:pt x="10" y="85"/>
                  </a:lnTo>
                  <a:lnTo>
                    <a:pt x="0" y="85"/>
                  </a:lnTo>
                  <a:lnTo>
                    <a:pt x="0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" name="Freeform 10"/>
            <p:cNvSpPr>
              <a:spLocks/>
            </p:cNvSpPr>
            <p:nvPr userDrawn="1"/>
          </p:nvSpPr>
          <p:spPr bwMode="auto">
            <a:xfrm>
              <a:off x="8666" y="3103"/>
              <a:ext cx="52" cy="63"/>
            </a:xfrm>
            <a:custGeom>
              <a:avLst/>
              <a:gdLst>
                <a:gd name="T0" fmla="*/ 8 w 37"/>
                <a:gd name="T1" fmla="*/ 30 h 45"/>
                <a:gd name="T2" fmla="*/ 19 w 37"/>
                <a:gd name="T3" fmla="*/ 39 h 45"/>
                <a:gd name="T4" fmla="*/ 30 w 37"/>
                <a:gd name="T5" fmla="*/ 32 h 45"/>
                <a:gd name="T6" fmla="*/ 15 w 37"/>
                <a:gd name="T7" fmla="*/ 24 h 45"/>
                <a:gd name="T8" fmla="*/ 1 w 37"/>
                <a:gd name="T9" fmla="*/ 12 h 45"/>
                <a:gd name="T10" fmla="*/ 17 w 37"/>
                <a:gd name="T11" fmla="*/ 0 h 45"/>
                <a:gd name="T12" fmla="*/ 35 w 37"/>
                <a:gd name="T13" fmla="*/ 13 h 45"/>
                <a:gd name="T14" fmla="*/ 28 w 37"/>
                <a:gd name="T15" fmla="*/ 13 h 45"/>
                <a:gd name="T16" fmla="*/ 18 w 37"/>
                <a:gd name="T17" fmla="*/ 6 h 45"/>
                <a:gd name="T18" fmla="*/ 9 w 37"/>
                <a:gd name="T19" fmla="*/ 11 h 45"/>
                <a:gd name="T20" fmla="*/ 23 w 37"/>
                <a:gd name="T21" fmla="*/ 19 h 45"/>
                <a:gd name="T22" fmla="*/ 37 w 37"/>
                <a:gd name="T23" fmla="*/ 31 h 45"/>
                <a:gd name="T24" fmla="*/ 19 w 37"/>
                <a:gd name="T25" fmla="*/ 45 h 45"/>
                <a:gd name="T26" fmla="*/ 0 w 37"/>
                <a:gd name="T27" fmla="*/ 30 h 45"/>
                <a:gd name="T28" fmla="*/ 8 w 37"/>
                <a:gd name="T29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7" h="45">
                  <a:moveTo>
                    <a:pt x="8" y="30"/>
                  </a:moveTo>
                  <a:cubicBezTo>
                    <a:pt x="8" y="37"/>
                    <a:pt x="13" y="39"/>
                    <a:pt x="19" y="39"/>
                  </a:cubicBezTo>
                  <a:cubicBezTo>
                    <a:pt x="24" y="39"/>
                    <a:pt x="30" y="38"/>
                    <a:pt x="30" y="32"/>
                  </a:cubicBezTo>
                  <a:cubicBezTo>
                    <a:pt x="30" y="27"/>
                    <a:pt x="23" y="26"/>
                    <a:pt x="15" y="24"/>
                  </a:cubicBezTo>
                  <a:cubicBezTo>
                    <a:pt x="8" y="22"/>
                    <a:pt x="1" y="20"/>
                    <a:pt x="1" y="12"/>
                  </a:cubicBezTo>
                  <a:cubicBezTo>
                    <a:pt x="1" y="3"/>
                    <a:pt x="10" y="0"/>
                    <a:pt x="17" y="0"/>
                  </a:cubicBezTo>
                  <a:cubicBezTo>
                    <a:pt x="27" y="0"/>
                    <a:pt x="35" y="3"/>
                    <a:pt x="35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8"/>
                    <a:pt x="23" y="6"/>
                    <a:pt x="18" y="6"/>
                  </a:cubicBezTo>
                  <a:cubicBezTo>
                    <a:pt x="14" y="6"/>
                    <a:pt x="9" y="7"/>
                    <a:pt x="9" y="11"/>
                  </a:cubicBezTo>
                  <a:cubicBezTo>
                    <a:pt x="9" y="16"/>
                    <a:pt x="16" y="17"/>
                    <a:pt x="23" y="19"/>
                  </a:cubicBezTo>
                  <a:cubicBezTo>
                    <a:pt x="30" y="20"/>
                    <a:pt x="37" y="23"/>
                    <a:pt x="37" y="31"/>
                  </a:cubicBezTo>
                  <a:cubicBezTo>
                    <a:pt x="37" y="42"/>
                    <a:pt x="28" y="45"/>
                    <a:pt x="19" y="45"/>
                  </a:cubicBezTo>
                  <a:cubicBezTo>
                    <a:pt x="9" y="45"/>
                    <a:pt x="1" y="41"/>
                    <a:pt x="0" y="30"/>
                  </a:cubicBezTo>
                  <a:lnTo>
                    <a:pt x="8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" name="Freeform 11"/>
            <p:cNvSpPr>
              <a:spLocks/>
            </p:cNvSpPr>
            <p:nvPr userDrawn="1"/>
          </p:nvSpPr>
          <p:spPr bwMode="auto">
            <a:xfrm>
              <a:off x="8721" y="3086"/>
              <a:ext cx="32" cy="79"/>
            </a:xfrm>
            <a:custGeom>
              <a:avLst/>
              <a:gdLst>
                <a:gd name="T0" fmla="*/ 14 w 23"/>
                <a:gd name="T1" fmla="*/ 13 h 56"/>
                <a:gd name="T2" fmla="*/ 23 w 23"/>
                <a:gd name="T3" fmla="*/ 13 h 56"/>
                <a:gd name="T4" fmla="*/ 23 w 23"/>
                <a:gd name="T5" fmla="*/ 19 h 56"/>
                <a:gd name="T6" fmla="*/ 14 w 23"/>
                <a:gd name="T7" fmla="*/ 19 h 56"/>
                <a:gd name="T8" fmla="*/ 14 w 23"/>
                <a:gd name="T9" fmla="*/ 46 h 56"/>
                <a:gd name="T10" fmla="*/ 19 w 23"/>
                <a:gd name="T11" fmla="*/ 50 h 56"/>
                <a:gd name="T12" fmla="*/ 23 w 23"/>
                <a:gd name="T13" fmla="*/ 50 h 56"/>
                <a:gd name="T14" fmla="*/ 23 w 23"/>
                <a:gd name="T15" fmla="*/ 56 h 56"/>
                <a:gd name="T16" fmla="*/ 17 w 23"/>
                <a:gd name="T17" fmla="*/ 56 h 56"/>
                <a:gd name="T18" fmla="*/ 7 w 23"/>
                <a:gd name="T19" fmla="*/ 46 h 56"/>
                <a:gd name="T20" fmla="*/ 7 w 23"/>
                <a:gd name="T21" fmla="*/ 19 h 56"/>
                <a:gd name="T22" fmla="*/ 0 w 23"/>
                <a:gd name="T23" fmla="*/ 19 h 56"/>
                <a:gd name="T24" fmla="*/ 0 w 23"/>
                <a:gd name="T25" fmla="*/ 13 h 56"/>
                <a:gd name="T26" fmla="*/ 7 w 23"/>
                <a:gd name="T27" fmla="*/ 13 h 56"/>
                <a:gd name="T28" fmla="*/ 7 w 23"/>
                <a:gd name="T29" fmla="*/ 0 h 56"/>
                <a:gd name="T30" fmla="*/ 14 w 23"/>
                <a:gd name="T31" fmla="*/ 0 h 56"/>
                <a:gd name="T32" fmla="*/ 14 w 23"/>
                <a:gd name="T33" fmla="*/ 1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56">
                  <a:moveTo>
                    <a:pt x="14" y="13"/>
                  </a:moveTo>
                  <a:cubicBezTo>
                    <a:pt x="23" y="13"/>
                    <a:pt x="23" y="13"/>
                    <a:pt x="23" y="13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9"/>
                    <a:pt x="15" y="50"/>
                    <a:pt x="19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0" y="56"/>
                    <a:pt x="7" y="54"/>
                    <a:pt x="7" y="46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4" y="0"/>
                    <a:pt x="14" y="0"/>
                    <a:pt x="14" y="0"/>
                  </a:cubicBezTo>
                  <a:lnTo>
                    <a:pt x="14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" name="Freeform 12"/>
            <p:cNvSpPr>
              <a:spLocks/>
            </p:cNvSpPr>
            <p:nvPr userDrawn="1"/>
          </p:nvSpPr>
          <p:spPr bwMode="auto">
            <a:xfrm>
              <a:off x="8760" y="3101"/>
              <a:ext cx="33" cy="64"/>
            </a:xfrm>
            <a:custGeom>
              <a:avLst/>
              <a:gdLst>
                <a:gd name="T0" fmla="*/ 0 w 23"/>
                <a:gd name="T1" fmla="*/ 2 h 45"/>
                <a:gd name="T2" fmla="*/ 7 w 23"/>
                <a:gd name="T3" fmla="*/ 2 h 45"/>
                <a:gd name="T4" fmla="*/ 7 w 23"/>
                <a:gd name="T5" fmla="*/ 11 h 45"/>
                <a:gd name="T6" fmla="*/ 7 w 23"/>
                <a:gd name="T7" fmla="*/ 11 h 45"/>
                <a:gd name="T8" fmla="*/ 23 w 23"/>
                <a:gd name="T9" fmla="*/ 1 h 45"/>
                <a:gd name="T10" fmla="*/ 23 w 23"/>
                <a:gd name="T11" fmla="*/ 8 h 45"/>
                <a:gd name="T12" fmla="*/ 7 w 23"/>
                <a:gd name="T13" fmla="*/ 26 h 45"/>
                <a:gd name="T14" fmla="*/ 7 w 23"/>
                <a:gd name="T15" fmla="*/ 45 h 45"/>
                <a:gd name="T16" fmla="*/ 0 w 23"/>
                <a:gd name="T17" fmla="*/ 45 h 45"/>
                <a:gd name="T18" fmla="*/ 0 w 23"/>
                <a:gd name="T19" fmla="*/ 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45">
                  <a:moveTo>
                    <a:pt x="0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10" y="4"/>
                    <a:pt x="15" y="0"/>
                    <a:pt x="23" y="1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11" y="8"/>
                    <a:pt x="7" y="15"/>
                    <a:pt x="7" y="26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" name="Freeform 13"/>
            <p:cNvSpPr>
              <a:spLocks/>
            </p:cNvSpPr>
            <p:nvPr userDrawn="1"/>
          </p:nvSpPr>
          <p:spPr bwMode="auto">
            <a:xfrm>
              <a:off x="8794" y="3104"/>
              <a:ext cx="58" cy="85"/>
            </a:xfrm>
            <a:custGeom>
              <a:avLst/>
              <a:gdLst>
                <a:gd name="T0" fmla="*/ 22 w 41"/>
                <a:gd name="T1" fmla="*/ 49 h 60"/>
                <a:gd name="T2" fmla="*/ 10 w 41"/>
                <a:gd name="T3" fmla="*/ 60 h 60"/>
                <a:gd name="T4" fmla="*/ 5 w 41"/>
                <a:gd name="T5" fmla="*/ 59 h 60"/>
                <a:gd name="T6" fmla="*/ 5 w 41"/>
                <a:gd name="T7" fmla="*/ 53 h 60"/>
                <a:gd name="T8" fmla="*/ 9 w 41"/>
                <a:gd name="T9" fmla="*/ 54 h 60"/>
                <a:gd name="T10" fmla="*/ 15 w 41"/>
                <a:gd name="T11" fmla="*/ 50 h 60"/>
                <a:gd name="T12" fmla="*/ 18 w 41"/>
                <a:gd name="T13" fmla="*/ 43 h 60"/>
                <a:gd name="T14" fmla="*/ 0 w 41"/>
                <a:gd name="T15" fmla="*/ 0 h 60"/>
                <a:gd name="T16" fmla="*/ 8 w 41"/>
                <a:gd name="T17" fmla="*/ 0 h 60"/>
                <a:gd name="T18" fmla="*/ 21 w 41"/>
                <a:gd name="T19" fmla="*/ 35 h 60"/>
                <a:gd name="T20" fmla="*/ 21 w 41"/>
                <a:gd name="T21" fmla="*/ 35 h 60"/>
                <a:gd name="T22" fmla="*/ 33 w 41"/>
                <a:gd name="T23" fmla="*/ 0 h 60"/>
                <a:gd name="T24" fmla="*/ 41 w 41"/>
                <a:gd name="T25" fmla="*/ 0 h 60"/>
                <a:gd name="T26" fmla="*/ 22 w 41"/>
                <a:gd name="T27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1" h="60">
                  <a:moveTo>
                    <a:pt x="22" y="49"/>
                  </a:moveTo>
                  <a:cubicBezTo>
                    <a:pt x="19" y="57"/>
                    <a:pt x="16" y="60"/>
                    <a:pt x="10" y="60"/>
                  </a:cubicBezTo>
                  <a:cubicBezTo>
                    <a:pt x="8" y="60"/>
                    <a:pt x="6" y="60"/>
                    <a:pt x="5" y="59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6" y="53"/>
                    <a:pt x="7" y="54"/>
                    <a:pt x="9" y="54"/>
                  </a:cubicBezTo>
                  <a:cubicBezTo>
                    <a:pt x="12" y="54"/>
                    <a:pt x="13" y="52"/>
                    <a:pt x="15" y="50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41" y="0"/>
                    <a:pt x="41" y="0"/>
                    <a:pt x="41" y="0"/>
                  </a:cubicBezTo>
                  <a:lnTo>
                    <a:pt x="2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" name="Freeform 14"/>
            <p:cNvSpPr>
              <a:spLocks noEditPoints="1"/>
            </p:cNvSpPr>
            <p:nvPr userDrawn="1"/>
          </p:nvSpPr>
          <p:spPr bwMode="auto">
            <a:xfrm>
              <a:off x="8888" y="3103"/>
              <a:ext cx="59" cy="63"/>
            </a:xfrm>
            <a:custGeom>
              <a:avLst/>
              <a:gdLst>
                <a:gd name="T0" fmla="*/ 21 w 42"/>
                <a:gd name="T1" fmla="*/ 0 h 45"/>
                <a:gd name="T2" fmla="*/ 42 w 42"/>
                <a:gd name="T3" fmla="*/ 22 h 45"/>
                <a:gd name="T4" fmla="*/ 21 w 42"/>
                <a:gd name="T5" fmla="*/ 45 h 45"/>
                <a:gd name="T6" fmla="*/ 0 w 42"/>
                <a:gd name="T7" fmla="*/ 22 h 45"/>
                <a:gd name="T8" fmla="*/ 21 w 42"/>
                <a:gd name="T9" fmla="*/ 0 h 45"/>
                <a:gd name="T10" fmla="*/ 21 w 42"/>
                <a:gd name="T11" fmla="*/ 39 h 45"/>
                <a:gd name="T12" fmla="*/ 35 w 42"/>
                <a:gd name="T13" fmla="*/ 22 h 45"/>
                <a:gd name="T14" fmla="*/ 21 w 42"/>
                <a:gd name="T15" fmla="*/ 6 h 45"/>
                <a:gd name="T16" fmla="*/ 8 w 42"/>
                <a:gd name="T17" fmla="*/ 22 h 45"/>
                <a:gd name="T18" fmla="*/ 21 w 42"/>
                <a:gd name="T19" fmla="*/ 3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45">
                  <a:moveTo>
                    <a:pt x="21" y="0"/>
                  </a:moveTo>
                  <a:cubicBezTo>
                    <a:pt x="35" y="0"/>
                    <a:pt x="42" y="10"/>
                    <a:pt x="42" y="22"/>
                  </a:cubicBezTo>
                  <a:cubicBezTo>
                    <a:pt x="42" y="35"/>
                    <a:pt x="35" y="45"/>
                    <a:pt x="21" y="45"/>
                  </a:cubicBezTo>
                  <a:cubicBezTo>
                    <a:pt x="8" y="45"/>
                    <a:pt x="0" y="35"/>
                    <a:pt x="0" y="22"/>
                  </a:cubicBezTo>
                  <a:cubicBezTo>
                    <a:pt x="0" y="10"/>
                    <a:pt x="8" y="0"/>
                    <a:pt x="21" y="0"/>
                  </a:cubicBezTo>
                  <a:moveTo>
                    <a:pt x="21" y="39"/>
                  </a:moveTo>
                  <a:cubicBezTo>
                    <a:pt x="29" y="39"/>
                    <a:pt x="35" y="33"/>
                    <a:pt x="35" y="22"/>
                  </a:cubicBezTo>
                  <a:cubicBezTo>
                    <a:pt x="35" y="12"/>
                    <a:pt x="29" y="6"/>
                    <a:pt x="21" y="6"/>
                  </a:cubicBezTo>
                  <a:cubicBezTo>
                    <a:pt x="14" y="6"/>
                    <a:pt x="8" y="12"/>
                    <a:pt x="8" y="22"/>
                  </a:cubicBezTo>
                  <a:cubicBezTo>
                    <a:pt x="8" y="33"/>
                    <a:pt x="14" y="39"/>
                    <a:pt x="21" y="3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" name="Freeform 15"/>
            <p:cNvSpPr>
              <a:spLocks/>
            </p:cNvSpPr>
            <p:nvPr userDrawn="1"/>
          </p:nvSpPr>
          <p:spPr bwMode="auto">
            <a:xfrm>
              <a:off x="8950" y="3079"/>
              <a:ext cx="34" cy="86"/>
            </a:xfrm>
            <a:custGeom>
              <a:avLst/>
              <a:gdLst>
                <a:gd name="T0" fmla="*/ 7 w 24"/>
                <a:gd name="T1" fmla="*/ 24 h 61"/>
                <a:gd name="T2" fmla="*/ 0 w 24"/>
                <a:gd name="T3" fmla="*/ 24 h 61"/>
                <a:gd name="T4" fmla="*/ 0 w 24"/>
                <a:gd name="T5" fmla="*/ 18 h 61"/>
                <a:gd name="T6" fmla="*/ 7 w 24"/>
                <a:gd name="T7" fmla="*/ 18 h 61"/>
                <a:gd name="T8" fmla="*/ 7 w 24"/>
                <a:gd name="T9" fmla="*/ 11 h 61"/>
                <a:gd name="T10" fmla="*/ 19 w 24"/>
                <a:gd name="T11" fmla="*/ 0 h 61"/>
                <a:gd name="T12" fmla="*/ 24 w 24"/>
                <a:gd name="T13" fmla="*/ 1 h 61"/>
                <a:gd name="T14" fmla="*/ 24 w 24"/>
                <a:gd name="T15" fmla="*/ 7 h 61"/>
                <a:gd name="T16" fmla="*/ 20 w 24"/>
                <a:gd name="T17" fmla="*/ 7 h 61"/>
                <a:gd name="T18" fmla="*/ 14 w 24"/>
                <a:gd name="T19" fmla="*/ 11 h 61"/>
                <a:gd name="T20" fmla="*/ 14 w 24"/>
                <a:gd name="T21" fmla="*/ 18 h 61"/>
                <a:gd name="T22" fmla="*/ 22 w 24"/>
                <a:gd name="T23" fmla="*/ 18 h 61"/>
                <a:gd name="T24" fmla="*/ 22 w 24"/>
                <a:gd name="T25" fmla="*/ 24 h 61"/>
                <a:gd name="T26" fmla="*/ 14 w 24"/>
                <a:gd name="T27" fmla="*/ 24 h 61"/>
                <a:gd name="T28" fmla="*/ 14 w 24"/>
                <a:gd name="T29" fmla="*/ 61 h 61"/>
                <a:gd name="T30" fmla="*/ 7 w 24"/>
                <a:gd name="T31" fmla="*/ 61 h 61"/>
                <a:gd name="T32" fmla="*/ 7 w 24"/>
                <a:gd name="T33" fmla="*/ 2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61">
                  <a:moveTo>
                    <a:pt x="7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4"/>
                    <a:pt x="11" y="0"/>
                    <a:pt x="19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2" y="7"/>
                    <a:pt x="21" y="7"/>
                    <a:pt x="20" y="7"/>
                  </a:cubicBezTo>
                  <a:cubicBezTo>
                    <a:pt x="16" y="7"/>
                    <a:pt x="14" y="8"/>
                    <a:pt x="14" y="11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7" y="61"/>
                    <a:pt x="7" y="61"/>
                    <a:pt x="7" y="61"/>
                  </a:cubicBezTo>
                  <a:lnTo>
                    <a:pt x="7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" name="Freeform 16"/>
            <p:cNvSpPr>
              <a:spLocks noEditPoints="1"/>
            </p:cNvSpPr>
            <p:nvPr userDrawn="1"/>
          </p:nvSpPr>
          <p:spPr bwMode="auto">
            <a:xfrm>
              <a:off x="9023" y="3080"/>
              <a:ext cx="70" cy="85"/>
            </a:xfrm>
            <a:custGeom>
              <a:avLst/>
              <a:gdLst>
                <a:gd name="T0" fmla="*/ 0 w 49"/>
                <a:gd name="T1" fmla="*/ 0 h 60"/>
                <a:gd name="T2" fmla="*/ 20 w 49"/>
                <a:gd name="T3" fmla="*/ 0 h 60"/>
                <a:gd name="T4" fmla="*/ 49 w 49"/>
                <a:gd name="T5" fmla="*/ 29 h 60"/>
                <a:gd name="T6" fmla="*/ 20 w 49"/>
                <a:gd name="T7" fmla="*/ 60 h 60"/>
                <a:gd name="T8" fmla="*/ 0 w 49"/>
                <a:gd name="T9" fmla="*/ 60 h 60"/>
                <a:gd name="T10" fmla="*/ 0 w 49"/>
                <a:gd name="T11" fmla="*/ 0 h 60"/>
                <a:gd name="T12" fmla="*/ 8 w 49"/>
                <a:gd name="T13" fmla="*/ 53 h 60"/>
                <a:gd name="T14" fmla="*/ 21 w 49"/>
                <a:gd name="T15" fmla="*/ 53 h 60"/>
                <a:gd name="T16" fmla="*/ 41 w 49"/>
                <a:gd name="T17" fmla="*/ 30 h 60"/>
                <a:gd name="T18" fmla="*/ 21 w 49"/>
                <a:gd name="T19" fmla="*/ 7 h 60"/>
                <a:gd name="T20" fmla="*/ 8 w 49"/>
                <a:gd name="T21" fmla="*/ 7 h 60"/>
                <a:gd name="T22" fmla="*/ 8 w 49"/>
                <a:gd name="T23" fmla="*/ 5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9" h="60">
                  <a:moveTo>
                    <a:pt x="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39" y="0"/>
                    <a:pt x="49" y="9"/>
                    <a:pt x="49" y="29"/>
                  </a:cubicBezTo>
                  <a:cubicBezTo>
                    <a:pt x="49" y="49"/>
                    <a:pt x="40" y="60"/>
                    <a:pt x="20" y="60"/>
                  </a:cubicBezTo>
                  <a:cubicBezTo>
                    <a:pt x="0" y="60"/>
                    <a:pt x="0" y="60"/>
                    <a:pt x="0" y="60"/>
                  </a:cubicBezTo>
                  <a:lnTo>
                    <a:pt x="0" y="0"/>
                  </a:lnTo>
                  <a:close/>
                  <a:moveTo>
                    <a:pt x="8" y="53"/>
                  </a:moveTo>
                  <a:cubicBezTo>
                    <a:pt x="21" y="53"/>
                    <a:pt x="21" y="53"/>
                    <a:pt x="21" y="53"/>
                  </a:cubicBezTo>
                  <a:cubicBezTo>
                    <a:pt x="26" y="53"/>
                    <a:pt x="41" y="52"/>
                    <a:pt x="41" y="30"/>
                  </a:cubicBezTo>
                  <a:cubicBezTo>
                    <a:pt x="41" y="15"/>
                    <a:pt x="36" y="7"/>
                    <a:pt x="21" y="7"/>
                  </a:cubicBezTo>
                  <a:cubicBezTo>
                    <a:pt x="8" y="7"/>
                    <a:pt x="8" y="7"/>
                    <a:pt x="8" y="7"/>
                  </a:cubicBezTo>
                  <a:lnTo>
                    <a:pt x="8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" name="Freeform 17"/>
            <p:cNvSpPr>
              <a:spLocks noEditPoints="1"/>
            </p:cNvSpPr>
            <p:nvPr userDrawn="1"/>
          </p:nvSpPr>
          <p:spPr bwMode="auto">
            <a:xfrm>
              <a:off x="9100" y="3103"/>
              <a:ext cx="56" cy="63"/>
            </a:xfrm>
            <a:custGeom>
              <a:avLst/>
              <a:gdLst>
                <a:gd name="T0" fmla="*/ 39 w 40"/>
                <a:gd name="T1" fmla="*/ 30 h 45"/>
                <a:gd name="T2" fmla="*/ 20 w 40"/>
                <a:gd name="T3" fmla="*/ 45 h 45"/>
                <a:gd name="T4" fmla="*/ 0 w 40"/>
                <a:gd name="T5" fmla="*/ 22 h 45"/>
                <a:gd name="T6" fmla="*/ 20 w 40"/>
                <a:gd name="T7" fmla="*/ 0 h 45"/>
                <a:gd name="T8" fmla="*/ 39 w 40"/>
                <a:gd name="T9" fmla="*/ 24 h 45"/>
                <a:gd name="T10" fmla="*/ 7 w 40"/>
                <a:gd name="T11" fmla="*/ 24 h 45"/>
                <a:gd name="T12" fmla="*/ 21 w 40"/>
                <a:gd name="T13" fmla="*/ 39 h 45"/>
                <a:gd name="T14" fmla="*/ 32 w 40"/>
                <a:gd name="T15" fmla="*/ 30 h 45"/>
                <a:gd name="T16" fmla="*/ 39 w 40"/>
                <a:gd name="T17" fmla="*/ 30 h 45"/>
                <a:gd name="T18" fmla="*/ 32 w 40"/>
                <a:gd name="T19" fmla="*/ 18 h 45"/>
                <a:gd name="T20" fmla="*/ 19 w 40"/>
                <a:gd name="T21" fmla="*/ 6 h 45"/>
                <a:gd name="T22" fmla="*/ 7 w 40"/>
                <a:gd name="T23" fmla="*/ 18 h 45"/>
                <a:gd name="T24" fmla="*/ 32 w 40"/>
                <a:gd name="T25" fmla="*/ 1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5">
                  <a:moveTo>
                    <a:pt x="39" y="30"/>
                  </a:moveTo>
                  <a:cubicBezTo>
                    <a:pt x="37" y="40"/>
                    <a:pt x="30" y="45"/>
                    <a:pt x="20" y="45"/>
                  </a:cubicBezTo>
                  <a:cubicBezTo>
                    <a:pt x="6" y="45"/>
                    <a:pt x="0" y="35"/>
                    <a:pt x="0" y="22"/>
                  </a:cubicBezTo>
                  <a:cubicBezTo>
                    <a:pt x="0" y="9"/>
                    <a:pt x="8" y="0"/>
                    <a:pt x="20" y="0"/>
                  </a:cubicBezTo>
                  <a:cubicBezTo>
                    <a:pt x="35" y="0"/>
                    <a:pt x="40" y="14"/>
                    <a:pt x="39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32"/>
                    <a:pt x="11" y="39"/>
                    <a:pt x="21" y="39"/>
                  </a:cubicBezTo>
                  <a:cubicBezTo>
                    <a:pt x="26" y="39"/>
                    <a:pt x="31" y="36"/>
                    <a:pt x="32" y="30"/>
                  </a:cubicBezTo>
                  <a:lnTo>
                    <a:pt x="39" y="30"/>
                  </a:lnTo>
                  <a:close/>
                  <a:moveTo>
                    <a:pt x="32" y="18"/>
                  </a:moveTo>
                  <a:cubicBezTo>
                    <a:pt x="32" y="11"/>
                    <a:pt x="26" y="6"/>
                    <a:pt x="19" y="6"/>
                  </a:cubicBezTo>
                  <a:cubicBezTo>
                    <a:pt x="12" y="6"/>
                    <a:pt x="8" y="11"/>
                    <a:pt x="7" y="18"/>
                  </a:cubicBez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" name="Freeform 18"/>
            <p:cNvSpPr>
              <a:spLocks/>
            </p:cNvSpPr>
            <p:nvPr userDrawn="1"/>
          </p:nvSpPr>
          <p:spPr bwMode="auto">
            <a:xfrm>
              <a:off x="9156" y="3079"/>
              <a:ext cx="34" cy="86"/>
            </a:xfrm>
            <a:custGeom>
              <a:avLst/>
              <a:gdLst>
                <a:gd name="T0" fmla="*/ 8 w 24"/>
                <a:gd name="T1" fmla="*/ 24 h 61"/>
                <a:gd name="T2" fmla="*/ 0 w 24"/>
                <a:gd name="T3" fmla="*/ 24 h 61"/>
                <a:gd name="T4" fmla="*/ 0 w 24"/>
                <a:gd name="T5" fmla="*/ 18 h 61"/>
                <a:gd name="T6" fmla="*/ 8 w 24"/>
                <a:gd name="T7" fmla="*/ 18 h 61"/>
                <a:gd name="T8" fmla="*/ 8 w 24"/>
                <a:gd name="T9" fmla="*/ 11 h 61"/>
                <a:gd name="T10" fmla="*/ 20 w 24"/>
                <a:gd name="T11" fmla="*/ 0 h 61"/>
                <a:gd name="T12" fmla="*/ 24 w 24"/>
                <a:gd name="T13" fmla="*/ 1 h 61"/>
                <a:gd name="T14" fmla="*/ 24 w 24"/>
                <a:gd name="T15" fmla="*/ 7 h 61"/>
                <a:gd name="T16" fmla="*/ 20 w 24"/>
                <a:gd name="T17" fmla="*/ 7 h 61"/>
                <a:gd name="T18" fmla="*/ 15 w 24"/>
                <a:gd name="T19" fmla="*/ 11 h 61"/>
                <a:gd name="T20" fmla="*/ 15 w 24"/>
                <a:gd name="T21" fmla="*/ 18 h 61"/>
                <a:gd name="T22" fmla="*/ 23 w 24"/>
                <a:gd name="T23" fmla="*/ 18 h 61"/>
                <a:gd name="T24" fmla="*/ 23 w 24"/>
                <a:gd name="T25" fmla="*/ 24 h 61"/>
                <a:gd name="T26" fmla="*/ 15 w 24"/>
                <a:gd name="T27" fmla="*/ 24 h 61"/>
                <a:gd name="T28" fmla="*/ 15 w 24"/>
                <a:gd name="T29" fmla="*/ 61 h 61"/>
                <a:gd name="T30" fmla="*/ 8 w 24"/>
                <a:gd name="T31" fmla="*/ 61 h 61"/>
                <a:gd name="T32" fmla="*/ 8 w 24"/>
                <a:gd name="T33" fmla="*/ 2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61">
                  <a:moveTo>
                    <a:pt x="8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4"/>
                    <a:pt x="12" y="0"/>
                    <a:pt x="20" y="0"/>
                  </a:cubicBezTo>
                  <a:cubicBezTo>
                    <a:pt x="21" y="0"/>
                    <a:pt x="23" y="1"/>
                    <a:pt x="24" y="1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7"/>
                    <a:pt x="21" y="7"/>
                    <a:pt x="20" y="7"/>
                  </a:cubicBezTo>
                  <a:cubicBezTo>
                    <a:pt x="17" y="7"/>
                    <a:pt x="15" y="8"/>
                    <a:pt x="15" y="11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8" y="61"/>
                    <a:pt x="8" y="61"/>
                    <a:pt x="8" y="61"/>
                  </a:cubicBezTo>
                  <a:lnTo>
                    <a:pt x="8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" name="Freeform 19"/>
            <p:cNvSpPr>
              <a:spLocks noEditPoints="1"/>
            </p:cNvSpPr>
            <p:nvPr userDrawn="1"/>
          </p:nvSpPr>
          <p:spPr bwMode="auto">
            <a:xfrm>
              <a:off x="9190" y="3103"/>
              <a:ext cx="58" cy="63"/>
            </a:xfrm>
            <a:custGeom>
              <a:avLst/>
              <a:gdLst>
                <a:gd name="T0" fmla="*/ 40 w 41"/>
                <a:gd name="T1" fmla="*/ 30 h 45"/>
                <a:gd name="T2" fmla="*/ 21 w 41"/>
                <a:gd name="T3" fmla="*/ 45 h 45"/>
                <a:gd name="T4" fmla="*/ 0 w 41"/>
                <a:gd name="T5" fmla="*/ 22 h 45"/>
                <a:gd name="T6" fmla="*/ 21 w 41"/>
                <a:gd name="T7" fmla="*/ 0 h 45"/>
                <a:gd name="T8" fmla="*/ 40 w 41"/>
                <a:gd name="T9" fmla="*/ 24 h 45"/>
                <a:gd name="T10" fmla="*/ 8 w 41"/>
                <a:gd name="T11" fmla="*/ 24 h 45"/>
                <a:gd name="T12" fmla="*/ 21 w 41"/>
                <a:gd name="T13" fmla="*/ 39 h 45"/>
                <a:gd name="T14" fmla="*/ 32 w 41"/>
                <a:gd name="T15" fmla="*/ 30 h 45"/>
                <a:gd name="T16" fmla="*/ 40 w 41"/>
                <a:gd name="T17" fmla="*/ 30 h 45"/>
                <a:gd name="T18" fmla="*/ 33 w 41"/>
                <a:gd name="T19" fmla="*/ 18 h 45"/>
                <a:gd name="T20" fmla="*/ 20 w 41"/>
                <a:gd name="T21" fmla="*/ 6 h 45"/>
                <a:gd name="T22" fmla="*/ 8 w 41"/>
                <a:gd name="T23" fmla="*/ 18 h 45"/>
                <a:gd name="T24" fmla="*/ 33 w 41"/>
                <a:gd name="T25" fmla="*/ 1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45">
                  <a:moveTo>
                    <a:pt x="40" y="30"/>
                  </a:moveTo>
                  <a:cubicBezTo>
                    <a:pt x="38" y="40"/>
                    <a:pt x="31" y="45"/>
                    <a:pt x="21" y="45"/>
                  </a:cubicBezTo>
                  <a:cubicBezTo>
                    <a:pt x="7" y="45"/>
                    <a:pt x="1" y="35"/>
                    <a:pt x="0" y="22"/>
                  </a:cubicBezTo>
                  <a:cubicBezTo>
                    <a:pt x="0" y="9"/>
                    <a:pt x="9" y="0"/>
                    <a:pt x="21" y="0"/>
                  </a:cubicBezTo>
                  <a:cubicBezTo>
                    <a:pt x="36" y="0"/>
                    <a:pt x="41" y="14"/>
                    <a:pt x="40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32"/>
                    <a:pt x="12" y="39"/>
                    <a:pt x="21" y="39"/>
                  </a:cubicBezTo>
                  <a:cubicBezTo>
                    <a:pt x="27" y="39"/>
                    <a:pt x="31" y="36"/>
                    <a:pt x="32" y="30"/>
                  </a:cubicBezTo>
                  <a:lnTo>
                    <a:pt x="40" y="30"/>
                  </a:lnTo>
                  <a:close/>
                  <a:moveTo>
                    <a:pt x="33" y="18"/>
                  </a:moveTo>
                  <a:cubicBezTo>
                    <a:pt x="32" y="11"/>
                    <a:pt x="27" y="6"/>
                    <a:pt x="20" y="6"/>
                  </a:cubicBezTo>
                  <a:cubicBezTo>
                    <a:pt x="13" y="6"/>
                    <a:pt x="8" y="11"/>
                    <a:pt x="8" y="18"/>
                  </a:cubicBezTo>
                  <a:lnTo>
                    <a:pt x="33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" name="Freeform 20"/>
            <p:cNvSpPr>
              <a:spLocks/>
            </p:cNvSpPr>
            <p:nvPr userDrawn="1"/>
          </p:nvSpPr>
          <p:spPr bwMode="auto">
            <a:xfrm>
              <a:off x="9255" y="3103"/>
              <a:ext cx="51" cy="62"/>
            </a:xfrm>
            <a:custGeom>
              <a:avLst/>
              <a:gdLst>
                <a:gd name="T0" fmla="*/ 0 w 36"/>
                <a:gd name="T1" fmla="*/ 1 h 44"/>
                <a:gd name="T2" fmla="*/ 7 w 36"/>
                <a:gd name="T3" fmla="*/ 1 h 44"/>
                <a:gd name="T4" fmla="*/ 7 w 36"/>
                <a:gd name="T5" fmla="*/ 7 h 44"/>
                <a:gd name="T6" fmla="*/ 7 w 36"/>
                <a:gd name="T7" fmla="*/ 7 h 44"/>
                <a:gd name="T8" fmla="*/ 21 w 36"/>
                <a:gd name="T9" fmla="*/ 0 h 44"/>
                <a:gd name="T10" fmla="*/ 36 w 36"/>
                <a:gd name="T11" fmla="*/ 15 h 44"/>
                <a:gd name="T12" fmla="*/ 36 w 36"/>
                <a:gd name="T13" fmla="*/ 44 h 44"/>
                <a:gd name="T14" fmla="*/ 29 w 36"/>
                <a:gd name="T15" fmla="*/ 44 h 44"/>
                <a:gd name="T16" fmla="*/ 29 w 36"/>
                <a:gd name="T17" fmla="*/ 15 h 44"/>
                <a:gd name="T18" fmla="*/ 20 w 36"/>
                <a:gd name="T19" fmla="*/ 6 h 44"/>
                <a:gd name="T20" fmla="*/ 7 w 36"/>
                <a:gd name="T21" fmla="*/ 19 h 44"/>
                <a:gd name="T22" fmla="*/ 7 w 36"/>
                <a:gd name="T23" fmla="*/ 44 h 44"/>
                <a:gd name="T24" fmla="*/ 0 w 36"/>
                <a:gd name="T25" fmla="*/ 44 h 44"/>
                <a:gd name="T26" fmla="*/ 0 w 36"/>
                <a:gd name="T27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4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10" y="2"/>
                    <a:pt x="15" y="0"/>
                    <a:pt x="21" y="0"/>
                  </a:cubicBezTo>
                  <a:cubicBezTo>
                    <a:pt x="32" y="0"/>
                    <a:pt x="36" y="6"/>
                    <a:pt x="36" y="15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9"/>
                    <a:pt x="25" y="6"/>
                    <a:pt x="20" y="6"/>
                  </a:cubicBezTo>
                  <a:cubicBezTo>
                    <a:pt x="11" y="6"/>
                    <a:pt x="7" y="12"/>
                    <a:pt x="7" y="19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0" y="44"/>
                    <a:pt x="0" y="44"/>
                    <a:pt x="0" y="44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" name="Freeform 21"/>
            <p:cNvSpPr>
              <a:spLocks/>
            </p:cNvSpPr>
            <p:nvPr userDrawn="1"/>
          </p:nvSpPr>
          <p:spPr bwMode="auto">
            <a:xfrm>
              <a:off x="9315" y="3103"/>
              <a:ext cx="56" cy="63"/>
            </a:xfrm>
            <a:custGeom>
              <a:avLst/>
              <a:gdLst>
                <a:gd name="T0" fmla="*/ 32 w 40"/>
                <a:gd name="T1" fmla="*/ 14 h 45"/>
                <a:gd name="T2" fmla="*/ 21 w 40"/>
                <a:gd name="T3" fmla="*/ 6 h 45"/>
                <a:gd name="T4" fmla="*/ 8 w 40"/>
                <a:gd name="T5" fmla="*/ 23 h 45"/>
                <a:gd name="T6" fmla="*/ 21 w 40"/>
                <a:gd name="T7" fmla="*/ 39 h 45"/>
                <a:gd name="T8" fmla="*/ 32 w 40"/>
                <a:gd name="T9" fmla="*/ 28 h 45"/>
                <a:gd name="T10" fmla="*/ 40 w 40"/>
                <a:gd name="T11" fmla="*/ 28 h 45"/>
                <a:gd name="T12" fmla="*/ 21 w 40"/>
                <a:gd name="T13" fmla="*/ 45 h 45"/>
                <a:gd name="T14" fmla="*/ 0 w 40"/>
                <a:gd name="T15" fmla="*/ 23 h 45"/>
                <a:gd name="T16" fmla="*/ 21 w 40"/>
                <a:gd name="T17" fmla="*/ 0 h 45"/>
                <a:gd name="T18" fmla="*/ 39 w 40"/>
                <a:gd name="T19" fmla="*/ 14 h 45"/>
                <a:gd name="T20" fmla="*/ 32 w 40"/>
                <a:gd name="T21" fmla="*/ 1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45">
                  <a:moveTo>
                    <a:pt x="32" y="14"/>
                  </a:moveTo>
                  <a:cubicBezTo>
                    <a:pt x="31" y="9"/>
                    <a:pt x="27" y="6"/>
                    <a:pt x="21" y="6"/>
                  </a:cubicBezTo>
                  <a:cubicBezTo>
                    <a:pt x="11" y="6"/>
                    <a:pt x="8" y="14"/>
                    <a:pt x="8" y="23"/>
                  </a:cubicBezTo>
                  <a:cubicBezTo>
                    <a:pt x="8" y="31"/>
                    <a:pt x="11" y="39"/>
                    <a:pt x="21" y="39"/>
                  </a:cubicBezTo>
                  <a:cubicBezTo>
                    <a:pt x="27" y="39"/>
                    <a:pt x="32" y="35"/>
                    <a:pt x="32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38" y="39"/>
                    <a:pt x="32" y="45"/>
                    <a:pt x="21" y="45"/>
                  </a:cubicBezTo>
                  <a:cubicBezTo>
                    <a:pt x="7" y="45"/>
                    <a:pt x="0" y="36"/>
                    <a:pt x="0" y="23"/>
                  </a:cubicBezTo>
                  <a:cubicBezTo>
                    <a:pt x="0" y="10"/>
                    <a:pt x="7" y="0"/>
                    <a:pt x="21" y="0"/>
                  </a:cubicBezTo>
                  <a:cubicBezTo>
                    <a:pt x="31" y="0"/>
                    <a:pt x="38" y="4"/>
                    <a:pt x="39" y="14"/>
                  </a:cubicBezTo>
                  <a:lnTo>
                    <a:pt x="32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" name="Freeform 22"/>
            <p:cNvSpPr>
              <a:spLocks noEditPoints="1"/>
            </p:cNvSpPr>
            <p:nvPr userDrawn="1"/>
          </p:nvSpPr>
          <p:spPr bwMode="auto">
            <a:xfrm>
              <a:off x="9377" y="3103"/>
              <a:ext cx="56" cy="63"/>
            </a:xfrm>
            <a:custGeom>
              <a:avLst/>
              <a:gdLst>
                <a:gd name="T0" fmla="*/ 39 w 40"/>
                <a:gd name="T1" fmla="*/ 30 h 45"/>
                <a:gd name="T2" fmla="*/ 20 w 40"/>
                <a:gd name="T3" fmla="*/ 45 h 45"/>
                <a:gd name="T4" fmla="*/ 0 w 40"/>
                <a:gd name="T5" fmla="*/ 22 h 45"/>
                <a:gd name="T6" fmla="*/ 20 w 40"/>
                <a:gd name="T7" fmla="*/ 0 h 45"/>
                <a:gd name="T8" fmla="*/ 40 w 40"/>
                <a:gd name="T9" fmla="*/ 24 h 45"/>
                <a:gd name="T10" fmla="*/ 7 w 40"/>
                <a:gd name="T11" fmla="*/ 24 h 45"/>
                <a:gd name="T12" fmla="*/ 21 w 40"/>
                <a:gd name="T13" fmla="*/ 39 h 45"/>
                <a:gd name="T14" fmla="*/ 32 w 40"/>
                <a:gd name="T15" fmla="*/ 30 h 45"/>
                <a:gd name="T16" fmla="*/ 39 w 40"/>
                <a:gd name="T17" fmla="*/ 30 h 45"/>
                <a:gd name="T18" fmla="*/ 32 w 40"/>
                <a:gd name="T19" fmla="*/ 18 h 45"/>
                <a:gd name="T20" fmla="*/ 20 w 40"/>
                <a:gd name="T21" fmla="*/ 6 h 45"/>
                <a:gd name="T22" fmla="*/ 7 w 40"/>
                <a:gd name="T23" fmla="*/ 18 h 45"/>
                <a:gd name="T24" fmla="*/ 32 w 40"/>
                <a:gd name="T25" fmla="*/ 1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5">
                  <a:moveTo>
                    <a:pt x="39" y="30"/>
                  </a:moveTo>
                  <a:cubicBezTo>
                    <a:pt x="37" y="40"/>
                    <a:pt x="30" y="45"/>
                    <a:pt x="20" y="45"/>
                  </a:cubicBezTo>
                  <a:cubicBezTo>
                    <a:pt x="7" y="45"/>
                    <a:pt x="0" y="35"/>
                    <a:pt x="0" y="22"/>
                  </a:cubicBezTo>
                  <a:cubicBezTo>
                    <a:pt x="0" y="9"/>
                    <a:pt x="8" y="0"/>
                    <a:pt x="20" y="0"/>
                  </a:cubicBezTo>
                  <a:cubicBezTo>
                    <a:pt x="35" y="0"/>
                    <a:pt x="40" y="14"/>
                    <a:pt x="40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32"/>
                    <a:pt x="11" y="39"/>
                    <a:pt x="21" y="39"/>
                  </a:cubicBezTo>
                  <a:cubicBezTo>
                    <a:pt x="27" y="39"/>
                    <a:pt x="31" y="36"/>
                    <a:pt x="32" y="30"/>
                  </a:cubicBezTo>
                  <a:lnTo>
                    <a:pt x="39" y="30"/>
                  </a:lnTo>
                  <a:close/>
                  <a:moveTo>
                    <a:pt x="32" y="18"/>
                  </a:moveTo>
                  <a:cubicBezTo>
                    <a:pt x="32" y="11"/>
                    <a:pt x="27" y="6"/>
                    <a:pt x="20" y="6"/>
                  </a:cubicBezTo>
                  <a:cubicBezTo>
                    <a:pt x="12" y="6"/>
                    <a:pt x="8" y="11"/>
                    <a:pt x="7" y="18"/>
                  </a:cubicBez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" name="Freeform 23"/>
            <p:cNvSpPr>
              <a:spLocks noEditPoints="1"/>
            </p:cNvSpPr>
            <p:nvPr userDrawn="1"/>
          </p:nvSpPr>
          <p:spPr bwMode="auto">
            <a:xfrm>
              <a:off x="8268" y="3066"/>
              <a:ext cx="137" cy="137"/>
            </a:xfrm>
            <a:custGeom>
              <a:avLst/>
              <a:gdLst>
                <a:gd name="T0" fmla="*/ 49 w 97"/>
                <a:gd name="T1" fmla="*/ 97 h 97"/>
                <a:gd name="T2" fmla="*/ 14 w 97"/>
                <a:gd name="T3" fmla="*/ 82 h 97"/>
                <a:gd name="T4" fmla="*/ 0 w 97"/>
                <a:gd name="T5" fmla="*/ 48 h 97"/>
                <a:gd name="T6" fmla="*/ 14 w 97"/>
                <a:gd name="T7" fmla="*/ 14 h 97"/>
                <a:gd name="T8" fmla="*/ 49 w 97"/>
                <a:gd name="T9" fmla="*/ 0 h 97"/>
                <a:gd name="T10" fmla="*/ 83 w 97"/>
                <a:gd name="T11" fmla="*/ 14 h 97"/>
                <a:gd name="T12" fmla="*/ 97 w 97"/>
                <a:gd name="T13" fmla="*/ 48 h 97"/>
                <a:gd name="T14" fmla="*/ 83 w 97"/>
                <a:gd name="T15" fmla="*/ 82 h 97"/>
                <a:gd name="T16" fmla="*/ 49 w 97"/>
                <a:gd name="T17" fmla="*/ 97 h 97"/>
                <a:gd name="T18" fmla="*/ 49 w 97"/>
                <a:gd name="T19" fmla="*/ 2 h 97"/>
                <a:gd name="T20" fmla="*/ 2 w 97"/>
                <a:gd name="T21" fmla="*/ 48 h 97"/>
                <a:gd name="T22" fmla="*/ 49 w 97"/>
                <a:gd name="T23" fmla="*/ 95 h 97"/>
                <a:gd name="T24" fmla="*/ 95 w 97"/>
                <a:gd name="T25" fmla="*/ 48 h 97"/>
                <a:gd name="T26" fmla="*/ 49 w 97"/>
                <a:gd name="T27" fmla="*/ 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7" h="97">
                  <a:moveTo>
                    <a:pt x="49" y="97"/>
                  </a:moveTo>
                  <a:cubicBezTo>
                    <a:pt x="36" y="97"/>
                    <a:pt x="24" y="92"/>
                    <a:pt x="14" y="82"/>
                  </a:cubicBezTo>
                  <a:cubicBezTo>
                    <a:pt x="5" y="73"/>
                    <a:pt x="0" y="61"/>
                    <a:pt x="0" y="48"/>
                  </a:cubicBezTo>
                  <a:cubicBezTo>
                    <a:pt x="0" y="35"/>
                    <a:pt x="5" y="23"/>
                    <a:pt x="14" y="14"/>
                  </a:cubicBezTo>
                  <a:cubicBezTo>
                    <a:pt x="24" y="5"/>
                    <a:pt x="36" y="0"/>
                    <a:pt x="49" y="0"/>
                  </a:cubicBezTo>
                  <a:cubicBezTo>
                    <a:pt x="62" y="0"/>
                    <a:pt x="74" y="5"/>
                    <a:pt x="83" y="14"/>
                  </a:cubicBezTo>
                  <a:cubicBezTo>
                    <a:pt x="92" y="23"/>
                    <a:pt x="97" y="35"/>
                    <a:pt x="97" y="48"/>
                  </a:cubicBezTo>
                  <a:cubicBezTo>
                    <a:pt x="97" y="61"/>
                    <a:pt x="92" y="73"/>
                    <a:pt x="83" y="82"/>
                  </a:cubicBezTo>
                  <a:cubicBezTo>
                    <a:pt x="74" y="92"/>
                    <a:pt x="62" y="97"/>
                    <a:pt x="49" y="97"/>
                  </a:cubicBezTo>
                  <a:moveTo>
                    <a:pt x="49" y="2"/>
                  </a:moveTo>
                  <a:cubicBezTo>
                    <a:pt x="23" y="2"/>
                    <a:pt x="2" y="23"/>
                    <a:pt x="2" y="48"/>
                  </a:cubicBezTo>
                  <a:cubicBezTo>
                    <a:pt x="2" y="74"/>
                    <a:pt x="23" y="95"/>
                    <a:pt x="49" y="95"/>
                  </a:cubicBezTo>
                  <a:cubicBezTo>
                    <a:pt x="74" y="95"/>
                    <a:pt x="95" y="74"/>
                    <a:pt x="95" y="48"/>
                  </a:cubicBezTo>
                  <a:cubicBezTo>
                    <a:pt x="95" y="23"/>
                    <a:pt x="74" y="2"/>
                    <a:pt x="49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" name="Oval 24"/>
            <p:cNvSpPr>
              <a:spLocks noChangeArrowheads="1"/>
            </p:cNvSpPr>
            <p:nvPr userDrawn="1"/>
          </p:nvSpPr>
          <p:spPr bwMode="auto">
            <a:xfrm>
              <a:off x="8333" y="3206"/>
              <a:ext cx="7" cy="1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" name="Freeform 25"/>
            <p:cNvSpPr>
              <a:spLocks/>
            </p:cNvSpPr>
            <p:nvPr userDrawn="1"/>
          </p:nvSpPr>
          <p:spPr bwMode="auto">
            <a:xfrm>
              <a:off x="8343" y="3204"/>
              <a:ext cx="14" cy="10"/>
            </a:xfrm>
            <a:custGeom>
              <a:avLst/>
              <a:gdLst>
                <a:gd name="T0" fmla="*/ 4 w 10"/>
                <a:gd name="T1" fmla="*/ 5 h 7"/>
                <a:gd name="T2" fmla="*/ 10 w 10"/>
                <a:gd name="T3" fmla="*/ 6 h 7"/>
                <a:gd name="T4" fmla="*/ 6 w 10"/>
                <a:gd name="T5" fmla="*/ 1 h 7"/>
                <a:gd name="T6" fmla="*/ 0 w 10"/>
                <a:gd name="T7" fmla="*/ 1 h 7"/>
                <a:gd name="T8" fmla="*/ 4 w 10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4" y="5"/>
                  </a:moveTo>
                  <a:cubicBezTo>
                    <a:pt x="7" y="7"/>
                    <a:pt x="10" y="6"/>
                    <a:pt x="10" y="6"/>
                  </a:cubicBezTo>
                  <a:cubicBezTo>
                    <a:pt x="10" y="6"/>
                    <a:pt x="9" y="2"/>
                    <a:pt x="6" y="1"/>
                  </a:cubicBezTo>
                  <a:cubicBezTo>
                    <a:pt x="3" y="0"/>
                    <a:pt x="0" y="1"/>
                    <a:pt x="0" y="1"/>
                  </a:cubicBezTo>
                  <a:cubicBezTo>
                    <a:pt x="0" y="1"/>
                    <a:pt x="1" y="4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" name="Freeform 26"/>
            <p:cNvSpPr>
              <a:spLocks/>
            </p:cNvSpPr>
            <p:nvPr userDrawn="1"/>
          </p:nvSpPr>
          <p:spPr bwMode="auto">
            <a:xfrm>
              <a:off x="8355" y="3202"/>
              <a:ext cx="15" cy="8"/>
            </a:xfrm>
            <a:custGeom>
              <a:avLst/>
              <a:gdLst>
                <a:gd name="T0" fmla="*/ 5 w 11"/>
                <a:gd name="T1" fmla="*/ 5 h 6"/>
                <a:gd name="T2" fmla="*/ 11 w 11"/>
                <a:gd name="T3" fmla="*/ 5 h 6"/>
                <a:gd name="T4" fmla="*/ 6 w 11"/>
                <a:gd name="T5" fmla="*/ 1 h 6"/>
                <a:gd name="T6" fmla="*/ 0 w 11"/>
                <a:gd name="T7" fmla="*/ 1 h 6"/>
                <a:gd name="T8" fmla="*/ 5 w 11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5" y="5"/>
                  </a:moveTo>
                  <a:cubicBezTo>
                    <a:pt x="8" y="6"/>
                    <a:pt x="11" y="5"/>
                    <a:pt x="11" y="5"/>
                  </a:cubicBezTo>
                  <a:cubicBezTo>
                    <a:pt x="11" y="5"/>
                    <a:pt x="9" y="2"/>
                    <a:pt x="6" y="1"/>
                  </a:cubicBezTo>
                  <a:cubicBezTo>
                    <a:pt x="3" y="0"/>
                    <a:pt x="0" y="1"/>
                    <a:pt x="0" y="1"/>
                  </a:cubicBezTo>
                  <a:cubicBezTo>
                    <a:pt x="0" y="1"/>
                    <a:pt x="1" y="4"/>
                    <a:pt x="5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" name="Freeform 27"/>
            <p:cNvSpPr>
              <a:spLocks/>
            </p:cNvSpPr>
            <p:nvPr userDrawn="1"/>
          </p:nvSpPr>
          <p:spPr bwMode="auto">
            <a:xfrm>
              <a:off x="8364" y="3197"/>
              <a:ext cx="17" cy="7"/>
            </a:xfrm>
            <a:custGeom>
              <a:avLst/>
              <a:gdLst>
                <a:gd name="T0" fmla="*/ 6 w 12"/>
                <a:gd name="T1" fmla="*/ 5 h 5"/>
                <a:gd name="T2" fmla="*/ 12 w 12"/>
                <a:gd name="T3" fmla="*/ 3 h 5"/>
                <a:gd name="T4" fmla="*/ 6 w 12"/>
                <a:gd name="T5" fmla="*/ 0 h 5"/>
                <a:gd name="T6" fmla="*/ 0 w 12"/>
                <a:gd name="T7" fmla="*/ 2 h 5"/>
                <a:gd name="T8" fmla="*/ 6 w 1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6" y="5"/>
                  </a:moveTo>
                  <a:cubicBezTo>
                    <a:pt x="9" y="5"/>
                    <a:pt x="12" y="3"/>
                    <a:pt x="12" y="3"/>
                  </a:cubicBezTo>
                  <a:cubicBezTo>
                    <a:pt x="12" y="3"/>
                    <a:pt x="10" y="1"/>
                    <a:pt x="6" y="0"/>
                  </a:cubicBezTo>
                  <a:cubicBezTo>
                    <a:pt x="3" y="0"/>
                    <a:pt x="0" y="2"/>
                    <a:pt x="0" y="2"/>
                  </a:cubicBezTo>
                  <a:cubicBezTo>
                    <a:pt x="0" y="2"/>
                    <a:pt x="3" y="4"/>
                    <a:pt x="6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" name="Freeform 28"/>
            <p:cNvSpPr>
              <a:spLocks/>
            </p:cNvSpPr>
            <p:nvPr userDrawn="1"/>
          </p:nvSpPr>
          <p:spPr bwMode="auto">
            <a:xfrm>
              <a:off x="8376" y="3190"/>
              <a:ext cx="15" cy="7"/>
            </a:xfrm>
            <a:custGeom>
              <a:avLst/>
              <a:gdLst>
                <a:gd name="T0" fmla="*/ 5 w 11"/>
                <a:gd name="T1" fmla="*/ 5 h 5"/>
                <a:gd name="T2" fmla="*/ 11 w 11"/>
                <a:gd name="T3" fmla="*/ 3 h 5"/>
                <a:gd name="T4" fmla="*/ 5 w 11"/>
                <a:gd name="T5" fmla="*/ 0 h 5"/>
                <a:gd name="T6" fmla="*/ 0 w 11"/>
                <a:gd name="T7" fmla="*/ 3 h 5"/>
                <a:gd name="T8" fmla="*/ 5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5" y="5"/>
                  </a:moveTo>
                  <a:cubicBezTo>
                    <a:pt x="9" y="5"/>
                    <a:pt x="11" y="3"/>
                    <a:pt x="11" y="3"/>
                  </a:cubicBezTo>
                  <a:cubicBezTo>
                    <a:pt x="11" y="3"/>
                    <a:pt x="8" y="0"/>
                    <a:pt x="5" y="0"/>
                  </a:cubicBezTo>
                  <a:cubicBezTo>
                    <a:pt x="2" y="0"/>
                    <a:pt x="0" y="3"/>
                    <a:pt x="0" y="3"/>
                  </a:cubicBezTo>
                  <a:cubicBezTo>
                    <a:pt x="0" y="3"/>
                    <a:pt x="2" y="5"/>
                    <a:pt x="5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" name="Freeform 29"/>
            <p:cNvSpPr>
              <a:spLocks/>
            </p:cNvSpPr>
            <p:nvPr userDrawn="1"/>
          </p:nvSpPr>
          <p:spPr bwMode="auto">
            <a:xfrm>
              <a:off x="8384" y="3182"/>
              <a:ext cx="16" cy="8"/>
            </a:xfrm>
            <a:custGeom>
              <a:avLst/>
              <a:gdLst>
                <a:gd name="T0" fmla="*/ 6 w 11"/>
                <a:gd name="T1" fmla="*/ 5 h 6"/>
                <a:gd name="T2" fmla="*/ 11 w 11"/>
                <a:gd name="T3" fmla="*/ 2 h 6"/>
                <a:gd name="T4" fmla="*/ 5 w 11"/>
                <a:gd name="T5" fmla="*/ 1 h 6"/>
                <a:gd name="T6" fmla="*/ 0 w 11"/>
                <a:gd name="T7" fmla="*/ 4 h 6"/>
                <a:gd name="T8" fmla="*/ 6 w 11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6" y="5"/>
                  </a:moveTo>
                  <a:cubicBezTo>
                    <a:pt x="9" y="5"/>
                    <a:pt x="11" y="2"/>
                    <a:pt x="11" y="2"/>
                  </a:cubicBezTo>
                  <a:cubicBezTo>
                    <a:pt x="11" y="2"/>
                    <a:pt x="8" y="0"/>
                    <a:pt x="5" y="1"/>
                  </a:cubicBezTo>
                  <a:cubicBezTo>
                    <a:pt x="2" y="1"/>
                    <a:pt x="0" y="4"/>
                    <a:pt x="0" y="4"/>
                  </a:cubicBezTo>
                  <a:cubicBezTo>
                    <a:pt x="0" y="4"/>
                    <a:pt x="3" y="6"/>
                    <a:pt x="6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" name="Freeform 30"/>
            <p:cNvSpPr>
              <a:spLocks/>
            </p:cNvSpPr>
            <p:nvPr userDrawn="1"/>
          </p:nvSpPr>
          <p:spPr bwMode="auto">
            <a:xfrm>
              <a:off x="8393" y="3172"/>
              <a:ext cx="15" cy="10"/>
            </a:xfrm>
            <a:custGeom>
              <a:avLst/>
              <a:gdLst>
                <a:gd name="T0" fmla="*/ 6 w 11"/>
                <a:gd name="T1" fmla="*/ 6 h 7"/>
                <a:gd name="T2" fmla="*/ 11 w 11"/>
                <a:gd name="T3" fmla="*/ 1 h 7"/>
                <a:gd name="T4" fmla="*/ 4 w 11"/>
                <a:gd name="T5" fmla="*/ 1 h 7"/>
                <a:gd name="T6" fmla="*/ 0 w 11"/>
                <a:gd name="T7" fmla="*/ 5 h 7"/>
                <a:gd name="T8" fmla="*/ 6 w 11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6" y="6"/>
                  </a:moveTo>
                  <a:cubicBezTo>
                    <a:pt x="9" y="5"/>
                    <a:pt x="11" y="1"/>
                    <a:pt x="11" y="1"/>
                  </a:cubicBezTo>
                  <a:cubicBezTo>
                    <a:pt x="11" y="1"/>
                    <a:pt x="7" y="0"/>
                    <a:pt x="4" y="1"/>
                  </a:cubicBezTo>
                  <a:cubicBezTo>
                    <a:pt x="1" y="2"/>
                    <a:pt x="0" y="5"/>
                    <a:pt x="0" y="5"/>
                  </a:cubicBezTo>
                  <a:cubicBezTo>
                    <a:pt x="0" y="5"/>
                    <a:pt x="3" y="7"/>
                    <a:pt x="6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" name="Freeform 31"/>
            <p:cNvSpPr>
              <a:spLocks/>
            </p:cNvSpPr>
            <p:nvPr userDrawn="1"/>
          </p:nvSpPr>
          <p:spPr bwMode="auto">
            <a:xfrm>
              <a:off x="8398" y="3161"/>
              <a:ext cx="15" cy="11"/>
            </a:xfrm>
            <a:custGeom>
              <a:avLst/>
              <a:gdLst>
                <a:gd name="T0" fmla="*/ 6 w 10"/>
                <a:gd name="T1" fmla="*/ 6 h 8"/>
                <a:gd name="T2" fmla="*/ 10 w 10"/>
                <a:gd name="T3" fmla="*/ 1 h 8"/>
                <a:gd name="T4" fmla="*/ 4 w 10"/>
                <a:gd name="T5" fmla="*/ 2 h 8"/>
                <a:gd name="T6" fmla="*/ 0 w 10"/>
                <a:gd name="T7" fmla="*/ 7 h 8"/>
                <a:gd name="T8" fmla="*/ 6 w 10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6" y="6"/>
                  </a:moveTo>
                  <a:cubicBezTo>
                    <a:pt x="9" y="4"/>
                    <a:pt x="10" y="1"/>
                    <a:pt x="10" y="1"/>
                  </a:cubicBezTo>
                  <a:cubicBezTo>
                    <a:pt x="10" y="1"/>
                    <a:pt x="7" y="0"/>
                    <a:pt x="4" y="2"/>
                  </a:cubicBezTo>
                  <a:cubicBezTo>
                    <a:pt x="1" y="3"/>
                    <a:pt x="0" y="7"/>
                    <a:pt x="0" y="7"/>
                  </a:cubicBezTo>
                  <a:cubicBezTo>
                    <a:pt x="0" y="7"/>
                    <a:pt x="4" y="8"/>
                    <a:pt x="6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" name="Freeform 32"/>
            <p:cNvSpPr>
              <a:spLocks/>
            </p:cNvSpPr>
            <p:nvPr userDrawn="1"/>
          </p:nvSpPr>
          <p:spPr bwMode="auto">
            <a:xfrm>
              <a:off x="8404" y="3149"/>
              <a:ext cx="13" cy="12"/>
            </a:xfrm>
            <a:custGeom>
              <a:avLst/>
              <a:gdLst>
                <a:gd name="T0" fmla="*/ 6 w 9"/>
                <a:gd name="T1" fmla="*/ 6 h 8"/>
                <a:gd name="T2" fmla="*/ 9 w 9"/>
                <a:gd name="T3" fmla="*/ 0 h 8"/>
                <a:gd name="T4" fmla="*/ 3 w 9"/>
                <a:gd name="T5" fmla="*/ 2 h 8"/>
                <a:gd name="T6" fmla="*/ 0 w 9"/>
                <a:gd name="T7" fmla="*/ 7 h 8"/>
                <a:gd name="T8" fmla="*/ 6 w 9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6" y="6"/>
                  </a:moveTo>
                  <a:cubicBezTo>
                    <a:pt x="8" y="4"/>
                    <a:pt x="9" y="0"/>
                    <a:pt x="9" y="0"/>
                  </a:cubicBezTo>
                  <a:cubicBezTo>
                    <a:pt x="9" y="0"/>
                    <a:pt x="5" y="0"/>
                    <a:pt x="3" y="2"/>
                  </a:cubicBezTo>
                  <a:cubicBezTo>
                    <a:pt x="0" y="4"/>
                    <a:pt x="0" y="7"/>
                    <a:pt x="0" y="7"/>
                  </a:cubicBezTo>
                  <a:cubicBezTo>
                    <a:pt x="0" y="7"/>
                    <a:pt x="3" y="8"/>
                    <a:pt x="6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" name="Freeform 33"/>
            <p:cNvSpPr>
              <a:spLocks/>
            </p:cNvSpPr>
            <p:nvPr userDrawn="1"/>
          </p:nvSpPr>
          <p:spPr bwMode="auto">
            <a:xfrm>
              <a:off x="8407" y="3137"/>
              <a:ext cx="11" cy="12"/>
            </a:xfrm>
            <a:custGeom>
              <a:avLst/>
              <a:gdLst>
                <a:gd name="T0" fmla="*/ 6 w 8"/>
                <a:gd name="T1" fmla="*/ 6 h 9"/>
                <a:gd name="T2" fmla="*/ 8 w 8"/>
                <a:gd name="T3" fmla="*/ 0 h 9"/>
                <a:gd name="T4" fmla="*/ 2 w 8"/>
                <a:gd name="T5" fmla="*/ 3 h 9"/>
                <a:gd name="T6" fmla="*/ 0 w 8"/>
                <a:gd name="T7" fmla="*/ 9 h 9"/>
                <a:gd name="T8" fmla="*/ 6 w 8"/>
                <a:gd name="T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6" y="6"/>
                  </a:moveTo>
                  <a:cubicBezTo>
                    <a:pt x="8" y="4"/>
                    <a:pt x="8" y="0"/>
                    <a:pt x="8" y="0"/>
                  </a:cubicBezTo>
                  <a:cubicBezTo>
                    <a:pt x="8" y="0"/>
                    <a:pt x="4" y="0"/>
                    <a:pt x="2" y="3"/>
                  </a:cubicBezTo>
                  <a:cubicBezTo>
                    <a:pt x="0" y="5"/>
                    <a:pt x="0" y="9"/>
                    <a:pt x="0" y="9"/>
                  </a:cubicBezTo>
                  <a:cubicBezTo>
                    <a:pt x="0" y="9"/>
                    <a:pt x="4" y="8"/>
                    <a:pt x="6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" name="Freeform 34"/>
            <p:cNvSpPr>
              <a:spLocks/>
            </p:cNvSpPr>
            <p:nvPr userDrawn="1"/>
          </p:nvSpPr>
          <p:spPr bwMode="auto">
            <a:xfrm>
              <a:off x="8407" y="3124"/>
              <a:ext cx="11" cy="14"/>
            </a:xfrm>
            <a:custGeom>
              <a:avLst/>
              <a:gdLst>
                <a:gd name="T0" fmla="*/ 6 w 8"/>
                <a:gd name="T1" fmla="*/ 6 h 10"/>
                <a:gd name="T2" fmla="*/ 7 w 8"/>
                <a:gd name="T3" fmla="*/ 0 h 10"/>
                <a:gd name="T4" fmla="*/ 2 w 8"/>
                <a:gd name="T5" fmla="*/ 3 h 10"/>
                <a:gd name="T6" fmla="*/ 1 w 8"/>
                <a:gd name="T7" fmla="*/ 10 h 10"/>
                <a:gd name="T8" fmla="*/ 6 w 8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6" y="6"/>
                  </a:moveTo>
                  <a:cubicBezTo>
                    <a:pt x="8" y="3"/>
                    <a:pt x="7" y="0"/>
                    <a:pt x="7" y="0"/>
                  </a:cubicBezTo>
                  <a:cubicBezTo>
                    <a:pt x="7" y="0"/>
                    <a:pt x="4" y="1"/>
                    <a:pt x="2" y="3"/>
                  </a:cubicBezTo>
                  <a:cubicBezTo>
                    <a:pt x="0" y="6"/>
                    <a:pt x="1" y="10"/>
                    <a:pt x="1" y="10"/>
                  </a:cubicBezTo>
                  <a:cubicBezTo>
                    <a:pt x="1" y="10"/>
                    <a:pt x="4" y="9"/>
                    <a:pt x="6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" name="Freeform 35"/>
            <p:cNvSpPr>
              <a:spLocks/>
            </p:cNvSpPr>
            <p:nvPr userDrawn="1"/>
          </p:nvSpPr>
          <p:spPr bwMode="auto">
            <a:xfrm>
              <a:off x="8407" y="3111"/>
              <a:ext cx="10" cy="16"/>
            </a:xfrm>
            <a:custGeom>
              <a:avLst/>
              <a:gdLst>
                <a:gd name="T0" fmla="*/ 5 w 7"/>
                <a:gd name="T1" fmla="*/ 6 h 11"/>
                <a:gd name="T2" fmla="*/ 6 w 7"/>
                <a:gd name="T3" fmla="*/ 0 h 11"/>
                <a:gd name="T4" fmla="*/ 1 w 7"/>
                <a:gd name="T5" fmla="*/ 4 h 11"/>
                <a:gd name="T6" fmla="*/ 1 w 7"/>
                <a:gd name="T7" fmla="*/ 11 h 11"/>
                <a:gd name="T8" fmla="*/ 5 w 7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5" y="6"/>
                  </a:moveTo>
                  <a:cubicBezTo>
                    <a:pt x="7" y="3"/>
                    <a:pt x="6" y="0"/>
                    <a:pt x="6" y="0"/>
                  </a:cubicBezTo>
                  <a:cubicBezTo>
                    <a:pt x="6" y="0"/>
                    <a:pt x="2" y="1"/>
                    <a:pt x="1" y="4"/>
                  </a:cubicBezTo>
                  <a:cubicBezTo>
                    <a:pt x="0" y="7"/>
                    <a:pt x="1" y="11"/>
                    <a:pt x="1" y="11"/>
                  </a:cubicBezTo>
                  <a:cubicBezTo>
                    <a:pt x="1" y="11"/>
                    <a:pt x="4" y="9"/>
                    <a:pt x="5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" name="Freeform 36"/>
            <p:cNvSpPr>
              <a:spLocks/>
            </p:cNvSpPr>
            <p:nvPr userDrawn="1"/>
          </p:nvSpPr>
          <p:spPr bwMode="auto">
            <a:xfrm>
              <a:off x="8404" y="3099"/>
              <a:ext cx="9" cy="16"/>
            </a:xfrm>
            <a:custGeom>
              <a:avLst/>
              <a:gdLst>
                <a:gd name="T0" fmla="*/ 5 w 6"/>
                <a:gd name="T1" fmla="*/ 7 h 12"/>
                <a:gd name="T2" fmla="*/ 4 w 6"/>
                <a:gd name="T3" fmla="*/ 0 h 12"/>
                <a:gd name="T4" fmla="*/ 0 w 6"/>
                <a:gd name="T5" fmla="*/ 5 h 12"/>
                <a:gd name="T6" fmla="*/ 1 w 6"/>
                <a:gd name="T7" fmla="*/ 12 h 12"/>
                <a:gd name="T8" fmla="*/ 5 w 6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2">
                  <a:moveTo>
                    <a:pt x="5" y="7"/>
                  </a:moveTo>
                  <a:cubicBezTo>
                    <a:pt x="6" y="4"/>
                    <a:pt x="4" y="0"/>
                    <a:pt x="4" y="0"/>
                  </a:cubicBezTo>
                  <a:cubicBezTo>
                    <a:pt x="4" y="0"/>
                    <a:pt x="1" y="2"/>
                    <a:pt x="0" y="5"/>
                  </a:cubicBezTo>
                  <a:cubicBezTo>
                    <a:pt x="0" y="8"/>
                    <a:pt x="1" y="12"/>
                    <a:pt x="1" y="12"/>
                  </a:cubicBezTo>
                  <a:cubicBezTo>
                    <a:pt x="1" y="12"/>
                    <a:pt x="4" y="10"/>
                    <a:pt x="5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" name="Freeform 37"/>
            <p:cNvSpPr>
              <a:spLocks/>
            </p:cNvSpPr>
            <p:nvPr userDrawn="1"/>
          </p:nvSpPr>
          <p:spPr bwMode="auto">
            <a:xfrm>
              <a:off x="8398" y="3087"/>
              <a:ext cx="9" cy="17"/>
            </a:xfrm>
            <a:custGeom>
              <a:avLst/>
              <a:gdLst>
                <a:gd name="T0" fmla="*/ 5 w 6"/>
                <a:gd name="T1" fmla="*/ 6 h 12"/>
                <a:gd name="T2" fmla="*/ 4 w 6"/>
                <a:gd name="T3" fmla="*/ 0 h 12"/>
                <a:gd name="T4" fmla="*/ 1 w 6"/>
                <a:gd name="T5" fmla="*/ 6 h 12"/>
                <a:gd name="T6" fmla="*/ 2 w 6"/>
                <a:gd name="T7" fmla="*/ 12 h 12"/>
                <a:gd name="T8" fmla="*/ 5 w 6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2">
                  <a:moveTo>
                    <a:pt x="5" y="6"/>
                  </a:moveTo>
                  <a:cubicBezTo>
                    <a:pt x="6" y="3"/>
                    <a:pt x="4" y="0"/>
                    <a:pt x="4" y="0"/>
                  </a:cubicBezTo>
                  <a:cubicBezTo>
                    <a:pt x="4" y="0"/>
                    <a:pt x="1" y="3"/>
                    <a:pt x="1" y="6"/>
                  </a:cubicBezTo>
                  <a:cubicBezTo>
                    <a:pt x="0" y="9"/>
                    <a:pt x="2" y="12"/>
                    <a:pt x="2" y="12"/>
                  </a:cubicBezTo>
                  <a:cubicBezTo>
                    <a:pt x="2" y="12"/>
                    <a:pt x="5" y="10"/>
                    <a:pt x="5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" name="Freeform 38"/>
            <p:cNvSpPr>
              <a:spLocks/>
            </p:cNvSpPr>
            <p:nvPr userDrawn="1"/>
          </p:nvSpPr>
          <p:spPr bwMode="auto">
            <a:xfrm>
              <a:off x="8391" y="3077"/>
              <a:ext cx="9" cy="17"/>
            </a:xfrm>
            <a:custGeom>
              <a:avLst/>
              <a:gdLst>
                <a:gd name="T0" fmla="*/ 5 w 6"/>
                <a:gd name="T1" fmla="*/ 6 h 12"/>
                <a:gd name="T2" fmla="*/ 3 w 6"/>
                <a:gd name="T3" fmla="*/ 0 h 12"/>
                <a:gd name="T4" fmla="*/ 1 w 6"/>
                <a:gd name="T5" fmla="*/ 6 h 12"/>
                <a:gd name="T6" fmla="*/ 3 w 6"/>
                <a:gd name="T7" fmla="*/ 12 h 12"/>
                <a:gd name="T8" fmla="*/ 5 w 6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2">
                  <a:moveTo>
                    <a:pt x="5" y="6"/>
                  </a:moveTo>
                  <a:cubicBezTo>
                    <a:pt x="5" y="3"/>
                    <a:pt x="3" y="0"/>
                    <a:pt x="3" y="0"/>
                  </a:cubicBezTo>
                  <a:cubicBezTo>
                    <a:pt x="3" y="0"/>
                    <a:pt x="0" y="3"/>
                    <a:pt x="1" y="6"/>
                  </a:cubicBezTo>
                  <a:cubicBezTo>
                    <a:pt x="1" y="10"/>
                    <a:pt x="3" y="12"/>
                    <a:pt x="3" y="12"/>
                  </a:cubicBezTo>
                  <a:cubicBezTo>
                    <a:pt x="3" y="12"/>
                    <a:pt x="6" y="9"/>
                    <a:pt x="5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" name="Freeform 39"/>
            <p:cNvSpPr>
              <a:spLocks/>
            </p:cNvSpPr>
            <p:nvPr userDrawn="1"/>
          </p:nvSpPr>
          <p:spPr bwMode="auto">
            <a:xfrm>
              <a:off x="8383" y="3069"/>
              <a:ext cx="8" cy="17"/>
            </a:xfrm>
            <a:custGeom>
              <a:avLst/>
              <a:gdLst>
                <a:gd name="T0" fmla="*/ 5 w 6"/>
                <a:gd name="T1" fmla="*/ 5 h 12"/>
                <a:gd name="T2" fmla="*/ 2 w 6"/>
                <a:gd name="T3" fmla="*/ 0 h 12"/>
                <a:gd name="T4" fmla="*/ 1 w 6"/>
                <a:gd name="T5" fmla="*/ 7 h 12"/>
                <a:gd name="T6" fmla="*/ 4 w 6"/>
                <a:gd name="T7" fmla="*/ 12 h 12"/>
                <a:gd name="T8" fmla="*/ 5 w 6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2">
                  <a:moveTo>
                    <a:pt x="5" y="5"/>
                  </a:moveTo>
                  <a:cubicBezTo>
                    <a:pt x="5" y="2"/>
                    <a:pt x="2" y="0"/>
                    <a:pt x="2" y="0"/>
                  </a:cubicBezTo>
                  <a:cubicBezTo>
                    <a:pt x="2" y="0"/>
                    <a:pt x="0" y="3"/>
                    <a:pt x="1" y="7"/>
                  </a:cubicBezTo>
                  <a:cubicBezTo>
                    <a:pt x="1" y="10"/>
                    <a:pt x="4" y="12"/>
                    <a:pt x="4" y="12"/>
                  </a:cubicBezTo>
                  <a:cubicBezTo>
                    <a:pt x="4" y="12"/>
                    <a:pt x="6" y="9"/>
                    <a:pt x="5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" name="Freeform 40"/>
            <p:cNvSpPr>
              <a:spLocks/>
            </p:cNvSpPr>
            <p:nvPr userDrawn="1"/>
          </p:nvSpPr>
          <p:spPr bwMode="auto">
            <a:xfrm>
              <a:off x="8373" y="3062"/>
              <a:ext cx="10" cy="15"/>
            </a:xfrm>
            <a:custGeom>
              <a:avLst/>
              <a:gdLst>
                <a:gd name="T0" fmla="*/ 5 w 7"/>
                <a:gd name="T1" fmla="*/ 5 h 11"/>
                <a:gd name="T2" fmla="*/ 1 w 7"/>
                <a:gd name="T3" fmla="*/ 0 h 11"/>
                <a:gd name="T4" fmla="*/ 1 w 7"/>
                <a:gd name="T5" fmla="*/ 7 h 11"/>
                <a:gd name="T6" fmla="*/ 5 w 7"/>
                <a:gd name="T7" fmla="*/ 11 h 11"/>
                <a:gd name="T8" fmla="*/ 5 w 7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5" y="5"/>
                  </a:moveTo>
                  <a:cubicBezTo>
                    <a:pt x="4" y="2"/>
                    <a:pt x="1" y="0"/>
                    <a:pt x="1" y="0"/>
                  </a:cubicBezTo>
                  <a:cubicBezTo>
                    <a:pt x="1" y="0"/>
                    <a:pt x="0" y="4"/>
                    <a:pt x="1" y="7"/>
                  </a:cubicBezTo>
                  <a:cubicBezTo>
                    <a:pt x="2" y="10"/>
                    <a:pt x="5" y="11"/>
                    <a:pt x="5" y="11"/>
                  </a:cubicBezTo>
                  <a:cubicBezTo>
                    <a:pt x="5" y="11"/>
                    <a:pt x="7" y="8"/>
                    <a:pt x="5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" name="Freeform 41"/>
            <p:cNvSpPr>
              <a:spLocks/>
            </p:cNvSpPr>
            <p:nvPr userDrawn="1"/>
          </p:nvSpPr>
          <p:spPr bwMode="auto">
            <a:xfrm>
              <a:off x="8316" y="3204"/>
              <a:ext cx="16" cy="10"/>
            </a:xfrm>
            <a:custGeom>
              <a:avLst/>
              <a:gdLst>
                <a:gd name="T0" fmla="*/ 7 w 11"/>
                <a:gd name="T1" fmla="*/ 5 h 7"/>
                <a:gd name="T2" fmla="*/ 0 w 11"/>
                <a:gd name="T3" fmla="*/ 6 h 7"/>
                <a:gd name="T4" fmla="*/ 5 w 11"/>
                <a:gd name="T5" fmla="*/ 1 h 7"/>
                <a:gd name="T6" fmla="*/ 11 w 11"/>
                <a:gd name="T7" fmla="*/ 1 h 7"/>
                <a:gd name="T8" fmla="*/ 7 w 11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7" y="5"/>
                  </a:moveTo>
                  <a:cubicBezTo>
                    <a:pt x="4" y="7"/>
                    <a:pt x="0" y="6"/>
                    <a:pt x="0" y="6"/>
                  </a:cubicBezTo>
                  <a:cubicBezTo>
                    <a:pt x="0" y="6"/>
                    <a:pt x="2" y="2"/>
                    <a:pt x="5" y="1"/>
                  </a:cubicBezTo>
                  <a:cubicBezTo>
                    <a:pt x="7" y="0"/>
                    <a:pt x="11" y="1"/>
                    <a:pt x="11" y="1"/>
                  </a:cubicBezTo>
                  <a:cubicBezTo>
                    <a:pt x="11" y="1"/>
                    <a:pt x="10" y="4"/>
                    <a:pt x="7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" name="Freeform 42"/>
            <p:cNvSpPr>
              <a:spLocks/>
            </p:cNvSpPr>
            <p:nvPr userDrawn="1"/>
          </p:nvSpPr>
          <p:spPr bwMode="auto">
            <a:xfrm>
              <a:off x="8305" y="3202"/>
              <a:ext cx="16" cy="8"/>
            </a:xfrm>
            <a:custGeom>
              <a:avLst/>
              <a:gdLst>
                <a:gd name="T0" fmla="*/ 6 w 11"/>
                <a:gd name="T1" fmla="*/ 5 h 6"/>
                <a:gd name="T2" fmla="*/ 0 w 11"/>
                <a:gd name="T3" fmla="*/ 5 h 6"/>
                <a:gd name="T4" fmla="*/ 5 w 11"/>
                <a:gd name="T5" fmla="*/ 1 h 6"/>
                <a:gd name="T6" fmla="*/ 11 w 11"/>
                <a:gd name="T7" fmla="*/ 1 h 6"/>
                <a:gd name="T8" fmla="*/ 6 w 11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6" y="5"/>
                  </a:moveTo>
                  <a:cubicBezTo>
                    <a:pt x="3" y="6"/>
                    <a:pt x="0" y="5"/>
                    <a:pt x="0" y="5"/>
                  </a:cubicBezTo>
                  <a:cubicBezTo>
                    <a:pt x="0" y="5"/>
                    <a:pt x="1" y="2"/>
                    <a:pt x="5" y="1"/>
                  </a:cubicBezTo>
                  <a:cubicBezTo>
                    <a:pt x="8" y="0"/>
                    <a:pt x="11" y="1"/>
                    <a:pt x="11" y="1"/>
                  </a:cubicBezTo>
                  <a:cubicBezTo>
                    <a:pt x="11" y="1"/>
                    <a:pt x="9" y="4"/>
                    <a:pt x="6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" name="Freeform 43"/>
            <p:cNvSpPr>
              <a:spLocks/>
            </p:cNvSpPr>
            <p:nvPr userDrawn="1"/>
          </p:nvSpPr>
          <p:spPr bwMode="auto">
            <a:xfrm>
              <a:off x="8294" y="3197"/>
              <a:ext cx="15" cy="7"/>
            </a:xfrm>
            <a:custGeom>
              <a:avLst/>
              <a:gdLst>
                <a:gd name="T0" fmla="*/ 6 w 11"/>
                <a:gd name="T1" fmla="*/ 5 h 5"/>
                <a:gd name="T2" fmla="*/ 0 w 11"/>
                <a:gd name="T3" fmla="*/ 3 h 5"/>
                <a:gd name="T4" fmla="*/ 5 w 11"/>
                <a:gd name="T5" fmla="*/ 0 h 5"/>
                <a:gd name="T6" fmla="*/ 11 w 11"/>
                <a:gd name="T7" fmla="*/ 2 h 5"/>
                <a:gd name="T8" fmla="*/ 6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6" y="5"/>
                  </a:moveTo>
                  <a:cubicBezTo>
                    <a:pt x="3" y="5"/>
                    <a:pt x="0" y="3"/>
                    <a:pt x="0" y="3"/>
                  </a:cubicBezTo>
                  <a:cubicBezTo>
                    <a:pt x="0" y="3"/>
                    <a:pt x="2" y="1"/>
                    <a:pt x="5" y="0"/>
                  </a:cubicBezTo>
                  <a:cubicBezTo>
                    <a:pt x="8" y="0"/>
                    <a:pt x="11" y="2"/>
                    <a:pt x="11" y="2"/>
                  </a:cubicBezTo>
                  <a:cubicBezTo>
                    <a:pt x="11" y="2"/>
                    <a:pt x="9" y="4"/>
                    <a:pt x="6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" name="Oval 44"/>
            <p:cNvSpPr>
              <a:spLocks noChangeArrowheads="1"/>
            </p:cNvSpPr>
            <p:nvPr userDrawn="1"/>
          </p:nvSpPr>
          <p:spPr bwMode="auto">
            <a:xfrm>
              <a:off x="8282" y="3190"/>
              <a:ext cx="17" cy="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" name="Freeform 45"/>
            <p:cNvSpPr>
              <a:spLocks/>
            </p:cNvSpPr>
            <p:nvPr userDrawn="1"/>
          </p:nvSpPr>
          <p:spPr bwMode="auto">
            <a:xfrm>
              <a:off x="8274" y="3182"/>
              <a:ext cx="17" cy="8"/>
            </a:xfrm>
            <a:custGeom>
              <a:avLst/>
              <a:gdLst>
                <a:gd name="T0" fmla="*/ 5 w 12"/>
                <a:gd name="T1" fmla="*/ 5 h 6"/>
                <a:gd name="T2" fmla="*/ 0 w 12"/>
                <a:gd name="T3" fmla="*/ 2 h 6"/>
                <a:gd name="T4" fmla="*/ 6 w 12"/>
                <a:gd name="T5" fmla="*/ 1 h 6"/>
                <a:gd name="T6" fmla="*/ 12 w 12"/>
                <a:gd name="T7" fmla="*/ 4 h 6"/>
                <a:gd name="T8" fmla="*/ 5 w 12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5" y="5"/>
                  </a:moveTo>
                  <a:cubicBezTo>
                    <a:pt x="2" y="5"/>
                    <a:pt x="0" y="2"/>
                    <a:pt x="0" y="2"/>
                  </a:cubicBezTo>
                  <a:cubicBezTo>
                    <a:pt x="0" y="2"/>
                    <a:pt x="3" y="0"/>
                    <a:pt x="6" y="1"/>
                  </a:cubicBezTo>
                  <a:cubicBezTo>
                    <a:pt x="9" y="1"/>
                    <a:pt x="12" y="4"/>
                    <a:pt x="12" y="4"/>
                  </a:cubicBezTo>
                  <a:cubicBezTo>
                    <a:pt x="12" y="4"/>
                    <a:pt x="9" y="6"/>
                    <a:pt x="5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" name="Freeform 46"/>
            <p:cNvSpPr>
              <a:spLocks/>
            </p:cNvSpPr>
            <p:nvPr userDrawn="1"/>
          </p:nvSpPr>
          <p:spPr bwMode="auto">
            <a:xfrm>
              <a:off x="8267" y="3172"/>
              <a:ext cx="15" cy="10"/>
            </a:xfrm>
            <a:custGeom>
              <a:avLst/>
              <a:gdLst>
                <a:gd name="T0" fmla="*/ 5 w 11"/>
                <a:gd name="T1" fmla="*/ 6 h 7"/>
                <a:gd name="T2" fmla="*/ 0 w 11"/>
                <a:gd name="T3" fmla="*/ 1 h 7"/>
                <a:gd name="T4" fmla="*/ 6 w 11"/>
                <a:gd name="T5" fmla="*/ 1 h 7"/>
                <a:gd name="T6" fmla="*/ 11 w 11"/>
                <a:gd name="T7" fmla="*/ 5 h 7"/>
                <a:gd name="T8" fmla="*/ 5 w 11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2" y="5"/>
                    <a:pt x="0" y="1"/>
                    <a:pt x="0" y="1"/>
                  </a:cubicBezTo>
                  <a:cubicBezTo>
                    <a:pt x="0" y="1"/>
                    <a:pt x="3" y="0"/>
                    <a:pt x="6" y="1"/>
                  </a:cubicBezTo>
                  <a:cubicBezTo>
                    <a:pt x="9" y="2"/>
                    <a:pt x="11" y="5"/>
                    <a:pt x="11" y="5"/>
                  </a:cubicBezTo>
                  <a:cubicBezTo>
                    <a:pt x="11" y="5"/>
                    <a:pt x="8" y="7"/>
                    <a:pt x="5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" name="Freeform 47"/>
            <p:cNvSpPr>
              <a:spLocks/>
            </p:cNvSpPr>
            <p:nvPr userDrawn="1"/>
          </p:nvSpPr>
          <p:spPr bwMode="auto">
            <a:xfrm>
              <a:off x="8261" y="3161"/>
              <a:ext cx="14" cy="11"/>
            </a:xfrm>
            <a:custGeom>
              <a:avLst/>
              <a:gdLst>
                <a:gd name="T0" fmla="*/ 4 w 10"/>
                <a:gd name="T1" fmla="*/ 6 h 8"/>
                <a:gd name="T2" fmla="*/ 0 w 10"/>
                <a:gd name="T3" fmla="*/ 1 h 8"/>
                <a:gd name="T4" fmla="*/ 6 w 10"/>
                <a:gd name="T5" fmla="*/ 2 h 8"/>
                <a:gd name="T6" fmla="*/ 10 w 10"/>
                <a:gd name="T7" fmla="*/ 7 h 8"/>
                <a:gd name="T8" fmla="*/ 4 w 10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4" y="6"/>
                  </a:moveTo>
                  <a:cubicBezTo>
                    <a:pt x="1" y="4"/>
                    <a:pt x="0" y="1"/>
                    <a:pt x="0" y="1"/>
                  </a:cubicBezTo>
                  <a:cubicBezTo>
                    <a:pt x="0" y="1"/>
                    <a:pt x="4" y="0"/>
                    <a:pt x="6" y="2"/>
                  </a:cubicBezTo>
                  <a:cubicBezTo>
                    <a:pt x="9" y="3"/>
                    <a:pt x="10" y="7"/>
                    <a:pt x="10" y="7"/>
                  </a:cubicBezTo>
                  <a:cubicBezTo>
                    <a:pt x="10" y="7"/>
                    <a:pt x="7" y="8"/>
                    <a:pt x="4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" name="Freeform 48"/>
            <p:cNvSpPr>
              <a:spLocks/>
            </p:cNvSpPr>
            <p:nvPr userDrawn="1"/>
          </p:nvSpPr>
          <p:spPr bwMode="auto">
            <a:xfrm>
              <a:off x="8258" y="3149"/>
              <a:ext cx="13" cy="12"/>
            </a:xfrm>
            <a:custGeom>
              <a:avLst/>
              <a:gdLst>
                <a:gd name="T0" fmla="*/ 3 w 9"/>
                <a:gd name="T1" fmla="*/ 6 h 8"/>
                <a:gd name="T2" fmla="*/ 0 w 9"/>
                <a:gd name="T3" fmla="*/ 0 h 8"/>
                <a:gd name="T4" fmla="*/ 6 w 9"/>
                <a:gd name="T5" fmla="*/ 2 h 8"/>
                <a:gd name="T6" fmla="*/ 9 w 9"/>
                <a:gd name="T7" fmla="*/ 7 h 8"/>
                <a:gd name="T8" fmla="*/ 3 w 9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3" y="6"/>
                  </a:moveTo>
                  <a:cubicBezTo>
                    <a:pt x="0" y="4"/>
                    <a:pt x="0" y="0"/>
                    <a:pt x="0" y="0"/>
                  </a:cubicBezTo>
                  <a:cubicBezTo>
                    <a:pt x="0" y="0"/>
                    <a:pt x="3" y="0"/>
                    <a:pt x="6" y="2"/>
                  </a:cubicBezTo>
                  <a:cubicBezTo>
                    <a:pt x="8" y="4"/>
                    <a:pt x="9" y="7"/>
                    <a:pt x="9" y="7"/>
                  </a:cubicBezTo>
                  <a:cubicBezTo>
                    <a:pt x="9" y="7"/>
                    <a:pt x="5" y="8"/>
                    <a:pt x="3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" name="Freeform 49"/>
            <p:cNvSpPr>
              <a:spLocks/>
            </p:cNvSpPr>
            <p:nvPr userDrawn="1"/>
          </p:nvSpPr>
          <p:spPr bwMode="auto">
            <a:xfrm>
              <a:off x="8257" y="3137"/>
              <a:ext cx="11" cy="12"/>
            </a:xfrm>
            <a:custGeom>
              <a:avLst/>
              <a:gdLst>
                <a:gd name="T0" fmla="*/ 2 w 8"/>
                <a:gd name="T1" fmla="*/ 6 h 9"/>
                <a:gd name="T2" fmla="*/ 0 w 8"/>
                <a:gd name="T3" fmla="*/ 0 h 9"/>
                <a:gd name="T4" fmla="*/ 5 w 8"/>
                <a:gd name="T5" fmla="*/ 3 h 9"/>
                <a:gd name="T6" fmla="*/ 7 w 8"/>
                <a:gd name="T7" fmla="*/ 9 h 9"/>
                <a:gd name="T8" fmla="*/ 2 w 8"/>
                <a:gd name="T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2" y="6"/>
                  </a:moveTo>
                  <a:cubicBezTo>
                    <a:pt x="0" y="4"/>
                    <a:pt x="0" y="0"/>
                    <a:pt x="0" y="0"/>
                  </a:cubicBezTo>
                  <a:cubicBezTo>
                    <a:pt x="0" y="0"/>
                    <a:pt x="3" y="0"/>
                    <a:pt x="5" y="3"/>
                  </a:cubicBezTo>
                  <a:cubicBezTo>
                    <a:pt x="8" y="5"/>
                    <a:pt x="7" y="9"/>
                    <a:pt x="7" y="9"/>
                  </a:cubicBezTo>
                  <a:cubicBezTo>
                    <a:pt x="7" y="9"/>
                    <a:pt x="4" y="8"/>
                    <a:pt x="2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" name="Freeform 50"/>
            <p:cNvSpPr>
              <a:spLocks/>
            </p:cNvSpPr>
            <p:nvPr userDrawn="1"/>
          </p:nvSpPr>
          <p:spPr bwMode="auto">
            <a:xfrm>
              <a:off x="8256" y="3124"/>
              <a:ext cx="11" cy="14"/>
            </a:xfrm>
            <a:custGeom>
              <a:avLst/>
              <a:gdLst>
                <a:gd name="T0" fmla="*/ 2 w 8"/>
                <a:gd name="T1" fmla="*/ 6 h 10"/>
                <a:gd name="T2" fmla="*/ 1 w 8"/>
                <a:gd name="T3" fmla="*/ 0 h 10"/>
                <a:gd name="T4" fmla="*/ 6 w 8"/>
                <a:gd name="T5" fmla="*/ 3 h 10"/>
                <a:gd name="T6" fmla="*/ 7 w 8"/>
                <a:gd name="T7" fmla="*/ 10 h 10"/>
                <a:gd name="T8" fmla="*/ 2 w 8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2" y="6"/>
                  </a:moveTo>
                  <a:cubicBezTo>
                    <a:pt x="0" y="3"/>
                    <a:pt x="1" y="0"/>
                    <a:pt x="1" y="0"/>
                  </a:cubicBezTo>
                  <a:cubicBezTo>
                    <a:pt x="1" y="0"/>
                    <a:pt x="5" y="1"/>
                    <a:pt x="6" y="3"/>
                  </a:cubicBezTo>
                  <a:cubicBezTo>
                    <a:pt x="8" y="6"/>
                    <a:pt x="7" y="10"/>
                    <a:pt x="7" y="10"/>
                  </a:cubicBezTo>
                  <a:cubicBezTo>
                    <a:pt x="7" y="10"/>
                    <a:pt x="4" y="9"/>
                    <a:pt x="2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" name="Freeform 51"/>
            <p:cNvSpPr>
              <a:spLocks/>
            </p:cNvSpPr>
            <p:nvPr userDrawn="1"/>
          </p:nvSpPr>
          <p:spPr bwMode="auto">
            <a:xfrm>
              <a:off x="8258" y="3111"/>
              <a:ext cx="10" cy="16"/>
            </a:xfrm>
            <a:custGeom>
              <a:avLst/>
              <a:gdLst>
                <a:gd name="T0" fmla="*/ 1 w 7"/>
                <a:gd name="T1" fmla="*/ 6 h 11"/>
                <a:gd name="T2" fmla="*/ 1 w 7"/>
                <a:gd name="T3" fmla="*/ 0 h 11"/>
                <a:gd name="T4" fmla="*/ 6 w 7"/>
                <a:gd name="T5" fmla="*/ 4 h 11"/>
                <a:gd name="T6" fmla="*/ 6 w 7"/>
                <a:gd name="T7" fmla="*/ 11 h 11"/>
                <a:gd name="T8" fmla="*/ 1 w 7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1" y="6"/>
                  </a:moveTo>
                  <a:cubicBezTo>
                    <a:pt x="0" y="3"/>
                    <a:pt x="1" y="0"/>
                    <a:pt x="1" y="0"/>
                  </a:cubicBezTo>
                  <a:cubicBezTo>
                    <a:pt x="1" y="0"/>
                    <a:pt x="4" y="1"/>
                    <a:pt x="6" y="4"/>
                  </a:cubicBezTo>
                  <a:cubicBezTo>
                    <a:pt x="7" y="7"/>
                    <a:pt x="6" y="11"/>
                    <a:pt x="6" y="11"/>
                  </a:cubicBezTo>
                  <a:cubicBezTo>
                    <a:pt x="6" y="11"/>
                    <a:pt x="2" y="9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" name="Freeform 52"/>
            <p:cNvSpPr>
              <a:spLocks/>
            </p:cNvSpPr>
            <p:nvPr userDrawn="1"/>
          </p:nvSpPr>
          <p:spPr bwMode="auto">
            <a:xfrm>
              <a:off x="8263" y="3099"/>
              <a:ext cx="8" cy="16"/>
            </a:xfrm>
            <a:custGeom>
              <a:avLst/>
              <a:gdLst>
                <a:gd name="T0" fmla="*/ 0 w 6"/>
                <a:gd name="T1" fmla="*/ 7 h 12"/>
                <a:gd name="T2" fmla="*/ 1 w 6"/>
                <a:gd name="T3" fmla="*/ 0 h 12"/>
                <a:gd name="T4" fmla="*/ 5 w 6"/>
                <a:gd name="T5" fmla="*/ 5 h 12"/>
                <a:gd name="T6" fmla="*/ 4 w 6"/>
                <a:gd name="T7" fmla="*/ 12 h 12"/>
                <a:gd name="T8" fmla="*/ 0 w 6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2">
                  <a:moveTo>
                    <a:pt x="0" y="7"/>
                  </a:moveTo>
                  <a:cubicBezTo>
                    <a:pt x="0" y="4"/>
                    <a:pt x="1" y="0"/>
                    <a:pt x="1" y="0"/>
                  </a:cubicBezTo>
                  <a:cubicBezTo>
                    <a:pt x="1" y="0"/>
                    <a:pt x="4" y="2"/>
                    <a:pt x="5" y="5"/>
                  </a:cubicBezTo>
                  <a:cubicBezTo>
                    <a:pt x="6" y="8"/>
                    <a:pt x="4" y="12"/>
                    <a:pt x="4" y="12"/>
                  </a:cubicBezTo>
                  <a:cubicBezTo>
                    <a:pt x="4" y="12"/>
                    <a:pt x="1" y="10"/>
                    <a:pt x="0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" name="Freeform 53"/>
            <p:cNvSpPr>
              <a:spLocks/>
            </p:cNvSpPr>
            <p:nvPr userDrawn="1"/>
          </p:nvSpPr>
          <p:spPr bwMode="auto">
            <a:xfrm>
              <a:off x="8268" y="3087"/>
              <a:ext cx="7" cy="17"/>
            </a:xfrm>
            <a:custGeom>
              <a:avLst/>
              <a:gdLst>
                <a:gd name="T0" fmla="*/ 0 w 5"/>
                <a:gd name="T1" fmla="*/ 6 h 12"/>
                <a:gd name="T2" fmla="*/ 2 w 5"/>
                <a:gd name="T3" fmla="*/ 0 h 12"/>
                <a:gd name="T4" fmla="*/ 5 w 5"/>
                <a:gd name="T5" fmla="*/ 6 h 12"/>
                <a:gd name="T6" fmla="*/ 3 w 5"/>
                <a:gd name="T7" fmla="*/ 12 h 12"/>
                <a:gd name="T8" fmla="*/ 0 w 5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0" y="6"/>
                  </a:moveTo>
                  <a:cubicBezTo>
                    <a:pt x="0" y="3"/>
                    <a:pt x="2" y="0"/>
                    <a:pt x="2" y="0"/>
                  </a:cubicBezTo>
                  <a:cubicBezTo>
                    <a:pt x="2" y="0"/>
                    <a:pt x="5" y="3"/>
                    <a:pt x="5" y="6"/>
                  </a:cubicBezTo>
                  <a:cubicBezTo>
                    <a:pt x="5" y="9"/>
                    <a:pt x="3" y="12"/>
                    <a:pt x="3" y="12"/>
                  </a:cubicBezTo>
                  <a:cubicBezTo>
                    <a:pt x="3" y="12"/>
                    <a:pt x="0" y="10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" name="Freeform 54"/>
            <p:cNvSpPr>
              <a:spLocks/>
            </p:cNvSpPr>
            <p:nvPr userDrawn="1"/>
          </p:nvSpPr>
          <p:spPr bwMode="auto">
            <a:xfrm>
              <a:off x="8275" y="3077"/>
              <a:ext cx="7" cy="17"/>
            </a:xfrm>
            <a:custGeom>
              <a:avLst/>
              <a:gdLst>
                <a:gd name="T0" fmla="*/ 0 w 5"/>
                <a:gd name="T1" fmla="*/ 6 h 12"/>
                <a:gd name="T2" fmla="*/ 3 w 5"/>
                <a:gd name="T3" fmla="*/ 0 h 12"/>
                <a:gd name="T4" fmla="*/ 5 w 5"/>
                <a:gd name="T5" fmla="*/ 6 h 12"/>
                <a:gd name="T6" fmla="*/ 2 w 5"/>
                <a:gd name="T7" fmla="*/ 12 h 12"/>
                <a:gd name="T8" fmla="*/ 0 w 5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0" y="6"/>
                  </a:moveTo>
                  <a:cubicBezTo>
                    <a:pt x="0" y="3"/>
                    <a:pt x="3" y="0"/>
                    <a:pt x="3" y="0"/>
                  </a:cubicBezTo>
                  <a:cubicBezTo>
                    <a:pt x="3" y="0"/>
                    <a:pt x="5" y="3"/>
                    <a:pt x="5" y="6"/>
                  </a:cubicBezTo>
                  <a:cubicBezTo>
                    <a:pt x="5" y="10"/>
                    <a:pt x="2" y="12"/>
                    <a:pt x="2" y="12"/>
                  </a:cubicBezTo>
                  <a:cubicBezTo>
                    <a:pt x="2" y="12"/>
                    <a:pt x="0" y="9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" name="Freeform 55"/>
            <p:cNvSpPr>
              <a:spLocks/>
            </p:cNvSpPr>
            <p:nvPr userDrawn="1"/>
          </p:nvSpPr>
          <p:spPr bwMode="auto">
            <a:xfrm>
              <a:off x="8282" y="3069"/>
              <a:ext cx="10" cy="17"/>
            </a:xfrm>
            <a:custGeom>
              <a:avLst/>
              <a:gdLst>
                <a:gd name="T0" fmla="*/ 1 w 7"/>
                <a:gd name="T1" fmla="*/ 5 h 12"/>
                <a:gd name="T2" fmla="*/ 5 w 7"/>
                <a:gd name="T3" fmla="*/ 0 h 12"/>
                <a:gd name="T4" fmla="*/ 6 w 7"/>
                <a:gd name="T5" fmla="*/ 7 h 12"/>
                <a:gd name="T6" fmla="*/ 2 w 7"/>
                <a:gd name="T7" fmla="*/ 12 h 12"/>
                <a:gd name="T8" fmla="*/ 1 w 7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2">
                  <a:moveTo>
                    <a:pt x="1" y="5"/>
                  </a:moveTo>
                  <a:cubicBezTo>
                    <a:pt x="2" y="2"/>
                    <a:pt x="5" y="0"/>
                    <a:pt x="5" y="0"/>
                  </a:cubicBezTo>
                  <a:cubicBezTo>
                    <a:pt x="5" y="0"/>
                    <a:pt x="7" y="3"/>
                    <a:pt x="6" y="7"/>
                  </a:cubicBezTo>
                  <a:cubicBezTo>
                    <a:pt x="5" y="10"/>
                    <a:pt x="2" y="12"/>
                    <a:pt x="2" y="12"/>
                  </a:cubicBezTo>
                  <a:cubicBezTo>
                    <a:pt x="2" y="12"/>
                    <a:pt x="0" y="9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" name="Freeform 56"/>
            <p:cNvSpPr>
              <a:spLocks/>
            </p:cNvSpPr>
            <p:nvPr userDrawn="1"/>
          </p:nvSpPr>
          <p:spPr bwMode="auto">
            <a:xfrm>
              <a:off x="8292" y="3062"/>
              <a:ext cx="10" cy="15"/>
            </a:xfrm>
            <a:custGeom>
              <a:avLst/>
              <a:gdLst>
                <a:gd name="T0" fmla="*/ 1 w 7"/>
                <a:gd name="T1" fmla="*/ 5 h 11"/>
                <a:gd name="T2" fmla="*/ 5 w 7"/>
                <a:gd name="T3" fmla="*/ 0 h 11"/>
                <a:gd name="T4" fmla="*/ 6 w 7"/>
                <a:gd name="T5" fmla="*/ 7 h 11"/>
                <a:gd name="T6" fmla="*/ 1 w 7"/>
                <a:gd name="T7" fmla="*/ 11 h 11"/>
                <a:gd name="T8" fmla="*/ 1 w 7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1" y="5"/>
                  </a:moveTo>
                  <a:cubicBezTo>
                    <a:pt x="2" y="2"/>
                    <a:pt x="5" y="0"/>
                    <a:pt x="5" y="0"/>
                  </a:cubicBezTo>
                  <a:cubicBezTo>
                    <a:pt x="5" y="0"/>
                    <a:pt x="7" y="4"/>
                    <a:pt x="6" y="7"/>
                  </a:cubicBezTo>
                  <a:cubicBezTo>
                    <a:pt x="4" y="10"/>
                    <a:pt x="1" y="11"/>
                    <a:pt x="1" y="11"/>
                  </a:cubicBezTo>
                  <a:cubicBezTo>
                    <a:pt x="1" y="11"/>
                    <a:pt x="0" y="8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" name="Freeform 57"/>
            <p:cNvSpPr>
              <a:spLocks/>
            </p:cNvSpPr>
            <p:nvPr userDrawn="1"/>
          </p:nvSpPr>
          <p:spPr bwMode="auto">
            <a:xfrm>
              <a:off x="8347" y="30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" name="Freeform 58"/>
            <p:cNvSpPr>
              <a:spLocks/>
            </p:cNvSpPr>
            <p:nvPr userDrawn="1"/>
          </p:nvSpPr>
          <p:spPr bwMode="auto">
            <a:xfrm>
              <a:off x="8305" y="3027"/>
              <a:ext cx="65" cy="32"/>
            </a:xfrm>
            <a:custGeom>
              <a:avLst/>
              <a:gdLst>
                <a:gd name="T0" fmla="*/ 46 w 46"/>
                <a:gd name="T1" fmla="*/ 13 h 23"/>
                <a:gd name="T2" fmla="*/ 39 w 46"/>
                <a:gd name="T3" fmla="*/ 15 h 23"/>
                <a:gd name="T4" fmla="*/ 37 w 46"/>
                <a:gd name="T5" fmla="*/ 13 h 23"/>
                <a:gd name="T6" fmla="*/ 37 w 46"/>
                <a:gd name="T7" fmla="*/ 13 h 23"/>
                <a:gd name="T8" fmla="*/ 36 w 46"/>
                <a:gd name="T9" fmla="*/ 12 h 23"/>
                <a:gd name="T10" fmla="*/ 37 w 46"/>
                <a:gd name="T11" fmla="*/ 12 h 23"/>
                <a:gd name="T12" fmla="*/ 37 w 46"/>
                <a:gd name="T13" fmla="*/ 10 h 23"/>
                <a:gd name="T14" fmla="*/ 38 w 46"/>
                <a:gd name="T15" fmla="*/ 10 h 23"/>
                <a:gd name="T16" fmla="*/ 38 w 46"/>
                <a:gd name="T17" fmla="*/ 11 h 23"/>
                <a:gd name="T18" fmla="*/ 39 w 46"/>
                <a:gd name="T19" fmla="*/ 11 h 23"/>
                <a:gd name="T20" fmla="*/ 39 w 46"/>
                <a:gd name="T21" fmla="*/ 7 h 23"/>
                <a:gd name="T22" fmla="*/ 36 w 46"/>
                <a:gd name="T23" fmla="*/ 9 h 23"/>
                <a:gd name="T24" fmla="*/ 35 w 46"/>
                <a:gd name="T25" fmla="*/ 11 h 23"/>
                <a:gd name="T26" fmla="*/ 35 w 46"/>
                <a:gd name="T27" fmla="*/ 10 h 23"/>
                <a:gd name="T28" fmla="*/ 37 w 46"/>
                <a:gd name="T29" fmla="*/ 7 h 23"/>
                <a:gd name="T30" fmla="*/ 36 w 46"/>
                <a:gd name="T31" fmla="*/ 2 h 23"/>
                <a:gd name="T32" fmla="*/ 33 w 46"/>
                <a:gd name="T33" fmla="*/ 4 h 23"/>
                <a:gd name="T34" fmla="*/ 34 w 46"/>
                <a:gd name="T35" fmla="*/ 9 h 23"/>
                <a:gd name="T36" fmla="*/ 34 w 46"/>
                <a:gd name="T37" fmla="*/ 10 h 23"/>
                <a:gd name="T38" fmla="*/ 34 w 46"/>
                <a:gd name="T39" fmla="*/ 9 h 23"/>
                <a:gd name="T40" fmla="*/ 32 w 46"/>
                <a:gd name="T41" fmla="*/ 5 h 23"/>
                <a:gd name="T42" fmla="*/ 30 w 46"/>
                <a:gd name="T43" fmla="*/ 8 h 23"/>
                <a:gd name="T44" fmla="*/ 31 w 46"/>
                <a:gd name="T45" fmla="*/ 9 h 23"/>
                <a:gd name="T46" fmla="*/ 31 w 46"/>
                <a:gd name="T47" fmla="*/ 9 h 23"/>
                <a:gd name="T48" fmla="*/ 33 w 46"/>
                <a:gd name="T49" fmla="*/ 9 h 23"/>
                <a:gd name="T50" fmla="*/ 32 w 46"/>
                <a:gd name="T51" fmla="*/ 10 h 23"/>
                <a:gd name="T52" fmla="*/ 32 w 46"/>
                <a:gd name="T53" fmla="*/ 12 h 23"/>
                <a:gd name="T54" fmla="*/ 31 w 46"/>
                <a:gd name="T55" fmla="*/ 11 h 23"/>
                <a:gd name="T56" fmla="*/ 31 w 46"/>
                <a:gd name="T57" fmla="*/ 11 h 23"/>
                <a:gd name="T58" fmla="*/ 31 w 46"/>
                <a:gd name="T59" fmla="*/ 13 h 23"/>
                <a:gd name="T60" fmla="*/ 24 w 46"/>
                <a:gd name="T61" fmla="*/ 9 h 23"/>
                <a:gd name="T62" fmla="*/ 22 w 46"/>
                <a:gd name="T63" fmla="*/ 9 h 23"/>
                <a:gd name="T64" fmla="*/ 15 w 46"/>
                <a:gd name="T65" fmla="*/ 13 h 23"/>
                <a:gd name="T66" fmla="*/ 14 w 46"/>
                <a:gd name="T67" fmla="*/ 11 h 23"/>
                <a:gd name="T68" fmla="*/ 14 w 46"/>
                <a:gd name="T69" fmla="*/ 11 h 23"/>
                <a:gd name="T70" fmla="*/ 13 w 46"/>
                <a:gd name="T71" fmla="*/ 12 h 23"/>
                <a:gd name="T72" fmla="*/ 13 w 46"/>
                <a:gd name="T73" fmla="*/ 10 h 23"/>
                <a:gd name="T74" fmla="*/ 13 w 46"/>
                <a:gd name="T75" fmla="*/ 9 h 23"/>
                <a:gd name="T76" fmla="*/ 14 w 46"/>
                <a:gd name="T77" fmla="*/ 9 h 23"/>
                <a:gd name="T78" fmla="*/ 14 w 46"/>
                <a:gd name="T79" fmla="*/ 9 h 23"/>
                <a:gd name="T80" fmla="*/ 16 w 46"/>
                <a:gd name="T81" fmla="*/ 8 h 23"/>
                <a:gd name="T82" fmla="*/ 13 w 46"/>
                <a:gd name="T83" fmla="*/ 5 h 23"/>
                <a:gd name="T84" fmla="*/ 12 w 46"/>
                <a:gd name="T85" fmla="*/ 9 h 23"/>
                <a:gd name="T86" fmla="*/ 12 w 46"/>
                <a:gd name="T87" fmla="*/ 10 h 23"/>
                <a:gd name="T88" fmla="*/ 12 w 46"/>
                <a:gd name="T89" fmla="*/ 9 h 23"/>
                <a:gd name="T90" fmla="*/ 12 w 46"/>
                <a:gd name="T91" fmla="*/ 4 h 23"/>
                <a:gd name="T92" fmla="*/ 9 w 46"/>
                <a:gd name="T93" fmla="*/ 2 h 23"/>
                <a:gd name="T94" fmla="*/ 9 w 46"/>
                <a:gd name="T95" fmla="*/ 7 h 23"/>
                <a:gd name="T96" fmla="*/ 10 w 46"/>
                <a:gd name="T97" fmla="*/ 10 h 23"/>
                <a:gd name="T98" fmla="*/ 10 w 46"/>
                <a:gd name="T99" fmla="*/ 11 h 23"/>
                <a:gd name="T100" fmla="*/ 10 w 46"/>
                <a:gd name="T101" fmla="*/ 9 h 23"/>
                <a:gd name="T102" fmla="*/ 7 w 46"/>
                <a:gd name="T103" fmla="*/ 7 h 23"/>
                <a:gd name="T104" fmla="*/ 5 w 46"/>
                <a:gd name="T105" fmla="*/ 10 h 23"/>
                <a:gd name="T106" fmla="*/ 7 w 46"/>
                <a:gd name="T107" fmla="*/ 11 h 23"/>
                <a:gd name="T108" fmla="*/ 7 w 46"/>
                <a:gd name="T109" fmla="*/ 11 h 23"/>
                <a:gd name="T110" fmla="*/ 9 w 46"/>
                <a:gd name="T111" fmla="*/ 10 h 23"/>
                <a:gd name="T112" fmla="*/ 8 w 46"/>
                <a:gd name="T113" fmla="*/ 12 h 23"/>
                <a:gd name="T114" fmla="*/ 9 w 46"/>
                <a:gd name="T115" fmla="*/ 12 h 23"/>
                <a:gd name="T116" fmla="*/ 8 w 46"/>
                <a:gd name="T117" fmla="*/ 13 h 23"/>
                <a:gd name="T118" fmla="*/ 8 w 46"/>
                <a:gd name="T119" fmla="*/ 13 h 23"/>
                <a:gd name="T120" fmla="*/ 8 w 46"/>
                <a:gd name="T121" fmla="*/ 15 h 23"/>
                <a:gd name="T122" fmla="*/ 1 w 46"/>
                <a:gd name="T123" fmla="*/ 12 h 23"/>
                <a:gd name="T124" fmla="*/ 2 w 46"/>
                <a:gd name="T12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" h="23">
                  <a:moveTo>
                    <a:pt x="23" y="20"/>
                  </a:moveTo>
                  <a:cubicBezTo>
                    <a:pt x="30" y="20"/>
                    <a:pt x="37" y="21"/>
                    <a:pt x="43" y="2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5" y="13"/>
                    <a:pt x="45" y="12"/>
                    <a:pt x="44" y="12"/>
                  </a:cubicBezTo>
                  <a:cubicBezTo>
                    <a:pt x="43" y="13"/>
                    <a:pt x="41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8" y="15"/>
                    <a:pt x="38" y="15"/>
                  </a:cubicBezTo>
                  <a:cubicBezTo>
                    <a:pt x="38" y="14"/>
                    <a:pt x="38" y="13"/>
                    <a:pt x="38" y="13"/>
                  </a:cubicBezTo>
                  <a:cubicBezTo>
                    <a:pt x="38" y="13"/>
                    <a:pt x="38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7" y="13"/>
                    <a:pt x="36" y="13"/>
                  </a:cubicBezTo>
                  <a:cubicBezTo>
                    <a:pt x="36" y="13"/>
                    <a:pt x="36" y="13"/>
                    <a:pt x="36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0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9"/>
                    <a:pt x="40" y="8"/>
                    <a:pt x="39" y="7"/>
                  </a:cubicBezTo>
                  <a:cubicBezTo>
                    <a:pt x="39" y="7"/>
                    <a:pt x="39" y="7"/>
                    <a:pt x="38" y="7"/>
                  </a:cubicBezTo>
                  <a:cubicBezTo>
                    <a:pt x="38" y="7"/>
                    <a:pt x="37" y="7"/>
                    <a:pt x="37" y="7"/>
                  </a:cubicBezTo>
                  <a:cubicBezTo>
                    <a:pt x="36" y="8"/>
                    <a:pt x="36" y="8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6" y="10"/>
                    <a:pt x="35" y="10"/>
                  </a:cubicBezTo>
                  <a:cubicBezTo>
                    <a:pt x="35" y="10"/>
                    <a:pt x="35" y="10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0"/>
                    <a:pt x="36" y="9"/>
                    <a:pt x="36" y="9"/>
                  </a:cubicBezTo>
                  <a:cubicBezTo>
                    <a:pt x="36" y="9"/>
                    <a:pt x="36" y="8"/>
                    <a:pt x="36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6"/>
                    <a:pt x="37" y="6"/>
                    <a:pt x="37" y="5"/>
                  </a:cubicBezTo>
                  <a:cubicBezTo>
                    <a:pt x="37" y="5"/>
                    <a:pt x="37" y="4"/>
                    <a:pt x="37" y="4"/>
                  </a:cubicBezTo>
                  <a:cubicBezTo>
                    <a:pt x="37" y="3"/>
                    <a:pt x="37" y="2"/>
                    <a:pt x="36" y="2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4" y="3"/>
                    <a:pt x="34" y="3"/>
                  </a:cubicBezTo>
                  <a:cubicBezTo>
                    <a:pt x="34" y="3"/>
                    <a:pt x="33" y="4"/>
                    <a:pt x="33" y="4"/>
                  </a:cubicBezTo>
                  <a:cubicBezTo>
                    <a:pt x="33" y="5"/>
                    <a:pt x="33" y="5"/>
                    <a:pt x="33" y="6"/>
                  </a:cubicBezTo>
                  <a:cubicBezTo>
                    <a:pt x="33" y="6"/>
                    <a:pt x="33" y="6"/>
                    <a:pt x="33" y="7"/>
                  </a:cubicBezTo>
                  <a:cubicBezTo>
                    <a:pt x="34" y="7"/>
                    <a:pt x="34" y="8"/>
                    <a:pt x="34" y="9"/>
                  </a:cubicBezTo>
                  <a:cubicBezTo>
                    <a:pt x="34" y="9"/>
                    <a:pt x="34" y="9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3" y="7"/>
                    <a:pt x="33" y="6"/>
                  </a:cubicBezTo>
                  <a:cubicBezTo>
                    <a:pt x="33" y="6"/>
                    <a:pt x="32" y="5"/>
                    <a:pt x="32" y="5"/>
                  </a:cubicBezTo>
                  <a:cubicBezTo>
                    <a:pt x="32" y="5"/>
                    <a:pt x="31" y="5"/>
                    <a:pt x="31" y="5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30" y="7"/>
                    <a:pt x="30" y="8"/>
                    <a:pt x="30" y="8"/>
                  </a:cubicBezTo>
                  <a:cubicBezTo>
                    <a:pt x="30" y="8"/>
                    <a:pt x="30" y="8"/>
                    <a:pt x="30" y="9"/>
                  </a:cubicBezTo>
                  <a:cubicBezTo>
                    <a:pt x="30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9"/>
                    <a:pt x="33" y="9"/>
                    <a:pt x="33" y="9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1"/>
                    <a:pt x="33" y="11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2" y="12"/>
                    <a:pt x="32" y="12"/>
                    <a:pt x="31" y="12"/>
                  </a:cubicBezTo>
                  <a:cubicBezTo>
                    <a:pt x="31" y="12"/>
                    <a:pt x="31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2"/>
                    <a:pt x="31" y="12"/>
                  </a:cubicBezTo>
                  <a:cubicBezTo>
                    <a:pt x="30" y="12"/>
                    <a:pt x="30" y="12"/>
                    <a:pt x="31" y="13"/>
                  </a:cubicBezTo>
                  <a:cubicBezTo>
                    <a:pt x="30" y="13"/>
                    <a:pt x="30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6" y="13"/>
                    <a:pt x="24" y="10"/>
                    <a:pt x="24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1" y="10"/>
                    <a:pt x="20" y="13"/>
                    <a:pt x="17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2"/>
                    <a:pt x="14" y="12"/>
                  </a:cubicBezTo>
                  <a:cubicBezTo>
                    <a:pt x="14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4" y="11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9"/>
                  </a:cubicBezTo>
                  <a:cubicBezTo>
                    <a:pt x="13" y="9"/>
                    <a:pt x="13" y="9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6" y="8"/>
                    <a:pt x="16" y="8"/>
                  </a:cubicBezTo>
                  <a:cubicBezTo>
                    <a:pt x="16" y="8"/>
                    <a:pt x="16" y="7"/>
                    <a:pt x="16" y="7"/>
                  </a:cubicBezTo>
                  <a:cubicBezTo>
                    <a:pt x="16" y="6"/>
                    <a:pt x="15" y="5"/>
                    <a:pt x="15" y="5"/>
                  </a:cubicBezTo>
                  <a:cubicBezTo>
                    <a:pt x="14" y="5"/>
                    <a:pt x="14" y="5"/>
                    <a:pt x="13" y="5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8"/>
                    <a:pt x="12" y="7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5"/>
                    <a:pt x="12" y="4"/>
                  </a:cubicBezTo>
                  <a:cubicBezTo>
                    <a:pt x="12" y="4"/>
                    <a:pt x="12" y="3"/>
                    <a:pt x="12" y="3"/>
                  </a:cubicBezTo>
                  <a:cubicBezTo>
                    <a:pt x="12" y="3"/>
                    <a:pt x="10" y="0"/>
                    <a:pt x="10" y="0"/>
                  </a:cubicBezTo>
                  <a:cubicBezTo>
                    <a:pt x="10" y="0"/>
                    <a:pt x="10" y="0"/>
                    <a:pt x="9" y="2"/>
                  </a:cubicBezTo>
                  <a:cubicBezTo>
                    <a:pt x="9" y="2"/>
                    <a:pt x="8" y="3"/>
                    <a:pt x="8" y="4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8" y="6"/>
                    <a:pt x="8" y="6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9"/>
                    <a:pt x="10" y="9"/>
                  </a:cubicBezTo>
                  <a:cubicBezTo>
                    <a:pt x="10" y="9"/>
                    <a:pt x="10" y="10"/>
                    <a:pt x="10" y="10"/>
                  </a:cubicBezTo>
                  <a:cubicBezTo>
                    <a:pt x="10" y="10"/>
                    <a:pt x="10" y="10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8"/>
                    <a:pt x="9" y="8"/>
                    <a:pt x="8" y="7"/>
                  </a:cubicBezTo>
                  <a:cubicBezTo>
                    <a:pt x="8" y="7"/>
                    <a:pt x="8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8"/>
                    <a:pt x="5" y="9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0"/>
                    <a:pt x="7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8" y="11"/>
                    <a:pt x="8" y="12"/>
                  </a:cubicBezTo>
                  <a:cubicBezTo>
                    <a:pt x="8" y="12"/>
                    <a:pt x="8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4"/>
                    <a:pt x="8" y="15"/>
                  </a:cubicBezTo>
                  <a:cubicBezTo>
                    <a:pt x="7" y="15"/>
                    <a:pt x="7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4" y="15"/>
                    <a:pt x="2" y="13"/>
                    <a:pt x="1" y="12"/>
                  </a:cubicBezTo>
                  <a:cubicBezTo>
                    <a:pt x="1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9" y="21"/>
                    <a:pt x="16" y="20"/>
                    <a:pt x="23" y="2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" name="Freeform 59"/>
            <p:cNvSpPr>
              <a:spLocks/>
            </p:cNvSpPr>
            <p:nvPr userDrawn="1"/>
          </p:nvSpPr>
          <p:spPr bwMode="auto">
            <a:xfrm>
              <a:off x="8305" y="3056"/>
              <a:ext cx="64" cy="13"/>
            </a:xfrm>
            <a:custGeom>
              <a:avLst/>
              <a:gdLst>
                <a:gd name="T0" fmla="*/ 23 w 45"/>
                <a:gd name="T1" fmla="*/ 0 h 9"/>
                <a:gd name="T2" fmla="*/ 2 w 45"/>
                <a:gd name="T3" fmla="*/ 4 h 9"/>
                <a:gd name="T4" fmla="*/ 2 w 45"/>
                <a:gd name="T5" fmla="*/ 5 h 9"/>
                <a:gd name="T6" fmla="*/ 2 w 45"/>
                <a:gd name="T7" fmla="*/ 5 h 9"/>
                <a:gd name="T8" fmla="*/ 2 w 45"/>
                <a:gd name="T9" fmla="*/ 5 h 9"/>
                <a:gd name="T10" fmla="*/ 1 w 45"/>
                <a:gd name="T11" fmla="*/ 8 h 9"/>
                <a:gd name="T12" fmla="*/ 3 w 45"/>
                <a:gd name="T13" fmla="*/ 9 h 9"/>
                <a:gd name="T14" fmla="*/ 4 w 45"/>
                <a:gd name="T15" fmla="*/ 9 h 9"/>
                <a:gd name="T16" fmla="*/ 23 w 45"/>
                <a:gd name="T17" fmla="*/ 5 h 9"/>
                <a:gd name="T18" fmla="*/ 42 w 45"/>
                <a:gd name="T19" fmla="*/ 9 h 9"/>
                <a:gd name="T20" fmla="*/ 43 w 45"/>
                <a:gd name="T21" fmla="*/ 9 h 9"/>
                <a:gd name="T22" fmla="*/ 45 w 45"/>
                <a:gd name="T23" fmla="*/ 8 h 9"/>
                <a:gd name="T24" fmla="*/ 44 w 45"/>
                <a:gd name="T25" fmla="*/ 5 h 9"/>
                <a:gd name="T26" fmla="*/ 43 w 45"/>
                <a:gd name="T27" fmla="*/ 5 h 9"/>
                <a:gd name="T28" fmla="*/ 43 w 45"/>
                <a:gd name="T29" fmla="*/ 5 h 9"/>
                <a:gd name="T30" fmla="*/ 43 w 45"/>
                <a:gd name="T31" fmla="*/ 4 h 9"/>
                <a:gd name="T32" fmla="*/ 23 w 45"/>
                <a:gd name="T3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9">
                  <a:moveTo>
                    <a:pt x="23" y="0"/>
                  </a:moveTo>
                  <a:cubicBezTo>
                    <a:pt x="16" y="0"/>
                    <a:pt x="9" y="2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6"/>
                    <a:pt x="1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10" y="6"/>
                    <a:pt x="16" y="5"/>
                    <a:pt x="23" y="5"/>
                  </a:cubicBezTo>
                  <a:cubicBezTo>
                    <a:pt x="29" y="5"/>
                    <a:pt x="36" y="6"/>
                    <a:pt x="42" y="9"/>
                  </a:cubicBezTo>
                  <a:cubicBezTo>
                    <a:pt x="42" y="9"/>
                    <a:pt x="42" y="9"/>
                    <a:pt x="43" y="9"/>
                  </a:cubicBezTo>
                  <a:cubicBezTo>
                    <a:pt x="43" y="9"/>
                    <a:pt x="44" y="8"/>
                    <a:pt x="45" y="8"/>
                  </a:cubicBezTo>
                  <a:cubicBezTo>
                    <a:pt x="45" y="6"/>
                    <a:pt x="45" y="5"/>
                    <a:pt x="44" y="5"/>
                  </a:cubicBezTo>
                  <a:cubicBezTo>
                    <a:pt x="44" y="5"/>
                    <a:pt x="44" y="5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5"/>
                    <a:pt x="43" y="4"/>
                    <a:pt x="43" y="4"/>
                  </a:cubicBezTo>
                  <a:cubicBezTo>
                    <a:pt x="37" y="2"/>
                    <a:pt x="30" y="0"/>
                    <a:pt x="2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" name="Freeform 60"/>
            <p:cNvSpPr>
              <a:spLocks/>
            </p:cNvSpPr>
            <p:nvPr userDrawn="1"/>
          </p:nvSpPr>
          <p:spPr bwMode="auto">
            <a:xfrm>
              <a:off x="8340" y="2991"/>
              <a:ext cx="3" cy="7"/>
            </a:xfrm>
            <a:custGeom>
              <a:avLst/>
              <a:gdLst>
                <a:gd name="T0" fmla="*/ 0 w 2"/>
                <a:gd name="T1" fmla="*/ 3 h 5"/>
                <a:gd name="T2" fmla="*/ 0 w 2"/>
                <a:gd name="T3" fmla="*/ 4 h 5"/>
                <a:gd name="T4" fmla="*/ 2 w 2"/>
                <a:gd name="T5" fmla="*/ 5 h 5"/>
                <a:gd name="T6" fmla="*/ 2 w 2"/>
                <a:gd name="T7" fmla="*/ 0 h 5"/>
                <a:gd name="T8" fmla="*/ 0 w 2"/>
                <a:gd name="T9" fmla="*/ 1 h 5"/>
                <a:gd name="T10" fmla="*/ 0 w 2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5">
                  <a:moveTo>
                    <a:pt x="0" y="3"/>
                  </a:moveTo>
                  <a:cubicBezTo>
                    <a:pt x="0" y="3"/>
                    <a:pt x="0" y="3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" name="Freeform 61"/>
            <p:cNvSpPr>
              <a:spLocks/>
            </p:cNvSpPr>
            <p:nvPr userDrawn="1"/>
          </p:nvSpPr>
          <p:spPr bwMode="auto">
            <a:xfrm>
              <a:off x="8333" y="2988"/>
              <a:ext cx="7" cy="5"/>
            </a:xfrm>
            <a:custGeom>
              <a:avLst/>
              <a:gdLst>
                <a:gd name="T0" fmla="*/ 3 w 5"/>
                <a:gd name="T1" fmla="*/ 2 h 3"/>
                <a:gd name="T2" fmla="*/ 4 w 5"/>
                <a:gd name="T3" fmla="*/ 3 h 3"/>
                <a:gd name="T4" fmla="*/ 5 w 5"/>
                <a:gd name="T5" fmla="*/ 0 h 3"/>
                <a:gd name="T6" fmla="*/ 0 w 5"/>
                <a:gd name="T7" fmla="*/ 0 h 3"/>
                <a:gd name="T8" fmla="*/ 2 w 5"/>
                <a:gd name="T9" fmla="*/ 3 h 3"/>
                <a:gd name="T10" fmla="*/ 3 w 5"/>
                <a:gd name="T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3" y="2"/>
                  </a:moveTo>
                  <a:cubicBezTo>
                    <a:pt x="3" y="2"/>
                    <a:pt x="4" y="2"/>
                    <a:pt x="4" y="3"/>
                  </a:cubicBezTo>
                  <a:cubicBezTo>
                    <a:pt x="4" y="2"/>
                    <a:pt x="5" y="1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" name="Freeform 62"/>
            <p:cNvSpPr>
              <a:spLocks/>
            </p:cNvSpPr>
            <p:nvPr userDrawn="1"/>
          </p:nvSpPr>
          <p:spPr bwMode="auto">
            <a:xfrm>
              <a:off x="8330" y="2991"/>
              <a:ext cx="5" cy="7"/>
            </a:xfrm>
            <a:custGeom>
              <a:avLst/>
              <a:gdLst>
                <a:gd name="T0" fmla="*/ 2 w 3"/>
                <a:gd name="T1" fmla="*/ 3 h 5"/>
                <a:gd name="T2" fmla="*/ 3 w 3"/>
                <a:gd name="T3" fmla="*/ 1 h 5"/>
                <a:gd name="T4" fmla="*/ 0 w 3"/>
                <a:gd name="T5" fmla="*/ 0 h 5"/>
                <a:gd name="T6" fmla="*/ 0 w 3"/>
                <a:gd name="T7" fmla="*/ 5 h 5"/>
                <a:gd name="T8" fmla="*/ 3 w 3"/>
                <a:gd name="T9" fmla="*/ 4 h 5"/>
                <a:gd name="T10" fmla="*/ 2 w 3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2" y="3"/>
                  </a:moveTo>
                  <a:cubicBezTo>
                    <a:pt x="2" y="2"/>
                    <a:pt x="3" y="2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2" y="4"/>
                    <a:pt x="3" y="4"/>
                  </a:cubicBezTo>
                  <a:cubicBezTo>
                    <a:pt x="3" y="3"/>
                    <a:pt x="2" y="3"/>
                    <a:pt x="2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" name="Freeform 63"/>
            <p:cNvSpPr>
              <a:spLocks/>
            </p:cNvSpPr>
            <p:nvPr userDrawn="1"/>
          </p:nvSpPr>
          <p:spPr bwMode="auto">
            <a:xfrm>
              <a:off x="8333" y="2998"/>
              <a:ext cx="7" cy="3"/>
            </a:xfrm>
            <a:custGeom>
              <a:avLst/>
              <a:gdLst>
                <a:gd name="T0" fmla="*/ 5 w 5"/>
                <a:gd name="T1" fmla="*/ 2 h 2"/>
                <a:gd name="T2" fmla="*/ 4 w 5"/>
                <a:gd name="T3" fmla="*/ 0 h 2"/>
                <a:gd name="T4" fmla="*/ 3 w 5"/>
                <a:gd name="T5" fmla="*/ 0 h 2"/>
                <a:gd name="T6" fmla="*/ 2 w 5"/>
                <a:gd name="T7" fmla="*/ 0 h 2"/>
                <a:gd name="T8" fmla="*/ 0 w 5"/>
                <a:gd name="T9" fmla="*/ 2 h 2"/>
                <a:gd name="T10" fmla="*/ 5 w 5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lnTo>
                    <a:pt x="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" name="Freeform 64"/>
            <p:cNvSpPr>
              <a:spLocks/>
            </p:cNvSpPr>
            <p:nvPr userDrawn="1"/>
          </p:nvSpPr>
          <p:spPr bwMode="auto">
            <a:xfrm>
              <a:off x="8333" y="2991"/>
              <a:ext cx="7" cy="7"/>
            </a:xfrm>
            <a:custGeom>
              <a:avLst/>
              <a:gdLst>
                <a:gd name="T0" fmla="*/ 5 w 5"/>
                <a:gd name="T1" fmla="*/ 1 h 5"/>
                <a:gd name="T2" fmla="*/ 4 w 5"/>
                <a:gd name="T3" fmla="*/ 1 h 5"/>
                <a:gd name="T4" fmla="*/ 3 w 5"/>
                <a:gd name="T5" fmla="*/ 0 h 5"/>
                <a:gd name="T6" fmla="*/ 1 w 5"/>
                <a:gd name="T7" fmla="*/ 1 h 5"/>
                <a:gd name="T8" fmla="*/ 1 w 5"/>
                <a:gd name="T9" fmla="*/ 1 h 5"/>
                <a:gd name="T10" fmla="*/ 0 w 5"/>
                <a:gd name="T11" fmla="*/ 3 h 5"/>
                <a:gd name="T12" fmla="*/ 1 w 5"/>
                <a:gd name="T13" fmla="*/ 4 h 5"/>
                <a:gd name="T14" fmla="*/ 1 w 5"/>
                <a:gd name="T15" fmla="*/ 5 h 5"/>
                <a:gd name="T16" fmla="*/ 3 w 5"/>
                <a:gd name="T17" fmla="*/ 5 h 5"/>
                <a:gd name="T18" fmla="*/ 4 w 5"/>
                <a:gd name="T19" fmla="*/ 5 h 5"/>
                <a:gd name="T20" fmla="*/ 5 w 5"/>
                <a:gd name="T21" fmla="*/ 4 h 5"/>
                <a:gd name="T22" fmla="*/ 5 w 5"/>
                <a:gd name="T23" fmla="*/ 3 h 5"/>
                <a:gd name="T24" fmla="*/ 5 w 5"/>
                <a:gd name="T2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" name="Freeform 65"/>
            <p:cNvSpPr>
              <a:spLocks/>
            </p:cNvSpPr>
            <p:nvPr userDrawn="1"/>
          </p:nvSpPr>
          <p:spPr bwMode="auto">
            <a:xfrm>
              <a:off x="8329" y="3031"/>
              <a:ext cx="6" cy="10"/>
            </a:xfrm>
            <a:custGeom>
              <a:avLst/>
              <a:gdLst>
                <a:gd name="T0" fmla="*/ 0 w 4"/>
                <a:gd name="T1" fmla="*/ 7 h 7"/>
                <a:gd name="T2" fmla="*/ 4 w 4"/>
                <a:gd name="T3" fmla="*/ 5 h 7"/>
                <a:gd name="T4" fmla="*/ 3 w 4"/>
                <a:gd name="T5" fmla="*/ 4 h 7"/>
                <a:gd name="T6" fmla="*/ 4 w 4"/>
                <a:gd name="T7" fmla="*/ 2 h 7"/>
                <a:gd name="T8" fmla="*/ 0 w 4"/>
                <a:gd name="T9" fmla="*/ 0 h 7"/>
                <a:gd name="T10" fmla="*/ 0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cubicBezTo>
                    <a:pt x="1" y="6"/>
                    <a:pt x="3" y="5"/>
                    <a:pt x="4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4" y="2"/>
                  </a:cubicBezTo>
                  <a:cubicBezTo>
                    <a:pt x="3" y="2"/>
                    <a:pt x="1" y="1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" name="Freeform 66"/>
            <p:cNvSpPr>
              <a:spLocks/>
            </p:cNvSpPr>
            <p:nvPr userDrawn="1"/>
          </p:nvSpPr>
          <p:spPr bwMode="auto">
            <a:xfrm>
              <a:off x="8340" y="3031"/>
              <a:ext cx="5" cy="10"/>
            </a:xfrm>
            <a:custGeom>
              <a:avLst/>
              <a:gdLst>
                <a:gd name="T0" fmla="*/ 3 w 3"/>
                <a:gd name="T1" fmla="*/ 7 h 7"/>
                <a:gd name="T2" fmla="*/ 3 w 3"/>
                <a:gd name="T3" fmla="*/ 0 h 7"/>
                <a:gd name="T4" fmla="*/ 0 w 3"/>
                <a:gd name="T5" fmla="*/ 2 h 7"/>
                <a:gd name="T6" fmla="*/ 0 w 3"/>
                <a:gd name="T7" fmla="*/ 3 h 7"/>
                <a:gd name="T8" fmla="*/ 0 w 3"/>
                <a:gd name="T9" fmla="*/ 5 h 7"/>
                <a:gd name="T10" fmla="*/ 3 w 3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5"/>
                    <a:pt x="2" y="6"/>
                    <a:pt x="3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" name="Freeform 67"/>
            <p:cNvSpPr>
              <a:spLocks/>
            </p:cNvSpPr>
            <p:nvPr userDrawn="1"/>
          </p:nvSpPr>
          <p:spPr bwMode="auto">
            <a:xfrm>
              <a:off x="8332" y="3028"/>
              <a:ext cx="10" cy="4"/>
            </a:xfrm>
            <a:custGeom>
              <a:avLst/>
              <a:gdLst>
                <a:gd name="T0" fmla="*/ 2 w 7"/>
                <a:gd name="T1" fmla="*/ 3 h 3"/>
                <a:gd name="T2" fmla="*/ 3 w 7"/>
                <a:gd name="T3" fmla="*/ 3 h 3"/>
                <a:gd name="T4" fmla="*/ 4 w 7"/>
                <a:gd name="T5" fmla="*/ 3 h 3"/>
                <a:gd name="T6" fmla="*/ 5 w 7"/>
                <a:gd name="T7" fmla="*/ 3 h 3"/>
                <a:gd name="T8" fmla="*/ 7 w 7"/>
                <a:gd name="T9" fmla="*/ 0 h 3"/>
                <a:gd name="T10" fmla="*/ 0 w 7"/>
                <a:gd name="T11" fmla="*/ 0 h 3"/>
                <a:gd name="T12" fmla="*/ 2 w 7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3">
                  <a:moveTo>
                    <a:pt x="2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2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2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" name="Freeform 68"/>
            <p:cNvSpPr>
              <a:spLocks/>
            </p:cNvSpPr>
            <p:nvPr userDrawn="1"/>
          </p:nvSpPr>
          <p:spPr bwMode="auto">
            <a:xfrm>
              <a:off x="8302" y="3032"/>
              <a:ext cx="6" cy="6"/>
            </a:xfrm>
            <a:custGeom>
              <a:avLst/>
              <a:gdLst>
                <a:gd name="T0" fmla="*/ 1 w 4"/>
                <a:gd name="T1" fmla="*/ 4 h 4"/>
                <a:gd name="T2" fmla="*/ 1 w 4"/>
                <a:gd name="T3" fmla="*/ 4 h 4"/>
                <a:gd name="T4" fmla="*/ 2 w 4"/>
                <a:gd name="T5" fmla="*/ 4 h 4"/>
                <a:gd name="T6" fmla="*/ 4 w 4"/>
                <a:gd name="T7" fmla="*/ 0 h 4"/>
                <a:gd name="T8" fmla="*/ 0 w 4"/>
                <a:gd name="T9" fmla="*/ 1 h 4"/>
                <a:gd name="T10" fmla="*/ 1 w 4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1"/>
                    <a:pt x="4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" name="Freeform 69"/>
            <p:cNvSpPr>
              <a:spLocks/>
            </p:cNvSpPr>
            <p:nvPr userDrawn="1"/>
          </p:nvSpPr>
          <p:spPr bwMode="auto">
            <a:xfrm>
              <a:off x="8306" y="3035"/>
              <a:ext cx="6" cy="10"/>
            </a:xfrm>
            <a:custGeom>
              <a:avLst/>
              <a:gdLst>
                <a:gd name="T0" fmla="*/ 4 w 4"/>
                <a:gd name="T1" fmla="*/ 7 h 7"/>
                <a:gd name="T2" fmla="*/ 3 w 4"/>
                <a:gd name="T3" fmla="*/ 0 h 7"/>
                <a:gd name="T4" fmla="*/ 0 w 4"/>
                <a:gd name="T5" fmla="*/ 3 h 7"/>
                <a:gd name="T6" fmla="*/ 1 w 4"/>
                <a:gd name="T7" fmla="*/ 4 h 7"/>
                <a:gd name="T8" fmla="*/ 1 w 4"/>
                <a:gd name="T9" fmla="*/ 5 h 7"/>
                <a:gd name="T10" fmla="*/ 4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4" y="7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3" y="6"/>
                    <a:pt x="4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" name="Freeform 70"/>
            <p:cNvSpPr>
              <a:spLocks/>
            </p:cNvSpPr>
            <p:nvPr userDrawn="1"/>
          </p:nvSpPr>
          <p:spPr bwMode="auto">
            <a:xfrm>
              <a:off x="8301" y="3038"/>
              <a:ext cx="7" cy="7"/>
            </a:xfrm>
            <a:custGeom>
              <a:avLst/>
              <a:gdLst>
                <a:gd name="T0" fmla="*/ 4 w 5"/>
                <a:gd name="T1" fmla="*/ 0 h 5"/>
                <a:gd name="T2" fmla="*/ 2 w 5"/>
                <a:gd name="T3" fmla="*/ 0 h 5"/>
                <a:gd name="T4" fmla="*/ 1 w 5"/>
                <a:gd name="T5" fmla="*/ 0 h 5"/>
                <a:gd name="T6" fmla="*/ 0 w 5"/>
                <a:gd name="T7" fmla="*/ 1 h 5"/>
                <a:gd name="T8" fmla="*/ 0 w 5"/>
                <a:gd name="T9" fmla="*/ 2 h 5"/>
                <a:gd name="T10" fmla="*/ 0 w 5"/>
                <a:gd name="T11" fmla="*/ 4 h 5"/>
                <a:gd name="T12" fmla="*/ 1 w 5"/>
                <a:gd name="T13" fmla="*/ 4 h 5"/>
                <a:gd name="T14" fmla="*/ 2 w 5"/>
                <a:gd name="T15" fmla="*/ 5 h 5"/>
                <a:gd name="T16" fmla="*/ 4 w 5"/>
                <a:gd name="T17" fmla="*/ 4 h 5"/>
                <a:gd name="T18" fmla="*/ 4 w 5"/>
                <a:gd name="T19" fmla="*/ 4 h 5"/>
                <a:gd name="T20" fmla="*/ 5 w 5"/>
                <a:gd name="T21" fmla="*/ 2 h 5"/>
                <a:gd name="T22" fmla="*/ 4 w 5"/>
                <a:gd name="T23" fmla="*/ 1 h 5"/>
                <a:gd name="T24" fmla="*/ 4 w 5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" name="Freeform 71"/>
            <p:cNvSpPr>
              <a:spLocks/>
            </p:cNvSpPr>
            <p:nvPr userDrawn="1"/>
          </p:nvSpPr>
          <p:spPr bwMode="auto">
            <a:xfrm>
              <a:off x="8333" y="3032"/>
              <a:ext cx="7" cy="7"/>
            </a:xfrm>
            <a:custGeom>
              <a:avLst/>
              <a:gdLst>
                <a:gd name="T0" fmla="*/ 4 w 5"/>
                <a:gd name="T1" fmla="*/ 0 h 5"/>
                <a:gd name="T2" fmla="*/ 3 w 5"/>
                <a:gd name="T3" fmla="*/ 0 h 5"/>
                <a:gd name="T4" fmla="*/ 1 w 5"/>
                <a:gd name="T5" fmla="*/ 0 h 5"/>
                <a:gd name="T6" fmla="*/ 1 w 5"/>
                <a:gd name="T7" fmla="*/ 1 h 5"/>
                <a:gd name="T8" fmla="*/ 0 w 5"/>
                <a:gd name="T9" fmla="*/ 2 h 5"/>
                <a:gd name="T10" fmla="*/ 1 w 5"/>
                <a:gd name="T11" fmla="*/ 4 h 5"/>
                <a:gd name="T12" fmla="*/ 1 w 5"/>
                <a:gd name="T13" fmla="*/ 4 h 5"/>
                <a:gd name="T14" fmla="*/ 3 w 5"/>
                <a:gd name="T15" fmla="*/ 5 h 5"/>
                <a:gd name="T16" fmla="*/ 4 w 5"/>
                <a:gd name="T17" fmla="*/ 4 h 5"/>
                <a:gd name="T18" fmla="*/ 5 w 5"/>
                <a:gd name="T19" fmla="*/ 4 h 5"/>
                <a:gd name="T20" fmla="*/ 5 w 5"/>
                <a:gd name="T21" fmla="*/ 2 h 5"/>
                <a:gd name="T22" fmla="*/ 5 w 5"/>
                <a:gd name="T23" fmla="*/ 1 h 5"/>
                <a:gd name="T24" fmla="*/ 4 w 5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4" y="1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" name="Freeform 72"/>
            <p:cNvSpPr>
              <a:spLocks/>
            </p:cNvSpPr>
            <p:nvPr userDrawn="1"/>
          </p:nvSpPr>
          <p:spPr bwMode="auto">
            <a:xfrm>
              <a:off x="8367" y="3038"/>
              <a:ext cx="7" cy="7"/>
            </a:xfrm>
            <a:custGeom>
              <a:avLst/>
              <a:gdLst>
                <a:gd name="T0" fmla="*/ 4 w 5"/>
                <a:gd name="T1" fmla="*/ 1 h 5"/>
                <a:gd name="T2" fmla="*/ 3 w 5"/>
                <a:gd name="T3" fmla="*/ 0 h 5"/>
                <a:gd name="T4" fmla="*/ 2 w 5"/>
                <a:gd name="T5" fmla="*/ 0 h 5"/>
                <a:gd name="T6" fmla="*/ 1 w 5"/>
                <a:gd name="T7" fmla="*/ 0 h 5"/>
                <a:gd name="T8" fmla="*/ 0 w 5"/>
                <a:gd name="T9" fmla="*/ 1 h 5"/>
                <a:gd name="T10" fmla="*/ 0 w 5"/>
                <a:gd name="T11" fmla="*/ 2 h 5"/>
                <a:gd name="T12" fmla="*/ 0 w 5"/>
                <a:gd name="T13" fmla="*/ 4 h 5"/>
                <a:gd name="T14" fmla="*/ 1 w 5"/>
                <a:gd name="T15" fmla="*/ 4 h 5"/>
                <a:gd name="T16" fmla="*/ 2 w 5"/>
                <a:gd name="T17" fmla="*/ 5 h 5"/>
                <a:gd name="T18" fmla="*/ 3 w 5"/>
                <a:gd name="T19" fmla="*/ 4 h 5"/>
                <a:gd name="T20" fmla="*/ 4 w 5"/>
                <a:gd name="T21" fmla="*/ 4 h 5"/>
                <a:gd name="T22" fmla="*/ 5 w 5"/>
                <a:gd name="T23" fmla="*/ 2 h 5"/>
                <a:gd name="T24" fmla="*/ 4 w 5"/>
                <a:gd name="T2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4" y="1"/>
                  </a:move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5" y="3"/>
                    <a:pt x="5" y="2"/>
                  </a:cubicBezTo>
                  <a:cubicBezTo>
                    <a:pt x="5" y="2"/>
                    <a:pt x="4" y="2"/>
                    <a:pt x="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" name="Freeform 73"/>
            <p:cNvSpPr>
              <a:spLocks/>
            </p:cNvSpPr>
            <p:nvPr userDrawn="1"/>
          </p:nvSpPr>
          <p:spPr bwMode="auto">
            <a:xfrm>
              <a:off x="8366" y="3032"/>
              <a:ext cx="7" cy="6"/>
            </a:xfrm>
            <a:custGeom>
              <a:avLst/>
              <a:gdLst>
                <a:gd name="T0" fmla="*/ 4 w 5"/>
                <a:gd name="T1" fmla="*/ 4 h 4"/>
                <a:gd name="T2" fmla="*/ 3 w 5"/>
                <a:gd name="T3" fmla="*/ 4 h 4"/>
                <a:gd name="T4" fmla="*/ 2 w 5"/>
                <a:gd name="T5" fmla="*/ 4 h 4"/>
                <a:gd name="T6" fmla="*/ 0 w 5"/>
                <a:gd name="T7" fmla="*/ 0 h 4"/>
                <a:gd name="T8" fmla="*/ 5 w 5"/>
                <a:gd name="T9" fmla="*/ 1 h 4"/>
                <a:gd name="T10" fmla="*/ 4 w 5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3"/>
                    <a:pt x="1" y="1"/>
                    <a:pt x="0" y="0"/>
                  </a:cubicBezTo>
                  <a:cubicBezTo>
                    <a:pt x="5" y="1"/>
                    <a:pt x="5" y="1"/>
                    <a:pt x="5" y="1"/>
                  </a:cubicBezTo>
                  <a:lnTo>
                    <a:pt x="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" name="Freeform 74"/>
            <p:cNvSpPr>
              <a:spLocks/>
            </p:cNvSpPr>
            <p:nvPr userDrawn="1"/>
          </p:nvSpPr>
          <p:spPr bwMode="auto">
            <a:xfrm>
              <a:off x="8362" y="3035"/>
              <a:ext cx="5" cy="10"/>
            </a:xfrm>
            <a:custGeom>
              <a:avLst/>
              <a:gdLst>
                <a:gd name="T0" fmla="*/ 0 w 4"/>
                <a:gd name="T1" fmla="*/ 7 h 7"/>
                <a:gd name="T2" fmla="*/ 2 w 4"/>
                <a:gd name="T3" fmla="*/ 0 h 7"/>
                <a:gd name="T4" fmla="*/ 4 w 4"/>
                <a:gd name="T5" fmla="*/ 3 h 7"/>
                <a:gd name="T6" fmla="*/ 4 w 4"/>
                <a:gd name="T7" fmla="*/ 4 h 7"/>
                <a:gd name="T8" fmla="*/ 4 w 4"/>
                <a:gd name="T9" fmla="*/ 5 h 7"/>
                <a:gd name="T10" fmla="*/ 0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3" y="5"/>
                    <a:pt x="1" y="6"/>
                    <a:pt x="0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" name="Rectangle 75"/>
            <p:cNvSpPr>
              <a:spLocks noChangeArrowheads="1"/>
            </p:cNvSpPr>
            <p:nvPr userDrawn="1"/>
          </p:nvSpPr>
          <p:spPr bwMode="auto">
            <a:xfrm>
              <a:off x="8333" y="3012"/>
              <a:ext cx="7" cy="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" name="Oval 76"/>
            <p:cNvSpPr>
              <a:spLocks noChangeArrowheads="1"/>
            </p:cNvSpPr>
            <p:nvPr userDrawn="1"/>
          </p:nvSpPr>
          <p:spPr bwMode="auto">
            <a:xfrm>
              <a:off x="8332" y="3001"/>
              <a:ext cx="10" cy="1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" name="Freeform 77"/>
            <p:cNvSpPr>
              <a:spLocks/>
            </p:cNvSpPr>
            <p:nvPr userDrawn="1"/>
          </p:nvSpPr>
          <p:spPr bwMode="auto">
            <a:xfrm>
              <a:off x="8297" y="3010"/>
              <a:ext cx="36" cy="21"/>
            </a:xfrm>
            <a:custGeom>
              <a:avLst/>
              <a:gdLst>
                <a:gd name="T0" fmla="*/ 26 w 26"/>
                <a:gd name="T1" fmla="*/ 3 h 15"/>
                <a:gd name="T2" fmla="*/ 17 w 26"/>
                <a:gd name="T3" fmla="*/ 1 h 15"/>
                <a:gd name="T4" fmla="*/ 12 w 26"/>
                <a:gd name="T5" fmla="*/ 0 h 15"/>
                <a:gd name="T6" fmla="*/ 5 w 26"/>
                <a:gd name="T7" fmla="*/ 2 h 15"/>
                <a:gd name="T8" fmla="*/ 3 w 26"/>
                <a:gd name="T9" fmla="*/ 15 h 15"/>
                <a:gd name="T10" fmla="*/ 5 w 26"/>
                <a:gd name="T11" fmla="*/ 14 h 15"/>
                <a:gd name="T12" fmla="*/ 6 w 26"/>
                <a:gd name="T13" fmla="*/ 5 h 15"/>
                <a:gd name="T14" fmla="*/ 12 w 26"/>
                <a:gd name="T15" fmla="*/ 3 h 15"/>
                <a:gd name="T16" fmla="*/ 16 w 26"/>
                <a:gd name="T17" fmla="*/ 4 h 15"/>
                <a:gd name="T18" fmla="*/ 26 w 26"/>
                <a:gd name="T19" fmla="*/ 6 h 15"/>
                <a:gd name="T20" fmla="*/ 26 w 26"/>
                <a:gd name="T21" fmla="*/ 5 h 15"/>
                <a:gd name="T22" fmla="*/ 26 w 26"/>
                <a:gd name="T23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15">
                  <a:moveTo>
                    <a:pt x="26" y="3"/>
                  </a:moveTo>
                  <a:cubicBezTo>
                    <a:pt x="23" y="3"/>
                    <a:pt x="20" y="2"/>
                    <a:pt x="17" y="1"/>
                  </a:cubicBezTo>
                  <a:cubicBezTo>
                    <a:pt x="15" y="0"/>
                    <a:pt x="13" y="0"/>
                    <a:pt x="12" y="0"/>
                  </a:cubicBezTo>
                  <a:cubicBezTo>
                    <a:pt x="9" y="0"/>
                    <a:pt x="6" y="1"/>
                    <a:pt x="5" y="2"/>
                  </a:cubicBezTo>
                  <a:cubicBezTo>
                    <a:pt x="0" y="7"/>
                    <a:pt x="1" y="12"/>
                    <a:pt x="3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1"/>
                    <a:pt x="3" y="8"/>
                    <a:pt x="6" y="5"/>
                  </a:cubicBezTo>
                  <a:cubicBezTo>
                    <a:pt x="8" y="3"/>
                    <a:pt x="10" y="3"/>
                    <a:pt x="12" y="3"/>
                  </a:cubicBezTo>
                  <a:cubicBezTo>
                    <a:pt x="13" y="3"/>
                    <a:pt x="14" y="3"/>
                    <a:pt x="16" y="4"/>
                  </a:cubicBezTo>
                  <a:cubicBezTo>
                    <a:pt x="20" y="5"/>
                    <a:pt x="22" y="6"/>
                    <a:pt x="26" y="6"/>
                  </a:cubicBezTo>
                  <a:cubicBezTo>
                    <a:pt x="26" y="5"/>
                    <a:pt x="26" y="5"/>
                    <a:pt x="26" y="5"/>
                  </a:cubicBezTo>
                  <a:lnTo>
                    <a:pt x="26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" name="Freeform 78"/>
            <p:cNvSpPr>
              <a:spLocks/>
            </p:cNvSpPr>
            <p:nvPr userDrawn="1"/>
          </p:nvSpPr>
          <p:spPr bwMode="auto">
            <a:xfrm>
              <a:off x="8340" y="3010"/>
              <a:ext cx="39" cy="21"/>
            </a:xfrm>
            <a:custGeom>
              <a:avLst/>
              <a:gdLst>
                <a:gd name="T0" fmla="*/ 20 w 27"/>
                <a:gd name="T1" fmla="*/ 5 h 15"/>
                <a:gd name="T2" fmla="*/ 21 w 27"/>
                <a:gd name="T3" fmla="*/ 14 h 15"/>
                <a:gd name="T4" fmla="*/ 24 w 27"/>
                <a:gd name="T5" fmla="*/ 15 h 15"/>
                <a:gd name="T6" fmla="*/ 22 w 27"/>
                <a:gd name="T7" fmla="*/ 2 h 15"/>
                <a:gd name="T8" fmla="*/ 15 w 27"/>
                <a:gd name="T9" fmla="*/ 0 h 15"/>
                <a:gd name="T10" fmla="*/ 9 w 27"/>
                <a:gd name="T11" fmla="*/ 1 h 15"/>
                <a:gd name="T12" fmla="*/ 0 w 27"/>
                <a:gd name="T13" fmla="*/ 3 h 15"/>
                <a:gd name="T14" fmla="*/ 0 w 27"/>
                <a:gd name="T15" fmla="*/ 5 h 15"/>
                <a:gd name="T16" fmla="*/ 0 w 27"/>
                <a:gd name="T17" fmla="*/ 6 h 15"/>
                <a:gd name="T18" fmla="*/ 10 w 27"/>
                <a:gd name="T19" fmla="*/ 4 h 15"/>
                <a:gd name="T20" fmla="*/ 15 w 27"/>
                <a:gd name="T21" fmla="*/ 3 h 15"/>
                <a:gd name="T22" fmla="*/ 20 w 27"/>
                <a:gd name="T2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15">
                  <a:moveTo>
                    <a:pt x="20" y="5"/>
                  </a:moveTo>
                  <a:cubicBezTo>
                    <a:pt x="23" y="8"/>
                    <a:pt x="22" y="11"/>
                    <a:pt x="21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2"/>
                    <a:pt x="27" y="7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3" y="0"/>
                    <a:pt x="11" y="0"/>
                    <a:pt x="9" y="1"/>
                  </a:cubicBezTo>
                  <a:cubicBezTo>
                    <a:pt x="6" y="2"/>
                    <a:pt x="4" y="3"/>
                    <a:pt x="0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6"/>
                    <a:pt x="7" y="5"/>
                    <a:pt x="10" y="4"/>
                  </a:cubicBezTo>
                  <a:cubicBezTo>
                    <a:pt x="12" y="3"/>
                    <a:pt x="14" y="3"/>
                    <a:pt x="15" y="3"/>
                  </a:cubicBezTo>
                  <a:cubicBezTo>
                    <a:pt x="17" y="3"/>
                    <a:pt x="19" y="3"/>
                    <a:pt x="2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" name="Freeform 79"/>
            <p:cNvSpPr>
              <a:spLocks/>
            </p:cNvSpPr>
            <p:nvPr userDrawn="1"/>
          </p:nvSpPr>
          <p:spPr bwMode="auto">
            <a:xfrm>
              <a:off x="8275" y="3128"/>
              <a:ext cx="41" cy="27"/>
            </a:xfrm>
            <a:custGeom>
              <a:avLst/>
              <a:gdLst>
                <a:gd name="T0" fmla="*/ 21 w 29"/>
                <a:gd name="T1" fmla="*/ 11 h 19"/>
                <a:gd name="T2" fmla="*/ 21 w 29"/>
                <a:gd name="T3" fmla="*/ 10 h 19"/>
                <a:gd name="T4" fmla="*/ 26 w 29"/>
                <a:gd name="T5" fmla="*/ 5 h 19"/>
                <a:gd name="T6" fmla="*/ 22 w 29"/>
                <a:gd name="T7" fmla="*/ 3 h 19"/>
                <a:gd name="T8" fmla="*/ 18 w 29"/>
                <a:gd name="T9" fmla="*/ 5 h 19"/>
                <a:gd name="T10" fmla="*/ 17 w 29"/>
                <a:gd name="T11" fmla="*/ 4 h 19"/>
                <a:gd name="T12" fmla="*/ 18 w 29"/>
                <a:gd name="T13" fmla="*/ 1 h 19"/>
                <a:gd name="T14" fmla="*/ 16 w 29"/>
                <a:gd name="T15" fmla="*/ 0 h 19"/>
                <a:gd name="T16" fmla="*/ 15 w 29"/>
                <a:gd name="T17" fmla="*/ 0 h 19"/>
                <a:gd name="T18" fmla="*/ 14 w 29"/>
                <a:gd name="T19" fmla="*/ 3 h 19"/>
                <a:gd name="T20" fmla="*/ 15 w 29"/>
                <a:gd name="T21" fmla="*/ 6 h 19"/>
                <a:gd name="T22" fmla="*/ 15 w 29"/>
                <a:gd name="T23" fmla="*/ 7 h 19"/>
                <a:gd name="T24" fmla="*/ 14 w 29"/>
                <a:gd name="T25" fmla="*/ 7 h 19"/>
                <a:gd name="T26" fmla="*/ 13 w 29"/>
                <a:gd name="T27" fmla="*/ 7 h 19"/>
                <a:gd name="T28" fmla="*/ 12 w 29"/>
                <a:gd name="T29" fmla="*/ 8 h 19"/>
                <a:gd name="T30" fmla="*/ 12 w 29"/>
                <a:gd name="T31" fmla="*/ 8 h 19"/>
                <a:gd name="T32" fmla="*/ 11 w 29"/>
                <a:gd name="T33" fmla="*/ 9 h 19"/>
                <a:gd name="T34" fmla="*/ 10 w 29"/>
                <a:gd name="T35" fmla="*/ 9 h 19"/>
                <a:gd name="T36" fmla="*/ 9 w 29"/>
                <a:gd name="T37" fmla="*/ 10 h 19"/>
                <a:gd name="T38" fmla="*/ 8 w 29"/>
                <a:gd name="T39" fmla="*/ 10 h 19"/>
                <a:gd name="T40" fmla="*/ 8 w 29"/>
                <a:gd name="T41" fmla="*/ 11 h 19"/>
                <a:gd name="T42" fmla="*/ 7 w 29"/>
                <a:gd name="T43" fmla="*/ 11 h 19"/>
                <a:gd name="T44" fmla="*/ 6 w 29"/>
                <a:gd name="T45" fmla="*/ 12 h 19"/>
                <a:gd name="T46" fmla="*/ 5 w 29"/>
                <a:gd name="T47" fmla="*/ 12 h 19"/>
                <a:gd name="T48" fmla="*/ 5 w 29"/>
                <a:gd name="T49" fmla="*/ 12 h 19"/>
                <a:gd name="T50" fmla="*/ 4 w 29"/>
                <a:gd name="T51" fmla="*/ 13 h 19"/>
                <a:gd name="T52" fmla="*/ 3 w 29"/>
                <a:gd name="T53" fmla="*/ 13 h 19"/>
                <a:gd name="T54" fmla="*/ 1 w 29"/>
                <a:gd name="T55" fmla="*/ 14 h 19"/>
                <a:gd name="T56" fmla="*/ 3 w 29"/>
                <a:gd name="T57" fmla="*/ 19 h 19"/>
                <a:gd name="T58" fmla="*/ 6 w 29"/>
                <a:gd name="T59" fmla="*/ 18 h 19"/>
                <a:gd name="T60" fmla="*/ 6 w 29"/>
                <a:gd name="T61" fmla="*/ 17 h 19"/>
                <a:gd name="T62" fmla="*/ 7 w 29"/>
                <a:gd name="T63" fmla="*/ 17 h 19"/>
                <a:gd name="T64" fmla="*/ 7 w 29"/>
                <a:gd name="T65" fmla="*/ 17 h 19"/>
                <a:gd name="T66" fmla="*/ 8 w 29"/>
                <a:gd name="T67" fmla="*/ 17 h 19"/>
                <a:gd name="T68" fmla="*/ 9 w 29"/>
                <a:gd name="T69" fmla="*/ 16 h 19"/>
                <a:gd name="T70" fmla="*/ 9 w 29"/>
                <a:gd name="T71" fmla="*/ 16 h 19"/>
                <a:gd name="T72" fmla="*/ 10 w 29"/>
                <a:gd name="T73" fmla="*/ 16 h 19"/>
                <a:gd name="T74" fmla="*/ 11 w 29"/>
                <a:gd name="T75" fmla="*/ 15 h 19"/>
                <a:gd name="T76" fmla="*/ 11 w 29"/>
                <a:gd name="T77" fmla="*/ 15 h 19"/>
                <a:gd name="T78" fmla="*/ 12 w 29"/>
                <a:gd name="T79" fmla="*/ 15 h 19"/>
                <a:gd name="T80" fmla="*/ 13 w 29"/>
                <a:gd name="T81" fmla="*/ 14 h 19"/>
                <a:gd name="T82" fmla="*/ 13 w 29"/>
                <a:gd name="T83" fmla="*/ 14 h 19"/>
                <a:gd name="T84" fmla="*/ 14 w 29"/>
                <a:gd name="T85" fmla="*/ 14 h 19"/>
                <a:gd name="T86" fmla="*/ 14 w 29"/>
                <a:gd name="T87" fmla="*/ 13 h 19"/>
                <a:gd name="T88" fmla="*/ 15 w 29"/>
                <a:gd name="T89" fmla="*/ 13 h 19"/>
                <a:gd name="T90" fmla="*/ 16 w 29"/>
                <a:gd name="T91" fmla="*/ 13 h 19"/>
                <a:gd name="T92" fmla="*/ 16 w 29"/>
                <a:gd name="T93" fmla="*/ 13 h 19"/>
                <a:gd name="T94" fmla="*/ 17 w 29"/>
                <a:gd name="T95" fmla="*/ 12 h 19"/>
                <a:gd name="T96" fmla="*/ 17 w 29"/>
                <a:gd name="T97" fmla="*/ 12 h 19"/>
                <a:gd name="T98" fmla="*/ 18 w 29"/>
                <a:gd name="T99" fmla="*/ 12 h 19"/>
                <a:gd name="T100" fmla="*/ 19 w 29"/>
                <a:gd name="T101" fmla="*/ 13 h 19"/>
                <a:gd name="T102" fmla="*/ 22 w 29"/>
                <a:gd name="T103" fmla="*/ 16 h 19"/>
                <a:gd name="T104" fmla="*/ 24 w 29"/>
                <a:gd name="T105" fmla="*/ 14 h 19"/>
                <a:gd name="T106" fmla="*/ 22 w 29"/>
                <a:gd name="T107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9" h="19">
                  <a:moveTo>
                    <a:pt x="22" y="11"/>
                  </a:moveTo>
                  <a:cubicBezTo>
                    <a:pt x="22" y="11"/>
                    <a:pt x="22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2" y="10"/>
                    <a:pt x="25" y="8"/>
                    <a:pt x="29" y="6"/>
                  </a:cubicBezTo>
                  <a:cubicBezTo>
                    <a:pt x="28" y="5"/>
                    <a:pt x="27" y="5"/>
                    <a:pt x="26" y="5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1" y="3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2"/>
                    <a:pt x="18" y="2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4" y="1"/>
                    <a:pt x="14" y="1"/>
                  </a:cubicBezTo>
                  <a:cubicBezTo>
                    <a:pt x="13" y="2"/>
                    <a:pt x="13" y="3"/>
                    <a:pt x="14" y="3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7"/>
                    <a:pt x="15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8" y="10"/>
                    <a:pt x="8" y="10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3"/>
                    <a:pt x="2" y="14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8"/>
                    <a:pt x="2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9"/>
                    <a:pt x="5" y="19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7" y="13"/>
                  </a:cubicBezTo>
                  <a:cubicBezTo>
                    <a:pt x="17" y="13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1" y="16"/>
                    <a:pt x="22" y="16"/>
                  </a:cubicBezTo>
                  <a:cubicBezTo>
                    <a:pt x="22" y="16"/>
                    <a:pt x="23" y="16"/>
                    <a:pt x="23" y="16"/>
                  </a:cubicBezTo>
                  <a:cubicBezTo>
                    <a:pt x="24" y="15"/>
                    <a:pt x="24" y="15"/>
                    <a:pt x="24" y="14"/>
                  </a:cubicBezTo>
                  <a:cubicBezTo>
                    <a:pt x="24" y="14"/>
                    <a:pt x="24" y="13"/>
                    <a:pt x="24" y="13"/>
                  </a:cubicBezTo>
                  <a:cubicBezTo>
                    <a:pt x="24" y="12"/>
                    <a:pt x="23" y="11"/>
                    <a:pt x="2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" name="Freeform 80"/>
            <p:cNvSpPr>
              <a:spLocks/>
            </p:cNvSpPr>
            <p:nvPr userDrawn="1"/>
          </p:nvSpPr>
          <p:spPr bwMode="auto">
            <a:xfrm>
              <a:off x="8274" y="3114"/>
              <a:ext cx="85" cy="38"/>
            </a:xfrm>
            <a:custGeom>
              <a:avLst/>
              <a:gdLst>
                <a:gd name="T0" fmla="*/ 24 w 60"/>
                <a:gd name="T1" fmla="*/ 11 h 27"/>
                <a:gd name="T2" fmla="*/ 27 w 60"/>
                <a:gd name="T3" fmla="*/ 13 h 27"/>
                <a:gd name="T4" fmla="*/ 34 w 60"/>
                <a:gd name="T5" fmla="*/ 14 h 27"/>
                <a:gd name="T6" fmla="*/ 37 w 60"/>
                <a:gd name="T7" fmla="*/ 14 h 27"/>
                <a:gd name="T8" fmla="*/ 38 w 60"/>
                <a:gd name="T9" fmla="*/ 17 h 27"/>
                <a:gd name="T10" fmla="*/ 43 w 60"/>
                <a:gd name="T11" fmla="*/ 27 h 27"/>
                <a:gd name="T12" fmla="*/ 47 w 60"/>
                <a:gd name="T13" fmla="*/ 27 h 27"/>
                <a:gd name="T14" fmla="*/ 50 w 60"/>
                <a:gd name="T15" fmla="*/ 18 h 27"/>
                <a:gd name="T16" fmla="*/ 51 w 60"/>
                <a:gd name="T17" fmla="*/ 15 h 27"/>
                <a:gd name="T18" fmla="*/ 49 w 60"/>
                <a:gd name="T19" fmla="*/ 15 h 27"/>
                <a:gd name="T20" fmla="*/ 48 w 60"/>
                <a:gd name="T21" fmla="*/ 15 h 27"/>
                <a:gd name="T22" fmla="*/ 48 w 60"/>
                <a:gd name="T23" fmla="*/ 15 h 27"/>
                <a:gd name="T24" fmla="*/ 49 w 60"/>
                <a:gd name="T25" fmla="*/ 15 h 27"/>
                <a:gd name="T26" fmla="*/ 52 w 60"/>
                <a:gd name="T27" fmla="*/ 14 h 27"/>
                <a:gd name="T28" fmla="*/ 54 w 60"/>
                <a:gd name="T29" fmla="*/ 15 h 27"/>
                <a:gd name="T30" fmla="*/ 55 w 60"/>
                <a:gd name="T31" fmla="*/ 15 h 27"/>
                <a:gd name="T32" fmla="*/ 57 w 60"/>
                <a:gd name="T33" fmla="*/ 15 h 27"/>
                <a:gd name="T34" fmla="*/ 59 w 60"/>
                <a:gd name="T35" fmla="*/ 16 h 27"/>
                <a:gd name="T36" fmla="*/ 59 w 60"/>
                <a:gd name="T37" fmla="*/ 14 h 27"/>
                <a:gd name="T38" fmla="*/ 58 w 60"/>
                <a:gd name="T39" fmla="*/ 13 h 27"/>
                <a:gd name="T40" fmla="*/ 49 w 60"/>
                <a:gd name="T41" fmla="*/ 9 h 27"/>
                <a:gd name="T42" fmla="*/ 47 w 60"/>
                <a:gd name="T43" fmla="*/ 8 h 27"/>
                <a:gd name="T44" fmla="*/ 47 w 60"/>
                <a:gd name="T45" fmla="*/ 8 h 27"/>
                <a:gd name="T46" fmla="*/ 46 w 60"/>
                <a:gd name="T47" fmla="*/ 8 h 27"/>
                <a:gd name="T48" fmla="*/ 45 w 60"/>
                <a:gd name="T49" fmla="*/ 7 h 27"/>
                <a:gd name="T50" fmla="*/ 44 w 60"/>
                <a:gd name="T51" fmla="*/ 8 h 27"/>
                <a:gd name="T52" fmla="*/ 42 w 60"/>
                <a:gd name="T53" fmla="*/ 6 h 27"/>
                <a:gd name="T54" fmla="*/ 38 w 60"/>
                <a:gd name="T55" fmla="*/ 4 h 27"/>
                <a:gd name="T56" fmla="*/ 36 w 60"/>
                <a:gd name="T57" fmla="*/ 3 h 27"/>
                <a:gd name="T58" fmla="*/ 31 w 60"/>
                <a:gd name="T59" fmla="*/ 2 h 27"/>
                <a:gd name="T60" fmla="*/ 18 w 60"/>
                <a:gd name="T61" fmla="*/ 0 h 27"/>
                <a:gd name="T62" fmla="*/ 12 w 60"/>
                <a:gd name="T63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0" h="27">
                  <a:moveTo>
                    <a:pt x="23" y="11"/>
                  </a:moveTo>
                  <a:cubicBezTo>
                    <a:pt x="23" y="11"/>
                    <a:pt x="23" y="11"/>
                    <a:pt x="24" y="11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5" y="12"/>
                    <a:pt x="26" y="13"/>
                    <a:pt x="27" y="13"/>
                  </a:cubicBezTo>
                  <a:cubicBezTo>
                    <a:pt x="29" y="14"/>
                    <a:pt x="32" y="14"/>
                    <a:pt x="33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4"/>
                    <a:pt x="35" y="14"/>
                    <a:pt x="35" y="14"/>
                  </a:cubicBezTo>
                  <a:cubicBezTo>
                    <a:pt x="36" y="14"/>
                    <a:pt x="36" y="14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3"/>
                    <a:pt x="35" y="27"/>
                    <a:pt x="43" y="27"/>
                  </a:cubicBezTo>
                  <a:cubicBezTo>
                    <a:pt x="43" y="27"/>
                    <a:pt x="44" y="27"/>
                    <a:pt x="45" y="27"/>
                  </a:cubicBezTo>
                  <a:cubicBezTo>
                    <a:pt x="45" y="27"/>
                    <a:pt x="46" y="27"/>
                    <a:pt x="47" y="27"/>
                  </a:cubicBezTo>
                  <a:cubicBezTo>
                    <a:pt x="54" y="27"/>
                    <a:pt x="56" y="23"/>
                    <a:pt x="56" y="23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5"/>
                    <a:pt x="51" y="15"/>
                    <a:pt x="50" y="15"/>
                  </a:cubicBezTo>
                  <a:cubicBezTo>
                    <a:pt x="50" y="15"/>
                    <a:pt x="49" y="15"/>
                    <a:pt x="49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50" y="14"/>
                    <a:pt x="51" y="14"/>
                    <a:pt x="51" y="14"/>
                  </a:cubicBezTo>
                  <a:cubicBezTo>
                    <a:pt x="51" y="14"/>
                    <a:pt x="51" y="14"/>
                    <a:pt x="52" y="14"/>
                  </a:cubicBezTo>
                  <a:cubicBezTo>
                    <a:pt x="52" y="14"/>
                    <a:pt x="52" y="14"/>
                    <a:pt x="53" y="15"/>
                  </a:cubicBezTo>
                  <a:cubicBezTo>
                    <a:pt x="53" y="15"/>
                    <a:pt x="53" y="15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6" y="15"/>
                    <a:pt x="56" y="15"/>
                    <a:pt x="57" y="15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9" y="15"/>
                    <a:pt x="59" y="16"/>
                    <a:pt x="59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60" y="15"/>
                    <a:pt x="60" y="15"/>
                    <a:pt x="60" y="14"/>
                  </a:cubicBezTo>
                  <a:cubicBezTo>
                    <a:pt x="60" y="14"/>
                    <a:pt x="60" y="14"/>
                    <a:pt x="59" y="14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9" y="12"/>
                    <a:pt x="55" y="11"/>
                    <a:pt x="53" y="11"/>
                  </a:cubicBezTo>
                  <a:cubicBezTo>
                    <a:pt x="52" y="10"/>
                    <a:pt x="50" y="9"/>
                    <a:pt x="49" y="9"/>
                  </a:cubicBezTo>
                  <a:cubicBezTo>
                    <a:pt x="48" y="8"/>
                    <a:pt x="48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6" y="8"/>
                  </a:cubicBezTo>
                  <a:cubicBezTo>
                    <a:pt x="46" y="8"/>
                    <a:pt x="46" y="7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7"/>
                    <a:pt x="45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3" y="7"/>
                    <a:pt x="43" y="7"/>
                  </a:cubicBezTo>
                  <a:cubicBezTo>
                    <a:pt x="43" y="7"/>
                    <a:pt x="43" y="7"/>
                    <a:pt x="42" y="6"/>
                  </a:cubicBezTo>
                  <a:cubicBezTo>
                    <a:pt x="42" y="6"/>
                    <a:pt x="41" y="5"/>
                    <a:pt x="39" y="4"/>
                  </a:cubicBezTo>
                  <a:cubicBezTo>
                    <a:pt x="39" y="4"/>
                    <a:pt x="39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3"/>
                    <a:pt x="37" y="3"/>
                    <a:pt x="36" y="3"/>
                  </a:cubicBezTo>
                  <a:cubicBezTo>
                    <a:pt x="35" y="3"/>
                    <a:pt x="34" y="2"/>
                    <a:pt x="33" y="2"/>
                  </a:cubicBezTo>
                  <a:cubicBezTo>
                    <a:pt x="32" y="2"/>
                    <a:pt x="31" y="2"/>
                    <a:pt x="31" y="2"/>
                  </a:cubicBezTo>
                  <a:cubicBezTo>
                    <a:pt x="29" y="1"/>
                    <a:pt x="27" y="1"/>
                    <a:pt x="24" y="1"/>
                  </a:cubicBezTo>
                  <a:cubicBezTo>
                    <a:pt x="22" y="1"/>
                    <a:pt x="20" y="0"/>
                    <a:pt x="18" y="0"/>
                  </a:cubicBezTo>
                  <a:cubicBezTo>
                    <a:pt x="6" y="0"/>
                    <a:pt x="0" y="4"/>
                    <a:pt x="0" y="4"/>
                  </a:cubicBezTo>
                  <a:cubicBezTo>
                    <a:pt x="0" y="4"/>
                    <a:pt x="6" y="4"/>
                    <a:pt x="12" y="6"/>
                  </a:cubicBezTo>
                  <a:cubicBezTo>
                    <a:pt x="18" y="7"/>
                    <a:pt x="20" y="9"/>
                    <a:pt x="23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" name="Freeform 81"/>
            <p:cNvSpPr>
              <a:spLocks/>
            </p:cNvSpPr>
            <p:nvPr userDrawn="1"/>
          </p:nvSpPr>
          <p:spPr bwMode="auto">
            <a:xfrm>
              <a:off x="8289" y="3094"/>
              <a:ext cx="56" cy="29"/>
            </a:xfrm>
            <a:custGeom>
              <a:avLst/>
              <a:gdLst>
                <a:gd name="T0" fmla="*/ 36 w 39"/>
                <a:gd name="T1" fmla="*/ 16 h 20"/>
                <a:gd name="T2" fmla="*/ 34 w 39"/>
                <a:gd name="T3" fmla="*/ 15 h 20"/>
                <a:gd name="T4" fmla="*/ 33 w 39"/>
                <a:gd name="T5" fmla="*/ 15 h 20"/>
                <a:gd name="T6" fmla="*/ 32 w 39"/>
                <a:gd name="T7" fmla="*/ 15 h 20"/>
                <a:gd name="T8" fmla="*/ 32 w 39"/>
                <a:gd name="T9" fmla="*/ 14 h 20"/>
                <a:gd name="T10" fmla="*/ 11 w 39"/>
                <a:gd name="T11" fmla="*/ 4 h 20"/>
                <a:gd name="T12" fmla="*/ 5 w 39"/>
                <a:gd name="T13" fmla="*/ 1 h 20"/>
                <a:gd name="T14" fmla="*/ 2 w 39"/>
                <a:gd name="T15" fmla="*/ 1 h 20"/>
                <a:gd name="T16" fmla="*/ 1 w 39"/>
                <a:gd name="T17" fmla="*/ 0 h 20"/>
                <a:gd name="T18" fmla="*/ 0 w 39"/>
                <a:gd name="T19" fmla="*/ 0 h 20"/>
                <a:gd name="T20" fmla="*/ 0 w 39"/>
                <a:gd name="T21" fmla="*/ 1 h 20"/>
                <a:gd name="T22" fmla="*/ 1 w 39"/>
                <a:gd name="T23" fmla="*/ 3 h 20"/>
                <a:gd name="T24" fmla="*/ 4 w 39"/>
                <a:gd name="T25" fmla="*/ 5 h 20"/>
                <a:gd name="T26" fmla="*/ 8 w 39"/>
                <a:gd name="T27" fmla="*/ 8 h 20"/>
                <a:gd name="T28" fmla="*/ 19 w 39"/>
                <a:gd name="T29" fmla="*/ 13 h 20"/>
                <a:gd name="T30" fmla="*/ 20 w 39"/>
                <a:gd name="T31" fmla="*/ 14 h 20"/>
                <a:gd name="T32" fmla="*/ 22 w 39"/>
                <a:gd name="T33" fmla="*/ 14 h 20"/>
                <a:gd name="T34" fmla="*/ 26 w 39"/>
                <a:gd name="T35" fmla="*/ 15 h 20"/>
                <a:gd name="T36" fmla="*/ 27 w 39"/>
                <a:gd name="T37" fmla="*/ 16 h 20"/>
                <a:gd name="T38" fmla="*/ 28 w 39"/>
                <a:gd name="T39" fmla="*/ 16 h 20"/>
                <a:gd name="T40" fmla="*/ 29 w 39"/>
                <a:gd name="T41" fmla="*/ 17 h 20"/>
                <a:gd name="T42" fmla="*/ 33 w 39"/>
                <a:gd name="T43" fmla="*/ 19 h 20"/>
                <a:gd name="T44" fmla="*/ 33 w 39"/>
                <a:gd name="T45" fmla="*/ 19 h 20"/>
                <a:gd name="T46" fmla="*/ 33 w 39"/>
                <a:gd name="T47" fmla="*/ 20 h 20"/>
                <a:gd name="T48" fmla="*/ 34 w 39"/>
                <a:gd name="T49" fmla="*/ 20 h 20"/>
                <a:gd name="T50" fmla="*/ 36 w 39"/>
                <a:gd name="T51" fmla="*/ 20 h 20"/>
                <a:gd name="T52" fmla="*/ 39 w 39"/>
                <a:gd name="T53" fmla="*/ 18 h 20"/>
                <a:gd name="T54" fmla="*/ 36 w 39"/>
                <a:gd name="T55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9" h="20">
                  <a:moveTo>
                    <a:pt x="36" y="16"/>
                  </a:moveTo>
                  <a:cubicBezTo>
                    <a:pt x="35" y="16"/>
                    <a:pt x="34" y="16"/>
                    <a:pt x="34" y="15"/>
                  </a:cubicBezTo>
                  <a:cubicBezTo>
                    <a:pt x="34" y="15"/>
                    <a:pt x="33" y="15"/>
                    <a:pt x="33" y="15"/>
                  </a:cubicBezTo>
                  <a:cubicBezTo>
                    <a:pt x="33" y="15"/>
                    <a:pt x="32" y="15"/>
                    <a:pt x="32" y="15"/>
                  </a:cubicBezTo>
                  <a:cubicBezTo>
                    <a:pt x="32" y="15"/>
                    <a:pt x="32" y="14"/>
                    <a:pt x="32" y="14"/>
                  </a:cubicBezTo>
                  <a:cubicBezTo>
                    <a:pt x="21" y="9"/>
                    <a:pt x="11" y="4"/>
                    <a:pt x="11" y="4"/>
                  </a:cubicBezTo>
                  <a:cubicBezTo>
                    <a:pt x="9" y="3"/>
                    <a:pt x="7" y="2"/>
                    <a:pt x="5" y="1"/>
                  </a:cubicBezTo>
                  <a:cubicBezTo>
                    <a:pt x="5" y="1"/>
                    <a:pt x="3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3"/>
                    <a:pt x="3" y="4"/>
                    <a:pt x="4" y="5"/>
                  </a:cubicBezTo>
                  <a:cubicBezTo>
                    <a:pt x="5" y="6"/>
                    <a:pt x="7" y="7"/>
                    <a:pt x="8" y="8"/>
                  </a:cubicBezTo>
                  <a:cubicBezTo>
                    <a:pt x="9" y="8"/>
                    <a:pt x="13" y="10"/>
                    <a:pt x="19" y="13"/>
                  </a:cubicBezTo>
                  <a:cubicBezTo>
                    <a:pt x="19" y="13"/>
                    <a:pt x="19" y="14"/>
                    <a:pt x="20" y="14"/>
                  </a:cubicBezTo>
                  <a:cubicBezTo>
                    <a:pt x="21" y="14"/>
                    <a:pt x="22" y="14"/>
                    <a:pt x="22" y="14"/>
                  </a:cubicBezTo>
                  <a:cubicBezTo>
                    <a:pt x="24" y="14"/>
                    <a:pt x="25" y="15"/>
                    <a:pt x="26" y="15"/>
                  </a:cubicBezTo>
                  <a:cubicBezTo>
                    <a:pt x="26" y="15"/>
                    <a:pt x="27" y="16"/>
                    <a:pt x="27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9" y="16"/>
                    <a:pt x="29" y="16"/>
                    <a:pt x="29" y="17"/>
                  </a:cubicBezTo>
                  <a:cubicBezTo>
                    <a:pt x="30" y="17"/>
                    <a:pt x="32" y="18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20"/>
                    <a:pt x="35" y="20"/>
                    <a:pt x="36" y="20"/>
                  </a:cubicBezTo>
                  <a:cubicBezTo>
                    <a:pt x="36" y="19"/>
                    <a:pt x="37" y="19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" name="Freeform 82"/>
            <p:cNvSpPr>
              <a:spLocks/>
            </p:cNvSpPr>
            <p:nvPr userDrawn="1"/>
          </p:nvSpPr>
          <p:spPr bwMode="auto">
            <a:xfrm>
              <a:off x="8360" y="3128"/>
              <a:ext cx="38" cy="27"/>
            </a:xfrm>
            <a:custGeom>
              <a:avLst/>
              <a:gdLst>
                <a:gd name="T0" fmla="*/ 24 w 27"/>
                <a:gd name="T1" fmla="*/ 13 h 19"/>
                <a:gd name="T2" fmla="*/ 24 w 27"/>
                <a:gd name="T3" fmla="*/ 13 h 19"/>
                <a:gd name="T4" fmla="*/ 23 w 27"/>
                <a:gd name="T5" fmla="*/ 13 h 19"/>
                <a:gd name="T6" fmla="*/ 23 w 27"/>
                <a:gd name="T7" fmla="*/ 12 h 19"/>
                <a:gd name="T8" fmla="*/ 22 w 27"/>
                <a:gd name="T9" fmla="*/ 12 h 19"/>
                <a:gd name="T10" fmla="*/ 21 w 27"/>
                <a:gd name="T11" fmla="*/ 11 h 19"/>
                <a:gd name="T12" fmla="*/ 20 w 27"/>
                <a:gd name="T13" fmla="*/ 11 h 19"/>
                <a:gd name="T14" fmla="*/ 20 w 27"/>
                <a:gd name="T15" fmla="*/ 11 h 19"/>
                <a:gd name="T16" fmla="*/ 18 w 27"/>
                <a:gd name="T17" fmla="*/ 10 h 19"/>
                <a:gd name="T18" fmla="*/ 18 w 27"/>
                <a:gd name="T19" fmla="*/ 10 h 19"/>
                <a:gd name="T20" fmla="*/ 17 w 27"/>
                <a:gd name="T21" fmla="*/ 9 h 19"/>
                <a:gd name="T22" fmla="*/ 17 w 27"/>
                <a:gd name="T23" fmla="*/ 9 h 19"/>
                <a:gd name="T24" fmla="*/ 15 w 27"/>
                <a:gd name="T25" fmla="*/ 8 h 19"/>
                <a:gd name="T26" fmla="*/ 15 w 27"/>
                <a:gd name="T27" fmla="*/ 8 h 19"/>
                <a:gd name="T28" fmla="*/ 14 w 27"/>
                <a:gd name="T29" fmla="*/ 7 h 19"/>
                <a:gd name="T30" fmla="*/ 13 w 27"/>
                <a:gd name="T31" fmla="*/ 7 h 19"/>
                <a:gd name="T32" fmla="*/ 12 w 27"/>
                <a:gd name="T33" fmla="*/ 6 h 19"/>
                <a:gd name="T34" fmla="*/ 12 w 27"/>
                <a:gd name="T35" fmla="*/ 6 h 19"/>
                <a:gd name="T36" fmla="*/ 14 w 27"/>
                <a:gd name="T37" fmla="*/ 1 h 19"/>
                <a:gd name="T38" fmla="*/ 12 w 27"/>
                <a:gd name="T39" fmla="*/ 0 h 19"/>
                <a:gd name="T40" fmla="*/ 10 w 27"/>
                <a:gd name="T41" fmla="*/ 3 h 19"/>
                <a:gd name="T42" fmla="*/ 10 w 27"/>
                <a:gd name="T43" fmla="*/ 5 h 19"/>
                <a:gd name="T44" fmla="*/ 5 w 27"/>
                <a:gd name="T45" fmla="*/ 2 h 19"/>
                <a:gd name="T46" fmla="*/ 4 w 27"/>
                <a:gd name="T47" fmla="*/ 3 h 19"/>
                <a:gd name="T48" fmla="*/ 0 w 27"/>
                <a:gd name="T49" fmla="*/ 7 h 19"/>
                <a:gd name="T50" fmla="*/ 7 w 27"/>
                <a:gd name="T51" fmla="*/ 11 h 19"/>
                <a:gd name="T52" fmla="*/ 6 w 27"/>
                <a:gd name="T53" fmla="*/ 11 h 19"/>
                <a:gd name="T54" fmla="*/ 3 w 27"/>
                <a:gd name="T55" fmla="*/ 14 h 19"/>
                <a:gd name="T56" fmla="*/ 6 w 27"/>
                <a:gd name="T57" fmla="*/ 16 h 19"/>
                <a:gd name="T58" fmla="*/ 8 w 27"/>
                <a:gd name="T59" fmla="*/ 13 h 19"/>
                <a:gd name="T60" fmla="*/ 9 w 27"/>
                <a:gd name="T61" fmla="*/ 12 h 19"/>
                <a:gd name="T62" fmla="*/ 10 w 27"/>
                <a:gd name="T63" fmla="*/ 12 h 19"/>
                <a:gd name="T64" fmla="*/ 11 w 27"/>
                <a:gd name="T65" fmla="*/ 12 h 19"/>
                <a:gd name="T66" fmla="*/ 11 w 27"/>
                <a:gd name="T67" fmla="*/ 13 h 19"/>
                <a:gd name="T68" fmla="*/ 12 w 27"/>
                <a:gd name="T69" fmla="*/ 13 h 19"/>
                <a:gd name="T70" fmla="*/ 13 w 27"/>
                <a:gd name="T71" fmla="*/ 13 h 19"/>
                <a:gd name="T72" fmla="*/ 13 w 27"/>
                <a:gd name="T73" fmla="*/ 13 h 19"/>
                <a:gd name="T74" fmla="*/ 14 w 27"/>
                <a:gd name="T75" fmla="*/ 14 h 19"/>
                <a:gd name="T76" fmla="*/ 15 w 27"/>
                <a:gd name="T77" fmla="*/ 14 h 19"/>
                <a:gd name="T78" fmla="*/ 15 w 27"/>
                <a:gd name="T79" fmla="*/ 14 h 19"/>
                <a:gd name="T80" fmla="*/ 16 w 27"/>
                <a:gd name="T81" fmla="*/ 15 h 19"/>
                <a:gd name="T82" fmla="*/ 16 w 27"/>
                <a:gd name="T83" fmla="*/ 15 h 19"/>
                <a:gd name="T84" fmla="*/ 17 w 27"/>
                <a:gd name="T85" fmla="*/ 15 h 19"/>
                <a:gd name="T86" fmla="*/ 18 w 27"/>
                <a:gd name="T87" fmla="*/ 16 h 19"/>
                <a:gd name="T88" fmla="*/ 18 w 27"/>
                <a:gd name="T89" fmla="*/ 16 h 19"/>
                <a:gd name="T90" fmla="*/ 19 w 27"/>
                <a:gd name="T91" fmla="*/ 16 h 19"/>
                <a:gd name="T92" fmla="*/ 20 w 27"/>
                <a:gd name="T93" fmla="*/ 17 h 19"/>
                <a:gd name="T94" fmla="*/ 20 w 27"/>
                <a:gd name="T95" fmla="*/ 17 h 19"/>
                <a:gd name="T96" fmla="*/ 21 w 27"/>
                <a:gd name="T97" fmla="*/ 17 h 19"/>
                <a:gd name="T98" fmla="*/ 21 w 27"/>
                <a:gd name="T99" fmla="*/ 17 h 19"/>
                <a:gd name="T100" fmla="*/ 22 w 27"/>
                <a:gd name="T101" fmla="*/ 18 h 19"/>
                <a:gd name="T102" fmla="*/ 24 w 27"/>
                <a:gd name="T103" fmla="*/ 19 h 19"/>
                <a:gd name="T104" fmla="*/ 26 w 27"/>
                <a:gd name="T105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7" h="19">
                  <a:moveTo>
                    <a:pt x="26" y="14"/>
                  </a:moveTo>
                  <a:cubicBezTo>
                    <a:pt x="26" y="14"/>
                    <a:pt x="25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3" y="13"/>
                    <a:pt x="23" y="13"/>
                  </a:cubicBezTo>
                  <a:cubicBezTo>
                    <a:pt x="23" y="13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9"/>
                    <a:pt x="18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9"/>
                    <a:pt x="16" y="8"/>
                    <a:pt x="16" y="8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2"/>
                    <a:pt x="14" y="1"/>
                  </a:cubicBezTo>
                  <a:cubicBezTo>
                    <a:pt x="14" y="1"/>
                    <a:pt x="13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11" y="0"/>
                    <a:pt x="10" y="0"/>
                    <a:pt x="10" y="1"/>
                  </a:cubicBezTo>
                  <a:cubicBezTo>
                    <a:pt x="9" y="2"/>
                    <a:pt x="9" y="2"/>
                    <a:pt x="10" y="3"/>
                  </a:cubicBezTo>
                  <a:cubicBezTo>
                    <a:pt x="10" y="3"/>
                    <a:pt x="10" y="3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9" y="5"/>
                    <a:pt x="9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1" y="5"/>
                    <a:pt x="1" y="6"/>
                    <a:pt x="0" y="7"/>
                  </a:cubicBezTo>
                  <a:cubicBezTo>
                    <a:pt x="3" y="9"/>
                    <a:pt x="6" y="10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cubicBezTo>
                    <a:pt x="3" y="13"/>
                    <a:pt x="3" y="14"/>
                    <a:pt x="3" y="14"/>
                  </a:cubicBezTo>
                  <a:cubicBezTo>
                    <a:pt x="4" y="15"/>
                    <a:pt x="4" y="15"/>
                    <a:pt x="5" y="16"/>
                  </a:cubicBezTo>
                  <a:cubicBezTo>
                    <a:pt x="5" y="16"/>
                    <a:pt x="5" y="16"/>
                    <a:pt x="6" y="16"/>
                  </a:cubicBezTo>
                  <a:cubicBezTo>
                    <a:pt x="6" y="16"/>
                    <a:pt x="7" y="15"/>
                    <a:pt x="8" y="15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5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7"/>
                    <a:pt x="19" y="17"/>
                  </a:cubicBezTo>
                  <a:cubicBezTo>
                    <a:pt x="19" y="17"/>
                    <a:pt x="19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3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6" y="19"/>
                    <a:pt x="27" y="18"/>
                    <a:pt x="27" y="16"/>
                  </a:cubicBezTo>
                  <a:cubicBezTo>
                    <a:pt x="27" y="15"/>
                    <a:pt x="27" y="15"/>
                    <a:pt x="26" y="1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" name="Freeform 83"/>
            <p:cNvSpPr>
              <a:spLocks noEditPoints="1"/>
            </p:cNvSpPr>
            <p:nvPr userDrawn="1"/>
          </p:nvSpPr>
          <p:spPr bwMode="auto">
            <a:xfrm>
              <a:off x="8304" y="3152"/>
              <a:ext cx="67" cy="45"/>
            </a:xfrm>
            <a:custGeom>
              <a:avLst/>
              <a:gdLst>
                <a:gd name="T0" fmla="*/ 45 w 48"/>
                <a:gd name="T1" fmla="*/ 0 h 32"/>
                <a:gd name="T2" fmla="*/ 35 w 48"/>
                <a:gd name="T3" fmla="*/ 10 h 32"/>
                <a:gd name="T4" fmla="*/ 39 w 48"/>
                <a:gd name="T5" fmla="*/ 10 h 32"/>
                <a:gd name="T6" fmla="*/ 39 w 48"/>
                <a:gd name="T7" fmla="*/ 10 h 32"/>
                <a:gd name="T8" fmla="*/ 39 w 48"/>
                <a:gd name="T9" fmla="*/ 10 h 32"/>
                <a:gd name="T10" fmla="*/ 33 w 48"/>
                <a:gd name="T11" fmla="*/ 20 h 32"/>
                <a:gd name="T12" fmla="*/ 26 w 48"/>
                <a:gd name="T13" fmla="*/ 16 h 32"/>
                <a:gd name="T14" fmla="*/ 22 w 48"/>
                <a:gd name="T15" fmla="*/ 2 h 32"/>
                <a:gd name="T16" fmla="*/ 16 w 48"/>
                <a:gd name="T17" fmla="*/ 21 h 32"/>
                <a:gd name="T18" fmla="*/ 12 w 48"/>
                <a:gd name="T19" fmla="*/ 17 h 32"/>
                <a:gd name="T20" fmla="*/ 8 w 48"/>
                <a:gd name="T21" fmla="*/ 10 h 32"/>
                <a:gd name="T22" fmla="*/ 8 w 48"/>
                <a:gd name="T23" fmla="*/ 10 h 32"/>
                <a:gd name="T24" fmla="*/ 9 w 48"/>
                <a:gd name="T25" fmla="*/ 10 h 32"/>
                <a:gd name="T26" fmla="*/ 13 w 48"/>
                <a:gd name="T27" fmla="*/ 10 h 32"/>
                <a:gd name="T28" fmla="*/ 3 w 48"/>
                <a:gd name="T29" fmla="*/ 0 h 32"/>
                <a:gd name="T30" fmla="*/ 0 w 48"/>
                <a:gd name="T31" fmla="*/ 14 h 32"/>
                <a:gd name="T32" fmla="*/ 4 w 48"/>
                <a:gd name="T33" fmla="*/ 11 h 32"/>
                <a:gd name="T34" fmla="*/ 4 w 48"/>
                <a:gd name="T35" fmla="*/ 11 h 32"/>
                <a:gd name="T36" fmla="*/ 5 w 48"/>
                <a:gd name="T37" fmla="*/ 11 h 32"/>
                <a:gd name="T38" fmla="*/ 5 w 48"/>
                <a:gd name="T39" fmla="*/ 11 h 32"/>
                <a:gd name="T40" fmla="*/ 9 w 48"/>
                <a:gd name="T41" fmla="*/ 20 h 32"/>
                <a:gd name="T42" fmla="*/ 14 w 48"/>
                <a:gd name="T43" fmla="*/ 24 h 32"/>
                <a:gd name="T44" fmla="*/ 28 w 48"/>
                <a:gd name="T45" fmla="*/ 29 h 32"/>
                <a:gd name="T46" fmla="*/ 38 w 48"/>
                <a:gd name="T47" fmla="*/ 21 h 32"/>
                <a:gd name="T48" fmla="*/ 39 w 48"/>
                <a:gd name="T49" fmla="*/ 20 h 32"/>
                <a:gd name="T50" fmla="*/ 40 w 48"/>
                <a:gd name="T51" fmla="*/ 18 h 32"/>
                <a:gd name="T52" fmla="*/ 42 w 48"/>
                <a:gd name="T53" fmla="*/ 14 h 32"/>
                <a:gd name="T54" fmla="*/ 43 w 48"/>
                <a:gd name="T55" fmla="*/ 11 h 32"/>
                <a:gd name="T56" fmla="*/ 43 w 48"/>
                <a:gd name="T57" fmla="*/ 11 h 32"/>
                <a:gd name="T58" fmla="*/ 43 w 48"/>
                <a:gd name="T59" fmla="*/ 11 h 32"/>
                <a:gd name="T60" fmla="*/ 43 w 48"/>
                <a:gd name="T61" fmla="*/ 11 h 32"/>
                <a:gd name="T62" fmla="*/ 43 w 48"/>
                <a:gd name="T63" fmla="*/ 11 h 32"/>
                <a:gd name="T64" fmla="*/ 47 w 48"/>
                <a:gd name="T65" fmla="*/ 9 h 32"/>
                <a:gd name="T66" fmla="*/ 5 w 48"/>
                <a:gd name="T67" fmla="*/ 11 h 32"/>
                <a:gd name="T68" fmla="*/ 5 w 48"/>
                <a:gd name="T69" fmla="*/ 11 h 32"/>
                <a:gd name="T70" fmla="*/ 5 w 48"/>
                <a:gd name="T71" fmla="*/ 11 h 32"/>
                <a:gd name="T72" fmla="*/ 8 w 48"/>
                <a:gd name="T73" fmla="*/ 10 h 32"/>
                <a:gd name="T74" fmla="*/ 40 w 48"/>
                <a:gd name="T75" fmla="*/ 10 h 32"/>
                <a:gd name="T76" fmla="*/ 40 w 48"/>
                <a:gd name="T77" fmla="*/ 10 h 32"/>
                <a:gd name="T78" fmla="*/ 42 w 48"/>
                <a:gd name="T79" fmla="*/ 11 h 32"/>
                <a:gd name="T80" fmla="*/ 42 w 48"/>
                <a:gd name="T81" fmla="*/ 11 h 32"/>
                <a:gd name="T82" fmla="*/ 43 w 48"/>
                <a:gd name="T83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" h="32">
                  <a:moveTo>
                    <a:pt x="47" y="9"/>
                  </a:moveTo>
                  <a:cubicBezTo>
                    <a:pt x="47" y="6"/>
                    <a:pt x="46" y="5"/>
                    <a:pt x="46" y="3"/>
                  </a:cubicBezTo>
                  <a:cubicBezTo>
                    <a:pt x="45" y="2"/>
                    <a:pt x="45" y="0"/>
                    <a:pt x="45" y="0"/>
                  </a:cubicBezTo>
                  <a:cubicBezTo>
                    <a:pt x="45" y="0"/>
                    <a:pt x="42" y="2"/>
                    <a:pt x="41" y="3"/>
                  </a:cubicBezTo>
                  <a:cubicBezTo>
                    <a:pt x="40" y="3"/>
                    <a:pt x="38" y="4"/>
                    <a:pt x="37" y="6"/>
                  </a:cubicBezTo>
                  <a:cubicBezTo>
                    <a:pt x="36" y="7"/>
                    <a:pt x="35" y="10"/>
                    <a:pt x="35" y="10"/>
                  </a:cubicBezTo>
                  <a:cubicBezTo>
                    <a:pt x="35" y="10"/>
                    <a:pt x="35" y="10"/>
                    <a:pt x="36" y="10"/>
                  </a:cubicBezTo>
                  <a:cubicBezTo>
                    <a:pt x="36" y="10"/>
                    <a:pt x="37" y="10"/>
                    <a:pt x="38" y="10"/>
                  </a:cubicBezTo>
                  <a:cubicBezTo>
                    <a:pt x="38" y="10"/>
                    <a:pt x="39" y="10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0"/>
                    <a:pt x="39" y="14"/>
                    <a:pt x="36" y="17"/>
                  </a:cubicBezTo>
                  <a:cubicBezTo>
                    <a:pt x="35" y="18"/>
                    <a:pt x="34" y="19"/>
                    <a:pt x="33" y="20"/>
                  </a:cubicBezTo>
                  <a:cubicBezTo>
                    <a:pt x="32" y="20"/>
                    <a:pt x="32" y="20"/>
                    <a:pt x="31" y="21"/>
                  </a:cubicBezTo>
                  <a:cubicBezTo>
                    <a:pt x="31" y="21"/>
                    <a:pt x="31" y="21"/>
                    <a:pt x="30" y="21"/>
                  </a:cubicBezTo>
                  <a:cubicBezTo>
                    <a:pt x="28" y="21"/>
                    <a:pt x="26" y="19"/>
                    <a:pt x="26" y="16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5" y="2"/>
                    <a:pt x="24" y="2"/>
                    <a:pt x="24" y="2"/>
                  </a:cubicBezTo>
                  <a:cubicBezTo>
                    <a:pt x="23" y="2"/>
                    <a:pt x="22" y="2"/>
                    <a:pt x="22" y="2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9"/>
                    <a:pt x="20" y="21"/>
                    <a:pt x="17" y="21"/>
                  </a:cubicBezTo>
                  <a:cubicBezTo>
                    <a:pt x="17" y="21"/>
                    <a:pt x="17" y="21"/>
                    <a:pt x="16" y="21"/>
                  </a:cubicBezTo>
                  <a:cubicBezTo>
                    <a:pt x="16" y="20"/>
                    <a:pt x="15" y="20"/>
                    <a:pt x="15" y="20"/>
                  </a:cubicBezTo>
                  <a:cubicBezTo>
                    <a:pt x="14" y="19"/>
                    <a:pt x="13" y="18"/>
                    <a:pt x="12" y="18"/>
                  </a:cubicBezTo>
                  <a:cubicBezTo>
                    <a:pt x="12" y="18"/>
                    <a:pt x="12" y="17"/>
                    <a:pt x="12" y="17"/>
                  </a:cubicBezTo>
                  <a:cubicBezTo>
                    <a:pt x="8" y="14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1" y="10"/>
                    <a:pt x="12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3" y="10"/>
                    <a:pt x="12" y="7"/>
                    <a:pt x="11" y="6"/>
                  </a:cubicBezTo>
                  <a:cubicBezTo>
                    <a:pt x="9" y="4"/>
                    <a:pt x="7" y="3"/>
                    <a:pt x="6" y="3"/>
                  </a:cubicBezTo>
                  <a:cubicBezTo>
                    <a:pt x="5" y="2"/>
                    <a:pt x="3" y="0"/>
                    <a:pt x="3" y="0"/>
                  </a:cubicBezTo>
                  <a:cubicBezTo>
                    <a:pt x="3" y="0"/>
                    <a:pt x="2" y="2"/>
                    <a:pt x="2" y="3"/>
                  </a:cubicBezTo>
                  <a:cubicBezTo>
                    <a:pt x="1" y="5"/>
                    <a:pt x="0" y="6"/>
                    <a:pt x="0" y="9"/>
                  </a:cubicBezTo>
                  <a:cubicBezTo>
                    <a:pt x="0" y="11"/>
                    <a:pt x="0" y="14"/>
                    <a:pt x="0" y="14"/>
                  </a:cubicBezTo>
                  <a:cubicBezTo>
                    <a:pt x="0" y="14"/>
                    <a:pt x="2" y="13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6" y="17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0" y="22"/>
                    <a:pt x="12" y="23"/>
                    <a:pt x="14" y="24"/>
                  </a:cubicBezTo>
                  <a:cubicBezTo>
                    <a:pt x="16" y="26"/>
                    <a:pt x="18" y="27"/>
                    <a:pt x="20" y="29"/>
                  </a:cubicBezTo>
                  <a:cubicBezTo>
                    <a:pt x="22" y="30"/>
                    <a:pt x="24" y="32"/>
                    <a:pt x="24" y="32"/>
                  </a:cubicBezTo>
                  <a:cubicBezTo>
                    <a:pt x="24" y="32"/>
                    <a:pt x="25" y="30"/>
                    <a:pt x="28" y="29"/>
                  </a:cubicBezTo>
                  <a:cubicBezTo>
                    <a:pt x="29" y="27"/>
                    <a:pt x="32" y="26"/>
                    <a:pt x="34" y="24"/>
                  </a:cubicBezTo>
                  <a:cubicBezTo>
                    <a:pt x="36" y="23"/>
                    <a:pt x="37" y="22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9" y="21"/>
                    <a:pt x="39" y="20"/>
                    <a:pt x="39" y="20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41" y="17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2" y="15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3"/>
                    <a:pt x="42" y="13"/>
                    <a:pt x="42" y="12"/>
                  </a:cubicBezTo>
                  <a:cubicBezTo>
                    <a:pt x="42" y="12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6" y="13"/>
                    <a:pt x="47" y="14"/>
                    <a:pt x="47" y="14"/>
                  </a:cubicBezTo>
                  <a:cubicBezTo>
                    <a:pt x="47" y="14"/>
                    <a:pt x="48" y="11"/>
                    <a:pt x="47" y="9"/>
                  </a:cubicBezTo>
                  <a:moveTo>
                    <a:pt x="5" y="11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5" y="11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moveTo>
                    <a:pt x="40" y="10"/>
                  </a:move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moveTo>
                    <a:pt x="42" y="11"/>
                  </a:moveTo>
                  <a:cubicBezTo>
                    <a:pt x="42" y="11"/>
                    <a:pt x="42" y="11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moveTo>
                    <a:pt x="42" y="11"/>
                  </a:moveTo>
                  <a:cubicBezTo>
                    <a:pt x="42" y="11"/>
                    <a:pt x="42" y="11"/>
                    <a:pt x="42" y="11"/>
                  </a:cubicBezTo>
                  <a:cubicBezTo>
                    <a:pt x="42" y="11"/>
                    <a:pt x="42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2" y="11"/>
                    <a:pt x="4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2" name="Freeform 84"/>
            <p:cNvSpPr>
              <a:spLocks noEditPoints="1"/>
            </p:cNvSpPr>
            <p:nvPr userDrawn="1"/>
          </p:nvSpPr>
          <p:spPr bwMode="auto">
            <a:xfrm>
              <a:off x="8305" y="3072"/>
              <a:ext cx="64" cy="41"/>
            </a:xfrm>
            <a:custGeom>
              <a:avLst/>
              <a:gdLst>
                <a:gd name="T0" fmla="*/ 25 w 45"/>
                <a:gd name="T1" fmla="*/ 14 h 29"/>
                <a:gd name="T2" fmla="*/ 25 w 45"/>
                <a:gd name="T3" fmla="*/ 13 h 29"/>
                <a:gd name="T4" fmla="*/ 30 w 45"/>
                <a:gd name="T5" fmla="*/ 7 h 29"/>
                <a:gd name="T6" fmla="*/ 23 w 45"/>
                <a:gd name="T7" fmla="*/ 0 h 29"/>
                <a:gd name="T8" fmla="*/ 16 w 45"/>
                <a:gd name="T9" fmla="*/ 7 h 29"/>
                <a:gd name="T10" fmla="*/ 21 w 45"/>
                <a:gd name="T11" fmla="*/ 13 h 29"/>
                <a:gd name="T12" fmla="*/ 21 w 45"/>
                <a:gd name="T13" fmla="*/ 14 h 29"/>
                <a:gd name="T14" fmla="*/ 0 w 45"/>
                <a:gd name="T15" fmla="*/ 14 h 29"/>
                <a:gd name="T16" fmla="*/ 0 w 45"/>
                <a:gd name="T17" fmla="*/ 18 h 29"/>
                <a:gd name="T18" fmla="*/ 15 w 45"/>
                <a:gd name="T19" fmla="*/ 20 h 29"/>
                <a:gd name="T20" fmla="*/ 21 w 45"/>
                <a:gd name="T21" fmla="*/ 20 h 29"/>
                <a:gd name="T22" fmla="*/ 21 w 45"/>
                <a:gd name="T23" fmla="*/ 28 h 29"/>
                <a:gd name="T24" fmla="*/ 22 w 45"/>
                <a:gd name="T25" fmla="*/ 29 h 29"/>
                <a:gd name="T26" fmla="*/ 23 w 45"/>
                <a:gd name="T27" fmla="*/ 29 h 29"/>
                <a:gd name="T28" fmla="*/ 24 w 45"/>
                <a:gd name="T29" fmla="*/ 29 h 29"/>
                <a:gd name="T30" fmla="*/ 25 w 45"/>
                <a:gd name="T31" fmla="*/ 28 h 29"/>
                <a:gd name="T32" fmla="*/ 25 w 45"/>
                <a:gd name="T33" fmla="*/ 20 h 29"/>
                <a:gd name="T34" fmla="*/ 30 w 45"/>
                <a:gd name="T35" fmla="*/ 20 h 29"/>
                <a:gd name="T36" fmla="*/ 45 w 45"/>
                <a:gd name="T37" fmla="*/ 18 h 29"/>
                <a:gd name="T38" fmla="*/ 45 w 45"/>
                <a:gd name="T39" fmla="*/ 14 h 29"/>
                <a:gd name="T40" fmla="*/ 25 w 45"/>
                <a:gd name="T41" fmla="*/ 14 h 29"/>
                <a:gd name="T42" fmla="*/ 23 w 45"/>
                <a:gd name="T43" fmla="*/ 8 h 29"/>
                <a:gd name="T44" fmla="*/ 21 w 45"/>
                <a:gd name="T45" fmla="*/ 10 h 29"/>
                <a:gd name="T46" fmla="*/ 21 w 45"/>
                <a:gd name="T47" fmla="*/ 10 h 29"/>
                <a:gd name="T48" fmla="*/ 20 w 45"/>
                <a:gd name="T49" fmla="*/ 10 h 29"/>
                <a:gd name="T50" fmla="*/ 19 w 45"/>
                <a:gd name="T51" fmla="*/ 7 h 29"/>
                <a:gd name="T52" fmla="*/ 20 w 45"/>
                <a:gd name="T53" fmla="*/ 4 h 29"/>
                <a:gd name="T54" fmla="*/ 23 w 45"/>
                <a:gd name="T55" fmla="*/ 3 h 29"/>
                <a:gd name="T56" fmla="*/ 26 w 45"/>
                <a:gd name="T57" fmla="*/ 4 h 29"/>
                <a:gd name="T58" fmla="*/ 27 w 45"/>
                <a:gd name="T59" fmla="*/ 7 h 29"/>
                <a:gd name="T60" fmla="*/ 26 w 45"/>
                <a:gd name="T61" fmla="*/ 10 h 29"/>
                <a:gd name="T62" fmla="*/ 25 w 45"/>
                <a:gd name="T63" fmla="*/ 10 h 29"/>
                <a:gd name="T64" fmla="*/ 25 w 45"/>
                <a:gd name="T65" fmla="*/ 10 h 29"/>
                <a:gd name="T66" fmla="*/ 23 w 45"/>
                <a:gd name="T67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29">
                  <a:moveTo>
                    <a:pt x="25" y="14"/>
                  </a:moveTo>
                  <a:cubicBezTo>
                    <a:pt x="25" y="13"/>
                    <a:pt x="25" y="13"/>
                    <a:pt x="25" y="13"/>
                  </a:cubicBezTo>
                  <a:cubicBezTo>
                    <a:pt x="28" y="12"/>
                    <a:pt x="30" y="10"/>
                    <a:pt x="30" y="7"/>
                  </a:cubicBezTo>
                  <a:cubicBezTo>
                    <a:pt x="30" y="3"/>
                    <a:pt x="27" y="0"/>
                    <a:pt x="23" y="0"/>
                  </a:cubicBezTo>
                  <a:cubicBezTo>
                    <a:pt x="19" y="0"/>
                    <a:pt x="16" y="3"/>
                    <a:pt x="16" y="7"/>
                  </a:cubicBezTo>
                  <a:cubicBezTo>
                    <a:pt x="16" y="10"/>
                    <a:pt x="18" y="12"/>
                    <a:pt x="21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9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8"/>
                    <a:pt x="25" y="28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4"/>
                    <a:pt x="45" y="14"/>
                    <a:pt x="45" y="14"/>
                  </a:cubicBezTo>
                  <a:lnTo>
                    <a:pt x="25" y="14"/>
                  </a:lnTo>
                  <a:close/>
                  <a:moveTo>
                    <a:pt x="23" y="8"/>
                  </a:moveTo>
                  <a:cubicBezTo>
                    <a:pt x="22" y="8"/>
                    <a:pt x="21" y="9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9" y="9"/>
                    <a:pt x="19" y="8"/>
                    <a:pt x="19" y="7"/>
                  </a:cubicBezTo>
                  <a:cubicBezTo>
                    <a:pt x="19" y="6"/>
                    <a:pt x="19" y="5"/>
                    <a:pt x="20" y="4"/>
                  </a:cubicBezTo>
                  <a:cubicBezTo>
                    <a:pt x="21" y="3"/>
                    <a:pt x="22" y="3"/>
                    <a:pt x="23" y="3"/>
                  </a:cubicBezTo>
                  <a:cubicBezTo>
                    <a:pt x="24" y="3"/>
                    <a:pt x="25" y="3"/>
                    <a:pt x="26" y="4"/>
                  </a:cubicBezTo>
                  <a:cubicBezTo>
                    <a:pt x="26" y="5"/>
                    <a:pt x="27" y="6"/>
                    <a:pt x="27" y="7"/>
                  </a:cubicBezTo>
                  <a:cubicBezTo>
                    <a:pt x="27" y="8"/>
                    <a:pt x="26" y="9"/>
                    <a:pt x="26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9"/>
                    <a:pt x="24" y="8"/>
                    <a:pt x="23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3" name="Freeform 85"/>
            <p:cNvSpPr>
              <a:spLocks/>
            </p:cNvSpPr>
            <p:nvPr userDrawn="1"/>
          </p:nvSpPr>
          <p:spPr bwMode="auto">
            <a:xfrm>
              <a:off x="8340" y="3094"/>
              <a:ext cx="46" cy="24"/>
            </a:xfrm>
            <a:custGeom>
              <a:avLst/>
              <a:gdLst>
                <a:gd name="T0" fmla="*/ 31 w 32"/>
                <a:gd name="T1" fmla="*/ 0 h 17"/>
                <a:gd name="T2" fmla="*/ 29 w 32"/>
                <a:gd name="T3" fmla="*/ 1 h 17"/>
                <a:gd name="T4" fmla="*/ 26 w 32"/>
                <a:gd name="T5" fmla="*/ 1 h 17"/>
                <a:gd name="T6" fmla="*/ 21 w 32"/>
                <a:gd name="T7" fmla="*/ 4 h 17"/>
                <a:gd name="T8" fmla="*/ 0 w 32"/>
                <a:gd name="T9" fmla="*/ 14 h 17"/>
                <a:gd name="T10" fmla="*/ 5 w 32"/>
                <a:gd name="T11" fmla="*/ 17 h 17"/>
                <a:gd name="T12" fmla="*/ 5 w 32"/>
                <a:gd name="T13" fmla="*/ 16 h 17"/>
                <a:gd name="T14" fmla="*/ 9 w 32"/>
                <a:gd name="T15" fmla="*/ 15 h 17"/>
                <a:gd name="T16" fmla="*/ 12 w 32"/>
                <a:gd name="T17" fmla="*/ 14 h 17"/>
                <a:gd name="T18" fmla="*/ 23 w 32"/>
                <a:gd name="T19" fmla="*/ 8 h 17"/>
                <a:gd name="T20" fmla="*/ 28 w 32"/>
                <a:gd name="T21" fmla="*/ 5 h 17"/>
                <a:gd name="T22" fmla="*/ 30 w 32"/>
                <a:gd name="T23" fmla="*/ 3 h 17"/>
                <a:gd name="T24" fmla="*/ 31 w 32"/>
                <a:gd name="T25" fmla="*/ 1 h 17"/>
                <a:gd name="T26" fmla="*/ 32 w 32"/>
                <a:gd name="T27" fmla="*/ 0 h 17"/>
                <a:gd name="T28" fmla="*/ 31 w 32"/>
                <a:gd name="T2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17">
                  <a:moveTo>
                    <a:pt x="31" y="0"/>
                  </a:moveTo>
                  <a:cubicBezTo>
                    <a:pt x="31" y="0"/>
                    <a:pt x="30" y="0"/>
                    <a:pt x="29" y="1"/>
                  </a:cubicBezTo>
                  <a:cubicBezTo>
                    <a:pt x="28" y="1"/>
                    <a:pt x="27" y="1"/>
                    <a:pt x="26" y="1"/>
                  </a:cubicBezTo>
                  <a:cubicBezTo>
                    <a:pt x="25" y="2"/>
                    <a:pt x="22" y="3"/>
                    <a:pt x="21" y="4"/>
                  </a:cubicBezTo>
                  <a:cubicBezTo>
                    <a:pt x="20" y="4"/>
                    <a:pt x="11" y="9"/>
                    <a:pt x="0" y="14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6"/>
                  </a:cubicBezTo>
                  <a:cubicBezTo>
                    <a:pt x="7" y="16"/>
                    <a:pt x="8" y="15"/>
                    <a:pt x="9" y="15"/>
                  </a:cubicBezTo>
                  <a:cubicBezTo>
                    <a:pt x="10" y="14"/>
                    <a:pt x="11" y="14"/>
                    <a:pt x="12" y="14"/>
                  </a:cubicBezTo>
                  <a:cubicBezTo>
                    <a:pt x="18" y="11"/>
                    <a:pt x="23" y="8"/>
                    <a:pt x="23" y="8"/>
                  </a:cubicBezTo>
                  <a:cubicBezTo>
                    <a:pt x="25" y="7"/>
                    <a:pt x="27" y="6"/>
                    <a:pt x="28" y="5"/>
                  </a:cubicBezTo>
                  <a:cubicBezTo>
                    <a:pt x="29" y="4"/>
                    <a:pt x="29" y="3"/>
                    <a:pt x="30" y="3"/>
                  </a:cubicBezTo>
                  <a:cubicBezTo>
                    <a:pt x="31" y="2"/>
                    <a:pt x="31" y="1"/>
                    <a:pt x="31" y="1"/>
                  </a:cubicBezTo>
                  <a:cubicBezTo>
                    <a:pt x="32" y="0"/>
                    <a:pt x="32" y="0"/>
                    <a:pt x="32" y="0"/>
                  </a:cubicBez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4" name="Freeform 86"/>
            <p:cNvSpPr>
              <a:spLocks/>
            </p:cNvSpPr>
            <p:nvPr userDrawn="1"/>
          </p:nvSpPr>
          <p:spPr bwMode="auto">
            <a:xfrm>
              <a:off x="8343" y="3114"/>
              <a:ext cx="57" cy="18"/>
            </a:xfrm>
            <a:custGeom>
              <a:avLst/>
              <a:gdLst>
                <a:gd name="T0" fmla="*/ 20 w 40"/>
                <a:gd name="T1" fmla="*/ 0 h 13"/>
                <a:gd name="T2" fmla="*/ 17 w 40"/>
                <a:gd name="T3" fmla="*/ 0 h 13"/>
                <a:gd name="T4" fmla="*/ 8 w 40"/>
                <a:gd name="T5" fmla="*/ 3 h 13"/>
                <a:gd name="T6" fmla="*/ 4 w 40"/>
                <a:gd name="T7" fmla="*/ 4 h 13"/>
                <a:gd name="T8" fmla="*/ 3 w 40"/>
                <a:gd name="T9" fmla="*/ 5 h 13"/>
                <a:gd name="T10" fmla="*/ 3 w 40"/>
                <a:gd name="T11" fmla="*/ 5 h 13"/>
                <a:gd name="T12" fmla="*/ 0 w 40"/>
                <a:gd name="T13" fmla="*/ 7 h 13"/>
                <a:gd name="T14" fmla="*/ 0 w 40"/>
                <a:gd name="T15" fmla="*/ 7 h 13"/>
                <a:gd name="T16" fmla="*/ 5 w 40"/>
                <a:gd name="T17" fmla="*/ 9 h 13"/>
                <a:gd name="T18" fmla="*/ 6 w 40"/>
                <a:gd name="T19" fmla="*/ 9 h 13"/>
                <a:gd name="T20" fmla="*/ 11 w 40"/>
                <a:gd name="T21" fmla="*/ 11 h 13"/>
                <a:gd name="T22" fmla="*/ 11 w 40"/>
                <a:gd name="T23" fmla="*/ 12 h 13"/>
                <a:gd name="T24" fmla="*/ 12 w 40"/>
                <a:gd name="T25" fmla="*/ 12 h 13"/>
                <a:gd name="T26" fmla="*/ 12 w 40"/>
                <a:gd name="T27" fmla="*/ 13 h 13"/>
                <a:gd name="T28" fmla="*/ 15 w 40"/>
                <a:gd name="T29" fmla="*/ 11 h 13"/>
                <a:gd name="T30" fmla="*/ 16 w 40"/>
                <a:gd name="T31" fmla="*/ 11 h 13"/>
                <a:gd name="T32" fmla="*/ 16 w 40"/>
                <a:gd name="T33" fmla="*/ 10 h 13"/>
                <a:gd name="T34" fmla="*/ 21 w 40"/>
                <a:gd name="T35" fmla="*/ 7 h 13"/>
                <a:gd name="T36" fmla="*/ 40 w 40"/>
                <a:gd name="T37" fmla="*/ 3 h 13"/>
                <a:gd name="T38" fmla="*/ 20 w 40"/>
                <a:gd name="T3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0" h="13">
                  <a:moveTo>
                    <a:pt x="20" y="0"/>
                  </a:moveTo>
                  <a:cubicBezTo>
                    <a:pt x="19" y="0"/>
                    <a:pt x="18" y="0"/>
                    <a:pt x="17" y="0"/>
                  </a:cubicBezTo>
                  <a:cubicBezTo>
                    <a:pt x="14" y="1"/>
                    <a:pt x="11" y="2"/>
                    <a:pt x="8" y="3"/>
                  </a:cubicBezTo>
                  <a:cubicBezTo>
                    <a:pt x="7" y="3"/>
                    <a:pt x="5" y="4"/>
                    <a:pt x="4" y="4"/>
                  </a:cubicBezTo>
                  <a:cubicBezTo>
                    <a:pt x="4" y="4"/>
                    <a:pt x="4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6"/>
                    <a:pt x="1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8"/>
                    <a:pt x="5" y="9"/>
                    <a:pt x="5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8" y="9"/>
                    <a:pt x="10" y="10"/>
                    <a:pt x="11" y="11"/>
                  </a:cubicBezTo>
                  <a:cubicBezTo>
                    <a:pt x="11" y="11"/>
                    <a:pt x="11" y="12"/>
                    <a:pt x="11" y="12"/>
                  </a:cubicBezTo>
                  <a:cubicBezTo>
                    <a:pt x="11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3"/>
                  </a:cubicBezTo>
                  <a:cubicBezTo>
                    <a:pt x="13" y="12"/>
                    <a:pt x="14" y="12"/>
                    <a:pt x="15" y="11"/>
                  </a:cubicBezTo>
                  <a:cubicBezTo>
                    <a:pt x="15" y="11"/>
                    <a:pt x="15" y="11"/>
                    <a:pt x="16" y="11"/>
                  </a:cubicBezTo>
                  <a:cubicBezTo>
                    <a:pt x="16" y="11"/>
                    <a:pt x="16" y="11"/>
                    <a:pt x="16" y="10"/>
                  </a:cubicBezTo>
                  <a:cubicBezTo>
                    <a:pt x="18" y="9"/>
                    <a:pt x="19" y="8"/>
                    <a:pt x="21" y="7"/>
                  </a:cubicBezTo>
                  <a:cubicBezTo>
                    <a:pt x="28" y="4"/>
                    <a:pt x="40" y="3"/>
                    <a:pt x="40" y="3"/>
                  </a:cubicBezTo>
                  <a:cubicBezTo>
                    <a:pt x="40" y="3"/>
                    <a:pt x="30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06" name="object 20">
            <a:extLst>
              <a:ext uri="{FF2B5EF4-FFF2-40B4-BE49-F238E27FC236}">
                <a16:creationId xmlns:a16="http://schemas.microsoft.com/office/drawing/2014/main" id="{BB3C115B-85F1-4ED9-BDF5-4FE845A56FE3}"/>
              </a:ext>
            </a:extLst>
          </p:cNvPr>
          <p:cNvSpPr/>
          <p:nvPr userDrawn="1"/>
        </p:nvSpPr>
        <p:spPr>
          <a:xfrm>
            <a:off x="-5720867" y="1399555"/>
            <a:ext cx="682459" cy="356984"/>
          </a:xfrm>
          <a:prstGeom prst="rect">
            <a:avLst/>
          </a:pr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21">
            <a:extLst>
              <a:ext uri="{FF2B5EF4-FFF2-40B4-BE49-F238E27FC236}">
                <a16:creationId xmlns:a16="http://schemas.microsoft.com/office/drawing/2014/main" id="{63A6586F-8D8E-474C-81E4-F650F4FEFEE5}"/>
              </a:ext>
            </a:extLst>
          </p:cNvPr>
          <p:cNvSpPr/>
          <p:nvPr userDrawn="1"/>
        </p:nvSpPr>
        <p:spPr>
          <a:xfrm>
            <a:off x="-4992141" y="1399555"/>
            <a:ext cx="682459" cy="356984"/>
          </a:xfrm>
          <a:prstGeom prst="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22">
            <a:extLst>
              <a:ext uri="{FF2B5EF4-FFF2-40B4-BE49-F238E27FC236}">
                <a16:creationId xmlns:a16="http://schemas.microsoft.com/office/drawing/2014/main" id="{D241CB1E-DF5E-47DE-9F0C-FF56D64C1CE0}"/>
              </a:ext>
            </a:extLst>
          </p:cNvPr>
          <p:cNvSpPr/>
          <p:nvPr userDrawn="1"/>
        </p:nvSpPr>
        <p:spPr>
          <a:xfrm>
            <a:off x="-4263402" y="1399555"/>
            <a:ext cx="682459" cy="356984"/>
          </a:xfrm>
          <a:prstGeom prst="rect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23">
            <a:extLst>
              <a:ext uri="{FF2B5EF4-FFF2-40B4-BE49-F238E27FC236}">
                <a16:creationId xmlns:a16="http://schemas.microsoft.com/office/drawing/2014/main" id="{46E72136-4BA1-404B-BBCE-14D764DE5C5F}"/>
              </a:ext>
            </a:extLst>
          </p:cNvPr>
          <p:cNvSpPr/>
          <p:nvPr userDrawn="1"/>
        </p:nvSpPr>
        <p:spPr>
          <a:xfrm>
            <a:off x="-5720867" y="1827621"/>
            <a:ext cx="682459" cy="356984"/>
          </a:xfrm>
          <a:prstGeom prst="rect">
            <a:avLst/>
          </a:prstGeom>
          <a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24">
            <a:extLst>
              <a:ext uri="{FF2B5EF4-FFF2-40B4-BE49-F238E27FC236}">
                <a16:creationId xmlns:a16="http://schemas.microsoft.com/office/drawing/2014/main" id="{9E3B3B16-3D90-4D08-96D1-C02E296C0839}"/>
              </a:ext>
            </a:extLst>
          </p:cNvPr>
          <p:cNvSpPr/>
          <p:nvPr userDrawn="1"/>
        </p:nvSpPr>
        <p:spPr>
          <a:xfrm>
            <a:off x="-4992141" y="1827621"/>
            <a:ext cx="682459" cy="356984"/>
          </a:xfrm>
          <a:prstGeom prst="rect">
            <a:avLst/>
          </a:prstGeom>
          <a:blipFill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25">
            <a:extLst>
              <a:ext uri="{FF2B5EF4-FFF2-40B4-BE49-F238E27FC236}">
                <a16:creationId xmlns:a16="http://schemas.microsoft.com/office/drawing/2014/main" id="{867A13AC-F86A-4691-A34A-1565426F727B}"/>
              </a:ext>
            </a:extLst>
          </p:cNvPr>
          <p:cNvSpPr/>
          <p:nvPr userDrawn="1"/>
        </p:nvSpPr>
        <p:spPr>
          <a:xfrm>
            <a:off x="-4263402" y="1827621"/>
            <a:ext cx="682459" cy="356984"/>
          </a:xfrm>
          <a:prstGeom prst="rect">
            <a:avLst/>
          </a:prstGeom>
          <a:blipFill>
            <a:blip r:embed="rId10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12" name="object 79">
            <a:extLst>
              <a:ext uri="{FF2B5EF4-FFF2-40B4-BE49-F238E27FC236}">
                <a16:creationId xmlns:a16="http://schemas.microsoft.com/office/drawing/2014/main" id="{EB06AC3B-80BD-46CB-BB18-C669D4FD407B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531218854"/>
              </p:ext>
            </p:extLst>
          </p:nvPr>
        </p:nvGraphicFramePr>
        <p:xfrm>
          <a:off x="-5734367" y="137429"/>
          <a:ext cx="5042533" cy="95811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270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035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992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4F213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333F48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1C254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12404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59E2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DA572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93163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45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52375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5B677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32466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05636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D32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932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EE75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7C6EB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CAD0D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21B0E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2DD57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DC20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83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E98D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113" name="Group 112">
            <a:extLst>
              <a:ext uri="{FF2B5EF4-FFF2-40B4-BE49-F238E27FC236}">
                <a16:creationId xmlns:a16="http://schemas.microsoft.com/office/drawing/2014/main" id="{B04DC81D-E5ED-4C58-8312-316BC75DA145}"/>
              </a:ext>
            </a:extLst>
          </p:cNvPr>
          <p:cNvGrpSpPr/>
          <p:nvPr userDrawn="1"/>
        </p:nvGrpSpPr>
        <p:grpSpPr>
          <a:xfrm flipH="1">
            <a:off x="-440092" y="2986393"/>
            <a:ext cx="1011665" cy="4572293"/>
            <a:chOff x="1390649" y="-2286000"/>
            <a:chExt cx="698731" cy="2959573"/>
          </a:xfrm>
        </p:grpSpPr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C80EC751-FF9D-4C16-83EB-FA2CE5D17725}"/>
                </a:ext>
              </a:extLst>
            </p:cNvPr>
            <p:cNvSpPr/>
            <p:nvPr/>
          </p:nvSpPr>
          <p:spPr>
            <a:xfrm>
              <a:off x="1511151" y="-2017355"/>
              <a:ext cx="216033" cy="2265573"/>
            </a:xfrm>
            <a:custGeom>
              <a:avLst/>
              <a:gdLst>
                <a:gd name="connsiteX0" fmla="*/ 0 w 274320"/>
                <a:gd name="connsiteY0" fmla="*/ 2891790 h 2891790"/>
                <a:gd name="connsiteX1" fmla="*/ 0 w 274320"/>
                <a:gd name="connsiteY1" fmla="*/ 1154430 h 2891790"/>
                <a:gd name="connsiteX2" fmla="*/ 274320 w 274320"/>
                <a:gd name="connsiteY2" fmla="*/ 1154430 h 2891790"/>
                <a:gd name="connsiteX3" fmla="*/ 274320 w 274320"/>
                <a:gd name="connsiteY3" fmla="*/ 0 h 289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4320" h="2891790">
                  <a:moveTo>
                    <a:pt x="0" y="2891790"/>
                  </a:moveTo>
                  <a:lnTo>
                    <a:pt x="0" y="1154430"/>
                  </a:lnTo>
                  <a:lnTo>
                    <a:pt x="274320" y="1154430"/>
                  </a:lnTo>
                  <a:lnTo>
                    <a:pt x="274320" y="0"/>
                  </a:lnTo>
                </a:path>
              </a:pathLst>
            </a:custGeom>
            <a:noFill/>
            <a:ln w="15875">
              <a:solidFill>
                <a:srgbClr val="2DD573">
                  <a:alpha val="82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99872385-F61D-4874-B004-053CB873618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871205" y="-2286000"/>
              <a:ext cx="0" cy="2959573"/>
            </a:xfrm>
            <a:prstGeom prst="line">
              <a:avLst/>
            </a:prstGeom>
            <a:noFill/>
            <a:ln w="15875">
              <a:solidFill>
                <a:srgbClr val="2DD573">
                  <a:alpha val="82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5309803-2EB8-4292-A1DD-BA433721FB6C}"/>
                </a:ext>
              </a:extLst>
            </p:cNvPr>
            <p:cNvSpPr/>
            <p:nvPr/>
          </p:nvSpPr>
          <p:spPr>
            <a:xfrm>
              <a:off x="1676176" y="-865166"/>
              <a:ext cx="192029" cy="405953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82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9865B6CC-6E93-4333-9D94-4F1FCD220B61}"/>
                </a:ext>
              </a:extLst>
            </p:cNvPr>
            <p:cNvSpPr/>
            <p:nvPr/>
          </p:nvSpPr>
          <p:spPr>
            <a:xfrm flipH="1">
              <a:off x="1970262" y="-1592000"/>
              <a:ext cx="119118" cy="2265573"/>
            </a:xfrm>
            <a:custGeom>
              <a:avLst/>
              <a:gdLst>
                <a:gd name="connsiteX0" fmla="*/ 0 w 274320"/>
                <a:gd name="connsiteY0" fmla="*/ 2891790 h 2891790"/>
                <a:gd name="connsiteX1" fmla="*/ 0 w 274320"/>
                <a:gd name="connsiteY1" fmla="*/ 1154430 h 2891790"/>
                <a:gd name="connsiteX2" fmla="*/ 274320 w 274320"/>
                <a:gd name="connsiteY2" fmla="*/ 1154430 h 2891790"/>
                <a:gd name="connsiteX3" fmla="*/ 274320 w 274320"/>
                <a:gd name="connsiteY3" fmla="*/ 0 h 289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4320" h="2891790">
                  <a:moveTo>
                    <a:pt x="0" y="2891790"/>
                  </a:moveTo>
                  <a:lnTo>
                    <a:pt x="0" y="1154430"/>
                  </a:lnTo>
                  <a:lnTo>
                    <a:pt x="274320" y="1154430"/>
                  </a:lnTo>
                  <a:lnTo>
                    <a:pt x="274320" y="0"/>
                  </a:lnTo>
                </a:path>
              </a:pathLst>
            </a:custGeom>
            <a:noFill/>
            <a:ln w="15875">
              <a:solidFill>
                <a:srgbClr val="2DD573">
                  <a:alpha val="82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B209A411-9234-4BEF-8C22-6F720E3433F4}"/>
                </a:ext>
              </a:extLst>
            </p:cNvPr>
            <p:cNvSpPr/>
            <p:nvPr/>
          </p:nvSpPr>
          <p:spPr>
            <a:xfrm flipH="1">
              <a:off x="1970264" y="-1926670"/>
              <a:ext cx="119116" cy="721717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82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0E0607B-AB41-4757-8891-371E2E624092}"/>
                </a:ext>
              </a:extLst>
            </p:cNvPr>
            <p:cNvSpPr/>
            <p:nvPr/>
          </p:nvSpPr>
          <p:spPr>
            <a:xfrm>
              <a:off x="1390649" y="-515928"/>
              <a:ext cx="120501" cy="601466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82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20" name="Freeform 21">
            <a:extLst>
              <a:ext uri="{FF2B5EF4-FFF2-40B4-BE49-F238E27FC236}">
                <a16:creationId xmlns:a16="http://schemas.microsoft.com/office/drawing/2014/main" id="{13426896-72D1-492E-ADE1-FF1A7263BD52}"/>
              </a:ext>
            </a:extLst>
          </p:cNvPr>
          <p:cNvSpPr>
            <a:spLocks/>
          </p:cNvSpPr>
          <p:nvPr userDrawn="1"/>
        </p:nvSpPr>
        <p:spPr bwMode="auto">
          <a:xfrm>
            <a:off x="1855105" y="4837614"/>
            <a:ext cx="8959773" cy="7548199"/>
          </a:xfrm>
          <a:custGeom>
            <a:avLst/>
            <a:gdLst>
              <a:gd name="connsiteX0" fmla="*/ 5719175 w 8959773"/>
              <a:gd name="connsiteY0" fmla="*/ 0 h 7548199"/>
              <a:gd name="connsiteX1" fmla="*/ 8667741 w 8959773"/>
              <a:gd name="connsiteY1" fmla="*/ 0 h 7548199"/>
              <a:gd name="connsiteX2" fmla="*/ 8959773 w 8959773"/>
              <a:gd name="connsiteY2" fmla="*/ 0 h 7548199"/>
              <a:gd name="connsiteX3" fmla="*/ 8959773 w 8959773"/>
              <a:gd name="connsiteY3" fmla="*/ 94473 h 7548199"/>
              <a:gd name="connsiteX4" fmla="*/ 8959773 w 8959773"/>
              <a:gd name="connsiteY4" fmla="*/ 419220 h 7548199"/>
              <a:gd name="connsiteX5" fmla="*/ 8879628 w 8959773"/>
              <a:gd name="connsiteY5" fmla="*/ 611570 h 7548199"/>
              <a:gd name="connsiteX6" fmla="*/ 4251264 w 8959773"/>
              <a:gd name="connsiteY6" fmla="*/ 5252019 h 7548199"/>
              <a:gd name="connsiteX7" fmla="*/ 4243250 w 8959773"/>
              <a:gd name="connsiteY7" fmla="*/ 5244004 h 7548199"/>
              <a:gd name="connsiteX8" fmla="*/ 1947100 w 8959773"/>
              <a:gd name="connsiteY8" fmla="*/ 7548199 h 7548199"/>
              <a:gd name="connsiteX9" fmla="*/ 55406 w 8959773"/>
              <a:gd name="connsiteY9" fmla="*/ 5658391 h 7548199"/>
              <a:gd name="connsiteX10" fmla="*/ 0 w 8959773"/>
              <a:gd name="connsiteY10" fmla="*/ 5603040 h 7548199"/>
              <a:gd name="connsiteX11" fmla="*/ 42248 w 8959773"/>
              <a:gd name="connsiteY11" fmla="*/ 5560792 h 7548199"/>
              <a:gd name="connsiteX12" fmla="*/ 5526827 w 8959773"/>
              <a:gd name="connsiteY12" fmla="*/ 76139 h 7548199"/>
              <a:gd name="connsiteX13" fmla="*/ 5719175 w 8959773"/>
              <a:gd name="connsiteY13" fmla="*/ 0 h 7548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959773" h="7548199">
                <a:moveTo>
                  <a:pt x="5719175" y="0"/>
                </a:moveTo>
                <a:cubicBezTo>
                  <a:pt x="5719175" y="0"/>
                  <a:pt x="5719175" y="0"/>
                  <a:pt x="8667741" y="0"/>
                </a:cubicBezTo>
                <a:lnTo>
                  <a:pt x="8959773" y="0"/>
                </a:lnTo>
                <a:lnTo>
                  <a:pt x="8959773" y="94473"/>
                </a:lnTo>
                <a:cubicBezTo>
                  <a:pt x="8959773" y="199304"/>
                  <a:pt x="8959773" y="307517"/>
                  <a:pt x="8959773" y="419220"/>
                </a:cubicBezTo>
                <a:cubicBezTo>
                  <a:pt x="8959773" y="491351"/>
                  <a:pt x="8931722" y="559475"/>
                  <a:pt x="8879628" y="611570"/>
                </a:cubicBezTo>
                <a:cubicBezTo>
                  <a:pt x="8879628" y="611570"/>
                  <a:pt x="8879628" y="611570"/>
                  <a:pt x="4251264" y="5252019"/>
                </a:cubicBezTo>
                <a:cubicBezTo>
                  <a:pt x="4251264" y="5252019"/>
                  <a:pt x="4251264" y="5252019"/>
                  <a:pt x="4243250" y="5244004"/>
                </a:cubicBezTo>
                <a:cubicBezTo>
                  <a:pt x="4243250" y="5244004"/>
                  <a:pt x="4243250" y="5244004"/>
                  <a:pt x="1947100" y="7548199"/>
                </a:cubicBezTo>
                <a:cubicBezTo>
                  <a:pt x="1947100" y="7548199"/>
                  <a:pt x="1947100" y="7548199"/>
                  <a:pt x="55406" y="5658391"/>
                </a:cubicBezTo>
                <a:lnTo>
                  <a:pt x="0" y="5603040"/>
                </a:lnTo>
                <a:lnTo>
                  <a:pt x="42248" y="5560792"/>
                </a:lnTo>
                <a:cubicBezTo>
                  <a:pt x="1035692" y="4567335"/>
                  <a:pt x="2708860" y="2894145"/>
                  <a:pt x="5526827" y="76139"/>
                </a:cubicBezTo>
                <a:cubicBezTo>
                  <a:pt x="5578922" y="28051"/>
                  <a:pt x="5647045" y="0"/>
                  <a:pt x="5719175" y="0"/>
                </a:cubicBezTo>
                <a:close/>
              </a:path>
            </a:pathLst>
          </a:custGeom>
          <a:blipFill>
            <a:blip r:embed="rId11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38732" b="57607"/>
            </a:stretch>
          </a:blip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GB"/>
          </a:p>
        </p:txBody>
      </p:sp>
      <p:sp>
        <p:nvSpPr>
          <p:cNvPr id="121" name="Rectangle 120">
            <a:extLst>
              <a:ext uri="{FF2B5EF4-FFF2-40B4-BE49-F238E27FC236}">
                <a16:creationId xmlns:a16="http://schemas.microsoft.com/office/drawing/2014/main" id="{11104718-9F94-4D24-934D-062D392F936A}"/>
              </a:ext>
            </a:extLst>
          </p:cNvPr>
          <p:cNvSpPr/>
          <p:nvPr userDrawn="1"/>
        </p:nvSpPr>
        <p:spPr>
          <a:xfrm>
            <a:off x="3000" y="6215139"/>
            <a:ext cx="12186000" cy="144000"/>
          </a:xfrm>
          <a:prstGeom prst="rect">
            <a:avLst/>
          </a:prstGeom>
          <a:solidFill>
            <a:srgbClr val="2DD5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16150675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867">
          <p15:clr>
            <a:srgbClr val="FBAE40"/>
          </p15:clr>
        </p15:guide>
        <p15:guide id="2" pos="7197">
          <p15:clr>
            <a:srgbClr val="FBAE40"/>
          </p15:clr>
        </p15:guide>
        <p15:guide id="3" pos="483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98BAE149-3139-46ED-A337-F5F3E02284B2}"/>
              </a:ext>
            </a:extLst>
          </p:cNvPr>
          <p:cNvSpPr/>
          <p:nvPr userDrawn="1"/>
        </p:nvSpPr>
        <p:spPr>
          <a:xfrm>
            <a:off x="2864" y="0"/>
            <a:ext cx="12189135" cy="6233886"/>
          </a:xfrm>
          <a:prstGeom prst="rect">
            <a:avLst/>
          </a:prstGeom>
          <a:solidFill>
            <a:srgbClr val="FFFFFF">
              <a:alpha val="9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C1412074-8D8D-427C-AE1D-7069604B5FA0}"/>
              </a:ext>
            </a:extLst>
          </p:cNvPr>
          <p:cNvSpPr/>
          <p:nvPr userDrawn="1"/>
        </p:nvSpPr>
        <p:spPr>
          <a:xfrm rot="4627839">
            <a:off x="3154850" y="2499000"/>
            <a:ext cx="7017334" cy="6721509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rgbClr val="2DD573">
              <a:alpha val="9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98550AB2-DF50-45E5-A479-F9069963E41C}"/>
              </a:ext>
            </a:extLst>
          </p:cNvPr>
          <p:cNvSpPr/>
          <p:nvPr userDrawn="1"/>
        </p:nvSpPr>
        <p:spPr>
          <a:xfrm rot="4627839">
            <a:off x="-5308869" y="-3800742"/>
            <a:ext cx="13559074" cy="12987473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chemeClr val="bg2">
              <a:alpha val="3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2CAB38C-5F38-4824-BA5B-9B6A2BB378C1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/>
        <p:txBody>
          <a:bodyPr lIns="0"/>
          <a:lstStyle>
            <a:lvl1pPr>
              <a:defRPr sz="3200">
                <a:solidFill>
                  <a:srgbClr val="2C363E"/>
                </a:solidFill>
              </a:defRPr>
            </a:lvl1pPr>
          </a:lstStyle>
          <a:p>
            <a:r>
              <a:rPr lang="en-US"/>
              <a:t>Text slide</a:t>
            </a:r>
            <a:endParaRPr lang="en-GB"/>
          </a:p>
        </p:txBody>
      </p:sp>
      <p:sp>
        <p:nvSpPr>
          <p:cNvPr id="6" name="Text Placeholder 5"/>
          <p:cNvSpPr>
            <a:spLocks noGrp="1"/>
          </p:cNvSpPr>
          <p:nvPr userDrawn="1">
            <p:ph type="body" sz="quarter" idx="12"/>
          </p:nvPr>
        </p:nvSpPr>
        <p:spPr>
          <a:xfrm>
            <a:off x="839788" y="1820863"/>
            <a:ext cx="10512425" cy="4248150"/>
          </a:xfrm>
        </p:spPr>
        <p:txBody>
          <a:bodyPr lIns="0"/>
          <a:lstStyle>
            <a:lvl1pPr>
              <a:defRPr sz="1600">
                <a:solidFill>
                  <a:srgbClr val="2C363E"/>
                </a:solidFill>
              </a:defRPr>
            </a:lvl1pPr>
            <a:lvl2pPr>
              <a:defRPr sz="1400">
                <a:solidFill>
                  <a:srgbClr val="2C363E"/>
                </a:solidFill>
              </a:defRPr>
            </a:lvl2pPr>
            <a:lvl3pPr>
              <a:defRPr sz="1400">
                <a:solidFill>
                  <a:srgbClr val="2C363E"/>
                </a:solidFill>
              </a:defRPr>
            </a:lvl3pPr>
            <a:lvl4pPr>
              <a:defRPr sz="1400">
                <a:solidFill>
                  <a:srgbClr val="2C363E"/>
                </a:solidFill>
              </a:defRPr>
            </a:lvl4pPr>
            <a:lvl5pPr>
              <a:defRPr sz="1400">
                <a:solidFill>
                  <a:srgbClr val="2C363E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F758486-3896-431C-BC57-C2D44E18C854}"/>
              </a:ext>
            </a:extLst>
          </p:cNvPr>
          <p:cNvGrpSpPr/>
          <p:nvPr userDrawn="1"/>
        </p:nvGrpSpPr>
        <p:grpSpPr>
          <a:xfrm>
            <a:off x="2558998" y="1852509"/>
            <a:ext cx="8793214" cy="9638691"/>
            <a:chOff x="-133661" y="2602020"/>
            <a:chExt cx="26777596" cy="29352289"/>
          </a:xfrm>
        </p:grpSpPr>
        <p:sp>
          <p:nvSpPr>
            <p:cNvPr id="11" name="Freeform 5">
              <a:extLst>
                <a:ext uri="{FF2B5EF4-FFF2-40B4-BE49-F238E27FC236}">
                  <a16:creationId xmlns:a16="http://schemas.microsoft.com/office/drawing/2014/main" id="{BAFEA914-86AE-48DE-AF01-8A8699186A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23711" y="7742596"/>
              <a:ext cx="24220224" cy="24211713"/>
            </a:xfrm>
            <a:custGeom>
              <a:avLst/>
              <a:gdLst>
                <a:gd name="T0" fmla="*/ 2672 w 2740"/>
                <a:gd name="T1" fmla="*/ 0 h 2739"/>
                <a:gd name="T2" fmla="*/ 1779 w 2740"/>
                <a:gd name="T3" fmla="*/ 0 h 2739"/>
                <a:gd name="T4" fmla="*/ 1731 w 2740"/>
                <a:gd name="T5" fmla="*/ 19 h 2739"/>
                <a:gd name="T6" fmla="*/ 0 w 2740"/>
                <a:gd name="T7" fmla="*/ 1750 h 2739"/>
                <a:gd name="T8" fmla="*/ 990 w 2740"/>
                <a:gd name="T9" fmla="*/ 2739 h 2739"/>
                <a:gd name="T10" fmla="*/ 1563 w 2740"/>
                <a:gd name="T11" fmla="*/ 2164 h 2739"/>
                <a:gd name="T12" fmla="*/ 1565 w 2740"/>
                <a:gd name="T13" fmla="*/ 2166 h 2739"/>
                <a:gd name="T14" fmla="*/ 2720 w 2740"/>
                <a:gd name="T15" fmla="*/ 1008 h 2739"/>
                <a:gd name="T16" fmla="*/ 2740 w 2740"/>
                <a:gd name="T17" fmla="*/ 960 h 2739"/>
                <a:gd name="T18" fmla="*/ 2740 w 2740"/>
                <a:gd name="T19" fmla="*/ 68 h 2739"/>
                <a:gd name="T20" fmla="*/ 2672 w 2740"/>
                <a:gd name="T21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0" h="2739">
                  <a:moveTo>
                    <a:pt x="2672" y="0"/>
                  </a:moveTo>
                  <a:cubicBezTo>
                    <a:pt x="1779" y="0"/>
                    <a:pt x="1779" y="0"/>
                    <a:pt x="1779" y="0"/>
                  </a:cubicBezTo>
                  <a:cubicBezTo>
                    <a:pt x="1761" y="0"/>
                    <a:pt x="1744" y="7"/>
                    <a:pt x="1731" y="19"/>
                  </a:cubicBezTo>
                  <a:cubicBezTo>
                    <a:pt x="0" y="1750"/>
                    <a:pt x="0" y="1750"/>
                    <a:pt x="0" y="1750"/>
                  </a:cubicBezTo>
                  <a:cubicBezTo>
                    <a:pt x="990" y="2739"/>
                    <a:pt x="990" y="2739"/>
                    <a:pt x="990" y="2739"/>
                  </a:cubicBezTo>
                  <a:cubicBezTo>
                    <a:pt x="1563" y="2164"/>
                    <a:pt x="1563" y="2164"/>
                    <a:pt x="1563" y="2164"/>
                  </a:cubicBezTo>
                  <a:cubicBezTo>
                    <a:pt x="1565" y="2166"/>
                    <a:pt x="1565" y="2166"/>
                    <a:pt x="1565" y="2166"/>
                  </a:cubicBezTo>
                  <a:cubicBezTo>
                    <a:pt x="2720" y="1008"/>
                    <a:pt x="2720" y="1008"/>
                    <a:pt x="2720" y="1008"/>
                  </a:cubicBezTo>
                  <a:cubicBezTo>
                    <a:pt x="2733" y="995"/>
                    <a:pt x="2740" y="978"/>
                    <a:pt x="2740" y="960"/>
                  </a:cubicBezTo>
                  <a:cubicBezTo>
                    <a:pt x="2740" y="68"/>
                    <a:pt x="2740" y="68"/>
                    <a:pt x="2740" y="68"/>
                  </a:cubicBezTo>
                  <a:cubicBezTo>
                    <a:pt x="2740" y="30"/>
                    <a:pt x="2710" y="0"/>
                    <a:pt x="2672" y="0"/>
                  </a:cubicBezTo>
                </a:path>
              </a:pathLst>
            </a:custGeom>
            <a:solidFill>
              <a:schemeClr val="bg1">
                <a:alpha val="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" name="Freeform 5">
              <a:extLst>
                <a:ext uri="{FF2B5EF4-FFF2-40B4-BE49-F238E27FC236}">
                  <a16:creationId xmlns:a16="http://schemas.microsoft.com/office/drawing/2014/main" id="{11FB0001-141B-4177-9CA8-1C761D7325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3661" y="2602020"/>
              <a:ext cx="24220226" cy="24211713"/>
            </a:xfrm>
            <a:custGeom>
              <a:avLst/>
              <a:gdLst>
                <a:gd name="T0" fmla="*/ 2672 w 2740"/>
                <a:gd name="T1" fmla="*/ 0 h 2739"/>
                <a:gd name="T2" fmla="*/ 1779 w 2740"/>
                <a:gd name="T3" fmla="*/ 0 h 2739"/>
                <a:gd name="T4" fmla="*/ 1731 w 2740"/>
                <a:gd name="T5" fmla="*/ 19 h 2739"/>
                <a:gd name="T6" fmla="*/ 0 w 2740"/>
                <a:gd name="T7" fmla="*/ 1750 h 2739"/>
                <a:gd name="T8" fmla="*/ 990 w 2740"/>
                <a:gd name="T9" fmla="*/ 2739 h 2739"/>
                <a:gd name="T10" fmla="*/ 1563 w 2740"/>
                <a:gd name="T11" fmla="*/ 2164 h 2739"/>
                <a:gd name="T12" fmla="*/ 1565 w 2740"/>
                <a:gd name="T13" fmla="*/ 2166 h 2739"/>
                <a:gd name="T14" fmla="*/ 2720 w 2740"/>
                <a:gd name="T15" fmla="*/ 1008 h 2739"/>
                <a:gd name="T16" fmla="*/ 2740 w 2740"/>
                <a:gd name="T17" fmla="*/ 960 h 2739"/>
                <a:gd name="T18" fmla="*/ 2740 w 2740"/>
                <a:gd name="T19" fmla="*/ 68 h 2739"/>
                <a:gd name="T20" fmla="*/ 2672 w 2740"/>
                <a:gd name="T21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0" h="2739">
                  <a:moveTo>
                    <a:pt x="2672" y="0"/>
                  </a:moveTo>
                  <a:cubicBezTo>
                    <a:pt x="1779" y="0"/>
                    <a:pt x="1779" y="0"/>
                    <a:pt x="1779" y="0"/>
                  </a:cubicBezTo>
                  <a:cubicBezTo>
                    <a:pt x="1761" y="0"/>
                    <a:pt x="1744" y="7"/>
                    <a:pt x="1731" y="19"/>
                  </a:cubicBezTo>
                  <a:cubicBezTo>
                    <a:pt x="0" y="1750"/>
                    <a:pt x="0" y="1750"/>
                    <a:pt x="0" y="1750"/>
                  </a:cubicBezTo>
                  <a:cubicBezTo>
                    <a:pt x="990" y="2739"/>
                    <a:pt x="990" y="2739"/>
                    <a:pt x="990" y="2739"/>
                  </a:cubicBezTo>
                  <a:cubicBezTo>
                    <a:pt x="1563" y="2164"/>
                    <a:pt x="1563" y="2164"/>
                    <a:pt x="1563" y="2164"/>
                  </a:cubicBezTo>
                  <a:cubicBezTo>
                    <a:pt x="1565" y="2166"/>
                    <a:pt x="1565" y="2166"/>
                    <a:pt x="1565" y="2166"/>
                  </a:cubicBezTo>
                  <a:cubicBezTo>
                    <a:pt x="2720" y="1008"/>
                    <a:pt x="2720" y="1008"/>
                    <a:pt x="2720" y="1008"/>
                  </a:cubicBezTo>
                  <a:cubicBezTo>
                    <a:pt x="2733" y="995"/>
                    <a:pt x="2740" y="978"/>
                    <a:pt x="2740" y="960"/>
                  </a:cubicBezTo>
                  <a:cubicBezTo>
                    <a:pt x="2740" y="68"/>
                    <a:pt x="2740" y="68"/>
                    <a:pt x="2740" y="68"/>
                  </a:cubicBezTo>
                  <a:cubicBezTo>
                    <a:pt x="2740" y="30"/>
                    <a:pt x="2710" y="0"/>
                    <a:pt x="2672" y="0"/>
                  </a:cubicBezTo>
                </a:path>
              </a:pathLst>
            </a:custGeom>
            <a:solidFill>
              <a:schemeClr val="accent5">
                <a:alpha val="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3" name="Rectangle 12">
            <a:extLst>
              <a:ext uri="{FF2B5EF4-FFF2-40B4-BE49-F238E27FC236}">
                <a16:creationId xmlns:a16="http://schemas.microsoft.com/office/drawing/2014/main" id="{CDFBB33E-6289-45C8-8519-AD7D7DD264ED}"/>
              </a:ext>
            </a:extLst>
          </p:cNvPr>
          <p:cNvSpPr/>
          <p:nvPr userDrawn="1"/>
        </p:nvSpPr>
        <p:spPr>
          <a:xfrm>
            <a:off x="0" y="6348951"/>
            <a:ext cx="12192000" cy="514350"/>
          </a:xfrm>
          <a:prstGeom prst="rect">
            <a:avLst/>
          </a:prstGeom>
          <a:gradFill>
            <a:gsLst>
              <a:gs pos="0">
                <a:srgbClr val="124042">
                  <a:alpha val="0"/>
                </a:srgbClr>
              </a:gs>
              <a:gs pos="100000">
                <a:srgbClr val="12404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610" tIns="54610" rIns="54610" bIns="54610" rtlCol="0" anchor="ctr"/>
          <a:lstStyle/>
          <a:p>
            <a:pPr algn="ctr"/>
            <a:endParaRPr lang="en-GB" sz="900">
              <a:solidFill>
                <a:schemeClr val="bg1"/>
              </a:solidFill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4263C6B4-50C5-4D9B-BB73-58F9E680457B}"/>
              </a:ext>
            </a:extLst>
          </p:cNvPr>
          <p:cNvSpPr/>
          <p:nvPr userDrawn="1"/>
        </p:nvSpPr>
        <p:spPr>
          <a:xfrm>
            <a:off x="-2" y="6321373"/>
            <a:ext cx="12189135" cy="543600"/>
          </a:xfrm>
          <a:prstGeom prst="rect">
            <a:avLst/>
          </a:prstGeom>
          <a:solidFill>
            <a:srgbClr val="FFFFFF">
              <a:alpha val="9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" name="object 20">
            <a:extLst>
              <a:ext uri="{FF2B5EF4-FFF2-40B4-BE49-F238E27FC236}">
                <a16:creationId xmlns:a16="http://schemas.microsoft.com/office/drawing/2014/main" id="{E9F7BC6B-8338-4B4A-AAEE-26EA54993A6C}"/>
              </a:ext>
            </a:extLst>
          </p:cNvPr>
          <p:cNvSpPr/>
          <p:nvPr userDrawn="1"/>
        </p:nvSpPr>
        <p:spPr>
          <a:xfrm>
            <a:off x="-2397871" y="6040438"/>
            <a:ext cx="682459" cy="356984"/>
          </a:xfrm>
          <a:prstGeom prst="rect">
            <a:avLst/>
          </a:pr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1">
            <a:extLst>
              <a:ext uri="{FF2B5EF4-FFF2-40B4-BE49-F238E27FC236}">
                <a16:creationId xmlns:a16="http://schemas.microsoft.com/office/drawing/2014/main" id="{14606144-1284-4EC0-A847-7664763E2EE3}"/>
              </a:ext>
            </a:extLst>
          </p:cNvPr>
          <p:cNvSpPr/>
          <p:nvPr userDrawn="1"/>
        </p:nvSpPr>
        <p:spPr>
          <a:xfrm>
            <a:off x="-1669145" y="6040438"/>
            <a:ext cx="682459" cy="356984"/>
          </a:xfrm>
          <a:prstGeom prst="rect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2">
            <a:extLst>
              <a:ext uri="{FF2B5EF4-FFF2-40B4-BE49-F238E27FC236}">
                <a16:creationId xmlns:a16="http://schemas.microsoft.com/office/drawing/2014/main" id="{15AF5EE1-F241-4B6E-A4E5-76CB1D0BDE57}"/>
              </a:ext>
            </a:extLst>
          </p:cNvPr>
          <p:cNvSpPr/>
          <p:nvPr userDrawn="1"/>
        </p:nvSpPr>
        <p:spPr>
          <a:xfrm>
            <a:off x="-940406" y="6040438"/>
            <a:ext cx="682459" cy="356984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3">
            <a:extLst>
              <a:ext uri="{FF2B5EF4-FFF2-40B4-BE49-F238E27FC236}">
                <a16:creationId xmlns:a16="http://schemas.microsoft.com/office/drawing/2014/main" id="{692E4121-4151-47DE-BA1B-60C069E092FF}"/>
              </a:ext>
            </a:extLst>
          </p:cNvPr>
          <p:cNvSpPr/>
          <p:nvPr userDrawn="1"/>
        </p:nvSpPr>
        <p:spPr>
          <a:xfrm>
            <a:off x="-2397871" y="6468504"/>
            <a:ext cx="682459" cy="356984"/>
          </a:xfrm>
          <a:prstGeom prst="rect">
            <a:avLst/>
          </a:pr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24">
            <a:extLst>
              <a:ext uri="{FF2B5EF4-FFF2-40B4-BE49-F238E27FC236}">
                <a16:creationId xmlns:a16="http://schemas.microsoft.com/office/drawing/2014/main" id="{3533DA4C-9666-4F1D-9987-BA147CD79F45}"/>
              </a:ext>
            </a:extLst>
          </p:cNvPr>
          <p:cNvSpPr/>
          <p:nvPr userDrawn="1"/>
        </p:nvSpPr>
        <p:spPr>
          <a:xfrm>
            <a:off x="-1669145" y="6468504"/>
            <a:ext cx="682459" cy="356984"/>
          </a:xfrm>
          <a:prstGeom prst="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25">
            <a:extLst>
              <a:ext uri="{FF2B5EF4-FFF2-40B4-BE49-F238E27FC236}">
                <a16:creationId xmlns:a16="http://schemas.microsoft.com/office/drawing/2014/main" id="{A1E62F65-A7D9-4032-B429-6E8A14F82C9A}"/>
              </a:ext>
            </a:extLst>
          </p:cNvPr>
          <p:cNvSpPr/>
          <p:nvPr userDrawn="1"/>
        </p:nvSpPr>
        <p:spPr>
          <a:xfrm>
            <a:off x="-940406" y="6468504"/>
            <a:ext cx="682459" cy="356984"/>
          </a:xfrm>
          <a:prstGeom prst="rect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32" name="object 79">
            <a:extLst>
              <a:ext uri="{FF2B5EF4-FFF2-40B4-BE49-F238E27FC236}">
                <a16:creationId xmlns:a16="http://schemas.microsoft.com/office/drawing/2014/main" id="{0F810C08-4456-43DF-8A48-FB9A16281EE7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971052699"/>
              </p:ext>
            </p:extLst>
          </p:nvPr>
        </p:nvGraphicFramePr>
        <p:xfrm>
          <a:off x="-1104142" y="0"/>
          <a:ext cx="703580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213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2375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3" name="object 79">
            <a:extLst>
              <a:ext uri="{FF2B5EF4-FFF2-40B4-BE49-F238E27FC236}">
                <a16:creationId xmlns:a16="http://schemas.microsoft.com/office/drawing/2014/main" id="{38B4D860-4906-4AE2-9578-45AE9287D7C1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4209577136"/>
              </p:ext>
            </p:extLst>
          </p:nvPr>
        </p:nvGraphicFramePr>
        <p:xfrm>
          <a:off x="-1104142" y="85527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33F4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B677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AD0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4" name="object 79">
            <a:extLst>
              <a:ext uri="{FF2B5EF4-FFF2-40B4-BE49-F238E27FC236}">
                <a16:creationId xmlns:a16="http://schemas.microsoft.com/office/drawing/2014/main" id="{6FC1CF93-E2D7-4BCB-929D-89A3C4497294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658393954"/>
              </p:ext>
            </p:extLst>
          </p:nvPr>
        </p:nvGraphicFramePr>
        <p:xfrm>
          <a:off x="-1104142" y="1710550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C254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2466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1B0E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5" name="object 79">
            <a:extLst>
              <a:ext uri="{FF2B5EF4-FFF2-40B4-BE49-F238E27FC236}">
                <a16:creationId xmlns:a16="http://schemas.microsoft.com/office/drawing/2014/main" id="{5934ADF4-ED57-4A95-8DE7-B97517C34F6E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803509740"/>
              </p:ext>
            </p:extLst>
          </p:nvPr>
        </p:nvGraphicFramePr>
        <p:xfrm>
          <a:off x="-1104142" y="256582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2404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5636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D57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6" name="object 79">
            <a:extLst>
              <a:ext uri="{FF2B5EF4-FFF2-40B4-BE49-F238E27FC236}">
                <a16:creationId xmlns:a16="http://schemas.microsoft.com/office/drawing/2014/main" id="{F0BCD050-C1BB-4028-9F51-FA7DA910E4C5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619782354"/>
              </p:ext>
            </p:extLst>
          </p:nvPr>
        </p:nvGraphicFramePr>
        <p:xfrm>
          <a:off x="-1104142" y="3421100"/>
          <a:ext cx="727074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59E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D32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C20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7" name="object 79">
            <a:extLst>
              <a:ext uri="{FF2B5EF4-FFF2-40B4-BE49-F238E27FC236}">
                <a16:creationId xmlns:a16="http://schemas.microsoft.com/office/drawing/2014/main" id="{50CB1190-FEB0-4F48-80C5-C93C16324473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418050855"/>
              </p:ext>
            </p:extLst>
          </p:nvPr>
        </p:nvGraphicFramePr>
        <p:xfrm>
          <a:off x="-1104142" y="427637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572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932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83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8" name="object 79">
            <a:extLst>
              <a:ext uri="{FF2B5EF4-FFF2-40B4-BE49-F238E27FC236}">
                <a16:creationId xmlns:a16="http://schemas.microsoft.com/office/drawing/2014/main" id="{B26EA2F9-9EC4-4487-B784-997D5DBDFDED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691882072"/>
              </p:ext>
            </p:extLst>
          </p:nvPr>
        </p:nvGraphicFramePr>
        <p:xfrm>
          <a:off x="-1104142" y="5131651"/>
          <a:ext cx="703579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3163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75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8D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39" name="TextBox 38">
            <a:extLst>
              <a:ext uri="{FF2B5EF4-FFF2-40B4-BE49-F238E27FC236}">
                <a16:creationId xmlns:a16="http://schemas.microsoft.com/office/drawing/2014/main" id="{F7D7E420-F22C-4A78-A69C-571E91F3F865}"/>
              </a:ext>
            </a:extLst>
          </p:cNvPr>
          <p:cNvSpPr txBox="1"/>
          <p:nvPr userDrawn="1"/>
        </p:nvSpPr>
        <p:spPr>
          <a:xfrm>
            <a:off x="0" y="0"/>
            <a:ext cx="121920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OFFICIAL</a:t>
            </a: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869B0B06-11E0-4C20-8A31-39CC9A4E5962}"/>
              </a:ext>
            </a:extLst>
          </p:cNvPr>
          <p:cNvSpPr/>
          <p:nvPr userDrawn="1"/>
        </p:nvSpPr>
        <p:spPr>
          <a:xfrm>
            <a:off x="3000" y="6215139"/>
            <a:ext cx="12186000" cy="144000"/>
          </a:xfrm>
          <a:prstGeom prst="rect">
            <a:avLst/>
          </a:prstGeom>
          <a:solidFill>
            <a:srgbClr val="F79B2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9080536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98BAE149-3139-46ED-A337-F5F3E02284B2}"/>
              </a:ext>
            </a:extLst>
          </p:cNvPr>
          <p:cNvSpPr/>
          <p:nvPr userDrawn="1"/>
        </p:nvSpPr>
        <p:spPr>
          <a:xfrm>
            <a:off x="2864" y="0"/>
            <a:ext cx="12189135" cy="6233886"/>
          </a:xfrm>
          <a:prstGeom prst="rect">
            <a:avLst/>
          </a:prstGeom>
          <a:solidFill>
            <a:srgbClr val="FFFFFF">
              <a:alpha val="9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C1412074-8D8D-427C-AE1D-7069604B5FA0}"/>
              </a:ext>
            </a:extLst>
          </p:cNvPr>
          <p:cNvSpPr/>
          <p:nvPr userDrawn="1"/>
        </p:nvSpPr>
        <p:spPr>
          <a:xfrm rot="4627839">
            <a:off x="3154850" y="2499000"/>
            <a:ext cx="7017334" cy="6721509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rgbClr val="2DD573">
              <a:alpha val="9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98550AB2-DF50-45E5-A479-F9069963E41C}"/>
              </a:ext>
            </a:extLst>
          </p:cNvPr>
          <p:cNvSpPr/>
          <p:nvPr userDrawn="1"/>
        </p:nvSpPr>
        <p:spPr>
          <a:xfrm rot="4627839">
            <a:off x="-5308869" y="-3800742"/>
            <a:ext cx="13559074" cy="12987473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chemeClr val="bg2">
              <a:alpha val="3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2CAB38C-5F38-4824-BA5B-9B6A2BB378C1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/>
        <p:txBody>
          <a:bodyPr lIns="0"/>
          <a:lstStyle>
            <a:lvl1pPr>
              <a:defRPr sz="3200">
                <a:solidFill>
                  <a:srgbClr val="2C363E"/>
                </a:solidFill>
              </a:defRPr>
            </a:lvl1pPr>
          </a:lstStyle>
          <a:p>
            <a:r>
              <a:rPr lang="en-US"/>
              <a:t>Text slide</a:t>
            </a:r>
            <a:endParaRPr lang="en-GB"/>
          </a:p>
        </p:txBody>
      </p:sp>
      <p:sp>
        <p:nvSpPr>
          <p:cNvPr id="6" name="Text Placeholder 5"/>
          <p:cNvSpPr>
            <a:spLocks noGrp="1"/>
          </p:cNvSpPr>
          <p:nvPr userDrawn="1">
            <p:ph type="body" sz="quarter" idx="12"/>
          </p:nvPr>
        </p:nvSpPr>
        <p:spPr>
          <a:xfrm>
            <a:off x="839788" y="1820863"/>
            <a:ext cx="10512425" cy="4248150"/>
          </a:xfrm>
        </p:spPr>
        <p:txBody>
          <a:bodyPr lIns="0"/>
          <a:lstStyle>
            <a:lvl1pPr>
              <a:defRPr sz="1600">
                <a:solidFill>
                  <a:srgbClr val="2C363E"/>
                </a:solidFill>
              </a:defRPr>
            </a:lvl1pPr>
            <a:lvl2pPr>
              <a:defRPr sz="1400">
                <a:solidFill>
                  <a:srgbClr val="2C363E"/>
                </a:solidFill>
              </a:defRPr>
            </a:lvl2pPr>
            <a:lvl3pPr>
              <a:defRPr sz="1400">
                <a:solidFill>
                  <a:srgbClr val="2C363E"/>
                </a:solidFill>
              </a:defRPr>
            </a:lvl3pPr>
            <a:lvl4pPr>
              <a:defRPr sz="1400">
                <a:solidFill>
                  <a:srgbClr val="2C363E"/>
                </a:solidFill>
              </a:defRPr>
            </a:lvl4pPr>
            <a:lvl5pPr>
              <a:defRPr sz="1400">
                <a:solidFill>
                  <a:srgbClr val="2C363E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F758486-3896-431C-BC57-C2D44E18C854}"/>
              </a:ext>
            </a:extLst>
          </p:cNvPr>
          <p:cNvGrpSpPr/>
          <p:nvPr userDrawn="1"/>
        </p:nvGrpSpPr>
        <p:grpSpPr>
          <a:xfrm>
            <a:off x="2558998" y="1852509"/>
            <a:ext cx="8793214" cy="9638691"/>
            <a:chOff x="-133661" y="2602020"/>
            <a:chExt cx="26777596" cy="29352289"/>
          </a:xfrm>
        </p:grpSpPr>
        <p:sp>
          <p:nvSpPr>
            <p:cNvPr id="11" name="Freeform 5">
              <a:extLst>
                <a:ext uri="{FF2B5EF4-FFF2-40B4-BE49-F238E27FC236}">
                  <a16:creationId xmlns:a16="http://schemas.microsoft.com/office/drawing/2014/main" id="{BAFEA914-86AE-48DE-AF01-8A8699186A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23711" y="7742596"/>
              <a:ext cx="24220224" cy="24211713"/>
            </a:xfrm>
            <a:custGeom>
              <a:avLst/>
              <a:gdLst>
                <a:gd name="T0" fmla="*/ 2672 w 2740"/>
                <a:gd name="T1" fmla="*/ 0 h 2739"/>
                <a:gd name="T2" fmla="*/ 1779 w 2740"/>
                <a:gd name="T3" fmla="*/ 0 h 2739"/>
                <a:gd name="T4" fmla="*/ 1731 w 2740"/>
                <a:gd name="T5" fmla="*/ 19 h 2739"/>
                <a:gd name="T6" fmla="*/ 0 w 2740"/>
                <a:gd name="T7" fmla="*/ 1750 h 2739"/>
                <a:gd name="T8" fmla="*/ 990 w 2740"/>
                <a:gd name="T9" fmla="*/ 2739 h 2739"/>
                <a:gd name="T10" fmla="*/ 1563 w 2740"/>
                <a:gd name="T11" fmla="*/ 2164 h 2739"/>
                <a:gd name="T12" fmla="*/ 1565 w 2740"/>
                <a:gd name="T13" fmla="*/ 2166 h 2739"/>
                <a:gd name="T14" fmla="*/ 2720 w 2740"/>
                <a:gd name="T15" fmla="*/ 1008 h 2739"/>
                <a:gd name="T16" fmla="*/ 2740 w 2740"/>
                <a:gd name="T17" fmla="*/ 960 h 2739"/>
                <a:gd name="T18" fmla="*/ 2740 w 2740"/>
                <a:gd name="T19" fmla="*/ 68 h 2739"/>
                <a:gd name="T20" fmla="*/ 2672 w 2740"/>
                <a:gd name="T21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0" h="2739">
                  <a:moveTo>
                    <a:pt x="2672" y="0"/>
                  </a:moveTo>
                  <a:cubicBezTo>
                    <a:pt x="1779" y="0"/>
                    <a:pt x="1779" y="0"/>
                    <a:pt x="1779" y="0"/>
                  </a:cubicBezTo>
                  <a:cubicBezTo>
                    <a:pt x="1761" y="0"/>
                    <a:pt x="1744" y="7"/>
                    <a:pt x="1731" y="19"/>
                  </a:cubicBezTo>
                  <a:cubicBezTo>
                    <a:pt x="0" y="1750"/>
                    <a:pt x="0" y="1750"/>
                    <a:pt x="0" y="1750"/>
                  </a:cubicBezTo>
                  <a:cubicBezTo>
                    <a:pt x="990" y="2739"/>
                    <a:pt x="990" y="2739"/>
                    <a:pt x="990" y="2739"/>
                  </a:cubicBezTo>
                  <a:cubicBezTo>
                    <a:pt x="1563" y="2164"/>
                    <a:pt x="1563" y="2164"/>
                    <a:pt x="1563" y="2164"/>
                  </a:cubicBezTo>
                  <a:cubicBezTo>
                    <a:pt x="1565" y="2166"/>
                    <a:pt x="1565" y="2166"/>
                    <a:pt x="1565" y="2166"/>
                  </a:cubicBezTo>
                  <a:cubicBezTo>
                    <a:pt x="2720" y="1008"/>
                    <a:pt x="2720" y="1008"/>
                    <a:pt x="2720" y="1008"/>
                  </a:cubicBezTo>
                  <a:cubicBezTo>
                    <a:pt x="2733" y="995"/>
                    <a:pt x="2740" y="978"/>
                    <a:pt x="2740" y="960"/>
                  </a:cubicBezTo>
                  <a:cubicBezTo>
                    <a:pt x="2740" y="68"/>
                    <a:pt x="2740" y="68"/>
                    <a:pt x="2740" y="68"/>
                  </a:cubicBezTo>
                  <a:cubicBezTo>
                    <a:pt x="2740" y="30"/>
                    <a:pt x="2710" y="0"/>
                    <a:pt x="2672" y="0"/>
                  </a:cubicBezTo>
                </a:path>
              </a:pathLst>
            </a:custGeom>
            <a:solidFill>
              <a:schemeClr val="bg1">
                <a:alpha val="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" name="Freeform 5">
              <a:extLst>
                <a:ext uri="{FF2B5EF4-FFF2-40B4-BE49-F238E27FC236}">
                  <a16:creationId xmlns:a16="http://schemas.microsoft.com/office/drawing/2014/main" id="{11FB0001-141B-4177-9CA8-1C761D7325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3661" y="2602020"/>
              <a:ext cx="24220226" cy="24211713"/>
            </a:xfrm>
            <a:custGeom>
              <a:avLst/>
              <a:gdLst>
                <a:gd name="T0" fmla="*/ 2672 w 2740"/>
                <a:gd name="T1" fmla="*/ 0 h 2739"/>
                <a:gd name="T2" fmla="*/ 1779 w 2740"/>
                <a:gd name="T3" fmla="*/ 0 h 2739"/>
                <a:gd name="T4" fmla="*/ 1731 w 2740"/>
                <a:gd name="T5" fmla="*/ 19 h 2739"/>
                <a:gd name="T6" fmla="*/ 0 w 2740"/>
                <a:gd name="T7" fmla="*/ 1750 h 2739"/>
                <a:gd name="T8" fmla="*/ 990 w 2740"/>
                <a:gd name="T9" fmla="*/ 2739 h 2739"/>
                <a:gd name="T10" fmla="*/ 1563 w 2740"/>
                <a:gd name="T11" fmla="*/ 2164 h 2739"/>
                <a:gd name="T12" fmla="*/ 1565 w 2740"/>
                <a:gd name="T13" fmla="*/ 2166 h 2739"/>
                <a:gd name="T14" fmla="*/ 2720 w 2740"/>
                <a:gd name="T15" fmla="*/ 1008 h 2739"/>
                <a:gd name="T16" fmla="*/ 2740 w 2740"/>
                <a:gd name="T17" fmla="*/ 960 h 2739"/>
                <a:gd name="T18" fmla="*/ 2740 w 2740"/>
                <a:gd name="T19" fmla="*/ 68 h 2739"/>
                <a:gd name="T20" fmla="*/ 2672 w 2740"/>
                <a:gd name="T21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0" h="2739">
                  <a:moveTo>
                    <a:pt x="2672" y="0"/>
                  </a:moveTo>
                  <a:cubicBezTo>
                    <a:pt x="1779" y="0"/>
                    <a:pt x="1779" y="0"/>
                    <a:pt x="1779" y="0"/>
                  </a:cubicBezTo>
                  <a:cubicBezTo>
                    <a:pt x="1761" y="0"/>
                    <a:pt x="1744" y="7"/>
                    <a:pt x="1731" y="19"/>
                  </a:cubicBezTo>
                  <a:cubicBezTo>
                    <a:pt x="0" y="1750"/>
                    <a:pt x="0" y="1750"/>
                    <a:pt x="0" y="1750"/>
                  </a:cubicBezTo>
                  <a:cubicBezTo>
                    <a:pt x="990" y="2739"/>
                    <a:pt x="990" y="2739"/>
                    <a:pt x="990" y="2739"/>
                  </a:cubicBezTo>
                  <a:cubicBezTo>
                    <a:pt x="1563" y="2164"/>
                    <a:pt x="1563" y="2164"/>
                    <a:pt x="1563" y="2164"/>
                  </a:cubicBezTo>
                  <a:cubicBezTo>
                    <a:pt x="1565" y="2166"/>
                    <a:pt x="1565" y="2166"/>
                    <a:pt x="1565" y="2166"/>
                  </a:cubicBezTo>
                  <a:cubicBezTo>
                    <a:pt x="2720" y="1008"/>
                    <a:pt x="2720" y="1008"/>
                    <a:pt x="2720" y="1008"/>
                  </a:cubicBezTo>
                  <a:cubicBezTo>
                    <a:pt x="2733" y="995"/>
                    <a:pt x="2740" y="978"/>
                    <a:pt x="2740" y="960"/>
                  </a:cubicBezTo>
                  <a:cubicBezTo>
                    <a:pt x="2740" y="68"/>
                    <a:pt x="2740" y="68"/>
                    <a:pt x="2740" y="68"/>
                  </a:cubicBezTo>
                  <a:cubicBezTo>
                    <a:pt x="2740" y="30"/>
                    <a:pt x="2710" y="0"/>
                    <a:pt x="2672" y="0"/>
                  </a:cubicBezTo>
                </a:path>
              </a:pathLst>
            </a:custGeom>
            <a:solidFill>
              <a:srgbClr val="21B0E6">
                <a:alpha val="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3" name="Rectangle 12">
            <a:extLst>
              <a:ext uri="{FF2B5EF4-FFF2-40B4-BE49-F238E27FC236}">
                <a16:creationId xmlns:a16="http://schemas.microsoft.com/office/drawing/2014/main" id="{CDFBB33E-6289-45C8-8519-AD7D7DD264ED}"/>
              </a:ext>
            </a:extLst>
          </p:cNvPr>
          <p:cNvSpPr/>
          <p:nvPr userDrawn="1"/>
        </p:nvSpPr>
        <p:spPr>
          <a:xfrm>
            <a:off x="0" y="6348951"/>
            <a:ext cx="12192000" cy="514350"/>
          </a:xfrm>
          <a:prstGeom prst="rect">
            <a:avLst/>
          </a:prstGeom>
          <a:gradFill>
            <a:gsLst>
              <a:gs pos="0">
                <a:srgbClr val="124042">
                  <a:alpha val="0"/>
                </a:srgbClr>
              </a:gs>
              <a:gs pos="100000">
                <a:srgbClr val="12404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610" tIns="54610" rIns="54610" bIns="54610" rtlCol="0" anchor="ctr"/>
          <a:lstStyle/>
          <a:p>
            <a:pPr algn="ctr"/>
            <a:endParaRPr lang="en-GB" sz="900">
              <a:solidFill>
                <a:schemeClr val="bg1"/>
              </a:solidFill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4263C6B4-50C5-4D9B-BB73-58F9E680457B}"/>
              </a:ext>
            </a:extLst>
          </p:cNvPr>
          <p:cNvSpPr/>
          <p:nvPr userDrawn="1"/>
        </p:nvSpPr>
        <p:spPr>
          <a:xfrm>
            <a:off x="-2" y="6321373"/>
            <a:ext cx="12189135" cy="543600"/>
          </a:xfrm>
          <a:prstGeom prst="rect">
            <a:avLst/>
          </a:prstGeom>
          <a:solidFill>
            <a:srgbClr val="FFFFFF">
              <a:alpha val="9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" name="object 20">
            <a:extLst>
              <a:ext uri="{FF2B5EF4-FFF2-40B4-BE49-F238E27FC236}">
                <a16:creationId xmlns:a16="http://schemas.microsoft.com/office/drawing/2014/main" id="{E9F7BC6B-8338-4B4A-AAEE-26EA54993A6C}"/>
              </a:ext>
            </a:extLst>
          </p:cNvPr>
          <p:cNvSpPr/>
          <p:nvPr userDrawn="1"/>
        </p:nvSpPr>
        <p:spPr>
          <a:xfrm>
            <a:off x="-2397871" y="6040438"/>
            <a:ext cx="682459" cy="356984"/>
          </a:xfrm>
          <a:prstGeom prst="rect">
            <a:avLst/>
          </a:pr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1">
            <a:extLst>
              <a:ext uri="{FF2B5EF4-FFF2-40B4-BE49-F238E27FC236}">
                <a16:creationId xmlns:a16="http://schemas.microsoft.com/office/drawing/2014/main" id="{14606144-1284-4EC0-A847-7664763E2EE3}"/>
              </a:ext>
            </a:extLst>
          </p:cNvPr>
          <p:cNvSpPr/>
          <p:nvPr userDrawn="1"/>
        </p:nvSpPr>
        <p:spPr>
          <a:xfrm>
            <a:off x="-1669145" y="6040438"/>
            <a:ext cx="682459" cy="356984"/>
          </a:xfrm>
          <a:prstGeom prst="rect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2">
            <a:extLst>
              <a:ext uri="{FF2B5EF4-FFF2-40B4-BE49-F238E27FC236}">
                <a16:creationId xmlns:a16="http://schemas.microsoft.com/office/drawing/2014/main" id="{15AF5EE1-F241-4B6E-A4E5-76CB1D0BDE57}"/>
              </a:ext>
            </a:extLst>
          </p:cNvPr>
          <p:cNvSpPr/>
          <p:nvPr userDrawn="1"/>
        </p:nvSpPr>
        <p:spPr>
          <a:xfrm>
            <a:off x="-940406" y="6040438"/>
            <a:ext cx="682459" cy="356984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3">
            <a:extLst>
              <a:ext uri="{FF2B5EF4-FFF2-40B4-BE49-F238E27FC236}">
                <a16:creationId xmlns:a16="http://schemas.microsoft.com/office/drawing/2014/main" id="{692E4121-4151-47DE-BA1B-60C069E092FF}"/>
              </a:ext>
            </a:extLst>
          </p:cNvPr>
          <p:cNvSpPr/>
          <p:nvPr userDrawn="1"/>
        </p:nvSpPr>
        <p:spPr>
          <a:xfrm>
            <a:off x="-2397871" y="6468504"/>
            <a:ext cx="682459" cy="356984"/>
          </a:xfrm>
          <a:prstGeom prst="rect">
            <a:avLst/>
          </a:pr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24">
            <a:extLst>
              <a:ext uri="{FF2B5EF4-FFF2-40B4-BE49-F238E27FC236}">
                <a16:creationId xmlns:a16="http://schemas.microsoft.com/office/drawing/2014/main" id="{3533DA4C-9666-4F1D-9987-BA147CD79F45}"/>
              </a:ext>
            </a:extLst>
          </p:cNvPr>
          <p:cNvSpPr/>
          <p:nvPr userDrawn="1"/>
        </p:nvSpPr>
        <p:spPr>
          <a:xfrm>
            <a:off x="-1669145" y="6468504"/>
            <a:ext cx="682459" cy="356984"/>
          </a:xfrm>
          <a:prstGeom prst="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25">
            <a:extLst>
              <a:ext uri="{FF2B5EF4-FFF2-40B4-BE49-F238E27FC236}">
                <a16:creationId xmlns:a16="http://schemas.microsoft.com/office/drawing/2014/main" id="{A1E62F65-A7D9-4032-B429-6E8A14F82C9A}"/>
              </a:ext>
            </a:extLst>
          </p:cNvPr>
          <p:cNvSpPr/>
          <p:nvPr userDrawn="1"/>
        </p:nvSpPr>
        <p:spPr>
          <a:xfrm>
            <a:off x="-940406" y="6468504"/>
            <a:ext cx="682459" cy="356984"/>
          </a:xfrm>
          <a:prstGeom prst="rect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32" name="object 79">
            <a:extLst>
              <a:ext uri="{FF2B5EF4-FFF2-40B4-BE49-F238E27FC236}">
                <a16:creationId xmlns:a16="http://schemas.microsoft.com/office/drawing/2014/main" id="{0F810C08-4456-43DF-8A48-FB9A16281EE7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620608071"/>
              </p:ext>
            </p:extLst>
          </p:nvPr>
        </p:nvGraphicFramePr>
        <p:xfrm>
          <a:off x="-1104142" y="0"/>
          <a:ext cx="703580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213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2375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3" name="object 79">
            <a:extLst>
              <a:ext uri="{FF2B5EF4-FFF2-40B4-BE49-F238E27FC236}">
                <a16:creationId xmlns:a16="http://schemas.microsoft.com/office/drawing/2014/main" id="{38B4D860-4906-4AE2-9578-45AE9287D7C1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204365042"/>
              </p:ext>
            </p:extLst>
          </p:nvPr>
        </p:nvGraphicFramePr>
        <p:xfrm>
          <a:off x="-1104142" y="85527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33F4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B677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AD0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4" name="object 79">
            <a:extLst>
              <a:ext uri="{FF2B5EF4-FFF2-40B4-BE49-F238E27FC236}">
                <a16:creationId xmlns:a16="http://schemas.microsoft.com/office/drawing/2014/main" id="{6FC1CF93-E2D7-4BCB-929D-89A3C4497294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531981476"/>
              </p:ext>
            </p:extLst>
          </p:nvPr>
        </p:nvGraphicFramePr>
        <p:xfrm>
          <a:off x="-1104142" y="1710550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C254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2466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1B0E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5" name="object 79">
            <a:extLst>
              <a:ext uri="{FF2B5EF4-FFF2-40B4-BE49-F238E27FC236}">
                <a16:creationId xmlns:a16="http://schemas.microsoft.com/office/drawing/2014/main" id="{5934ADF4-ED57-4A95-8DE7-B97517C34F6E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671573589"/>
              </p:ext>
            </p:extLst>
          </p:nvPr>
        </p:nvGraphicFramePr>
        <p:xfrm>
          <a:off x="-1104142" y="256582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2404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5636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D57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6" name="object 79">
            <a:extLst>
              <a:ext uri="{FF2B5EF4-FFF2-40B4-BE49-F238E27FC236}">
                <a16:creationId xmlns:a16="http://schemas.microsoft.com/office/drawing/2014/main" id="{F0BCD050-C1BB-4028-9F51-FA7DA910E4C5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39545001"/>
              </p:ext>
            </p:extLst>
          </p:nvPr>
        </p:nvGraphicFramePr>
        <p:xfrm>
          <a:off x="-1104142" y="3421100"/>
          <a:ext cx="727074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59E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D32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C20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7" name="object 79">
            <a:extLst>
              <a:ext uri="{FF2B5EF4-FFF2-40B4-BE49-F238E27FC236}">
                <a16:creationId xmlns:a16="http://schemas.microsoft.com/office/drawing/2014/main" id="{50CB1190-FEB0-4F48-80C5-C93C16324473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919028520"/>
              </p:ext>
            </p:extLst>
          </p:nvPr>
        </p:nvGraphicFramePr>
        <p:xfrm>
          <a:off x="-1104142" y="427637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572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932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83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8" name="object 79">
            <a:extLst>
              <a:ext uri="{FF2B5EF4-FFF2-40B4-BE49-F238E27FC236}">
                <a16:creationId xmlns:a16="http://schemas.microsoft.com/office/drawing/2014/main" id="{B26EA2F9-9EC4-4487-B784-997D5DBDFDED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080961751"/>
              </p:ext>
            </p:extLst>
          </p:nvPr>
        </p:nvGraphicFramePr>
        <p:xfrm>
          <a:off x="-1104142" y="5131651"/>
          <a:ext cx="703579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3163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75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8D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39" name="TextBox 38">
            <a:extLst>
              <a:ext uri="{FF2B5EF4-FFF2-40B4-BE49-F238E27FC236}">
                <a16:creationId xmlns:a16="http://schemas.microsoft.com/office/drawing/2014/main" id="{F7D7E420-F22C-4A78-A69C-571E91F3F865}"/>
              </a:ext>
            </a:extLst>
          </p:cNvPr>
          <p:cNvSpPr txBox="1"/>
          <p:nvPr userDrawn="1"/>
        </p:nvSpPr>
        <p:spPr>
          <a:xfrm>
            <a:off x="0" y="0"/>
            <a:ext cx="121920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OFFICIAL</a:t>
            </a: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869B0B06-11E0-4C20-8A31-39CC9A4E5962}"/>
              </a:ext>
            </a:extLst>
          </p:cNvPr>
          <p:cNvSpPr/>
          <p:nvPr userDrawn="1"/>
        </p:nvSpPr>
        <p:spPr>
          <a:xfrm>
            <a:off x="3000" y="6215139"/>
            <a:ext cx="12186000" cy="144000"/>
          </a:xfrm>
          <a:prstGeom prst="rect">
            <a:avLst/>
          </a:prstGeom>
          <a:solidFill>
            <a:srgbClr val="21B0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14416712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98BAE149-3139-46ED-A337-F5F3E02284B2}"/>
              </a:ext>
            </a:extLst>
          </p:cNvPr>
          <p:cNvSpPr/>
          <p:nvPr userDrawn="1"/>
        </p:nvSpPr>
        <p:spPr>
          <a:xfrm>
            <a:off x="2864" y="0"/>
            <a:ext cx="12189135" cy="6233886"/>
          </a:xfrm>
          <a:prstGeom prst="rect">
            <a:avLst/>
          </a:prstGeom>
          <a:solidFill>
            <a:srgbClr val="FFFFFF">
              <a:alpha val="9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C1412074-8D8D-427C-AE1D-7069604B5FA0}"/>
              </a:ext>
            </a:extLst>
          </p:cNvPr>
          <p:cNvSpPr/>
          <p:nvPr userDrawn="1"/>
        </p:nvSpPr>
        <p:spPr>
          <a:xfrm rot="4627839">
            <a:off x="3154850" y="2499000"/>
            <a:ext cx="7017334" cy="6721509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rgbClr val="2DD573">
              <a:alpha val="9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98550AB2-DF50-45E5-A479-F9069963E41C}"/>
              </a:ext>
            </a:extLst>
          </p:cNvPr>
          <p:cNvSpPr/>
          <p:nvPr userDrawn="1"/>
        </p:nvSpPr>
        <p:spPr>
          <a:xfrm rot="4627839">
            <a:off x="-5308869" y="-3800742"/>
            <a:ext cx="13559074" cy="12987473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chemeClr val="bg2">
              <a:alpha val="3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2CAB38C-5F38-4824-BA5B-9B6A2BB378C1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/>
        <p:txBody>
          <a:bodyPr lIns="0"/>
          <a:lstStyle>
            <a:lvl1pPr>
              <a:defRPr sz="3200">
                <a:solidFill>
                  <a:srgbClr val="2C363E"/>
                </a:solidFill>
              </a:defRPr>
            </a:lvl1pPr>
          </a:lstStyle>
          <a:p>
            <a:r>
              <a:rPr lang="en-US"/>
              <a:t>Text slide</a:t>
            </a:r>
            <a:endParaRPr lang="en-GB"/>
          </a:p>
        </p:txBody>
      </p:sp>
      <p:sp>
        <p:nvSpPr>
          <p:cNvPr id="6" name="Text Placeholder 5"/>
          <p:cNvSpPr>
            <a:spLocks noGrp="1"/>
          </p:cNvSpPr>
          <p:nvPr userDrawn="1">
            <p:ph type="body" sz="quarter" idx="12"/>
          </p:nvPr>
        </p:nvSpPr>
        <p:spPr>
          <a:xfrm>
            <a:off x="839788" y="1820863"/>
            <a:ext cx="10512425" cy="4248150"/>
          </a:xfrm>
        </p:spPr>
        <p:txBody>
          <a:bodyPr lIns="0"/>
          <a:lstStyle>
            <a:lvl1pPr>
              <a:defRPr sz="1600">
                <a:solidFill>
                  <a:srgbClr val="2C363E"/>
                </a:solidFill>
              </a:defRPr>
            </a:lvl1pPr>
            <a:lvl2pPr>
              <a:defRPr sz="1400">
                <a:solidFill>
                  <a:srgbClr val="2C363E"/>
                </a:solidFill>
              </a:defRPr>
            </a:lvl2pPr>
            <a:lvl3pPr>
              <a:defRPr sz="1400">
                <a:solidFill>
                  <a:srgbClr val="2C363E"/>
                </a:solidFill>
              </a:defRPr>
            </a:lvl3pPr>
            <a:lvl4pPr>
              <a:defRPr sz="1400">
                <a:solidFill>
                  <a:srgbClr val="2C363E"/>
                </a:solidFill>
              </a:defRPr>
            </a:lvl4pPr>
            <a:lvl5pPr>
              <a:defRPr sz="1400">
                <a:solidFill>
                  <a:srgbClr val="2C363E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F758486-3896-431C-BC57-C2D44E18C854}"/>
              </a:ext>
            </a:extLst>
          </p:cNvPr>
          <p:cNvGrpSpPr/>
          <p:nvPr userDrawn="1"/>
        </p:nvGrpSpPr>
        <p:grpSpPr>
          <a:xfrm>
            <a:off x="2558998" y="1852509"/>
            <a:ext cx="8793214" cy="9638691"/>
            <a:chOff x="-133661" y="2602020"/>
            <a:chExt cx="26777596" cy="29352289"/>
          </a:xfrm>
        </p:grpSpPr>
        <p:sp>
          <p:nvSpPr>
            <p:cNvPr id="11" name="Freeform 5">
              <a:extLst>
                <a:ext uri="{FF2B5EF4-FFF2-40B4-BE49-F238E27FC236}">
                  <a16:creationId xmlns:a16="http://schemas.microsoft.com/office/drawing/2014/main" id="{BAFEA914-86AE-48DE-AF01-8A8699186A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23711" y="7742596"/>
              <a:ext cx="24220224" cy="24211713"/>
            </a:xfrm>
            <a:custGeom>
              <a:avLst/>
              <a:gdLst>
                <a:gd name="T0" fmla="*/ 2672 w 2740"/>
                <a:gd name="T1" fmla="*/ 0 h 2739"/>
                <a:gd name="T2" fmla="*/ 1779 w 2740"/>
                <a:gd name="T3" fmla="*/ 0 h 2739"/>
                <a:gd name="T4" fmla="*/ 1731 w 2740"/>
                <a:gd name="T5" fmla="*/ 19 h 2739"/>
                <a:gd name="T6" fmla="*/ 0 w 2740"/>
                <a:gd name="T7" fmla="*/ 1750 h 2739"/>
                <a:gd name="T8" fmla="*/ 990 w 2740"/>
                <a:gd name="T9" fmla="*/ 2739 h 2739"/>
                <a:gd name="T10" fmla="*/ 1563 w 2740"/>
                <a:gd name="T11" fmla="*/ 2164 h 2739"/>
                <a:gd name="T12" fmla="*/ 1565 w 2740"/>
                <a:gd name="T13" fmla="*/ 2166 h 2739"/>
                <a:gd name="T14" fmla="*/ 2720 w 2740"/>
                <a:gd name="T15" fmla="*/ 1008 h 2739"/>
                <a:gd name="T16" fmla="*/ 2740 w 2740"/>
                <a:gd name="T17" fmla="*/ 960 h 2739"/>
                <a:gd name="T18" fmla="*/ 2740 w 2740"/>
                <a:gd name="T19" fmla="*/ 68 h 2739"/>
                <a:gd name="T20" fmla="*/ 2672 w 2740"/>
                <a:gd name="T21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0" h="2739">
                  <a:moveTo>
                    <a:pt x="2672" y="0"/>
                  </a:moveTo>
                  <a:cubicBezTo>
                    <a:pt x="1779" y="0"/>
                    <a:pt x="1779" y="0"/>
                    <a:pt x="1779" y="0"/>
                  </a:cubicBezTo>
                  <a:cubicBezTo>
                    <a:pt x="1761" y="0"/>
                    <a:pt x="1744" y="7"/>
                    <a:pt x="1731" y="19"/>
                  </a:cubicBezTo>
                  <a:cubicBezTo>
                    <a:pt x="0" y="1750"/>
                    <a:pt x="0" y="1750"/>
                    <a:pt x="0" y="1750"/>
                  </a:cubicBezTo>
                  <a:cubicBezTo>
                    <a:pt x="990" y="2739"/>
                    <a:pt x="990" y="2739"/>
                    <a:pt x="990" y="2739"/>
                  </a:cubicBezTo>
                  <a:cubicBezTo>
                    <a:pt x="1563" y="2164"/>
                    <a:pt x="1563" y="2164"/>
                    <a:pt x="1563" y="2164"/>
                  </a:cubicBezTo>
                  <a:cubicBezTo>
                    <a:pt x="1565" y="2166"/>
                    <a:pt x="1565" y="2166"/>
                    <a:pt x="1565" y="2166"/>
                  </a:cubicBezTo>
                  <a:cubicBezTo>
                    <a:pt x="2720" y="1008"/>
                    <a:pt x="2720" y="1008"/>
                    <a:pt x="2720" y="1008"/>
                  </a:cubicBezTo>
                  <a:cubicBezTo>
                    <a:pt x="2733" y="995"/>
                    <a:pt x="2740" y="978"/>
                    <a:pt x="2740" y="960"/>
                  </a:cubicBezTo>
                  <a:cubicBezTo>
                    <a:pt x="2740" y="68"/>
                    <a:pt x="2740" y="68"/>
                    <a:pt x="2740" y="68"/>
                  </a:cubicBezTo>
                  <a:cubicBezTo>
                    <a:pt x="2740" y="30"/>
                    <a:pt x="2710" y="0"/>
                    <a:pt x="2672" y="0"/>
                  </a:cubicBezTo>
                </a:path>
              </a:pathLst>
            </a:custGeom>
            <a:solidFill>
              <a:schemeClr val="bg1">
                <a:alpha val="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" name="Freeform 5">
              <a:extLst>
                <a:ext uri="{FF2B5EF4-FFF2-40B4-BE49-F238E27FC236}">
                  <a16:creationId xmlns:a16="http://schemas.microsoft.com/office/drawing/2014/main" id="{11FB0001-141B-4177-9CA8-1C761D7325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3661" y="2602020"/>
              <a:ext cx="24220226" cy="24211713"/>
            </a:xfrm>
            <a:custGeom>
              <a:avLst/>
              <a:gdLst>
                <a:gd name="T0" fmla="*/ 2672 w 2740"/>
                <a:gd name="T1" fmla="*/ 0 h 2739"/>
                <a:gd name="T2" fmla="*/ 1779 w 2740"/>
                <a:gd name="T3" fmla="*/ 0 h 2739"/>
                <a:gd name="T4" fmla="*/ 1731 w 2740"/>
                <a:gd name="T5" fmla="*/ 19 h 2739"/>
                <a:gd name="T6" fmla="*/ 0 w 2740"/>
                <a:gd name="T7" fmla="*/ 1750 h 2739"/>
                <a:gd name="T8" fmla="*/ 990 w 2740"/>
                <a:gd name="T9" fmla="*/ 2739 h 2739"/>
                <a:gd name="T10" fmla="*/ 1563 w 2740"/>
                <a:gd name="T11" fmla="*/ 2164 h 2739"/>
                <a:gd name="T12" fmla="*/ 1565 w 2740"/>
                <a:gd name="T13" fmla="*/ 2166 h 2739"/>
                <a:gd name="T14" fmla="*/ 2720 w 2740"/>
                <a:gd name="T15" fmla="*/ 1008 h 2739"/>
                <a:gd name="T16" fmla="*/ 2740 w 2740"/>
                <a:gd name="T17" fmla="*/ 960 h 2739"/>
                <a:gd name="T18" fmla="*/ 2740 w 2740"/>
                <a:gd name="T19" fmla="*/ 68 h 2739"/>
                <a:gd name="T20" fmla="*/ 2672 w 2740"/>
                <a:gd name="T21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0" h="2739">
                  <a:moveTo>
                    <a:pt x="2672" y="0"/>
                  </a:moveTo>
                  <a:cubicBezTo>
                    <a:pt x="1779" y="0"/>
                    <a:pt x="1779" y="0"/>
                    <a:pt x="1779" y="0"/>
                  </a:cubicBezTo>
                  <a:cubicBezTo>
                    <a:pt x="1761" y="0"/>
                    <a:pt x="1744" y="7"/>
                    <a:pt x="1731" y="19"/>
                  </a:cubicBezTo>
                  <a:cubicBezTo>
                    <a:pt x="0" y="1750"/>
                    <a:pt x="0" y="1750"/>
                    <a:pt x="0" y="1750"/>
                  </a:cubicBezTo>
                  <a:cubicBezTo>
                    <a:pt x="990" y="2739"/>
                    <a:pt x="990" y="2739"/>
                    <a:pt x="990" y="2739"/>
                  </a:cubicBezTo>
                  <a:cubicBezTo>
                    <a:pt x="1563" y="2164"/>
                    <a:pt x="1563" y="2164"/>
                    <a:pt x="1563" y="2164"/>
                  </a:cubicBezTo>
                  <a:cubicBezTo>
                    <a:pt x="1565" y="2166"/>
                    <a:pt x="1565" y="2166"/>
                    <a:pt x="1565" y="2166"/>
                  </a:cubicBezTo>
                  <a:cubicBezTo>
                    <a:pt x="2720" y="1008"/>
                    <a:pt x="2720" y="1008"/>
                    <a:pt x="2720" y="1008"/>
                  </a:cubicBezTo>
                  <a:cubicBezTo>
                    <a:pt x="2733" y="995"/>
                    <a:pt x="2740" y="978"/>
                    <a:pt x="2740" y="960"/>
                  </a:cubicBezTo>
                  <a:cubicBezTo>
                    <a:pt x="2740" y="68"/>
                    <a:pt x="2740" y="68"/>
                    <a:pt x="2740" y="68"/>
                  </a:cubicBezTo>
                  <a:cubicBezTo>
                    <a:pt x="2740" y="30"/>
                    <a:pt x="2710" y="0"/>
                    <a:pt x="2672" y="0"/>
                  </a:cubicBezTo>
                </a:path>
              </a:pathLst>
            </a:custGeom>
            <a:solidFill>
              <a:srgbClr val="E98DC7">
                <a:alpha val="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3" name="Rectangle 12">
            <a:extLst>
              <a:ext uri="{FF2B5EF4-FFF2-40B4-BE49-F238E27FC236}">
                <a16:creationId xmlns:a16="http://schemas.microsoft.com/office/drawing/2014/main" id="{CDFBB33E-6289-45C8-8519-AD7D7DD264ED}"/>
              </a:ext>
            </a:extLst>
          </p:cNvPr>
          <p:cNvSpPr/>
          <p:nvPr userDrawn="1"/>
        </p:nvSpPr>
        <p:spPr>
          <a:xfrm>
            <a:off x="0" y="6348951"/>
            <a:ext cx="12192000" cy="514350"/>
          </a:xfrm>
          <a:prstGeom prst="rect">
            <a:avLst/>
          </a:prstGeom>
          <a:gradFill>
            <a:gsLst>
              <a:gs pos="0">
                <a:srgbClr val="124042">
                  <a:alpha val="0"/>
                </a:srgbClr>
              </a:gs>
              <a:gs pos="100000">
                <a:srgbClr val="12404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610" tIns="54610" rIns="54610" bIns="54610" rtlCol="0" anchor="ctr"/>
          <a:lstStyle/>
          <a:p>
            <a:pPr algn="ctr"/>
            <a:endParaRPr lang="en-GB" sz="900">
              <a:solidFill>
                <a:schemeClr val="bg1"/>
              </a:solidFill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4263C6B4-50C5-4D9B-BB73-58F9E680457B}"/>
              </a:ext>
            </a:extLst>
          </p:cNvPr>
          <p:cNvSpPr/>
          <p:nvPr userDrawn="1"/>
        </p:nvSpPr>
        <p:spPr>
          <a:xfrm>
            <a:off x="-2" y="6321373"/>
            <a:ext cx="12189135" cy="543600"/>
          </a:xfrm>
          <a:prstGeom prst="rect">
            <a:avLst/>
          </a:prstGeom>
          <a:solidFill>
            <a:srgbClr val="FFFFFF">
              <a:alpha val="9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" name="object 20">
            <a:extLst>
              <a:ext uri="{FF2B5EF4-FFF2-40B4-BE49-F238E27FC236}">
                <a16:creationId xmlns:a16="http://schemas.microsoft.com/office/drawing/2014/main" id="{E9F7BC6B-8338-4B4A-AAEE-26EA54993A6C}"/>
              </a:ext>
            </a:extLst>
          </p:cNvPr>
          <p:cNvSpPr/>
          <p:nvPr userDrawn="1"/>
        </p:nvSpPr>
        <p:spPr>
          <a:xfrm>
            <a:off x="-2397871" y="6040438"/>
            <a:ext cx="682459" cy="356984"/>
          </a:xfrm>
          <a:prstGeom prst="rect">
            <a:avLst/>
          </a:pr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1">
            <a:extLst>
              <a:ext uri="{FF2B5EF4-FFF2-40B4-BE49-F238E27FC236}">
                <a16:creationId xmlns:a16="http://schemas.microsoft.com/office/drawing/2014/main" id="{14606144-1284-4EC0-A847-7664763E2EE3}"/>
              </a:ext>
            </a:extLst>
          </p:cNvPr>
          <p:cNvSpPr/>
          <p:nvPr userDrawn="1"/>
        </p:nvSpPr>
        <p:spPr>
          <a:xfrm>
            <a:off x="-1669145" y="6040438"/>
            <a:ext cx="682459" cy="356984"/>
          </a:xfrm>
          <a:prstGeom prst="rect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2">
            <a:extLst>
              <a:ext uri="{FF2B5EF4-FFF2-40B4-BE49-F238E27FC236}">
                <a16:creationId xmlns:a16="http://schemas.microsoft.com/office/drawing/2014/main" id="{15AF5EE1-F241-4B6E-A4E5-76CB1D0BDE57}"/>
              </a:ext>
            </a:extLst>
          </p:cNvPr>
          <p:cNvSpPr/>
          <p:nvPr userDrawn="1"/>
        </p:nvSpPr>
        <p:spPr>
          <a:xfrm>
            <a:off x="-940406" y="6040438"/>
            <a:ext cx="682459" cy="356984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3">
            <a:extLst>
              <a:ext uri="{FF2B5EF4-FFF2-40B4-BE49-F238E27FC236}">
                <a16:creationId xmlns:a16="http://schemas.microsoft.com/office/drawing/2014/main" id="{692E4121-4151-47DE-BA1B-60C069E092FF}"/>
              </a:ext>
            </a:extLst>
          </p:cNvPr>
          <p:cNvSpPr/>
          <p:nvPr userDrawn="1"/>
        </p:nvSpPr>
        <p:spPr>
          <a:xfrm>
            <a:off x="-2397871" y="6468504"/>
            <a:ext cx="682459" cy="356984"/>
          </a:xfrm>
          <a:prstGeom prst="rect">
            <a:avLst/>
          </a:pr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24">
            <a:extLst>
              <a:ext uri="{FF2B5EF4-FFF2-40B4-BE49-F238E27FC236}">
                <a16:creationId xmlns:a16="http://schemas.microsoft.com/office/drawing/2014/main" id="{3533DA4C-9666-4F1D-9987-BA147CD79F45}"/>
              </a:ext>
            </a:extLst>
          </p:cNvPr>
          <p:cNvSpPr/>
          <p:nvPr userDrawn="1"/>
        </p:nvSpPr>
        <p:spPr>
          <a:xfrm>
            <a:off x="-1669145" y="6468504"/>
            <a:ext cx="682459" cy="356984"/>
          </a:xfrm>
          <a:prstGeom prst="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25">
            <a:extLst>
              <a:ext uri="{FF2B5EF4-FFF2-40B4-BE49-F238E27FC236}">
                <a16:creationId xmlns:a16="http://schemas.microsoft.com/office/drawing/2014/main" id="{A1E62F65-A7D9-4032-B429-6E8A14F82C9A}"/>
              </a:ext>
            </a:extLst>
          </p:cNvPr>
          <p:cNvSpPr/>
          <p:nvPr userDrawn="1"/>
        </p:nvSpPr>
        <p:spPr>
          <a:xfrm>
            <a:off x="-940406" y="6468504"/>
            <a:ext cx="682459" cy="356984"/>
          </a:xfrm>
          <a:prstGeom prst="rect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32" name="object 79">
            <a:extLst>
              <a:ext uri="{FF2B5EF4-FFF2-40B4-BE49-F238E27FC236}">
                <a16:creationId xmlns:a16="http://schemas.microsoft.com/office/drawing/2014/main" id="{0F810C08-4456-43DF-8A48-FB9A16281EE7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610212113"/>
              </p:ext>
            </p:extLst>
          </p:nvPr>
        </p:nvGraphicFramePr>
        <p:xfrm>
          <a:off x="-1104142" y="0"/>
          <a:ext cx="703580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213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2375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3" name="object 79">
            <a:extLst>
              <a:ext uri="{FF2B5EF4-FFF2-40B4-BE49-F238E27FC236}">
                <a16:creationId xmlns:a16="http://schemas.microsoft.com/office/drawing/2014/main" id="{38B4D860-4906-4AE2-9578-45AE9287D7C1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139892556"/>
              </p:ext>
            </p:extLst>
          </p:nvPr>
        </p:nvGraphicFramePr>
        <p:xfrm>
          <a:off x="-1104142" y="85527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33F4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B677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AD0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4" name="object 79">
            <a:extLst>
              <a:ext uri="{FF2B5EF4-FFF2-40B4-BE49-F238E27FC236}">
                <a16:creationId xmlns:a16="http://schemas.microsoft.com/office/drawing/2014/main" id="{6FC1CF93-E2D7-4BCB-929D-89A3C4497294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640473660"/>
              </p:ext>
            </p:extLst>
          </p:nvPr>
        </p:nvGraphicFramePr>
        <p:xfrm>
          <a:off x="-1104142" y="1710550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C254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2466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1B0E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5" name="object 79">
            <a:extLst>
              <a:ext uri="{FF2B5EF4-FFF2-40B4-BE49-F238E27FC236}">
                <a16:creationId xmlns:a16="http://schemas.microsoft.com/office/drawing/2014/main" id="{5934ADF4-ED57-4A95-8DE7-B97517C34F6E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71423144"/>
              </p:ext>
            </p:extLst>
          </p:nvPr>
        </p:nvGraphicFramePr>
        <p:xfrm>
          <a:off x="-1104142" y="256582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2404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5636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D57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6" name="object 79">
            <a:extLst>
              <a:ext uri="{FF2B5EF4-FFF2-40B4-BE49-F238E27FC236}">
                <a16:creationId xmlns:a16="http://schemas.microsoft.com/office/drawing/2014/main" id="{F0BCD050-C1BB-4028-9F51-FA7DA910E4C5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059157913"/>
              </p:ext>
            </p:extLst>
          </p:nvPr>
        </p:nvGraphicFramePr>
        <p:xfrm>
          <a:off x="-1104142" y="3421100"/>
          <a:ext cx="727074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59E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D32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C20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7" name="object 79">
            <a:extLst>
              <a:ext uri="{FF2B5EF4-FFF2-40B4-BE49-F238E27FC236}">
                <a16:creationId xmlns:a16="http://schemas.microsoft.com/office/drawing/2014/main" id="{50CB1190-FEB0-4F48-80C5-C93C16324473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575434579"/>
              </p:ext>
            </p:extLst>
          </p:nvPr>
        </p:nvGraphicFramePr>
        <p:xfrm>
          <a:off x="-1104142" y="427637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572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932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83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8" name="object 79">
            <a:extLst>
              <a:ext uri="{FF2B5EF4-FFF2-40B4-BE49-F238E27FC236}">
                <a16:creationId xmlns:a16="http://schemas.microsoft.com/office/drawing/2014/main" id="{B26EA2F9-9EC4-4487-B784-997D5DBDFDED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615598177"/>
              </p:ext>
            </p:extLst>
          </p:nvPr>
        </p:nvGraphicFramePr>
        <p:xfrm>
          <a:off x="-1104142" y="5131651"/>
          <a:ext cx="703579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3163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75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8D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39" name="TextBox 38">
            <a:extLst>
              <a:ext uri="{FF2B5EF4-FFF2-40B4-BE49-F238E27FC236}">
                <a16:creationId xmlns:a16="http://schemas.microsoft.com/office/drawing/2014/main" id="{F7D7E420-F22C-4A78-A69C-571E91F3F865}"/>
              </a:ext>
            </a:extLst>
          </p:cNvPr>
          <p:cNvSpPr txBox="1"/>
          <p:nvPr userDrawn="1"/>
        </p:nvSpPr>
        <p:spPr>
          <a:xfrm>
            <a:off x="0" y="0"/>
            <a:ext cx="121920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OFFICIAL</a:t>
            </a: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869B0B06-11E0-4C20-8A31-39CC9A4E5962}"/>
              </a:ext>
            </a:extLst>
          </p:cNvPr>
          <p:cNvSpPr/>
          <p:nvPr userDrawn="1"/>
        </p:nvSpPr>
        <p:spPr>
          <a:xfrm>
            <a:off x="3000" y="6215139"/>
            <a:ext cx="12186000" cy="144000"/>
          </a:xfrm>
          <a:prstGeom prst="rect">
            <a:avLst/>
          </a:prstGeom>
          <a:solidFill>
            <a:srgbClr val="E98DC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3818970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98BAE149-3139-46ED-A337-F5F3E02284B2}"/>
              </a:ext>
            </a:extLst>
          </p:cNvPr>
          <p:cNvSpPr/>
          <p:nvPr userDrawn="1"/>
        </p:nvSpPr>
        <p:spPr>
          <a:xfrm>
            <a:off x="2864" y="0"/>
            <a:ext cx="12189135" cy="6233886"/>
          </a:xfrm>
          <a:prstGeom prst="rect">
            <a:avLst/>
          </a:prstGeom>
          <a:solidFill>
            <a:srgbClr val="FFFFFF">
              <a:alpha val="9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C1412074-8D8D-427C-AE1D-7069604B5FA0}"/>
              </a:ext>
            </a:extLst>
          </p:cNvPr>
          <p:cNvSpPr/>
          <p:nvPr userDrawn="1"/>
        </p:nvSpPr>
        <p:spPr>
          <a:xfrm rot="4627839">
            <a:off x="3154850" y="2499000"/>
            <a:ext cx="7017334" cy="6721509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rgbClr val="2DD573">
              <a:alpha val="9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98550AB2-DF50-45E5-A479-F9069963E41C}"/>
              </a:ext>
            </a:extLst>
          </p:cNvPr>
          <p:cNvSpPr/>
          <p:nvPr userDrawn="1"/>
        </p:nvSpPr>
        <p:spPr>
          <a:xfrm rot="4627839">
            <a:off x="-5308869" y="-3800742"/>
            <a:ext cx="13559074" cy="12987473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chemeClr val="bg2">
              <a:alpha val="3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F758486-3896-431C-BC57-C2D44E18C854}"/>
              </a:ext>
            </a:extLst>
          </p:cNvPr>
          <p:cNvGrpSpPr/>
          <p:nvPr userDrawn="1"/>
        </p:nvGrpSpPr>
        <p:grpSpPr>
          <a:xfrm>
            <a:off x="2433750" y="1808163"/>
            <a:ext cx="8918462" cy="9683037"/>
            <a:chOff x="-515073" y="2466975"/>
            <a:chExt cx="27159008" cy="29487334"/>
          </a:xfrm>
        </p:grpSpPr>
        <p:sp>
          <p:nvSpPr>
            <p:cNvPr id="11" name="Freeform 5">
              <a:extLst>
                <a:ext uri="{FF2B5EF4-FFF2-40B4-BE49-F238E27FC236}">
                  <a16:creationId xmlns:a16="http://schemas.microsoft.com/office/drawing/2014/main" id="{BAFEA914-86AE-48DE-AF01-8A8699186A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23711" y="7742596"/>
              <a:ext cx="24220224" cy="24211713"/>
            </a:xfrm>
            <a:custGeom>
              <a:avLst/>
              <a:gdLst>
                <a:gd name="T0" fmla="*/ 2672 w 2740"/>
                <a:gd name="T1" fmla="*/ 0 h 2739"/>
                <a:gd name="T2" fmla="*/ 1779 w 2740"/>
                <a:gd name="T3" fmla="*/ 0 h 2739"/>
                <a:gd name="T4" fmla="*/ 1731 w 2740"/>
                <a:gd name="T5" fmla="*/ 19 h 2739"/>
                <a:gd name="T6" fmla="*/ 0 w 2740"/>
                <a:gd name="T7" fmla="*/ 1750 h 2739"/>
                <a:gd name="T8" fmla="*/ 990 w 2740"/>
                <a:gd name="T9" fmla="*/ 2739 h 2739"/>
                <a:gd name="T10" fmla="*/ 1563 w 2740"/>
                <a:gd name="T11" fmla="*/ 2164 h 2739"/>
                <a:gd name="T12" fmla="*/ 1565 w 2740"/>
                <a:gd name="T13" fmla="*/ 2166 h 2739"/>
                <a:gd name="T14" fmla="*/ 2720 w 2740"/>
                <a:gd name="T15" fmla="*/ 1008 h 2739"/>
                <a:gd name="T16" fmla="*/ 2740 w 2740"/>
                <a:gd name="T17" fmla="*/ 960 h 2739"/>
                <a:gd name="T18" fmla="*/ 2740 w 2740"/>
                <a:gd name="T19" fmla="*/ 68 h 2739"/>
                <a:gd name="T20" fmla="*/ 2672 w 2740"/>
                <a:gd name="T21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0" h="2739">
                  <a:moveTo>
                    <a:pt x="2672" y="0"/>
                  </a:moveTo>
                  <a:cubicBezTo>
                    <a:pt x="1779" y="0"/>
                    <a:pt x="1779" y="0"/>
                    <a:pt x="1779" y="0"/>
                  </a:cubicBezTo>
                  <a:cubicBezTo>
                    <a:pt x="1761" y="0"/>
                    <a:pt x="1744" y="7"/>
                    <a:pt x="1731" y="19"/>
                  </a:cubicBezTo>
                  <a:cubicBezTo>
                    <a:pt x="0" y="1750"/>
                    <a:pt x="0" y="1750"/>
                    <a:pt x="0" y="1750"/>
                  </a:cubicBezTo>
                  <a:cubicBezTo>
                    <a:pt x="990" y="2739"/>
                    <a:pt x="990" y="2739"/>
                    <a:pt x="990" y="2739"/>
                  </a:cubicBezTo>
                  <a:cubicBezTo>
                    <a:pt x="1563" y="2164"/>
                    <a:pt x="1563" y="2164"/>
                    <a:pt x="1563" y="2164"/>
                  </a:cubicBezTo>
                  <a:cubicBezTo>
                    <a:pt x="1565" y="2166"/>
                    <a:pt x="1565" y="2166"/>
                    <a:pt x="1565" y="2166"/>
                  </a:cubicBezTo>
                  <a:cubicBezTo>
                    <a:pt x="2720" y="1008"/>
                    <a:pt x="2720" y="1008"/>
                    <a:pt x="2720" y="1008"/>
                  </a:cubicBezTo>
                  <a:cubicBezTo>
                    <a:pt x="2733" y="995"/>
                    <a:pt x="2740" y="978"/>
                    <a:pt x="2740" y="960"/>
                  </a:cubicBezTo>
                  <a:cubicBezTo>
                    <a:pt x="2740" y="68"/>
                    <a:pt x="2740" y="68"/>
                    <a:pt x="2740" y="68"/>
                  </a:cubicBezTo>
                  <a:cubicBezTo>
                    <a:pt x="2740" y="30"/>
                    <a:pt x="2710" y="0"/>
                    <a:pt x="2672" y="0"/>
                  </a:cubicBezTo>
                </a:path>
              </a:pathLst>
            </a:custGeom>
            <a:solidFill>
              <a:schemeClr val="bg1">
                <a:alpha val="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" name="Freeform 5">
              <a:extLst>
                <a:ext uri="{FF2B5EF4-FFF2-40B4-BE49-F238E27FC236}">
                  <a16:creationId xmlns:a16="http://schemas.microsoft.com/office/drawing/2014/main" id="{11FB0001-141B-4177-9CA8-1C761D7325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15073" y="2466975"/>
              <a:ext cx="24220224" cy="24211713"/>
            </a:xfrm>
            <a:custGeom>
              <a:avLst/>
              <a:gdLst>
                <a:gd name="T0" fmla="*/ 2672 w 2740"/>
                <a:gd name="T1" fmla="*/ 0 h 2739"/>
                <a:gd name="T2" fmla="*/ 1779 w 2740"/>
                <a:gd name="T3" fmla="*/ 0 h 2739"/>
                <a:gd name="T4" fmla="*/ 1731 w 2740"/>
                <a:gd name="T5" fmla="*/ 19 h 2739"/>
                <a:gd name="T6" fmla="*/ 0 w 2740"/>
                <a:gd name="T7" fmla="*/ 1750 h 2739"/>
                <a:gd name="T8" fmla="*/ 990 w 2740"/>
                <a:gd name="T9" fmla="*/ 2739 h 2739"/>
                <a:gd name="T10" fmla="*/ 1563 w 2740"/>
                <a:gd name="T11" fmla="*/ 2164 h 2739"/>
                <a:gd name="T12" fmla="*/ 1565 w 2740"/>
                <a:gd name="T13" fmla="*/ 2166 h 2739"/>
                <a:gd name="T14" fmla="*/ 2720 w 2740"/>
                <a:gd name="T15" fmla="*/ 1008 h 2739"/>
                <a:gd name="T16" fmla="*/ 2740 w 2740"/>
                <a:gd name="T17" fmla="*/ 960 h 2739"/>
                <a:gd name="T18" fmla="*/ 2740 w 2740"/>
                <a:gd name="T19" fmla="*/ 68 h 2739"/>
                <a:gd name="T20" fmla="*/ 2672 w 2740"/>
                <a:gd name="T21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0" h="2739">
                  <a:moveTo>
                    <a:pt x="2672" y="0"/>
                  </a:moveTo>
                  <a:cubicBezTo>
                    <a:pt x="1779" y="0"/>
                    <a:pt x="1779" y="0"/>
                    <a:pt x="1779" y="0"/>
                  </a:cubicBezTo>
                  <a:cubicBezTo>
                    <a:pt x="1761" y="0"/>
                    <a:pt x="1744" y="7"/>
                    <a:pt x="1731" y="19"/>
                  </a:cubicBezTo>
                  <a:cubicBezTo>
                    <a:pt x="0" y="1750"/>
                    <a:pt x="0" y="1750"/>
                    <a:pt x="0" y="1750"/>
                  </a:cubicBezTo>
                  <a:cubicBezTo>
                    <a:pt x="990" y="2739"/>
                    <a:pt x="990" y="2739"/>
                    <a:pt x="990" y="2739"/>
                  </a:cubicBezTo>
                  <a:cubicBezTo>
                    <a:pt x="1563" y="2164"/>
                    <a:pt x="1563" y="2164"/>
                    <a:pt x="1563" y="2164"/>
                  </a:cubicBezTo>
                  <a:cubicBezTo>
                    <a:pt x="1565" y="2166"/>
                    <a:pt x="1565" y="2166"/>
                    <a:pt x="1565" y="2166"/>
                  </a:cubicBezTo>
                  <a:cubicBezTo>
                    <a:pt x="2720" y="1008"/>
                    <a:pt x="2720" y="1008"/>
                    <a:pt x="2720" y="1008"/>
                  </a:cubicBezTo>
                  <a:cubicBezTo>
                    <a:pt x="2733" y="995"/>
                    <a:pt x="2740" y="978"/>
                    <a:pt x="2740" y="960"/>
                  </a:cubicBezTo>
                  <a:cubicBezTo>
                    <a:pt x="2740" y="68"/>
                    <a:pt x="2740" y="68"/>
                    <a:pt x="2740" y="68"/>
                  </a:cubicBezTo>
                  <a:cubicBezTo>
                    <a:pt x="2740" y="30"/>
                    <a:pt x="2710" y="0"/>
                    <a:pt x="2672" y="0"/>
                  </a:cubicBezTo>
                </a:path>
              </a:pathLst>
            </a:custGeom>
            <a:solidFill>
              <a:srgbClr val="2DD573">
                <a:alpha val="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3" name="Rectangle 12">
            <a:extLst>
              <a:ext uri="{FF2B5EF4-FFF2-40B4-BE49-F238E27FC236}">
                <a16:creationId xmlns:a16="http://schemas.microsoft.com/office/drawing/2014/main" id="{CDFBB33E-6289-45C8-8519-AD7D7DD264ED}"/>
              </a:ext>
            </a:extLst>
          </p:cNvPr>
          <p:cNvSpPr/>
          <p:nvPr userDrawn="1"/>
        </p:nvSpPr>
        <p:spPr>
          <a:xfrm>
            <a:off x="0" y="6348951"/>
            <a:ext cx="12192000" cy="514350"/>
          </a:xfrm>
          <a:prstGeom prst="rect">
            <a:avLst/>
          </a:prstGeom>
          <a:gradFill>
            <a:gsLst>
              <a:gs pos="0">
                <a:srgbClr val="124042">
                  <a:alpha val="0"/>
                </a:srgbClr>
              </a:gs>
              <a:gs pos="100000">
                <a:srgbClr val="12404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610" tIns="54610" rIns="54610" bIns="54610" rtlCol="0" anchor="ctr"/>
          <a:lstStyle/>
          <a:p>
            <a:pPr algn="ctr"/>
            <a:endParaRPr lang="en-GB" sz="900">
              <a:solidFill>
                <a:schemeClr val="bg1"/>
              </a:solidFill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4263C6B4-50C5-4D9B-BB73-58F9E680457B}"/>
              </a:ext>
            </a:extLst>
          </p:cNvPr>
          <p:cNvSpPr/>
          <p:nvPr userDrawn="1"/>
        </p:nvSpPr>
        <p:spPr>
          <a:xfrm>
            <a:off x="-2" y="6321373"/>
            <a:ext cx="12189135" cy="543600"/>
          </a:xfrm>
          <a:prstGeom prst="rect">
            <a:avLst/>
          </a:prstGeom>
          <a:solidFill>
            <a:srgbClr val="FFFFFF">
              <a:alpha val="9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" name="object 20">
            <a:extLst>
              <a:ext uri="{FF2B5EF4-FFF2-40B4-BE49-F238E27FC236}">
                <a16:creationId xmlns:a16="http://schemas.microsoft.com/office/drawing/2014/main" id="{E9F7BC6B-8338-4B4A-AAEE-26EA54993A6C}"/>
              </a:ext>
            </a:extLst>
          </p:cNvPr>
          <p:cNvSpPr/>
          <p:nvPr userDrawn="1"/>
        </p:nvSpPr>
        <p:spPr>
          <a:xfrm>
            <a:off x="-2397871" y="6040438"/>
            <a:ext cx="682459" cy="356984"/>
          </a:xfrm>
          <a:prstGeom prst="rect">
            <a:avLst/>
          </a:pr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1">
            <a:extLst>
              <a:ext uri="{FF2B5EF4-FFF2-40B4-BE49-F238E27FC236}">
                <a16:creationId xmlns:a16="http://schemas.microsoft.com/office/drawing/2014/main" id="{14606144-1284-4EC0-A847-7664763E2EE3}"/>
              </a:ext>
            </a:extLst>
          </p:cNvPr>
          <p:cNvSpPr/>
          <p:nvPr userDrawn="1"/>
        </p:nvSpPr>
        <p:spPr>
          <a:xfrm>
            <a:off x="-1669145" y="6040438"/>
            <a:ext cx="682459" cy="356984"/>
          </a:xfrm>
          <a:prstGeom prst="rect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2">
            <a:extLst>
              <a:ext uri="{FF2B5EF4-FFF2-40B4-BE49-F238E27FC236}">
                <a16:creationId xmlns:a16="http://schemas.microsoft.com/office/drawing/2014/main" id="{15AF5EE1-F241-4B6E-A4E5-76CB1D0BDE57}"/>
              </a:ext>
            </a:extLst>
          </p:cNvPr>
          <p:cNvSpPr/>
          <p:nvPr userDrawn="1"/>
        </p:nvSpPr>
        <p:spPr>
          <a:xfrm>
            <a:off x="-940406" y="6040438"/>
            <a:ext cx="682459" cy="356984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3">
            <a:extLst>
              <a:ext uri="{FF2B5EF4-FFF2-40B4-BE49-F238E27FC236}">
                <a16:creationId xmlns:a16="http://schemas.microsoft.com/office/drawing/2014/main" id="{692E4121-4151-47DE-BA1B-60C069E092FF}"/>
              </a:ext>
            </a:extLst>
          </p:cNvPr>
          <p:cNvSpPr/>
          <p:nvPr userDrawn="1"/>
        </p:nvSpPr>
        <p:spPr>
          <a:xfrm>
            <a:off x="-2397871" y="6468504"/>
            <a:ext cx="682459" cy="356984"/>
          </a:xfrm>
          <a:prstGeom prst="rect">
            <a:avLst/>
          </a:pr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24">
            <a:extLst>
              <a:ext uri="{FF2B5EF4-FFF2-40B4-BE49-F238E27FC236}">
                <a16:creationId xmlns:a16="http://schemas.microsoft.com/office/drawing/2014/main" id="{3533DA4C-9666-4F1D-9987-BA147CD79F45}"/>
              </a:ext>
            </a:extLst>
          </p:cNvPr>
          <p:cNvSpPr/>
          <p:nvPr userDrawn="1"/>
        </p:nvSpPr>
        <p:spPr>
          <a:xfrm>
            <a:off x="-1669145" y="6468504"/>
            <a:ext cx="682459" cy="356984"/>
          </a:xfrm>
          <a:prstGeom prst="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25">
            <a:extLst>
              <a:ext uri="{FF2B5EF4-FFF2-40B4-BE49-F238E27FC236}">
                <a16:creationId xmlns:a16="http://schemas.microsoft.com/office/drawing/2014/main" id="{A1E62F65-A7D9-4032-B429-6E8A14F82C9A}"/>
              </a:ext>
            </a:extLst>
          </p:cNvPr>
          <p:cNvSpPr/>
          <p:nvPr userDrawn="1"/>
        </p:nvSpPr>
        <p:spPr>
          <a:xfrm>
            <a:off x="-940406" y="6468504"/>
            <a:ext cx="682459" cy="356984"/>
          </a:xfrm>
          <a:prstGeom prst="rect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32" name="object 79">
            <a:extLst>
              <a:ext uri="{FF2B5EF4-FFF2-40B4-BE49-F238E27FC236}">
                <a16:creationId xmlns:a16="http://schemas.microsoft.com/office/drawing/2014/main" id="{0F810C08-4456-43DF-8A48-FB9A16281EE7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319497997"/>
              </p:ext>
            </p:extLst>
          </p:nvPr>
        </p:nvGraphicFramePr>
        <p:xfrm>
          <a:off x="-1104142" y="0"/>
          <a:ext cx="703580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213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2375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3" name="object 79">
            <a:extLst>
              <a:ext uri="{FF2B5EF4-FFF2-40B4-BE49-F238E27FC236}">
                <a16:creationId xmlns:a16="http://schemas.microsoft.com/office/drawing/2014/main" id="{38B4D860-4906-4AE2-9578-45AE9287D7C1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747033208"/>
              </p:ext>
            </p:extLst>
          </p:nvPr>
        </p:nvGraphicFramePr>
        <p:xfrm>
          <a:off x="-1104142" y="85527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33F4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B677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AD0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4" name="object 79">
            <a:extLst>
              <a:ext uri="{FF2B5EF4-FFF2-40B4-BE49-F238E27FC236}">
                <a16:creationId xmlns:a16="http://schemas.microsoft.com/office/drawing/2014/main" id="{6FC1CF93-E2D7-4BCB-929D-89A3C4497294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521784669"/>
              </p:ext>
            </p:extLst>
          </p:nvPr>
        </p:nvGraphicFramePr>
        <p:xfrm>
          <a:off x="-1104142" y="1710550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C254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2466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1B0E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5" name="object 79">
            <a:extLst>
              <a:ext uri="{FF2B5EF4-FFF2-40B4-BE49-F238E27FC236}">
                <a16:creationId xmlns:a16="http://schemas.microsoft.com/office/drawing/2014/main" id="{5934ADF4-ED57-4A95-8DE7-B97517C34F6E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606787834"/>
              </p:ext>
            </p:extLst>
          </p:nvPr>
        </p:nvGraphicFramePr>
        <p:xfrm>
          <a:off x="-1104142" y="256582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2404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5636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D57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6" name="object 79">
            <a:extLst>
              <a:ext uri="{FF2B5EF4-FFF2-40B4-BE49-F238E27FC236}">
                <a16:creationId xmlns:a16="http://schemas.microsoft.com/office/drawing/2014/main" id="{F0BCD050-C1BB-4028-9F51-FA7DA910E4C5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4140685029"/>
              </p:ext>
            </p:extLst>
          </p:nvPr>
        </p:nvGraphicFramePr>
        <p:xfrm>
          <a:off x="-1104142" y="3421100"/>
          <a:ext cx="727074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59E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D32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C20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7" name="object 79">
            <a:extLst>
              <a:ext uri="{FF2B5EF4-FFF2-40B4-BE49-F238E27FC236}">
                <a16:creationId xmlns:a16="http://schemas.microsoft.com/office/drawing/2014/main" id="{50CB1190-FEB0-4F48-80C5-C93C16324473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590710878"/>
              </p:ext>
            </p:extLst>
          </p:nvPr>
        </p:nvGraphicFramePr>
        <p:xfrm>
          <a:off x="-1104142" y="427637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572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932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83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8" name="object 79">
            <a:extLst>
              <a:ext uri="{FF2B5EF4-FFF2-40B4-BE49-F238E27FC236}">
                <a16:creationId xmlns:a16="http://schemas.microsoft.com/office/drawing/2014/main" id="{B26EA2F9-9EC4-4487-B784-997D5DBDFDED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376500855"/>
              </p:ext>
            </p:extLst>
          </p:nvPr>
        </p:nvGraphicFramePr>
        <p:xfrm>
          <a:off x="-1104142" y="5131651"/>
          <a:ext cx="703579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3163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75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8D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39" name="TextBox 38">
            <a:extLst>
              <a:ext uri="{FF2B5EF4-FFF2-40B4-BE49-F238E27FC236}">
                <a16:creationId xmlns:a16="http://schemas.microsoft.com/office/drawing/2014/main" id="{F7D7E420-F22C-4A78-A69C-571E91F3F865}"/>
              </a:ext>
            </a:extLst>
          </p:cNvPr>
          <p:cNvSpPr txBox="1"/>
          <p:nvPr userDrawn="1"/>
        </p:nvSpPr>
        <p:spPr>
          <a:xfrm>
            <a:off x="0" y="0"/>
            <a:ext cx="121920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OFFICIAL</a:t>
            </a: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869B0B06-11E0-4C20-8A31-39CC9A4E5962}"/>
              </a:ext>
            </a:extLst>
          </p:cNvPr>
          <p:cNvSpPr/>
          <p:nvPr userDrawn="1"/>
        </p:nvSpPr>
        <p:spPr>
          <a:xfrm>
            <a:off x="3000" y="6215139"/>
            <a:ext cx="12186000" cy="144000"/>
          </a:xfrm>
          <a:prstGeom prst="rect">
            <a:avLst/>
          </a:prstGeom>
          <a:solidFill>
            <a:srgbClr val="2DD5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" name="Text Placeholder 5">
            <a:extLst>
              <a:ext uri="{FF2B5EF4-FFF2-40B4-BE49-F238E27FC236}">
                <a16:creationId xmlns:a16="http://schemas.microsoft.com/office/drawing/2014/main" id="{476C9437-484C-47EE-9998-A38E3EED8CCE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39789" y="1820863"/>
            <a:ext cx="5112775" cy="4248150"/>
          </a:xfrm>
        </p:spPr>
        <p:txBody>
          <a:bodyPr/>
          <a:lstStyle>
            <a:lvl1pPr>
              <a:defRPr sz="1600">
                <a:solidFill>
                  <a:srgbClr val="2C363E"/>
                </a:solidFill>
              </a:defRPr>
            </a:lvl1pPr>
            <a:lvl2pPr>
              <a:defRPr sz="1400">
                <a:solidFill>
                  <a:srgbClr val="2C363E"/>
                </a:solidFill>
              </a:defRPr>
            </a:lvl2pPr>
            <a:lvl3pPr>
              <a:defRPr sz="1400">
                <a:solidFill>
                  <a:srgbClr val="2C363E"/>
                </a:solidFill>
              </a:defRPr>
            </a:lvl3pPr>
            <a:lvl4pPr>
              <a:defRPr sz="1400">
                <a:solidFill>
                  <a:srgbClr val="2C363E"/>
                </a:solidFill>
              </a:defRPr>
            </a:lvl4pPr>
            <a:lvl5pPr>
              <a:defRPr sz="1400">
                <a:solidFill>
                  <a:srgbClr val="2C363E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3" name="Text Placeholder 5">
            <a:extLst>
              <a:ext uri="{FF2B5EF4-FFF2-40B4-BE49-F238E27FC236}">
                <a16:creationId xmlns:a16="http://schemas.microsoft.com/office/drawing/2014/main" id="{BB593A85-09C2-46E9-9BB6-352E2F6166A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239436" y="1820863"/>
            <a:ext cx="5112775" cy="4248150"/>
          </a:xfrm>
        </p:spPr>
        <p:txBody>
          <a:bodyPr/>
          <a:lstStyle>
            <a:lvl1pPr>
              <a:defRPr sz="1600">
                <a:solidFill>
                  <a:srgbClr val="2C363E"/>
                </a:solidFill>
              </a:defRPr>
            </a:lvl1pPr>
            <a:lvl2pPr>
              <a:defRPr sz="1400">
                <a:solidFill>
                  <a:srgbClr val="2C363E"/>
                </a:solidFill>
              </a:defRPr>
            </a:lvl2pPr>
            <a:lvl3pPr>
              <a:defRPr sz="1400">
                <a:solidFill>
                  <a:srgbClr val="2C363E"/>
                </a:solidFill>
              </a:defRPr>
            </a:lvl3pPr>
            <a:lvl4pPr>
              <a:defRPr sz="1400">
                <a:solidFill>
                  <a:srgbClr val="2C363E"/>
                </a:solidFill>
              </a:defRPr>
            </a:lvl4pPr>
            <a:lvl5pPr>
              <a:defRPr sz="1400">
                <a:solidFill>
                  <a:srgbClr val="2C363E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4" name="Title 1">
            <a:extLst>
              <a:ext uri="{FF2B5EF4-FFF2-40B4-BE49-F238E27FC236}">
                <a16:creationId xmlns:a16="http://schemas.microsoft.com/office/drawing/2014/main" id="{9B7206B1-4410-4EEF-B768-7A715ECDF30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4114"/>
            <a:ext cx="10515600" cy="572862"/>
          </a:xfrm>
        </p:spPr>
        <p:txBody>
          <a:bodyPr lIns="0"/>
          <a:lstStyle>
            <a:lvl1pPr>
              <a:defRPr sz="3200">
                <a:solidFill>
                  <a:srgbClr val="2C363E"/>
                </a:solidFill>
              </a:defRPr>
            </a:lvl1pPr>
          </a:lstStyle>
          <a:p>
            <a:r>
              <a:rPr lang="en-US"/>
              <a:t>Text slide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3849087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98BAE149-3139-46ED-A337-F5F3E02284B2}"/>
              </a:ext>
            </a:extLst>
          </p:cNvPr>
          <p:cNvSpPr/>
          <p:nvPr userDrawn="1"/>
        </p:nvSpPr>
        <p:spPr>
          <a:xfrm>
            <a:off x="5731" y="0"/>
            <a:ext cx="12189135" cy="6233886"/>
          </a:xfrm>
          <a:prstGeom prst="rect">
            <a:avLst/>
          </a:prstGeom>
          <a:solidFill>
            <a:srgbClr val="FFFFFF">
              <a:alpha val="9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C1412074-8D8D-427C-AE1D-7069604B5FA0}"/>
              </a:ext>
            </a:extLst>
          </p:cNvPr>
          <p:cNvSpPr/>
          <p:nvPr userDrawn="1"/>
        </p:nvSpPr>
        <p:spPr>
          <a:xfrm rot="4627839">
            <a:off x="3154850" y="2499000"/>
            <a:ext cx="7017334" cy="6721509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rgbClr val="2DD573">
              <a:alpha val="9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98550AB2-DF50-45E5-A479-F9069963E41C}"/>
              </a:ext>
            </a:extLst>
          </p:cNvPr>
          <p:cNvSpPr/>
          <p:nvPr userDrawn="1"/>
        </p:nvSpPr>
        <p:spPr>
          <a:xfrm rot="4627839">
            <a:off x="-5308869" y="-3800742"/>
            <a:ext cx="13559074" cy="12987473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chemeClr val="bg2">
              <a:alpha val="3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F758486-3896-431C-BC57-C2D44E18C854}"/>
              </a:ext>
            </a:extLst>
          </p:cNvPr>
          <p:cNvGrpSpPr/>
          <p:nvPr userDrawn="1"/>
        </p:nvGrpSpPr>
        <p:grpSpPr>
          <a:xfrm>
            <a:off x="2433750" y="1808163"/>
            <a:ext cx="8918462" cy="9683037"/>
            <a:chOff x="-515073" y="2466975"/>
            <a:chExt cx="27159008" cy="29487334"/>
          </a:xfrm>
        </p:grpSpPr>
        <p:sp>
          <p:nvSpPr>
            <p:cNvPr id="11" name="Freeform 5">
              <a:extLst>
                <a:ext uri="{FF2B5EF4-FFF2-40B4-BE49-F238E27FC236}">
                  <a16:creationId xmlns:a16="http://schemas.microsoft.com/office/drawing/2014/main" id="{BAFEA914-86AE-48DE-AF01-8A8699186A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23711" y="7742596"/>
              <a:ext cx="24220224" cy="24211713"/>
            </a:xfrm>
            <a:custGeom>
              <a:avLst/>
              <a:gdLst>
                <a:gd name="T0" fmla="*/ 2672 w 2740"/>
                <a:gd name="T1" fmla="*/ 0 h 2739"/>
                <a:gd name="T2" fmla="*/ 1779 w 2740"/>
                <a:gd name="T3" fmla="*/ 0 h 2739"/>
                <a:gd name="T4" fmla="*/ 1731 w 2740"/>
                <a:gd name="T5" fmla="*/ 19 h 2739"/>
                <a:gd name="T6" fmla="*/ 0 w 2740"/>
                <a:gd name="T7" fmla="*/ 1750 h 2739"/>
                <a:gd name="T8" fmla="*/ 990 w 2740"/>
                <a:gd name="T9" fmla="*/ 2739 h 2739"/>
                <a:gd name="T10" fmla="*/ 1563 w 2740"/>
                <a:gd name="T11" fmla="*/ 2164 h 2739"/>
                <a:gd name="T12" fmla="*/ 1565 w 2740"/>
                <a:gd name="T13" fmla="*/ 2166 h 2739"/>
                <a:gd name="T14" fmla="*/ 2720 w 2740"/>
                <a:gd name="T15" fmla="*/ 1008 h 2739"/>
                <a:gd name="T16" fmla="*/ 2740 w 2740"/>
                <a:gd name="T17" fmla="*/ 960 h 2739"/>
                <a:gd name="T18" fmla="*/ 2740 w 2740"/>
                <a:gd name="T19" fmla="*/ 68 h 2739"/>
                <a:gd name="T20" fmla="*/ 2672 w 2740"/>
                <a:gd name="T21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0" h="2739">
                  <a:moveTo>
                    <a:pt x="2672" y="0"/>
                  </a:moveTo>
                  <a:cubicBezTo>
                    <a:pt x="1779" y="0"/>
                    <a:pt x="1779" y="0"/>
                    <a:pt x="1779" y="0"/>
                  </a:cubicBezTo>
                  <a:cubicBezTo>
                    <a:pt x="1761" y="0"/>
                    <a:pt x="1744" y="7"/>
                    <a:pt x="1731" y="19"/>
                  </a:cubicBezTo>
                  <a:cubicBezTo>
                    <a:pt x="0" y="1750"/>
                    <a:pt x="0" y="1750"/>
                    <a:pt x="0" y="1750"/>
                  </a:cubicBezTo>
                  <a:cubicBezTo>
                    <a:pt x="990" y="2739"/>
                    <a:pt x="990" y="2739"/>
                    <a:pt x="990" y="2739"/>
                  </a:cubicBezTo>
                  <a:cubicBezTo>
                    <a:pt x="1563" y="2164"/>
                    <a:pt x="1563" y="2164"/>
                    <a:pt x="1563" y="2164"/>
                  </a:cubicBezTo>
                  <a:cubicBezTo>
                    <a:pt x="1565" y="2166"/>
                    <a:pt x="1565" y="2166"/>
                    <a:pt x="1565" y="2166"/>
                  </a:cubicBezTo>
                  <a:cubicBezTo>
                    <a:pt x="2720" y="1008"/>
                    <a:pt x="2720" y="1008"/>
                    <a:pt x="2720" y="1008"/>
                  </a:cubicBezTo>
                  <a:cubicBezTo>
                    <a:pt x="2733" y="995"/>
                    <a:pt x="2740" y="978"/>
                    <a:pt x="2740" y="960"/>
                  </a:cubicBezTo>
                  <a:cubicBezTo>
                    <a:pt x="2740" y="68"/>
                    <a:pt x="2740" y="68"/>
                    <a:pt x="2740" y="68"/>
                  </a:cubicBezTo>
                  <a:cubicBezTo>
                    <a:pt x="2740" y="30"/>
                    <a:pt x="2710" y="0"/>
                    <a:pt x="2672" y="0"/>
                  </a:cubicBezTo>
                </a:path>
              </a:pathLst>
            </a:custGeom>
            <a:solidFill>
              <a:schemeClr val="bg1">
                <a:alpha val="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" name="Freeform 5">
              <a:extLst>
                <a:ext uri="{FF2B5EF4-FFF2-40B4-BE49-F238E27FC236}">
                  <a16:creationId xmlns:a16="http://schemas.microsoft.com/office/drawing/2014/main" id="{11FB0001-141B-4177-9CA8-1C761D7325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15073" y="2466975"/>
              <a:ext cx="24220224" cy="24211713"/>
            </a:xfrm>
            <a:custGeom>
              <a:avLst/>
              <a:gdLst>
                <a:gd name="T0" fmla="*/ 2672 w 2740"/>
                <a:gd name="T1" fmla="*/ 0 h 2739"/>
                <a:gd name="T2" fmla="*/ 1779 w 2740"/>
                <a:gd name="T3" fmla="*/ 0 h 2739"/>
                <a:gd name="T4" fmla="*/ 1731 w 2740"/>
                <a:gd name="T5" fmla="*/ 19 h 2739"/>
                <a:gd name="T6" fmla="*/ 0 w 2740"/>
                <a:gd name="T7" fmla="*/ 1750 h 2739"/>
                <a:gd name="T8" fmla="*/ 990 w 2740"/>
                <a:gd name="T9" fmla="*/ 2739 h 2739"/>
                <a:gd name="T10" fmla="*/ 1563 w 2740"/>
                <a:gd name="T11" fmla="*/ 2164 h 2739"/>
                <a:gd name="T12" fmla="*/ 1565 w 2740"/>
                <a:gd name="T13" fmla="*/ 2166 h 2739"/>
                <a:gd name="T14" fmla="*/ 2720 w 2740"/>
                <a:gd name="T15" fmla="*/ 1008 h 2739"/>
                <a:gd name="T16" fmla="*/ 2740 w 2740"/>
                <a:gd name="T17" fmla="*/ 960 h 2739"/>
                <a:gd name="T18" fmla="*/ 2740 w 2740"/>
                <a:gd name="T19" fmla="*/ 68 h 2739"/>
                <a:gd name="T20" fmla="*/ 2672 w 2740"/>
                <a:gd name="T21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0" h="2739">
                  <a:moveTo>
                    <a:pt x="2672" y="0"/>
                  </a:moveTo>
                  <a:cubicBezTo>
                    <a:pt x="1779" y="0"/>
                    <a:pt x="1779" y="0"/>
                    <a:pt x="1779" y="0"/>
                  </a:cubicBezTo>
                  <a:cubicBezTo>
                    <a:pt x="1761" y="0"/>
                    <a:pt x="1744" y="7"/>
                    <a:pt x="1731" y="19"/>
                  </a:cubicBezTo>
                  <a:cubicBezTo>
                    <a:pt x="0" y="1750"/>
                    <a:pt x="0" y="1750"/>
                    <a:pt x="0" y="1750"/>
                  </a:cubicBezTo>
                  <a:cubicBezTo>
                    <a:pt x="990" y="2739"/>
                    <a:pt x="990" y="2739"/>
                    <a:pt x="990" y="2739"/>
                  </a:cubicBezTo>
                  <a:cubicBezTo>
                    <a:pt x="1563" y="2164"/>
                    <a:pt x="1563" y="2164"/>
                    <a:pt x="1563" y="2164"/>
                  </a:cubicBezTo>
                  <a:cubicBezTo>
                    <a:pt x="1565" y="2166"/>
                    <a:pt x="1565" y="2166"/>
                    <a:pt x="1565" y="2166"/>
                  </a:cubicBezTo>
                  <a:cubicBezTo>
                    <a:pt x="2720" y="1008"/>
                    <a:pt x="2720" y="1008"/>
                    <a:pt x="2720" y="1008"/>
                  </a:cubicBezTo>
                  <a:cubicBezTo>
                    <a:pt x="2733" y="995"/>
                    <a:pt x="2740" y="978"/>
                    <a:pt x="2740" y="960"/>
                  </a:cubicBezTo>
                  <a:cubicBezTo>
                    <a:pt x="2740" y="68"/>
                    <a:pt x="2740" y="68"/>
                    <a:pt x="2740" y="68"/>
                  </a:cubicBezTo>
                  <a:cubicBezTo>
                    <a:pt x="2740" y="30"/>
                    <a:pt x="2710" y="0"/>
                    <a:pt x="2672" y="0"/>
                  </a:cubicBezTo>
                </a:path>
              </a:pathLst>
            </a:custGeom>
            <a:solidFill>
              <a:srgbClr val="2DD573">
                <a:alpha val="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3" name="Rectangle 12">
            <a:extLst>
              <a:ext uri="{FF2B5EF4-FFF2-40B4-BE49-F238E27FC236}">
                <a16:creationId xmlns:a16="http://schemas.microsoft.com/office/drawing/2014/main" id="{CDFBB33E-6289-45C8-8519-AD7D7DD264ED}"/>
              </a:ext>
            </a:extLst>
          </p:cNvPr>
          <p:cNvSpPr/>
          <p:nvPr userDrawn="1"/>
        </p:nvSpPr>
        <p:spPr>
          <a:xfrm>
            <a:off x="0" y="6348951"/>
            <a:ext cx="12192000" cy="514350"/>
          </a:xfrm>
          <a:prstGeom prst="rect">
            <a:avLst/>
          </a:prstGeom>
          <a:gradFill>
            <a:gsLst>
              <a:gs pos="0">
                <a:srgbClr val="124042">
                  <a:alpha val="0"/>
                </a:srgbClr>
              </a:gs>
              <a:gs pos="100000">
                <a:srgbClr val="12404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610" tIns="54610" rIns="54610" bIns="54610" rtlCol="0" anchor="ctr"/>
          <a:lstStyle/>
          <a:p>
            <a:pPr algn="ctr"/>
            <a:endParaRPr lang="en-GB" sz="900">
              <a:solidFill>
                <a:schemeClr val="bg1"/>
              </a:solidFill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4263C6B4-50C5-4D9B-BB73-58F9E680457B}"/>
              </a:ext>
            </a:extLst>
          </p:cNvPr>
          <p:cNvSpPr/>
          <p:nvPr userDrawn="1"/>
        </p:nvSpPr>
        <p:spPr>
          <a:xfrm>
            <a:off x="2865" y="6321373"/>
            <a:ext cx="12189135" cy="543600"/>
          </a:xfrm>
          <a:prstGeom prst="rect">
            <a:avLst/>
          </a:prstGeom>
          <a:solidFill>
            <a:srgbClr val="FFFFFF">
              <a:alpha val="9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" name="object 20">
            <a:extLst>
              <a:ext uri="{FF2B5EF4-FFF2-40B4-BE49-F238E27FC236}">
                <a16:creationId xmlns:a16="http://schemas.microsoft.com/office/drawing/2014/main" id="{E9F7BC6B-8338-4B4A-AAEE-26EA54993A6C}"/>
              </a:ext>
            </a:extLst>
          </p:cNvPr>
          <p:cNvSpPr/>
          <p:nvPr userDrawn="1"/>
        </p:nvSpPr>
        <p:spPr>
          <a:xfrm>
            <a:off x="-2397871" y="6040438"/>
            <a:ext cx="682459" cy="356984"/>
          </a:xfrm>
          <a:prstGeom prst="rect">
            <a:avLst/>
          </a:pr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1">
            <a:extLst>
              <a:ext uri="{FF2B5EF4-FFF2-40B4-BE49-F238E27FC236}">
                <a16:creationId xmlns:a16="http://schemas.microsoft.com/office/drawing/2014/main" id="{14606144-1284-4EC0-A847-7664763E2EE3}"/>
              </a:ext>
            </a:extLst>
          </p:cNvPr>
          <p:cNvSpPr/>
          <p:nvPr userDrawn="1"/>
        </p:nvSpPr>
        <p:spPr>
          <a:xfrm>
            <a:off x="-1669145" y="6040438"/>
            <a:ext cx="682459" cy="356984"/>
          </a:xfrm>
          <a:prstGeom prst="rect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2">
            <a:extLst>
              <a:ext uri="{FF2B5EF4-FFF2-40B4-BE49-F238E27FC236}">
                <a16:creationId xmlns:a16="http://schemas.microsoft.com/office/drawing/2014/main" id="{15AF5EE1-F241-4B6E-A4E5-76CB1D0BDE57}"/>
              </a:ext>
            </a:extLst>
          </p:cNvPr>
          <p:cNvSpPr/>
          <p:nvPr userDrawn="1"/>
        </p:nvSpPr>
        <p:spPr>
          <a:xfrm>
            <a:off x="-940406" y="6040438"/>
            <a:ext cx="682459" cy="356984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3">
            <a:extLst>
              <a:ext uri="{FF2B5EF4-FFF2-40B4-BE49-F238E27FC236}">
                <a16:creationId xmlns:a16="http://schemas.microsoft.com/office/drawing/2014/main" id="{692E4121-4151-47DE-BA1B-60C069E092FF}"/>
              </a:ext>
            </a:extLst>
          </p:cNvPr>
          <p:cNvSpPr/>
          <p:nvPr userDrawn="1"/>
        </p:nvSpPr>
        <p:spPr>
          <a:xfrm>
            <a:off x="-2397871" y="6468504"/>
            <a:ext cx="682459" cy="356984"/>
          </a:xfrm>
          <a:prstGeom prst="rect">
            <a:avLst/>
          </a:pr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24">
            <a:extLst>
              <a:ext uri="{FF2B5EF4-FFF2-40B4-BE49-F238E27FC236}">
                <a16:creationId xmlns:a16="http://schemas.microsoft.com/office/drawing/2014/main" id="{3533DA4C-9666-4F1D-9987-BA147CD79F45}"/>
              </a:ext>
            </a:extLst>
          </p:cNvPr>
          <p:cNvSpPr/>
          <p:nvPr userDrawn="1"/>
        </p:nvSpPr>
        <p:spPr>
          <a:xfrm>
            <a:off x="-1669145" y="6468504"/>
            <a:ext cx="682459" cy="356984"/>
          </a:xfrm>
          <a:prstGeom prst="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25">
            <a:extLst>
              <a:ext uri="{FF2B5EF4-FFF2-40B4-BE49-F238E27FC236}">
                <a16:creationId xmlns:a16="http://schemas.microsoft.com/office/drawing/2014/main" id="{A1E62F65-A7D9-4032-B429-6E8A14F82C9A}"/>
              </a:ext>
            </a:extLst>
          </p:cNvPr>
          <p:cNvSpPr/>
          <p:nvPr userDrawn="1"/>
        </p:nvSpPr>
        <p:spPr>
          <a:xfrm>
            <a:off x="-940406" y="6468504"/>
            <a:ext cx="682459" cy="356984"/>
          </a:xfrm>
          <a:prstGeom prst="rect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32" name="object 79">
            <a:extLst>
              <a:ext uri="{FF2B5EF4-FFF2-40B4-BE49-F238E27FC236}">
                <a16:creationId xmlns:a16="http://schemas.microsoft.com/office/drawing/2014/main" id="{0F810C08-4456-43DF-8A48-FB9A16281EE7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850468756"/>
              </p:ext>
            </p:extLst>
          </p:nvPr>
        </p:nvGraphicFramePr>
        <p:xfrm>
          <a:off x="-1104142" y="0"/>
          <a:ext cx="703580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213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2375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3" name="object 79">
            <a:extLst>
              <a:ext uri="{FF2B5EF4-FFF2-40B4-BE49-F238E27FC236}">
                <a16:creationId xmlns:a16="http://schemas.microsoft.com/office/drawing/2014/main" id="{38B4D860-4906-4AE2-9578-45AE9287D7C1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686826292"/>
              </p:ext>
            </p:extLst>
          </p:nvPr>
        </p:nvGraphicFramePr>
        <p:xfrm>
          <a:off x="-1104142" y="85527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33F4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B677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AD0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4" name="object 79">
            <a:extLst>
              <a:ext uri="{FF2B5EF4-FFF2-40B4-BE49-F238E27FC236}">
                <a16:creationId xmlns:a16="http://schemas.microsoft.com/office/drawing/2014/main" id="{6FC1CF93-E2D7-4BCB-929D-89A3C4497294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939145237"/>
              </p:ext>
            </p:extLst>
          </p:nvPr>
        </p:nvGraphicFramePr>
        <p:xfrm>
          <a:off x="-1104142" y="1710550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C254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2466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1B0E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5" name="object 79">
            <a:extLst>
              <a:ext uri="{FF2B5EF4-FFF2-40B4-BE49-F238E27FC236}">
                <a16:creationId xmlns:a16="http://schemas.microsoft.com/office/drawing/2014/main" id="{5934ADF4-ED57-4A95-8DE7-B97517C34F6E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845763687"/>
              </p:ext>
            </p:extLst>
          </p:nvPr>
        </p:nvGraphicFramePr>
        <p:xfrm>
          <a:off x="-1104142" y="256582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2404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5636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D57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6" name="object 79">
            <a:extLst>
              <a:ext uri="{FF2B5EF4-FFF2-40B4-BE49-F238E27FC236}">
                <a16:creationId xmlns:a16="http://schemas.microsoft.com/office/drawing/2014/main" id="{F0BCD050-C1BB-4028-9F51-FA7DA910E4C5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11888987"/>
              </p:ext>
            </p:extLst>
          </p:nvPr>
        </p:nvGraphicFramePr>
        <p:xfrm>
          <a:off x="-1104142" y="3421100"/>
          <a:ext cx="727074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59E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D32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C20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7" name="object 79">
            <a:extLst>
              <a:ext uri="{FF2B5EF4-FFF2-40B4-BE49-F238E27FC236}">
                <a16:creationId xmlns:a16="http://schemas.microsoft.com/office/drawing/2014/main" id="{50CB1190-FEB0-4F48-80C5-C93C16324473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4007285490"/>
              </p:ext>
            </p:extLst>
          </p:nvPr>
        </p:nvGraphicFramePr>
        <p:xfrm>
          <a:off x="-1104142" y="427637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572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932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83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8" name="object 79">
            <a:extLst>
              <a:ext uri="{FF2B5EF4-FFF2-40B4-BE49-F238E27FC236}">
                <a16:creationId xmlns:a16="http://schemas.microsoft.com/office/drawing/2014/main" id="{B26EA2F9-9EC4-4487-B784-997D5DBDFDED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452588245"/>
              </p:ext>
            </p:extLst>
          </p:nvPr>
        </p:nvGraphicFramePr>
        <p:xfrm>
          <a:off x="-1104142" y="5131651"/>
          <a:ext cx="703579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3163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75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8D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39" name="TextBox 38">
            <a:extLst>
              <a:ext uri="{FF2B5EF4-FFF2-40B4-BE49-F238E27FC236}">
                <a16:creationId xmlns:a16="http://schemas.microsoft.com/office/drawing/2014/main" id="{F7D7E420-F22C-4A78-A69C-571E91F3F865}"/>
              </a:ext>
            </a:extLst>
          </p:cNvPr>
          <p:cNvSpPr txBox="1"/>
          <p:nvPr userDrawn="1"/>
        </p:nvSpPr>
        <p:spPr>
          <a:xfrm>
            <a:off x="0" y="0"/>
            <a:ext cx="121920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OFFICIAL</a:t>
            </a: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869B0B06-11E0-4C20-8A31-39CC9A4E5962}"/>
              </a:ext>
            </a:extLst>
          </p:cNvPr>
          <p:cNvSpPr/>
          <p:nvPr userDrawn="1"/>
        </p:nvSpPr>
        <p:spPr>
          <a:xfrm>
            <a:off x="3000" y="6215139"/>
            <a:ext cx="12186000" cy="144000"/>
          </a:xfrm>
          <a:prstGeom prst="rect">
            <a:avLst/>
          </a:prstGeom>
          <a:solidFill>
            <a:srgbClr val="2DD5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4755353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object 20">
            <a:extLst>
              <a:ext uri="{FF2B5EF4-FFF2-40B4-BE49-F238E27FC236}">
                <a16:creationId xmlns:a16="http://schemas.microsoft.com/office/drawing/2014/main" id="{E9F7BC6B-8338-4B4A-AAEE-26EA54993A6C}"/>
              </a:ext>
            </a:extLst>
          </p:cNvPr>
          <p:cNvSpPr/>
          <p:nvPr userDrawn="1"/>
        </p:nvSpPr>
        <p:spPr>
          <a:xfrm>
            <a:off x="-2397871" y="6040438"/>
            <a:ext cx="682459" cy="356984"/>
          </a:xfrm>
          <a:prstGeom prst="rect">
            <a:avLst/>
          </a:pr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1">
            <a:extLst>
              <a:ext uri="{FF2B5EF4-FFF2-40B4-BE49-F238E27FC236}">
                <a16:creationId xmlns:a16="http://schemas.microsoft.com/office/drawing/2014/main" id="{14606144-1284-4EC0-A847-7664763E2EE3}"/>
              </a:ext>
            </a:extLst>
          </p:cNvPr>
          <p:cNvSpPr/>
          <p:nvPr userDrawn="1"/>
        </p:nvSpPr>
        <p:spPr>
          <a:xfrm>
            <a:off x="-1669145" y="6040438"/>
            <a:ext cx="682459" cy="356984"/>
          </a:xfrm>
          <a:prstGeom prst="rect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2">
            <a:extLst>
              <a:ext uri="{FF2B5EF4-FFF2-40B4-BE49-F238E27FC236}">
                <a16:creationId xmlns:a16="http://schemas.microsoft.com/office/drawing/2014/main" id="{15AF5EE1-F241-4B6E-A4E5-76CB1D0BDE57}"/>
              </a:ext>
            </a:extLst>
          </p:cNvPr>
          <p:cNvSpPr/>
          <p:nvPr userDrawn="1"/>
        </p:nvSpPr>
        <p:spPr>
          <a:xfrm>
            <a:off x="-940406" y="6040438"/>
            <a:ext cx="682459" cy="356984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3">
            <a:extLst>
              <a:ext uri="{FF2B5EF4-FFF2-40B4-BE49-F238E27FC236}">
                <a16:creationId xmlns:a16="http://schemas.microsoft.com/office/drawing/2014/main" id="{692E4121-4151-47DE-BA1B-60C069E092FF}"/>
              </a:ext>
            </a:extLst>
          </p:cNvPr>
          <p:cNvSpPr/>
          <p:nvPr userDrawn="1"/>
        </p:nvSpPr>
        <p:spPr>
          <a:xfrm>
            <a:off x="-2397871" y="6468504"/>
            <a:ext cx="682459" cy="356984"/>
          </a:xfrm>
          <a:prstGeom prst="rect">
            <a:avLst/>
          </a:pr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24">
            <a:extLst>
              <a:ext uri="{FF2B5EF4-FFF2-40B4-BE49-F238E27FC236}">
                <a16:creationId xmlns:a16="http://schemas.microsoft.com/office/drawing/2014/main" id="{3533DA4C-9666-4F1D-9987-BA147CD79F45}"/>
              </a:ext>
            </a:extLst>
          </p:cNvPr>
          <p:cNvSpPr/>
          <p:nvPr userDrawn="1"/>
        </p:nvSpPr>
        <p:spPr>
          <a:xfrm>
            <a:off x="-1669145" y="6468504"/>
            <a:ext cx="682459" cy="356984"/>
          </a:xfrm>
          <a:prstGeom prst="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25">
            <a:extLst>
              <a:ext uri="{FF2B5EF4-FFF2-40B4-BE49-F238E27FC236}">
                <a16:creationId xmlns:a16="http://schemas.microsoft.com/office/drawing/2014/main" id="{A1E62F65-A7D9-4032-B429-6E8A14F82C9A}"/>
              </a:ext>
            </a:extLst>
          </p:cNvPr>
          <p:cNvSpPr/>
          <p:nvPr userDrawn="1"/>
        </p:nvSpPr>
        <p:spPr>
          <a:xfrm>
            <a:off x="-940406" y="6468504"/>
            <a:ext cx="682459" cy="356984"/>
          </a:xfrm>
          <a:prstGeom prst="rect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32" name="object 79">
            <a:extLst>
              <a:ext uri="{FF2B5EF4-FFF2-40B4-BE49-F238E27FC236}">
                <a16:creationId xmlns:a16="http://schemas.microsoft.com/office/drawing/2014/main" id="{0F810C08-4456-43DF-8A48-FB9A16281EE7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300039196"/>
              </p:ext>
            </p:extLst>
          </p:nvPr>
        </p:nvGraphicFramePr>
        <p:xfrm>
          <a:off x="-1104142" y="0"/>
          <a:ext cx="703580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213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2375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3" name="object 79">
            <a:extLst>
              <a:ext uri="{FF2B5EF4-FFF2-40B4-BE49-F238E27FC236}">
                <a16:creationId xmlns:a16="http://schemas.microsoft.com/office/drawing/2014/main" id="{38B4D860-4906-4AE2-9578-45AE9287D7C1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564432426"/>
              </p:ext>
            </p:extLst>
          </p:nvPr>
        </p:nvGraphicFramePr>
        <p:xfrm>
          <a:off x="-1104142" y="85527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33F4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B677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AD0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4" name="object 79">
            <a:extLst>
              <a:ext uri="{FF2B5EF4-FFF2-40B4-BE49-F238E27FC236}">
                <a16:creationId xmlns:a16="http://schemas.microsoft.com/office/drawing/2014/main" id="{6FC1CF93-E2D7-4BCB-929D-89A3C4497294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9869939"/>
              </p:ext>
            </p:extLst>
          </p:nvPr>
        </p:nvGraphicFramePr>
        <p:xfrm>
          <a:off x="-1104142" y="1710550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C254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2466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1B0E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5" name="object 79">
            <a:extLst>
              <a:ext uri="{FF2B5EF4-FFF2-40B4-BE49-F238E27FC236}">
                <a16:creationId xmlns:a16="http://schemas.microsoft.com/office/drawing/2014/main" id="{5934ADF4-ED57-4A95-8DE7-B97517C34F6E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235341057"/>
              </p:ext>
            </p:extLst>
          </p:nvPr>
        </p:nvGraphicFramePr>
        <p:xfrm>
          <a:off x="-1104142" y="256582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2404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5636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D57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6" name="object 79">
            <a:extLst>
              <a:ext uri="{FF2B5EF4-FFF2-40B4-BE49-F238E27FC236}">
                <a16:creationId xmlns:a16="http://schemas.microsoft.com/office/drawing/2014/main" id="{F0BCD050-C1BB-4028-9F51-FA7DA910E4C5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422326003"/>
              </p:ext>
            </p:extLst>
          </p:nvPr>
        </p:nvGraphicFramePr>
        <p:xfrm>
          <a:off x="-1104142" y="3421100"/>
          <a:ext cx="727074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59E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D32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C20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7" name="object 79">
            <a:extLst>
              <a:ext uri="{FF2B5EF4-FFF2-40B4-BE49-F238E27FC236}">
                <a16:creationId xmlns:a16="http://schemas.microsoft.com/office/drawing/2014/main" id="{50CB1190-FEB0-4F48-80C5-C93C16324473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507493080"/>
              </p:ext>
            </p:extLst>
          </p:nvPr>
        </p:nvGraphicFramePr>
        <p:xfrm>
          <a:off x="-1104142" y="427637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572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932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83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8" name="object 79">
            <a:extLst>
              <a:ext uri="{FF2B5EF4-FFF2-40B4-BE49-F238E27FC236}">
                <a16:creationId xmlns:a16="http://schemas.microsoft.com/office/drawing/2014/main" id="{B26EA2F9-9EC4-4487-B784-997D5DBDFDED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43360932"/>
              </p:ext>
            </p:extLst>
          </p:nvPr>
        </p:nvGraphicFramePr>
        <p:xfrm>
          <a:off x="-1104142" y="5131651"/>
          <a:ext cx="703579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3163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75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8D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40" name="object 20">
            <a:extLst>
              <a:ext uri="{FF2B5EF4-FFF2-40B4-BE49-F238E27FC236}">
                <a16:creationId xmlns:a16="http://schemas.microsoft.com/office/drawing/2014/main" id="{DB08EC7A-B3DA-43BB-B3BE-B3430A06B81E}"/>
              </a:ext>
            </a:extLst>
          </p:cNvPr>
          <p:cNvSpPr/>
          <p:nvPr userDrawn="1"/>
        </p:nvSpPr>
        <p:spPr>
          <a:xfrm>
            <a:off x="3588233" y="4212070"/>
            <a:ext cx="682459" cy="356984"/>
          </a:xfrm>
          <a:prstGeom prst="rect">
            <a:avLst/>
          </a:pr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21">
            <a:extLst>
              <a:ext uri="{FF2B5EF4-FFF2-40B4-BE49-F238E27FC236}">
                <a16:creationId xmlns:a16="http://schemas.microsoft.com/office/drawing/2014/main" id="{C4447CAA-2AAB-4974-A27A-8D8CB1B1884B}"/>
              </a:ext>
            </a:extLst>
          </p:cNvPr>
          <p:cNvSpPr/>
          <p:nvPr userDrawn="1"/>
        </p:nvSpPr>
        <p:spPr>
          <a:xfrm>
            <a:off x="4316959" y="4212070"/>
            <a:ext cx="682459" cy="356984"/>
          </a:xfrm>
          <a:prstGeom prst="rect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22">
            <a:extLst>
              <a:ext uri="{FF2B5EF4-FFF2-40B4-BE49-F238E27FC236}">
                <a16:creationId xmlns:a16="http://schemas.microsoft.com/office/drawing/2014/main" id="{47D9B9F7-ABC3-40DF-BE32-39740E589668}"/>
              </a:ext>
            </a:extLst>
          </p:cNvPr>
          <p:cNvSpPr/>
          <p:nvPr userDrawn="1"/>
        </p:nvSpPr>
        <p:spPr>
          <a:xfrm>
            <a:off x="5045698" y="4212070"/>
            <a:ext cx="682459" cy="356984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23">
            <a:extLst>
              <a:ext uri="{FF2B5EF4-FFF2-40B4-BE49-F238E27FC236}">
                <a16:creationId xmlns:a16="http://schemas.microsoft.com/office/drawing/2014/main" id="{148D162C-C6DD-4392-959F-BF1F03020591}"/>
              </a:ext>
            </a:extLst>
          </p:cNvPr>
          <p:cNvSpPr/>
          <p:nvPr userDrawn="1"/>
        </p:nvSpPr>
        <p:spPr>
          <a:xfrm>
            <a:off x="3588233" y="4640136"/>
            <a:ext cx="682459" cy="356984"/>
          </a:xfrm>
          <a:prstGeom prst="rect">
            <a:avLst/>
          </a:pr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24">
            <a:extLst>
              <a:ext uri="{FF2B5EF4-FFF2-40B4-BE49-F238E27FC236}">
                <a16:creationId xmlns:a16="http://schemas.microsoft.com/office/drawing/2014/main" id="{9A348F1B-9675-4342-96FC-4557D2E681FC}"/>
              </a:ext>
            </a:extLst>
          </p:cNvPr>
          <p:cNvSpPr/>
          <p:nvPr userDrawn="1"/>
        </p:nvSpPr>
        <p:spPr>
          <a:xfrm>
            <a:off x="4316959" y="4640136"/>
            <a:ext cx="682459" cy="356984"/>
          </a:xfrm>
          <a:prstGeom prst="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25">
            <a:extLst>
              <a:ext uri="{FF2B5EF4-FFF2-40B4-BE49-F238E27FC236}">
                <a16:creationId xmlns:a16="http://schemas.microsoft.com/office/drawing/2014/main" id="{BBD7002B-30D0-4120-9AFD-4A00A9ADC467}"/>
              </a:ext>
            </a:extLst>
          </p:cNvPr>
          <p:cNvSpPr/>
          <p:nvPr userDrawn="1"/>
        </p:nvSpPr>
        <p:spPr>
          <a:xfrm>
            <a:off x="5045698" y="4640136"/>
            <a:ext cx="682459" cy="356984"/>
          </a:xfrm>
          <a:prstGeom prst="rect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46" name="object 79">
            <a:extLst>
              <a:ext uri="{FF2B5EF4-FFF2-40B4-BE49-F238E27FC236}">
                <a16:creationId xmlns:a16="http://schemas.microsoft.com/office/drawing/2014/main" id="{913C67A6-4719-4E4A-B352-13366C500104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983460479"/>
              </p:ext>
            </p:extLst>
          </p:nvPr>
        </p:nvGraphicFramePr>
        <p:xfrm>
          <a:off x="3574733" y="2949944"/>
          <a:ext cx="5042533" cy="95811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270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035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992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4F213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333F48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1C254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12404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59E2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DA572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93163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45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52375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5B677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32466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05636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D32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932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EE75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7C6EB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CAD0D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21B0E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2DD57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DC20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83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E98D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id="{E5626F5F-BE34-4F4A-A72E-77CCB35861A7}"/>
              </a:ext>
            </a:extLst>
          </p:cNvPr>
          <p:cNvSpPr txBox="1"/>
          <p:nvPr userDrawn="1"/>
        </p:nvSpPr>
        <p:spPr>
          <a:xfrm>
            <a:off x="5285520" y="1057478"/>
            <a:ext cx="16209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/>
              <a:t>Colour palette</a:t>
            </a:r>
          </a:p>
        </p:txBody>
      </p:sp>
    </p:spTree>
    <p:extLst>
      <p:ext uri="{BB962C8B-B14F-4D97-AF65-F5344CB8AC3E}">
        <p14:creationId xmlns:p14="http://schemas.microsoft.com/office/powerpoint/2010/main" val="101969222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2E3932B4-22D7-4705-ACD6-4EC7BB56C4C5}"/>
              </a:ext>
            </a:extLst>
          </p:cNvPr>
          <p:cNvGrpSpPr/>
          <p:nvPr userDrawn="1"/>
        </p:nvGrpSpPr>
        <p:grpSpPr>
          <a:xfrm>
            <a:off x="-5023069" y="-4070884"/>
            <a:ext cx="15047340" cy="13559074"/>
            <a:chOff x="-5023069" y="-4070884"/>
            <a:chExt cx="15047340" cy="13559074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9A12F5DE-BEAA-4852-AB4C-10477C686D3A}"/>
                </a:ext>
              </a:extLst>
            </p:cNvPr>
            <p:cNvSpPr/>
            <p:nvPr userDrawn="1"/>
          </p:nvSpPr>
          <p:spPr>
            <a:xfrm rot="4627839">
              <a:off x="3154850" y="2499000"/>
              <a:ext cx="7017334" cy="6721509"/>
            </a:xfrm>
            <a:custGeom>
              <a:avLst/>
              <a:gdLst>
                <a:gd name="connsiteX0" fmla="*/ 6612680 w 7017334"/>
                <a:gd name="connsiteY0" fmla="*/ 3928419 h 6721509"/>
                <a:gd name="connsiteX1" fmla="*/ 6621855 w 7017334"/>
                <a:gd name="connsiteY1" fmla="*/ 3928420 h 6721509"/>
                <a:gd name="connsiteX2" fmla="*/ 6623598 w 7017334"/>
                <a:gd name="connsiteY2" fmla="*/ 3931323 h 6721509"/>
                <a:gd name="connsiteX3" fmla="*/ 7017334 w 7017334"/>
                <a:gd name="connsiteY3" fmla="*/ 4613219 h 6721509"/>
                <a:gd name="connsiteX4" fmla="*/ 7015591 w 7017334"/>
                <a:gd name="connsiteY4" fmla="*/ 4616122 h 6721509"/>
                <a:gd name="connsiteX5" fmla="*/ 6661400 w 7017334"/>
                <a:gd name="connsiteY5" fmla="*/ 5229712 h 6721509"/>
                <a:gd name="connsiteX6" fmla="*/ 6664149 w 7017334"/>
                <a:gd name="connsiteY6" fmla="*/ 5231566 h 6721509"/>
                <a:gd name="connsiteX7" fmla="*/ 6683064 w 7017334"/>
                <a:gd name="connsiteY7" fmla="*/ 5277229 h 6721509"/>
                <a:gd name="connsiteX8" fmla="*/ 6618487 w 7017334"/>
                <a:gd name="connsiteY8" fmla="*/ 5341807 h 6721509"/>
                <a:gd name="connsiteX9" fmla="*/ 6553909 w 7017334"/>
                <a:gd name="connsiteY9" fmla="*/ 5277229 h 6721509"/>
                <a:gd name="connsiteX10" fmla="*/ 6618486 w 7017334"/>
                <a:gd name="connsiteY10" fmla="*/ 5212651 h 6721509"/>
                <a:gd name="connsiteX11" fmla="*/ 6643622 w 7017334"/>
                <a:gd name="connsiteY11" fmla="*/ 5217726 h 6721509"/>
                <a:gd name="connsiteX12" fmla="*/ 6645454 w 7017334"/>
                <a:gd name="connsiteY12" fmla="*/ 5218961 h 6721509"/>
                <a:gd name="connsiteX13" fmla="*/ 6995150 w 7017334"/>
                <a:gd name="connsiteY13" fmla="*/ 4613219 h 6721509"/>
                <a:gd name="connsiteX14" fmla="*/ 6612680 w 7017334"/>
                <a:gd name="connsiteY14" fmla="*/ 3950720 h 6721509"/>
                <a:gd name="connsiteX15" fmla="*/ 5523735 w 7017334"/>
                <a:gd name="connsiteY15" fmla="*/ 6358564 h 6721509"/>
                <a:gd name="connsiteX16" fmla="*/ 5583274 w 7017334"/>
                <a:gd name="connsiteY16" fmla="*/ 6318946 h 6721509"/>
                <a:gd name="connsiteX17" fmla="*/ 5648083 w 7017334"/>
                <a:gd name="connsiteY17" fmla="*/ 6383523 h 6721509"/>
                <a:gd name="connsiteX18" fmla="*/ 5648084 w 7017334"/>
                <a:gd name="connsiteY18" fmla="*/ 6383755 h 6721509"/>
                <a:gd name="connsiteX19" fmla="*/ 5583506 w 7017334"/>
                <a:gd name="connsiteY19" fmla="*/ 6448333 h 6721509"/>
                <a:gd name="connsiteX20" fmla="*/ 5518697 w 7017334"/>
                <a:gd name="connsiteY20" fmla="*/ 6383755 h 6721509"/>
                <a:gd name="connsiteX21" fmla="*/ 5523735 w 7017334"/>
                <a:gd name="connsiteY21" fmla="*/ 6358564 h 6721509"/>
                <a:gd name="connsiteX22" fmla="*/ 5555631 w 7017334"/>
                <a:gd name="connsiteY22" fmla="*/ 4604045 h 6721509"/>
                <a:gd name="connsiteX23" fmla="*/ 5577815 w 7017334"/>
                <a:gd name="connsiteY23" fmla="*/ 4604044 h 6721509"/>
                <a:gd name="connsiteX24" fmla="*/ 5579557 w 7017334"/>
                <a:gd name="connsiteY24" fmla="*/ 4606948 h 6721509"/>
                <a:gd name="connsiteX25" fmla="*/ 5874104 w 7017334"/>
                <a:gd name="connsiteY25" fmla="*/ 5117296 h 6721509"/>
                <a:gd name="connsiteX26" fmla="*/ 6462734 w 7017334"/>
                <a:gd name="connsiteY26" fmla="*/ 5117296 h 6721509"/>
                <a:gd name="connsiteX27" fmla="*/ 6757050 w 7017334"/>
                <a:gd name="connsiteY27" fmla="*/ 4607530 h 6721509"/>
                <a:gd name="connsiteX28" fmla="*/ 6462735 w 7017334"/>
                <a:gd name="connsiteY28" fmla="*/ 4097762 h 6721509"/>
                <a:gd name="connsiteX29" fmla="*/ 5874221 w 7017334"/>
                <a:gd name="connsiteY29" fmla="*/ 4097762 h 6721509"/>
                <a:gd name="connsiteX30" fmla="*/ 5864929 w 7017334"/>
                <a:gd name="connsiteY30" fmla="*/ 4114604 h 6721509"/>
                <a:gd name="connsiteX31" fmla="*/ 5864812 w 7017334"/>
                <a:gd name="connsiteY31" fmla="*/ 4078598 h 6721509"/>
                <a:gd name="connsiteX32" fmla="*/ 6473886 w 7017334"/>
                <a:gd name="connsiteY32" fmla="*/ 4078599 h 6721509"/>
                <a:gd name="connsiteX33" fmla="*/ 6475511 w 7017334"/>
                <a:gd name="connsiteY33" fmla="*/ 4081502 h 6721509"/>
                <a:gd name="connsiteX34" fmla="*/ 6779234 w 7017334"/>
                <a:gd name="connsiteY34" fmla="*/ 4607530 h 6721509"/>
                <a:gd name="connsiteX35" fmla="*/ 6777608 w 7017334"/>
                <a:gd name="connsiteY35" fmla="*/ 4610433 h 6721509"/>
                <a:gd name="connsiteX36" fmla="*/ 6473886 w 7017334"/>
                <a:gd name="connsiteY36" fmla="*/ 5136460 h 6721509"/>
                <a:gd name="connsiteX37" fmla="*/ 5863072 w 7017334"/>
                <a:gd name="connsiteY37" fmla="*/ 5136460 h 6721509"/>
                <a:gd name="connsiteX38" fmla="*/ 5861328 w 7017334"/>
                <a:gd name="connsiteY38" fmla="*/ 5133556 h 6721509"/>
                <a:gd name="connsiteX39" fmla="*/ 5057478 w 7017334"/>
                <a:gd name="connsiteY39" fmla="*/ 5480834 h 6721509"/>
                <a:gd name="connsiteX40" fmla="*/ 5083380 w 7017334"/>
                <a:gd name="connsiteY40" fmla="*/ 5454933 h 6721509"/>
                <a:gd name="connsiteX41" fmla="*/ 5109280 w 7017334"/>
                <a:gd name="connsiteY41" fmla="*/ 5480834 h 6721509"/>
                <a:gd name="connsiteX42" fmla="*/ 5103916 w 7017334"/>
                <a:gd name="connsiteY42" fmla="*/ 5493784 h 6721509"/>
                <a:gd name="connsiteX43" fmla="*/ 5424851 w 7017334"/>
                <a:gd name="connsiteY43" fmla="*/ 6049601 h 6721509"/>
                <a:gd name="connsiteX44" fmla="*/ 5422063 w 7017334"/>
                <a:gd name="connsiteY44" fmla="*/ 6054364 h 6721509"/>
                <a:gd name="connsiteX45" fmla="*/ 5101748 w 7017334"/>
                <a:gd name="connsiteY45" fmla="*/ 6609271 h 6721509"/>
                <a:gd name="connsiteX46" fmla="*/ 5104305 w 7017334"/>
                <a:gd name="connsiteY46" fmla="*/ 6610989 h 6721509"/>
                <a:gd name="connsiteX47" fmla="*/ 5123335 w 7017334"/>
                <a:gd name="connsiteY47" fmla="*/ 6656700 h 6721509"/>
                <a:gd name="connsiteX48" fmla="*/ 5123335 w 7017334"/>
                <a:gd name="connsiteY48" fmla="*/ 6656931 h 6721509"/>
                <a:gd name="connsiteX49" fmla="*/ 5058757 w 7017334"/>
                <a:gd name="connsiteY49" fmla="*/ 6721509 h 6721509"/>
                <a:gd name="connsiteX50" fmla="*/ 4993948 w 7017334"/>
                <a:gd name="connsiteY50" fmla="*/ 6656931 h 6721509"/>
                <a:gd name="connsiteX51" fmla="*/ 5058526 w 7017334"/>
                <a:gd name="connsiteY51" fmla="*/ 6592122 h 6721509"/>
                <a:gd name="connsiteX52" fmla="*/ 5083717 w 7017334"/>
                <a:gd name="connsiteY52" fmla="*/ 6597161 h 6721509"/>
                <a:gd name="connsiteX53" fmla="*/ 5085764 w 7017334"/>
                <a:gd name="connsiteY53" fmla="*/ 6598536 h 6721509"/>
                <a:gd name="connsiteX54" fmla="*/ 5402666 w 7017334"/>
                <a:gd name="connsiteY54" fmla="*/ 6049601 h 6721509"/>
                <a:gd name="connsiteX55" fmla="*/ 5088124 w 7017334"/>
                <a:gd name="connsiteY55" fmla="*/ 5504770 h 6721509"/>
                <a:gd name="connsiteX56" fmla="*/ 5083379 w 7017334"/>
                <a:gd name="connsiteY56" fmla="*/ 5506735 h 6721509"/>
                <a:gd name="connsiteX57" fmla="*/ 5057478 w 7017334"/>
                <a:gd name="connsiteY57" fmla="*/ 5480834 h 6721509"/>
                <a:gd name="connsiteX58" fmla="*/ 5052717 w 7017334"/>
                <a:gd name="connsiteY58" fmla="*/ 5341922 h 6721509"/>
                <a:gd name="connsiteX59" fmla="*/ 5078619 w 7017334"/>
                <a:gd name="connsiteY59" fmla="*/ 5316021 h 6721509"/>
                <a:gd name="connsiteX60" fmla="*/ 5104519 w 7017334"/>
                <a:gd name="connsiteY60" fmla="*/ 5341922 h 6721509"/>
                <a:gd name="connsiteX61" fmla="*/ 5078618 w 7017334"/>
                <a:gd name="connsiteY61" fmla="*/ 5367823 h 6721509"/>
                <a:gd name="connsiteX62" fmla="*/ 5052717 w 7017334"/>
                <a:gd name="connsiteY62" fmla="*/ 5341922 h 6721509"/>
                <a:gd name="connsiteX63" fmla="*/ 4842259 w 7017334"/>
                <a:gd name="connsiteY63" fmla="*/ 5567943 h 6721509"/>
                <a:gd name="connsiteX64" fmla="*/ 5126586 w 7017334"/>
                <a:gd name="connsiteY64" fmla="*/ 5075598 h 6721509"/>
                <a:gd name="connsiteX65" fmla="*/ 5642276 w 7017334"/>
                <a:gd name="connsiteY65" fmla="*/ 5075598 h 6721509"/>
                <a:gd name="connsiteX66" fmla="*/ 5642276 w 7017334"/>
                <a:gd name="connsiteY66" fmla="*/ 5094762 h 6721509"/>
                <a:gd name="connsiteX67" fmla="*/ 5137620 w 7017334"/>
                <a:gd name="connsiteY67" fmla="*/ 5094762 h 6721509"/>
                <a:gd name="connsiteX68" fmla="*/ 4864443 w 7017334"/>
                <a:gd name="connsiteY68" fmla="*/ 5567943 h 6721509"/>
                <a:gd name="connsiteX69" fmla="*/ 5128560 w 7017334"/>
                <a:gd name="connsiteY69" fmla="*/ 6025560 h 6721509"/>
                <a:gd name="connsiteX70" fmla="*/ 5128560 w 7017334"/>
                <a:gd name="connsiteY70" fmla="*/ 6040774 h 6721509"/>
                <a:gd name="connsiteX71" fmla="*/ 5115204 w 7017334"/>
                <a:gd name="connsiteY71" fmla="*/ 6040775 h 6721509"/>
                <a:gd name="connsiteX72" fmla="*/ 5113462 w 7017334"/>
                <a:gd name="connsiteY72" fmla="*/ 6037871 h 6721509"/>
                <a:gd name="connsiteX73" fmla="*/ 4620189 w 7017334"/>
                <a:gd name="connsiteY73" fmla="*/ 5568060 h 6721509"/>
                <a:gd name="connsiteX74" fmla="*/ 4621815 w 7017334"/>
                <a:gd name="connsiteY74" fmla="*/ 5565041 h 6721509"/>
                <a:gd name="connsiteX75" fmla="*/ 4959963 w 7017334"/>
                <a:gd name="connsiteY75" fmla="*/ 4979385 h 6721509"/>
                <a:gd name="connsiteX76" fmla="*/ 4959140 w 7017334"/>
                <a:gd name="connsiteY76" fmla="*/ 4979045 h 6721509"/>
                <a:gd name="connsiteX77" fmla="*/ 4951553 w 7017334"/>
                <a:gd name="connsiteY77" fmla="*/ 4960730 h 6721509"/>
                <a:gd name="connsiteX78" fmla="*/ 4977455 w 7017334"/>
                <a:gd name="connsiteY78" fmla="*/ 4934829 h 6721509"/>
                <a:gd name="connsiteX79" fmla="*/ 5003356 w 7017334"/>
                <a:gd name="connsiteY79" fmla="*/ 4960729 h 6721509"/>
                <a:gd name="connsiteX80" fmla="*/ 4995770 w 7017334"/>
                <a:gd name="connsiteY80" fmla="*/ 4979044 h 6721509"/>
                <a:gd name="connsiteX81" fmla="*/ 4978271 w 7017334"/>
                <a:gd name="connsiteY81" fmla="*/ 4986293 h 6721509"/>
                <a:gd name="connsiteX82" fmla="*/ 4642373 w 7017334"/>
                <a:gd name="connsiteY82" fmla="*/ 5567944 h 6721509"/>
                <a:gd name="connsiteX83" fmla="*/ 4935344 w 7017334"/>
                <a:gd name="connsiteY83" fmla="*/ 6075515 h 6721509"/>
                <a:gd name="connsiteX84" fmla="*/ 4959568 w 7017334"/>
                <a:gd name="connsiteY84" fmla="*/ 6070624 h 6721509"/>
                <a:gd name="connsiteX85" fmla="*/ 5024146 w 7017334"/>
                <a:gd name="connsiteY85" fmla="*/ 6135201 h 6721509"/>
                <a:gd name="connsiteX86" fmla="*/ 4959568 w 7017334"/>
                <a:gd name="connsiteY86" fmla="*/ 6199779 h 6721509"/>
                <a:gd name="connsiteX87" fmla="*/ 4894991 w 7017334"/>
                <a:gd name="connsiteY87" fmla="*/ 6135201 h 6721509"/>
                <a:gd name="connsiteX88" fmla="*/ 4913905 w 7017334"/>
                <a:gd name="connsiteY88" fmla="*/ 6089538 h 6721509"/>
                <a:gd name="connsiteX89" fmla="*/ 4919224 w 7017334"/>
                <a:gd name="connsiteY89" fmla="*/ 6085952 h 6721509"/>
                <a:gd name="connsiteX90" fmla="*/ 4893480 w 7017334"/>
                <a:gd name="connsiteY90" fmla="*/ 3806583 h 6721509"/>
                <a:gd name="connsiteX91" fmla="*/ 5155320 w 7017334"/>
                <a:gd name="connsiteY91" fmla="*/ 3353102 h 6721509"/>
                <a:gd name="connsiteX92" fmla="*/ 5154499 w 7017334"/>
                <a:gd name="connsiteY92" fmla="*/ 3352762 h 6721509"/>
                <a:gd name="connsiteX93" fmla="*/ 5146912 w 7017334"/>
                <a:gd name="connsiteY93" fmla="*/ 3334447 h 6721509"/>
                <a:gd name="connsiteX94" fmla="*/ 5172814 w 7017334"/>
                <a:gd name="connsiteY94" fmla="*/ 3308546 h 6721509"/>
                <a:gd name="connsiteX95" fmla="*/ 5198715 w 7017334"/>
                <a:gd name="connsiteY95" fmla="*/ 3334447 h 6721509"/>
                <a:gd name="connsiteX96" fmla="*/ 5191129 w 7017334"/>
                <a:gd name="connsiteY96" fmla="*/ 3352762 h 6721509"/>
                <a:gd name="connsiteX97" fmla="*/ 5173479 w 7017334"/>
                <a:gd name="connsiteY97" fmla="*/ 3360073 h 6721509"/>
                <a:gd name="connsiteX98" fmla="*/ 4915664 w 7017334"/>
                <a:gd name="connsiteY98" fmla="*/ 3806583 h 6721509"/>
                <a:gd name="connsiteX99" fmla="*/ 5184311 w 7017334"/>
                <a:gd name="connsiteY99" fmla="*/ 4271865 h 6721509"/>
                <a:gd name="connsiteX100" fmla="*/ 5178620 w 7017334"/>
                <a:gd name="connsiteY100" fmla="*/ 4272214 h 6721509"/>
                <a:gd name="connsiteX101" fmla="*/ 5178620 w 7017334"/>
                <a:gd name="connsiteY101" fmla="*/ 4278020 h 6721509"/>
                <a:gd name="connsiteX102" fmla="*/ 5165612 w 7017334"/>
                <a:gd name="connsiteY102" fmla="*/ 4278020 h 6721509"/>
                <a:gd name="connsiteX103" fmla="*/ 5163985 w 7017334"/>
                <a:gd name="connsiteY103" fmla="*/ 4275117 h 6721509"/>
                <a:gd name="connsiteX104" fmla="*/ 4584796 w 7017334"/>
                <a:gd name="connsiteY104" fmla="*/ 4457933 h 6721509"/>
                <a:gd name="connsiteX105" fmla="*/ 4688250 w 7017334"/>
                <a:gd name="connsiteY105" fmla="*/ 4637146 h 6721509"/>
                <a:gd name="connsiteX106" fmla="*/ 4870248 w 7017334"/>
                <a:gd name="connsiteY106" fmla="*/ 4637146 h 6721509"/>
                <a:gd name="connsiteX107" fmla="*/ 4766764 w 7017334"/>
                <a:gd name="connsiteY107" fmla="*/ 4457933 h 6721509"/>
                <a:gd name="connsiteX108" fmla="*/ 4548525 w 7017334"/>
                <a:gd name="connsiteY108" fmla="*/ 4074068 h 6721509"/>
                <a:gd name="connsiteX109" fmla="*/ 4574427 w 7017334"/>
                <a:gd name="connsiteY109" fmla="*/ 4048167 h 6721509"/>
                <a:gd name="connsiteX110" fmla="*/ 4600328 w 7017334"/>
                <a:gd name="connsiteY110" fmla="*/ 4074068 h 6721509"/>
                <a:gd name="connsiteX111" fmla="*/ 4574427 w 7017334"/>
                <a:gd name="connsiteY111" fmla="*/ 4099969 h 6721509"/>
                <a:gd name="connsiteX112" fmla="*/ 4548525 w 7017334"/>
                <a:gd name="connsiteY112" fmla="*/ 4074068 h 6721509"/>
                <a:gd name="connsiteX113" fmla="*/ 3972137 w 7017334"/>
                <a:gd name="connsiteY113" fmla="*/ 5328148 h 6721509"/>
                <a:gd name="connsiteX114" fmla="*/ 4012626 w 7017334"/>
                <a:gd name="connsiteY114" fmla="*/ 5301156 h 6721509"/>
                <a:gd name="connsiteX115" fmla="*/ 4056762 w 7017334"/>
                <a:gd name="connsiteY115" fmla="*/ 5345059 h 6721509"/>
                <a:gd name="connsiteX116" fmla="*/ 4056762 w 7017334"/>
                <a:gd name="connsiteY116" fmla="*/ 5345291 h 6721509"/>
                <a:gd name="connsiteX117" fmla="*/ 4012858 w 7017334"/>
                <a:gd name="connsiteY117" fmla="*/ 5389194 h 6721509"/>
                <a:gd name="connsiteX118" fmla="*/ 4012858 w 7017334"/>
                <a:gd name="connsiteY118" fmla="*/ 5389195 h 6721509"/>
                <a:gd name="connsiteX119" fmla="*/ 3968722 w 7017334"/>
                <a:gd name="connsiteY119" fmla="*/ 5345291 h 6721509"/>
                <a:gd name="connsiteX120" fmla="*/ 3972137 w 7017334"/>
                <a:gd name="connsiteY120" fmla="*/ 5328148 h 6721509"/>
                <a:gd name="connsiteX121" fmla="*/ 4123197 w 7017334"/>
                <a:gd name="connsiteY121" fmla="*/ 2958365 h 6721509"/>
                <a:gd name="connsiteX122" fmla="*/ 4148981 w 7017334"/>
                <a:gd name="connsiteY122" fmla="*/ 2932347 h 6721509"/>
                <a:gd name="connsiteX123" fmla="*/ 4174999 w 7017334"/>
                <a:gd name="connsiteY123" fmla="*/ 2958131 h 6721509"/>
                <a:gd name="connsiteX124" fmla="*/ 4175000 w 7017334"/>
                <a:gd name="connsiteY124" fmla="*/ 2958248 h 6721509"/>
                <a:gd name="connsiteX125" fmla="*/ 4149215 w 7017334"/>
                <a:gd name="connsiteY125" fmla="*/ 2984149 h 6721509"/>
                <a:gd name="connsiteX126" fmla="*/ 4123197 w 7017334"/>
                <a:gd name="connsiteY126" fmla="*/ 2958365 h 6721509"/>
                <a:gd name="connsiteX127" fmla="*/ 3727461 w 7017334"/>
                <a:gd name="connsiteY127" fmla="*/ 4217447 h 6721509"/>
                <a:gd name="connsiteX128" fmla="*/ 3768022 w 7017334"/>
                <a:gd name="connsiteY128" fmla="*/ 4190563 h 6721509"/>
                <a:gd name="connsiteX129" fmla="*/ 3812041 w 7017334"/>
                <a:gd name="connsiteY129" fmla="*/ 4234582 h 6721509"/>
                <a:gd name="connsiteX130" fmla="*/ 3768021 w 7017334"/>
                <a:gd name="connsiteY130" fmla="*/ 4278602 h 6721509"/>
                <a:gd name="connsiteX131" fmla="*/ 3724002 w 7017334"/>
                <a:gd name="connsiteY131" fmla="*/ 4234582 h 6721509"/>
                <a:gd name="connsiteX132" fmla="*/ 3727461 w 7017334"/>
                <a:gd name="connsiteY132" fmla="*/ 4217447 h 6721509"/>
                <a:gd name="connsiteX133" fmla="*/ 3256396 w 7017334"/>
                <a:gd name="connsiteY133" fmla="*/ 5966325 h 6721509"/>
                <a:gd name="connsiteX134" fmla="*/ 3498793 w 7017334"/>
                <a:gd name="connsiteY134" fmla="*/ 5546571 h 6721509"/>
                <a:gd name="connsiteX135" fmla="*/ 3983588 w 7017334"/>
                <a:gd name="connsiteY135" fmla="*/ 5546572 h 6721509"/>
                <a:gd name="connsiteX136" fmla="*/ 3985215 w 7017334"/>
                <a:gd name="connsiteY136" fmla="*/ 5549475 h 6721509"/>
                <a:gd name="connsiteX137" fmla="*/ 4227380 w 7017334"/>
                <a:gd name="connsiteY137" fmla="*/ 5968764 h 6721509"/>
                <a:gd name="connsiteX138" fmla="*/ 4205196 w 7017334"/>
                <a:gd name="connsiteY138" fmla="*/ 5968764 h 6721509"/>
                <a:gd name="connsiteX139" fmla="*/ 4203454 w 7017334"/>
                <a:gd name="connsiteY139" fmla="*/ 5965861 h 6721509"/>
                <a:gd name="connsiteX140" fmla="*/ 3972439 w 7017334"/>
                <a:gd name="connsiteY140" fmla="*/ 5565735 h 6721509"/>
                <a:gd name="connsiteX141" fmla="*/ 3509944 w 7017334"/>
                <a:gd name="connsiteY141" fmla="*/ 5565735 h 6721509"/>
                <a:gd name="connsiteX142" fmla="*/ 3278580 w 7017334"/>
                <a:gd name="connsiteY142" fmla="*/ 5966325 h 6721509"/>
                <a:gd name="connsiteX143" fmla="*/ 3512731 w 7017334"/>
                <a:gd name="connsiteY143" fmla="*/ 6371676 h 6721509"/>
                <a:gd name="connsiteX144" fmla="*/ 3490431 w 7017334"/>
                <a:gd name="connsiteY144" fmla="*/ 6371675 h 6721509"/>
                <a:gd name="connsiteX145" fmla="*/ 3488804 w 7017334"/>
                <a:gd name="connsiteY145" fmla="*/ 6368772 h 6721509"/>
                <a:gd name="connsiteX146" fmla="*/ 3231703 w 7017334"/>
                <a:gd name="connsiteY146" fmla="*/ 5718051 h 6721509"/>
                <a:gd name="connsiteX147" fmla="*/ 3272192 w 7017334"/>
                <a:gd name="connsiteY147" fmla="*/ 5691059 h 6721509"/>
                <a:gd name="connsiteX148" fmla="*/ 3316328 w 7017334"/>
                <a:gd name="connsiteY148" fmla="*/ 5734962 h 6721509"/>
                <a:gd name="connsiteX149" fmla="*/ 3316328 w 7017334"/>
                <a:gd name="connsiteY149" fmla="*/ 5735078 h 6721509"/>
                <a:gd name="connsiteX150" fmla="*/ 3272424 w 7017334"/>
                <a:gd name="connsiteY150" fmla="*/ 5779098 h 6721509"/>
                <a:gd name="connsiteX151" fmla="*/ 3228288 w 7017334"/>
                <a:gd name="connsiteY151" fmla="*/ 5735194 h 6721509"/>
                <a:gd name="connsiteX152" fmla="*/ 3231703 w 7017334"/>
                <a:gd name="connsiteY152" fmla="*/ 5718051 h 6721509"/>
                <a:gd name="connsiteX153" fmla="*/ 4230515 w 7017334"/>
                <a:gd name="connsiteY153" fmla="*/ 996073 h 6721509"/>
                <a:gd name="connsiteX154" fmla="*/ 4239691 w 7017334"/>
                <a:gd name="connsiteY154" fmla="*/ 996072 h 6721509"/>
                <a:gd name="connsiteX155" fmla="*/ 4241550 w 7017334"/>
                <a:gd name="connsiteY155" fmla="*/ 998976 h 6721509"/>
                <a:gd name="connsiteX156" fmla="*/ 4635170 w 7017334"/>
                <a:gd name="connsiteY156" fmla="*/ 1680871 h 6721509"/>
                <a:gd name="connsiteX157" fmla="*/ 4279242 w 7017334"/>
                <a:gd name="connsiteY157" fmla="*/ 2297366 h 6721509"/>
                <a:gd name="connsiteX158" fmla="*/ 4281987 w 7017334"/>
                <a:gd name="connsiteY158" fmla="*/ 2299217 h 6721509"/>
                <a:gd name="connsiteX159" fmla="*/ 4300901 w 7017334"/>
                <a:gd name="connsiteY159" fmla="*/ 2344880 h 6721509"/>
                <a:gd name="connsiteX160" fmla="*/ 4236324 w 7017334"/>
                <a:gd name="connsiteY160" fmla="*/ 2409458 h 6721509"/>
                <a:gd name="connsiteX161" fmla="*/ 4171747 w 7017334"/>
                <a:gd name="connsiteY161" fmla="*/ 2344880 h 6721509"/>
                <a:gd name="connsiteX162" fmla="*/ 4236324 w 7017334"/>
                <a:gd name="connsiteY162" fmla="*/ 2280303 h 6721509"/>
                <a:gd name="connsiteX163" fmla="*/ 4261460 w 7017334"/>
                <a:gd name="connsiteY163" fmla="*/ 2285378 h 6721509"/>
                <a:gd name="connsiteX164" fmla="*/ 4263291 w 7017334"/>
                <a:gd name="connsiteY164" fmla="*/ 2286612 h 6721509"/>
                <a:gd name="connsiteX165" fmla="*/ 4612986 w 7017334"/>
                <a:gd name="connsiteY165" fmla="*/ 1680871 h 6721509"/>
                <a:gd name="connsiteX166" fmla="*/ 4230516 w 7017334"/>
                <a:gd name="connsiteY166" fmla="*/ 1018373 h 6721509"/>
                <a:gd name="connsiteX167" fmla="*/ 3633148 w 7017334"/>
                <a:gd name="connsiteY167" fmla="*/ 3465831 h 6721509"/>
                <a:gd name="connsiteX168" fmla="*/ 3692758 w 7017334"/>
                <a:gd name="connsiteY168" fmla="*/ 3426319 h 6721509"/>
                <a:gd name="connsiteX169" fmla="*/ 3757453 w 7017334"/>
                <a:gd name="connsiteY169" fmla="*/ 3491013 h 6721509"/>
                <a:gd name="connsiteX170" fmla="*/ 3692758 w 7017334"/>
                <a:gd name="connsiteY170" fmla="*/ 3555707 h 6721509"/>
                <a:gd name="connsiteX171" fmla="*/ 3628064 w 7017334"/>
                <a:gd name="connsiteY171" fmla="*/ 3491013 h 6721509"/>
                <a:gd name="connsiteX172" fmla="*/ 3633148 w 7017334"/>
                <a:gd name="connsiteY172" fmla="*/ 3465831 h 6721509"/>
                <a:gd name="connsiteX173" fmla="*/ 3460629 w 7017334"/>
                <a:gd name="connsiteY173" fmla="*/ 4162502 h 6721509"/>
                <a:gd name="connsiteX174" fmla="*/ 3501118 w 7017334"/>
                <a:gd name="connsiteY174" fmla="*/ 4135510 h 6721509"/>
                <a:gd name="connsiteX175" fmla="*/ 3545254 w 7017334"/>
                <a:gd name="connsiteY175" fmla="*/ 4179413 h 6721509"/>
                <a:gd name="connsiteX176" fmla="*/ 3545254 w 7017334"/>
                <a:gd name="connsiteY176" fmla="*/ 4179645 h 6721509"/>
                <a:gd name="connsiteX177" fmla="*/ 3533315 w 7017334"/>
                <a:gd name="connsiteY177" fmla="*/ 4208360 h 6721509"/>
                <a:gd name="connsiteX178" fmla="*/ 3785560 w 7017334"/>
                <a:gd name="connsiteY178" fmla="*/ 4645160 h 6721509"/>
                <a:gd name="connsiteX179" fmla="*/ 3540479 w 7017334"/>
                <a:gd name="connsiteY179" fmla="*/ 5069615 h 6721509"/>
                <a:gd name="connsiteX180" fmla="*/ 3543064 w 7017334"/>
                <a:gd name="connsiteY180" fmla="*/ 5071351 h 6721509"/>
                <a:gd name="connsiteX181" fmla="*/ 3562093 w 7017334"/>
                <a:gd name="connsiteY181" fmla="*/ 5117063 h 6721509"/>
                <a:gd name="connsiteX182" fmla="*/ 3562093 w 7017334"/>
                <a:gd name="connsiteY182" fmla="*/ 5117294 h 6721509"/>
                <a:gd name="connsiteX183" fmla="*/ 3497516 w 7017334"/>
                <a:gd name="connsiteY183" fmla="*/ 5181872 h 6721509"/>
                <a:gd name="connsiteX184" fmla="*/ 3432707 w 7017334"/>
                <a:gd name="connsiteY184" fmla="*/ 5117294 h 6721509"/>
                <a:gd name="connsiteX185" fmla="*/ 3497284 w 7017334"/>
                <a:gd name="connsiteY185" fmla="*/ 5052485 h 6721509"/>
                <a:gd name="connsiteX186" fmla="*/ 3522475 w 7017334"/>
                <a:gd name="connsiteY186" fmla="*/ 5057523 h 6721509"/>
                <a:gd name="connsiteX187" fmla="*/ 3524494 w 7017334"/>
                <a:gd name="connsiteY187" fmla="*/ 5058879 h 6721509"/>
                <a:gd name="connsiteX188" fmla="*/ 3763376 w 7017334"/>
                <a:gd name="connsiteY188" fmla="*/ 4645160 h 6721509"/>
                <a:gd name="connsiteX189" fmla="*/ 3516347 w 7017334"/>
                <a:gd name="connsiteY189" fmla="*/ 4217313 h 6721509"/>
                <a:gd name="connsiteX190" fmla="*/ 3501350 w 7017334"/>
                <a:gd name="connsiteY190" fmla="*/ 4223548 h 6721509"/>
                <a:gd name="connsiteX191" fmla="*/ 3501350 w 7017334"/>
                <a:gd name="connsiteY191" fmla="*/ 4223549 h 6721509"/>
                <a:gd name="connsiteX192" fmla="*/ 3457214 w 7017334"/>
                <a:gd name="connsiteY192" fmla="*/ 4179645 h 6721509"/>
                <a:gd name="connsiteX193" fmla="*/ 3460629 w 7017334"/>
                <a:gd name="connsiteY193" fmla="*/ 4162502 h 6721509"/>
                <a:gd name="connsiteX194" fmla="*/ 3141572 w 7017334"/>
                <a:gd name="connsiteY194" fmla="*/ 3426215 h 6721509"/>
                <a:gd name="connsiteX195" fmla="*/ 3201111 w 7017334"/>
                <a:gd name="connsiteY195" fmla="*/ 3386596 h 6721509"/>
                <a:gd name="connsiteX196" fmla="*/ 3265920 w 7017334"/>
                <a:gd name="connsiteY196" fmla="*/ 3451174 h 6721509"/>
                <a:gd name="connsiteX197" fmla="*/ 3265920 w 7017334"/>
                <a:gd name="connsiteY197" fmla="*/ 3451406 h 6721509"/>
                <a:gd name="connsiteX198" fmla="*/ 3201342 w 7017334"/>
                <a:gd name="connsiteY198" fmla="*/ 3515983 h 6721509"/>
                <a:gd name="connsiteX199" fmla="*/ 3136533 w 7017334"/>
                <a:gd name="connsiteY199" fmla="*/ 3451406 h 6721509"/>
                <a:gd name="connsiteX200" fmla="*/ 3141572 w 7017334"/>
                <a:gd name="connsiteY200" fmla="*/ 3426215 h 6721509"/>
                <a:gd name="connsiteX201" fmla="*/ 2997820 w 7017334"/>
                <a:gd name="connsiteY201" fmla="*/ 3342098 h 6721509"/>
                <a:gd name="connsiteX202" fmla="*/ 3038272 w 7017334"/>
                <a:gd name="connsiteY202" fmla="*/ 3315284 h 6721509"/>
                <a:gd name="connsiteX203" fmla="*/ 3069317 w 7017334"/>
                <a:gd name="connsiteY203" fmla="*/ 3328143 h 6721509"/>
                <a:gd name="connsiteX204" fmla="*/ 3077990 w 7017334"/>
                <a:gd name="connsiteY204" fmla="*/ 3349082 h 6721509"/>
                <a:gd name="connsiteX205" fmla="*/ 3523881 w 7017334"/>
                <a:gd name="connsiteY205" fmla="*/ 3349081 h 6721509"/>
                <a:gd name="connsiteX206" fmla="*/ 3754082 w 7017334"/>
                <a:gd name="connsiteY206" fmla="*/ 2950351 h 6721509"/>
                <a:gd name="connsiteX207" fmla="*/ 3754083 w 7017334"/>
                <a:gd name="connsiteY207" fmla="*/ 2969748 h 6721509"/>
                <a:gd name="connsiteX208" fmla="*/ 3765117 w 7017334"/>
                <a:gd name="connsiteY208" fmla="*/ 2969748 h 6721509"/>
                <a:gd name="connsiteX209" fmla="*/ 3535031 w 7017334"/>
                <a:gd name="connsiteY209" fmla="*/ 3368245 h 6721509"/>
                <a:gd name="connsiteX210" fmla="*/ 3078424 w 7017334"/>
                <a:gd name="connsiteY210" fmla="*/ 3368245 h 6721509"/>
                <a:gd name="connsiteX211" fmla="*/ 3069317 w 7017334"/>
                <a:gd name="connsiteY211" fmla="*/ 3390232 h 6721509"/>
                <a:gd name="connsiteX212" fmla="*/ 3038272 w 7017334"/>
                <a:gd name="connsiteY212" fmla="*/ 3403090 h 6721509"/>
                <a:gd name="connsiteX213" fmla="*/ 2994370 w 7017334"/>
                <a:gd name="connsiteY213" fmla="*/ 3359187 h 6721509"/>
                <a:gd name="connsiteX214" fmla="*/ 2997820 w 7017334"/>
                <a:gd name="connsiteY214" fmla="*/ 3342098 h 6721509"/>
                <a:gd name="connsiteX215" fmla="*/ 2708616 w 7017334"/>
                <a:gd name="connsiteY215" fmla="*/ 3949544 h 6721509"/>
                <a:gd name="connsiteX216" fmla="*/ 2749068 w 7017334"/>
                <a:gd name="connsiteY216" fmla="*/ 3922730 h 6721509"/>
                <a:gd name="connsiteX217" fmla="*/ 2765733 w 7017334"/>
                <a:gd name="connsiteY217" fmla="*/ 3926094 h 6721509"/>
                <a:gd name="connsiteX218" fmla="*/ 2962313 w 7017334"/>
                <a:gd name="connsiteY218" fmla="*/ 3585556 h 6721509"/>
                <a:gd name="connsiteX219" fmla="*/ 3402393 w 7017334"/>
                <a:gd name="connsiteY219" fmla="*/ 3585556 h 6721509"/>
                <a:gd name="connsiteX220" fmla="*/ 3404018 w 7017334"/>
                <a:gd name="connsiteY220" fmla="*/ 3588459 h 6721509"/>
                <a:gd name="connsiteX221" fmla="*/ 3523464 w 7017334"/>
                <a:gd name="connsiteY221" fmla="*/ 3795433 h 6721509"/>
                <a:gd name="connsiteX222" fmla="*/ 4001940 w 7017334"/>
                <a:gd name="connsiteY222" fmla="*/ 3795433 h 6721509"/>
                <a:gd name="connsiteX223" fmla="*/ 4003567 w 7017334"/>
                <a:gd name="connsiteY223" fmla="*/ 3798336 h 6721509"/>
                <a:gd name="connsiteX224" fmla="*/ 4244338 w 7017334"/>
                <a:gd name="connsiteY224" fmla="*/ 4215187 h 6721509"/>
                <a:gd name="connsiteX225" fmla="*/ 4240389 w 7017334"/>
                <a:gd name="connsiteY225" fmla="*/ 4221923 h 6721509"/>
                <a:gd name="connsiteX226" fmla="*/ 4218205 w 7017334"/>
                <a:gd name="connsiteY226" fmla="*/ 4221923 h 6721509"/>
                <a:gd name="connsiteX227" fmla="*/ 4222038 w 7017334"/>
                <a:gd name="connsiteY227" fmla="*/ 4215187 h 6721509"/>
                <a:gd name="connsiteX228" fmla="*/ 3990790 w 7017334"/>
                <a:gd name="connsiteY228" fmla="*/ 3814596 h 6721509"/>
                <a:gd name="connsiteX229" fmla="*/ 3534524 w 7017334"/>
                <a:gd name="connsiteY229" fmla="*/ 3814597 h 6721509"/>
                <a:gd name="connsiteX230" fmla="*/ 3611340 w 7017334"/>
                <a:gd name="connsiteY230" fmla="*/ 3947701 h 6721509"/>
                <a:gd name="connsiteX231" fmla="*/ 3589156 w 7017334"/>
                <a:gd name="connsiteY231" fmla="*/ 3947701 h 6721509"/>
                <a:gd name="connsiteX232" fmla="*/ 3587530 w 7017334"/>
                <a:gd name="connsiteY232" fmla="*/ 3944797 h 6721509"/>
                <a:gd name="connsiteX233" fmla="*/ 3520325 w 7017334"/>
                <a:gd name="connsiteY233" fmla="*/ 3828402 h 6721509"/>
                <a:gd name="connsiteX234" fmla="*/ 3313636 w 7017334"/>
                <a:gd name="connsiteY234" fmla="*/ 4186450 h 6721509"/>
                <a:gd name="connsiteX235" fmla="*/ 3325969 w 7017334"/>
                <a:gd name="connsiteY235" fmla="*/ 4216000 h 6721509"/>
                <a:gd name="connsiteX236" fmla="*/ 3325968 w 7017334"/>
                <a:gd name="connsiteY236" fmla="*/ 4216116 h 6721509"/>
                <a:gd name="connsiteX237" fmla="*/ 3282064 w 7017334"/>
                <a:gd name="connsiteY237" fmla="*/ 4260136 h 6721509"/>
                <a:gd name="connsiteX238" fmla="*/ 3237929 w 7017334"/>
                <a:gd name="connsiteY238" fmla="*/ 4216232 h 6721509"/>
                <a:gd name="connsiteX239" fmla="*/ 3281833 w 7017334"/>
                <a:gd name="connsiteY239" fmla="*/ 4172096 h 6721509"/>
                <a:gd name="connsiteX240" fmla="*/ 3297849 w 7017334"/>
                <a:gd name="connsiteY240" fmla="*/ 4175286 h 6721509"/>
                <a:gd name="connsiteX241" fmla="*/ 3509218 w 7017334"/>
                <a:gd name="connsiteY241" fmla="*/ 3809165 h 6721509"/>
                <a:gd name="connsiteX242" fmla="*/ 3391243 w 7017334"/>
                <a:gd name="connsiteY242" fmla="*/ 3604837 h 6721509"/>
                <a:gd name="connsiteX243" fmla="*/ 2973463 w 7017334"/>
                <a:gd name="connsiteY243" fmla="*/ 3604837 h 6721509"/>
                <a:gd name="connsiteX244" fmla="*/ 2781087 w 7017334"/>
                <a:gd name="connsiteY244" fmla="*/ 3937940 h 6721509"/>
                <a:gd name="connsiteX245" fmla="*/ 2792972 w 7017334"/>
                <a:gd name="connsiteY245" fmla="*/ 3966632 h 6721509"/>
                <a:gd name="connsiteX246" fmla="*/ 2749068 w 7017334"/>
                <a:gd name="connsiteY246" fmla="*/ 4010536 h 6721509"/>
                <a:gd name="connsiteX247" fmla="*/ 2705166 w 7017334"/>
                <a:gd name="connsiteY247" fmla="*/ 3966632 h 6721509"/>
                <a:gd name="connsiteX248" fmla="*/ 2708616 w 7017334"/>
                <a:gd name="connsiteY248" fmla="*/ 3949544 h 6721509"/>
                <a:gd name="connsiteX249" fmla="*/ 3173468 w 7017334"/>
                <a:gd name="connsiteY249" fmla="*/ 1671695 h 6721509"/>
                <a:gd name="connsiteX250" fmla="*/ 3195653 w 7017334"/>
                <a:gd name="connsiteY250" fmla="*/ 1671695 h 6721509"/>
                <a:gd name="connsiteX251" fmla="*/ 3197394 w 7017334"/>
                <a:gd name="connsiteY251" fmla="*/ 1674599 h 6721509"/>
                <a:gd name="connsiteX252" fmla="*/ 3491942 w 7017334"/>
                <a:gd name="connsiteY252" fmla="*/ 2184947 h 6721509"/>
                <a:gd name="connsiteX253" fmla="*/ 4080573 w 7017334"/>
                <a:gd name="connsiteY253" fmla="*/ 2184947 h 6721509"/>
                <a:gd name="connsiteX254" fmla="*/ 4374887 w 7017334"/>
                <a:gd name="connsiteY254" fmla="*/ 1675180 h 6721509"/>
                <a:gd name="connsiteX255" fmla="*/ 4080573 w 7017334"/>
                <a:gd name="connsiteY255" fmla="*/ 1165413 h 6721509"/>
                <a:gd name="connsiteX256" fmla="*/ 3491942 w 7017334"/>
                <a:gd name="connsiteY256" fmla="*/ 1165413 h 6721509"/>
                <a:gd name="connsiteX257" fmla="*/ 3482882 w 7017334"/>
                <a:gd name="connsiteY257" fmla="*/ 1180512 h 6721509"/>
                <a:gd name="connsiteX258" fmla="*/ 3482650 w 7017334"/>
                <a:gd name="connsiteY258" fmla="*/ 1146133 h 6721509"/>
                <a:gd name="connsiteX259" fmla="*/ 4091723 w 7017334"/>
                <a:gd name="connsiteY259" fmla="*/ 1146133 h 6721509"/>
                <a:gd name="connsiteX260" fmla="*/ 4093349 w 7017334"/>
                <a:gd name="connsiteY260" fmla="*/ 1149036 h 6721509"/>
                <a:gd name="connsiteX261" fmla="*/ 4397071 w 7017334"/>
                <a:gd name="connsiteY261" fmla="*/ 1675180 h 6721509"/>
                <a:gd name="connsiteX262" fmla="*/ 4091723 w 7017334"/>
                <a:gd name="connsiteY262" fmla="*/ 2204111 h 6721509"/>
                <a:gd name="connsiteX263" fmla="*/ 3480908 w 7017334"/>
                <a:gd name="connsiteY263" fmla="*/ 2204111 h 6721509"/>
                <a:gd name="connsiteX264" fmla="*/ 3479166 w 7017334"/>
                <a:gd name="connsiteY264" fmla="*/ 2201207 h 6721509"/>
                <a:gd name="connsiteX265" fmla="*/ 2387085 w 7017334"/>
                <a:gd name="connsiteY265" fmla="*/ 4633209 h 6721509"/>
                <a:gd name="connsiteX266" fmla="*/ 2446624 w 7017334"/>
                <a:gd name="connsiteY266" fmla="*/ 4593591 h 6721509"/>
                <a:gd name="connsiteX267" fmla="*/ 2511433 w 7017334"/>
                <a:gd name="connsiteY267" fmla="*/ 4658168 h 6721509"/>
                <a:gd name="connsiteX268" fmla="*/ 2511433 w 7017334"/>
                <a:gd name="connsiteY268" fmla="*/ 4658400 h 6721509"/>
                <a:gd name="connsiteX269" fmla="*/ 2492486 w 7017334"/>
                <a:gd name="connsiteY269" fmla="*/ 4704030 h 6721509"/>
                <a:gd name="connsiteX270" fmla="*/ 2489760 w 7017334"/>
                <a:gd name="connsiteY270" fmla="*/ 4705869 h 6721509"/>
                <a:gd name="connsiteX271" fmla="*/ 2839198 w 7017334"/>
                <a:gd name="connsiteY271" fmla="*/ 5311142 h 6721509"/>
                <a:gd name="connsiteX272" fmla="*/ 3306636 w 7017334"/>
                <a:gd name="connsiteY272" fmla="*/ 5311142 h 6721509"/>
                <a:gd name="connsiteX273" fmla="*/ 3084034 w 7017334"/>
                <a:gd name="connsiteY273" fmla="*/ 4925538 h 6721509"/>
                <a:gd name="connsiteX274" fmla="*/ 3106335 w 7017334"/>
                <a:gd name="connsiteY274" fmla="*/ 4925538 h 6721509"/>
                <a:gd name="connsiteX275" fmla="*/ 3107960 w 7017334"/>
                <a:gd name="connsiteY275" fmla="*/ 4928442 h 6721509"/>
                <a:gd name="connsiteX276" fmla="*/ 3328906 w 7017334"/>
                <a:gd name="connsiteY276" fmla="*/ 5311142 h 6721509"/>
                <a:gd name="connsiteX277" fmla="*/ 3607738 w 7017334"/>
                <a:gd name="connsiteY277" fmla="*/ 5311142 h 6721509"/>
                <a:gd name="connsiteX278" fmla="*/ 3985667 w 7017334"/>
                <a:gd name="connsiteY278" fmla="*/ 4656596 h 6721509"/>
                <a:gd name="connsiteX279" fmla="*/ 3981266 w 7017334"/>
                <a:gd name="connsiteY279" fmla="*/ 4645973 h 6721509"/>
                <a:gd name="connsiteX280" fmla="*/ 4007168 w 7017334"/>
                <a:gd name="connsiteY280" fmla="*/ 4620072 h 6721509"/>
                <a:gd name="connsiteX281" fmla="*/ 4033068 w 7017334"/>
                <a:gd name="connsiteY281" fmla="*/ 4645974 h 6721509"/>
                <a:gd name="connsiteX282" fmla="*/ 4033068 w 7017334"/>
                <a:gd name="connsiteY282" fmla="*/ 4646089 h 6721509"/>
                <a:gd name="connsiteX283" fmla="*/ 4025441 w 7017334"/>
                <a:gd name="connsiteY283" fmla="*/ 4664328 h 6721509"/>
                <a:gd name="connsiteX284" fmla="*/ 4007167 w 7017334"/>
                <a:gd name="connsiteY284" fmla="*/ 4671873 h 6721509"/>
                <a:gd name="connsiteX285" fmla="*/ 4000598 w 7017334"/>
                <a:gd name="connsiteY285" fmla="*/ 4669152 h 6721509"/>
                <a:gd name="connsiteX286" fmla="*/ 3618773 w 7017334"/>
                <a:gd name="connsiteY286" fmla="*/ 5330306 h 6721509"/>
                <a:gd name="connsiteX287" fmla="*/ 3339970 w 7017334"/>
                <a:gd name="connsiteY287" fmla="*/ 5330307 h 6721509"/>
                <a:gd name="connsiteX288" fmla="*/ 3429221 w 7017334"/>
                <a:gd name="connsiteY288" fmla="*/ 5484900 h 6721509"/>
                <a:gd name="connsiteX289" fmla="*/ 4080339 w 7017334"/>
                <a:gd name="connsiteY289" fmla="*/ 5484900 h 6721509"/>
                <a:gd name="connsiteX290" fmla="*/ 4406013 w 7017334"/>
                <a:gd name="connsiteY290" fmla="*/ 4920893 h 6721509"/>
                <a:gd name="connsiteX291" fmla="*/ 4221487 w 7017334"/>
                <a:gd name="connsiteY291" fmla="*/ 4601293 h 6721509"/>
                <a:gd name="connsiteX292" fmla="*/ 4100468 w 7017334"/>
                <a:gd name="connsiteY292" fmla="*/ 4810873 h 6721509"/>
                <a:gd name="connsiteX293" fmla="*/ 4103006 w 7017334"/>
                <a:gd name="connsiteY293" fmla="*/ 4812577 h 6721509"/>
                <a:gd name="connsiteX294" fmla="*/ 4122035 w 7017334"/>
                <a:gd name="connsiteY294" fmla="*/ 4858288 h 6721509"/>
                <a:gd name="connsiteX295" fmla="*/ 4122035 w 7017334"/>
                <a:gd name="connsiteY295" fmla="*/ 4858520 h 6721509"/>
                <a:gd name="connsiteX296" fmla="*/ 4057458 w 7017334"/>
                <a:gd name="connsiteY296" fmla="*/ 4923098 h 6721509"/>
                <a:gd name="connsiteX297" fmla="*/ 3992649 w 7017334"/>
                <a:gd name="connsiteY297" fmla="*/ 4858520 h 6721509"/>
                <a:gd name="connsiteX298" fmla="*/ 4057226 w 7017334"/>
                <a:gd name="connsiteY298" fmla="*/ 4793711 h 6721509"/>
                <a:gd name="connsiteX299" fmla="*/ 4082417 w 7017334"/>
                <a:gd name="connsiteY299" fmla="*/ 4798749 h 6721509"/>
                <a:gd name="connsiteX300" fmla="*/ 4084485 w 7017334"/>
                <a:gd name="connsiteY300" fmla="*/ 4800138 h 6721509"/>
                <a:gd name="connsiteX301" fmla="*/ 4210366 w 7017334"/>
                <a:gd name="connsiteY301" fmla="*/ 4582032 h 6721509"/>
                <a:gd name="connsiteX302" fmla="*/ 4113426 w 7017334"/>
                <a:gd name="connsiteY302" fmla="*/ 4414131 h 6721509"/>
                <a:gd name="connsiteX303" fmla="*/ 4105542 w 7017334"/>
                <a:gd name="connsiteY303" fmla="*/ 4417397 h 6721509"/>
                <a:gd name="connsiteX304" fmla="*/ 4105426 w 7017334"/>
                <a:gd name="connsiteY304" fmla="*/ 4417397 h 6721509"/>
                <a:gd name="connsiteX305" fmla="*/ 4061640 w 7017334"/>
                <a:gd name="connsiteY305" fmla="*/ 4373377 h 6721509"/>
                <a:gd name="connsiteX306" fmla="*/ 4105660 w 7017334"/>
                <a:gd name="connsiteY306" fmla="*/ 4329590 h 6721509"/>
                <a:gd name="connsiteX307" fmla="*/ 4149446 w 7017334"/>
                <a:gd name="connsiteY307" fmla="*/ 4373493 h 6721509"/>
                <a:gd name="connsiteX308" fmla="*/ 4136587 w 7017334"/>
                <a:gd name="connsiteY308" fmla="*/ 4404538 h 6721509"/>
                <a:gd name="connsiteX309" fmla="*/ 4131291 w 7017334"/>
                <a:gd name="connsiteY309" fmla="*/ 4406732 h 6721509"/>
                <a:gd name="connsiteX310" fmla="*/ 4221440 w 7017334"/>
                <a:gd name="connsiteY310" fmla="*/ 4562846 h 6721509"/>
                <a:gd name="connsiteX311" fmla="*/ 4293119 w 7017334"/>
                <a:gd name="connsiteY311" fmla="*/ 4438652 h 6721509"/>
                <a:gd name="connsiteX312" fmla="*/ 4551492 w 7017334"/>
                <a:gd name="connsiteY312" fmla="*/ 4438652 h 6721509"/>
                <a:gd name="connsiteX313" fmla="*/ 4450516 w 7017334"/>
                <a:gd name="connsiteY313" fmla="*/ 4263747 h 6721509"/>
                <a:gd name="connsiteX314" fmla="*/ 4446897 w 7017334"/>
                <a:gd name="connsiteY314" fmla="*/ 4265246 h 6721509"/>
                <a:gd name="connsiteX315" fmla="*/ 4420996 w 7017334"/>
                <a:gd name="connsiteY315" fmla="*/ 4239345 h 6721509"/>
                <a:gd name="connsiteX316" fmla="*/ 4446898 w 7017334"/>
                <a:gd name="connsiteY316" fmla="*/ 4213443 h 6721509"/>
                <a:gd name="connsiteX317" fmla="*/ 4472798 w 7017334"/>
                <a:gd name="connsiteY317" fmla="*/ 4239344 h 6721509"/>
                <a:gd name="connsiteX318" fmla="*/ 4466872 w 7017334"/>
                <a:gd name="connsiteY318" fmla="*/ 4253653 h 6721509"/>
                <a:gd name="connsiteX319" fmla="*/ 4573666 w 7017334"/>
                <a:gd name="connsiteY319" fmla="*/ 4438652 h 6721509"/>
                <a:gd name="connsiteX320" fmla="*/ 4777914 w 7017334"/>
                <a:gd name="connsiteY320" fmla="*/ 4438652 h 6721509"/>
                <a:gd name="connsiteX321" fmla="*/ 4779541 w 7017334"/>
                <a:gd name="connsiteY321" fmla="*/ 4441556 h 6721509"/>
                <a:gd name="connsiteX322" fmla="*/ 4892482 w 7017334"/>
                <a:gd name="connsiteY322" fmla="*/ 4637146 h 6721509"/>
                <a:gd name="connsiteX323" fmla="*/ 5150745 w 7017334"/>
                <a:gd name="connsiteY323" fmla="*/ 4637146 h 6721509"/>
                <a:gd name="connsiteX324" fmla="*/ 5235134 w 7017334"/>
                <a:gd name="connsiteY324" fmla="*/ 4491033 h 6721509"/>
                <a:gd name="connsiteX325" fmla="*/ 5060267 w 7017334"/>
                <a:gd name="connsiteY325" fmla="*/ 4491033 h 6721509"/>
                <a:gd name="connsiteX326" fmla="*/ 5058524 w 7017334"/>
                <a:gd name="connsiteY326" fmla="*/ 4488130 h 6721509"/>
                <a:gd name="connsiteX327" fmla="*/ 4664905 w 7017334"/>
                <a:gd name="connsiteY327" fmla="*/ 3806234 h 6721509"/>
                <a:gd name="connsiteX328" fmla="*/ 4666530 w 7017334"/>
                <a:gd name="connsiteY328" fmla="*/ 3803330 h 6721509"/>
                <a:gd name="connsiteX329" fmla="*/ 5060267 w 7017334"/>
                <a:gd name="connsiteY329" fmla="*/ 3121434 h 6721509"/>
                <a:gd name="connsiteX330" fmla="*/ 5850992 w 7017334"/>
                <a:gd name="connsiteY330" fmla="*/ 3121434 h 6721509"/>
                <a:gd name="connsiteX331" fmla="*/ 5852618 w 7017334"/>
                <a:gd name="connsiteY331" fmla="*/ 3124337 h 6721509"/>
                <a:gd name="connsiteX332" fmla="*/ 6242289 w 7017334"/>
                <a:gd name="connsiteY332" fmla="*/ 3799265 h 6721509"/>
                <a:gd name="connsiteX333" fmla="*/ 6220106 w 7017334"/>
                <a:gd name="connsiteY333" fmla="*/ 3799265 h 6721509"/>
                <a:gd name="connsiteX334" fmla="*/ 6218364 w 7017334"/>
                <a:gd name="connsiteY334" fmla="*/ 3796362 h 6721509"/>
                <a:gd name="connsiteX335" fmla="*/ 5839842 w 7017334"/>
                <a:gd name="connsiteY335" fmla="*/ 3140715 h 6721509"/>
                <a:gd name="connsiteX336" fmla="*/ 5071301 w 7017334"/>
                <a:gd name="connsiteY336" fmla="*/ 3140715 h 6721509"/>
                <a:gd name="connsiteX337" fmla="*/ 4687089 w 7017334"/>
                <a:gd name="connsiteY337" fmla="*/ 3806233 h 6721509"/>
                <a:gd name="connsiteX338" fmla="*/ 5071301 w 7017334"/>
                <a:gd name="connsiteY338" fmla="*/ 4471754 h 6721509"/>
                <a:gd name="connsiteX339" fmla="*/ 5246269 w 7017334"/>
                <a:gd name="connsiteY339" fmla="*/ 4471753 h 6721509"/>
                <a:gd name="connsiteX340" fmla="*/ 5352347 w 7017334"/>
                <a:gd name="connsiteY340" fmla="*/ 4288086 h 6721509"/>
                <a:gd name="connsiteX341" fmla="*/ 5343647 w 7017334"/>
                <a:gd name="connsiteY341" fmla="*/ 4282220 h 6721509"/>
                <a:gd name="connsiteX342" fmla="*/ 5324733 w 7017334"/>
                <a:gd name="connsiteY342" fmla="*/ 4236557 h 6721509"/>
                <a:gd name="connsiteX343" fmla="*/ 5389311 w 7017334"/>
                <a:gd name="connsiteY343" fmla="*/ 4171980 h 6721509"/>
                <a:gd name="connsiteX344" fmla="*/ 5453888 w 7017334"/>
                <a:gd name="connsiteY344" fmla="*/ 4236557 h 6721509"/>
                <a:gd name="connsiteX345" fmla="*/ 5389311 w 7017334"/>
                <a:gd name="connsiteY345" fmla="*/ 4301135 h 6721509"/>
                <a:gd name="connsiteX346" fmla="*/ 5369279 w 7017334"/>
                <a:gd name="connsiteY346" fmla="*/ 4297091 h 6721509"/>
                <a:gd name="connsiteX347" fmla="*/ 5268443 w 7017334"/>
                <a:gd name="connsiteY347" fmla="*/ 4471754 h 6721509"/>
                <a:gd name="connsiteX348" fmla="*/ 5724801 w 7017334"/>
                <a:gd name="connsiteY348" fmla="*/ 4471753 h 6721509"/>
                <a:gd name="connsiteX349" fmla="*/ 5735227 w 7017334"/>
                <a:gd name="connsiteY349" fmla="*/ 4446582 h 6721509"/>
                <a:gd name="connsiteX350" fmla="*/ 5771199 w 7017334"/>
                <a:gd name="connsiteY350" fmla="*/ 4431682 h 6721509"/>
                <a:gd name="connsiteX351" fmla="*/ 5822070 w 7017334"/>
                <a:gd name="connsiteY351" fmla="*/ 4482555 h 6721509"/>
                <a:gd name="connsiteX352" fmla="*/ 5771199 w 7017334"/>
                <a:gd name="connsiteY352" fmla="*/ 4533426 h 6721509"/>
                <a:gd name="connsiteX353" fmla="*/ 5735227 w 7017334"/>
                <a:gd name="connsiteY353" fmla="*/ 4518527 h 6721509"/>
                <a:gd name="connsiteX354" fmla="*/ 5723838 w 7017334"/>
                <a:gd name="connsiteY354" fmla="*/ 4491033 h 6721509"/>
                <a:gd name="connsiteX355" fmla="*/ 5257312 w 7017334"/>
                <a:gd name="connsiteY355" fmla="*/ 4491033 h 6721509"/>
                <a:gd name="connsiteX356" fmla="*/ 5161895 w 7017334"/>
                <a:gd name="connsiteY356" fmla="*/ 4656310 h 6721509"/>
                <a:gd name="connsiteX357" fmla="*/ 4903547 w 7017334"/>
                <a:gd name="connsiteY357" fmla="*/ 4656310 h 6721509"/>
                <a:gd name="connsiteX358" fmla="*/ 5020312 w 7017334"/>
                <a:gd name="connsiteY358" fmla="*/ 4858522 h 6721509"/>
                <a:gd name="connsiteX359" fmla="*/ 5016364 w 7017334"/>
                <a:gd name="connsiteY359" fmla="*/ 4865258 h 6721509"/>
                <a:gd name="connsiteX360" fmla="*/ 4994062 w 7017334"/>
                <a:gd name="connsiteY360" fmla="*/ 4865258 h 6721509"/>
                <a:gd name="connsiteX361" fmla="*/ 4998012 w 7017334"/>
                <a:gd name="connsiteY361" fmla="*/ 4858405 h 6721509"/>
                <a:gd name="connsiteX362" fmla="*/ 4881314 w 7017334"/>
                <a:gd name="connsiteY362" fmla="*/ 4656310 h 6721509"/>
                <a:gd name="connsiteX363" fmla="*/ 4677099 w 7017334"/>
                <a:gd name="connsiteY363" fmla="*/ 4656310 h 6721509"/>
                <a:gd name="connsiteX364" fmla="*/ 4675474 w 7017334"/>
                <a:gd name="connsiteY364" fmla="*/ 4653406 h 6721509"/>
                <a:gd name="connsiteX365" fmla="*/ 4562623 w 7017334"/>
                <a:gd name="connsiteY365" fmla="*/ 4457933 h 6721509"/>
                <a:gd name="connsiteX366" fmla="*/ 4304268 w 7017334"/>
                <a:gd name="connsiteY366" fmla="*/ 4457933 h 6721509"/>
                <a:gd name="connsiteX367" fmla="*/ 4232564 w 7017334"/>
                <a:gd name="connsiteY367" fmla="*/ 4582109 h 6721509"/>
                <a:gd name="connsiteX368" fmla="*/ 4428196 w 7017334"/>
                <a:gd name="connsiteY368" fmla="*/ 4920892 h 6721509"/>
                <a:gd name="connsiteX369" fmla="*/ 4091489 w 7017334"/>
                <a:gd name="connsiteY369" fmla="*/ 5504063 h 6721509"/>
                <a:gd name="connsiteX370" fmla="*/ 3418071 w 7017334"/>
                <a:gd name="connsiteY370" fmla="*/ 5504064 h 6721509"/>
                <a:gd name="connsiteX371" fmla="*/ 3416329 w 7017334"/>
                <a:gd name="connsiteY371" fmla="*/ 5501160 h 6721509"/>
                <a:gd name="connsiteX372" fmla="*/ 3317699 w 7017334"/>
                <a:gd name="connsiteY372" fmla="*/ 5330307 h 6721509"/>
                <a:gd name="connsiteX373" fmla="*/ 2828165 w 7017334"/>
                <a:gd name="connsiteY373" fmla="*/ 5330306 h 6721509"/>
                <a:gd name="connsiteX374" fmla="*/ 2826422 w 7017334"/>
                <a:gd name="connsiteY374" fmla="*/ 5327403 h 6721509"/>
                <a:gd name="connsiteX375" fmla="*/ 2473754 w 7017334"/>
                <a:gd name="connsiteY375" fmla="*/ 4716671 h 6721509"/>
                <a:gd name="connsiteX376" fmla="*/ 2471973 w 7017334"/>
                <a:gd name="connsiteY376" fmla="*/ 4717873 h 6721509"/>
                <a:gd name="connsiteX377" fmla="*/ 2446856 w 7017334"/>
                <a:gd name="connsiteY377" fmla="*/ 4722978 h 6721509"/>
                <a:gd name="connsiteX378" fmla="*/ 2382047 w 7017334"/>
                <a:gd name="connsiteY378" fmla="*/ 4658400 h 6721509"/>
                <a:gd name="connsiteX379" fmla="*/ 2387085 w 7017334"/>
                <a:gd name="connsiteY379" fmla="*/ 4633209 h 6721509"/>
                <a:gd name="connsiteX380" fmla="*/ 2464394 w 7017334"/>
                <a:gd name="connsiteY380" fmla="*/ 3785328 h 6721509"/>
                <a:gd name="connsiteX381" fmla="*/ 2466019 w 7017334"/>
                <a:gd name="connsiteY381" fmla="*/ 3782425 h 6721509"/>
                <a:gd name="connsiteX382" fmla="*/ 2818153 w 7017334"/>
                <a:gd name="connsiteY382" fmla="*/ 3172506 h 6721509"/>
                <a:gd name="connsiteX383" fmla="*/ 2809099 w 7017334"/>
                <a:gd name="connsiteY383" fmla="*/ 3166401 h 6721509"/>
                <a:gd name="connsiteX384" fmla="*/ 2790185 w 7017334"/>
                <a:gd name="connsiteY384" fmla="*/ 3120738 h 6721509"/>
                <a:gd name="connsiteX385" fmla="*/ 2854762 w 7017334"/>
                <a:gd name="connsiteY385" fmla="*/ 3056160 h 6721509"/>
                <a:gd name="connsiteX386" fmla="*/ 2919340 w 7017334"/>
                <a:gd name="connsiteY386" fmla="*/ 3120738 h 6721509"/>
                <a:gd name="connsiteX387" fmla="*/ 2854762 w 7017334"/>
                <a:gd name="connsiteY387" fmla="*/ 3185316 h 6721509"/>
                <a:gd name="connsiteX388" fmla="*/ 2835224 w 7017334"/>
                <a:gd name="connsiteY388" fmla="*/ 3181371 h 6721509"/>
                <a:gd name="connsiteX389" fmla="*/ 2486578 w 7017334"/>
                <a:gd name="connsiteY389" fmla="*/ 3785328 h 6721509"/>
                <a:gd name="connsiteX390" fmla="*/ 2870791 w 7017334"/>
                <a:gd name="connsiteY390" fmla="*/ 4450846 h 6721509"/>
                <a:gd name="connsiteX391" fmla="*/ 3613895 w 7017334"/>
                <a:gd name="connsiteY391" fmla="*/ 4450846 h 6721509"/>
                <a:gd name="connsiteX392" fmla="*/ 3613895 w 7017334"/>
                <a:gd name="connsiteY392" fmla="*/ 4470127 h 6721509"/>
                <a:gd name="connsiteX393" fmla="*/ 2859641 w 7017334"/>
                <a:gd name="connsiteY393" fmla="*/ 4470127 h 6721509"/>
                <a:gd name="connsiteX394" fmla="*/ 2858014 w 7017334"/>
                <a:gd name="connsiteY394" fmla="*/ 4467224 h 6721509"/>
                <a:gd name="connsiteX395" fmla="*/ 2675316 w 7017334"/>
                <a:gd name="connsiteY395" fmla="*/ 2548369 h 6721509"/>
                <a:gd name="connsiteX396" fmla="*/ 2701218 w 7017334"/>
                <a:gd name="connsiteY396" fmla="*/ 2522468 h 6721509"/>
                <a:gd name="connsiteX397" fmla="*/ 2727118 w 7017334"/>
                <a:gd name="connsiteY397" fmla="*/ 2548369 h 6721509"/>
                <a:gd name="connsiteX398" fmla="*/ 2727118 w 7017334"/>
                <a:gd name="connsiteY398" fmla="*/ 2548485 h 6721509"/>
                <a:gd name="connsiteX399" fmla="*/ 2721772 w 7017334"/>
                <a:gd name="connsiteY399" fmla="*/ 2561270 h 6721509"/>
                <a:gd name="connsiteX400" fmla="*/ 3042687 w 7017334"/>
                <a:gd name="connsiteY400" fmla="*/ 3117253 h 6721509"/>
                <a:gd name="connsiteX401" fmla="*/ 2719612 w 7017334"/>
                <a:gd name="connsiteY401" fmla="*/ 3676883 h 6721509"/>
                <a:gd name="connsiteX402" fmla="*/ 2722339 w 7017334"/>
                <a:gd name="connsiteY402" fmla="*/ 3678722 h 6721509"/>
                <a:gd name="connsiteX403" fmla="*/ 2741288 w 7017334"/>
                <a:gd name="connsiteY403" fmla="*/ 3724467 h 6721509"/>
                <a:gd name="connsiteX404" fmla="*/ 2676594 w 7017334"/>
                <a:gd name="connsiteY404" fmla="*/ 3789162 h 6721509"/>
                <a:gd name="connsiteX405" fmla="*/ 2611900 w 7017334"/>
                <a:gd name="connsiteY405" fmla="*/ 3724467 h 6721509"/>
                <a:gd name="connsiteX406" fmla="*/ 2676594 w 7017334"/>
                <a:gd name="connsiteY406" fmla="*/ 3659774 h 6721509"/>
                <a:gd name="connsiteX407" fmla="*/ 2701775 w 7017334"/>
                <a:gd name="connsiteY407" fmla="*/ 3664857 h 6721509"/>
                <a:gd name="connsiteX408" fmla="*/ 2703643 w 7017334"/>
                <a:gd name="connsiteY408" fmla="*/ 3666117 h 6721509"/>
                <a:gd name="connsiteX409" fmla="*/ 3020504 w 7017334"/>
                <a:gd name="connsiteY409" fmla="*/ 3117253 h 6721509"/>
                <a:gd name="connsiteX410" fmla="*/ 2705910 w 7017334"/>
                <a:gd name="connsiteY410" fmla="*/ 2572332 h 6721509"/>
                <a:gd name="connsiteX411" fmla="*/ 2701217 w 7017334"/>
                <a:gd name="connsiteY411" fmla="*/ 2574270 h 6721509"/>
                <a:gd name="connsiteX412" fmla="*/ 2675316 w 7017334"/>
                <a:gd name="connsiteY412" fmla="*/ 2548369 h 6721509"/>
                <a:gd name="connsiteX413" fmla="*/ 2670553 w 7017334"/>
                <a:gd name="connsiteY413" fmla="*/ 2409574 h 6721509"/>
                <a:gd name="connsiteX414" fmla="*/ 2696455 w 7017334"/>
                <a:gd name="connsiteY414" fmla="*/ 2383673 h 6721509"/>
                <a:gd name="connsiteX415" fmla="*/ 2722354 w 7017334"/>
                <a:gd name="connsiteY415" fmla="*/ 2409574 h 6721509"/>
                <a:gd name="connsiteX416" fmla="*/ 2696688 w 7017334"/>
                <a:gd name="connsiteY416" fmla="*/ 2435474 h 6721509"/>
                <a:gd name="connsiteX417" fmla="*/ 2696455 w 7017334"/>
                <a:gd name="connsiteY417" fmla="*/ 2435474 h 6721509"/>
                <a:gd name="connsiteX418" fmla="*/ 2670553 w 7017334"/>
                <a:gd name="connsiteY418" fmla="*/ 2409574 h 6721509"/>
                <a:gd name="connsiteX419" fmla="*/ 2460097 w 7017334"/>
                <a:gd name="connsiteY419" fmla="*/ 2635595 h 6721509"/>
                <a:gd name="connsiteX420" fmla="*/ 2744424 w 7017334"/>
                <a:gd name="connsiteY420" fmla="*/ 2143250 h 6721509"/>
                <a:gd name="connsiteX421" fmla="*/ 3260114 w 7017334"/>
                <a:gd name="connsiteY421" fmla="*/ 2143250 h 6721509"/>
                <a:gd name="connsiteX422" fmla="*/ 3260114 w 7017334"/>
                <a:gd name="connsiteY422" fmla="*/ 2162414 h 6721509"/>
                <a:gd name="connsiteX423" fmla="*/ 2755574 w 7017334"/>
                <a:gd name="connsiteY423" fmla="*/ 2162414 h 6721509"/>
                <a:gd name="connsiteX424" fmla="*/ 2482281 w 7017334"/>
                <a:gd name="connsiteY424" fmla="*/ 2635595 h 6721509"/>
                <a:gd name="connsiteX425" fmla="*/ 2746515 w 7017334"/>
                <a:gd name="connsiteY425" fmla="*/ 3093096 h 6721509"/>
                <a:gd name="connsiteX426" fmla="*/ 2746515 w 7017334"/>
                <a:gd name="connsiteY426" fmla="*/ 3108428 h 6721509"/>
                <a:gd name="connsiteX427" fmla="*/ 2733042 w 7017334"/>
                <a:gd name="connsiteY427" fmla="*/ 3108428 h 6721509"/>
                <a:gd name="connsiteX428" fmla="*/ 2731415 w 7017334"/>
                <a:gd name="connsiteY428" fmla="*/ 3105523 h 6721509"/>
                <a:gd name="connsiteX429" fmla="*/ 2238024 w 7017334"/>
                <a:gd name="connsiteY429" fmla="*/ 2635595 h 6721509"/>
                <a:gd name="connsiteX430" fmla="*/ 2577869 w 7017334"/>
                <a:gd name="connsiteY430" fmla="*/ 2047109 h 6721509"/>
                <a:gd name="connsiteX431" fmla="*/ 2577059 w 7017334"/>
                <a:gd name="connsiteY431" fmla="*/ 2046778 h 6721509"/>
                <a:gd name="connsiteX432" fmla="*/ 2569391 w 7017334"/>
                <a:gd name="connsiteY432" fmla="*/ 2028498 h 6721509"/>
                <a:gd name="connsiteX433" fmla="*/ 2595175 w 7017334"/>
                <a:gd name="connsiteY433" fmla="*/ 2002480 h 6721509"/>
                <a:gd name="connsiteX434" fmla="*/ 2621192 w 7017334"/>
                <a:gd name="connsiteY434" fmla="*/ 2028264 h 6721509"/>
                <a:gd name="connsiteX435" fmla="*/ 2621192 w 7017334"/>
                <a:gd name="connsiteY435" fmla="*/ 2028380 h 6721509"/>
                <a:gd name="connsiteX436" fmla="*/ 2613647 w 7017334"/>
                <a:gd name="connsiteY436" fmla="*/ 2046654 h 6721509"/>
                <a:gd name="connsiteX437" fmla="*/ 2596072 w 7017334"/>
                <a:gd name="connsiteY437" fmla="*/ 2054004 h 6721509"/>
                <a:gd name="connsiteX438" fmla="*/ 2260208 w 7017334"/>
                <a:gd name="connsiteY438" fmla="*/ 2635595 h 6721509"/>
                <a:gd name="connsiteX439" fmla="*/ 2553161 w 7017334"/>
                <a:gd name="connsiteY439" fmla="*/ 3143031 h 6721509"/>
                <a:gd name="connsiteX440" fmla="*/ 2577638 w 7017334"/>
                <a:gd name="connsiteY440" fmla="*/ 3138044 h 6721509"/>
                <a:gd name="connsiteX441" fmla="*/ 2642447 w 7017334"/>
                <a:gd name="connsiteY441" fmla="*/ 3202621 h 6721509"/>
                <a:gd name="connsiteX442" fmla="*/ 2642447 w 7017334"/>
                <a:gd name="connsiteY442" fmla="*/ 3202853 h 6721509"/>
                <a:gd name="connsiteX443" fmla="*/ 2577870 w 7017334"/>
                <a:gd name="connsiteY443" fmla="*/ 3267430 h 6721509"/>
                <a:gd name="connsiteX444" fmla="*/ 2513061 w 7017334"/>
                <a:gd name="connsiteY444" fmla="*/ 3202853 h 6721509"/>
                <a:gd name="connsiteX445" fmla="*/ 2531927 w 7017334"/>
                <a:gd name="connsiteY445" fmla="*/ 3157074 h 6721509"/>
                <a:gd name="connsiteX446" fmla="*/ 2537106 w 7017334"/>
                <a:gd name="connsiteY446" fmla="*/ 3153569 h 6721509"/>
                <a:gd name="connsiteX447" fmla="*/ 2511433 w 7017334"/>
                <a:gd name="connsiteY447" fmla="*/ 874233 h 6721509"/>
                <a:gd name="connsiteX448" fmla="*/ 2773161 w 7017334"/>
                <a:gd name="connsiteY448" fmla="*/ 420755 h 6721509"/>
                <a:gd name="connsiteX449" fmla="*/ 2772336 w 7017334"/>
                <a:gd name="connsiteY449" fmla="*/ 420413 h 6721509"/>
                <a:gd name="connsiteX450" fmla="*/ 2764748 w 7017334"/>
                <a:gd name="connsiteY450" fmla="*/ 402099 h 6721509"/>
                <a:gd name="connsiteX451" fmla="*/ 2790650 w 7017334"/>
                <a:gd name="connsiteY451" fmla="*/ 376197 h 6721509"/>
                <a:gd name="connsiteX452" fmla="*/ 2816550 w 7017334"/>
                <a:gd name="connsiteY452" fmla="*/ 402099 h 6721509"/>
                <a:gd name="connsiteX453" fmla="*/ 2808964 w 7017334"/>
                <a:gd name="connsiteY453" fmla="*/ 420413 h 6721509"/>
                <a:gd name="connsiteX454" fmla="*/ 2791327 w 7017334"/>
                <a:gd name="connsiteY454" fmla="*/ 427718 h 6721509"/>
                <a:gd name="connsiteX455" fmla="*/ 2533617 w 7017334"/>
                <a:gd name="connsiteY455" fmla="*/ 874233 h 6721509"/>
                <a:gd name="connsiteX456" fmla="*/ 2802147 w 7017334"/>
                <a:gd name="connsiteY456" fmla="*/ 1339515 h 6721509"/>
                <a:gd name="connsiteX457" fmla="*/ 2796573 w 7017334"/>
                <a:gd name="connsiteY457" fmla="*/ 1339747 h 6721509"/>
                <a:gd name="connsiteX458" fmla="*/ 2796573 w 7017334"/>
                <a:gd name="connsiteY458" fmla="*/ 1345554 h 6721509"/>
                <a:gd name="connsiteX459" fmla="*/ 2783564 w 7017334"/>
                <a:gd name="connsiteY459" fmla="*/ 1345555 h 6721509"/>
                <a:gd name="connsiteX460" fmla="*/ 2781822 w 7017334"/>
                <a:gd name="connsiteY460" fmla="*/ 1342651 h 6721509"/>
                <a:gd name="connsiteX461" fmla="*/ 2202634 w 7017334"/>
                <a:gd name="connsiteY461" fmla="*/ 1525584 h 6721509"/>
                <a:gd name="connsiteX462" fmla="*/ 2306086 w 7017334"/>
                <a:gd name="connsiteY462" fmla="*/ 1704796 h 6721509"/>
                <a:gd name="connsiteX463" fmla="*/ 2488056 w 7017334"/>
                <a:gd name="connsiteY463" fmla="*/ 1704796 h 6721509"/>
                <a:gd name="connsiteX464" fmla="*/ 2384602 w 7017334"/>
                <a:gd name="connsiteY464" fmla="*/ 1525584 h 6721509"/>
                <a:gd name="connsiteX465" fmla="*/ 2166714 w 7017334"/>
                <a:gd name="connsiteY465" fmla="*/ 1141605 h 6721509"/>
                <a:gd name="connsiteX466" fmla="*/ 2192961 w 7017334"/>
                <a:gd name="connsiteY466" fmla="*/ 1116056 h 6721509"/>
                <a:gd name="connsiteX467" fmla="*/ 2218512 w 7017334"/>
                <a:gd name="connsiteY467" fmla="*/ 1141952 h 6721509"/>
                <a:gd name="connsiteX468" fmla="*/ 2192849 w 7017334"/>
                <a:gd name="connsiteY468" fmla="*/ 1167857 h 6721509"/>
                <a:gd name="connsiteX469" fmla="*/ 2192263 w 7017334"/>
                <a:gd name="connsiteY469" fmla="*/ 1167852 h 6721509"/>
                <a:gd name="connsiteX470" fmla="*/ 2166714 w 7017334"/>
                <a:gd name="connsiteY470" fmla="*/ 1141605 h 6721509"/>
                <a:gd name="connsiteX471" fmla="*/ 1586559 w 7017334"/>
                <a:gd name="connsiteY471" fmla="*/ 2413407 h 6721509"/>
                <a:gd name="connsiteX472" fmla="*/ 1630463 w 7017334"/>
                <a:gd name="connsiteY472" fmla="*/ 2369271 h 6721509"/>
                <a:gd name="connsiteX473" fmla="*/ 1674598 w 7017334"/>
                <a:gd name="connsiteY473" fmla="*/ 2413175 h 6721509"/>
                <a:gd name="connsiteX474" fmla="*/ 1674598 w 7017334"/>
                <a:gd name="connsiteY474" fmla="*/ 2413406 h 6721509"/>
                <a:gd name="connsiteX475" fmla="*/ 1630695 w 7017334"/>
                <a:gd name="connsiteY475" fmla="*/ 2457309 h 6721509"/>
                <a:gd name="connsiteX476" fmla="*/ 1586559 w 7017334"/>
                <a:gd name="connsiteY476" fmla="*/ 2413407 h 6721509"/>
                <a:gd name="connsiteX477" fmla="*/ 1741151 w 7017334"/>
                <a:gd name="connsiteY477" fmla="*/ 25902 h 6721509"/>
                <a:gd name="connsiteX478" fmla="*/ 1767052 w 7017334"/>
                <a:gd name="connsiteY478" fmla="*/ 0 h 6721509"/>
                <a:gd name="connsiteX479" fmla="*/ 1792951 w 7017334"/>
                <a:gd name="connsiteY479" fmla="*/ 25901 h 6721509"/>
                <a:gd name="connsiteX480" fmla="*/ 1767052 w 7017334"/>
                <a:gd name="connsiteY480" fmla="*/ 51802 h 6721509"/>
                <a:gd name="connsiteX481" fmla="*/ 1741151 w 7017334"/>
                <a:gd name="connsiteY481" fmla="*/ 25902 h 6721509"/>
                <a:gd name="connsiteX482" fmla="*/ 1341838 w 7017334"/>
                <a:gd name="connsiteY482" fmla="*/ 1302350 h 6721509"/>
                <a:gd name="connsiteX483" fmla="*/ 1385741 w 7017334"/>
                <a:gd name="connsiteY483" fmla="*/ 1258214 h 6721509"/>
                <a:gd name="connsiteX484" fmla="*/ 1429876 w 7017334"/>
                <a:gd name="connsiteY484" fmla="*/ 1302117 h 6721509"/>
                <a:gd name="connsiteX485" fmla="*/ 1429877 w 7017334"/>
                <a:gd name="connsiteY485" fmla="*/ 1302234 h 6721509"/>
                <a:gd name="connsiteX486" fmla="*/ 1385974 w 7017334"/>
                <a:gd name="connsiteY486" fmla="*/ 1346253 h 6721509"/>
                <a:gd name="connsiteX487" fmla="*/ 1341838 w 7017334"/>
                <a:gd name="connsiteY487" fmla="*/ 1302350 h 6721509"/>
                <a:gd name="connsiteX488" fmla="*/ 874350 w 7017334"/>
                <a:gd name="connsiteY488" fmla="*/ 3033976 h 6721509"/>
                <a:gd name="connsiteX489" fmla="*/ 1116633 w 7017334"/>
                <a:gd name="connsiteY489" fmla="*/ 2614107 h 6721509"/>
                <a:gd name="connsiteX490" fmla="*/ 1601426 w 7017334"/>
                <a:gd name="connsiteY490" fmla="*/ 2614106 h 6721509"/>
                <a:gd name="connsiteX491" fmla="*/ 1845218 w 7017334"/>
                <a:gd name="connsiteY491" fmla="*/ 3036415 h 6721509"/>
                <a:gd name="connsiteX492" fmla="*/ 1823034 w 7017334"/>
                <a:gd name="connsiteY492" fmla="*/ 3036415 h 6721509"/>
                <a:gd name="connsiteX493" fmla="*/ 1590277 w 7017334"/>
                <a:gd name="connsiteY493" fmla="*/ 2633386 h 6721509"/>
                <a:gd name="connsiteX494" fmla="*/ 1127782 w 7017334"/>
                <a:gd name="connsiteY494" fmla="*/ 2633387 h 6721509"/>
                <a:gd name="connsiteX495" fmla="*/ 896534 w 7017334"/>
                <a:gd name="connsiteY495" fmla="*/ 3033976 h 6721509"/>
                <a:gd name="connsiteX496" fmla="*/ 1130569 w 7017334"/>
                <a:gd name="connsiteY496" fmla="*/ 3439327 h 6721509"/>
                <a:gd name="connsiteX497" fmla="*/ 1108386 w 7017334"/>
                <a:gd name="connsiteY497" fmla="*/ 3439327 h 6721509"/>
                <a:gd name="connsiteX498" fmla="*/ 846474 w 7017334"/>
                <a:gd name="connsiteY498" fmla="*/ 2802613 h 6721509"/>
                <a:gd name="connsiteX499" fmla="*/ 890493 w 7017334"/>
                <a:gd name="connsiteY499" fmla="*/ 2758826 h 6721509"/>
                <a:gd name="connsiteX500" fmla="*/ 934280 w 7017334"/>
                <a:gd name="connsiteY500" fmla="*/ 2802729 h 6721509"/>
                <a:gd name="connsiteX501" fmla="*/ 890377 w 7017334"/>
                <a:gd name="connsiteY501" fmla="*/ 2846632 h 6721509"/>
                <a:gd name="connsiteX502" fmla="*/ 890260 w 7017334"/>
                <a:gd name="connsiteY502" fmla="*/ 2846632 h 6721509"/>
                <a:gd name="connsiteX503" fmla="*/ 846474 w 7017334"/>
                <a:gd name="connsiteY503" fmla="*/ 2802613 h 6721509"/>
                <a:gd name="connsiteX504" fmla="*/ 1251256 w 7017334"/>
                <a:gd name="connsiteY504" fmla="*/ 533420 h 6721509"/>
                <a:gd name="connsiteX505" fmla="*/ 1310829 w 7017334"/>
                <a:gd name="connsiteY505" fmla="*/ 494086 h 6721509"/>
                <a:gd name="connsiteX506" fmla="*/ 1375291 w 7017334"/>
                <a:gd name="connsiteY506" fmla="*/ 558664 h 6721509"/>
                <a:gd name="connsiteX507" fmla="*/ 1310598 w 7017334"/>
                <a:gd name="connsiteY507" fmla="*/ 623241 h 6721509"/>
                <a:gd name="connsiteX508" fmla="*/ 1246136 w 7017334"/>
                <a:gd name="connsiteY508" fmla="*/ 558547 h 6721509"/>
                <a:gd name="connsiteX509" fmla="*/ 1251256 w 7017334"/>
                <a:gd name="connsiteY509" fmla="*/ 533420 h 6721509"/>
                <a:gd name="connsiteX510" fmla="*/ 1075051 w 7017334"/>
                <a:gd name="connsiteY510" fmla="*/ 1247296 h 6721509"/>
                <a:gd name="connsiteX511" fmla="*/ 1118953 w 7017334"/>
                <a:gd name="connsiteY511" fmla="*/ 1203160 h 6721509"/>
                <a:gd name="connsiteX512" fmla="*/ 1163089 w 7017334"/>
                <a:gd name="connsiteY512" fmla="*/ 1247063 h 6721509"/>
                <a:gd name="connsiteX513" fmla="*/ 1163090 w 7017334"/>
                <a:gd name="connsiteY513" fmla="*/ 1247180 h 6721509"/>
                <a:gd name="connsiteX514" fmla="*/ 1151208 w 7017334"/>
                <a:gd name="connsiteY514" fmla="*/ 1275919 h 6721509"/>
                <a:gd name="connsiteX515" fmla="*/ 1403397 w 7017334"/>
                <a:gd name="connsiteY515" fmla="*/ 1712811 h 6721509"/>
                <a:gd name="connsiteX516" fmla="*/ 1158252 w 7017334"/>
                <a:gd name="connsiteY516" fmla="*/ 2137380 h 6721509"/>
                <a:gd name="connsiteX517" fmla="*/ 1160668 w 7017334"/>
                <a:gd name="connsiteY517" fmla="*/ 2139003 h 6721509"/>
                <a:gd name="connsiteX518" fmla="*/ 1179698 w 7017334"/>
                <a:gd name="connsiteY518" fmla="*/ 2184714 h 6721509"/>
                <a:gd name="connsiteX519" fmla="*/ 1179699 w 7017334"/>
                <a:gd name="connsiteY519" fmla="*/ 2184946 h 6721509"/>
                <a:gd name="connsiteX520" fmla="*/ 1115120 w 7017334"/>
                <a:gd name="connsiteY520" fmla="*/ 2249523 h 6721509"/>
                <a:gd name="connsiteX521" fmla="*/ 1050311 w 7017334"/>
                <a:gd name="connsiteY521" fmla="*/ 2184945 h 6721509"/>
                <a:gd name="connsiteX522" fmla="*/ 1114889 w 7017334"/>
                <a:gd name="connsiteY522" fmla="*/ 2120136 h 6721509"/>
                <a:gd name="connsiteX523" fmla="*/ 1140080 w 7017334"/>
                <a:gd name="connsiteY523" fmla="*/ 2125175 h 6721509"/>
                <a:gd name="connsiteX524" fmla="*/ 1142267 w 7017334"/>
                <a:gd name="connsiteY524" fmla="*/ 2126644 h 6721509"/>
                <a:gd name="connsiteX525" fmla="*/ 1381213 w 7017334"/>
                <a:gd name="connsiteY525" fmla="*/ 1712811 h 6721509"/>
                <a:gd name="connsiteX526" fmla="*/ 1134227 w 7017334"/>
                <a:gd name="connsiteY526" fmla="*/ 1284934 h 6721509"/>
                <a:gd name="connsiteX527" fmla="*/ 1119186 w 7017334"/>
                <a:gd name="connsiteY527" fmla="*/ 1291198 h 6721509"/>
                <a:gd name="connsiteX528" fmla="*/ 1075051 w 7017334"/>
                <a:gd name="connsiteY528" fmla="*/ 1247296 h 6721509"/>
                <a:gd name="connsiteX529" fmla="*/ 612091 w 7017334"/>
                <a:gd name="connsiteY529" fmla="*/ 426141 h 6721509"/>
                <a:gd name="connsiteX530" fmla="*/ 656111 w 7017334"/>
                <a:gd name="connsiteY530" fmla="*/ 382122 h 6721509"/>
                <a:gd name="connsiteX531" fmla="*/ 687237 w 7017334"/>
                <a:gd name="connsiteY531" fmla="*/ 395015 h 6721509"/>
                <a:gd name="connsiteX532" fmla="*/ 696185 w 7017334"/>
                <a:gd name="connsiteY532" fmla="*/ 416617 h 6721509"/>
                <a:gd name="connsiteX533" fmla="*/ 1141836 w 7017334"/>
                <a:gd name="connsiteY533" fmla="*/ 416616 h 6721509"/>
                <a:gd name="connsiteX534" fmla="*/ 1371922 w 7017334"/>
                <a:gd name="connsiteY534" fmla="*/ 18002 h 6721509"/>
                <a:gd name="connsiteX535" fmla="*/ 1371923 w 7017334"/>
                <a:gd name="connsiteY535" fmla="*/ 37400 h 6721509"/>
                <a:gd name="connsiteX536" fmla="*/ 1382956 w 7017334"/>
                <a:gd name="connsiteY536" fmla="*/ 37399 h 6721509"/>
                <a:gd name="connsiteX537" fmla="*/ 1152870 w 7017334"/>
                <a:gd name="connsiteY537" fmla="*/ 435897 h 6721509"/>
                <a:gd name="connsiteX538" fmla="*/ 696137 w 7017334"/>
                <a:gd name="connsiteY538" fmla="*/ 435897 h 6721509"/>
                <a:gd name="connsiteX539" fmla="*/ 687271 w 7017334"/>
                <a:gd name="connsiteY539" fmla="*/ 457302 h 6721509"/>
                <a:gd name="connsiteX540" fmla="*/ 656226 w 7017334"/>
                <a:gd name="connsiteY540" fmla="*/ 470161 h 6721509"/>
                <a:gd name="connsiteX541" fmla="*/ 656111 w 7017334"/>
                <a:gd name="connsiteY541" fmla="*/ 470161 h 6721509"/>
                <a:gd name="connsiteX542" fmla="*/ 656111 w 7017334"/>
                <a:gd name="connsiteY542" fmla="*/ 470160 h 6721509"/>
                <a:gd name="connsiteX543" fmla="*/ 612091 w 7017334"/>
                <a:gd name="connsiteY543" fmla="*/ 426141 h 6721509"/>
                <a:gd name="connsiteX544" fmla="*/ 322771 w 7017334"/>
                <a:gd name="connsiteY544" fmla="*/ 1034285 h 6721509"/>
                <a:gd name="connsiteX545" fmla="*/ 366674 w 7017334"/>
                <a:gd name="connsiteY545" fmla="*/ 990149 h 6721509"/>
                <a:gd name="connsiteX546" fmla="*/ 383702 w 7017334"/>
                <a:gd name="connsiteY546" fmla="*/ 993540 h 6721509"/>
                <a:gd name="connsiteX547" fmla="*/ 580268 w 7017334"/>
                <a:gd name="connsiteY547" fmla="*/ 653208 h 6721509"/>
                <a:gd name="connsiteX548" fmla="*/ 1020231 w 7017334"/>
                <a:gd name="connsiteY548" fmla="*/ 653208 h 6721509"/>
                <a:gd name="connsiteX549" fmla="*/ 1141390 w 7017334"/>
                <a:gd name="connsiteY549" fmla="*/ 863082 h 6721509"/>
                <a:gd name="connsiteX550" fmla="*/ 1619779 w 7017334"/>
                <a:gd name="connsiteY550" fmla="*/ 863083 h 6721509"/>
                <a:gd name="connsiteX551" fmla="*/ 1862177 w 7017334"/>
                <a:gd name="connsiteY551" fmla="*/ 1282837 h 6721509"/>
                <a:gd name="connsiteX552" fmla="*/ 1858227 w 7017334"/>
                <a:gd name="connsiteY552" fmla="*/ 1289573 h 6721509"/>
                <a:gd name="connsiteX553" fmla="*/ 1836045 w 7017334"/>
                <a:gd name="connsiteY553" fmla="*/ 1289573 h 6721509"/>
                <a:gd name="connsiteX554" fmla="*/ 1839993 w 7017334"/>
                <a:gd name="connsiteY554" fmla="*/ 1282837 h 6721509"/>
                <a:gd name="connsiteX555" fmla="*/ 1608745 w 7017334"/>
                <a:gd name="connsiteY555" fmla="*/ 882247 h 6721509"/>
                <a:gd name="connsiteX556" fmla="*/ 1152453 w 7017334"/>
                <a:gd name="connsiteY556" fmla="*/ 882247 h 6721509"/>
                <a:gd name="connsiteX557" fmla="*/ 1229294 w 7017334"/>
                <a:gd name="connsiteY557" fmla="*/ 1015352 h 6721509"/>
                <a:gd name="connsiteX558" fmla="*/ 1206994 w 7017334"/>
                <a:gd name="connsiteY558" fmla="*/ 1015352 h 6721509"/>
                <a:gd name="connsiteX559" fmla="*/ 1138147 w 7017334"/>
                <a:gd name="connsiteY559" fmla="*/ 896082 h 6721509"/>
                <a:gd name="connsiteX560" fmla="*/ 931474 w 7017334"/>
                <a:gd name="connsiteY560" fmla="*/ 1254103 h 6721509"/>
                <a:gd name="connsiteX561" fmla="*/ 943803 w 7017334"/>
                <a:gd name="connsiteY561" fmla="*/ 1283649 h 6721509"/>
                <a:gd name="connsiteX562" fmla="*/ 943805 w 7017334"/>
                <a:gd name="connsiteY562" fmla="*/ 1283767 h 6721509"/>
                <a:gd name="connsiteX563" fmla="*/ 899901 w 7017334"/>
                <a:gd name="connsiteY563" fmla="*/ 1327785 h 6721509"/>
                <a:gd name="connsiteX564" fmla="*/ 855765 w 7017334"/>
                <a:gd name="connsiteY564" fmla="*/ 1283883 h 6721509"/>
                <a:gd name="connsiteX565" fmla="*/ 899669 w 7017334"/>
                <a:gd name="connsiteY565" fmla="*/ 1239747 h 6721509"/>
                <a:gd name="connsiteX566" fmla="*/ 915687 w 7017334"/>
                <a:gd name="connsiteY566" fmla="*/ 1242937 h 6721509"/>
                <a:gd name="connsiteX567" fmla="*/ 1127041 w 7017334"/>
                <a:gd name="connsiteY567" fmla="*/ 876842 h 6721509"/>
                <a:gd name="connsiteX568" fmla="*/ 1009081 w 7017334"/>
                <a:gd name="connsiteY568" fmla="*/ 672487 h 6721509"/>
                <a:gd name="connsiteX569" fmla="*/ 591302 w 7017334"/>
                <a:gd name="connsiteY569" fmla="*/ 672488 h 6721509"/>
                <a:gd name="connsiteX570" fmla="*/ 398929 w 7017334"/>
                <a:gd name="connsiteY570" fmla="*/ 1005585 h 6721509"/>
                <a:gd name="connsiteX571" fmla="*/ 410809 w 7017334"/>
                <a:gd name="connsiteY571" fmla="*/ 1034053 h 6721509"/>
                <a:gd name="connsiteX572" fmla="*/ 410809 w 7017334"/>
                <a:gd name="connsiteY572" fmla="*/ 1034284 h 6721509"/>
                <a:gd name="connsiteX573" fmla="*/ 366906 w 7017334"/>
                <a:gd name="connsiteY573" fmla="*/ 1078187 h 6721509"/>
                <a:gd name="connsiteX574" fmla="*/ 322771 w 7017334"/>
                <a:gd name="connsiteY574" fmla="*/ 1034285 h 6721509"/>
                <a:gd name="connsiteX575" fmla="*/ 5083 w 7017334"/>
                <a:gd name="connsiteY575" fmla="*/ 1700753 h 6721509"/>
                <a:gd name="connsiteX576" fmla="*/ 64693 w 7017334"/>
                <a:gd name="connsiteY576" fmla="*/ 1661241 h 6721509"/>
                <a:gd name="connsiteX577" fmla="*/ 129387 w 7017334"/>
                <a:gd name="connsiteY577" fmla="*/ 1725935 h 6721509"/>
                <a:gd name="connsiteX578" fmla="*/ 129386 w 7017334"/>
                <a:gd name="connsiteY578" fmla="*/ 1726052 h 6721509"/>
                <a:gd name="connsiteX579" fmla="*/ 110397 w 7017334"/>
                <a:gd name="connsiteY579" fmla="*/ 1771721 h 6721509"/>
                <a:gd name="connsiteX580" fmla="*/ 107710 w 7017334"/>
                <a:gd name="connsiteY580" fmla="*/ 1773530 h 6721509"/>
                <a:gd name="connsiteX581" fmla="*/ 457036 w 7017334"/>
                <a:gd name="connsiteY581" fmla="*/ 2378793 h 6721509"/>
                <a:gd name="connsiteX582" fmla="*/ 924519 w 7017334"/>
                <a:gd name="connsiteY582" fmla="*/ 2378793 h 6721509"/>
                <a:gd name="connsiteX583" fmla="*/ 701873 w 7017334"/>
                <a:gd name="connsiteY583" fmla="*/ 1993189 h 6721509"/>
                <a:gd name="connsiteX584" fmla="*/ 724173 w 7017334"/>
                <a:gd name="connsiteY584" fmla="*/ 1993189 h 6721509"/>
                <a:gd name="connsiteX585" fmla="*/ 946807 w 7017334"/>
                <a:gd name="connsiteY585" fmla="*/ 2378794 h 6721509"/>
                <a:gd name="connsiteX586" fmla="*/ 1225576 w 7017334"/>
                <a:gd name="connsiteY586" fmla="*/ 2378793 h 6721509"/>
                <a:gd name="connsiteX587" fmla="*/ 1603477 w 7017334"/>
                <a:gd name="connsiteY587" fmla="*/ 1724183 h 6721509"/>
                <a:gd name="connsiteX588" fmla="*/ 1599103 w 7017334"/>
                <a:gd name="connsiteY588" fmla="*/ 1713624 h 6721509"/>
                <a:gd name="connsiteX589" fmla="*/ 1625004 w 7017334"/>
                <a:gd name="connsiteY589" fmla="*/ 1687723 h 6721509"/>
                <a:gd name="connsiteX590" fmla="*/ 1650904 w 7017334"/>
                <a:gd name="connsiteY590" fmla="*/ 1713624 h 6721509"/>
                <a:gd name="connsiteX591" fmla="*/ 1625004 w 7017334"/>
                <a:gd name="connsiteY591" fmla="*/ 1739524 h 6721509"/>
                <a:gd name="connsiteX592" fmla="*/ 1618388 w 7017334"/>
                <a:gd name="connsiteY592" fmla="*/ 1736784 h 6721509"/>
                <a:gd name="connsiteX593" fmla="*/ 1236725 w 7017334"/>
                <a:gd name="connsiteY593" fmla="*/ 2397958 h 6721509"/>
                <a:gd name="connsiteX594" fmla="*/ 957872 w 7017334"/>
                <a:gd name="connsiteY594" fmla="*/ 2397958 h 6721509"/>
                <a:gd name="connsiteX595" fmla="*/ 1047060 w 7017334"/>
                <a:gd name="connsiteY595" fmla="*/ 2552433 h 6721509"/>
                <a:gd name="connsiteX596" fmla="*/ 1698293 w 7017334"/>
                <a:gd name="connsiteY596" fmla="*/ 2552433 h 6721509"/>
                <a:gd name="connsiteX597" fmla="*/ 2023852 w 7017334"/>
                <a:gd name="connsiteY597" fmla="*/ 1988543 h 6721509"/>
                <a:gd name="connsiteX598" fmla="*/ 1839325 w 7017334"/>
                <a:gd name="connsiteY598" fmla="*/ 1668944 h 6721509"/>
                <a:gd name="connsiteX599" fmla="*/ 1718307 w 7017334"/>
                <a:gd name="connsiteY599" fmla="*/ 1878525 h 6721509"/>
                <a:gd name="connsiteX600" fmla="*/ 1720843 w 7017334"/>
                <a:gd name="connsiteY600" fmla="*/ 1880228 h 6721509"/>
                <a:gd name="connsiteX601" fmla="*/ 1739873 w 7017334"/>
                <a:gd name="connsiteY601" fmla="*/ 1925940 h 6721509"/>
                <a:gd name="connsiteX602" fmla="*/ 1739874 w 7017334"/>
                <a:gd name="connsiteY602" fmla="*/ 1926055 h 6721509"/>
                <a:gd name="connsiteX603" fmla="*/ 1675297 w 7017334"/>
                <a:gd name="connsiteY603" fmla="*/ 1990750 h 6721509"/>
                <a:gd name="connsiteX604" fmla="*/ 1675295 w 7017334"/>
                <a:gd name="connsiteY604" fmla="*/ 1990749 h 6721509"/>
                <a:gd name="connsiteX605" fmla="*/ 1610486 w 7017334"/>
                <a:gd name="connsiteY605" fmla="*/ 1926171 h 6721509"/>
                <a:gd name="connsiteX606" fmla="*/ 1675064 w 7017334"/>
                <a:gd name="connsiteY606" fmla="*/ 1861362 h 6721509"/>
                <a:gd name="connsiteX607" fmla="*/ 1700254 w 7017334"/>
                <a:gd name="connsiteY607" fmla="*/ 1866401 h 6721509"/>
                <a:gd name="connsiteX608" fmla="*/ 1702323 w 7017334"/>
                <a:gd name="connsiteY608" fmla="*/ 1867790 h 6721509"/>
                <a:gd name="connsiteX609" fmla="*/ 1828205 w 7017334"/>
                <a:gd name="connsiteY609" fmla="*/ 1649683 h 6721509"/>
                <a:gd name="connsiteX610" fmla="*/ 1731245 w 7017334"/>
                <a:gd name="connsiteY610" fmla="*/ 1481749 h 6721509"/>
                <a:gd name="connsiteX611" fmla="*/ 1723264 w 7017334"/>
                <a:gd name="connsiteY611" fmla="*/ 1485048 h 6721509"/>
                <a:gd name="connsiteX612" fmla="*/ 1679244 w 7017334"/>
                <a:gd name="connsiteY612" fmla="*/ 1441028 h 6721509"/>
                <a:gd name="connsiteX613" fmla="*/ 1723264 w 7017334"/>
                <a:gd name="connsiteY613" fmla="*/ 1397009 h 6721509"/>
                <a:gd name="connsiteX614" fmla="*/ 1767283 w 7017334"/>
                <a:gd name="connsiteY614" fmla="*/ 1441028 h 6721509"/>
                <a:gd name="connsiteX615" fmla="*/ 1767282 w 7017334"/>
                <a:gd name="connsiteY615" fmla="*/ 1441144 h 6721509"/>
                <a:gd name="connsiteX616" fmla="*/ 1754349 w 7017334"/>
                <a:gd name="connsiteY616" fmla="*/ 1472196 h 6721509"/>
                <a:gd name="connsiteX617" fmla="*/ 1749154 w 7017334"/>
                <a:gd name="connsiteY617" fmla="*/ 1474344 h 6721509"/>
                <a:gd name="connsiteX618" fmla="*/ 1839294 w 7017334"/>
                <a:gd name="connsiteY618" fmla="*/ 1630468 h 6721509"/>
                <a:gd name="connsiteX619" fmla="*/ 1910958 w 7017334"/>
                <a:gd name="connsiteY619" fmla="*/ 1506303 h 6721509"/>
                <a:gd name="connsiteX620" fmla="*/ 2169362 w 7017334"/>
                <a:gd name="connsiteY620" fmla="*/ 1506303 h 6721509"/>
                <a:gd name="connsiteX621" fmla="*/ 2068357 w 7017334"/>
                <a:gd name="connsiteY621" fmla="*/ 1331396 h 6721509"/>
                <a:gd name="connsiteX622" fmla="*/ 2064735 w 7017334"/>
                <a:gd name="connsiteY622" fmla="*/ 1332897 h 6721509"/>
                <a:gd name="connsiteX623" fmla="*/ 2038834 w 7017334"/>
                <a:gd name="connsiteY623" fmla="*/ 1306996 h 6721509"/>
                <a:gd name="connsiteX624" fmla="*/ 2064735 w 7017334"/>
                <a:gd name="connsiteY624" fmla="*/ 1281094 h 6721509"/>
                <a:gd name="connsiteX625" fmla="*/ 2090635 w 7017334"/>
                <a:gd name="connsiteY625" fmla="*/ 1306996 h 6721509"/>
                <a:gd name="connsiteX626" fmla="*/ 2084709 w 7017334"/>
                <a:gd name="connsiteY626" fmla="*/ 1321303 h 6721509"/>
                <a:gd name="connsiteX627" fmla="*/ 2191503 w 7017334"/>
                <a:gd name="connsiteY627" fmla="*/ 1506303 h 6721509"/>
                <a:gd name="connsiteX628" fmla="*/ 2395752 w 7017334"/>
                <a:gd name="connsiteY628" fmla="*/ 1506303 h 6721509"/>
                <a:gd name="connsiteX629" fmla="*/ 2510345 w 7017334"/>
                <a:gd name="connsiteY629" fmla="*/ 1704796 h 6721509"/>
                <a:gd name="connsiteX630" fmla="*/ 2768698 w 7017334"/>
                <a:gd name="connsiteY630" fmla="*/ 1704796 h 6721509"/>
                <a:gd name="connsiteX631" fmla="*/ 2853044 w 7017334"/>
                <a:gd name="connsiteY631" fmla="*/ 1558685 h 6721509"/>
                <a:gd name="connsiteX632" fmla="*/ 2678103 w 7017334"/>
                <a:gd name="connsiteY632" fmla="*/ 1558685 h 6721509"/>
                <a:gd name="connsiteX633" fmla="*/ 2676476 w 7017334"/>
                <a:gd name="connsiteY633" fmla="*/ 1555782 h 6721509"/>
                <a:gd name="connsiteX634" fmla="*/ 2282741 w 7017334"/>
                <a:gd name="connsiteY634" fmla="*/ 873886 h 6721509"/>
                <a:gd name="connsiteX635" fmla="*/ 2678103 w 7017334"/>
                <a:gd name="connsiteY635" fmla="*/ 189087 h 6721509"/>
                <a:gd name="connsiteX636" fmla="*/ 3468828 w 7017334"/>
                <a:gd name="connsiteY636" fmla="*/ 189087 h 6721509"/>
                <a:gd name="connsiteX637" fmla="*/ 3470455 w 7017334"/>
                <a:gd name="connsiteY637" fmla="*/ 191990 h 6721509"/>
                <a:gd name="connsiteX638" fmla="*/ 3860125 w 7017334"/>
                <a:gd name="connsiteY638" fmla="*/ 866802 h 6721509"/>
                <a:gd name="connsiteX639" fmla="*/ 3837942 w 7017334"/>
                <a:gd name="connsiteY639" fmla="*/ 866801 h 6721509"/>
                <a:gd name="connsiteX640" fmla="*/ 3836315 w 7017334"/>
                <a:gd name="connsiteY640" fmla="*/ 863897 h 6721509"/>
                <a:gd name="connsiteX641" fmla="*/ 3457678 w 7017334"/>
                <a:gd name="connsiteY641" fmla="*/ 208251 h 6721509"/>
                <a:gd name="connsiteX642" fmla="*/ 2689253 w 7017334"/>
                <a:gd name="connsiteY642" fmla="*/ 208251 h 6721509"/>
                <a:gd name="connsiteX643" fmla="*/ 2304927 w 7017334"/>
                <a:gd name="connsiteY643" fmla="*/ 873887 h 6721509"/>
                <a:gd name="connsiteX644" fmla="*/ 2689253 w 7017334"/>
                <a:gd name="connsiteY644" fmla="*/ 1539404 h 6721509"/>
                <a:gd name="connsiteX645" fmla="*/ 2864174 w 7017334"/>
                <a:gd name="connsiteY645" fmla="*/ 1539404 h 6721509"/>
                <a:gd name="connsiteX646" fmla="*/ 2970064 w 7017334"/>
                <a:gd name="connsiteY646" fmla="*/ 1355970 h 6721509"/>
                <a:gd name="connsiteX647" fmla="*/ 2961019 w 7017334"/>
                <a:gd name="connsiteY647" fmla="*/ 1349872 h 6721509"/>
                <a:gd name="connsiteX648" fmla="*/ 2942105 w 7017334"/>
                <a:gd name="connsiteY648" fmla="*/ 1304209 h 6721509"/>
                <a:gd name="connsiteX649" fmla="*/ 3006682 w 7017334"/>
                <a:gd name="connsiteY649" fmla="*/ 1239631 h 6721509"/>
                <a:gd name="connsiteX650" fmla="*/ 3071260 w 7017334"/>
                <a:gd name="connsiteY650" fmla="*/ 1304208 h 6721509"/>
                <a:gd name="connsiteX651" fmla="*/ 3006682 w 7017334"/>
                <a:gd name="connsiteY651" fmla="*/ 1368786 h 6721509"/>
                <a:gd name="connsiteX652" fmla="*/ 2987157 w 7017334"/>
                <a:gd name="connsiteY652" fmla="*/ 1364844 h 6721509"/>
                <a:gd name="connsiteX653" fmla="*/ 2886331 w 7017334"/>
                <a:gd name="connsiteY653" fmla="*/ 1539404 h 6721509"/>
                <a:gd name="connsiteX654" fmla="*/ 3342638 w 7017334"/>
                <a:gd name="connsiteY654" fmla="*/ 1539404 h 6721509"/>
                <a:gd name="connsiteX655" fmla="*/ 3353064 w 7017334"/>
                <a:gd name="connsiteY655" fmla="*/ 1514235 h 6721509"/>
                <a:gd name="connsiteX656" fmla="*/ 3389036 w 7017334"/>
                <a:gd name="connsiteY656" fmla="*/ 1499335 h 6721509"/>
                <a:gd name="connsiteX657" fmla="*/ 3439908 w 7017334"/>
                <a:gd name="connsiteY657" fmla="*/ 1550207 h 6721509"/>
                <a:gd name="connsiteX658" fmla="*/ 3389036 w 7017334"/>
                <a:gd name="connsiteY658" fmla="*/ 1601078 h 6721509"/>
                <a:gd name="connsiteX659" fmla="*/ 3353064 w 7017334"/>
                <a:gd name="connsiteY659" fmla="*/ 1586179 h 6721509"/>
                <a:gd name="connsiteX660" fmla="*/ 3341675 w 7017334"/>
                <a:gd name="connsiteY660" fmla="*/ 1558685 h 6721509"/>
                <a:gd name="connsiteX661" fmla="*/ 2875195 w 7017334"/>
                <a:gd name="connsiteY661" fmla="*/ 1558685 h 6721509"/>
                <a:gd name="connsiteX662" fmla="*/ 2779732 w 7017334"/>
                <a:gd name="connsiteY662" fmla="*/ 1723960 h 6721509"/>
                <a:gd name="connsiteX663" fmla="*/ 2521409 w 7017334"/>
                <a:gd name="connsiteY663" fmla="*/ 1723960 h 6721509"/>
                <a:gd name="connsiteX664" fmla="*/ 2638149 w 7017334"/>
                <a:gd name="connsiteY664" fmla="*/ 1926173 h 6721509"/>
                <a:gd name="connsiteX665" fmla="*/ 2634200 w 7017334"/>
                <a:gd name="connsiteY665" fmla="*/ 1932793 h 6721509"/>
                <a:gd name="connsiteX666" fmla="*/ 2612017 w 7017334"/>
                <a:gd name="connsiteY666" fmla="*/ 1932792 h 6721509"/>
                <a:gd name="connsiteX667" fmla="*/ 2615849 w 7017334"/>
                <a:gd name="connsiteY667" fmla="*/ 1926172 h 6721509"/>
                <a:gd name="connsiteX668" fmla="*/ 2499119 w 7017334"/>
                <a:gd name="connsiteY668" fmla="*/ 1723960 h 6721509"/>
                <a:gd name="connsiteX669" fmla="*/ 2295053 w 7017334"/>
                <a:gd name="connsiteY669" fmla="*/ 1723960 h 6721509"/>
                <a:gd name="connsiteX670" fmla="*/ 2180496 w 7017334"/>
                <a:gd name="connsiteY670" fmla="*/ 1525584 h 6721509"/>
                <a:gd name="connsiteX671" fmla="*/ 1922106 w 7017334"/>
                <a:gd name="connsiteY671" fmla="*/ 1525584 h 6721509"/>
                <a:gd name="connsiteX672" fmla="*/ 1850419 w 7017334"/>
                <a:gd name="connsiteY672" fmla="*/ 1649734 h 6721509"/>
                <a:gd name="connsiteX673" fmla="*/ 2046035 w 7017334"/>
                <a:gd name="connsiteY673" fmla="*/ 1988543 h 6721509"/>
                <a:gd name="connsiteX674" fmla="*/ 1709328 w 7017334"/>
                <a:gd name="connsiteY674" fmla="*/ 2571714 h 6721509"/>
                <a:gd name="connsiteX675" fmla="*/ 1035911 w 7017334"/>
                <a:gd name="connsiteY675" fmla="*/ 2571714 h 6721509"/>
                <a:gd name="connsiteX676" fmla="*/ 935584 w 7017334"/>
                <a:gd name="connsiteY676" fmla="*/ 2397958 h 6721509"/>
                <a:gd name="connsiteX677" fmla="*/ 446002 w 7017334"/>
                <a:gd name="connsiteY677" fmla="*/ 2397958 h 6721509"/>
                <a:gd name="connsiteX678" fmla="*/ 91739 w 7017334"/>
                <a:gd name="connsiteY678" fmla="*/ 1784282 h 6721509"/>
                <a:gd name="connsiteX679" fmla="*/ 89846 w 7017334"/>
                <a:gd name="connsiteY679" fmla="*/ 1785556 h 6721509"/>
                <a:gd name="connsiteX680" fmla="*/ 64692 w 7017334"/>
                <a:gd name="connsiteY680" fmla="*/ 1790628 h 6721509"/>
                <a:gd name="connsiteX681" fmla="*/ 0 w 7017334"/>
                <a:gd name="connsiteY681" fmla="*/ 1725935 h 6721509"/>
                <a:gd name="connsiteX682" fmla="*/ 5083 w 7017334"/>
                <a:gd name="connsiteY682" fmla="*/ 1700753 h 6721509"/>
                <a:gd name="connsiteX683" fmla="*/ 82231 w 7017334"/>
                <a:gd name="connsiteY683" fmla="*/ 852980 h 6721509"/>
                <a:gd name="connsiteX684" fmla="*/ 435994 w 7017334"/>
                <a:gd name="connsiteY684" fmla="*/ 240160 h 6721509"/>
                <a:gd name="connsiteX685" fmla="*/ 426936 w 7017334"/>
                <a:gd name="connsiteY685" fmla="*/ 234052 h 6721509"/>
                <a:gd name="connsiteX686" fmla="*/ 408021 w 7017334"/>
                <a:gd name="connsiteY686" fmla="*/ 188389 h 6721509"/>
                <a:gd name="connsiteX687" fmla="*/ 472598 w 7017334"/>
                <a:gd name="connsiteY687" fmla="*/ 123812 h 6721509"/>
                <a:gd name="connsiteX688" fmla="*/ 537176 w 7017334"/>
                <a:gd name="connsiteY688" fmla="*/ 188390 h 6721509"/>
                <a:gd name="connsiteX689" fmla="*/ 472599 w 7017334"/>
                <a:gd name="connsiteY689" fmla="*/ 252967 h 6721509"/>
                <a:gd name="connsiteX690" fmla="*/ 453062 w 7017334"/>
                <a:gd name="connsiteY690" fmla="*/ 249023 h 6721509"/>
                <a:gd name="connsiteX691" fmla="*/ 104416 w 7017334"/>
                <a:gd name="connsiteY691" fmla="*/ 852980 h 6721509"/>
                <a:gd name="connsiteX692" fmla="*/ 488628 w 7017334"/>
                <a:gd name="connsiteY692" fmla="*/ 1518499 h 6721509"/>
                <a:gd name="connsiteX693" fmla="*/ 1231732 w 7017334"/>
                <a:gd name="connsiteY693" fmla="*/ 1518499 h 6721509"/>
                <a:gd name="connsiteX694" fmla="*/ 1231733 w 7017334"/>
                <a:gd name="connsiteY694" fmla="*/ 1537779 h 6721509"/>
                <a:gd name="connsiteX695" fmla="*/ 477593 w 7017334"/>
                <a:gd name="connsiteY695" fmla="*/ 1537779 h 6721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</a:cxnLst>
              <a:rect l="l" t="t" r="r" b="b"/>
              <a:pathLst>
                <a:path w="7017334" h="6721509">
                  <a:moveTo>
                    <a:pt x="6612680" y="3928419"/>
                  </a:moveTo>
                  <a:lnTo>
                    <a:pt x="6621855" y="3928420"/>
                  </a:lnTo>
                  <a:lnTo>
                    <a:pt x="6623598" y="3931323"/>
                  </a:lnTo>
                  <a:lnTo>
                    <a:pt x="7017334" y="4613219"/>
                  </a:lnTo>
                  <a:lnTo>
                    <a:pt x="7015591" y="4616122"/>
                  </a:lnTo>
                  <a:lnTo>
                    <a:pt x="6661400" y="5229712"/>
                  </a:lnTo>
                  <a:lnTo>
                    <a:pt x="6664149" y="5231566"/>
                  </a:lnTo>
                  <a:cubicBezTo>
                    <a:pt x="6675836" y="5243252"/>
                    <a:pt x="6683064" y="5259396"/>
                    <a:pt x="6683064" y="5277229"/>
                  </a:cubicBezTo>
                  <a:cubicBezTo>
                    <a:pt x="6683064" y="5312894"/>
                    <a:pt x="6654151" y="5341807"/>
                    <a:pt x="6618487" y="5341807"/>
                  </a:cubicBezTo>
                  <a:cubicBezTo>
                    <a:pt x="6582822" y="5341807"/>
                    <a:pt x="6553909" y="5312894"/>
                    <a:pt x="6553909" y="5277229"/>
                  </a:cubicBezTo>
                  <a:cubicBezTo>
                    <a:pt x="6553909" y="5241563"/>
                    <a:pt x="6582822" y="5212652"/>
                    <a:pt x="6618486" y="5212651"/>
                  </a:cubicBezTo>
                  <a:cubicBezTo>
                    <a:pt x="6627402" y="5212651"/>
                    <a:pt x="6635897" y="5214458"/>
                    <a:pt x="6643622" y="5217726"/>
                  </a:cubicBezTo>
                  <a:lnTo>
                    <a:pt x="6645454" y="5218961"/>
                  </a:lnTo>
                  <a:lnTo>
                    <a:pt x="6995150" y="4613219"/>
                  </a:lnTo>
                  <a:lnTo>
                    <a:pt x="6612680" y="3950720"/>
                  </a:lnTo>
                  <a:close/>
                  <a:moveTo>
                    <a:pt x="5523735" y="6358564"/>
                  </a:moveTo>
                  <a:cubicBezTo>
                    <a:pt x="5533514" y="6335327"/>
                    <a:pt x="5556477" y="6318993"/>
                    <a:pt x="5583274" y="6318946"/>
                  </a:cubicBezTo>
                  <a:cubicBezTo>
                    <a:pt x="5619003" y="6318882"/>
                    <a:pt x="5648020" y="6347794"/>
                    <a:pt x="5648083" y="6383523"/>
                  </a:cubicBezTo>
                  <a:cubicBezTo>
                    <a:pt x="5648083" y="6383600"/>
                    <a:pt x="5648084" y="6383678"/>
                    <a:pt x="5648084" y="6383755"/>
                  </a:cubicBezTo>
                  <a:cubicBezTo>
                    <a:pt x="5648020" y="6419394"/>
                    <a:pt x="5619145" y="6448269"/>
                    <a:pt x="5583506" y="6448333"/>
                  </a:cubicBezTo>
                  <a:cubicBezTo>
                    <a:pt x="5547777" y="6448396"/>
                    <a:pt x="5518761" y="6419484"/>
                    <a:pt x="5518697" y="6383755"/>
                  </a:cubicBezTo>
                  <a:cubicBezTo>
                    <a:pt x="5518681" y="6374823"/>
                    <a:pt x="5520476" y="6366310"/>
                    <a:pt x="5523735" y="6358564"/>
                  </a:cubicBezTo>
                  <a:close/>
                  <a:moveTo>
                    <a:pt x="5555631" y="4604045"/>
                  </a:moveTo>
                  <a:lnTo>
                    <a:pt x="5577815" y="4604044"/>
                  </a:lnTo>
                  <a:lnTo>
                    <a:pt x="5579557" y="4606948"/>
                  </a:lnTo>
                  <a:lnTo>
                    <a:pt x="5874104" y="5117296"/>
                  </a:lnTo>
                  <a:lnTo>
                    <a:pt x="6462734" y="5117296"/>
                  </a:lnTo>
                  <a:lnTo>
                    <a:pt x="6757050" y="4607530"/>
                  </a:lnTo>
                  <a:lnTo>
                    <a:pt x="6462735" y="4097762"/>
                  </a:lnTo>
                  <a:lnTo>
                    <a:pt x="5874221" y="4097762"/>
                  </a:lnTo>
                  <a:lnTo>
                    <a:pt x="5864929" y="4114604"/>
                  </a:lnTo>
                  <a:lnTo>
                    <a:pt x="5864812" y="4078598"/>
                  </a:lnTo>
                  <a:lnTo>
                    <a:pt x="6473886" y="4078599"/>
                  </a:lnTo>
                  <a:lnTo>
                    <a:pt x="6475511" y="4081502"/>
                  </a:lnTo>
                  <a:lnTo>
                    <a:pt x="6779234" y="4607530"/>
                  </a:lnTo>
                  <a:lnTo>
                    <a:pt x="6777608" y="4610433"/>
                  </a:lnTo>
                  <a:lnTo>
                    <a:pt x="6473886" y="5136460"/>
                  </a:lnTo>
                  <a:lnTo>
                    <a:pt x="5863072" y="5136460"/>
                  </a:lnTo>
                  <a:lnTo>
                    <a:pt x="5861328" y="5133556"/>
                  </a:lnTo>
                  <a:close/>
                  <a:moveTo>
                    <a:pt x="5057478" y="5480834"/>
                  </a:moveTo>
                  <a:cubicBezTo>
                    <a:pt x="5057478" y="5466529"/>
                    <a:pt x="5069075" y="5454933"/>
                    <a:pt x="5083380" y="5454933"/>
                  </a:cubicBezTo>
                  <a:cubicBezTo>
                    <a:pt x="5097684" y="5454933"/>
                    <a:pt x="5109280" y="5466529"/>
                    <a:pt x="5109280" y="5480834"/>
                  </a:cubicBezTo>
                  <a:lnTo>
                    <a:pt x="5103916" y="5493784"/>
                  </a:lnTo>
                  <a:lnTo>
                    <a:pt x="5424851" y="6049601"/>
                  </a:lnTo>
                  <a:lnTo>
                    <a:pt x="5422063" y="6054364"/>
                  </a:lnTo>
                  <a:lnTo>
                    <a:pt x="5101748" y="6609271"/>
                  </a:lnTo>
                  <a:lnTo>
                    <a:pt x="5104305" y="6610989"/>
                  </a:lnTo>
                  <a:cubicBezTo>
                    <a:pt x="5116033" y="6622675"/>
                    <a:pt x="5123303" y="6638835"/>
                    <a:pt x="5123335" y="6656700"/>
                  </a:cubicBezTo>
                  <a:cubicBezTo>
                    <a:pt x="5123335" y="6656776"/>
                    <a:pt x="5123335" y="6656855"/>
                    <a:pt x="5123335" y="6656931"/>
                  </a:cubicBezTo>
                  <a:cubicBezTo>
                    <a:pt x="5123272" y="6692571"/>
                    <a:pt x="5094397" y="6721446"/>
                    <a:pt x="5058757" y="6721509"/>
                  </a:cubicBezTo>
                  <a:cubicBezTo>
                    <a:pt x="5023028" y="6721572"/>
                    <a:pt x="4994013" y="6692661"/>
                    <a:pt x="4993948" y="6656931"/>
                  </a:cubicBezTo>
                  <a:cubicBezTo>
                    <a:pt x="4993883" y="6621202"/>
                    <a:pt x="5022797" y="6592185"/>
                    <a:pt x="5058526" y="6592122"/>
                  </a:cubicBezTo>
                  <a:cubicBezTo>
                    <a:pt x="5067458" y="6592106"/>
                    <a:pt x="5075971" y="6593901"/>
                    <a:pt x="5083717" y="6597161"/>
                  </a:cubicBezTo>
                  <a:lnTo>
                    <a:pt x="5085764" y="6598536"/>
                  </a:lnTo>
                  <a:lnTo>
                    <a:pt x="5402666" y="6049601"/>
                  </a:lnTo>
                  <a:lnTo>
                    <a:pt x="5088124" y="5504770"/>
                  </a:lnTo>
                  <a:lnTo>
                    <a:pt x="5083379" y="5506735"/>
                  </a:lnTo>
                  <a:cubicBezTo>
                    <a:pt x="5069075" y="5506735"/>
                    <a:pt x="5057479" y="5495138"/>
                    <a:pt x="5057478" y="5480834"/>
                  </a:cubicBezTo>
                  <a:close/>
                  <a:moveTo>
                    <a:pt x="5052717" y="5341922"/>
                  </a:moveTo>
                  <a:cubicBezTo>
                    <a:pt x="5052717" y="5327617"/>
                    <a:pt x="5064314" y="5316021"/>
                    <a:pt x="5078619" y="5316021"/>
                  </a:cubicBezTo>
                  <a:cubicBezTo>
                    <a:pt x="5092923" y="5316021"/>
                    <a:pt x="5104519" y="5327617"/>
                    <a:pt x="5104519" y="5341922"/>
                  </a:cubicBezTo>
                  <a:cubicBezTo>
                    <a:pt x="5104520" y="5356227"/>
                    <a:pt x="5092923" y="5367823"/>
                    <a:pt x="5078618" y="5367823"/>
                  </a:cubicBezTo>
                  <a:cubicBezTo>
                    <a:pt x="5064314" y="5367823"/>
                    <a:pt x="5052718" y="5356226"/>
                    <a:pt x="5052717" y="5341922"/>
                  </a:cubicBezTo>
                  <a:close/>
                  <a:moveTo>
                    <a:pt x="4842259" y="5567943"/>
                  </a:moveTo>
                  <a:lnTo>
                    <a:pt x="5126586" y="5075598"/>
                  </a:lnTo>
                  <a:lnTo>
                    <a:pt x="5642276" y="5075598"/>
                  </a:lnTo>
                  <a:lnTo>
                    <a:pt x="5642276" y="5094762"/>
                  </a:lnTo>
                  <a:lnTo>
                    <a:pt x="5137620" y="5094762"/>
                  </a:lnTo>
                  <a:lnTo>
                    <a:pt x="4864443" y="5567943"/>
                  </a:lnTo>
                  <a:lnTo>
                    <a:pt x="5128560" y="6025560"/>
                  </a:lnTo>
                  <a:lnTo>
                    <a:pt x="5128560" y="6040774"/>
                  </a:lnTo>
                  <a:lnTo>
                    <a:pt x="5115204" y="6040775"/>
                  </a:lnTo>
                  <a:lnTo>
                    <a:pt x="5113462" y="6037871"/>
                  </a:lnTo>
                  <a:close/>
                  <a:moveTo>
                    <a:pt x="4620189" y="5568060"/>
                  </a:moveTo>
                  <a:lnTo>
                    <a:pt x="4621815" y="5565041"/>
                  </a:lnTo>
                  <a:lnTo>
                    <a:pt x="4959963" y="4979385"/>
                  </a:lnTo>
                  <a:lnTo>
                    <a:pt x="4959140" y="4979045"/>
                  </a:lnTo>
                  <a:cubicBezTo>
                    <a:pt x="4954453" y="4974357"/>
                    <a:pt x="4951554" y="4967882"/>
                    <a:pt x="4951553" y="4960730"/>
                  </a:cubicBezTo>
                  <a:cubicBezTo>
                    <a:pt x="4951553" y="4946425"/>
                    <a:pt x="4963150" y="4934828"/>
                    <a:pt x="4977455" y="4934829"/>
                  </a:cubicBezTo>
                  <a:cubicBezTo>
                    <a:pt x="4991759" y="4934829"/>
                    <a:pt x="5003356" y="4946425"/>
                    <a:pt x="5003356" y="4960729"/>
                  </a:cubicBezTo>
                  <a:cubicBezTo>
                    <a:pt x="5003356" y="4967882"/>
                    <a:pt x="5000457" y="4974357"/>
                    <a:pt x="4995770" y="4979044"/>
                  </a:cubicBezTo>
                  <a:lnTo>
                    <a:pt x="4978271" y="4986293"/>
                  </a:lnTo>
                  <a:lnTo>
                    <a:pt x="4642373" y="5567944"/>
                  </a:lnTo>
                  <a:lnTo>
                    <a:pt x="4935344" y="6075515"/>
                  </a:lnTo>
                  <a:lnTo>
                    <a:pt x="4959568" y="6070624"/>
                  </a:lnTo>
                  <a:cubicBezTo>
                    <a:pt x="4995233" y="6070624"/>
                    <a:pt x="5024146" y="6099537"/>
                    <a:pt x="5024146" y="6135201"/>
                  </a:cubicBezTo>
                  <a:cubicBezTo>
                    <a:pt x="5024146" y="6170866"/>
                    <a:pt x="4995233" y="6199779"/>
                    <a:pt x="4959568" y="6199779"/>
                  </a:cubicBezTo>
                  <a:cubicBezTo>
                    <a:pt x="4923903" y="6199779"/>
                    <a:pt x="4894991" y="6170866"/>
                    <a:pt x="4894991" y="6135201"/>
                  </a:cubicBezTo>
                  <a:cubicBezTo>
                    <a:pt x="4894991" y="6117369"/>
                    <a:pt x="4902219" y="6101225"/>
                    <a:pt x="4913905" y="6089538"/>
                  </a:cubicBezTo>
                  <a:lnTo>
                    <a:pt x="4919224" y="6085952"/>
                  </a:lnTo>
                  <a:close/>
                  <a:moveTo>
                    <a:pt x="4893480" y="3806583"/>
                  </a:moveTo>
                  <a:lnTo>
                    <a:pt x="5155320" y="3353102"/>
                  </a:lnTo>
                  <a:lnTo>
                    <a:pt x="5154499" y="3352762"/>
                  </a:lnTo>
                  <a:cubicBezTo>
                    <a:pt x="5149812" y="3348075"/>
                    <a:pt x="5146912" y="3341599"/>
                    <a:pt x="5146912" y="3334447"/>
                  </a:cubicBezTo>
                  <a:cubicBezTo>
                    <a:pt x="5146912" y="3320142"/>
                    <a:pt x="5158509" y="3308546"/>
                    <a:pt x="5172814" y="3308546"/>
                  </a:cubicBezTo>
                  <a:cubicBezTo>
                    <a:pt x="5187118" y="3308546"/>
                    <a:pt x="5198715" y="3320142"/>
                    <a:pt x="5198715" y="3334447"/>
                  </a:cubicBezTo>
                  <a:cubicBezTo>
                    <a:pt x="5198715" y="3341599"/>
                    <a:pt x="5195816" y="3348075"/>
                    <a:pt x="5191129" y="3352762"/>
                  </a:cubicBezTo>
                  <a:lnTo>
                    <a:pt x="5173479" y="3360073"/>
                  </a:lnTo>
                  <a:lnTo>
                    <a:pt x="4915664" y="3806583"/>
                  </a:lnTo>
                  <a:lnTo>
                    <a:pt x="5184311" y="4271865"/>
                  </a:lnTo>
                  <a:lnTo>
                    <a:pt x="5178620" y="4272214"/>
                  </a:lnTo>
                  <a:lnTo>
                    <a:pt x="5178620" y="4278020"/>
                  </a:lnTo>
                  <a:lnTo>
                    <a:pt x="5165612" y="4278020"/>
                  </a:lnTo>
                  <a:lnTo>
                    <a:pt x="5163985" y="4275117"/>
                  </a:lnTo>
                  <a:close/>
                  <a:moveTo>
                    <a:pt x="4584796" y="4457933"/>
                  </a:moveTo>
                  <a:lnTo>
                    <a:pt x="4688250" y="4637146"/>
                  </a:lnTo>
                  <a:lnTo>
                    <a:pt x="4870248" y="4637146"/>
                  </a:lnTo>
                  <a:lnTo>
                    <a:pt x="4766764" y="4457933"/>
                  </a:lnTo>
                  <a:close/>
                  <a:moveTo>
                    <a:pt x="4548525" y="4074068"/>
                  </a:moveTo>
                  <a:cubicBezTo>
                    <a:pt x="4548525" y="4059763"/>
                    <a:pt x="4560122" y="4048167"/>
                    <a:pt x="4574427" y="4048167"/>
                  </a:cubicBezTo>
                  <a:cubicBezTo>
                    <a:pt x="4588731" y="4048167"/>
                    <a:pt x="4600328" y="4059763"/>
                    <a:pt x="4600328" y="4074068"/>
                  </a:cubicBezTo>
                  <a:cubicBezTo>
                    <a:pt x="4600328" y="4088373"/>
                    <a:pt x="4588731" y="4099969"/>
                    <a:pt x="4574427" y="4099969"/>
                  </a:cubicBezTo>
                  <a:cubicBezTo>
                    <a:pt x="4560122" y="4099969"/>
                    <a:pt x="4548526" y="4088373"/>
                    <a:pt x="4548525" y="4074068"/>
                  </a:cubicBezTo>
                  <a:close/>
                  <a:moveTo>
                    <a:pt x="3972137" y="5328148"/>
                  </a:moveTo>
                  <a:cubicBezTo>
                    <a:pt x="3978777" y="5312331"/>
                    <a:pt x="3994393" y="5301204"/>
                    <a:pt x="4012626" y="5301156"/>
                  </a:cubicBezTo>
                  <a:cubicBezTo>
                    <a:pt x="4036937" y="5301092"/>
                    <a:pt x="4056697" y="5320747"/>
                    <a:pt x="4056762" y="5345059"/>
                  </a:cubicBezTo>
                  <a:cubicBezTo>
                    <a:pt x="4056762" y="5345136"/>
                    <a:pt x="4056762" y="5345213"/>
                    <a:pt x="4056762" y="5345291"/>
                  </a:cubicBezTo>
                  <a:cubicBezTo>
                    <a:pt x="4056697" y="5369511"/>
                    <a:pt x="4037079" y="5389130"/>
                    <a:pt x="4012858" y="5389194"/>
                  </a:cubicBezTo>
                  <a:lnTo>
                    <a:pt x="4012858" y="5389195"/>
                  </a:lnTo>
                  <a:cubicBezTo>
                    <a:pt x="3988547" y="5389258"/>
                    <a:pt x="3968787" y="5369602"/>
                    <a:pt x="3968722" y="5345291"/>
                  </a:cubicBezTo>
                  <a:cubicBezTo>
                    <a:pt x="3968707" y="5339213"/>
                    <a:pt x="3969923" y="5333420"/>
                    <a:pt x="3972137" y="5328148"/>
                  </a:cubicBezTo>
                  <a:close/>
                  <a:moveTo>
                    <a:pt x="4123197" y="2958365"/>
                  </a:moveTo>
                  <a:cubicBezTo>
                    <a:pt x="4123134" y="2944060"/>
                    <a:pt x="4134678" y="2932412"/>
                    <a:pt x="4148981" y="2932347"/>
                  </a:cubicBezTo>
                  <a:cubicBezTo>
                    <a:pt x="4163286" y="2932284"/>
                    <a:pt x="4174935" y="2943828"/>
                    <a:pt x="4174999" y="2958131"/>
                  </a:cubicBezTo>
                  <a:cubicBezTo>
                    <a:pt x="4174998" y="2958170"/>
                    <a:pt x="4175000" y="2958210"/>
                    <a:pt x="4175000" y="2958248"/>
                  </a:cubicBezTo>
                  <a:cubicBezTo>
                    <a:pt x="4175000" y="2972507"/>
                    <a:pt x="4163474" y="2984085"/>
                    <a:pt x="4149215" y="2984149"/>
                  </a:cubicBezTo>
                  <a:cubicBezTo>
                    <a:pt x="4134910" y="2984213"/>
                    <a:pt x="4123262" y="2972669"/>
                    <a:pt x="4123197" y="2958365"/>
                  </a:cubicBezTo>
                  <a:close/>
                  <a:moveTo>
                    <a:pt x="3727461" y="4217447"/>
                  </a:moveTo>
                  <a:cubicBezTo>
                    <a:pt x="3734144" y="4201648"/>
                    <a:pt x="3749788" y="4190562"/>
                    <a:pt x="3768022" y="4190563"/>
                  </a:cubicBezTo>
                  <a:cubicBezTo>
                    <a:pt x="3792332" y="4190563"/>
                    <a:pt x="3812041" y="4210270"/>
                    <a:pt x="3812041" y="4234582"/>
                  </a:cubicBezTo>
                  <a:cubicBezTo>
                    <a:pt x="3812041" y="4258893"/>
                    <a:pt x="3792333" y="4278602"/>
                    <a:pt x="3768021" y="4278602"/>
                  </a:cubicBezTo>
                  <a:cubicBezTo>
                    <a:pt x="3743710" y="4278602"/>
                    <a:pt x="3724002" y="4258893"/>
                    <a:pt x="3724002" y="4234582"/>
                  </a:cubicBezTo>
                  <a:cubicBezTo>
                    <a:pt x="3724002" y="4228504"/>
                    <a:pt x="3725234" y="4222714"/>
                    <a:pt x="3727461" y="4217447"/>
                  </a:cubicBezTo>
                  <a:close/>
                  <a:moveTo>
                    <a:pt x="3256396" y="5966325"/>
                  </a:moveTo>
                  <a:lnTo>
                    <a:pt x="3498793" y="5546571"/>
                  </a:lnTo>
                  <a:lnTo>
                    <a:pt x="3983588" y="5546572"/>
                  </a:lnTo>
                  <a:lnTo>
                    <a:pt x="3985215" y="5549475"/>
                  </a:lnTo>
                  <a:lnTo>
                    <a:pt x="4227380" y="5968764"/>
                  </a:lnTo>
                  <a:lnTo>
                    <a:pt x="4205196" y="5968764"/>
                  </a:lnTo>
                  <a:lnTo>
                    <a:pt x="4203454" y="5965861"/>
                  </a:lnTo>
                  <a:lnTo>
                    <a:pt x="3972439" y="5565735"/>
                  </a:lnTo>
                  <a:lnTo>
                    <a:pt x="3509944" y="5565735"/>
                  </a:lnTo>
                  <a:lnTo>
                    <a:pt x="3278580" y="5966325"/>
                  </a:lnTo>
                  <a:lnTo>
                    <a:pt x="3512731" y="6371676"/>
                  </a:lnTo>
                  <a:lnTo>
                    <a:pt x="3490431" y="6371675"/>
                  </a:lnTo>
                  <a:lnTo>
                    <a:pt x="3488804" y="6368772"/>
                  </a:lnTo>
                  <a:close/>
                  <a:moveTo>
                    <a:pt x="3231703" y="5718051"/>
                  </a:moveTo>
                  <a:cubicBezTo>
                    <a:pt x="3238344" y="5702235"/>
                    <a:pt x="3253959" y="5691107"/>
                    <a:pt x="3272192" y="5691059"/>
                  </a:cubicBezTo>
                  <a:cubicBezTo>
                    <a:pt x="3296503" y="5690995"/>
                    <a:pt x="3316263" y="5710650"/>
                    <a:pt x="3316328" y="5734962"/>
                  </a:cubicBezTo>
                  <a:cubicBezTo>
                    <a:pt x="3316327" y="5735000"/>
                    <a:pt x="3316328" y="5735039"/>
                    <a:pt x="3316328" y="5735078"/>
                  </a:cubicBezTo>
                  <a:cubicBezTo>
                    <a:pt x="3316328" y="5759344"/>
                    <a:pt x="3296690" y="5779034"/>
                    <a:pt x="3272424" y="5779098"/>
                  </a:cubicBezTo>
                  <a:cubicBezTo>
                    <a:pt x="3248113" y="5779161"/>
                    <a:pt x="3228353" y="5759505"/>
                    <a:pt x="3228288" y="5735194"/>
                  </a:cubicBezTo>
                  <a:cubicBezTo>
                    <a:pt x="3228273" y="5729117"/>
                    <a:pt x="3229489" y="5723323"/>
                    <a:pt x="3231703" y="5718051"/>
                  </a:cubicBezTo>
                  <a:close/>
                  <a:moveTo>
                    <a:pt x="4230515" y="996073"/>
                  </a:moveTo>
                  <a:lnTo>
                    <a:pt x="4239691" y="996072"/>
                  </a:lnTo>
                  <a:lnTo>
                    <a:pt x="4241550" y="998976"/>
                  </a:lnTo>
                  <a:lnTo>
                    <a:pt x="4635170" y="1680871"/>
                  </a:lnTo>
                  <a:lnTo>
                    <a:pt x="4279242" y="2297366"/>
                  </a:lnTo>
                  <a:lnTo>
                    <a:pt x="4281987" y="2299217"/>
                  </a:lnTo>
                  <a:cubicBezTo>
                    <a:pt x="4293673" y="2310903"/>
                    <a:pt x="4300901" y="2327047"/>
                    <a:pt x="4300901" y="2344880"/>
                  </a:cubicBezTo>
                  <a:cubicBezTo>
                    <a:pt x="4300901" y="2380545"/>
                    <a:pt x="4271989" y="2409458"/>
                    <a:pt x="4236324" y="2409458"/>
                  </a:cubicBezTo>
                  <a:cubicBezTo>
                    <a:pt x="4200658" y="2409458"/>
                    <a:pt x="4171747" y="2380545"/>
                    <a:pt x="4171747" y="2344880"/>
                  </a:cubicBezTo>
                  <a:cubicBezTo>
                    <a:pt x="4171746" y="2309214"/>
                    <a:pt x="4200658" y="2280303"/>
                    <a:pt x="4236324" y="2280303"/>
                  </a:cubicBezTo>
                  <a:cubicBezTo>
                    <a:pt x="4245240" y="2280302"/>
                    <a:pt x="4253734" y="2282110"/>
                    <a:pt x="4261460" y="2285378"/>
                  </a:cubicBezTo>
                  <a:lnTo>
                    <a:pt x="4263291" y="2286612"/>
                  </a:lnTo>
                  <a:lnTo>
                    <a:pt x="4612986" y="1680871"/>
                  </a:lnTo>
                  <a:lnTo>
                    <a:pt x="4230516" y="1018373"/>
                  </a:lnTo>
                  <a:close/>
                  <a:moveTo>
                    <a:pt x="3633148" y="3465831"/>
                  </a:moveTo>
                  <a:cubicBezTo>
                    <a:pt x="3642969" y="3442612"/>
                    <a:pt x="3665961" y="3426319"/>
                    <a:pt x="3692758" y="3426319"/>
                  </a:cubicBezTo>
                  <a:cubicBezTo>
                    <a:pt x="3728487" y="3426319"/>
                    <a:pt x="3757453" y="3455284"/>
                    <a:pt x="3757453" y="3491013"/>
                  </a:cubicBezTo>
                  <a:cubicBezTo>
                    <a:pt x="3757388" y="3526717"/>
                    <a:pt x="3728462" y="3555643"/>
                    <a:pt x="3692758" y="3555707"/>
                  </a:cubicBezTo>
                  <a:cubicBezTo>
                    <a:pt x="3657029" y="3555707"/>
                    <a:pt x="3628065" y="3526742"/>
                    <a:pt x="3628064" y="3491013"/>
                  </a:cubicBezTo>
                  <a:cubicBezTo>
                    <a:pt x="3628064" y="3482080"/>
                    <a:pt x="3629875" y="3473571"/>
                    <a:pt x="3633148" y="3465831"/>
                  </a:cubicBezTo>
                  <a:close/>
                  <a:moveTo>
                    <a:pt x="3460629" y="4162502"/>
                  </a:moveTo>
                  <a:cubicBezTo>
                    <a:pt x="3467269" y="4146685"/>
                    <a:pt x="3482884" y="4135558"/>
                    <a:pt x="3501118" y="4135510"/>
                  </a:cubicBezTo>
                  <a:cubicBezTo>
                    <a:pt x="3525429" y="4135446"/>
                    <a:pt x="3545189" y="4155101"/>
                    <a:pt x="3545254" y="4179413"/>
                  </a:cubicBezTo>
                  <a:cubicBezTo>
                    <a:pt x="3545254" y="4179490"/>
                    <a:pt x="3545254" y="4179567"/>
                    <a:pt x="3545254" y="4179645"/>
                  </a:cubicBezTo>
                  <a:lnTo>
                    <a:pt x="3533315" y="4208360"/>
                  </a:lnTo>
                  <a:lnTo>
                    <a:pt x="3785560" y="4645160"/>
                  </a:lnTo>
                  <a:lnTo>
                    <a:pt x="3540479" y="5069615"/>
                  </a:lnTo>
                  <a:lnTo>
                    <a:pt x="3543064" y="5071351"/>
                  </a:lnTo>
                  <a:cubicBezTo>
                    <a:pt x="3554792" y="5083038"/>
                    <a:pt x="3562062" y="5099198"/>
                    <a:pt x="3562093" y="5117063"/>
                  </a:cubicBezTo>
                  <a:cubicBezTo>
                    <a:pt x="3562093" y="5117140"/>
                    <a:pt x="3562093" y="5117218"/>
                    <a:pt x="3562093" y="5117294"/>
                  </a:cubicBezTo>
                  <a:cubicBezTo>
                    <a:pt x="3562030" y="5152934"/>
                    <a:pt x="3533155" y="5181809"/>
                    <a:pt x="3497516" y="5181872"/>
                  </a:cubicBezTo>
                  <a:cubicBezTo>
                    <a:pt x="3461787" y="5181937"/>
                    <a:pt x="3432771" y="5153025"/>
                    <a:pt x="3432707" y="5117294"/>
                  </a:cubicBezTo>
                  <a:cubicBezTo>
                    <a:pt x="3432642" y="5081565"/>
                    <a:pt x="3461555" y="5052550"/>
                    <a:pt x="3497284" y="5052485"/>
                  </a:cubicBezTo>
                  <a:cubicBezTo>
                    <a:pt x="3506217" y="5052469"/>
                    <a:pt x="3514729" y="5054264"/>
                    <a:pt x="3522475" y="5057523"/>
                  </a:cubicBezTo>
                  <a:lnTo>
                    <a:pt x="3524494" y="5058879"/>
                  </a:lnTo>
                  <a:lnTo>
                    <a:pt x="3763376" y="4645160"/>
                  </a:lnTo>
                  <a:lnTo>
                    <a:pt x="3516347" y="4217313"/>
                  </a:lnTo>
                  <a:lnTo>
                    <a:pt x="3501350" y="4223548"/>
                  </a:lnTo>
                  <a:lnTo>
                    <a:pt x="3501350" y="4223549"/>
                  </a:lnTo>
                  <a:cubicBezTo>
                    <a:pt x="3477039" y="4223612"/>
                    <a:pt x="3457279" y="4203956"/>
                    <a:pt x="3457214" y="4179645"/>
                  </a:cubicBezTo>
                  <a:cubicBezTo>
                    <a:pt x="3457198" y="4173567"/>
                    <a:pt x="3458415" y="4167774"/>
                    <a:pt x="3460629" y="4162502"/>
                  </a:cubicBezTo>
                  <a:close/>
                  <a:moveTo>
                    <a:pt x="3141572" y="3426215"/>
                  </a:moveTo>
                  <a:cubicBezTo>
                    <a:pt x="3151351" y="3402978"/>
                    <a:pt x="3174314" y="3386645"/>
                    <a:pt x="3201111" y="3386596"/>
                  </a:cubicBezTo>
                  <a:cubicBezTo>
                    <a:pt x="3236840" y="3386532"/>
                    <a:pt x="3265857" y="3415445"/>
                    <a:pt x="3265920" y="3451174"/>
                  </a:cubicBezTo>
                  <a:cubicBezTo>
                    <a:pt x="3265920" y="3451251"/>
                    <a:pt x="3265920" y="3451329"/>
                    <a:pt x="3265920" y="3451406"/>
                  </a:cubicBezTo>
                  <a:cubicBezTo>
                    <a:pt x="3265857" y="3487045"/>
                    <a:pt x="3236982" y="3515920"/>
                    <a:pt x="3201342" y="3515983"/>
                  </a:cubicBezTo>
                  <a:cubicBezTo>
                    <a:pt x="3165613" y="3516048"/>
                    <a:pt x="3136598" y="3487136"/>
                    <a:pt x="3136533" y="3451406"/>
                  </a:cubicBezTo>
                  <a:cubicBezTo>
                    <a:pt x="3136517" y="3442473"/>
                    <a:pt x="3138312" y="3433961"/>
                    <a:pt x="3141572" y="3426215"/>
                  </a:cubicBezTo>
                  <a:close/>
                  <a:moveTo>
                    <a:pt x="2997820" y="3342098"/>
                  </a:moveTo>
                  <a:cubicBezTo>
                    <a:pt x="3004485" y="3326341"/>
                    <a:pt x="3020088" y="3315284"/>
                    <a:pt x="3038272" y="3315284"/>
                  </a:cubicBezTo>
                  <a:cubicBezTo>
                    <a:pt x="3050396" y="3315284"/>
                    <a:pt x="3061372" y="3320198"/>
                    <a:pt x="3069317" y="3328143"/>
                  </a:cubicBezTo>
                  <a:lnTo>
                    <a:pt x="3077990" y="3349082"/>
                  </a:lnTo>
                  <a:lnTo>
                    <a:pt x="3523881" y="3349081"/>
                  </a:lnTo>
                  <a:lnTo>
                    <a:pt x="3754082" y="2950351"/>
                  </a:lnTo>
                  <a:lnTo>
                    <a:pt x="3754083" y="2969748"/>
                  </a:lnTo>
                  <a:lnTo>
                    <a:pt x="3765117" y="2969748"/>
                  </a:lnTo>
                  <a:lnTo>
                    <a:pt x="3535031" y="3368245"/>
                  </a:lnTo>
                  <a:lnTo>
                    <a:pt x="3078424" y="3368245"/>
                  </a:lnTo>
                  <a:lnTo>
                    <a:pt x="3069317" y="3390232"/>
                  </a:lnTo>
                  <a:cubicBezTo>
                    <a:pt x="3061372" y="3398176"/>
                    <a:pt x="3050396" y="3403090"/>
                    <a:pt x="3038272" y="3403090"/>
                  </a:cubicBezTo>
                  <a:cubicBezTo>
                    <a:pt x="3014026" y="3403090"/>
                    <a:pt x="2994370" y="3383434"/>
                    <a:pt x="2994370" y="3359187"/>
                  </a:cubicBezTo>
                  <a:cubicBezTo>
                    <a:pt x="2994370" y="3353125"/>
                    <a:pt x="2995598" y="3347351"/>
                    <a:pt x="2997820" y="3342098"/>
                  </a:cubicBezTo>
                  <a:close/>
                  <a:moveTo>
                    <a:pt x="2708616" y="3949544"/>
                  </a:moveTo>
                  <a:cubicBezTo>
                    <a:pt x="2715280" y="3933786"/>
                    <a:pt x="2730883" y="3922730"/>
                    <a:pt x="2749068" y="3922730"/>
                  </a:cubicBezTo>
                  <a:lnTo>
                    <a:pt x="2765733" y="3926094"/>
                  </a:lnTo>
                  <a:lnTo>
                    <a:pt x="2962313" y="3585556"/>
                  </a:lnTo>
                  <a:lnTo>
                    <a:pt x="3402393" y="3585556"/>
                  </a:lnTo>
                  <a:lnTo>
                    <a:pt x="3404018" y="3588459"/>
                  </a:lnTo>
                  <a:lnTo>
                    <a:pt x="3523464" y="3795433"/>
                  </a:lnTo>
                  <a:lnTo>
                    <a:pt x="4001940" y="3795433"/>
                  </a:lnTo>
                  <a:lnTo>
                    <a:pt x="4003567" y="3798336"/>
                  </a:lnTo>
                  <a:lnTo>
                    <a:pt x="4244338" y="4215187"/>
                  </a:lnTo>
                  <a:lnTo>
                    <a:pt x="4240389" y="4221923"/>
                  </a:lnTo>
                  <a:lnTo>
                    <a:pt x="4218205" y="4221923"/>
                  </a:lnTo>
                  <a:lnTo>
                    <a:pt x="4222038" y="4215187"/>
                  </a:lnTo>
                  <a:lnTo>
                    <a:pt x="3990790" y="3814596"/>
                  </a:lnTo>
                  <a:lnTo>
                    <a:pt x="3534524" y="3814597"/>
                  </a:lnTo>
                  <a:lnTo>
                    <a:pt x="3611340" y="3947701"/>
                  </a:lnTo>
                  <a:lnTo>
                    <a:pt x="3589156" y="3947701"/>
                  </a:lnTo>
                  <a:lnTo>
                    <a:pt x="3587530" y="3944797"/>
                  </a:lnTo>
                  <a:lnTo>
                    <a:pt x="3520325" y="3828402"/>
                  </a:lnTo>
                  <a:lnTo>
                    <a:pt x="3313636" y="4186450"/>
                  </a:lnTo>
                  <a:lnTo>
                    <a:pt x="3325969" y="4216000"/>
                  </a:lnTo>
                  <a:cubicBezTo>
                    <a:pt x="3325968" y="4216038"/>
                    <a:pt x="3325968" y="4216077"/>
                    <a:pt x="3325968" y="4216116"/>
                  </a:cubicBezTo>
                  <a:cubicBezTo>
                    <a:pt x="3325968" y="4240381"/>
                    <a:pt x="3306330" y="4260071"/>
                    <a:pt x="3282064" y="4260136"/>
                  </a:cubicBezTo>
                  <a:cubicBezTo>
                    <a:pt x="3257754" y="4260199"/>
                    <a:pt x="3237994" y="4240543"/>
                    <a:pt x="3237929" y="4216232"/>
                  </a:cubicBezTo>
                  <a:cubicBezTo>
                    <a:pt x="3237865" y="4191921"/>
                    <a:pt x="3257521" y="4172161"/>
                    <a:pt x="3281833" y="4172096"/>
                  </a:cubicBezTo>
                  <a:lnTo>
                    <a:pt x="3297849" y="4175286"/>
                  </a:lnTo>
                  <a:lnTo>
                    <a:pt x="3509218" y="3809165"/>
                  </a:lnTo>
                  <a:lnTo>
                    <a:pt x="3391243" y="3604837"/>
                  </a:lnTo>
                  <a:lnTo>
                    <a:pt x="2973463" y="3604837"/>
                  </a:lnTo>
                  <a:lnTo>
                    <a:pt x="2781087" y="3937940"/>
                  </a:lnTo>
                  <a:lnTo>
                    <a:pt x="2792972" y="3966632"/>
                  </a:lnTo>
                  <a:cubicBezTo>
                    <a:pt x="2792908" y="3990854"/>
                    <a:pt x="2773290" y="4010472"/>
                    <a:pt x="2749068" y="4010536"/>
                  </a:cubicBezTo>
                  <a:cubicBezTo>
                    <a:pt x="2724822" y="4010536"/>
                    <a:pt x="2705166" y="3990880"/>
                    <a:pt x="2705166" y="3966632"/>
                  </a:cubicBezTo>
                  <a:cubicBezTo>
                    <a:pt x="2705166" y="3960571"/>
                    <a:pt x="2706394" y="3954796"/>
                    <a:pt x="2708616" y="3949544"/>
                  </a:cubicBezTo>
                  <a:close/>
                  <a:moveTo>
                    <a:pt x="3173468" y="1671695"/>
                  </a:moveTo>
                  <a:lnTo>
                    <a:pt x="3195653" y="1671695"/>
                  </a:lnTo>
                  <a:lnTo>
                    <a:pt x="3197394" y="1674599"/>
                  </a:lnTo>
                  <a:lnTo>
                    <a:pt x="3491942" y="2184947"/>
                  </a:lnTo>
                  <a:lnTo>
                    <a:pt x="4080573" y="2184947"/>
                  </a:lnTo>
                  <a:lnTo>
                    <a:pt x="4374887" y="1675180"/>
                  </a:lnTo>
                  <a:lnTo>
                    <a:pt x="4080573" y="1165413"/>
                  </a:lnTo>
                  <a:lnTo>
                    <a:pt x="3491942" y="1165413"/>
                  </a:lnTo>
                  <a:lnTo>
                    <a:pt x="3482882" y="1180512"/>
                  </a:lnTo>
                  <a:lnTo>
                    <a:pt x="3482650" y="1146133"/>
                  </a:lnTo>
                  <a:lnTo>
                    <a:pt x="4091723" y="1146133"/>
                  </a:lnTo>
                  <a:lnTo>
                    <a:pt x="4093349" y="1149036"/>
                  </a:lnTo>
                  <a:lnTo>
                    <a:pt x="4397071" y="1675180"/>
                  </a:lnTo>
                  <a:lnTo>
                    <a:pt x="4091723" y="2204111"/>
                  </a:lnTo>
                  <a:lnTo>
                    <a:pt x="3480908" y="2204111"/>
                  </a:lnTo>
                  <a:lnTo>
                    <a:pt x="3479166" y="2201207"/>
                  </a:lnTo>
                  <a:close/>
                  <a:moveTo>
                    <a:pt x="2387085" y="4633209"/>
                  </a:moveTo>
                  <a:cubicBezTo>
                    <a:pt x="2396864" y="4609972"/>
                    <a:pt x="2419827" y="4593639"/>
                    <a:pt x="2446624" y="4593591"/>
                  </a:cubicBezTo>
                  <a:cubicBezTo>
                    <a:pt x="2482353" y="4593526"/>
                    <a:pt x="2511370" y="4622439"/>
                    <a:pt x="2511433" y="4658168"/>
                  </a:cubicBezTo>
                  <a:cubicBezTo>
                    <a:pt x="2511435" y="4658245"/>
                    <a:pt x="2511435" y="4658323"/>
                    <a:pt x="2511433" y="4658400"/>
                  </a:cubicBezTo>
                  <a:cubicBezTo>
                    <a:pt x="2511402" y="4676220"/>
                    <a:pt x="2504167" y="4692348"/>
                    <a:pt x="2492486" y="4704030"/>
                  </a:cubicBezTo>
                  <a:lnTo>
                    <a:pt x="2489760" y="4705869"/>
                  </a:lnTo>
                  <a:lnTo>
                    <a:pt x="2839198" y="5311142"/>
                  </a:lnTo>
                  <a:lnTo>
                    <a:pt x="3306636" y="5311142"/>
                  </a:lnTo>
                  <a:lnTo>
                    <a:pt x="3084034" y="4925538"/>
                  </a:lnTo>
                  <a:lnTo>
                    <a:pt x="3106335" y="4925538"/>
                  </a:lnTo>
                  <a:lnTo>
                    <a:pt x="3107960" y="4928442"/>
                  </a:lnTo>
                  <a:lnTo>
                    <a:pt x="3328906" y="5311142"/>
                  </a:lnTo>
                  <a:lnTo>
                    <a:pt x="3607738" y="5311142"/>
                  </a:lnTo>
                  <a:lnTo>
                    <a:pt x="3985667" y="4656596"/>
                  </a:lnTo>
                  <a:lnTo>
                    <a:pt x="3981266" y="4645973"/>
                  </a:lnTo>
                  <a:cubicBezTo>
                    <a:pt x="3981267" y="4631669"/>
                    <a:pt x="3992863" y="4620072"/>
                    <a:pt x="4007168" y="4620072"/>
                  </a:cubicBezTo>
                  <a:cubicBezTo>
                    <a:pt x="4021472" y="4620072"/>
                    <a:pt x="4033068" y="4631669"/>
                    <a:pt x="4033068" y="4645974"/>
                  </a:cubicBezTo>
                  <a:cubicBezTo>
                    <a:pt x="4033067" y="4646012"/>
                    <a:pt x="4033068" y="4646050"/>
                    <a:pt x="4033068" y="4646089"/>
                  </a:cubicBezTo>
                  <a:cubicBezTo>
                    <a:pt x="4033036" y="4653219"/>
                    <a:pt x="4030126" y="4659665"/>
                    <a:pt x="4025441" y="4664328"/>
                  </a:cubicBezTo>
                  <a:lnTo>
                    <a:pt x="4007167" y="4671873"/>
                  </a:lnTo>
                  <a:lnTo>
                    <a:pt x="4000598" y="4669152"/>
                  </a:lnTo>
                  <a:lnTo>
                    <a:pt x="3618773" y="5330306"/>
                  </a:lnTo>
                  <a:lnTo>
                    <a:pt x="3339970" y="5330307"/>
                  </a:lnTo>
                  <a:lnTo>
                    <a:pt x="3429221" y="5484900"/>
                  </a:lnTo>
                  <a:lnTo>
                    <a:pt x="4080339" y="5484900"/>
                  </a:lnTo>
                  <a:lnTo>
                    <a:pt x="4406013" y="4920893"/>
                  </a:lnTo>
                  <a:lnTo>
                    <a:pt x="4221487" y="4601293"/>
                  </a:lnTo>
                  <a:lnTo>
                    <a:pt x="4100468" y="4810873"/>
                  </a:lnTo>
                  <a:lnTo>
                    <a:pt x="4103006" y="4812577"/>
                  </a:lnTo>
                  <a:cubicBezTo>
                    <a:pt x="4114734" y="4824263"/>
                    <a:pt x="4122004" y="4840424"/>
                    <a:pt x="4122035" y="4858288"/>
                  </a:cubicBezTo>
                  <a:cubicBezTo>
                    <a:pt x="4122035" y="4858365"/>
                    <a:pt x="4122035" y="4858443"/>
                    <a:pt x="4122035" y="4858520"/>
                  </a:cubicBezTo>
                  <a:cubicBezTo>
                    <a:pt x="4121972" y="4894159"/>
                    <a:pt x="4093097" y="4923034"/>
                    <a:pt x="4057458" y="4923098"/>
                  </a:cubicBezTo>
                  <a:cubicBezTo>
                    <a:pt x="4021728" y="4923162"/>
                    <a:pt x="3992713" y="4894251"/>
                    <a:pt x="3992649" y="4858520"/>
                  </a:cubicBezTo>
                  <a:cubicBezTo>
                    <a:pt x="3992584" y="4822791"/>
                    <a:pt x="4021497" y="4793776"/>
                    <a:pt x="4057226" y="4793711"/>
                  </a:cubicBezTo>
                  <a:cubicBezTo>
                    <a:pt x="4066159" y="4793695"/>
                    <a:pt x="4074671" y="4795490"/>
                    <a:pt x="4082417" y="4798749"/>
                  </a:cubicBezTo>
                  <a:lnTo>
                    <a:pt x="4084485" y="4800138"/>
                  </a:lnTo>
                  <a:lnTo>
                    <a:pt x="4210366" y="4582032"/>
                  </a:lnTo>
                  <a:lnTo>
                    <a:pt x="4113426" y="4414131"/>
                  </a:lnTo>
                  <a:lnTo>
                    <a:pt x="4105542" y="4417397"/>
                  </a:lnTo>
                  <a:cubicBezTo>
                    <a:pt x="4105505" y="4417397"/>
                    <a:pt x="4105465" y="4417397"/>
                    <a:pt x="4105426" y="4417397"/>
                  </a:cubicBezTo>
                  <a:cubicBezTo>
                    <a:pt x="4081180" y="4417332"/>
                    <a:pt x="4061577" y="4397625"/>
                    <a:pt x="4061640" y="4373377"/>
                  </a:cubicBezTo>
                  <a:cubicBezTo>
                    <a:pt x="4061704" y="4349131"/>
                    <a:pt x="4081412" y="4329527"/>
                    <a:pt x="4105660" y="4329590"/>
                  </a:cubicBezTo>
                  <a:cubicBezTo>
                    <a:pt x="4129861" y="4329655"/>
                    <a:pt x="4149446" y="4349292"/>
                    <a:pt x="4149446" y="4373493"/>
                  </a:cubicBezTo>
                  <a:cubicBezTo>
                    <a:pt x="4149446" y="4385617"/>
                    <a:pt x="4144532" y="4396593"/>
                    <a:pt x="4136587" y="4404538"/>
                  </a:cubicBezTo>
                  <a:lnTo>
                    <a:pt x="4131291" y="4406732"/>
                  </a:lnTo>
                  <a:lnTo>
                    <a:pt x="4221440" y="4562846"/>
                  </a:lnTo>
                  <a:lnTo>
                    <a:pt x="4293119" y="4438652"/>
                  </a:lnTo>
                  <a:lnTo>
                    <a:pt x="4551492" y="4438652"/>
                  </a:lnTo>
                  <a:lnTo>
                    <a:pt x="4450516" y="4263747"/>
                  </a:lnTo>
                  <a:lnTo>
                    <a:pt x="4446897" y="4265246"/>
                  </a:lnTo>
                  <a:cubicBezTo>
                    <a:pt x="4432593" y="4265246"/>
                    <a:pt x="4420997" y="4253649"/>
                    <a:pt x="4420996" y="4239345"/>
                  </a:cubicBezTo>
                  <a:cubicBezTo>
                    <a:pt x="4420996" y="4225040"/>
                    <a:pt x="4432593" y="4213443"/>
                    <a:pt x="4446898" y="4213443"/>
                  </a:cubicBezTo>
                  <a:cubicBezTo>
                    <a:pt x="4461202" y="4213443"/>
                    <a:pt x="4472799" y="4225040"/>
                    <a:pt x="4472798" y="4239344"/>
                  </a:cubicBezTo>
                  <a:lnTo>
                    <a:pt x="4466872" y="4253653"/>
                  </a:lnTo>
                  <a:lnTo>
                    <a:pt x="4573666" y="4438652"/>
                  </a:lnTo>
                  <a:lnTo>
                    <a:pt x="4777914" y="4438652"/>
                  </a:lnTo>
                  <a:lnTo>
                    <a:pt x="4779541" y="4441556"/>
                  </a:lnTo>
                  <a:lnTo>
                    <a:pt x="4892482" y="4637146"/>
                  </a:lnTo>
                  <a:lnTo>
                    <a:pt x="5150745" y="4637146"/>
                  </a:lnTo>
                  <a:lnTo>
                    <a:pt x="5235134" y="4491033"/>
                  </a:lnTo>
                  <a:lnTo>
                    <a:pt x="5060267" y="4491033"/>
                  </a:lnTo>
                  <a:lnTo>
                    <a:pt x="5058524" y="4488130"/>
                  </a:lnTo>
                  <a:lnTo>
                    <a:pt x="4664905" y="3806234"/>
                  </a:lnTo>
                  <a:lnTo>
                    <a:pt x="4666530" y="3803330"/>
                  </a:lnTo>
                  <a:lnTo>
                    <a:pt x="5060267" y="3121434"/>
                  </a:lnTo>
                  <a:lnTo>
                    <a:pt x="5850992" y="3121434"/>
                  </a:lnTo>
                  <a:lnTo>
                    <a:pt x="5852618" y="3124337"/>
                  </a:lnTo>
                  <a:lnTo>
                    <a:pt x="6242289" y="3799265"/>
                  </a:lnTo>
                  <a:lnTo>
                    <a:pt x="6220106" y="3799265"/>
                  </a:lnTo>
                  <a:lnTo>
                    <a:pt x="6218364" y="3796362"/>
                  </a:lnTo>
                  <a:lnTo>
                    <a:pt x="5839842" y="3140715"/>
                  </a:lnTo>
                  <a:lnTo>
                    <a:pt x="5071301" y="3140715"/>
                  </a:lnTo>
                  <a:lnTo>
                    <a:pt x="4687089" y="3806233"/>
                  </a:lnTo>
                  <a:lnTo>
                    <a:pt x="5071301" y="4471754"/>
                  </a:lnTo>
                  <a:lnTo>
                    <a:pt x="5246269" y="4471753"/>
                  </a:lnTo>
                  <a:lnTo>
                    <a:pt x="5352347" y="4288086"/>
                  </a:lnTo>
                  <a:lnTo>
                    <a:pt x="5343647" y="4282220"/>
                  </a:lnTo>
                  <a:cubicBezTo>
                    <a:pt x="5331961" y="4270534"/>
                    <a:pt x="5324734" y="4254390"/>
                    <a:pt x="5324733" y="4236557"/>
                  </a:cubicBezTo>
                  <a:cubicBezTo>
                    <a:pt x="5324733" y="4200891"/>
                    <a:pt x="5353645" y="4171980"/>
                    <a:pt x="5389311" y="4171980"/>
                  </a:cubicBezTo>
                  <a:cubicBezTo>
                    <a:pt x="5424975" y="4171980"/>
                    <a:pt x="5453889" y="4200891"/>
                    <a:pt x="5453888" y="4236557"/>
                  </a:cubicBezTo>
                  <a:cubicBezTo>
                    <a:pt x="5453825" y="4272196"/>
                    <a:pt x="5424950" y="4301072"/>
                    <a:pt x="5389311" y="4301135"/>
                  </a:cubicBezTo>
                  <a:lnTo>
                    <a:pt x="5369279" y="4297091"/>
                  </a:lnTo>
                  <a:lnTo>
                    <a:pt x="5268443" y="4471754"/>
                  </a:lnTo>
                  <a:lnTo>
                    <a:pt x="5724801" y="4471753"/>
                  </a:lnTo>
                  <a:lnTo>
                    <a:pt x="5735227" y="4446582"/>
                  </a:lnTo>
                  <a:cubicBezTo>
                    <a:pt x="5744433" y="4437377"/>
                    <a:pt x="5757151" y="4431682"/>
                    <a:pt x="5771199" y="4431682"/>
                  </a:cubicBezTo>
                  <a:cubicBezTo>
                    <a:pt x="5799295" y="4431682"/>
                    <a:pt x="5822070" y="4454459"/>
                    <a:pt x="5822070" y="4482555"/>
                  </a:cubicBezTo>
                  <a:cubicBezTo>
                    <a:pt x="5822007" y="4510624"/>
                    <a:pt x="5799268" y="4533363"/>
                    <a:pt x="5771199" y="4533426"/>
                  </a:cubicBezTo>
                  <a:cubicBezTo>
                    <a:pt x="5757151" y="4533426"/>
                    <a:pt x="5744432" y="4527732"/>
                    <a:pt x="5735227" y="4518527"/>
                  </a:cubicBezTo>
                  <a:lnTo>
                    <a:pt x="5723838" y="4491033"/>
                  </a:lnTo>
                  <a:lnTo>
                    <a:pt x="5257312" y="4491033"/>
                  </a:lnTo>
                  <a:lnTo>
                    <a:pt x="5161895" y="4656310"/>
                  </a:lnTo>
                  <a:lnTo>
                    <a:pt x="4903547" y="4656310"/>
                  </a:lnTo>
                  <a:lnTo>
                    <a:pt x="5020312" y="4858522"/>
                  </a:lnTo>
                  <a:lnTo>
                    <a:pt x="5016364" y="4865258"/>
                  </a:lnTo>
                  <a:lnTo>
                    <a:pt x="4994062" y="4865258"/>
                  </a:lnTo>
                  <a:lnTo>
                    <a:pt x="4998012" y="4858405"/>
                  </a:lnTo>
                  <a:lnTo>
                    <a:pt x="4881314" y="4656310"/>
                  </a:lnTo>
                  <a:lnTo>
                    <a:pt x="4677099" y="4656310"/>
                  </a:lnTo>
                  <a:lnTo>
                    <a:pt x="4675474" y="4653406"/>
                  </a:lnTo>
                  <a:lnTo>
                    <a:pt x="4562623" y="4457933"/>
                  </a:lnTo>
                  <a:lnTo>
                    <a:pt x="4304268" y="4457933"/>
                  </a:lnTo>
                  <a:lnTo>
                    <a:pt x="4232564" y="4582109"/>
                  </a:lnTo>
                  <a:lnTo>
                    <a:pt x="4428196" y="4920892"/>
                  </a:lnTo>
                  <a:lnTo>
                    <a:pt x="4091489" y="5504063"/>
                  </a:lnTo>
                  <a:lnTo>
                    <a:pt x="3418071" y="5504064"/>
                  </a:lnTo>
                  <a:lnTo>
                    <a:pt x="3416329" y="5501160"/>
                  </a:lnTo>
                  <a:lnTo>
                    <a:pt x="3317699" y="5330307"/>
                  </a:lnTo>
                  <a:lnTo>
                    <a:pt x="2828165" y="5330306"/>
                  </a:lnTo>
                  <a:lnTo>
                    <a:pt x="2826422" y="5327403"/>
                  </a:lnTo>
                  <a:lnTo>
                    <a:pt x="2473754" y="4716671"/>
                  </a:lnTo>
                  <a:lnTo>
                    <a:pt x="2471973" y="4717873"/>
                  </a:lnTo>
                  <a:cubicBezTo>
                    <a:pt x="2464253" y="4721145"/>
                    <a:pt x="2455766" y="4722962"/>
                    <a:pt x="2446856" y="4722978"/>
                  </a:cubicBezTo>
                  <a:cubicBezTo>
                    <a:pt x="2411126" y="4723042"/>
                    <a:pt x="2382111" y="4694130"/>
                    <a:pt x="2382047" y="4658400"/>
                  </a:cubicBezTo>
                  <a:cubicBezTo>
                    <a:pt x="2382031" y="4649468"/>
                    <a:pt x="2383825" y="4640955"/>
                    <a:pt x="2387085" y="4633209"/>
                  </a:cubicBezTo>
                  <a:close/>
                  <a:moveTo>
                    <a:pt x="2464394" y="3785328"/>
                  </a:moveTo>
                  <a:lnTo>
                    <a:pt x="2466019" y="3782425"/>
                  </a:lnTo>
                  <a:lnTo>
                    <a:pt x="2818153" y="3172506"/>
                  </a:lnTo>
                  <a:lnTo>
                    <a:pt x="2809099" y="3166401"/>
                  </a:lnTo>
                  <a:cubicBezTo>
                    <a:pt x="2797413" y="3154715"/>
                    <a:pt x="2790185" y="3138570"/>
                    <a:pt x="2790185" y="3120738"/>
                  </a:cubicBezTo>
                  <a:cubicBezTo>
                    <a:pt x="2790185" y="3085072"/>
                    <a:pt x="2819097" y="3056160"/>
                    <a:pt x="2854762" y="3056160"/>
                  </a:cubicBezTo>
                  <a:cubicBezTo>
                    <a:pt x="2890426" y="3056160"/>
                    <a:pt x="2919340" y="3085072"/>
                    <a:pt x="2919340" y="3120738"/>
                  </a:cubicBezTo>
                  <a:cubicBezTo>
                    <a:pt x="2919275" y="3156377"/>
                    <a:pt x="2890401" y="3185252"/>
                    <a:pt x="2854762" y="3185316"/>
                  </a:cubicBezTo>
                  <a:lnTo>
                    <a:pt x="2835224" y="3181371"/>
                  </a:lnTo>
                  <a:lnTo>
                    <a:pt x="2486578" y="3785328"/>
                  </a:lnTo>
                  <a:lnTo>
                    <a:pt x="2870791" y="4450846"/>
                  </a:lnTo>
                  <a:lnTo>
                    <a:pt x="3613895" y="4450846"/>
                  </a:lnTo>
                  <a:lnTo>
                    <a:pt x="3613895" y="4470127"/>
                  </a:lnTo>
                  <a:lnTo>
                    <a:pt x="2859641" y="4470127"/>
                  </a:lnTo>
                  <a:lnTo>
                    <a:pt x="2858014" y="4467224"/>
                  </a:lnTo>
                  <a:close/>
                  <a:moveTo>
                    <a:pt x="2675316" y="2548369"/>
                  </a:moveTo>
                  <a:cubicBezTo>
                    <a:pt x="2675316" y="2534064"/>
                    <a:pt x="2686913" y="2522468"/>
                    <a:pt x="2701218" y="2522468"/>
                  </a:cubicBezTo>
                  <a:cubicBezTo>
                    <a:pt x="2715522" y="2522468"/>
                    <a:pt x="2727119" y="2534064"/>
                    <a:pt x="2727118" y="2548369"/>
                  </a:cubicBezTo>
                  <a:cubicBezTo>
                    <a:pt x="2727119" y="2548408"/>
                    <a:pt x="2727119" y="2548446"/>
                    <a:pt x="2727118" y="2548485"/>
                  </a:cubicBezTo>
                  <a:lnTo>
                    <a:pt x="2721772" y="2561270"/>
                  </a:lnTo>
                  <a:lnTo>
                    <a:pt x="3042687" y="3117253"/>
                  </a:lnTo>
                  <a:lnTo>
                    <a:pt x="2719612" y="3676883"/>
                  </a:lnTo>
                  <a:lnTo>
                    <a:pt x="2722339" y="3678722"/>
                  </a:lnTo>
                  <a:cubicBezTo>
                    <a:pt x="2734047" y="3690429"/>
                    <a:pt x="2741288" y="3706602"/>
                    <a:pt x="2741288" y="3724467"/>
                  </a:cubicBezTo>
                  <a:cubicBezTo>
                    <a:pt x="2741224" y="3760171"/>
                    <a:pt x="2712297" y="3789097"/>
                    <a:pt x="2676594" y="3789162"/>
                  </a:cubicBezTo>
                  <a:cubicBezTo>
                    <a:pt x="2640864" y="3789162"/>
                    <a:pt x="2611900" y="3760197"/>
                    <a:pt x="2611900" y="3724467"/>
                  </a:cubicBezTo>
                  <a:cubicBezTo>
                    <a:pt x="2611900" y="3688738"/>
                    <a:pt x="2640864" y="3659774"/>
                    <a:pt x="2676594" y="3659774"/>
                  </a:cubicBezTo>
                  <a:cubicBezTo>
                    <a:pt x="2685526" y="3659774"/>
                    <a:pt x="2694036" y="3661584"/>
                    <a:pt x="2701775" y="3664857"/>
                  </a:cubicBezTo>
                  <a:lnTo>
                    <a:pt x="2703643" y="3666117"/>
                  </a:lnTo>
                  <a:lnTo>
                    <a:pt x="3020504" y="3117253"/>
                  </a:lnTo>
                  <a:lnTo>
                    <a:pt x="2705910" y="2572332"/>
                  </a:lnTo>
                  <a:lnTo>
                    <a:pt x="2701217" y="2574270"/>
                  </a:lnTo>
                  <a:cubicBezTo>
                    <a:pt x="2686913" y="2574269"/>
                    <a:pt x="2675317" y="2562674"/>
                    <a:pt x="2675316" y="2548369"/>
                  </a:cubicBezTo>
                  <a:close/>
                  <a:moveTo>
                    <a:pt x="2670553" y="2409574"/>
                  </a:moveTo>
                  <a:cubicBezTo>
                    <a:pt x="2670553" y="2395269"/>
                    <a:pt x="2682150" y="2383673"/>
                    <a:pt x="2696455" y="2383673"/>
                  </a:cubicBezTo>
                  <a:cubicBezTo>
                    <a:pt x="2710759" y="2383673"/>
                    <a:pt x="2722354" y="2395269"/>
                    <a:pt x="2722354" y="2409574"/>
                  </a:cubicBezTo>
                  <a:cubicBezTo>
                    <a:pt x="2722419" y="2423814"/>
                    <a:pt x="2710927" y="2435410"/>
                    <a:pt x="2696688" y="2435474"/>
                  </a:cubicBezTo>
                  <a:cubicBezTo>
                    <a:pt x="2696609" y="2435475"/>
                    <a:pt x="2696531" y="2435475"/>
                    <a:pt x="2696455" y="2435474"/>
                  </a:cubicBezTo>
                  <a:cubicBezTo>
                    <a:pt x="2682150" y="2435474"/>
                    <a:pt x="2670554" y="2423878"/>
                    <a:pt x="2670553" y="2409574"/>
                  </a:cubicBezTo>
                  <a:close/>
                  <a:moveTo>
                    <a:pt x="2460097" y="2635595"/>
                  </a:moveTo>
                  <a:lnTo>
                    <a:pt x="2744424" y="2143250"/>
                  </a:lnTo>
                  <a:lnTo>
                    <a:pt x="3260114" y="2143250"/>
                  </a:lnTo>
                  <a:lnTo>
                    <a:pt x="3260114" y="2162414"/>
                  </a:lnTo>
                  <a:lnTo>
                    <a:pt x="2755574" y="2162414"/>
                  </a:lnTo>
                  <a:lnTo>
                    <a:pt x="2482281" y="2635595"/>
                  </a:lnTo>
                  <a:lnTo>
                    <a:pt x="2746515" y="3093096"/>
                  </a:lnTo>
                  <a:lnTo>
                    <a:pt x="2746515" y="3108428"/>
                  </a:lnTo>
                  <a:lnTo>
                    <a:pt x="2733042" y="3108428"/>
                  </a:lnTo>
                  <a:lnTo>
                    <a:pt x="2731415" y="3105523"/>
                  </a:lnTo>
                  <a:close/>
                  <a:moveTo>
                    <a:pt x="2238024" y="2635595"/>
                  </a:moveTo>
                  <a:lnTo>
                    <a:pt x="2577869" y="2047109"/>
                  </a:lnTo>
                  <a:lnTo>
                    <a:pt x="2577059" y="2046778"/>
                  </a:lnTo>
                  <a:cubicBezTo>
                    <a:pt x="2572351" y="2042112"/>
                    <a:pt x="2569423" y="2035650"/>
                    <a:pt x="2569391" y="2028498"/>
                  </a:cubicBezTo>
                  <a:cubicBezTo>
                    <a:pt x="2569327" y="2014193"/>
                    <a:pt x="2580871" y="2002545"/>
                    <a:pt x="2595175" y="2002480"/>
                  </a:cubicBezTo>
                  <a:cubicBezTo>
                    <a:pt x="2609480" y="2002417"/>
                    <a:pt x="2621128" y="2013961"/>
                    <a:pt x="2621192" y="2028264"/>
                  </a:cubicBezTo>
                  <a:cubicBezTo>
                    <a:pt x="2621192" y="2028303"/>
                    <a:pt x="2621192" y="2028343"/>
                    <a:pt x="2621192" y="2028380"/>
                  </a:cubicBezTo>
                  <a:cubicBezTo>
                    <a:pt x="2621192" y="2035510"/>
                    <a:pt x="2618311" y="2041969"/>
                    <a:pt x="2613647" y="2046654"/>
                  </a:cubicBezTo>
                  <a:lnTo>
                    <a:pt x="2596072" y="2054004"/>
                  </a:lnTo>
                  <a:lnTo>
                    <a:pt x="2260208" y="2635595"/>
                  </a:lnTo>
                  <a:lnTo>
                    <a:pt x="2553161" y="3143031"/>
                  </a:lnTo>
                  <a:lnTo>
                    <a:pt x="2577638" y="3138044"/>
                  </a:lnTo>
                  <a:cubicBezTo>
                    <a:pt x="2613367" y="3137979"/>
                    <a:pt x="2642384" y="3166892"/>
                    <a:pt x="2642447" y="3202621"/>
                  </a:cubicBezTo>
                  <a:cubicBezTo>
                    <a:pt x="2642449" y="3202698"/>
                    <a:pt x="2642449" y="3202776"/>
                    <a:pt x="2642447" y="3202853"/>
                  </a:cubicBezTo>
                  <a:cubicBezTo>
                    <a:pt x="2642447" y="3238519"/>
                    <a:pt x="2613536" y="3267431"/>
                    <a:pt x="2577870" y="3267430"/>
                  </a:cubicBezTo>
                  <a:cubicBezTo>
                    <a:pt x="2542140" y="3267495"/>
                    <a:pt x="2513125" y="3238583"/>
                    <a:pt x="2513061" y="3202853"/>
                  </a:cubicBezTo>
                  <a:cubicBezTo>
                    <a:pt x="2513028" y="3184988"/>
                    <a:pt x="2520240" y="3168802"/>
                    <a:pt x="2531927" y="3157074"/>
                  </a:cubicBezTo>
                  <a:lnTo>
                    <a:pt x="2537106" y="3153569"/>
                  </a:lnTo>
                  <a:close/>
                  <a:moveTo>
                    <a:pt x="2511433" y="874233"/>
                  </a:moveTo>
                  <a:lnTo>
                    <a:pt x="2773161" y="420755"/>
                  </a:lnTo>
                  <a:lnTo>
                    <a:pt x="2772336" y="420413"/>
                  </a:lnTo>
                  <a:cubicBezTo>
                    <a:pt x="2767648" y="415726"/>
                    <a:pt x="2764749" y="409252"/>
                    <a:pt x="2764748" y="402099"/>
                  </a:cubicBezTo>
                  <a:cubicBezTo>
                    <a:pt x="2764748" y="387795"/>
                    <a:pt x="2776345" y="376198"/>
                    <a:pt x="2790650" y="376197"/>
                  </a:cubicBezTo>
                  <a:cubicBezTo>
                    <a:pt x="2804954" y="376197"/>
                    <a:pt x="2816550" y="387794"/>
                    <a:pt x="2816550" y="402099"/>
                  </a:cubicBezTo>
                  <a:cubicBezTo>
                    <a:pt x="2816550" y="409251"/>
                    <a:pt x="2813651" y="415726"/>
                    <a:pt x="2808964" y="420413"/>
                  </a:cubicBezTo>
                  <a:lnTo>
                    <a:pt x="2791327" y="427718"/>
                  </a:lnTo>
                  <a:lnTo>
                    <a:pt x="2533617" y="874233"/>
                  </a:lnTo>
                  <a:lnTo>
                    <a:pt x="2802147" y="1339515"/>
                  </a:lnTo>
                  <a:lnTo>
                    <a:pt x="2796573" y="1339747"/>
                  </a:lnTo>
                  <a:lnTo>
                    <a:pt x="2796573" y="1345554"/>
                  </a:lnTo>
                  <a:lnTo>
                    <a:pt x="2783564" y="1345555"/>
                  </a:lnTo>
                  <a:lnTo>
                    <a:pt x="2781822" y="1342651"/>
                  </a:lnTo>
                  <a:close/>
                  <a:moveTo>
                    <a:pt x="2202634" y="1525584"/>
                  </a:moveTo>
                  <a:lnTo>
                    <a:pt x="2306086" y="1704796"/>
                  </a:lnTo>
                  <a:lnTo>
                    <a:pt x="2488056" y="1704796"/>
                  </a:lnTo>
                  <a:lnTo>
                    <a:pt x="2384602" y="1525584"/>
                  </a:lnTo>
                  <a:close/>
                  <a:moveTo>
                    <a:pt x="2166714" y="1141605"/>
                  </a:moveTo>
                  <a:cubicBezTo>
                    <a:pt x="2166906" y="1127302"/>
                    <a:pt x="2178657" y="1115863"/>
                    <a:pt x="2192961" y="1116056"/>
                  </a:cubicBezTo>
                  <a:cubicBezTo>
                    <a:pt x="2207127" y="1116247"/>
                    <a:pt x="2218511" y="1127784"/>
                    <a:pt x="2218512" y="1141952"/>
                  </a:cubicBezTo>
                  <a:cubicBezTo>
                    <a:pt x="2218579" y="1156192"/>
                    <a:pt x="2207089" y="1167789"/>
                    <a:pt x="2192849" y="1167857"/>
                  </a:cubicBezTo>
                  <a:cubicBezTo>
                    <a:pt x="2192654" y="1167858"/>
                    <a:pt x="2192459" y="1167856"/>
                    <a:pt x="2192263" y="1167852"/>
                  </a:cubicBezTo>
                  <a:cubicBezTo>
                    <a:pt x="2177960" y="1167660"/>
                    <a:pt x="2166521" y="1155909"/>
                    <a:pt x="2166714" y="1141605"/>
                  </a:cubicBezTo>
                  <a:close/>
                  <a:moveTo>
                    <a:pt x="1586559" y="2413407"/>
                  </a:moveTo>
                  <a:cubicBezTo>
                    <a:pt x="1586496" y="2389096"/>
                    <a:pt x="1606151" y="2369336"/>
                    <a:pt x="1630463" y="2369271"/>
                  </a:cubicBezTo>
                  <a:cubicBezTo>
                    <a:pt x="1654774" y="2369208"/>
                    <a:pt x="1674534" y="2388862"/>
                    <a:pt x="1674598" y="2413175"/>
                  </a:cubicBezTo>
                  <a:cubicBezTo>
                    <a:pt x="1674599" y="2413252"/>
                    <a:pt x="1674599" y="2413328"/>
                    <a:pt x="1674598" y="2413406"/>
                  </a:cubicBezTo>
                  <a:cubicBezTo>
                    <a:pt x="1674534" y="2437627"/>
                    <a:pt x="1654916" y="2457246"/>
                    <a:pt x="1630695" y="2457309"/>
                  </a:cubicBezTo>
                  <a:cubicBezTo>
                    <a:pt x="1606384" y="2457373"/>
                    <a:pt x="1586625" y="2437717"/>
                    <a:pt x="1586559" y="2413407"/>
                  </a:cubicBezTo>
                  <a:close/>
                  <a:moveTo>
                    <a:pt x="1741151" y="25902"/>
                  </a:moveTo>
                  <a:cubicBezTo>
                    <a:pt x="1741151" y="11597"/>
                    <a:pt x="1752747" y="1"/>
                    <a:pt x="1767052" y="0"/>
                  </a:cubicBezTo>
                  <a:cubicBezTo>
                    <a:pt x="1781357" y="0"/>
                    <a:pt x="1792952" y="11597"/>
                    <a:pt x="1792951" y="25901"/>
                  </a:cubicBezTo>
                  <a:cubicBezTo>
                    <a:pt x="1792951" y="40206"/>
                    <a:pt x="1781356" y="51802"/>
                    <a:pt x="1767052" y="51802"/>
                  </a:cubicBezTo>
                  <a:cubicBezTo>
                    <a:pt x="1752747" y="51803"/>
                    <a:pt x="1741150" y="40206"/>
                    <a:pt x="1741151" y="25902"/>
                  </a:cubicBezTo>
                  <a:close/>
                  <a:moveTo>
                    <a:pt x="1341838" y="1302350"/>
                  </a:moveTo>
                  <a:cubicBezTo>
                    <a:pt x="1341775" y="1278039"/>
                    <a:pt x="1361430" y="1258279"/>
                    <a:pt x="1385741" y="1258214"/>
                  </a:cubicBezTo>
                  <a:cubicBezTo>
                    <a:pt x="1410053" y="1258151"/>
                    <a:pt x="1429813" y="1277806"/>
                    <a:pt x="1429876" y="1302117"/>
                  </a:cubicBezTo>
                  <a:cubicBezTo>
                    <a:pt x="1429877" y="1302156"/>
                    <a:pt x="1429878" y="1302195"/>
                    <a:pt x="1429877" y="1302234"/>
                  </a:cubicBezTo>
                  <a:cubicBezTo>
                    <a:pt x="1429877" y="1326499"/>
                    <a:pt x="1410239" y="1346189"/>
                    <a:pt x="1385974" y="1346253"/>
                  </a:cubicBezTo>
                  <a:cubicBezTo>
                    <a:pt x="1361663" y="1346317"/>
                    <a:pt x="1341903" y="1326661"/>
                    <a:pt x="1341838" y="1302350"/>
                  </a:cubicBezTo>
                  <a:close/>
                  <a:moveTo>
                    <a:pt x="874350" y="3033976"/>
                  </a:moveTo>
                  <a:lnTo>
                    <a:pt x="1116633" y="2614107"/>
                  </a:lnTo>
                  <a:lnTo>
                    <a:pt x="1601426" y="2614106"/>
                  </a:lnTo>
                  <a:lnTo>
                    <a:pt x="1845218" y="3036415"/>
                  </a:lnTo>
                  <a:lnTo>
                    <a:pt x="1823034" y="3036415"/>
                  </a:lnTo>
                  <a:lnTo>
                    <a:pt x="1590277" y="2633386"/>
                  </a:lnTo>
                  <a:lnTo>
                    <a:pt x="1127782" y="2633387"/>
                  </a:lnTo>
                  <a:lnTo>
                    <a:pt x="896534" y="3033976"/>
                  </a:lnTo>
                  <a:lnTo>
                    <a:pt x="1130569" y="3439327"/>
                  </a:lnTo>
                  <a:lnTo>
                    <a:pt x="1108386" y="3439327"/>
                  </a:lnTo>
                  <a:close/>
                  <a:moveTo>
                    <a:pt x="846474" y="2802613"/>
                  </a:moveTo>
                  <a:cubicBezTo>
                    <a:pt x="846538" y="2778367"/>
                    <a:pt x="866246" y="2758763"/>
                    <a:pt x="890493" y="2758826"/>
                  </a:cubicBezTo>
                  <a:cubicBezTo>
                    <a:pt x="914694" y="2758891"/>
                    <a:pt x="934280" y="2778528"/>
                    <a:pt x="934280" y="2802729"/>
                  </a:cubicBezTo>
                  <a:cubicBezTo>
                    <a:pt x="934280" y="2826976"/>
                    <a:pt x="914623" y="2846633"/>
                    <a:pt x="890377" y="2846632"/>
                  </a:cubicBezTo>
                  <a:cubicBezTo>
                    <a:pt x="890338" y="2846633"/>
                    <a:pt x="890300" y="2846632"/>
                    <a:pt x="890260" y="2846632"/>
                  </a:cubicBezTo>
                  <a:cubicBezTo>
                    <a:pt x="866014" y="2846568"/>
                    <a:pt x="846410" y="2826860"/>
                    <a:pt x="846474" y="2802613"/>
                  </a:cubicBezTo>
                  <a:close/>
                  <a:moveTo>
                    <a:pt x="1251256" y="533420"/>
                  </a:moveTo>
                  <a:cubicBezTo>
                    <a:pt x="1261101" y="510260"/>
                    <a:pt x="1284081" y="494037"/>
                    <a:pt x="1310829" y="494086"/>
                  </a:cubicBezTo>
                  <a:cubicBezTo>
                    <a:pt x="1346449" y="494150"/>
                    <a:pt x="1375291" y="523044"/>
                    <a:pt x="1375291" y="558664"/>
                  </a:cubicBezTo>
                  <a:cubicBezTo>
                    <a:pt x="1375227" y="594348"/>
                    <a:pt x="1346282" y="623241"/>
                    <a:pt x="1310598" y="623241"/>
                  </a:cubicBezTo>
                  <a:cubicBezTo>
                    <a:pt x="1274931" y="623176"/>
                    <a:pt x="1246071" y="594213"/>
                    <a:pt x="1246136" y="558547"/>
                  </a:cubicBezTo>
                  <a:cubicBezTo>
                    <a:pt x="1246152" y="549631"/>
                    <a:pt x="1247975" y="541140"/>
                    <a:pt x="1251256" y="533420"/>
                  </a:cubicBezTo>
                  <a:close/>
                  <a:moveTo>
                    <a:pt x="1075051" y="1247296"/>
                  </a:moveTo>
                  <a:cubicBezTo>
                    <a:pt x="1074988" y="1222985"/>
                    <a:pt x="1094643" y="1203225"/>
                    <a:pt x="1118953" y="1203160"/>
                  </a:cubicBezTo>
                  <a:cubicBezTo>
                    <a:pt x="1143265" y="1203097"/>
                    <a:pt x="1163026" y="1222752"/>
                    <a:pt x="1163089" y="1247063"/>
                  </a:cubicBezTo>
                  <a:cubicBezTo>
                    <a:pt x="1163089" y="1247102"/>
                    <a:pt x="1163091" y="1247141"/>
                    <a:pt x="1163090" y="1247180"/>
                  </a:cubicBezTo>
                  <a:lnTo>
                    <a:pt x="1151208" y="1275919"/>
                  </a:lnTo>
                  <a:lnTo>
                    <a:pt x="1403397" y="1712811"/>
                  </a:lnTo>
                  <a:lnTo>
                    <a:pt x="1158252" y="2137380"/>
                  </a:lnTo>
                  <a:lnTo>
                    <a:pt x="1160668" y="2139003"/>
                  </a:lnTo>
                  <a:cubicBezTo>
                    <a:pt x="1172397" y="2150689"/>
                    <a:pt x="1179667" y="2166849"/>
                    <a:pt x="1179698" y="2184714"/>
                  </a:cubicBezTo>
                  <a:cubicBezTo>
                    <a:pt x="1179699" y="2184792"/>
                    <a:pt x="1179699" y="2184868"/>
                    <a:pt x="1179699" y="2184946"/>
                  </a:cubicBezTo>
                  <a:cubicBezTo>
                    <a:pt x="1179635" y="2220585"/>
                    <a:pt x="1150759" y="2249460"/>
                    <a:pt x="1115120" y="2249523"/>
                  </a:cubicBezTo>
                  <a:cubicBezTo>
                    <a:pt x="1079391" y="2249588"/>
                    <a:pt x="1050376" y="2220675"/>
                    <a:pt x="1050311" y="2184945"/>
                  </a:cubicBezTo>
                  <a:cubicBezTo>
                    <a:pt x="1050247" y="2149216"/>
                    <a:pt x="1079159" y="2120201"/>
                    <a:pt x="1114889" y="2120136"/>
                  </a:cubicBezTo>
                  <a:cubicBezTo>
                    <a:pt x="1123821" y="2120120"/>
                    <a:pt x="1132334" y="2121915"/>
                    <a:pt x="1140080" y="2125175"/>
                  </a:cubicBezTo>
                  <a:lnTo>
                    <a:pt x="1142267" y="2126644"/>
                  </a:lnTo>
                  <a:lnTo>
                    <a:pt x="1381213" y="1712811"/>
                  </a:lnTo>
                  <a:lnTo>
                    <a:pt x="1134227" y="1284934"/>
                  </a:lnTo>
                  <a:lnTo>
                    <a:pt x="1119186" y="1291198"/>
                  </a:lnTo>
                  <a:cubicBezTo>
                    <a:pt x="1094875" y="1291263"/>
                    <a:pt x="1075115" y="1271606"/>
                    <a:pt x="1075051" y="1247296"/>
                  </a:cubicBezTo>
                  <a:close/>
                  <a:moveTo>
                    <a:pt x="612091" y="426141"/>
                  </a:moveTo>
                  <a:cubicBezTo>
                    <a:pt x="612091" y="401830"/>
                    <a:pt x="631800" y="382121"/>
                    <a:pt x="656111" y="382122"/>
                  </a:cubicBezTo>
                  <a:cubicBezTo>
                    <a:pt x="668267" y="382122"/>
                    <a:pt x="679271" y="387049"/>
                    <a:pt x="687237" y="395015"/>
                  </a:cubicBezTo>
                  <a:lnTo>
                    <a:pt x="696185" y="416617"/>
                  </a:lnTo>
                  <a:lnTo>
                    <a:pt x="1141836" y="416616"/>
                  </a:lnTo>
                  <a:lnTo>
                    <a:pt x="1371922" y="18002"/>
                  </a:lnTo>
                  <a:lnTo>
                    <a:pt x="1371923" y="37400"/>
                  </a:lnTo>
                  <a:lnTo>
                    <a:pt x="1382956" y="37399"/>
                  </a:lnTo>
                  <a:lnTo>
                    <a:pt x="1152870" y="435897"/>
                  </a:lnTo>
                  <a:lnTo>
                    <a:pt x="696137" y="435897"/>
                  </a:lnTo>
                  <a:lnTo>
                    <a:pt x="687271" y="457302"/>
                  </a:lnTo>
                  <a:cubicBezTo>
                    <a:pt x="679326" y="465247"/>
                    <a:pt x="668351" y="470161"/>
                    <a:pt x="656226" y="470161"/>
                  </a:cubicBezTo>
                  <a:cubicBezTo>
                    <a:pt x="656188" y="470161"/>
                    <a:pt x="656149" y="470161"/>
                    <a:pt x="656111" y="470161"/>
                  </a:cubicBezTo>
                  <a:lnTo>
                    <a:pt x="656111" y="470160"/>
                  </a:lnTo>
                  <a:cubicBezTo>
                    <a:pt x="631799" y="470160"/>
                    <a:pt x="612091" y="450452"/>
                    <a:pt x="612091" y="426141"/>
                  </a:cubicBezTo>
                  <a:close/>
                  <a:moveTo>
                    <a:pt x="322771" y="1034285"/>
                  </a:moveTo>
                  <a:cubicBezTo>
                    <a:pt x="322707" y="1009974"/>
                    <a:pt x="342362" y="990214"/>
                    <a:pt x="366674" y="990149"/>
                  </a:cubicBezTo>
                  <a:lnTo>
                    <a:pt x="383702" y="993540"/>
                  </a:lnTo>
                  <a:lnTo>
                    <a:pt x="580268" y="653208"/>
                  </a:lnTo>
                  <a:lnTo>
                    <a:pt x="1020231" y="653208"/>
                  </a:lnTo>
                  <a:lnTo>
                    <a:pt x="1141390" y="863082"/>
                  </a:lnTo>
                  <a:lnTo>
                    <a:pt x="1619779" y="863083"/>
                  </a:lnTo>
                  <a:lnTo>
                    <a:pt x="1862177" y="1282837"/>
                  </a:lnTo>
                  <a:lnTo>
                    <a:pt x="1858227" y="1289573"/>
                  </a:lnTo>
                  <a:lnTo>
                    <a:pt x="1836045" y="1289573"/>
                  </a:lnTo>
                  <a:lnTo>
                    <a:pt x="1839993" y="1282837"/>
                  </a:lnTo>
                  <a:lnTo>
                    <a:pt x="1608745" y="882247"/>
                  </a:lnTo>
                  <a:lnTo>
                    <a:pt x="1152453" y="882247"/>
                  </a:lnTo>
                  <a:lnTo>
                    <a:pt x="1229294" y="1015352"/>
                  </a:lnTo>
                  <a:lnTo>
                    <a:pt x="1206994" y="1015352"/>
                  </a:lnTo>
                  <a:lnTo>
                    <a:pt x="1138147" y="896082"/>
                  </a:lnTo>
                  <a:lnTo>
                    <a:pt x="931474" y="1254103"/>
                  </a:lnTo>
                  <a:lnTo>
                    <a:pt x="943803" y="1283649"/>
                  </a:lnTo>
                  <a:cubicBezTo>
                    <a:pt x="943804" y="1283689"/>
                    <a:pt x="943805" y="1283728"/>
                    <a:pt x="943805" y="1283767"/>
                  </a:cubicBezTo>
                  <a:cubicBezTo>
                    <a:pt x="943805" y="1308032"/>
                    <a:pt x="924166" y="1327722"/>
                    <a:pt x="899901" y="1327785"/>
                  </a:cubicBezTo>
                  <a:cubicBezTo>
                    <a:pt x="875590" y="1327850"/>
                    <a:pt x="855831" y="1308193"/>
                    <a:pt x="855765" y="1283883"/>
                  </a:cubicBezTo>
                  <a:cubicBezTo>
                    <a:pt x="855702" y="1259572"/>
                    <a:pt x="875357" y="1239812"/>
                    <a:pt x="899669" y="1239747"/>
                  </a:cubicBezTo>
                  <a:lnTo>
                    <a:pt x="915687" y="1242937"/>
                  </a:lnTo>
                  <a:lnTo>
                    <a:pt x="1127041" y="876842"/>
                  </a:lnTo>
                  <a:lnTo>
                    <a:pt x="1009081" y="672487"/>
                  </a:lnTo>
                  <a:lnTo>
                    <a:pt x="591302" y="672488"/>
                  </a:lnTo>
                  <a:lnTo>
                    <a:pt x="398929" y="1005585"/>
                  </a:lnTo>
                  <a:lnTo>
                    <a:pt x="410809" y="1034053"/>
                  </a:lnTo>
                  <a:cubicBezTo>
                    <a:pt x="410810" y="1034130"/>
                    <a:pt x="410810" y="1034207"/>
                    <a:pt x="410809" y="1034284"/>
                  </a:cubicBezTo>
                  <a:cubicBezTo>
                    <a:pt x="410808" y="1058532"/>
                    <a:pt x="391153" y="1078187"/>
                    <a:pt x="366906" y="1078187"/>
                  </a:cubicBezTo>
                  <a:cubicBezTo>
                    <a:pt x="342596" y="1078252"/>
                    <a:pt x="322835" y="1058595"/>
                    <a:pt x="322771" y="1034285"/>
                  </a:cubicBezTo>
                  <a:close/>
                  <a:moveTo>
                    <a:pt x="5083" y="1700753"/>
                  </a:moveTo>
                  <a:cubicBezTo>
                    <a:pt x="14906" y="1677534"/>
                    <a:pt x="37895" y="1661241"/>
                    <a:pt x="64693" y="1661241"/>
                  </a:cubicBezTo>
                  <a:cubicBezTo>
                    <a:pt x="100422" y="1661241"/>
                    <a:pt x="129387" y="1690206"/>
                    <a:pt x="129387" y="1725935"/>
                  </a:cubicBezTo>
                  <a:cubicBezTo>
                    <a:pt x="129387" y="1725974"/>
                    <a:pt x="129386" y="1726013"/>
                    <a:pt x="129386" y="1726052"/>
                  </a:cubicBezTo>
                  <a:cubicBezTo>
                    <a:pt x="129354" y="1743893"/>
                    <a:pt x="122102" y="1760038"/>
                    <a:pt x="110397" y="1771721"/>
                  </a:cubicBezTo>
                  <a:lnTo>
                    <a:pt x="107710" y="1773530"/>
                  </a:lnTo>
                  <a:lnTo>
                    <a:pt x="457036" y="2378793"/>
                  </a:lnTo>
                  <a:lnTo>
                    <a:pt x="924519" y="2378793"/>
                  </a:lnTo>
                  <a:lnTo>
                    <a:pt x="701873" y="1993189"/>
                  </a:lnTo>
                  <a:lnTo>
                    <a:pt x="724173" y="1993189"/>
                  </a:lnTo>
                  <a:lnTo>
                    <a:pt x="946807" y="2378794"/>
                  </a:lnTo>
                  <a:lnTo>
                    <a:pt x="1225576" y="2378793"/>
                  </a:lnTo>
                  <a:lnTo>
                    <a:pt x="1603477" y="1724183"/>
                  </a:lnTo>
                  <a:lnTo>
                    <a:pt x="1599103" y="1713624"/>
                  </a:lnTo>
                  <a:cubicBezTo>
                    <a:pt x="1599103" y="1699319"/>
                    <a:pt x="1610700" y="1687723"/>
                    <a:pt x="1625004" y="1687723"/>
                  </a:cubicBezTo>
                  <a:cubicBezTo>
                    <a:pt x="1639309" y="1687723"/>
                    <a:pt x="1650904" y="1699319"/>
                    <a:pt x="1650904" y="1713624"/>
                  </a:cubicBezTo>
                  <a:cubicBezTo>
                    <a:pt x="1650904" y="1727929"/>
                    <a:pt x="1639309" y="1739524"/>
                    <a:pt x="1625004" y="1739524"/>
                  </a:cubicBezTo>
                  <a:lnTo>
                    <a:pt x="1618388" y="1736784"/>
                  </a:lnTo>
                  <a:lnTo>
                    <a:pt x="1236725" y="2397958"/>
                  </a:lnTo>
                  <a:lnTo>
                    <a:pt x="957872" y="2397958"/>
                  </a:lnTo>
                  <a:lnTo>
                    <a:pt x="1047060" y="2552433"/>
                  </a:lnTo>
                  <a:lnTo>
                    <a:pt x="1698293" y="2552433"/>
                  </a:lnTo>
                  <a:lnTo>
                    <a:pt x="2023852" y="1988543"/>
                  </a:lnTo>
                  <a:lnTo>
                    <a:pt x="1839325" y="1668944"/>
                  </a:lnTo>
                  <a:lnTo>
                    <a:pt x="1718307" y="1878525"/>
                  </a:lnTo>
                  <a:lnTo>
                    <a:pt x="1720843" y="1880228"/>
                  </a:lnTo>
                  <a:cubicBezTo>
                    <a:pt x="1732572" y="1891915"/>
                    <a:pt x="1739842" y="1908075"/>
                    <a:pt x="1739873" y="1925940"/>
                  </a:cubicBezTo>
                  <a:cubicBezTo>
                    <a:pt x="1739873" y="1925978"/>
                    <a:pt x="1739874" y="1926018"/>
                    <a:pt x="1739874" y="1926055"/>
                  </a:cubicBezTo>
                  <a:cubicBezTo>
                    <a:pt x="1739874" y="1961739"/>
                    <a:pt x="1710980" y="1990685"/>
                    <a:pt x="1675297" y="1990750"/>
                  </a:cubicBezTo>
                  <a:lnTo>
                    <a:pt x="1675295" y="1990749"/>
                  </a:lnTo>
                  <a:cubicBezTo>
                    <a:pt x="1639566" y="1990813"/>
                    <a:pt x="1610551" y="1961902"/>
                    <a:pt x="1610486" y="1926171"/>
                  </a:cubicBezTo>
                  <a:cubicBezTo>
                    <a:pt x="1610421" y="1890442"/>
                    <a:pt x="1639334" y="1861427"/>
                    <a:pt x="1675064" y="1861362"/>
                  </a:cubicBezTo>
                  <a:cubicBezTo>
                    <a:pt x="1683996" y="1861346"/>
                    <a:pt x="1692509" y="1863141"/>
                    <a:pt x="1700254" y="1866401"/>
                  </a:cubicBezTo>
                  <a:lnTo>
                    <a:pt x="1702323" y="1867790"/>
                  </a:lnTo>
                  <a:lnTo>
                    <a:pt x="1828205" y="1649683"/>
                  </a:lnTo>
                  <a:lnTo>
                    <a:pt x="1731245" y="1481749"/>
                  </a:lnTo>
                  <a:lnTo>
                    <a:pt x="1723264" y="1485048"/>
                  </a:lnTo>
                  <a:cubicBezTo>
                    <a:pt x="1698952" y="1485047"/>
                    <a:pt x="1679244" y="1465339"/>
                    <a:pt x="1679244" y="1441028"/>
                  </a:cubicBezTo>
                  <a:cubicBezTo>
                    <a:pt x="1679244" y="1416716"/>
                    <a:pt x="1698953" y="1397009"/>
                    <a:pt x="1723264" y="1397009"/>
                  </a:cubicBezTo>
                  <a:cubicBezTo>
                    <a:pt x="1747575" y="1397009"/>
                    <a:pt x="1767284" y="1416718"/>
                    <a:pt x="1767283" y="1441028"/>
                  </a:cubicBezTo>
                  <a:cubicBezTo>
                    <a:pt x="1767284" y="1441067"/>
                    <a:pt x="1767284" y="1441105"/>
                    <a:pt x="1767282" y="1441144"/>
                  </a:cubicBezTo>
                  <a:cubicBezTo>
                    <a:pt x="1767251" y="1453277"/>
                    <a:pt x="1762312" y="1464253"/>
                    <a:pt x="1754349" y="1472196"/>
                  </a:cubicBezTo>
                  <a:lnTo>
                    <a:pt x="1749154" y="1474344"/>
                  </a:lnTo>
                  <a:lnTo>
                    <a:pt x="1839294" y="1630468"/>
                  </a:lnTo>
                  <a:lnTo>
                    <a:pt x="1910958" y="1506303"/>
                  </a:lnTo>
                  <a:lnTo>
                    <a:pt x="2169362" y="1506303"/>
                  </a:lnTo>
                  <a:lnTo>
                    <a:pt x="2068357" y="1331396"/>
                  </a:lnTo>
                  <a:lnTo>
                    <a:pt x="2064735" y="1332897"/>
                  </a:lnTo>
                  <a:cubicBezTo>
                    <a:pt x="2050431" y="1332897"/>
                    <a:pt x="2038834" y="1321300"/>
                    <a:pt x="2038834" y="1306996"/>
                  </a:cubicBezTo>
                  <a:cubicBezTo>
                    <a:pt x="2038834" y="1292691"/>
                    <a:pt x="2050431" y="1281094"/>
                    <a:pt x="2064735" y="1281094"/>
                  </a:cubicBezTo>
                  <a:cubicBezTo>
                    <a:pt x="2079040" y="1281094"/>
                    <a:pt x="2090635" y="1292691"/>
                    <a:pt x="2090635" y="1306996"/>
                  </a:cubicBezTo>
                  <a:lnTo>
                    <a:pt x="2084709" y="1321303"/>
                  </a:lnTo>
                  <a:lnTo>
                    <a:pt x="2191503" y="1506303"/>
                  </a:lnTo>
                  <a:lnTo>
                    <a:pt x="2395752" y="1506303"/>
                  </a:lnTo>
                  <a:lnTo>
                    <a:pt x="2510345" y="1704796"/>
                  </a:lnTo>
                  <a:lnTo>
                    <a:pt x="2768698" y="1704796"/>
                  </a:lnTo>
                  <a:lnTo>
                    <a:pt x="2853044" y="1558685"/>
                  </a:lnTo>
                  <a:lnTo>
                    <a:pt x="2678103" y="1558685"/>
                  </a:lnTo>
                  <a:lnTo>
                    <a:pt x="2676476" y="1555782"/>
                  </a:lnTo>
                  <a:lnTo>
                    <a:pt x="2282741" y="873886"/>
                  </a:lnTo>
                  <a:lnTo>
                    <a:pt x="2678103" y="189087"/>
                  </a:lnTo>
                  <a:lnTo>
                    <a:pt x="3468828" y="189087"/>
                  </a:lnTo>
                  <a:lnTo>
                    <a:pt x="3470455" y="191990"/>
                  </a:lnTo>
                  <a:lnTo>
                    <a:pt x="3860125" y="866802"/>
                  </a:lnTo>
                  <a:lnTo>
                    <a:pt x="3837942" y="866801"/>
                  </a:lnTo>
                  <a:lnTo>
                    <a:pt x="3836315" y="863897"/>
                  </a:lnTo>
                  <a:lnTo>
                    <a:pt x="3457678" y="208251"/>
                  </a:lnTo>
                  <a:lnTo>
                    <a:pt x="2689253" y="208251"/>
                  </a:lnTo>
                  <a:lnTo>
                    <a:pt x="2304927" y="873887"/>
                  </a:lnTo>
                  <a:lnTo>
                    <a:pt x="2689253" y="1539404"/>
                  </a:lnTo>
                  <a:lnTo>
                    <a:pt x="2864174" y="1539404"/>
                  </a:lnTo>
                  <a:lnTo>
                    <a:pt x="2970064" y="1355970"/>
                  </a:lnTo>
                  <a:lnTo>
                    <a:pt x="2961019" y="1349872"/>
                  </a:lnTo>
                  <a:cubicBezTo>
                    <a:pt x="2949333" y="1338185"/>
                    <a:pt x="2942105" y="1322041"/>
                    <a:pt x="2942105" y="1304209"/>
                  </a:cubicBezTo>
                  <a:cubicBezTo>
                    <a:pt x="2942104" y="1268544"/>
                    <a:pt x="2971017" y="1239631"/>
                    <a:pt x="3006682" y="1239631"/>
                  </a:cubicBezTo>
                  <a:cubicBezTo>
                    <a:pt x="3042347" y="1239630"/>
                    <a:pt x="3071260" y="1268543"/>
                    <a:pt x="3071260" y="1304208"/>
                  </a:cubicBezTo>
                  <a:cubicBezTo>
                    <a:pt x="3071133" y="1339821"/>
                    <a:pt x="3042294" y="1368658"/>
                    <a:pt x="3006682" y="1368786"/>
                  </a:cubicBezTo>
                  <a:lnTo>
                    <a:pt x="2987157" y="1364844"/>
                  </a:lnTo>
                  <a:lnTo>
                    <a:pt x="2886331" y="1539404"/>
                  </a:lnTo>
                  <a:lnTo>
                    <a:pt x="3342638" y="1539404"/>
                  </a:lnTo>
                  <a:lnTo>
                    <a:pt x="3353064" y="1514235"/>
                  </a:lnTo>
                  <a:cubicBezTo>
                    <a:pt x="3362270" y="1505028"/>
                    <a:pt x="3374988" y="1499335"/>
                    <a:pt x="3389036" y="1499335"/>
                  </a:cubicBezTo>
                  <a:cubicBezTo>
                    <a:pt x="3417132" y="1499334"/>
                    <a:pt x="3439907" y="1522111"/>
                    <a:pt x="3439908" y="1550207"/>
                  </a:cubicBezTo>
                  <a:cubicBezTo>
                    <a:pt x="3439844" y="1578276"/>
                    <a:pt x="3417105" y="1601015"/>
                    <a:pt x="3389036" y="1601078"/>
                  </a:cubicBezTo>
                  <a:cubicBezTo>
                    <a:pt x="3374988" y="1601079"/>
                    <a:pt x="3362270" y="1595384"/>
                    <a:pt x="3353064" y="1586179"/>
                  </a:cubicBezTo>
                  <a:lnTo>
                    <a:pt x="3341675" y="1558685"/>
                  </a:lnTo>
                  <a:lnTo>
                    <a:pt x="2875195" y="1558685"/>
                  </a:lnTo>
                  <a:lnTo>
                    <a:pt x="2779732" y="1723960"/>
                  </a:lnTo>
                  <a:lnTo>
                    <a:pt x="2521409" y="1723960"/>
                  </a:lnTo>
                  <a:lnTo>
                    <a:pt x="2638149" y="1926173"/>
                  </a:lnTo>
                  <a:lnTo>
                    <a:pt x="2634200" y="1932793"/>
                  </a:lnTo>
                  <a:lnTo>
                    <a:pt x="2612017" y="1932792"/>
                  </a:lnTo>
                  <a:lnTo>
                    <a:pt x="2615849" y="1926172"/>
                  </a:lnTo>
                  <a:lnTo>
                    <a:pt x="2499119" y="1723960"/>
                  </a:lnTo>
                  <a:lnTo>
                    <a:pt x="2295053" y="1723960"/>
                  </a:lnTo>
                  <a:lnTo>
                    <a:pt x="2180496" y="1525584"/>
                  </a:lnTo>
                  <a:lnTo>
                    <a:pt x="1922106" y="1525584"/>
                  </a:lnTo>
                  <a:lnTo>
                    <a:pt x="1850419" y="1649734"/>
                  </a:lnTo>
                  <a:lnTo>
                    <a:pt x="2046035" y="1988543"/>
                  </a:lnTo>
                  <a:lnTo>
                    <a:pt x="1709328" y="2571714"/>
                  </a:lnTo>
                  <a:lnTo>
                    <a:pt x="1035911" y="2571714"/>
                  </a:lnTo>
                  <a:lnTo>
                    <a:pt x="935584" y="2397958"/>
                  </a:lnTo>
                  <a:lnTo>
                    <a:pt x="446002" y="2397958"/>
                  </a:lnTo>
                  <a:lnTo>
                    <a:pt x="91739" y="1784282"/>
                  </a:lnTo>
                  <a:lnTo>
                    <a:pt x="89846" y="1785556"/>
                  </a:lnTo>
                  <a:cubicBezTo>
                    <a:pt x="82113" y="1788823"/>
                    <a:pt x="73613" y="1790628"/>
                    <a:pt x="64692" y="1790628"/>
                  </a:cubicBezTo>
                  <a:cubicBezTo>
                    <a:pt x="28963" y="1790628"/>
                    <a:pt x="2" y="1761665"/>
                    <a:pt x="0" y="1725935"/>
                  </a:cubicBezTo>
                  <a:cubicBezTo>
                    <a:pt x="-1" y="1717002"/>
                    <a:pt x="1809" y="1708493"/>
                    <a:pt x="5083" y="1700753"/>
                  </a:cubicBezTo>
                  <a:close/>
                  <a:moveTo>
                    <a:pt x="82231" y="852980"/>
                  </a:moveTo>
                  <a:lnTo>
                    <a:pt x="435994" y="240160"/>
                  </a:lnTo>
                  <a:lnTo>
                    <a:pt x="426936" y="234052"/>
                  </a:lnTo>
                  <a:cubicBezTo>
                    <a:pt x="415250" y="222366"/>
                    <a:pt x="408022" y="206222"/>
                    <a:pt x="408021" y="188389"/>
                  </a:cubicBezTo>
                  <a:cubicBezTo>
                    <a:pt x="408022" y="152725"/>
                    <a:pt x="436934" y="123812"/>
                    <a:pt x="472598" y="123812"/>
                  </a:cubicBezTo>
                  <a:cubicBezTo>
                    <a:pt x="508264" y="123812"/>
                    <a:pt x="537177" y="152725"/>
                    <a:pt x="537176" y="188390"/>
                  </a:cubicBezTo>
                  <a:cubicBezTo>
                    <a:pt x="537176" y="224054"/>
                    <a:pt x="508263" y="252967"/>
                    <a:pt x="472599" y="252967"/>
                  </a:cubicBezTo>
                  <a:lnTo>
                    <a:pt x="453062" y="249023"/>
                  </a:lnTo>
                  <a:lnTo>
                    <a:pt x="104416" y="852980"/>
                  </a:lnTo>
                  <a:lnTo>
                    <a:pt x="488628" y="1518499"/>
                  </a:lnTo>
                  <a:lnTo>
                    <a:pt x="1231732" y="1518499"/>
                  </a:lnTo>
                  <a:lnTo>
                    <a:pt x="1231733" y="1537779"/>
                  </a:lnTo>
                  <a:lnTo>
                    <a:pt x="477593" y="1537779"/>
                  </a:lnTo>
                  <a:close/>
                </a:path>
              </a:pathLst>
            </a:custGeom>
            <a:solidFill>
              <a:srgbClr val="2DD573">
                <a:alpha val="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0C77E98-F9C8-4BAF-BB16-C1349930D15E}"/>
                </a:ext>
              </a:extLst>
            </p:cNvPr>
            <p:cNvSpPr/>
            <p:nvPr userDrawn="1"/>
          </p:nvSpPr>
          <p:spPr>
            <a:xfrm rot="4627839">
              <a:off x="-5308869" y="-3785084"/>
              <a:ext cx="13559074" cy="12987473"/>
            </a:xfrm>
            <a:custGeom>
              <a:avLst/>
              <a:gdLst>
                <a:gd name="connsiteX0" fmla="*/ 6612680 w 7017334"/>
                <a:gd name="connsiteY0" fmla="*/ 3928419 h 6721509"/>
                <a:gd name="connsiteX1" fmla="*/ 6621855 w 7017334"/>
                <a:gd name="connsiteY1" fmla="*/ 3928420 h 6721509"/>
                <a:gd name="connsiteX2" fmla="*/ 6623598 w 7017334"/>
                <a:gd name="connsiteY2" fmla="*/ 3931323 h 6721509"/>
                <a:gd name="connsiteX3" fmla="*/ 7017334 w 7017334"/>
                <a:gd name="connsiteY3" fmla="*/ 4613219 h 6721509"/>
                <a:gd name="connsiteX4" fmla="*/ 7015591 w 7017334"/>
                <a:gd name="connsiteY4" fmla="*/ 4616122 h 6721509"/>
                <a:gd name="connsiteX5" fmla="*/ 6661400 w 7017334"/>
                <a:gd name="connsiteY5" fmla="*/ 5229712 h 6721509"/>
                <a:gd name="connsiteX6" fmla="*/ 6664149 w 7017334"/>
                <a:gd name="connsiteY6" fmla="*/ 5231566 h 6721509"/>
                <a:gd name="connsiteX7" fmla="*/ 6683064 w 7017334"/>
                <a:gd name="connsiteY7" fmla="*/ 5277229 h 6721509"/>
                <a:gd name="connsiteX8" fmla="*/ 6618487 w 7017334"/>
                <a:gd name="connsiteY8" fmla="*/ 5341807 h 6721509"/>
                <a:gd name="connsiteX9" fmla="*/ 6553909 w 7017334"/>
                <a:gd name="connsiteY9" fmla="*/ 5277229 h 6721509"/>
                <a:gd name="connsiteX10" fmla="*/ 6618486 w 7017334"/>
                <a:gd name="connsiteY10" fmla="*/ 5212651 h 6721509"/>
                <a:gd name="connsiteX11" fmla="*/ 6643622 w 7017334"/>
                <a:gd name="connsiteY11" fmla="*/ 5217726 h 6721509"/>
                <a:gd name="connsiteX12" fmla="*/ 6645454 w 7017334"/>
                <a:gd name="connsiteY12" fmla="*/ 5218961 h 6721509"/>
                <a:gd name="connsiteX13" fmla="*/ 6995150 w 7017334"/>
                <a:gd name="connsiteY13" fmla="*/ 4613219 h 6721509"/>
                <a:gd name="connsiteX14" fmla="*/ 6612680 w 7017334"/>
                <a:gd name="connsiteY14" fmla="*/ 3950720 h 6721509"/>
                <a:gd name="connsiteX15" fmla="*/ 5523735 w 7017334"/>
                <a:gd name="connsiteY15" fmla="*/ 6358564 h 6721509"/>
                <a:gd name="connsiteX16" fmla="*/ 5583274 w 7017334"/>
                <a:gd name="connsiteY16" fmla="*/ 6318946 h 6721509"/>
                <a:gd name="connsiteX17" fmla="*/ 5648083 w 7017334"/>
                <a:gd name="connsiteY17" fmla="*/ 6383523 h 6721509"/>
                <a:gd name="connsiteX18" fmla="*/ 5648084 w 7017334"/>
                <a:gd name="connsiteY18" fmla="*/ 6383755 h 6721509"/>
                <a:gd name="connsiteX19" fmla="*/ 5583506 w 7017334"/>
                <a:gd name="connsiteY19" fmla="*/ 6448333 h 6721509"/>
                <a:gd name="connsiteX20" fmla="*/ 5518697 w 7017334"/>
                <a:gd name="connsiteY20" fmla="*/ 6383755 h 6721509"/>
                <a:gd name="connsiteX21" fmla="*/ 5523735 w 7017334"/>
                <a:gd name="connsiteY21" fmla="*/ 6358564 h 6721509"/>
                <a:gd name="connsiteX22" fmla="*/ 5555631 w 7017334"/>
                <a:gd name="connsiteY22" fmla="*/ 4604045 h 6721509"/>
                <a:gd name="connsiteX23" fmla="*/ 5577815 w 7017334"/>
                <a:gd name="connsiteY23" fmla="*/ 4604044 h 6721509"/>
                <a:gd name="connsiteX24" fmla="*/ 5579557 w 7017334"/>
                <a:gd name="connsiteY24" fmla="*/ 4606948 h 6721509"/>
                <a:gd name="connsiteX25" fmla="*/ 5874104 w 7017334"/>
                <a:gd name="connsiteY25" fmla="*/ 5117296 h 6721509"/>
                <a:gd name="connsiteX26" fmla="*/ 6462734 w 7017334"/>
                <a:gd name="connsiteY26" fmla="*/ 5117296 h 6721509"/>
                <a:gd name="connsiteX27" fmla="*/ 6757050 w 7017334"/>
                <a:gd name="connsiteY27" fmla="*/ 4607530 h 6721509"/>
                <a:gd name="connsiteX28" fmla="*/ 6462735 w 7017334"/>
                <a:gd name="connsiteY28" fmla="*/ 4097762 h 6721509"/>
                <a:gd name="connsiteX29" fmla="*/ 5874221 w 7017334"/>
                <a:gd name="connsiteY29" fmla="*/ 4097762 h 6721509"/>
                <a:gd name="connsiteX30" fmla="*/ 5864929 w 7017334"/>
                <a:gd name="connsiteY30" fmla="*/ 4114604 h 6721509"/>
                <a:gd name="connsiteX31" fmla="*/ 5864812 w 7017334"/>
                <a:gd name="connsiteY31" fmla="*/ 4078598 h 6721509"/>
                <a:gd name="connsiteX32" fmla="*/ 6473886 w 7017334"/>
                <a:gd name="connsiteY32" fmla="*/ 4078599 h 6721509"/>
                <a:gd name="connsiteX33" fmla="*/ 6475511 w 7017334"/>
                <a:gd name="connsiteY33" fmla="*/ 4081502 h 6721509"/>
                <a:gd name="connsiteX34" fmla="*/ 6779234 w 7017334"/>
                <a:gd name="connsiteY34" fmla="*/ 4607530 h 6721509"/>
                <a:gd name="connsiteX35" fmla="*/ 6777608 w 7017334"/>
                <a:gd name="connsiteY35" fmla="*/ 4610433 h 6721509"/>
                <a:gd name="connsiteX36" fmla="*/ 6473886 w 7017334"/>
                <a:gd name="connsiteY36" fmla="*/ 5136460 h 6721509"/>
                <a:gd name="connsiteX37" fmla="*/ 5863072 w 7017334"/>
                <a:gd name="connsiteY37" fmla="*/ 5136460 h 6721509"/>
                <a:gd name="connsiteX38" fmla="*/ 5861328 w 7017334"/>
                <a:gd name="connsiteY38" fmla="*/ 5133556 h 6721509"/>
                <a:gd name="connsiteX39" fmla="*/ 5057478 w 7017334"/>
                <a:gd name="connsiteY39" fmla="*/ 5480834 h 6721509"/>
                <a:gd name="connsiteX40" fmla="*/ 5083380 w 7017334"/>
                <a:gd name="connsiteY40" fmla="*/ 5454933 h 6721509"/>
                <a:gd name="connsiteX41" fmla="*/ 5109280 w 7017334"/>
                <a:gd name="connsiteY41" fmla="*/ 5480834 h 6721509"/>
                <a:gd name="connsiteX42" fmla="*/ 5103916 w 7017334"/>
                <a:gd name="connsiteY42" fmla="*/ 5493784 h 6721509"/>
                <a:gd name="connsiteX43" fmla="*/ 5424851 w 7017334"/>
                <a:gd name="connsiteY43" fmla="*/ 6049601 h 6721509"/>
                <a:gd name="connsiteX44" fmla="*/ 5422063 w 7017334"/>
                <a:gd name="connsiteY44" fmla="*/ 6054364 h 6721509"/>
                <a:gd name="connsiteX45" fmla="*/ 5101748 w 7017334"/>
                <a:gd name="connsiteY45" fmla="*/ 6609271 h 6721509"/>
                <a:gd name="connsiteX46" fmla="*/ 5104305 w 7017334"/>
                <a:gd name="connsiteY46" fmla="*/ 6610989 h 6721509"/>
                <a:gd name="connsiteX47" fmla="*/ 5123335 w 7017334"/>
                <a:gd name="connsiteY47" fmla="*/ 6656700 h 6721509"/>
                <a:gd name="connsiteX48" fmla="*/ 5123335 w 7017334"/>
                <a:gd name="connsiteY48" fmla="*/ 6656931 h 6721509"/>
                <a:gd name="connsiteX49" fmla="*/ 5058757 w 7017334"/>
                <a:gd name="connsiteY49" fmla="*/ 6721509 h 6721509"/>
                <a:gd name="connsiteX50" fmla="*/ 4993948 w 7017334"/>
                <a:gd name="connsiteY50" fmla="*/ 6656931 h 6721509"/>
                <a:gd name="connsiteX51" fmla="*/ 5058526 w 7017334"/>
                <a:gd name="connsiteY51" fmla="*/ 6592122 h 6721509"/>
                <a:gd name="connsiteX52" fmla="*/ 5083717 w 7017334"/>
                <a:gd name="connsiteY52" fmla="*/ 6597161 h 6721509"/>
                <a:gd name="connsiteX53" fmla="*/ 5085764 w 7017334"/>
                <a:gd name="connsiteY53" fmla="*/ 6598536 h 6721509"/>
                <a:gd name="connsiteX54" fmla="*/ 5402666 w 7017334"/>
                <a:gd name="connsiteY54" fmla="*/ 6049601 h 6721509"/>
                <a:gd name="connsiteX55" fmla="*/ 5088124 w 7017334"/>
                <a:gd name="connsiteY55" fmla="*/ 5504770 h 6721509"/>
                <a:gd name="connsiteX56" fmla="*/ 5083379 w 7017334"/>
                <a:gd name="connsiteY56" fmla="*/ 5506735 h 6721509"/>
                <a:gd name="connsiteX57" fmla="*/ 5057478 w 7017334"/>
                <a:gd name="connsiteY57" fmla="*/ 5480834 h 6721509"/>
                <a:gd name="connsiteX58" fmla="*/ 5052717 w 7017334"/>
                <a:gd name="connsiteY58" fmla="*/ 5341922 h 6721509"/>
                <a:gd name="connsiteX59" fmla="*/ 5078619 w 7017334"/>
                <a:gd name="connsiteY59" fmla="*/ 5316021 h 6721509"/>
                <a:gd name="connsiteX60" fmla="*/ 5104519 w 7017334"/>
                <a:gd name="connsiteY60" fmla="*/ 5341922 h 6721509"/>
                <a:gd name="connsiteX61" fmla="*/ 5078618 w 7017334"/>
                <a:gd name="connsiteY61" fmla="*/ 5367823 h 6721509"/>
                <a:gd name="connsiteX62" fmla="*/ 5052717 w 7017334"/>
                <a:gd name="connsiteY62" fmla="*/ 5341922 h 6721509"/>
                <a:gd name="connsiteX63" fmla="*/ 4842259 w 7017334"/>
                <a:gd name="connsiteY63" fmla="*/ 5567943 h 6721509"/>
                <a:gd name="connsiteX64" fmla="*/ 5126586 w 7017334"/>
                <a:gd name="connsiteY64" fmla="*/ 5075598 h 6721509"/>
                <a:gd name="connsiteX65" fmla="*/ 5642276 w 7017334"/>
                <a:gd name="connsiteY65" fmla="*/ 5075598 h 6721509"/>
                <a:gd name="connsiteX66" fmla="*/ 5642276 w 7017334"/>
                <a:gd name="connsiteY66" fmla="*/ 5094762 h 6721509"/>
                <a:gd name="connsiteX67" fmla="*/ 5137620 w 7017334"/>
                <a:gd name="connsiteY67" fmla="*/ 5094762 h 6721509"/>
                <a:gd name="connsiteX68" fmla="*/ 4864443 w 7017334"/>
                <a:gd name="connsiteY68" fmla="*/ 5567943 h 6721509"/>
                <a:gd name="connsiteX69" fmla="*/ 5128560 w 7017334"/>
                <a:gd name="connsiteY69" fmla="*/ 6025560 h 6721509"/>
                <a:gd name="connsiteX70" fmla="*/ 5128560 w 7017334"/>
                <a:gd name="connsiteY70" fmla="*/ 6040774 h 6721509"/>
                <a:gd name="connsiteX71" fmla="*/ 5115204 w 7017334"/>
                <a:gd name="connsiteY71" fmla="*/ 6040775 h 6721509"/>
                <a:gd name="connsiteX72" fmla="*/ 5113462 w 7017334"/>
                <a:gd name="connsiteY72" fmla="*/ 6037871 h 6721509"/>
                <a:gd name="connsiteX73" fmla="*/ 4620189 w 7017334"/>
                <a:gd name="connsiteY73" fmla="*/ 5568060 h 6721509"/>
                <a:gd name="connsiteX74" fmla="*/ 4621815 w 7017334"/>
                <a:gd name="connsiteY74" fmla="*/ 5565041 h 6721509"/>
                <a:gd name="connsiteX75" fmla="*/ 4959963 w 7017334"/>
                <a:gd name="connsiteY75" fmla="*/ 4979385 h 6721509"/>
                <a:gd name="connsiteX76" fmla="*/ 4959140 w 7017334"/>
                <a:gd name="connsiteY76" fmla="*/ 4979045 h 6721509"/>
                <a:gd name="connsiteX77" fmla="*/ 4951553 w 7017334"/>
                <a:gd name="connsiteY77" fmla="*/ 4960730 h 6721509"/>
                <a:gd name="connsiteX78" fmla="*/ 4977455 w 7017334"/>
                <a:gd name="connsiteY78" fmla="*/ 4934829 h 6721509"/>
                <a:gd name="connsiteX79" fmla="*/ 5003356 w 7017334"/>
                <a:gd name="connsiteY79" fmla="*/ 4960729 h 6721509"/>
                <a:gd name="connsiteX80" fmla="*/ 4995770 w 7017334"/>
                <a:gd name="connsiteY80" fmla="*/ 4979044 h 6721509"/>
                <a:gd name="connsiteX81" fmla="*/ 4978271 w 7017334"/>
                <a:gd name="connsiteY81" fmla="*/ 4986293 h 6721509"/>
                <a:gd name="connsiteX82" fmla="*/ 4642373 w 7017334"/>
                <a:gd name="connsiteY82" fmla="*/ 5567944 h 6721509"/>
                <a:gd name="connsiteX83" fmla="*/ 4935344 w 7017334"/>
                <a:gd name="connsiteY83" fmla="*/ 6075515 h 6721509"/>
                <a:gd name="connsiteX84" fmla="*/ 4959568 w 7017334"/>
                <a:gd name="connsiteY84" fmla="*/ 6070624 h 6721509"/>
                <a:gd name="connsiteX85" fmla="*/ 5024146 w 7017334"/>
                <a:gd name="connsiteY85" fmla="*/ 6135201 h 6721509"/>
                <a:gd name="connsiteX86" fmla="*/ 4959568 w 7017334"/>
                <a:gd name="connsiteY86" fmla="*/ 6199779 h 6721509"/>
                <a:gd name="connsiteX87" fmla="*/ 4894991 w 7017334"/>
                <a:gd name="connsiteY87" fmla="*/ 6135201 h 6721509"/>
                <a:gd name="connsiteX88" fmla="*/ 4913905 w 7017334"/>
                <a:gd name="connsiteY88" fmla="*/ 6089538 h 6721509"/>
                <a:gd name="connsiteX89" fmla="*/ 4919224 w 7017334"/>
                <a:gd name="connsiteY89" fmla="*/ 6085952 h 6721509"/>
                <a:gd name="connsiteX90" fmla="*/ 4893480 w 7017334"/>
                <a:gd name="connsiteY90" fmla="*/ 3806583 h 6721509"/>
                <a:gd name="connsiteX91" fmla="*/ 5155320 w 7017334"/>
                <a:gd name="connsiteY91" fmla="*/ 3353102 h 6721509"/>
                <a:gd name="connsiteX92" fmla="*/ 5154499 w 7017334"/>
                <a:gd name="connsiteY92" fmla="*/ 3352762 h 6721509"/>
                <a:gd name="connsiteX93" fmla="*/ 5146912 w 7017334"/>
                <a:gd name="connsiteY93" fmla="*/ 3334447 h 6721509"/>
                <a:gd name="connsiteX94" fmla="*/ 5172814 w 7017334"/>
                <a:gd name="connsiteY94" fmla="*/ 3308546 h 6721509"/>
                <a:gd name="connsiteX95" fmla="*/ 5198715 w 7017334"/>
                <a:gd name="connsiteY95" fmla="*/ 3334447 h 6721509"/>
                <a:gd name="connsiteX96" fmla="*/ 5191129 w 7017334"/>
                <a:gd name="connsiteY96" fmla="*/ 3352762 h 6721509"/>
                <a:gd name="connsiteX97" fmla="*/ 5173479 w 7017334"/>
                <a:gd name="connsiteY97" fmla="*/ 3360073 h 6721509"/>
                <a:gd name="connsiteX98" fmla="*/ 4915664 w 7017334"/>
                <a:gd name="connsiteY98" fmla="*/ 3806583 h 6721509"/>
                <a:gd name="connsiteX99" fmla="*/ 5184311 w 7017334"/>
                <a:gd name="connsiteY99" fmla="*/ 4271865 h 6721509"/>
                <a:gd name="connsiteX100" fmla="*/ 5178620 w 7017334"/>
                <a:gd name="connsiteY100" fmla="*/ 4272214 h 6721509"/>
                <a:gd name="connsiteX101" fmla="*/ 5178620 w 7017334"/>
                <a:gd name="connsiteY101" fmla="*/ 4278020 h 6721509"/>
                <a:gd name="connsiteX102" fmla="*/ 5165612 w 7017334"/>
                <a:gd name="connsiteY102" fmla="*/ 4278020 h 6721509"/>
                <a:gd name="connsiteX103" fmla="*/ 5163985 w 7017334"/>
                <a:gd name="connsiteY103" fmla="*/ 4275117 h 6721509"/>
                <a:gd name="connsiteX104" fmla="*/ 4584796 w 7017334"/>
                <a:gd name="connsiteY104" fmla="*/ 4457933 h 6721509"/>
                <a:gd name="connsiteX105" fmla="*/ 4688250 w 7017334"/>
                <a:gd name="connsiteY105" fmla="*/ 4637146 h 6721509"/>
                <a:gd name="connsiteX106" fmla="*/ 4870248 w 7017334"/>
                <a:gd name="connsiteY106" fmla="*/ 4637146 h 6721509"/>
                <a:gd name="connsiteX107" fmla="*/ 4766764 w 7017334"/>
                <a:gd name="connsiteY107" fmla="*/ 4457933 h 6721509"/>
                <a:gd name="connsiteX108" fmla="*/ 4548525 w 7017334"/>
                <a:gd name="connsiteY108" fmla="*/ 4074068 h 6721509"/>
                <a:gd name="connsiteX109" fmla="*/ 4574427 w 7017334"/>
                <a:gd name="connsiteY109" fmla="*/ 4048167 h 6721509"/>
                <a:gd name="connsiteX110" fmla="*/ 4600328 w 7017334"/>
                <a:gd name="connsiteY110" fmla="*/ 4074068 h 6721509"/>
                <a:gd name="connsiteX111" fmla="*/ 4574427 w 7017334"/>
                <a:gd name="connsiteY111" fmla="*/ 4099969 h 6721509"/>
                <a:gd name="connsiteX112" fmla="*/ 4548525 w 7017334"/>
                <a:gd name="connsiteY112" fmla="*/ 4074068 h 6721509"/>
                <a:gd name="connsiteX113" fmla="*/ 3972137 w 7017334"/>
                <a:gd name="connsiteY113" fmla="*/ 5328148 h 6721509"/>
                <a:gd name="connsiteX114" fmla="*/ 4012626 w 7017334"/>
                <a:gd name="connsiteY114" fmla="*/ 5301156 h 6721509"/>
                <a:gd name="connsiteX115" fmla="*/ 4056762 w 7017334"/>
                <a:gd name="connsiteY115" fmla="*/ 5345059 h 6721509"/>
                <a:gd name="connsiteX116" fmla="*/ 4056762 w 7017334"/>
                <a:gd name="connsiteY116" fmla="*/ 5345291 h 6721509"/>
                <a:gd name="connsiteX117" fmla="*/ 4012858 w 7017334"/>
                <a:gd name="connsiteY117" fmla="*/ 5389194 h 6721509"/>
                <a:gd name="connsiteX118" fmla="*/ 4012858 w 7017334"/>
                <a:gd name="connsiteY118" fmla="*/ 5389195 h 6721509"/>
                <a:gd name="connsiteX119" fmla="*/ 3968722 w 7017334"/>
                <a:gd name="connsiteY119" fmla="*/ 5345291 h 6721509"/>
                <a:gd name="connsiteX120" fmla="*/ 3972137 w 7017334"/>
                <a:gd name="connsiteY120" fmla="*/ 5328148 h 6721509"/>
                <a:gd name="connsiteX121" fmla="*/ 4123197 w 7017334"/>
                <a:gd name="connsiteY121" fmla="*/ 2958365 h 6721509"/>
                <a:gd name="connsiteX122" fmla="*/ 4148981 w 7017334"/>
                <a:gd name="connsiteY122" fmla="*/ 2932347 h 6721509"/>
                <a:gd name="connsiteX123" fmla="*/ 4174999 w 7017334"/>
                <a:gd name="connsiteY123" fmla="*/ 2958131 h 6721509"/>
                <a:gd name="connsiteX124" fmla="*/ 4175000 w 7017334"/>
                <a:gd name="connsiteY124" fmla="*/ 2958248 h 6721509"/>
                <a:gd name="connsiteX125" fmla="*/ 4149215 w 7017334"/>
                <a:gd name="connsiteY125" fmla="*/ 2984149 h 6721509"/>
                <a:gd name="connsiteX126" fmla="*/ 4123197 w 7017334"/>
                <a:gd name="connsiteY126" fmla="*/ 2958365 h 6721509"/>
                <a:gd name="connsiteX127" fmla="*/ 3727461 w 7017334"/>
                <a:gd name="connsiteY127" fmla="*/ 4217447 h 6721509"/>
                <a:gd name="connsiteX128" fmla="*/ 3768022 w 7017334"/>
                <a:gd name="connsiteY128" fmla="*/ 4190563 h 6721509"/>
                <a:gd name="connsiteX129" fmla="*/ 3812041 w 7017334"/>
                <a:gd name="connsiteY129" fmla="*/ 4234582 h 6721509"/>
                <a:gd name="connsiteX130" fmla="*/ 3768021 w 7017334"/>
                <a:gd name="connsiteY130" fmla="*/ 4278602 h 6721509"/>
                <a:gd name="connsiteX131" fmla="*/ 3724002 w 7017334"/>
                <a:gd name="connsiteY131" fmla="*/ 4234582 h 6721509"/>
                <a:gd name="connsiteX132" fmla="*/ 3727461 w 7017334"/>
                <a:gd name="connsiteY132" fmla="*/ 4217447 h 6721509"/>
                <a:gd name="connsiteX133" fmla="*/ 3256396 w 7017334"/>
                <a:gd name="connsiteY133" fmla="*/ 5966325 h 6721509"/>
                <a:gd name="connsiteX134" fmla="*/ 3498793 w 7017334"/>
                <a:gd name="connsiteY134" fmla="*/ 5546571 h 6721509"/>
                <a:gd name="connsiteX135" fmla="*/ 3983588 w 7017334"/>
                <a:gd name="connsiteY135" fmla="*/ 5546572 h 6721509"/>
                <a:gd name="connsiteX136" fmla="*/ 3985215 w 7017334"/>
                <a:gd name="connsiteY136" fmla="*/ 5549475 h 6721509"/>
                <a:gd name="connsiteX137" fmla="*/ 4227380 w 7017334"/>
                <a:gd name="connsiteY137" fmla="*/ 5968764 h 6721509"/>
                <a:gd name="connsiteX138" fmla="*/ 4205196 w 7017334"/>
                <a:gd name="connsiteY138" fmla="*/ 5968764 h 6721509"/>
                <a:gd name="connsiteX139" fmla="*/ 4203454 w 7017334"/>
                <a:gd name="connsiteY139" fmla="*/ 5965861 h 6721509"/>
                <a:gd name="connsiteX140" fmla="*/ 3972439 w 7017334"/>
                <a:gd name="connsiteY140" fmla="*/ 5565735 h 6721509"/>
                <a:gd name="connsiteX141" fmla="*/ 3509944 w 7017334"/>
                <a:gd name="connsiteY141" fmla="*/ 5565735 h 6721509"/>
                <a:gd name="connsiteX142" fmla="*/ 3278580 w 7017334"/>
                <a:gd name="connsiteY142" fmla="*/ 5966325 h 6721509"/>
                <a:gd name="connsiteX143" fmla="*/ 3512731 w 7017334"/>
                <a:gd name="connsiteY143" fmla="*/ 6371676 h 6721509"/>
                <a:gd name="connsiteX144" fmla="*/ 3490431 w 7017334"/>
                <a:gd name="connsiteY144" fmla="*/ 6371675 h 6721509"/>
                <a:gd name="connsiteX145" fmla="*/ 3488804 w 7017334"/>
                <a:gd name="connsiteY145" fmla="*/ 6368772 h 6721509"/>
                <a:gd name="connsiteX146" fmla="*/ 3231703 w 7017334"/>
                <a:gd name="connsiteY146" fmla="*/ 5718051 h 6721509"/>
                <a:gd name="connsiteX147" fmla="*/ 3272192 w 7017334"/>
                <a:gd name="connsiteY147" fmla="*/ 5691059 h 6721509"/>
                <a:gd name="connsiteX148" fmla="*/ 3316328 w 7017334"/>
                <a:gd name="connsiteY148" fmla="*/ 5734962 h 6721509"/>
                <a:gd name="connsiteX149" fmla="*/ 3316328 w 7017334"/>
                <a:gd name="connsiteY149" fmla="*/ 5735078 h 6721509"/>
                <a:gd name="connsiteX150" fmla="*/ 3272424 w 7017334"/>
                <a:gd name="connsiteY150" fmla="*/ 5779098 h 6721509"/>
                <a:gd name="connsiteX151" fmla="*/ 3228288 w 7017334"/>
                <a:gd name="connsiteY151" fmla="*/ 5735194 h 6721509"/>
                <a:gd name="connsiteX152" fmla="*/ 3231703 w 7017334"/>
                <a:gd name="connsiteY152" fmla="*/ 5718051 h 6721509"/>
                <a:gd name="connsiteX153" fmla="*/ 4230515 w 7017334"/>
                <a:gd name="connsiteY153" fmla="*/ 996073 h 6721509"/>
                <a:gd name="connsiteX154" fmla="*/ 4239691 w 7017334"/>
                <a:gd name="connsiteY154" fmla="*/ 996072 h 6721509"/>
                <a:gd name="connsiteX155" fmla="*/ 4241550 w 7017334"/>
                <a:gd name="connsiteY155" fmla="*/ 998976 h 6721509"/>
                <a:gd name="connsiteX156" fmla="*/ 4635170 w 7017334"/>
                <a:gd name="connsiteY156" fmla="*/ 1680871 h 6721509"/>
                <a:gd name="connsiteX157" fmla="*/ 4279242 w 7017334"/>
                <a:gd name="connsiteY157" fmla="*/ 2297366 h 6721509"/>
                <a:gd name="connsiteX158" fmla="*/ 4281987 w 7017334"/>
                <a:gd name="connsiteY158" fmla="*/ 2299217 h 6721509"/>
                <a:gd name="connsiteX159" fmla="*/ 4300901 w 7017334"/>
                <a:gd name="connsiteY159" fmla="*/ 2344880 h 6721509"/>
                <a:gd name="connsiteX160" fmla="*/ 4236324 w 7017334"/>
                <a:gd name="connsiteY160" fmla="*/ 2409458 h 6721509"/>
                <a:gd name="connsiteX161" fmla="*/ 4171747 w 7017334"/>
                <a:gd name="connsiteY161" fmla="*/ 2344880 h 6721509"/>
                <a:gd name="connsiteX162" fmla="*/ 4236324 w 7017334"/>
                <a:gd name="connsiteY162" fmla="*/ 2280303 h 6721509"/>
                <a:gd name="connsiteX163" fmla="*/ 4261460 w 7017334"/>
                <a:gd name="connsiteY163" fmla="*/ 2285378 h 6721509"/>
                <a:gd name="connsiteX164" fmla="*/ 4263291 w 7017334"/>
                <a:gd name="connsiteY164" fmla="*/ 2286612 h 6721509"/>
                <a:gd name="connsiteX165" fmla="*/ 4612986 w 7017334"/>
                <a:gd name="connsiteY165" fmla="*/ 1680871 h 6721509"/>
                <a:gd name="connsiteX166" fmla="*/ 4230516 w 7017334"/>
                <a:gd name="connsiteY166" fmla="*/ 1018373 h 6721509"/>
                <a:gd name="connsiteX167" fmla="*/ 3633148 w 7017334"/>
                <a:gd name="connsiteY167" fmla="*/ 3465831 h 6721509"/>
                <a:gd name="connsiteX168" fmla="*/ 3692758 w 7017334"/>
                <a:gd name="connsiteY168" fmla="*/ 3426319 h 6721509"/>
                <a:gd name="connsiteX169" fmla="*/ 3757453 w 7017334"/>
                <a:gd name="connsiteY169" fmla="*/ 3491013 h 6721509"/>
                <a:gd name="connsiteX170" fmla="*/ 3692758 w 7017334"/>
                <a:gd name="connsiteY170" fmla="*/ 3555707 h 6721509"/>
                <a:gd name="connsiteX171" fmla="*/ 3628064 w 7017334"/>
                <a:gd name="connsiteY171" fmla="*/ 3491013 h 6721509"/>
                <a:gd name="connsiteX172" fmla="*/ 3633148 w 7017334"/>
                <a:gd name="connsiteY172" fmla="*/ 3465831 h 6721509"/>
                <a:gd name="connsiteX173" fmla="*/ 3460629 w 7017334"/>
                <a:gd name="connsiteY173" fmla="*/ 4162502 h 6721509"/>
                <a:gd name="connsiteX174" fmla="*/ 3501118 w 7017334"/>
                <a:gd name="connsiteY174" fmla="*/ 4135510 h 6721509"/>
                <a:gd name="connsiteX175" fmla="*/ 3545254 w 7017334"/>
                <a:gd name="connsiteY175" fmla="*/ 4179413 h 6721509"/>
                <a:gd name="connsiteX176" fmla="*/ 3545254 w 7017334"/>
                <a:gd name="connsiteY176" fmla="*/ 4179645 h 6721509"/>
                <a:gd name="connsiteX177" fmla="*/ 3533315 w 7017334"/>
                <a:gd name="connsiteY177" fmla="*/ 4208360 h 6721509"/>
                <a:gd name="connsiteX178" fmla="*/ 3785560 w 7017334"/>
                <a:gd name="connsiteY178" fmla="*/ 4645160 h 6721509"/>
                <a:gd name="connsiteX179" fmla="*/ 3540479 w 7017334"/>
                <a:gd name="connsiteY179" fmla="*/ 5069615 h 6721509"/>
                <a:gd name="connsiteX180" fmla="*/ 3543064 w 7017334"/>
                <a:gd name="connsiteY180" fmla="*/ 5071351 h 6721509"/>
                <a:gd name="connsiteX181" fmla="*/ 3562093 w 7017334"/>
                <a:gd name="connsiteY181" fmla="*/ 5117063 h 6721509"/>
                <a:gd name="connsiteX182" fmla="*/ 3562093 w 7017334"/>
                <a:gd name="connsiteY182" fmla="*/ 5117294 h 6721509"/>
                <a:gd name="connsiteX183" fmla="*/ 3497516 w 7017334"/>
                <a:gd name="connsiteY183" fmla="*/ 5181872 h 6721509"/>
                <a:gd name="connsiteX184" fmla="*/ 3432707 w 7017334"/>
                <a:gd name="connsiteY184" fmla="*/ 5117294 h 6721509"/>
                <a:gd name="connsiteX185" fmla="*/ 3497284 w 7017334"/>
                <a:gd name="connsiteY185" fmla="*/ 5052485 h 6721509"/>
                <a:gd name="connsiteX186" fmla="*/ 3522475 w 7017334"/>
                <a:gd name="connsiteY186" fmla="*/ 5057523 h 6721509"/>
                <a:gd name="connsiteX187" fmla="*/ 3524494 w 7017334"/>
                <a:gd name="connsiteY187" fmla="*/ 5058879 h 6721509"/>
                <a:gd name="connsiteX188" fmla="*/ 3763376 w 7017334"/>
                <a:gd name="connsiteY188" fmla="*/ 4645160 h 6721509"/>
                <a:gd name="connsiteX189" fmla="*/ 3516347 w 7017334"/>
                <a:gd name="connsiteY189" fmla="*/ 4217313 h 6721509"/>
                <a:gd name="connsiteX190" fmla="*/ 3501350 w 7017334"/>
                <a:gd name="connsiteY190" fmla="*/ 4223548 h 6721509"/>
                <a:gd name="connsiteX191" fmla="*/ 3501350 w 7017334"/>
                <a:gd name="connsiteY191" fmla="*/ 4223549 h 6721509"/>
                <a:gd name="connsiteX192" fmla="*/ 3457214 w 7017334"/>
                <a:gd name="connsiteY192" fmla="*/ 4179645 h 6721509"/>
                <a:gd name="connsiteX193" fmla="*/ 3460629 w 7017334"/>
                <a:gd name="connsiteY193" fmla="*/ 4162502 h 6721509"/>
                <a:gd name="connsiteX194" fmla="*/ 3141572 w 7017334"/>
                <a:gd name="connsiteY194" fmla="*/ 3426215 h 6721509"/>
                <a:gd name="connsiteX195" fmla="*/ 3201111 w 7017334"/>
                <a:gd name="connsiteY195" fmla="*/ 3386596 h 6721509"/>
                <a:gd name="connsiteX196" fmla="*/ 3265920 w 7017334"/>
                <a:gd name="connsiteY196" fmla="*/ 3451174 h 6721509"/>
                <a:gd name="connsiteX197" fmla="*/ 3265920 w 7017334"/>
                <a:gd name="connsiteY197" fmla="*/ 3451406 h 6721509"/>
                <a:gd name="connsiteX198" fmla="*/ 3201342 w 7017334"/>
                <a:gd name="connsiteY198" fmla="*/ 3515983 h 6721509"/>
                <a:gd name="connsiteX199" fmla="*/ 3136533 w 7017334"/>
                <a:gd name="connsiteY199" fmla="*/ 3451406 h 6721509"/>
                <a:gd name="connsiteX200" fmla="*/ 3141572 w 7017334"/>
                <a:gd name="connsiteY200" fmla="*/ 3426215 h 6721509"/>
                <a:gd name="connsiteX201" fmla="*/ 2997820 w 7017334"/>
                <a:gd name="connsiteY201" fmla="*/ 3342098 h 6721509"/>
                <a:gd name="connsiteX202" fmla="*/ 3038272 w 7017334"/>
                <a:gd name="connsiteY202" fmla="*/ 3315284 h 6721509"/>
                <a:gd name="connsiteX203" fmla="*/ 3069317 w 7017334"/>
                <a:gd name="connsiteY203" fmla="*/ 3328143 h 6721509"/>
                <a:gd name="connsiteX204" fmla="*/ 3077990 w 7017334"/>
                <a:gd name="connsiteY204" fmla="*/ 3349082 h 6721509"/>
                <a:gd name="connsiteX205" fmla="*/ 3523881 w 7017334"/>
                <a:gd name="connsiteY205" fmla="*/ 3349081 h 6721509"/>
                <a:gd name="connsiteX206" fmla="*/ 3754082 w 7017334"/>
                <a:gd name="connsiteY206" fmla="*/ 2950351 h 6721509"/>
                <a:gd name="connsiteX207" fmla="*/ 3754083 w 7017334"/>
                <a:gd name="connsiteY207" fmla="*/ 2969748 h 6721509"/>
                <a:gd name="connsiteX208" fmla="*/ 3765117 w 7017334"/>
                <a:gd name="connsiteY208" fmla="*/ 2969748 h 6721509"/>
                <a:gd name="connsiteX209" fmla="*/ 3535031 w 7017334"/>
                <a:gd name="connsiteY209" fmla="*/ 3368245 h 6721509"/>
                <a:gd name="connsiteX210" fmla="*/ 3078424 w 7017334"/>
                <a:gd name="connsiteY210" fmla="*/ 3368245 h 6721509"/>
                <a:gd name="connsiteX211" fmla="*/ 3069317 w 7017334"/>
                <a:gd name="connsiteY211" fmla="*/ 3390232 h 6721509"/>
                <a:gd name="connsiteX212" fmla="*/ 3038272 w 7017334"/>
                <a:gd name="connsiteY212" fmla="*/ 3403090 h 6721509"/>
                <a:gd name="connsiteX213" fmla="*/ 2994370 w 7017334"/>
                <a:gd name="connsiteY213" fmla="*/ 3359187 h 6721509"/>
                <a:gd name="connsiteX214" fmla="*/ 2997820 w 7017334"/>
                <a:gd name="connsiteY214" fmla="*/ 3342098 h 6721509"/>
                <a:gd name="connsiteX215" fmla="*/ 2708616 w 7017334"/>
                <a:gd name="connsiteY215" fmla="*/ 3949544 h 6721509"/>
                <a:gd name="connsiteX216" fmla="*/ 2749068 w 7017334"/>
                <a:gd name="connsiteY216" fmla="*/ 3922730 h 6721509"/>
                <a:gd name="connsiteX217" fmla="*/ 2765733 w 7017334"/>
                <a:gd name="connsiteY217" fmla="*/ 3926094 h 6721509"/>
                <a:gd name="connsiteX218" fmla="*/ 2962313 w 7017334"/>
                <a:gd name="connsiteY218" fmla="*/ 3585556 h 6721509"/>
                <a:gd name="connsiteX219" fmla="*/ 3402393 w 7017334"/>
                <a:gd name="connsiteY219" fmla="*/ 3585556 h 6721509"/>
                <a:gd name="connsiteX220" fmla="*/ 3404018 w 7017334"/>
                <a:gd name="connsiteY220" fmla="*/ 3588459 h 6721509"/>
                <a:gd name="connsiteX221" fmla="*/ 3523464 w 7017334"/>
                <a:gd name="connsiteY221" fmla="*/ 3795433 h 6721509"/>
                <a:gd name="connsiteX222" fmla="*/ 4001940 w 7017334"/>
                <a:gd name="connsiteY222" fmla="*/ 3795433 h 6721509"/>
                <a:gd name="connsiteX223" fmla="*/ 4003567 w 7017334"/>
                <a:gd name="connsiteY223" fmla="*/ 3798336 h 6721509"/>
                <a:gd name="connsiteX224" fmla="*/ 4244338 w 7017334"/>
                <a:gd name="connsiteY224" fmla="*/ 4215187 h 6721509"/>
                <a:gd name="connsiteX225" fmla="*/ 4240389 w 7017334"/>
                <a:gd name="connsiteY225" fmla="*/ 4221923 h 6721509"/>
                <a:gd name="connsiteX226" fmla="*/ 4218205 w 7017334"/>
                <a:gd name="connsiteY226" fmla="*/ 4221923 h 6721509"/>
                <a:gd name="connsiteX227" fmla="*/ 4222038 w 7017334"/>
                <a:gd name="connsiteY227" fmla="*/ 4215187 h 6721509"/>
                <a:gd name="connsiteX228" fmla="*/ 3990790 w 7017334"/>
                <a:gd name="connsiteY228" fmla="*/ 3814596 h 6721509"/>
                <a:gd name="connsiteX229" fmla="*/ 3534524 w 7017334"/>
                <a:gd name="connsiteY229" fmla="*/ 3814597 h 6721509"/>
                <a:gd name="connsiteX230" fmla="*/ 3611340 w 7017334"/>
                <a:gd name="connsiteY230" fmla="*/ 3947701 h 6721509"/>
                <a:gd name="connsiteX231" fmla="*/ 3589156 w 7017334"/>
                <a:gd name="connsiteY231" fmla="*/ 3947701 h 6721509"/>
                <a:gd name="connsiteX232" fmla="*/ 3587530 w 7017334"/>
                <a:gd name="connsiteY232" fmla="*/ 3944797 h 6721509"/>
                <a:gd name="connsiteX233" fmla="*/ 3520325 w 7017334"/>
                <a:gd name="connsiteY233" fmla="*/ 3828402 h 6721509"/>
                <a:gd name="connsiteX234" fmla="*/ 3313636 w 7017334"/>
                <a:gd name="connsiteY234" fmla="*/ 4186450 h 6721509"/>
                <a:gd name="connsiteX235" fmla="*/ 3325969 w 7017334"/>
                <a:gd name="connsiteY235" fmla="*/ 4216000 h 6721509"/>
                <a:gd name="connsiteX236" fmla="*/ 3325968 w 7017334"/>
                <a:gd name="connsiteY236" fmla="*/ 4216116 h 6721509"/>
                <a:gd name="connsiteX237" fmla="*/ 3282064 w 7017334"/>
                <a:gd name="connsiteY237" fmla="*/ 4260136 h 6721509"/>
                <a:gd name="connsiteX238" fmla="*/ 3237929 w 7017334"/>
                <a:gd name="connsiteY238" fmla="*/ 4216232 h 6721509"/>
                <a:gd name="connsiteX239" fmla="*/ 3281833 w 7017334"/>
                <a:gd name="connsiteY239" fmla="*/ 4172096 h 6721509"/>
                <a:gd name="connsiteX240" fmla="*/ 3297849 w 7017334"/>
                <a:gd name="connsiteY240" fmla="*/ 4175286 h 6721509"/>
                <a:gd name="connsiteX241" fmla="*/ 3509218 w 7017334"/>
                <a:gd name="connsiteY241" fmla="*/ 3809165 h 6721509"/>
                <a:gd name="connsiteX242" fmla="*/ 3391243 w 7017334"/>
                <a:gd name="connsiteY242" fmla="*/ 3604837 h 6721509"/>
                <a:gd name="connsiteX243" fmla="*/ 2973463 w 7017334"/>
                <a:gd name="connsiteY243" fmla="*/ 3604837 h 6721509"/>
                <a:gd name="connsiteX244" fmla="*/ 2781087 w 7017334"/>
                <a:gd name="connsiteY244" fmla="*/ 3937940 h 6721509"/>
                <a:gd name="connsiteX245" fmla="*/ 2792972 w 7017334"/>
                <a:gd name="connsiteY245" fmla="*/ 3966632 h 6721509"/>
                <a:gd name="connsiteX246" fmla="*/ 2749068 w 7017334"/>
                <a:gd name="connsiteY246" fmla="*/ 4010536 h 6721509"/>
                <a:gd name="connsiteX247" fmla="*/ 2705166 w 7017334"/>
                <a:gd name="connsiteY247" fmla="*/ 3966632 h 6721509"/>
                <a:gd name="connsiteX248" fmla="*/ 2708616 w 7017334"/>
                <a:gd name="connsiteY248" fmla="*/ 3949544 h 6721509"/>
                <a:gd name="connsiteX249" fmla="*/ 3173468 w 7017334"/>
                <a:gd name="connsiteY249" fmla="*/ 1671695 h 6721509"/>
                <a:gd name="connsiteX250" fmla="*/ 3195653 w 7017334"/>
                <a:gd name="connsiteY250" fmla="*/ 1671695 h 6721509"/>
                <a:gd name="connsiteX251" fmla="*/ 3197394 w 7017334"/>
                <a:gd name="connsiteY251" fmla="*/ 1674599 h 6721509"/>
                <a:gd name="connsiteX252" fmla="*/ 3491942 w 7017334"/>
                <a:gd name="connsiteY252" fmla="*/ 2184947 h 6721509"/>
                <a:gd name="connsiteX253" fmla="*/ 4080573 w 7017334"/>
                <a:gd name="connsiteY253" fmla="*/ 2184947 h 6721509"/>
                <a:gd name="connsiteX254" fmla="*/ 4374887 w 7017334"/>
                <a:gd name="connsiteY254" fmla="*/ 1675180 h 6721509"/>
                <a:gd name="connsiteX255" fmla="*/ 4080573 w 7017334"/>
                <a:gd name="connsiteY255" fmla="*/ 1165413 h 6721509"/>
                <a:gd name="connsiteX256" fmla="*/ 3491942 w 7017334"/>
                <a:gd name="connsiteY256" fmla="*/ 1165413 h 6721509"/>
                <a:gd name="connsiteX257" fmla="*/ 3482882 w 7017334"/>
                <a:gd name="connsiteY257" fmla="*/ 1180512 h 6721509"/>
                <a:gd name="connsiteX258" fmla="*/ 3482650 w 7017334"/>
                <a:gd name="connsiteY258" fmla="*/ 1146133 h 6721509"/>
                <a:gd name="connsiteX259" fmla="*/ 4091723 w 7017334"/>
                <a:gd name="connsiteY259" fmla="*/ 1146133 h 6721509"/>
                <a:gd name="connsiteX260" fmla="*/ 4093349 w 7017334"/>
                <a:gd name="connsiteY260" fmla="*/ 1149036 h 6721509"/>
                <a:gd name="connsiteX261" fmla="*/ 4397071 w 7017334"/>
                <a:gd name="connsiteY261" fmla="*/ 1675180 h 6721509"/>
                <a:gd name="connsiteX262" fmla="*/ 4091723 w 7017334"/>
                <a:gd name="connsiteY262" fmla="*/ 2204111 h 6721509"/>
                <a:gd name="connsiteX263" fmla="*/ 3480908 w 7017334"/>
                <a:gd name="connsiteY263" fmla="*/ 2204111 h 6721509"/>
                <a:gd name="connsiteX264" fmla="*/ 3479166 w 7017334"/>
                <a:gd name="connsiteY264" fmla="*/ 2201207 h 6721509"/>
                <a:gd name="connsiteX265" fmla="*/ 2387085 w 7017334"/>
                <a:gd name="connsiteY265" fmla="*/ 4633209 h 6721509"/>
                <a:gd name="connsiteX266" fmla="*/ 2446624 w 7017334"/>
                <a:gd name="connsiteY266" fmla="*/ 4593591 h 6721509"/>
                <a:gd name="connsiteX267" fmla="*/ 2511433 w 7017334"/>
                <a:gd name="connsiteY267" fmla="*/ 4658168 h 6721509"/>
                <a:gd name="connsiteX268" fmla="*/ 2511433 w 7017334"/>
                <a:gd name="connsiteY268" fmla="*/ 4658400 h 6721509"/>
                <a:gd name="connsiteX269" fmla="*/ 2492486 w 7017334"/>
                <a:gd name="connsiteY269" fmla="*/ 4704030 h 6721509"/>
                <a:gd name="connsiteX270" fmla="*/ 2489760 w 7017334"/>
                <a:gd name="connsiteY270" fmla="*/ 4705869 h 6721509"/>
                <a:gd name="connsiteX271" fmla="*/ 2839198 w 7017334"/>
                <a:gd name="connsiteY271" fmla="*/ 5311142 h 6721509"/>
                <a:gd name="connsiteX272" fmla="*/ 3306636 w 7017334"/>
                <a:gd name="connsiteY272" fmla="*/ 5311142 h 6721509"/>
                <a:gd name="connsiteX273" fmla="*/ 3084034 w 7017334"/>
                <a:gd name="connsiteY273" fmla="*/ 4925538 h 6721509"/>
                <a:gd name="connsiteX274" fmla="*/ 3106335 w 7017334"/>
                <a:gd name="connsiteY274" fmla="*/ 4925538 h 6721509"/>
                <a:gd name="connsiteX275" fmla="*/ 3107960 w 7017334"/>
                <a:gd name="connsiteY275" fmla="*/ 4928442 h 6721509"/>
                <a:gd name="connsiteX276" fmla="*/ 3328906 w 7017334"/>
                <a:gd name="connsiteY276" fmla="*/ 5311142 h 6721509"/>
                <a:gd name="connsiteX277" fmla="*/ 3607738 w 7017334"/>
                <a:gd name="connsiteY277" fmla="*/ 5311142 h 6721509"/>
                <a:gd name="connsiteX278" fmla="*/ 3985667 w 7017334"/>
                <a:gd name="connsiteY278" fmla="*/ 4656596 h 6721509"/>
                <a:gd name="connsiteX279" fmla="*/ 3981266 w 7017334"/>
                <a:gd name="connsiteY279" fmla="*/ 4645973 h 6721509"/>
                <a:gd name="connsiteX280" fmla="*/ 4007168 w 7017334"/>
                <a:gd name="connsiteY280" fmla="*/ 4620072 h 6721509"/>
                <a:gd name="connsiteX281" fmla="*/ 4033068 w 7017334"/>
                <a:gd name="connsiteY281" fmla="*/ 4645974 h 6721509"/>
                <a:gd name="connsiteX282" fmla="*/ 4033068 w 7017334"/>
                <a:gd name="connsiteY282" fmla="*/ 4646089 h 6721509"/>
                <a:gd name="connsiteX283" fmla="*/ 4025441 w 7017334"/>
                <a:gd name="connsiteY283" fmla="*/ 4664328 h 6721509"/>
                <a:gd name="connsiteX284" fmla="*/ 4007167 w 7017334"/>
                <a:gd name="connsiteY284" fmla="*/ 4671873 h 6721509"/>
                <a:gd name="connsiteX285" fmla="*/ 4000598 w 7017334"/>
                <a:gd name="connsiteY285" fmla="*/ 4669152 h 6721509"/>
                <a:gd name="connsiteX286" fmla="*/ 3618773 w 7017334"/>
                <a:gd name="connsiteY286" fmla="*/ 5330306 h 6721509"/>
                <a:gd name="connsiteX287" fmla="*/ 3339970 w 7017334"/>
                <a:gd name="connsiteY287" fmla="*/ 5330307 h 6721509"/>
                <a:gd name="connsiteX288" fmla="*/ 3429221 w 7017334"/>
                <a:gd name="connsiteY288" fmla="*/ 5484900 h 6721509"/>
                <a:gd name="connsiteX289" fmla="*/ 4080339 w 7017334"/>
                <a:gd name="connsiteY289" fmla="*/ 5484900 h 6721509"/>
                <a:gd name="connsiteX290" fmla="*/ 4406013 w 7017334"/>
                <a:gd name="connsiteY290" fmla="*/ 4920893 h 6721509"/>
                <a:gd name="connsiteX291" fmla="*/ 4221487 w 7017334"/>
                <a:gd name="connsiteY291" fmla="*/ 4601293 h 6721509"/>
                <a:gd name="connsiteX292" fmla="*/ 4100468 w 7017334"/>
                <a:gd name="connsiteY292" fmla="*/ 4810873 h 6721509"/>
                <a:gd name="connsiteX293" fmla="*/ 4103006 w 7017334"/>
                <a:gd name="connsiteY293" fmla="*/ 4812577 h 6721509"/>
                <a:gd name="connsiteX294" fmla="*/ 4122035 w 7017334"/>
                <a:gd name="connsiteY294" fmla="*/ 4858288 h 6721509"/>
                <a:gd name="connsiteX295" fmla="*/ 4122035 w 7017334"/>
                <a:gd name="connsiteY295" fmla="*/ 4858520 h 6721509"/>
                <a:gd name="connsiteX296" fmla="*/ 4057458 w 7017334"/>
                <a:gd name="connsiteY296" fmla="*/ 4923098 h 6721509"/>
                <a:gd name="connsiteX297" fmla="*/ 3992649 w 7017334"/>
                <a:gd name="connsiteY297" fmla="*/ 4858520 h 6721509"/>
                <a:gd name="connsiteX298" fmla="*/ 4057226 w 7017334"/>
                <a:gd name="connsiteY298" fmla="*/ 4793711 h 6721509"/>
                <a:gd name="connsiteX299" fmla="*/ 4082417 w 7017334"/>
                <a:gd name="connsiteY299" fmla="*/ 4798749 h 6721509"/>
                <a:gd name="connsiteX300" fmla="*/ 4084485 w 7017334"/>
                <a:gd name="connsiteY300" fmla="*/ 4800138 h 6721509"/>
                <a:gd name="connsiteX301" fmla="*/ 4210366 w 7017334"/>
                <a:gd name="connsiteY301" fmla="*/ 4582032 h 6721509"/>
                <a:gd name="connsiteX302" fmla="*/ 4113426 w 7017334"/>
                <a:gd name="connsiteY302" fmla="*/ 4414131 h 6721509"/>
                <a:gd name="connsiteX303" fmla="*/ 4105542 w 7017334"/>
                <a:gd name="connsiteY303" fmla="*/ 4417397 h 6721509"/>
                <a:gd name="connsiteX304" fmla="*/ 4105426 w 7017334"/>
                <a:gd name="connsiteY304" fmla="*/ 4417397 h 6721509"/>
                <a:gd name="connsiteX305" fmla="*/ 4061640 w 7017334"/>
                <a:gd name="connsiteY305" fmla="*/ 4373377 h 6721509"/>
                <a:gd name="connsiteX306" fmla="*/ 4105660 w 7017334"/>
                <a:gd name="connsiteY306" fmla="*/ 4329590 h 6721509"/>
                <a:gd name="connsiteX307" fmla="*/ 4149446 w 7017334"/>
                <a:gd name="connsiteY307" fmla="*/ 4373493 h 6721509"/>
                <a:gd name="connsiteX308" fmla="*/ 4136587 w 7017334"/>
                <a:gd name="connsiteY308" fmla="*/ 4404538 h 6721509"/>
                <a:gd name="connsiteX309" fmla="*/ 4131291 w 7017334"/>
                <a:gd name="connsiteY309" fmla="*/ 4406732 h 6721509"/>
                <a:gd name="connsiteX310" fmla="*/ 4221440 w 7017334"/>
                <a:gd name="connsiteY310" fmla="*/ 4562846 h 6721509"/>
                <a:gd name="connsiteX311" fmla="*/ 4293119 w 7017334"/>
                <a:gd name="connsiteY311" fmla="*/ 4438652 h 6721509"/>
                <a:gd name="connsiteX312" fmla="*/ 4551492 w 7017334"/>
                <a:gd name="connsiteY312" fmla="*/ 4438652 h 6721509"/>
                <a:gd name="connsiteX313" fmla="*/ 4450516 w 7017334"/>
                <a:gd name="connsiteY313" fmla="*/ 4263747 h 6721509"/>
                <a:gd name="connsiteX314" fmla="*/ 4446897 w 7017334"/>
                <a:gd name="connsiteY314" fmla="*/ 4265246 h 6721509"/>
                <a:gd name="connsiteX315" fmla="*/ 4420996 w 7017334"/>
                <a:gd name="connsiteY315" fmla="*/ 4239345 h 6721509"/>
                <a:gd name="connsiteX316" fmla="*/ 4446898 w 7017334"/>
                <a:gd name="connsiteY316" fmla="*/ 4213443 h 6721509"/>
                <a:gd name="connsiteX317" fmla="*/ 4472798 w 7017334"/>
                <a:gd name="connsiteY317" fmla="*/ 4239344 h 6721509"/>
                <a:gd name="connsiteX318" fmla="*/ 4466872 w 7017334"/>
                <a:gd name="connsiteY318" fmla="*/ 4253653 h 6721509"/>
                <a:gd name="connsiteX319" fmla="*/ 4573666 w 7017334"/>
                <a:gd name="connsiteY319" fmla="*/ 4438652 h 6721509"/>
                <a:gd name="connsiteX320" fmla="*/ 4777914 w 7017334"/>
                <a:gd name="connsiteY320" fmla="*/ 4438652 h 6721509"/>
                <a:gd name="connsiteX321" fmla="*/ 4779541 w 7017334"/>
                <a:gd name="connsiteY321" fmla="*/ 4441556 h 6721509"/>
                <a:gd name="connsiteX322" fmla="*/ 4892482 w 7017334"/>
                <a:gd name="connsiteY322" fmla="*/ 4637146 h 6721509"/>
                <a:gd name="connsiteX323" fmla="*/ 5150745 w 7017334"/>
                <a:gd name="connsiteY323" fmla="*/ 4637146 h 6721509"/>
                <a:gd name="connsiteX324" fmla="*/ 5235134 w 7017334"/>
                <a:gd name="connsiteY324" fmla="*/ 4491033 h 6721509"/>
                <a:gd name="connsiteX325" fmla="*/ 5060267 w 7017334"/>
                <a:gd name="connsiteY325" fmla="*/ 4491033 h 6721509"/>
                <a:gd name="connsiteX326" fmla="*/ 5058524 w 7017334"/>
                <a:gd name="connsiteY326" fmla="*/ 4488130 h 6721509"/>
                <a:gd name="connsiteX327" fmla="*/ 4664905 w 7017334"/>
                <a:gd name="connsiteY327" fmla="*/ 3806234 h 6721509"/>
                <a:gd name="connsiteX328" fmla="*/ 4666530 w 7017334"/>
                <a:gd name="connsiteY328" fmla="*/ 3803330 h 6721509"/>
                <a:gd name="connsiteX329" fmla="*/ 5060267 w 7017334"/>
                <a:gd name="connsiteY329" fmla="*/ 3121434 h 6721509"/>
                <a:gd name="connsiteX330" fmla="*/ 5850992 w 7017334"/>
                <a:gd name="connsiteY330" fmla="*/ 3121434 h 6721509"/>
                <a:gd name="connsiteX331" fmla="*/ 5852618 w 7017334"/>
                <a:gd name="connsiteY331" fmla="*/ 3124337 h 6721509"/>
                <a:gd name="connsiteX332" fmla="*/ 6242289 w 7017334"/>
                <a:gd name="connsiteY332" fmla="*/ 3799265 h 6721509"/>
                <a:gd name="connsiteX333" fmla="*/ 6220106 w 7017334"/>
                <a:gd name="connsiteY333" fmla="*/ 3799265 h 6721509"/>
                <a:gd name="connsiteX334" fmla="*/ 6218364 w 7017334"/>
                <a:gd name="connsiteY334" fmla="*/ 3796362 h 6721509"/>
                <a:gd name="connsiteX335" fmla="*/ 5839842 w 7017334"/>
                <a:gd name="connsiteY335" fmla="*/ 3140715 h 6721509"/>
                <a:gd name="connsiteX336" fmla="*/ 5071301 w 7017334"/>
                <a:gd name="connsiteY336" fmla="*/ 3140715 h 6721509"/>
                <a:gd name="connsiteX337" fmla="*/ 4687089 w 7017334"/>
                <a:gd name="connsiteY337" fmla="*/ 3806233 h 6721509"/>
                <a:gd name="connsiteX338" fmla="*/ 5071301 w 7017334"/>
                <a:gd name="connsiteY338" fmla="*/ 4471754 h 6721509"/>
                <a:gd name="connsiteX339" fmla="*/ 5246269 w 7017334"/>
                <a:gd name="connsiteY339" fmla="*/ 4471753 h 6721509"/>
                <a:gd name="connsiteX340" fmla="*/ 5352347 w 7017334"/>
                <a:gd name="connsiteY340" fmla="*/ 4288086 h 6721509"/>
                <a:gd name="connsiteX341" fmla="*/ 5343647 w 7017334"/>
                <a:gd name="connsiteY341" fmla="*/ 4282220 h 6721509"/>
                <a:gd name="connsiteX342" fmla="*/ 5324733 w 7017334"/>
                <a:gd name="connsiteY342" fmla="*/ 4236557 h 6721509"/>
                <a:gd name="connsiteX343" fmla="*/ 5389311 w 7017334"/>
                <a:gd name="connsiteY343" fmla="*/ 4171980 h 6721509"/>
                <a:gd name="connsiteX344" fmla="*/ 5453888 w 7017334"/>
                <a:gd name="connsiteY344" fmla="*/ 4236557 h 6721509"/>
                <a:gd name="connsiteX345" fmla="*/ 5389311 w 7017334"/>
                <a:gd name="connsiteY345" fmla="*/ 4301135 h 6721509"/>
                <a:gd name="connsiteX346" fmla="*/ 5369279 w 7017334"/>
                <a:gd name="connsiteY346" fmla="*/ 4297091 h 6721509"/>
                <a:gd name="connsiteX347" fmla="*/ 5268443 w 7017334"/>
                <a:gd name="connsiteY347" fmla="*/ 4471754 h 6721509"/>
                <a:gd name="connsiteX348" fmla="*/ 5724801 w 7017334"/>
                <a:gd name="connsiteY348" fmla="*/ 4471753 h 6721509"/>
                <a:gd name="connsiteX349" fmla="*/ 5735227 w 7017334"/>
                <a:gd name="connsiteY349" fmla="*/ 4446582 h 6721509"/>
                <a:gd name="connsiteX350" fmla="*/ 5771199 w 7017334"/>
                <a:gd name="connsiteY350" fmla="*/ 4431682 h 6721509"/>
                <a:gd name="connsiteX351" fmla="*/ 5822070 w 7017334"/>
                <a:gd name="connsiteY351" fmla="*/ 4482555 h 6721509"/>
                <a:gd name="connsiteX352" fmla="*/ 5771199 w 7017334"/>
                <a:gd name="connsiteY352" fmla="*/ 4533426 h 6721509"/>
                <a:gd name="connsiteX353" fmla="*/ 5735227 w 7017334"/>
                <a:gd name="connsiteY353" fmla="*/ 4518527 h 6721509"/>
                <a:gd name="connsiteX354" fmla="*/ 5723838 w 7017334"/>
                <a:gd name="connsiteY354" fmla="*/ 4491033 h 6721509"/>
                <a:gd name="connsiteX355" fmla="*/ 5257312 w 7017334"/>
                <a:gd name="connsiteY355" fmla="*/ 4491033 h 6721509"/>
                <a:gd name="connsiteX356" fmla="*/ 5161895 w 7017334"/>
                <a:gd name="connsiteY356" fmla="*/ 4656310 h 6721509"/>
                <a:gd name="connsiteX357" fmla="*/ 4903547 w 7017334"/>
                <a:gd name="connsiteY357" fmla="*/ 4656310 h 6721509"/>
                <a:gd name="connsiteX358" fmla="*/ 5020312 w 7017334"/>
                <a:gd name="connsiteY358" fmla="*/ 4858522 h 6721509"/>
                <a:gd name="connsiteX359" fmla="*/ 5016364 w 7017334"/>
                <a:gd name="connsiteY359" fmla="*/ 4865258 h 6721509"/>
                <a:gd name="connsiteX360" fmla="*/ 4994062 w 7017334"/>
                <a:gd name="connsiteY360" fmla="*/ 4865258 h 6721509"/>
                <a:gd name="connsiteX361" fmla="*/ 4998012 w 7017334"/>
                <a:gd name="connsiteY361" fmla="*/ 4858405 h 6721509"/>
                <a:gd name="connsiteX362" fmla="*/ 4881314 w 7017334"/>
                <a:gd name="connsiteY362" fmla="*/ 4656310 h 6721509"/>
                <a:gd name="connsiteX363" fmla="*/ 4677099 w 7017334"/>
                <a:gd name="connsiteY363" fmla="*/ 4656310 h 6721509"/>
                <a:gd name="connsiteX364" fmla="*/ 4675474 w 7017334"/>
                <a:gd name="connsiteY364" fmla="*/ 4653406 h 6721509"/>
                <a:gd name="connsiteX365" fmla="*/ 4562623 w 7017334"/>
                <a:gd name="connsiteY365" fmla="*/ 4457933 h 6721509"/>
                <a:gd name="connsiteX366" fmla="*/ 4304268 w 7017334"/>
                <a:gd name="connsiteY366" fmla="*/ 4457933 h 6721509"/>
                <a:gd name="connsiteX367" fmla="*/ 4232564 w 7017334"/>
                <a:gd name="connsiteY367" fmla="*/ 4582109 h 6721509"/>
                <a:gd name="connsiteX368" fmla="*/ 4428196 w 7017334"/>
                <a:gd name="connsiteY368" fmla="*/ 4920892 h 6721509"/>
                <a:gd name="connsiteX369" fmla="*/ 4091489 w 7017334"/>
                <a:gd name="connsiteY369" fmla="*/ 5504063 h 6721509"/>
                <a:gd name="connsiteX370" fmla="*/ 3418071 w 7017334"/>
                <a:gd name="connsiteY370" fmla="*/ 5504064 h 6721509"/>
                <a:gd name="connsiteX371" fmla="*/ 3416329 w 7017334"/>
                <a:gd name="connsiteY371" fmla="*/ 5501160 h 6721509"/>
                <a:gd name="connsiteX372" fmla="*/ 3317699 w 7017334"/>
                <a:gd name="connsiteY372" fmla="*/ 5330307 h 6721509"/>
                <a:gd name="connsiteX373" fmla="*/ 2828165 w 7017334"/>
                <a:gd name="connsiteY373" fmla="*/ 5330306 h 6721509"/>
                <a:gd name="connsiteX374" fmla="*/ 2826422 w 7017334"/>
                <a:gd name="connsiteY374" fmla="*/ 5327403 h 6721509"/>
                <a:gd name="connsiteX375" fmla="*/ 2473754 w 7017334"/>
                <a:gd name="connsiteY375" fmla="*/ 4716671 h 6721509"/>
                <a:gd name="connsiteX376" fmla="*/ 2471973 w 7017334"/>
                <a:gd name="connsiteY376" fmla="*/ 4717873 h 6721509"/>
                <a:gd name="connsiteX377" fmla="*/ 2446856 w 7017334"/>
                <a:gd name="connsiteY377" fmla="*/ 4722978 h 6721509"/>
                <a:gd name="connsiteX378" fmla="*/ 2382047 w 7017334"/>
                <a:gd name="connsiteY378" fmla="*/ 4658400 h 6721509"/>
                <a:gd name="connsiteX379" fmla="*/ 2387085 w 7017334"/>
                <a:gd name="connsiteY379" fmla="*/ 4633209 h 6721509"/>
                <a:gd name="connsiteX380" fmla="*/ 2464394 w 7017334"/>
                <a:gd name="connsiteY380" fmla="*/ 3785328 h 6721509"/>
                <a:gd name="connsiteX381" fmla="*/ 2466019 w 7017334"/>
                <a:gd name="connsiteY381" fmla="*/ 3782425 h 6721509"/>
                <a:gd name="connsiteX382" fmla="*/ 2818153 w 7017334"/>
                <a:gd name="connsiteY382" fmla="*/ 3172506 h 6721509"/>
                <a:gd name="connsiteX383" fmla="*/ 2809099 w 7017334"/>
                <a:gd name="connsiteY383" fmla="*/ 3166401 h 6721509"/>
                <a:gd name="connsiteX384" fmla="*/ 2790185 w 7017334"/>
                <a:gd name="connsiteY384" fmla="*/ 3120738 h 6721509"/>
                <a:gd name="connsiteX385" fmla="*/ 2854762 w 7017334"/>
                <a:gd name="connsiteY385" fmla="*/ 3056160 h 6721509"/>
                <a:gd name="connsiteX386" fmla="*/ 2919340 w 7017334"/>
                <a:gd name="connsiteY386" fmla="*/ 3120738 h 6721509"/>
                <a:gd name="connsiteX387" fmla="*/ 2854762 w 7017334"/>
                <a:gd name="connsiteY387" fmla="*/ 3185316 h 6721509"/>
                <a:gd name="connsiteX388" fmla="*/ 2835224 w 7017334"/>
                <a:gd name="connsiteY388" fmla="*/ 3181371 h 6721509"/>
                <a:gd name="connsiteX389" fmla="*/ 2486578 w 7017334"/>
                <a:gd name="connsiteY389" fmla="*/ 3785328 h 6721509"/>
                <a:gd name="connsiteX390" fmla="*/ 2870791 w 7017334"/>
                <a:gd name="connsiteY390" fmla="*/ 4450846 h 6721509"/>
                <a:gd name="connsiteX391" fmla="*/ 3613895 w 7017334"/>
                <a:gd name="connsiteY391" fmla="*/ 4450846 h 6721509"/>
                <a:gd name="connsiteX392" fmla="*/ 3613895 w 7017334"/>
                <a:gd name="connsiteY392" fmla="*/ 4470127 h 6721509"/>
                <a:gd name="connsiteX393" fmla="*/ 2859641 w 7017334"/>
                <a:gd name="connsiteY393" fmla="*/ 4470127 h 6721509"/>
                <a:gd name="connsiteX394" fmla="*/ 2858014 w 7017334"/>
                <a:gd name="connsiteY394" fmla="*/ 4467224 h 6721509"/>
                <a:gd name="connsiteX395" fmla="*/ 2675316 w 7017334"/>
                <a:gd name="connsiteY395" fmla="*/ 2548369 h 6721509"/>
                <a:gd name="connsiteX396" fmla="*/ 2701218 w 7017334"/>
                <a:gd name="connsiteY396" fmla="*/ 2522468 h 6721509"/>
                <a:gd name="connsiteX397" fmla="*/ 2727118 w 7017334"/>
                <a:gd name="connsiteY397" fmla="*/ 2548369 h 6721509"/>
                <a:gd name="connsiteX398" fmla="*/ 2727118 w 7017334"/>
                <a:gd name="connsiteY398" fmla="*/ 2548485 h 6721509"/>
                <a:gd name="connsiteX399" fmla="*/ 2721772 w 7017334"/>
                <a:gd name="connsiteY399" fmla="*/ 2561270 h 6721509"/>
                <a:gd name="connsiteX400" fmla="*/ 3042687 w 7017334"/>
                <a:gd name="connsiteY400" fmla="*/ 3117253 h 6721509"/>
                <a:gd name="connsiteX401" fmla="*/ 2719612 w 7017334"/>
                <a:gd name="connsiteY401" fmla="*/ 3676883 h 6721509"/>
                <a:gd name="connsiteX402" fmla="*/ 2722339 w 7017334"/>
                <a:gd name="connsiteY402" fmla="*/ 3678722 h 6721509"/>
                <a:gd name="connsiteX403" fmla="*/ 2741288 w 7017334"/>
                <a:gd name="connsiteY403" fmla="*/ 3724467 h 6721509"/>
                <a:gd name="connsiteX404" fmla="*/ 2676594 w 7017334"/>
                <a:gd name="connsiteY404" fmla="*/ 3789162 h 6721509"/>
                <a:gd name="connsiteX405" fmla="*/ 2611900 w 7017334"/>
                <a:gd name="connsiteY405" fmla="*/ 3724467 h 6721509"/>
                <a:gd name="connsiteX406" fmla="*/ 2676594 w 7017334"/>
                <a:gd name="connsiteY406" fmla="*/ 3659774 h 6721509"/>
                <a:gd name="connsiteX407" fmla="*/ 2701775 w 7017334"/>
                <a:gd name="connsiteY407" fmla="*/ 3664857 h 6721509"/>
                <a:gd name="connsiteX408" fmla="*/ 2703643 w 7017334"/>
                <a:gd name="connsiteY408" fmla="*/ 3666117 h 6721509"/>
                <a:gd name="connsiteX409" fmla="*/ 3020504 w 7017334"/>
                <a:gd name="connsiteY409" fmla="*/ 3117253 h 6721509"/>
                <a:gd name="connsiteX410" fmla="*/ 2705910 w 7017334"/>
                <a:gd name="connsiteY410" fmla="*/ 2572332 h 6721509"/>
                <a:gd name="connsiteX411" fmla="*/ 2701217 w 7017334"/>
                <a:gd name="connsiteY411" fmla="*/ 2574270 h 6721509"/>
                <a:gd name="connsiteX412" fmla="*/ 2675316 w 7017334"/>
                <a:gd name="connsiteY412" fmla="*/ 2548369 h 6721509"/>
                <a:gd name="connsiteX413" fmla="*/ 2670553 w 7017334"/>
                <a:gd name="connsiteY413" fmla="*/ 2409574 h 6721509"/>
                <a:gd name="connsiteX414" fmla="*/ 2696455 w 7017334"/>
                <a:gd name="connsiteY414" fmla="*/ 2383673 h 6721509"/>
                <a:gd name="connsiteX415" fmla="*/ 2722354 w 7017334"/>
                <a:gd name="connsiteY415" fmla="*/ 2409574 h 6721509"/>
                <a:gd name="connsiteX416" fmla="*/ 2696688 w 7017334"/>
                <a:gd name="connsiteY416" fmla="*/ 2435474 h 6721509"/>
                <a:gd name="connsiteX417" fmla="*/ 2696455 w 7017334"/>
                <a:gd name="connsiteY417" fmla="*/ 2435474 h 6721509"/>
                <a:gd name="connsiteX418" fmla="*/ 2670553 w 7017334"/>
                <a:gd name="connsiteY418" fmla="*/ 2409574 h 6721509"/>
                <a:gd name="connsiteX419" fmla="*/ 2460097 w 7017334"/>
                <a:gd name="connsiteY419" fmla="*/ 2635595 h 6721509"/>
                <a:gd name="connsiteX420" fmla="*/ 2744424 w 7017334"/>
                <a:gd name="connsiteY420" fmla="*/ 2143250 h 6721509"/>
                <a:gd name="connsiteX421" fmla="*/ 3260114 w 7017334"/>
                <a:gd name="connsiteY421" fmla="*/ 2143250 h 6721509"/>
                <a:gd name="connsiteX422" fmla="*/ 3260114 w 7017334"/>
                <a:gd name="connsiteY422" fmla="*/ 2162414 h 6721509"/>
                <a:gd name="connsiteX423" fmla="*/ 2755574 w 7017334"/>
                <a:gd name="connsiteY423" fmla="*/ 2162414 h 6721509"/>
                <a:gd name="connsiteX424" fmla="*/ 2482281 w 7017334"/>
                <a:gd name="connsiteY424" fmla="*/ 2635595 h 6721509"/>
                <a:gd name="connsiteX425" fmla="*/ 2746515 w 7017334"/>
                <a:gd name="connsiteY425" fmla="*/ 3093096 h 6721509"/>
                <a:gd name="connsiteX426" fmla="*/ 2746515 w 7017334"/>
                <a:gd name="connsiteY426" fmla="*/ 3108428 h 6721509"/>
                <a:gd name="connsiteX427" fmla="*/ 2733042 w 7017334"/>
                <a:gd name="connsiteY427" fmla="*/ 3108428 h 6721509"/>
                <a:gd name="connsiteX428" fmla="*/ 2731415 w 7017334"/>
                <a:gd name="connsiteY428" fmla="*/ 3105523 h 6721509"/>
                <a:gd name="connsiteX429" fmla="*/ 2238024 w 7017334"/>
                <a:gd name="connsiteY429" fmla="*/ 2635595 h 6721509"/>
                <a:gd name="connsiteX430" fmla="*/ 2577869 w 7017334"/>
                <a:gd name="connsiteY430" fmla="*/ 2047109 h 6721509"/>
                <a:gd name="connsiteX431" fmla="*/ 2577059 w 7017334"/>
                <a:gd name="connsiteY431" fmla="*/ 2046778 h 6721509"/>
                <a:gd name="connsiteX432" fmla="*/ 2569391 w 7017334"/>
                <a:gd name="connsiteY432" fmla="*/ 2028498 h 6721509"/>
                <a:gd name="connsiteX433" fmla="*/ 2595175 w 7017334"/>
                <a:gd name="connsiteY433" fmla="*/ 2002480 h 6721509"/>
                <a:gd name="connsiteX434" fmla="*/ 2621192 w 7017334"/>
                <a:gd name="connsiteY434" fmla="*/ 2028264 h 6721509"/>
                <a:gd name="connsiteX435" fmla="*/ 2621192 w 7017334"/>
                <a:gd name="connsiteY435" fmla="*/ 2028380 h 6721509"/>
                <a:gd name="connsiteX436" fmla="*/ 2613647 w 7017334"/>
                <a:gd name="connsiteY436" fmla="*/ 2046654 h 6721509"/>
                <a:gd name="connsiteX437" fmla="*/ 2596072 w 7017334"/>
                <a:gd name="connsiteY437" fmla="*/ 2054004 h 6721509"/>
                <a:gd name="connsiteX438" fmla="*/ 2260208 w 7017334"/>
                <a:gd name="connsiteY438" fmla="*/ 2635595 h 6721509"/>
                <a:gd name="connsiteX439" fmla="*/ 2553161 w 7017334"/>
                <a:gd name="connsiteY439" fmla="*/ 3143031 h 6721509"/>
                <a:gd name="connsiteX440" fmla="*/ 2577638 w 7017334"/>
                <a:gd name="connsiteY440" fmla="*/ 3138044 h 6721509"/>
                <a:gd name="connsiteX441" fmla="*/ 2642447 w 7017334"/>
                <a:gd name="connsiteY441" fmla="*/ 3202621 h 6721509"/>
                <a:gd name="connsiteX442" fmla="*/ 2642447 w 7017334"/>
                <a:gd name="connsiteY442" fmla="*/ 3202853 h 6721509"/>
                <a:gd name="connsiteX443" fmla="*/ 2577870 w 7017334"/>
                <a:gd name="connsiteY443" fmla="*/ 3267430 h 6721509"/>
                <a:gd name="connsiteX444" fmla="*/ 2513061 w 7017334"/>
                <a:gd name="connsiteY444" fmla="*/ 3202853 h 6721509"/>
                <a:gd name="connsiteX445" fmla="*/ 2531927 w 7017334"/>
                <a:gd name="connsiteY445" fmla="*/ 3157074 h 6721509"/>
                <a:gd name="connsiteX446" fmla="*/ 2537106 w 7017334"/>
                <a:gd name="connsiteY446" fmla="*/ 3153569 h 6721509"/>
                <a:gd name="connsiteX447" fmla="*/ 2511433 w 7017334"/>
                <a:gd name="connsiteY447" fmla="*/ 874233 h 6721509"/>
                <a:gd name="connsiteX448" fmla="*/ 2773161 w 7017334"/>
                <a:gd name="connsiteY448" fmla="*/ 420755 h 6721509"/>
                <a:gd name="connsiteX449" fmla="*/ 2772336 w 7017334"/>
                <a:gd name="connsiteY449" fmla="*/ 420413 h 6721509"/>
                <a:gd name="connsiteX450" fmla="*/ 2764748 w 7017334"/>
                <a:gd name="connsiteY450" fmla="*/ 402099 h 6721509"/>
                <a:gd name="connsiteX451" fmla="*/ 2790650 w 7017334"/>
                <a:gd name="connsiteY451" fmla="*/ 376197 h 6721509"/>
                <a:gd name="connsiteX452" fmla="*/ 2816550 w 7017334"/>
                <a:gd name="connsiteY452" fmla="*/ 402099 h 6721509"/>
                <a:gd name="connsiteX453" fmla="*/ 2808964 w 7017334"/>
                <a:gd name="connsiteY453" fmla="*/ 420413 h 6721509"/>
                <a:gd name="connsiteX454" fmla="*/ 2791327 w 7017334"/>
                <a:gd name="connsiteY454" fmla="*/ 427718 h 6721509"/>
                <a:gd name="connsiteX455" fmla="*/ 2533617 w 7017334"/>
                <a:gd name="connsiteY455" fmla="*/ 874233 h 6721509"/>
                <a:gd name="connsiteX456" fmla="*/ 2802147 w 7017334"/>
                <a:gd name="connsiteY456" fmla="*/ 1339515 h 6721509"/>
                <a:gd name="connsiteX457" fmla="*/ 2796573 w 7017334"/>
                <a:gd name="connsiteY457" fmla="*/ 1339747 h 6721509"/>
                <a:gd name="connsiteX458" fmla="*/ 2796573 w 7017334"/>
                <a:gd name="connsiteY458" fmla="*/ 1345554 h 6721509"/>
                <a:gd name="connsiteX459" fmla="*/ 2783564 w 7017334"/>
                <a:gd name="connsiteY459" fmla="*/ 1345555 h 6721509"/>
                <a:gd name="connsiteX460" fmla="*/ 2781822 w 7017334"/>
                <a:gd name="connsiteY460" fmla="*/ 1342651 h 6721509"/>
                <a:gd name="connsiteX461" fmla="*/ 2202634 w 7017334"/>
                <a:gd name="connsiteY461" fmla="*/ 1525584 h 6721509"/>
                <a:gd name="connsiteX462" fmla="*/ 2306086 w 7017334"/>
                <a:gd name="connsiteY462" fmla="*/ 1704796 h 6721509"/>
                <a:gd name="connsiteX463" fmla="*/ 2488056 w 7017334"/>
                <a:gd name="connsiteY463" fmla="*/ 1704796 h 6721509"/>
                <a:gd name="connsiteX464" fmla="*/ 2384602 w 7017334"/>
                <a:gd name="connsiteY464" fmla="*/ 1525584 h 6721509"/>
                <a:gd name="connsiteX465" fmla="*/ 2166714 w 7017334"/>
                <a:gd name="connsiteY465" fmla="*/ 1141605 h 6721509"/>
                <a:gd name="connsiteX466" fmla="*/ 2192961 w 7017334"/>
                <a:gd name="connsiteY466" fmla="*/ 1116056 h 6721509"/>
                <a:gd name="connsiteX467" fmla="*/ 2218512 w 7017334"/>
                <a:gd name="connsiteY467" fmla="*/ 1141952 h 6721509"/>
                <a:gd name="connsiteX468" fmla="*/ 2192849 w 7017334"/>
                <a:gd name="connsiteY468" fmla="*/ 1167857 h 6721509"/>
                <a:gd name="connsiteX469" fmla="*/ 2192263 w 7017334"/>
                <a:gd name="connsiteY469" fmla="*/ 1167852 h 6721509"/>
                <a:gd name="connsiteX470" fmla="*/ 2166714 w 7017334"/>
                <a:gd name="connsiteY470" fmla="*/ 1141605 h 6721509"/>
                <a:gd name="connsiteX471" fmla="*/ 1586559 w 7017334"/>
                <a:gd name="connsiteY471" fmla="*/ 2413407 h 6721509"/>
                <a:gd name="connsiteX472" fmla="*/ 1630463 w 7017334"/>
                <a:gd name="connsiteY472" fmla="*/ 2369271 h 6721509"/>
                <a:gd name="connsiteX473" fmla="*/ 1674598 w 7017334"/>
                <a:gd name="connsiteY473" fmla="*/ 2413175 h 6721509"/>
                <a:gd name="connsiteX474" fmla="*/ 1674598 w 7017334"/>
                <a:gd name="connsiteY474" fmla="*/ 2413406 h 6721509"/>
                <a:gd name="connsiteX475" fmla="*/ 1630695 w 7017334"/>
                <a:gd name="connsiteY475" fmla="*/ 2457309 h 6721509"/>
                <a:gd name="connsiteX476" fmla="*/ 1586559 w 7017334"/>
                <a:gd name="connsiteY476" fmla="*/ 2413407 h 6721509"/>
                <a:gd name="connsiteX477" fmla="*/ 1741151 w 7017334"/>
                <a:gd name="connsiteY477" fmla="*/ 25902 h 6721509"/>
                <a:gd name="connsiteX478" fmla="*/ 1767052 w 7017334"/>
                <a:gd name="connsiteY478" fmla="*/ 0 h 6721509"/>
                <a:gd name="connsiteX479" fmla="*/ 1792951 w 7017334"/>
                <a:gd name="connsiteY479" fmla="*/ 25901 h 6721509"/>
                <a:gd name="connsiteX480" fmla="*/ 1767052 w 7017334"/>
                <a:gd name="connsiteY480" fmla="*/ 51802 h 6721509"/>
                <a:gd name="connsiteX481" fmla="*/ 1741151 w 7017334"/>
                <a:gd name="connsiteY481" fmla="*/ 25902 h 6721509"/>
                <a:gd name="connsiteX482" fmla="*/ 1341838 w 7017334"/>
                <a:gd name="connsiteY482" fmla="*/ 1302350 h 6721509"/>
                <a:gd name="connsiteX483" fmla="*/ 1385741 w 7017334"/>
                <a:gd name="connsiteY483" fmla="*/ 1258214 h 6721509"/>
                <a:gd name="connsiteX484" fmla="*/ 1429876 w 7017334"/>
                <a:gd name="connsiteY484" fmla="*/ 1302117 h 6721509"/>
                <a:gd name="connsiteX485" fmla="*/ 1429877 w 7017334"/>
                <a:gd name="connsiteY485" fmla="*/ 1302234 h 6721509"/>
                <a:gd name="connsiteX486" fmla="*/ 1385974 w 7017334"/>
                <a:gd name="connsiteY486" fmla="*/ 1346253 h 6721509"/>
                <a:gd name="connsiteX487" fmla="*/ 1341838 w 7017334"/>
                <a:gd name="connsiteY487" fmla="*/ 1302350 h 6721509"/>
                <a:gd name="connsiteX488" fmla="*/ 874350 w 7017334"/>
                <a:gd name="connsiteY488" fmla="*/ 3033976 h 6721509"/>
                <a:gd name="connsiteX489" fmla="*/ 1116633 w 7017334"/>
                <a:gd name="connsiteY489" fmla="*/ 2614107 h 6721509"/>
                <a:gd name="connsiteX490" fmla="*/ 1601426 w 7017334"/>
                <a:gd name="connsiteY490" fmla="*/ 2614106 h 6721509"/>
                <a:gd name="connsiteX491" fmla="*/ 1845218 w 7017334"/>
                <a:gd name="connsiteY491" fmla="*/ 3036415 h 6721509"/>
                <a:gd name="connsiteX492" fmla="*/ 1823034 w 7017334"/>
                <a:gd name="connsiteY492" fmla="*/ 3036415 h 6721509"/>
                <a:gd name="connsiteX493" fmla="*/ 1590277 w 7017334"/>
                <a:gd name="connsiteY493" fmla="*/ 2633386 h 6721509"/>
                <a:gd name="connsiteX494" fmla="*/ 1127782 w 7017334"/>
                <a:gd name="connsiteY494" fmla="*/ 2633387 h 6721509"/>
                <a:gd name="connsiteX495" fmla="*/ 896534 w 7017334"/>
                <a:gd name="connsiteY495" fmla="*/ 3033976 h 6721509"/>
                <a:gd name="connsiteX496" fmla="*/ 1130569 w 7017334"/>
                <a:gd name="connsiteY496" fmla="*/ 3439327 h 6721509"/>
                <a:gd name="connsiteX497" fmla="*/ 1108386 w 7017334"/>
                <a:gd name="connsiteY497" fmla="*/ 3439327 h 6721509"/>
                <a:gd name="connsiteX498" fmla="*/ 846474 w 7017334"/>
                <a:gd name="connsiteY498" fmla="*/ 2802613 h 6721509"/>
                <a:gd name="connsiteX499" fmla="*/ 890493 w 7017334"/>
                <a:gd name="connsiteY499" fmla="*/ 2758826 h 6721509"/>
                <a:gd name="connsiteX500" fmla="*/ 934280 w 7017334"/>
                <a:gd name="connsiteY500" fmla="*/ 2802729 h 6721509"/>
                <a:gd name="connsiteX501" fmla="*/ 890377 w 7017334"/>
                <a:gd name="connsiteY501" fmla="*/ 2846632 h 6721509"/>
                <a:gd name="connsiteX502" fmla="*/ 890260 w 7017334"/>
                <a:gd name="connsiteY502" fmla="*/ 2846632 h 6721509"/>
                <a:gd name="connsiteX503" fmla="*/ 846474 w 7017334"/>
                <a:gd name="connsiteY503" fmla="*/ 2802613 h 6721509"/>
                <a:gd name="connsiteX504" fmla="*/ 1251256 w 7017334"/>
                <a:gd name="connsiteY504" fmla="*/ 533420 h 6721509"/>
                <a:gd name="connsiteX505" fmla="*/ 1310829 w 7017334"/>
                <a:gd name="connsiteY505" fmla="*/ 494086 h 6721509"/>
                <a:gd name="connsiteX506" fmla="*/ 1375291 w 7017334"/>
                <a:gd name="connsiteY506" fmla="*/ 558664 h 6721509"/>
                <a:gd name="connsiteX507" fmla="*/ 1310598 w 7017334"/>
                <a:gd name="connsiteY507" fmla="*/ 623241 h 6721509"/>
                <a:gd name="connsiteX508" fmla="*/ 1246136 w 7017334"/>
                <a:gd name="connsiteY508" fmla="*/ 558547 h 6721509"/>
                <a:gd name="connsiteX509" fmla="*/ 1251256 w 7017334"/>
                <a:gd name="connsiteY509" fmla="*/ 533420 h 6721509"/>
                <a:gd name="connsiteX510" fmla="*/ 1075051 w 7017334"/>
                <a:gd name="connsiteY510" fmla="*/ 1247296 h 6721509"/>
                <a:gd name="connsiteX511" fmla="*/ 1118953 w 7017334"/>
                <a:gd name="connsiteY511" fmla="*/ 1203160 h 6721509"/>
                <a:gd name="connsiteX512" fmla="*/ 1163089 w 7017334"/>
                <a:gd name="connsiteY512" fmla="*/ 1247063 h 6721509"/>
                <a:gd name="connsiteX513" fmla="*/ 1163090 w 7017334"/>
                <a:gd name="connsiteY513" fmla="*/ 1247180 h 6721509"/>
                <a:gd name="connsiteX514" fmla="*/ 1151208 w 7017334"/>
                <a:gd name="connsiteY514" fmla="*/ 1275919 h 6721509"/>
                <a:gd name="connsiteX515" fmla="*/ 1403397 w 7017334"/>
                <a:gd name="connsiteY515" fmla="*/ 1712811 h 6721509"/>
                <a:gd name="connsiteX516" fmla="*/ 1158252 w 7017334"/>
                <a:gd name="connsiteY516" fmla="*/ 2137380 h 6721509"/>
                <a:gd name="connsiteX517" fmla="*/ 1160668 w 7017334"/>
                <a:gd name="connsiteY517" fmla="*/ 2139003 h 6721509"/>
                <a:gd name="connsiteX518" fmla="*/ 1179698 w 7017334"/>
                <a:gd name="connsiteY518" fmla="*/ 2184714 h 6721509"/>
                <a:gd name="connsiteX519" fmla="*/ 1179699 w 7017334"/>
                <a:gd name="connsiteY519" fmla="*/ 2184946 h 6721509"/>
                <a:gd name="connsiteX520" fmla="*/ 1115120 w 7017334"/>
                <a:gd name="connsiteY520" fmla="*/ 2249523 h 6721509"/>
                <a:gd name="connsiteX521" fmla="*/ 1050311 w 7017334"/>
                <a:gd name="connsiteY521" fmla="*/ 2184945 h 6721509"/>
                <a:gd name="connsiteX522" fmla="*/ 1114889 w 7017334"/>
                <a:gd name="connsiteY522" fmla="*/ 2120136 h 6721509"/>
                <a:gd name="connsiteX523" fmla="*/ 1140080 w 7017334"/>
                <a:gd name="connsiteY523" fmla="*/ 2125175 h 6721509"/>
                <a:gd name="connsiteX524" fmla="*/ 1142267 w 7017334"/>
                <a:gd name="connsiteY524" fmla="*/ 2126644 h 6721509"/>
                <a:gd name="connsiteX525" fmla="*/ 1381213 w 7017334"/>
                <a:gd name="connsiteY525" fmla="*/ 1712811 h 6721509"/>
                <a:gd name="connsiteX526" fmla="*/ 1134227 w 7017334"/>
                <a:gd name="connsiteY526" fmla="*/ 1284934 h 6721509"/>
                <a:gd name="connsiteX527" fmla="*/ 1119186 w 7017334"/>
                <a:gd name="connsiteY527" fmla="*/ 1291198 h 6721509"/>
                <a:gd name="connsiteX528" fmla="*/ 1075051 w 7017334"/>
                <a:gd name="connsiteY528" fmla="*/ 1247296 h 6721509"/>
                <a:gd name="connsiteX529" fmla="*/ 612091 w 7017334"/>
                <a:gd name="connsiteY529" fmla="*/ 426141 h 6721509"/>
                <a:gd name="connsiteX530" fmla="*/ 656111 w 7017334"/>
                <a:gd name="connsiteY530" fmla="*/ 382122 h 6721509"/>
                <a:gd name="connsiteX531" fmla="*/ 687237 w 7017334"/>
                <a:gd name="connsiteY531" fmla="*/ 395015 h 6721509"/>
                <a:gd name="connsiteX532" fmla="*/ 696185 w 7017334"/>
                <a:gd name="connsiteY532" fmla="*/ 416617 h 6721509"/>
                <a:gd name="connsiteX533" fmla="*/ 1141836 w 7017334"/>
                <a:gd name="connsiteY533" fmla="*/ 416616 h 6721509"/>
                <a:gd name="connsiteX534" fmla="*/ 1371922 w 7017334"/>
                <a:gd name="connsiteY534" fmla="*/ 18002 h 6721509"/>
                <a:gd name="connsiteX535" fmla="*/ 1371923 w 7017334"/>
                <a:gd name="connsiteY535" fmla="*/ 37400 h 6721509"/>
                <a:gd name="connsiteX536" fmla="*/ 1382956 w 7017334"/>
                <a:gd name="connsiteY536" fmla="*/ 37399 h 6721509"/>
                <a:gd name="connsiteX537" fmla="*/ 1152870 w 7017334"/>
                <a:gd name="connsiteY537" fmla="*/ 435897 h 6721509"/>
                <a:gd name="connsiteX538" fmla="*/ 696137 w 7017334"/>
                <a:gd name="connsiteY538" fmla="*/ 435897 h 6721509"/>
                <a:gd name="connsiteX539" fmla="*/ 687271 w 7017334"/>
                <a:gd name="connsiteY539" fmla="*/ 457302 h 6721509"/>
                <a:gd name="connsiteX540" fmla="*/ 656226 w 7017334"/>
                <a:gd name="connsiteY540" fmla="*/ 470161 h 6721509"/>
                <a:gd name="connsiteX541" fmla="*/ 656111 w 7017334"/>
                <a:gd name="connsiteY541" fmla="*/ 470161 h 6721509"/>
                <a:gd name="connsiteX542" fmla="*/ 656111 w 7017334"/>
                <a:gd name="connsiteY542" fmla="*/ 470160 h 6721509"/>
                <a:gd name="connsiteX543" fmla="*/ 612091 w 7017334"/>
                <a:gd name="connsiteY543" fmla="*/ 426141 h 6721509"/>
                <a:gd name="connsiteX544" fmla="*/ 322771 w 7017334"/>
                <a:gd name="connsiteY544" fmla="*/ 1034285 h 6721509"/>
                <a:gd name="connsiteX545" fmla="*/ 366674 w 7017334"/>
                <a:gd name="connsiteY545" fmla="*/ 990149 h 6721509"/>
                <a:gd name="connsiteX546" fmla="*/ 383702 w 7017334"/>
                <a:gd name="connsiteY546" fmla="*/ 993540 h 6721509"/>
                <a:gd name="connsiteX547" fmla="*/ 580268 w 7017334"/>
                <a:gd name="connsiteY547" fmla="*/ 653208 h 6721509"/>
                <a:gd name="connsiteX548" fmla="*/ 1020231 w 7017334"/>
                <a:gd name="connsiteY548" fmla="*/ 653208 h 6721509"/>
                <a:gd name="connsiteX549" fmla="*/ 1141390 w 7017334"/>
                <a:gd name="connsiteY549" fmla="*/ 863082 h 6721509"/>
                <a:gd name="connsiteX550" fmla="*/ 1619779 w 7017334"/>
                <a:gd name="connsiteY550" fmla="*/ 863083 h 6721509"/>
                <a:gd name="connsiteX551" fmla="*/ 1862177 w 7017334"/>
                <a:gd name="connsiteY551" fmla="*/ 1282837 h 6721509"/>
                <a:gd name="connsiteX552" fmla="*/ 1858227 w 7017334"/>
                <a:gd name="connsiteY552" fmla="*/ 1289573 h 6721509"/>
                <a:gd name="connsiteX553" fmla="*/ 1836045 w 7017334"/>
                <a:gd name="connsiteY553" fmla="*/ 1289573 h 6721509"/>
                <a:gd name="connsiteX554" fmla="*/ 1839993 w 7017334"/>
                <a:gd name="connsiteY554" fmla="*/ 1282837 h 6721509"/>
                <a:gd name="connsiteX555" fmla="*/ 1608745 w 7017334"/>
                <a:gd name="connsiteY555" fmla="*/ 882247 h 6721509"/>
                <a:gd name="connsiteX556" fmla="*/ 1152453 w 7017334"/>
                <a:gd name="connsiteY556" fmla="*/ 882247 h 6721509"/>
                <a:gd name="connsiteX557" fmla="*/ 1229294 w 7017334"/>
                <a:gd name="connsiteY557" fmla="*/ 1015352 h 6721509"/>
                <a:gd name="connsiteX558" fmla="*/ 1206994 w 7017334"/>
                <a:gd name="connsiteY558" fmla="*/ 1015352 h 6721509"/>
                <a:gd name="connsiteX559" fmla="*/ 1138147 w 7017334"/>
                <a:gd name="connsiteY559" fmla="*/ 896082 h 6721509"/>
                <a:gd name="connsiteX560" fmla="*/ 931474 w 7017334"/>
                <a:gd name="connsiteY560" fmla="*/ 1254103 h 6721509"/>
                <a:gd name="connsiteX561" fmla="*/ 943803 w 7017334"/>
                <a:gd name="connsiteY561" fmla="*/ 1283649 h 6721509"/>
                <a:gd name="connsiteX562" fmla="*/ 943805 w 7017334"/>
                <a:gd name="connsiteY562" fmla="*/ 1283767 h 6721509"/>
                <a:gd name="connsiteX563" fmla="*/ 899901 w 7017334"/>
                <a:gd name="connsiteY563" fmla="*/ 1327785 h 6721509"/>
                <a:gd name="connsiteX564" fmla="*/ 855765 w 7017334"/>
                <a:gd name="connsiteY564" fmla="*/ 1283883 h 6721509"/>
                <a:gd name="connsiteX565" fmla="*/ 899669 w 7017334"/>
                <a:gd name="connsiteY565" fmla="*/ 1239747 h 6721509"/>
                <a:gd name="connsiteX566" fmla="*/ 915687 w 7017334"/>
                <a:gd name="connsiteY566" fmla="*/ 1242937 h 6721509"/>
                <a:gd name="connsiteX567" fmla="*/ 1127041 w 7017334"/>
                <a:gd name="connsiteY567" fmla="*/ 876842 h 6721509"/>
                <a:gd name="connsiteX568" fmla="*/ 1009081 w 7017334"/>
                <a:gd name="connsiteY568" fmla="*/ 672487 h 6721509"/>
                <a:gd name="connsiteX569" fmla="*/ 591302 w 7017334"/>
                <a:gd name="connsiteY569" fmla="*/ 672488 h 6721509"/>
                <a:gd name="connsiteX570" fmla="*/ 398929 w 7017334"/>
                <a:gd name="connsiteY570" fmla="*/ 1005585 h 6721509"/>
                <a:gd name="connsiteX571" fmla="*/ 410809 w 7017334"/>
                <a:gd name="connsiteY571" fmla="*/ 1034053 h 6721509"/>
                <a:gd name="connsiteX572" fmla="*/ 410809 w 7017334"/>
                <a:gd name="connsiteY572" fmla="*/ 1034284 h 6721509"/>
                <a:gd name="connsiteX573" fmla="*/ 366906 w 7017334"/>
                <a:gd name="connsiteY573" fmla="*/ 1078187 h 6721509"/>
                <a:gd name="connsiteX574" fmla="*/ 322771 w 7017334"/>
                <a:gd name="connsiteY574" fmla="*/ 1034285 h 6721509"/>
                <a:gd name="connsiteX575" fmla="*/ 5083 w 7017334"/>
                <a:gd name="connsiteY575" fmla="*/ 1700753 h 6721509"/>
                <a:gd name="connsiteX576" fmla="*/ 64693 w 7017334"/>
                <a:gd name="connsiteY576" fmla="*/ 1661241 h 6721509"/>
                <a:gd name="connsiteX577" fmla="*/ 129387 w 7017334"/>
                <a:gd name="connsiteY577" fmla="*/ 1725935 h 6721509"/>
                <a:gd name="connsiteX578" fmla="*/ 129386 w 7017334"/>
                <a:gd name="connsiteY578" fmla="*/ 1726052 h 6721509"/>
                <a:gd name="connsiteX579" fmla="*/ 110397 w 7017334"/>
                <a:gd name="connsiteY579" fmla="*/ 1771721 h 6721509"/>
                <a:gd name="connsiteX580" fmla="*/ 107710 w 7017334"/>
                <a:gd name="connsiteY580" fmla="*/ 1773530 h 6721509"/>
                <a:gd name="connsiteX581" fmla="*/ 457036 w 7017334"/>
                <a:gd name="connsiteY581" fmla="*/ 2378793 h 6721509"/>
                <a:gd name="connsiteX582" fmla="*/ 924519 w 7017334"/>
                <a:gd name="connsiteY582" fmla="*/ 2378793 h 6721509"/>
                <a:gd name="connsiteX583" fmla="*/ 701873 w 7017334"/>
                <a:gd name="connsiteY583" fmla="*/ 1993189 h 6721509"/>
                <a:gd name="connsiteX584" fmla="*/ 724173 w 7017334"/>
                <a:gd name="connsiteY584" fmla="*/ 1993189 h 6721509"/>
                <a:gd name="connsiteX585" fmla="*/ 946807 w 7017334"/>
                <a:gd name="connsiteY585" fmla="*/ 2378794 h 6721509"/>
                <a:gd name="connsiteX586" fmla="*/ 1225576 w 7017334"/>
                <a:gd name="connsiteY586" fmla="*/ 2378793 h 6721509"/>
                <a:gd name="connsiteX587" fmla="*/ 1603477 w 7017334"/>
                <a:gd name="connsiteY587" fmla="*/ 1724183 h 6721509"/>
                <a:gd name="connsiteX588" fmla="*/ 1599103 w 7017334"/>
                <a:gd name="connsiteY588" fmla="*/ 1713624 h 6721509"/>
                <a:gd name="connsiteX589" fmla="*/ 1625004 w 7017334"/>
                <a:gd name="connsiteY589" fmla="*/ 1687723 h 6721509"/>
                <a:gd name="connsiteX590" fmla="*/ 1650904 w 7017334"/>
                <a:gd name="connsiteY590" fmla="*/ 1713624 h 6721509"/>
                <a:gd name="connsiteX591" fmla="*/ 1625004 w 7017334"/>
                <a:gd name="connsiteY591" fmla="*/ 1739524 h 6721509"/>
                <a:gd name="connsiteX592" fmla="*/ 1618388 w 7017334"/>
                <a:gd name="connsiteY592" fmla="*/ 1736784 h 6721509"/>
                <a:gd name="connsiteX593" fmla="*/ 1236725 w 7017334"/>
                <a:gd name="connsiteY593" fmla="*/ 2397958 h 6721509"/>
                <a:gd name="connsiteX594" fmla="*/ 957872 w 7017334"/>
                <a:gd name="connsiteY594" fmla="*/ 2397958 h 6721509"/>
                <a:gd name="connsiteX595" fmla="*/ 1047060 w 7017334"/>
                <a:gd name="connsiteY595" fmla="*/ 2552433 h 6721509"/>
                <a:gd name="connsiteX596" fmla="*/ 1698293 w 7017334"/>
                <a:gd name="connsiteY596" fmla="*/ 2552433 h 6721509"/>
                <a:gd name="connsiteX597" fmla="*/ 2023852 w 7017334"/>
                <a:gd name="connsiteY597" fmla="*/ 1988543 h 6721509"/>
                <a:gd name="connsiteX598" fmla="*/ 1839325 w 7017334"/>
                <a:gd name="connsiteY598" fmla="*/ 1668944 h 6721509"/>
                <a:gd name="connsiteX599" fmla="*/ 1718307 w 7017334"/>
                <a:gd name="connsiteY599" fmla="*/ 1878525 h 6721509"/>
                <a:gd name="connsiteX600" fmla="*/ 1720843 w 7017334"/>
                <a:gd name="connsiteY600" fmla="*/ 1880228 h 6721509"/>
                <a:gd name="connsiteX601" fmla="*/ 1739873 w 7017334"/>
                <a:gd name="connsiteY601" fmla="*/ 1925940 h 6721509"/>
                <a:gd name="connsiteX602" fmla="*/ 1739874 w 7017334"/>
                <a:gd name="connsiteY602" fmla="*/ 1926055 h 6721509"/>
                <a:gd name="connsiteX603" fmla="*/ 1675297 w 7017334"/>
                <a:gd name="connsiteY603" fmla="*/ 1990750 h 6721509"/>
                <a:gd name="connsiteX604" fmla="*/ 1675295 w 7017334"/>
                <a:gd name="connsiteY604" fmla="*/ 1990749 h 6721509"/>
                <a:gd name="connsiteX605" fmla="*/ 1610486 w 7017334"/>
                <a:gd name="connsiteY605" fmla="*/ 1926171 h 6721509"/>
                <a:gd name="connsiteX606" fmla="*/ 1675064 w 7017334"/>
                <a:gd name="connsiteY606" fmla="*/ 1861362 h 6721509"/>
                <a:gd name="connsiteX607" fmla="*/ 1700254 w 7017334"/>
                <a:gd name="connsiteY607" fmla="*/ 1866401 h 6721509"/>
                <a:gd name="connsiteX608" fmla="*/ 1702323 w 7017334"/>
                <a:gd name="connsiteY608" fmla="*/ 1867790 h 6721509"/>
                <a:gd name="connsiteX609" fmla="*/ 1828205 w 7017334"/>
                <a:gd name="connsiteY609" fmla="*/ 1649683 h 6721509"/>
                <a:gd name="connsiteX610" fmla="*/ 1731245 w 7017334"/>
                <a:gd name="connsiteY610" fmla="*/ 1481749 h 6721509"/>
                <a:gd name="connsiteX611" fmla="*/ 1723264 w 7017334"/>
                <a:gd name="connsiteY611" fmla="*/ 1485048 h 6721509"/>
                <a:gd name="connsiteX612" fmla="*/ 1679244 w 7017334"/>
                <a:gd name="connsiteY612" fmla="*/ 1441028 h 6721509"/>
                <a:gd name="connsiteX613" fmla="*/ 1723264 w 7017334"/>
                <a:gd name="connsiteY613" fmla="*/ 1397009 h 6721509"/>
                <a:gd name="connsiteX614" fmla="*/ 1767283 w 7017334"/>
                <a:gd name="connsiteY614" fmla="*/ 1441028 h 6721509"/>
                <a:gd name="connsiteX615" fmla="*/ 1767282 w 7017334"/>
                <a:gd name="connsiteY615" fmla="*/ 1441144 h 6721509"/>
                <a:gd name="connsiteX616" fmla="*/ 1754349 w 7017334"/>
                <a:gd name="connsiteY616" fmla="*/ 1472196 h 6721509"/>
                <a:gd name="connsiteX617" fmla="*/ 1749154 w 7017334"/>
                <a:gd name="connsiteY617" fmla="*/ 1474344 h 6721509"/>
                <a:gd name="connsiteX618" fmla="*/ 1839294 w 7017334"/>
                <a:gd name="connsiteY618" fmla="*/ 1630468 h 6721509"/>
                <a:gd name="connsiteX619" fmla="*/ 1910958 w 7017334"/>
                <a:gd name="connsiteY619" fmla="*/ 1506303 h 6721509"/>
                <a:gd name="connsiteX620" fmla="*/ 2169362 w 7017334"/>
                <a:gd name="connsiteY620" fmla="*/ 1506303 h 6721509"/>
                <a:gd name="connsiteX621" fmla="*/ 2068357 w 7017334"/>
                <a:gd name="connsiteY621" fmla="*/ 1331396 h 6721509"/>
                <a:gd name="connsiteX622" fmla="*/ 2064735 w 7017334"/>
                <a:gd name="connsiteY622" fmla="*/ 1332897 h 6721509"/>
                <a:gd name="connsiteX623" fmla="*/ 2038834 w 7017334"/>
                <a:gd name="connsiteY623" fmla="*/ 1306996 h 6721509"/>
                <a:gd name="connsiteX624" fmla="*/ 2064735 w 7017334"/>
                <a:gd name="connsiteY624" fmla="*/ 1281094 h 6721509"/>
                <a:gd name="connsiteX625" fmla="*/ 2090635 w 7017334"/>
                <a:gd name="connsiteY625" fmla="*/ 1306996 h 6721509"/>
                <a:gd name="connsiteX626" fmla="*/ 2084709 w 7017334"/>
                <a:gd name="connsiteY626" fmla="*/ 1321303 h 6721509"/>
                <a:gd name="connsiteX627" fmla="*/ 2191503 w 7017334"/>
                <a:gd name="connsiteY627" fmla="*/ 1506303 h 6721509"/>
                <a:gd name="connsiteX628" fmla="*/ 2395752 w 7017334"/>
                <a:gd name="connsiteY628" fmla="*/ 1506303 h 6721509"/>
                <a:gd name="connsiteX629" fmla="*/ 2510345 w 7017334"/>
                <a:gd name="connsiteY629" fmla="*/ 1704796 h 6721509"/>
                <a:gd name="connsiteX630" fmla="*/ 2768698 w 7017334"/>
                <a:gd name="connsiteY630" fmla="*/ 1704796 h 6721509"/>
                <a:gd name="connsiteX631" fmla="*/ 2853044 w 7017334"/>
                <a:gd name="connsiteY631" fmla="*/ 1558685 h 6721509"/>
                <a:gd name="connsiteX632" fmla="*/ 2678103 w 7017334"/>
                <a:gd name="connsiteY632" fmla="*/ 1558685 h 6721509"/>
                <a:gd name="connsiteX633" fmla="*/ 2676476 w 7017334"/>
                <a:gd name="connsiteY633" fmla="*/ 1555782 h 6721509"/>
                <a:gd name="connsiteX634" fmla="*/ 2282741 w 7017334"/>
                <a:gd name="connsiteY634" fmla="*/ 873886 h 6721509"/>
                <a:gd name="connsiteX635" fmla="*/ 2678103 w 7017334"/>
                <a:gd name="connsiteY635" fmla="*/ 189087 h 6721509"/>
                <a:gd name="connsiteX636" fmla="*/ 3468828 w 7017334"/>
                <a:gd name="connsiteY636" fmla="*/ 189087 h 6721509"/>
                <a:gd name="connsiteX637" fmla="*/ 3470455 w 7017334"/>
                <a:gd name="connsiteY637" fmla="*/ 191990 h 6721509"/>
                <a:gd name="connsiteX638" fmla="*/ 3860125 w 7017334"/>
                <a:gd name="connsiteY638" fmla="*/ 866802 h 6721509"/>
                <a:gd name="connsiteX639" fmla="*/ 3837942 w 7017334"/>
                <a:gd name="connsiteY639" fmla="*/ 866801 h 6721509"/>
                <a:gd name="connsiteX640" fmla="*/ 3836315 w 7017334"/>
                <a:gd name="connsiteY640" fmla="*/ 863897 h 6721509"/>
                <a:gd name="connsiteX641" fmla="*/ 3457678 w 7017334"/>
                <a:gd name="connsiteY641" fmla="*/ 208251 h 6721509"/>
                <a:gd name="connsiteX642" fmla="*/ 2689253 w 7017334"/>
                <a:gd name="connsiteY642" fmla="*/ 208251 h 6721509"/>
                <a:gd name="connsiteX643" fmla="*/ 2304927 w 7017334"/>
                <a:gd name="connsiteY643" fmla="*/ 873887 h 6721509"/>
                <a:gd name="connsiteX644" fmla="*/ 2689253 w 7017334"/>
                <a:gd name="connsiteY644" fmla="*/ 1539404 h 6721509"/>
                <a:gd name="connsiteX645" fmla="*/ 2864174 w 7017334"/>
                <a:gd name="connsiteY645" fmla="*/ 1539404 h 6721509"/>
                <a:gd name="connsiteX646" fmla="*/ 2970064 w 7017334"/>
                <a:gd name="connsiteY646" fmla="*/ 1355970 h 6721509"/>
                <a:gd name="connsiteX647" fmla="*/ 2961019 w 7017334"/>
                <a:gd name="connsiteY647" fmla="*/ 1349872 h 6721509"/>
                <a:gd name="connsiteX648" fmla="*/ 2942105 w 7017334"/>
                <a:gd name="connsiteY648" fmla="*/ 1304209 h 6721509"/>
                <a:gd name="connsiteX649" fmla="*/ 3006682 w 7017334"/>
                <a:gd name="connsiteY649" fmla="*/ 1239631 h 6721509"/>
                <a:gd name="connsiteX650" fmla="*/ 3071260 w 7017334"/>
                <a:gd name="connsiteY650" fmla="*/ 1304208 h 6721509"/>
                <a:gd name="connsiteX651" fmla="*/ 3006682 w 7017334"/>
                <a:gd name="connsiteY651" fmla="*/ 1368786 h 6721509"/>
                <a:gd name="connsiteX652" fmla="*/ 2987157 w 7017334"/>
                <a:gd name="connsiteY652" fmla="*/ 1364844 h 6721509"/>
                <a:gd name="connsiteX653" fmla="*/ 2886331 w 7017334"/>
                <a:gd name="connsiteY653" fmla="*/ 1539404 h 6721509"/>
                <a:gd name="connsiteX654" fmla="*/ 3342638 w 7017334"/>
                <a:gd name="connsiteY654" fmla="*/ 1539404 h 6721509"/>
                <a:gd name="connsiteX655" fmla="*/ 3353064 w 7017334"/>
                <a:gd name="connsiteY655" fmla="*/ 1514235 h 6721509"/>
                <a:gd name="connsiteX656" fmla="*/ 3389036 w 7017334"/>
                <a:gd name="connsiteY656" fmla="*/ 1499335 h 6721509"/>
                <a:gd name="connsiteX657" fmla="*/ 3439908 w 7017334"/>
                <a:gd name="connsiteY657" fmla="*/ 1550207 h 6721509"/>
                <a:gd name="connsiteX658" fmla="*/ 3389036 w 7017334"/>
                <a:gd name="connsiteY658" fmla="*/ 1601078 h 6721509"/>
                <a:gd name="connsiteX659" fmla="*/ 3353064 w 7017334"/>
                <a:gd name="connsiteY659" fmla="*/ 1586179 h 6721509"/>
                <a:gd name="connsiteX660" fmla="*/ 3341675 w 7017334"/>
                <a:gd name="connsiteY660" fmla="*/ 1558685 h 6721509"/>
                <a:gd name="connsiteX661" fmla="*/ 2875195 w 7017334"/>
                <a:gd name="connsiteY661" fmla="*/ 1558685 h 6721509"/>
                <a:gd name="connsiteX662" fmla="*/ 2779732 w 7017334"/>
                <a:gd name="connsiteY662" fmla="*/ 1723960 h 6721509"/>
                <a:gd name="connsiteX663" fmla="*/ 2521409 w 7017334"/>
                <a:gd name="connsiteY663" fmla="*/ 1723960 h 6721509"/>
                <a:gd name="connsiteX664" fmla="*/ 2638149 w 7017334"/>
                <a:gd name="connsiteY664" fmla="*/ 1926173 h 6721509"/>
                <a:gd name="connsiteX665" fmla="*/ 2634200 w 7017334"/>
                <a:gd name="connsiteY665" fmla="*/ 1932793 h 6721509"/>
                <a:gd name="connsiteX666" fmla="*/ 2612017 w 7017334"/>
                <a:gd name="connsiteY666" fmla="*/ 1932792 h 6721509"/>
                <a:gd name="connsiteX667" fmla="*/ 2615849 w 7017334"/>
                <a:gd name="connsiteY667" fmla="*/ 1926172 h 6721509"/>
                <a:gd name="connsiteX668" fmla="*/ 2499119 w 7017334"/>
                <a:gd name="connsiteY668" fmla="*/ 1723960 h 6721509"/>
                <a:gd name="connsiteX669" fmla="*/ 2295053 w 7017334"/>
                <a:gd name="connsiteY669" fmla="*/ 1723960 h 6721509"/>
                <a:gd name="connsiteX670" fmla="*/ 2180496 w 7017334"/>
                <a:gd name="connsiteY670" fmla="*/ 1525584 h 6721509"/>
                <a:gd name="connsiteX671" fmla="*/ 1922106 w 7017334"/>
                <a:gd name="connsiteY671" fmla="*/ 1525584 h 6721509"/>
                <a:gd name="connsiteX672" fmla="*/ 1850419 w 7017334"/>
                <a:gd name="connsiteY672" fmla="*/ 1649734 h 6721509"/>
                <a:gd name="connsiteX673" fmla="*/ 2046035 w 7017334"/>
                <a:gd name="connsiteY673" fmla="*/ 1988543 h 6721509"/>
                <a:gd name="connsiteX674" fmla="*/ 1709328 w 7017334"/>
                <a:gd name="connsiteY674" fmla="*/ 2571714 h 6721509"/>
                <a:gd name="connsiteX675" fmla="*/ 1035911 w 7017334"/>
                <a:gd name="connsiteY675" fmla="*/ 2571714 h 6721509"/>
                <a:gd name="connsiteX676" fmla="*/ 935584 w 7017334"/>
                <a:gd name="connsiteY676" fmla="*/ 2397958 h 6721509"/>
                <a:gd name="connsiteX677" fmla="*/ 446002 w 7017334"/>
                <a:gd name="connsiteY677" fmla="*/ 2397958 h 6721509"/>
                <a:gd name="connsiteX678" fmla="*/ 91739 w 7017334"/>
                <a:gd name="connsiteY678" fmla="*/ 1784282 h 6721509"/>
                <a:gd name="connsiteX679" fmla="*/ 89846 w 7017334"/>
                <a:gd name="connsiteY679" fmla="*/ 1785556 h 6721509"/>
                <a:gd name="connsiteX680" fmla="*/ 64692 w 7017334"/>
                <a:gd name="connsiteY680" fmla="*/ 1790628 h 6721509"/>
                <a:gd name="connsiteX681" fmla="*/ 0 w 7017334"/>
                <a:gd name="connsiteY681" fmla="*/ 1725935 h 6721509"/>
                <a:gd name="connsiteX682" fmla="*/ 5083 w 7017334"/>
                <a:gd name="connsiteY682" fmla="*/ 1700753 h 6721509"/>
                <a:gd name="connsiteX683" fmla="*/ 82231 w 7017334"/>
                <a:gd name="connsiteY683" fmla="*/ 852980 h 6721509"/>
                <a:gd name="connsiteX684" fmla="*/ 435994 w 7017334"/>
                <a:gd name="connsiteY684" fmla="*/ 240160 h 6721509"/>
                <a:gd name="connsiteX685" fmla="*/ 426936 w 7017334"/>
                <a:gd name="connsiteY685" fmla="*/ 234052 h 6721509"/>
                <a:gd name="connsiteX686" fmla="*/ 408021 w 7017334"/>
                <a:gd name="connsiteY686" fmla="*/ 188389 h 6721509"/>
                <a:gd name="connsiteX687" fmla="*/ 472598 w 7017334"/>
                <a:gd name="connsiteY687" fmla="*/ 123812 h 6721509"/>
                <a:gd name="connsiteX688" fmla="*/ 537176 w 7017334"/>
                <a:gd name="connsiteY688" fmla="*/ 188390 h 6721509"/>
                <a:gd name="connsiteX689" fmla="*/ 472599 w 7017334"/>
                <a:gd name="connsiteY689" fmla="*/ 252967 h 6721509"/>
                <a:gd name="connsiteX690" fmla="*/ 453062 w 7017334"/>
                <a:gd name="connsiteY690" fmla="*/ 249023 h 6721509"/>
                <a:gd name="connsiteX691" fmla="*/ 104416 w 7017334"/>
                <a:gd name="connsiteY691" fmla="*/ 852980 h 6721509"/>
                <a:gd name="connsiteX692" fmla="*/ 488628 w 7017334"/>
                <a:gd name="connsiteY692" fmla="*/ 1518499 h 6721509"/>
                <a:gd name="connsiteX693" fmla="*/ 1231732 w 7017334"/>
                <a:gd name="connsiteY693" fmla="*/ 1518499 h 6721509"/>
                <a:gd name="connsiteX694" fmla="*/ 1231733 w 7017334"/>
                <a:gd name="connsiteY694" fmla="*/ 1537779 h 6721509"/>
                <a:gd name="connsiteX695" fmla="*/ 477593 w 7017334"/>
                <a:gd name="connsiteY695" fmla="*/ 1537779 h 6721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</a:cxnLst>
              <a:rect l="l" t="t" r="r" b="b"/>
              <a:pathLst>
                <a:path w="7017334" h="6721509">
                  <a:moveTo>
                    <a:pt x="6612680" y="3928419"/>
                  </a:moveTo>
                  <a:lnTo>
                    <a:pt x="6621855" y="3928420"/>
                  </a:lnTo>
                  <a:lnTo>
                    <a:pt x="6623598" y="3931323"/>
                  </a:lnTo>
                  <a:lnTo>
                    <a:pt x="7017334" y="4613219"/>
                  </a:lnTo>
                  <a:lnTo>
                    <a:pt x="7015591" y="4616122"/>
                  </a:lnTo>
                  <a:lnTo>
                    <a:pt x="6661400" y="5229712"/>
                  </a:lnTo>
                  <a:lnTo>
                    <a:pt x="6664149" y="5231566"/>
                  </a:lnTo>
                  <a:cubicBezTo>
                    <a:pt x="6675836" y="5243252"/>
                    <a:pt x="6683064" y="5259396"/>
                    <a:pt x="6683064" y="5277229"/>
                  </a:cubicBezTo>
                  <a:cubicBezTo>
                    <a:pt x="6683064" y="5312894"/>
                    <a:pt x="6654151" y="5341807"/>
                    <a:pt x="6618487" y="5341807"/>
                  </a:cubicBezTo>
                  <a:cubicBezTo>
                    <a:pt x="6582822" y="5341807"/>
                    <a:pt x="6553909" y="5312894"/>
                    <a:pt x="6553909" y="5277229"/>
                  </a:cubicBezTo>
                  <a:cubicBezTo>
                    <a:pt x="6553909" y="5241563"/>
                    <a:pt x="6582822" y="5212652"/>
                    <a:pt x="6618486" y="5212651"/>
                  </a:cubicBezTo>
                  <a:cubicBezTo>
                    <a:pt x="6627402" y="5212651"/>
                    <a:pt x="6635897" y="5214458"/>
                    <a:pt x="6643622" y="5217726"/>
                  </a:cubicBezTo>
                  <a:lnTo>
                    <a:pt x="6645454" y="5218961"/>
                  </a:lnTo>
                  <a:lnTo>
                    <a:pt x="6995150" y="4613219"/>
                  </a:lnTo>
                  <a:lnTo>
                    <a:pt x="6612680" y="3950720"/>
                  </a:lnTo>
                  <a:close/>
                  <a:moveTo>
                    <a:pt x="5523735" y="6358564"/>
                  </a:moveTo>
                  <a:cubicBezTo>
                    <a:pt x="5533514" y="6335327"/>
                    <a:pt x="5556477" y="6318993"/>
                    <a:pt x="5583274" y="6318946"/>
                  </a:cubicBezTo>
                  <a:cubicBezTo>
                    <a:pt x="5619003" y="6318882"/>
                    <a:pt x="5648020" y="6347794"/>
                    <a:pt x="5648083" y="6383523"/>
                  </a:cubicBezTo>
                  <a:cubicBezTo>
                    <a:pt x="5648083" y="6383600"/>
                    <a:pt x="5648084" y="6383678"/>
                    <a:pt x="5648084" y="6383755"/>
                  </a:cubicBezTo>
                  <a:cubicBezTo>
                    <a:pt x="5648020" y="6419394"/>
                    <a:pt x="5619145" y="6448269"/>
                    <a:pt x="5583506" y="6448333"/>
                  </a:cubicBezTo>
                  <a:cubicBezTo>
                    <a:pt x="5547777" y="6448396"/>
                    <a:pt x="5518761" y="6419484"/>
                    <a:pt x="5518697" y="6383755"/>
                  </a:cubicBezTo>
                  <a:cubicBezTo>
                    <a:pt x="5518681" y="6374823"/>
                    <a:pt x="5520476" y="6366310"/>
                    <a:pt x="5523735" y="6358564"/>
                  </a:cubicBezTo>
                  <a:close/>
                  <a:moveTo>
                    <a:pt x="5555631" y="4604045"/>
                  </a:moveTo>
                  <a:lnTo>
                    <a:pt x="5577815" y="4604044"/>
                  </a:lnTo>
                  <a:lnTo>
                    <a:pt x="5579557" y="4606948"/>
                  </a:lnTo>
                  <a:lnTo>
                    <a:pt x="5874104" y="5117296"/>
                  </a:lnTo>
                  <a:lnTo>
                    <a:pt x="6462734" y="5117296"/>
                  </a:lnTo>
                  <a:lnTo>
                    <a:pt x="6757050" y="4607530"/>
                  </a:lnTo>
                  <a:lnTo>
                    <a:pt x="6462735" y="4097762"/>
                  </a:lnTo>
                  <a:lnTo>
                    <a:pt x="5874221" y="4097762"/>
                  </a:lnTo>
                  <a:lnTo>
                    <a:pt x="5864929" y="4114604"/>
                  </a:lnTo>
                  <a:lnTo>
                    <a:pt x="5864812" y="4078598"/>
                  </a:lnTo>
                  <a:lnTo>
                    <a:pt x="6473886" y="4078599"/>
                  </a:lnTo>
                  <a:lnTo>
                    <a:pt x="6475511" y="4081502"/>
                  </a:lnTo>
                  <a:lnTo>
                    <a:pt x="6779234" y="4607530"/>
                  </a:lnTo>
                  <a:lnTo>
                    <a:pt x="6777608" y="4610433"/>
                  </a:lnTo>
                  <a:lnTo>
                    <a:pt x="6473886" y="5136460"/>
                  </a:lnTo>
                  <a:lnTo>
                    <a:pt x="5863072" y="5136460"/>
                  </a:lnTo>
                  <a:lnTo>
                    <a:pt x="5861328" y="5133556"/>
                  </a:lnTo>
                  <a:close/>
                  <a:moveTo>
                    <a:pt x="5057478" y="5480834"/>
                  </a:moveTo>
                  <a:cubicBezTo>
                    <a:pt x="5057478" y="5466529"/>
                    <a:pt x="5069075" y="5454933"/>
                    <a:pt x="5083380" y="5454933"/>
                  </a:cubicBezTo>
                  <a:cubicBezTo>
                    <a:pt x="5097684" y="5454933"/>
                    <a:pt x="5109280" y="5466529"/>
                    <a:pt x="5109280" y="5480834"/>
                  </a:cubicBezTo>
                  <a:lnTo>
                    <a:pt x="5103916" y="5493784"/>
                  </a:lnTo>
                  <a:lnTo>
                    <a:pt x="5424851" y="6049601"/>
                  </a:lnTo>
                  <a:lnTo>
                    <a:pt x="5422063" y="6054364"/>
                  </a:lnTo>
                  <a:lnTo>
                    <a:pt x="5101748" y="6609271"/>
                  </a:lnTo>
                  <a:lnTo>
                    <a:pt x="5104305" y="6610989"/>
                  </a:lnTo>
                  <a:cubicBezTo>
                    <a:pt x="5116033" y="6622675"/>
                    <a:pt x="5123303" y="6638835"/>
                    <a:pt x="5123335" y="6656700"/>
                  </a:cubicBezTo>
                  <a:cubicBezTo>
                    <a:pt x="5123335" y="6656776"/>
                    <a:pt x="5123335" y="6656855"/>
                    <a:pt x="5123335" y="6656931"/>
                  </a:cubicBezTo>
                  <a:cubicBezTo>
                    <a:pt x="5123272" y="6692571"/>
                    <a:pt x="5094397" y="6721446"/>
                    <a:pt x="5058757" y="6721509"/>
                  </a:cubicBezTo>
                  <a:cubicBezTo>
                    <a:pt x="5023028" y="6721572"/>
                    <a:pt x="4994013" y="6692661"/>
                    <a:pt x="4993948" y="6656931"/>
                  </a:cubicBezTo>
                  <a:cubicBezTo>
                    <a:pt x="4993883" y="6621202"/>
                    <a:pt x="5022797" y="6592185"/>
                    <a:pt x="5058526" y="6592122"/>
                  </a:cubicBezTo>
                  <a:cubicBezTo>
                    <a:pt x="5067458" y="6592106"/>
                    <a:pt x="5075971" y="6593901"/>
                    <a:pt x="5083717" y="6597161"/>
                  </a:cubicBezTo>
                  <a:lnTo>
                    <a:pt x="5085764" y="6598536"/>
                  </a:lnTo>
                  <a:lnTo>
                    <a:pt x="5402666" y="6049601"/>
                  </a:lnTo>
                  <a:lnTo>
                    <a:pt x="5088124" y="5504770"/>
                  </a:lnTo>
                  <a:lnTo>
                    <a:pt x="5083379" y="5506735"/>
                  </a:lnTo>
                  <a:cubicBezTo>
                    <a:pt x="5069075" y="5506735"/>
                    <a:pt x="5057479" y="5495138"/>
                    <a:pt x="5057478" y="5480834"/>
                  </a:cubicBezTo>
                  <a:close/>
                  <a:moveTo>
                    <a:pt x="5052717" y="5341922"/>
                  </a:moveTo>
                  <a:cubicBezTo>
                    <a:pt x="5052717" y="5327617"/>
                    <a:pt x="5064314" y="5316021"/>
                    <a:pt x="5078619" y="5316021"/>
                  </a:cubicBezTo>
                  <a:cubicBezTo>
                    <a:pt x="5092923" y="5316021"/>
                    <a:pt x="5104519" y="5327617"/>
                    <a:pt x="5104519" y="5341922"/>
                  </a:cubicBezTo>
                  <a:cubicBezTo>
                    <a:pt x="5104520" y="5356227"/>
                    <a:pt x="5092923" y="5367823"/>
                    <a:pt x="5078618" y="5367823"/>
                  </a:cubicBezTo>
                  <a:cubicBezTo>
                    <a:pt x="5064314" y="5367823"/>
                    <a:pt x="5052718" y="5356226"/>
                    <a:pt x="5052717" y="5341922"/>
                  </a:cubicBezTo>
                  <a:close/>
                  <a:moveTo>
                    <a:pt x="4842259" y="5567943"/>
                  </a:moveTo>
                  <a:lnTo>
                    <a:pt x="5126586" y="5075598"/>
                  </a:lnTo>
                  <a:lnTo>
                    <a:pt x="5642276" y="5075598"/>
                  </a:lnTo>
                  <a:lnTo>
                    <a:pt x="5642276" y="5094762"/>
                  </a:lnTo>
                  <a:lnTo>
                    <a:pt x="5137620" y="5094762"/>
                  </a:lnTo>
                  <a:lnTo>
                    <a:pt x="4864443" y="5567943"/>
                  </a:lnTo>
                  <a:lnTo>
                    <a:pt x="5128560" y="6025560"/>
                  </a:lnTo>
                  <a:lnTo>
                    <a:pt x="5128560" y="6040774"/>
                  </a:lnTo>
                  <a:lnTo>
                    <a:pt x="5115204" y="6040775"/>
                  </a:lnTo>
                  <a:lnTo>
                    <a:pt x="5113462" y="6037871"/>
                  </a:lnTo>
                  <a:close/>
                  <a:moveTo>
                    <a:pt x="4620189" y="5568060"/>
                  </a:moveTo>
                  <a:lnTo>
                    <a:pt x="4621815" y="5565041"/>
                  </a:lnTo>
                  <a:lnTo>
                    <a:pt x="4959963" y="4979385"/>
                  </a:lnTo>
                  <a:lnTo>
                    <a:pt x="4959140" y="4979045"/>
                  </a:lnTo>
                  <a:cubicBezTo>
                    <a:pt x="4954453" y="4974357"/>
                    <a:pt x="4951554" y="4967882"/>
                    <a:pt x="4951553" y="4960730"/>
                  </a:cubicBezTo>
                  <a:cubicBezTo>
                    <a:pt x="4951553" y="4946425"/>
                    <a:pt x="4963150" y="4934828"/>
                    <a:pt x="4977455" y="4934829"/>
                  </a:cubicBezTo>
                  <a:cubicBezTo>
                    <a:pt x="4991759" y="4934829"/>
                    <a:pt x="5003356" y="4946425"/>
                    <a:pt x="5003356" y="4960729"/>
                  </a:cubicBezTo>
                  <a:cubicBezTo>
                    <a:pt x="5003356" y="4967882"/>
                    <a:pt x="5000457" y="4974357"/>
                    <a:pt x="4995770" y="4979044"/>
                  </a:cubicBezTo>
                  <a:lnTo>
                    <a:pt x="4978271" y="4986293"/>
                  </a:lnTo>
                  <a:lnTo>
                    <a:pt x="4642373" y="5567944"/>
                  </a:lnTo>
                  <a:lnTo>
                    <a:pt x="4935344" y="6075515"/>
                  </a:lnTo>
                  <a:lnTo>
                    <a:pt x="4959568" y="6070624"/>
                  </a:lnTo>
                  <a:cubicBezTo>
                    <a:pt x="4995233" y="6070624"/>
                    <a:pt x="5024146" y="6099537"/>
                    <a:pt x="5024146" y="6135201"/>
                  </a:cubicBezTo>
                  <a:cubicBezTo>
                    <a:pt x="5024146" y="6170866"/>
                    <a:pt x="4995233" y="6199779"/>
                    <a:pt x="4959568" y="6199779"/>
                  </a:cubicBezTo>
                  <a:cubicBezTo>
                    <a:pt x="4923903" y="6199779"/>
                    <a:pt x="4894991" y="6170866"/>
                    <a:pt x="4894991" y="6135201"/>
                  </a:cubicBezTo>
                  <a:cubicBezTo>
                    <a:pt x="4894991" y="6117369"/>
                    <a:pt x="4902219" y="6101225"/>
                    <a:pt x="4913905" y="6089538"/>
                  </a:cubicBezTo>
                  <a:lnTo>
                    <a:pt x="4919224" y="6085952"/>
                  </a:lnTo>
                  <a:close/>
                  <a:moveTo>
                    <a:pt x="4893480" y="3806583"/>
                  </a:moveTo>
                  <a:lnTo>
                    <a:pt x="5155320" y="3353102"/>
                  </a:lnTo>
                  <a:lnTo>
                    <a:pt x="5154499" y="3352762"/>
                  </a:lnTo>
                  <a:cubicBezTo>
                    <a:pt x="5149812" y="3348075"/>
                    <a:pt x="5146912" y="3341599"/>
                    <a:pt x="5146912" y="3334447"/>
                  </a:cubicBezTo>
                  <a:cubicBezTo>
                    <a:pt x="5146912" y="3320142"/>
                    <a:pt x="5158509" y="3308546"/>
                    <a:pt x="5172814" y="3308546"/>
                  </a:cubicBezTo>
                  <a:cubicBezTo>
                    <a:pt x="5187118" y="3308546"/>
                    <a:pt x="5198715" y="3320142"/>
                    <a:pt x="5198715" y="3334447"/>
                  </a:cubicBezTo>
                  <a:cubicBezTo>
                    <a:pt x="5198715" y="3341599"/>
                    <a:pt x="5195816" y="3348075"/>
                    <a:pt x="5191129" y="3352762"/>
                  </a:cubicBezTo>
                  <a:lnTo>
                    <a:pt x="5173479" y="3360073"/>
                  </a:lnTo>
                  <a:lnTo>
                    <a:pt x="4915664" y="3806583"/>
                  </a:lnTo>
                  <a:lnTo>
                    <a:pt x="5184311" y="4271865"/>
                  </a:lnTo>
                  <a:lnTo>
                    <a:pt x="5178620" y="4272214"/>
                  </a:lnTo>
                  <a:lnTo>
                    <a:pt x="5178620" y="4278020"/>
                  </a:lnTo>
                  <a:lnTo>
                    <a:pt x="5165612" y="4278020"/>
                  </a:lnTo>
                  <a:lnTo>
                    <a:pt x="5163985" y="4275117"/>
                  </a:lnTo>
                  <a:close/>
                  <a:moveTo>
                    <a:pt x="4584796" y="4457933"/>
                  </a:moveTo>
                  <a:lnTo>
                    <a:pt x="4688250" y="4637146"/>
                  </a:lnTo>
                  <a:lnTo>
                    <a:pt x="4870248" y="4637146"/>
                  </a:lnTo>
                  <a:lnTo>
                    <a:pt x="4766764" y="4457933"/>
                  </a:lnTo>
                  <a:close/>
                  <a:moveTo>
                    <a:pt x="4548525" y="4074068"/>
                  </a:moveTo>
                  <a:cubicBezTo>
                    <a:pt x="4548525" y="4059763"/>
                    <a:pt x="4560122" y="4048167"/>
                    <a:pt x="4574427" y="4048167"/>
                  </a:cubicBezTo>
                  <a:cubicBezTo>
                    <a:pt x="4588731" y="4048167"/>
                    <a:pt x="4600328" y="4059763"/>
                    <a:pt x="4600328" y="4074068"/>
                  </a:cubicBezTo>
                  <a:cubicBezTo>
                    <a:pt x="4600328" y="4088373"/>
                    <a:pt x="4588731" y="4099969"/>
                    <a:pt x="4574427" y="4099969"/>
                  </a:cubicBezTo>
                  <a:cubicBezTo>
                    <a:pt x="4560122" y="4099969"/>
                    <a:pt x="4548526" y="4088373"/>
                    <a:pt x="4548525" y="4074068"/>
                  </a:cubicBezTo>
                  <a:close/>
                  <a:moveTo>
                    <a:pt x="3972137" y="5328148"/>
                  </a:moveTo>
                  <a:cubicBezTo>
                    <a:pt x="3978777" y="5312331"/>
                    <a:pt x="3994393" y="5301204"/>
                    <a:pt x="4012626" y="5301156"/>
                  </a:cubicBezTo>
                  <a:cubicBezTo>
                    <a:pt x="4036937" y="5301092"/>
                    <a:pt x="4056697" y="5320747"/>
                    <a:pt x="4056762" y="5345059"/>
                  </a:cubicBezTo>
                  <a:cubicBezTo>
                    <a:pt x="4056762" y="5345136"/>
                    <a:pt x="4056762" y="5345213"/>
                    <a:pt x="4056762" y="5345291"/>
                  </a:cubicBezTo>
                  <a:cubicBezTo>
                    <a:pt x="4056697" y="5369511"/>
                    <a:pt x="4037079" y="5389130"/>
                    <a:pt x="4012858" y="5389194"/>
                  </a:cubicBezTo>
                  <a:lnTo>
                    <a:pt x="4012858" y="5389195"/>
                  </a:lnTo>
                  <a:cubicBezTo>
                    <a:pt x="3988547" y="5389258"/>
                    <a:pt x="3968787" y="5369602"/>
                    <a:pt x="3968722" y="5345291"/>
                  </a:cubicBezTo>
                  <a:cubicBezTo>
                    <a:pt x="3968707" y="5339213"/>
                    <a:pt x="3969923" y="5333420"/>
                    <a:pt x="3972137" y="5328148"/>
                  </a:cubicBezTo>
                  <a:close/>
                  <a:moveTo>
                    <a:pt x="4123197" y="2958365"/>
                  </a:moveTo>
                  <a:cubicBezTo>
                    <a:pt x="4123134" y="2944060"/>
                    <a:pt x="4134678" y="2932412"/>
                    <a:pt x="4148981" y="2932347"/>
                  </a:cubicBezTo>
                  <a:cubicBezTo>
                    <a:pt x="4163286" y="2932284"/>
                    <a:pt x="4174935" y="2943828"/>
                    <a:pt x="4174999" y="2958131"/>
                  </a:cubicBezTo>
                  <a:cubicBezTo>
                    <a:pt x="4174998" y="2958170"/>
                    <a:pt x="4175000" y="2958210"/>
                    <a:pt x="4175000" y="2958248"/>
                  </a:cubicBezTo>
                  <a:cubicBezTo>
                    <a:pt x="4175000" y="2972507"/>
                    <a:pt x="4163474" y="2984085"/>
                    <a:pt x="4149215" y="2984149"/>
                  </a:cubicBezTo>
                  <a:cubicBezTo>
                    <a:pt x="4134910" y="2984213"/>
                    <a:pt x="4123262" y="2972669"/>
                    <a:pt x="4123197" y="2958365"/>
                  </a:cubicBezTo>
                  <a:close/>
                  <a:moveTo>
                    <a:pt x="3727461" y="4217447"/>
                  </a:moveTo>
                  <a:cubicBezTo>
                    <a:pt x="3734144" y="4201648"/>
                    <a:pt x="3749788" y="4190562"/>
                    <a:pt x="3768022" y="4190563"/>
                  </a:cubicBezTo>
                  <a:cubicBezTo>
                    <a:pt x="3792332" y="4190563"/>
                    <a:pt x="3812041" y="4210270"/>
                    <a:pt x="3812041" y="4234582"/>
                  </a:cubicBezTo>
                  <a:cubicBezTo>
                    <a:pt x="3812041" y="4258893"/>
                    <a:pt x="3792333" y="4278602"/>
                    <a:pt x="3768021" y="4278602"/>
                  </a:cubicBezTo>
                  <a:cubicBezTo>
                    <a:pt x="3743710" y="4278602"/>
                    <a:pt x="3724002" y="4258893"/>
                    <a:pt x="3724002" y="4234582"/>
                  </a:cubicBezTo>
                  <a:cubicBezTo>
                    <a:pt x="3724002" y="4228504"/>
                    <a:pt x="3725234" y="4222714"/>
                    <a:pt x="3727461" y="4217447"/>
                  </a:cubicBezTo>
                  <a:close/>
                  <a:moveTo>
                    <a:pt x="3256396" y="5966325"/>
                  </a:moveTo>
                  <a:lnTo>
                    <a:pt x="3498793" y="5546571"/>
                  </a:lnTo>
                  <a:lnTo>
                    <a:pt x="3983588" y="5546572"/>
                  </a:lnTo>
                  <a:lnTo>
                    <a:pt x="3985215" y="5549475"/>
                  </a:lnTo>
                  <a:lnTo>
                    <a:pt x="4227380" y="5968764"/>
                  </a:lnTo>
                  <a:lnTo>
                    <a:pt x="4205196" y="5968764"/>
                  </a:lnTo>
                  <a:lnTo>
                    <a:pt x="4203454" y="5965861"/>
                  </a:lnTo>
                  <a:lnTo>
                    <a:pt x="3972439" y="5565735"/>
                  </a:lnTo>
                  <a:lnTo>
                    <a:pt x="3509944" y="5565735"/>
                  </a:lnTo>
                  <a:lnTo>
                    <a:pt x="3278580" y="5966325"/>
                  </a:lnTo>
                  <a:lnTo>
                    <a:pt x="3512731" y="6371676"/>
                  </a:lnTo>
                  <a:lnTo>
                    <a:pt x="3490431" y="6371675"/>
                  </a:lnTo>
                  <a:lnTo>
                    <a:pt x="3488804" y="6368772"/>
                  </a:lnTo>
                  <a:close/>
                  <a:moveTo>
                    <a:pt x="3231703" y="5718051"/>
                  </a:moveTo>
                  <a:cubicBezTo>
                    <a:pt x="3238344" y="5702235"/>
                    <a:pt x="3253959" y="5691107"/>
                    <a:pt x="3272192" y="5691059"/>
                  </a:cubicBezTo>
                  <a:cubicBezTo>
                    <a:pt x="3296503" y="5690995"/>
                    <a:pt x="3316263" y="5710650"/>
                    <a:pt x="3316328" y="5734962"/>
                  </a:cubicBezTo>
                  <a:cubicBezTo>
                    <a:pt x="3316327" y="5735000"/>
                    <a:pt x="3316328" y="5735039"/>
                    <a:pt x="3316328" y="5735078"/>
                  </a:cubicBezTo>
                  <a:cubicBezTo>
                    <a:pt x="3316328" y="5759344"/>
                    <a:pt x="3296690" y="5779034"/>
                    <a:pt x="3272424" y="5779098"/>
                  </a:cubicBezTo>
                  <a:cubicBezTo>
                    <a:pt x="3248113" y="5779161"/>
                    <a:pt x="3228353" y="5759505"/>
                    <a:pt x="3228288" y="5735194"/>
                  </a:cubicBezTo>
                  <a:cubicBezTo>
                    <a:pt x="3228273" y="5729117"/>
                    <a:pt x="3229489" y="5723323"/>
                    <a:pt x="3231703" y="5718051"/>
                  </a:cubicBezTo>
                  <a:close/>
                  <a:moveTo>
                    <a:pt x="4230515" y="996073"/>
                  </a:moveTo>
                  <a:lnTo>
                    <a:pt x="4239691" y="996072"/>
                  </a:lnTo>
                  <a:lnTo>
                    <a:pt x="4241550" y="998976"/>
                  </a:lnTo>
                  <a:lnTo>
                    <a:pt x="4635170" y="1680871"/>
                  </a:lnTo>
                  <a:lnTo>
                    <a:pt x="4279242" y="2297366"/>
                  </a:lnTo>
                  <a:lnTo>
                    <a:pt x="4281987" y="2299217"/>
                  </a:lnTo>
                  <a:cubicBezTo>
                    <a:pt x="4293673" y="2310903"/>
                    <a:pt x="4300901" y="2327047"/>
                    <a:pt x="4300901" y="2344880"/>
                  </a:cubicBezTo>
                  <a:cubicBezTo>
                    <a:pt x="4300901" y="2380545"/>
                    <a:pt x="4271989" y="2409458"/>
                    <a:pt x="4236324" y="2409458"/>
                  </a:cubicBezTo>
                  <a:cubicBezTo>
                    <a:pt x="4200658" y="2409458"/>
                    <a:pt x="4171747" y="2380545"/>
                    <a:pt x="4171747" y="2344880"/>
                  </a:cubicBezTo>
                  <a:cubicBezTo>
                    <a:pt x="4171746" y="2309214"/>
                    <a:pt x="4200658" y="2280303"/>
                    <a:pt x="4236324" y="2280303"/>
                  </a:cubicBezTo>
                  <a:cubicBezTo>
                    <a:pt x="4245240" y="2280302"/>
                    <a:pt x="4253734" y="2282110"/>
                    <a:pt x="4261460" y="2285378"/>
                  </a:cubicBezTo>
                  <a:lnTo>
                    <a:pt x="4263291" y="2286612"/>
                  </a:lnTo>
                  <a:lnTo>
                    <a:pt x="4612986" y="1680871"/>
                  </a:lnTo>
                  <a:lnTo>
                    <a:pt x="4230516" y="1018373"/>
                  </a:lnTo>
                  <a:close/>
                  <a:moveTo>
                    <a:pt x="3633148" y="3465831"/>
                  </a:moveTo>
                  <a:cubicBezTo>
                    <a:pt x="3642969" y="3442612"/>
                    <a:pt x="3665961" y="3426319"/>
                    <a:pt x="3692758" y="3426319"/>
                  </a:cubicBezTo>
                  <a:cubicBezTo>
                    <a:pt x="3728487" y="3426319"/>
                    <a:pt x="3757453" y="3455284"/>
                    <a:pt x="3757453" y="3491013"/>
                  </a:cubicBezTo>
                  <a:cubicBezTo>
                    <a:pt x="3757388" y="3526717"/>
                    <a:pt x="3728462" y="3555643"/>
                    <a:pt x="3692758" y="3555707"/>
                  </a:cubicBezTo>
                  <a:cubicBezTo>
                    <a:pt x="3657029" y="3555707"/>
                    <a:pt x="3628065" y="3526742"/>
                    <a:pt x="3628064" y="3491013"/>
                  </a:cubicBezTo>
                  <a:cubicBezTo>
                    <a:pt x="3628064" y="3482080"/>
                    <a:pt x="3629875" y="3473571"/>
                    <a:pt x="3633148" y="3465831"/>
                  </a:cubicBezTo>
                  <a:close/>
                  <a:moveTo>
                    <a:pt x="3460629" y="4162502"/>
                  </a:moveTo>
                  <a:cubicBezTo>
                    <a:pt x="3467269" y="4146685"/>
                    <a:pt x="3482884" y="4135558"/>
                    <a:pt x="3501118" y="4135510"/>
                  </a:cubicBezTo>
                  <a:cubicBezTo>
                    <a:pt x="3525429" y="4135446"/>
                    <a:pt x="3545189" y="4155101"/>
                    <a:pt x="3545254" y="4179413"/>
                  </a:cubicBezTo>
                  <a:cubicBezTo>
                    <a:pt x="3545254" y="4179490"/>
                    <a:pt x="3545254" y="4179567"/>
                    <a:pt x="3545254" y="4179645"/>
                  </a:cubicBezTo>
                  <a:lnTo>
                    <a:pt x="3533315" y="4208360"/>
                  </a:lnTo>
                  <a:lnTo>
                    <a:pt x="3785560" y="4645160"/>
                  </a:lnTo>
                  <a:lnTo>
                    <a:pt x="3540479" y="5069615"/>
                  </a:lnTo>
                  <a:lnTo>
                    <a:pt x="3543064" y="5071351"/>
                  </a:lnTo>
                  <a:cubicBezTo>
                    <a:pt x="3554792" y="5083038"/>
                    <a:pt x="3562062" y="5099198"/>
                    <a:pt x="3562093" y="5117063"/>
                  </a:cubicBezTo>
                  <a:cubicBezTo>
                    <a:pt x="3562093" y="5117140"/>
                    <a:pt x="3562093" y="5117218"/>
                    <a:pt x="3562093" y="5117294"/>
                  </a:cubicBezTo>
                  <a:cubicBezTo>
                    <a:pt x="3562030" y="5152934"/>
                    <a:pt x="3533155" y="5181809"/>
                    <a:pt x="3497516" y="5181872"/>
                  </a:cubicBezTo>
                  <a:cubicBezTo>
                    <a:pt x="3461787" y="5181937"/>
                    <a:pt x="3432771" y="5153025"/>
                    <a:pt x="3432707" y="5117294"/>
                  </a:cubicBezTo>
                  <a:cubicBezTo>
                    <a:pt x="3432642" y="5081565"/>
                    <a:pt x="3461555" y="5052550"/>
                    <a:pt x="3497284" y="5052485"/>
                  </a:cubicBezTo>
                  <a:cubicBezTo>
                    <a:pt x="3506217" y="5052469"/>
                    <a:pt x="3514729" y="5054264"/>
                    <a:pt x="3522475" y="5057523"/>
                  </a:cubicBezTo>
                  <a:lnTo>
                    <a:pt x="3524494" y="5058879"/>
                  </a:lnTo>
                  <a:lnTo>
                    <a:pt x="3763376" y="4645160"/>
                  </a:lnTo>
                  <a:lnTo>
                    <a:pt x="3516347" y="4217313"/>
                  </a:lnTo>
                  <a:lnTo>
                    <a:pt x="3501350" y="4223548"/>
                  </a:lnTo>
                  <a:lnTo>
                    <a:pt x="3501350" y="4223549"/>
                  </a:lnTo>
                  <a:cubicBezTo>
                    <a:pt x="3477039" y="4223612"/>
                    <a:pt x="3457279" y="4203956"/>
                    <a:pt x="3457214" y="4179645"/>
                  </a:cubicBezTo>
                  <a:cubicBezTo>
                    <a:pt x="3457198" y="4173567"/>
                    <a:pt x="3458415" y="4167774"/>
                    <a:pt x="3460629" y="4162502"/>
                  </a:cubicBezTo>
                  <a:close/>
                  <a:moveTo>
                    <a:pt x="3141572" y="3426215"/>
                  </a:moveTo>
                  <a:cubicBezTo>
                    <a:pt x="3151351" y="3402978"/>
                    <a:pt x="3174314" y="3386645"/>
                    <a:pt x="3201111" y="3386596"/>
                  </a:cubicBezTo>
                  <a:cubicBezTo>
                    <a:pt x="3236840" y="3386532"/>
                    <a:pt x="3265857" y="3415445"/>
                    <a:pt x="3265920" y="3451174"/>
                  </a:cubicBezTo>
                  <a:cubicBezTo>
                    <a:pt x="3265920" y="3451251"/>
                    <a:pt x="3265920" y="3451329"/>
                    <a:pt x="3265920" y="3451406"/>
                  </a:cubicBezTo>
                  <a:cubicBezTo>
                    <a:pt x="3265857" y="3487045"/>
                    <a:pt x="3236982" y="3515920"/>
                    <a:pt x="3201342" y="3515983"/>
                  </a:cubicBezTo>
                  <a:cubicBezTo>
                    <a:pt x="3165613" y="3516048"/>
                    <a:pt x="3136598" y="3487136"/>
                    <a:pt x="3136533" y="3451406"/>
                  </a:cubicBezTo>
                  <a:cubicBezTo>
                    <a:pt x="3136517" y="3442473"/>
                    <a:pt x="3138312" y="3433961"/>
                    <a:pt x="3141572" y="3426215"/>
                  </a:cubicBezTo>
                  <a:close/>
                  <a:moveTo>
                    <a:pt x="2997820" y="3342098"/>
                  </a:moveTo>
                  <a:cubicBezTo>
                    <a:pt x="3004485" y="3326341"/>
                    <a:pt x="3020088" y="3315284"/>
                    <a:pt x="3038272" y="3315284"/>
                  </a:cubicBezTo>
                  <a:cubicBezTo>
                    <a:pt x="3050396" y="3315284"/>
                    <a:pt x="3061372" y="3320198"/>
                    <a:pt x="3069317" y="3328143"/>
                  </a:cubicBezTo>
                  <a:lnTo>
                    <a:pt x="3077990" y="3349082"/>
                  </a:lnTo>
                  <a:lnTo>
                    <a:pt x="3523881" y="3349081"/>
                  </a:lnTo>
                  <a:lnTo>
                    <a:pt x="3754082" y="2950351"/>
                  </a:lnTo>
                  <a:lnTo>
                    <a:pt x="3754083" y="2969748"/>
                  </a:lnTo>
                  <a:lnTo>
                    <a:pt x="3765117" y="2969748"/>
                  </a:lnTo>
                  <a:lnTo>
                    <a:pt x="3535031" y="3368245"/>
                  </a:lnTo>
                  <a:lnTo>
                    <a:pt x="3078424" y="3368245"/>
                  </a:lnTo>
                  <a:lnTo>
                    <a:pt x="3069317" y="3390232"/>
                  </a:lnTo>
                  <a:cubicBezTo>
                    <a:pt x="3061372" y="3398176"/>
                    <a:pt x="3050396" y="3403090"/>
                    <a:pt x="3038272" y="3403090"/>
                  </a:cubicBezTo>
                  <a:cubicBezTo>
                    <a:pt x="3014026" y="3403090"/>
                    <a:pt x="2994370" y="3383434"/>
                    <a:pt x="2994370" y="3359187"/>
                  </a:cubicBezTo>
                  <a:cubicBezTo>
                    <a:pt x="2994370" y="3353125"/>
                    <a:pt x="2995598" y="3347351"/>
                    <a:pt x="2997820" y="3342098"/>
                  </a:cubicBezTo>
                  <a:close/>
                  <a:moveTo>
                    <a:pt x="2708616" y="3949544"/>
                  </a:moveTo>
                  <a:cubicBezTo>
                    <a:pt x="2715280" y="3933786"/>
                    <a:pt x="2730883" y="3922730"/>
                    <a:pt x="2749068" y="3922730"/>
                  </a:cubicBezTo>
                  <a:lnTo>
                    <a:pt x="2765733" y="3926094"/>
                  </a:lnTo>
                  <a:lnTo>
                    <a:pt x="2962313" y="3585556"/>
                  </a:lnTo>
                  <a:lnTo>
                    <a:pt x="3402393" y="3585556"/>
                  </a:lnTo>
                  <a:lnTo>
                    <a:pt x="3404018" y="3588459"/>
                  </a:lnTo>
                  <a:lnTo>
                    <a:pt x="3523464" y="3795433"/>
                  </a:lnTo>
                  <a:lnTo>
                    <a:pt x="4001940" y="3795433"/>
                  </a:lnTo>
                  <a:lnTo>
                    <a:pt x="4003567" y="3798336"/>
                  </a:lnTo>
                  <a:lnTo>
                    <a:pt x="4244338" y="4215187"/>
                  </a:lnTo>
                  <a:lnTo>
                    <a:pt x="4240389" y="4221923"/>
                  </a:lnTo>
                  <a:lnTo>
                    <a:pt x="4218205" y="4221923"/>
                  </a:lnTo>
                  <a:lnTo>
                    <a:pt x="4222038" y="4215187"/>
                  </a:lnTo>
                  <a:lnTo>
                    <a:pt x="3990790" y="3814596"/>
                  </a:lnTo>
                  <a:lnTo>
                    <a:pt x="3534524" y="3814597"/>
                  </a:lnTo>
                  <a:lnTo>
                    <a:pt x="3611340" y="3947701"/>
                  </a:lnTo>
                  <a:lnTo>
                    <a:pt x="3589156" y="3947701"/>
                  </a:lnTo>
                  <a:lnTo>
                    <a:pt x="3587530" y="3944797"/>
                  </a:lnTo>
                  <a:lnTo>
                    <a:pt x="3520325" y="3828402"/>
                  </a:lnTo>
                  <a:lnTo>
                    <a:pt x="3313636" y="4186450"/>
                  </a:lnTo>
                  <a:lnTo>
                    <a:pt x="3325969" y="4216000"/>
                  </a:lnTo>
                  <a:cubicBezTo>
                    <a:pt x="3325968" y="4216038"/>
                    <a:pt x="3325968" y="4216077"/>
                    <a:pt x="3325968" y="4216116"/>
                  </a:cubicBezTo>
                  <a:cubicBezTo>
                    <a:pt x="3325968" y="4240381"/>
                    <a:pt x="3306330" y="4260071"/>
                    <a:pt x="3282064" y="4260136"/>
                  </a:cubicBezTo>
                  <a:cubicBezTo>
                    <a:pt x="3257754" y="4260199"/>
                    <a:pt x="3237994" y="4240543"/>
                    <a:pt x="3237929" y="4216232"/>
                  </a:cubicBezTo>
                  <a:cubicBezTo>
                    <a:pt x="3237865" y="4191921"/>
                    <a:pt x="3257521" y="4172161"/>
                    <a:pt x="3281833" y="4172096"/>
                  </a:cubicBezTo>
                  <a:lnTo>
                    <a:pt x="3297849" y="4175286"/>
                  </a:lnTo>
                  <a:lnTo>
                    <a:pt x="3509218" y="3809165"/>
                  </a:lnTo>
                  <a:lnTo>
                    <a:pt x="3391243" y="3604837"/>
                  </a:lnTo>
                  <a:lnTo>
                    <a:pt x="2973463" y="3604837"/>
                  </a:lnTo>
                  <a:lnTo>
                    <a:pt x="2781087" y="3937940"/>
                  </a:lnTo>
                  <a:lnTo>
                    <a:pt x="2792972" y="3966632"/>
                  </a:lnTo>
                  <a:cubicBezTo>
                    <a:pt x="2792908" y="3990854"/>
                    <a:pt x="2773290" y="4010472"/>
                    <a:pt x="2749068" y="4010536"/>
                  </a:cubicBezTo>
                  <a:cubicBezTo>
                    <a:pt x="2724822" y="4010536"/>
                    <a:pt x="2705166" y="3990880"/>
                    <a:pt x="2705166" y="3966632"/>
                  </a:cubicBezTo>
                  <a:cubicBezTo>
                    <a:pt x="2705166" y="3960571"/>
                    <a:pt x="2706394" y="3954796"/>
                    <a:pt x="2708616" y="3949544"/>
                  </a:cubicBezTo>
                  <a:close/>
                  <a:moveTo>
                    <a:pt x="3173468" y="1671695"/>
                  </a:moveTo>
                  <a:lnTo>
                    <a:pt x="3195653" y="1671695"/>
                  </a:lnTo>
                  <a:lnTo>
                    <a:pt x="3197394" y="1674599"/>
                  </a:lnTo>
                  <a:lnTo>
                    <a:pt x="3491942" y="2184947"/>
                  </a:lnTo>
                  <a:lnTo>
                    <a:pt x="4080573" y="2184947"/>
                  </a:lnTo>
                  <a:lnTo>
                    <a:pt x="4374887" y="1675180"/>
                  </a:lnTo>
                  <a:lnTo>
                    <a:pt x="4080573" y="1165413"/>
                  </a:lnTo>
                  <a:lnTo>
                    <a:pt x="3491942" y="1165413"/>
                  </a:lnTo>
                  <a:lnTo>
                    <a:pt x="3482882" y="1180512"/>
                  </a:lnTo>
                  <a:lnTo>
                    <a:pt x="3482650" y="1146133"/>
                  </a:lnTo>
                  <a:lnTo>
                    <a:pt x="4091723" y="1146133"/>
                  </a:lnTo>
                  <a:lnTo>
                    <a:pt x="4093349" y="1149036"/>
                  </a:lnTo>
                  <a:lnTo>
                    <a:pt x="4397071" y="1675180"/>
                  </a:lnTo>
                  <a:lnTo>
                    <a:pt x="4091723" y="2204111"/>
                  </a:lnTo>
                  <a:lnTo>
                    <a:pt x="3480908" y="2204111"/>
                  </a:lnTo>
                  <a:lnTo>
                    <a:pt x="3479166" y="2201207"/>
                  </a:lnTo>
                  <a:close/>
                  <a:moveTo>
                    <a:pt x="2387085" y="4633209"/>
                  </a:moveTo>
                  <a:cubicBezTo>
                    <a:pt x="2396864" y="4609972"/>
                    <a:pt x="2419827" y="4593639"/>
                    <a:pt x="2446624" y="4593591"/>
                  </a:cubicBezTo>
                  <a:cubicBezTo>
                    <a:pt x="2482353" y="4593526"/>
                    <a:pt x="2511370" y="4622439"/>
                    <a:pt x="2511433" y="4658168"/>
                  </a:cubicBezTo>
                  <a:cubicBezTo>
                    <a:pt x="2511435" y="4658245"/>
                    <a:pt x="2511435" y="4658323"/>
                    <a:pt x="2511433" y="4658400"/>
                  </a:cubicBezTo>
                  <a:cubicBezTo>
                    <a:pt x="2511402" y="4676220"/>
                    <a:pt x="2504167" y="4692348"/>
                    <a:pt x="2492486" y="4704030"/>
                  </a:cubicBezTo>
                  <a:lnTo>
                    <a:pt x="2489760" y="4705869"/>
                  </a:lnTo>
                  <a:lnTo>
                    <a:pt x="2839198" y="5311142"/>
                  </a:lnTo>
                  <a:lnTo>
                    <a:pt x="3306636" y="5311142"/>
                  </a:lnTo>
                  <a:lnTo>
                    <a:pt x="3084034" y="4925538"/>
                  </a:lnTo>
                  <a:lnTo>
                    <a:pt x="3106335" y="4925538"/>
                  </a:lnTo>
                  <a:lnTo>
                    <a:pt x="3107960" y="4928442"/>
                  </a:lnTo>
                  <a:lnTo>
                    <a:pt x="3328906" y="5311142"/>
                  </a:lnTo>
                  <a:lnTo>
                    <a:pt x="3607738" y="5311142"/>
                  </a:lnTo>
                  <a:lnTo>
                    <a:pt x="3985667" y="4656596"/>
                  </a:lnTo>
                  <a:lnTo>
                    <a:pt x="3981266" y="4645973"/>
                  </a:lnTo>
                  <a:cubicBezTo>
                    <a:pt x="3981267" y="4631669"/>
                    <a:pt x="3992863" y="4620072"/>
                    <a:pt x="4007168" y="4620072"/>
                  </a:cubicBezTo>
                  <a:cubicBezTo>
                    <a:pt x="4021472" y="4620072"/>
                    <a:pt x="4033068" y="4631669"/>
                    <a:pt x="4033068" y="4645974"/>
                  </a:cubicBezTo>
                  <a:cubicBezTo>
                    <a:pt x="4033067" y="4646012"/>
                    <a:pt x="4033068" y="4646050"/>
                    <a:pt x="4033068" y="4646089"/>
                  </a:cubicBezTo>
                  <a:cubicBezTo>
                    <a:pt x="4033036" y="4653219"/>
                    <a:pt x="4030126" y="4659665"/>
                    <a:pt x="4025441" y="4664328"/>
                  </a:cubicBezTo>
                  <a:lnTo>
                    <a:pt x="4007167" y="4671873"/>
                  </a:lnTo>
                  <a:lnTo>
                    <a:pt x="4000598" y="4669152"/>
                  </a:lnTo>
                  <a:lnTo>
                    <a:pt x="3618773" y="5330306"/>
                  </a:lnTo>
                  <a:lnTo>
                    <a:pt x="3339970" y="5330307"/>
                  </a:lnTo>
                  <a:lnTo>
                    <a:pt x="3429221" y="5484900"/>
                  </a:lnTo>
                  <a:lnTo>
                    <a:pt x="4080339" y="5484900"/>
                  </a:lnTo>
                  <a:lnTo>
                    <a:pt x="4406013" y="4920893"/>
                  </a:lnTo>
                  <a:lnTo>
                    <a:pt x="4221487" y="4601293"/>
                  </a:lnTo>
                  <a:lnTo>
                    <a:pt x="4100468" y="4810873"/>
                  </a:lnTo>
                  <a:lnTo>
                    <a:pt x="4103006" y="4812577"/>
                  </a:lnTo>
                  <a:cubicBezTo>
                    <a:pt x="4114734" y="4824263"/>
                    <a:pt x="4122004" y="4840424"/>
                    <a:pt x="4122035" y="4858288"/>
                  </a:cubicBezTo>
                  <a:cubicBezTo>
                    <a:pt x="4122035" y="4858365"/>
                    <a:pt x="4122035" y="4858443"/>
                    <a:pt x="4122035" y="4858520"/>
                  </a:cubicBezTo>
                  <a:cubicBezTo>
                    <a:pt x="4121972" y="4894159"/>
                    <a:pt x="4093097" y="4923034"/>
                    <a:pt x="4057458" y="4923098"/>
                  </a:cubicBezTo>
                  <a:cubicBezTo>
                    <a:pt x="4021728" y="4923162"/>
                    <a:pt x="3992713" y="4894251"/>
                    <a:pt x="3992649" y="4858520"/>
                  </a:cubicBezTo>
                  <a:cubicBezTo>
                    <a:pt x="3992584" y="4822791"/>
                    <a:pt x="4021497" y="4793776"/>
                    <a:pt x="4057226" y="4793711"/>
                  </a:cubicBezTo>
                  <a:cubicBezTo>
                    <a:pt x="4066159" y="4793695"/>
                    <a:pt x="4074671" y="4795490"/>
                    <a:pt x="4082417" y="4798749"/>
                  </a:cubicBezTo>
                  <a:lnTo>
                    <a:pt x="4084485" y="4800138"/>
                  </a:lnTo>
                  <a:lnTo>
                    <a:pt x="4210366" y="4582032"/>
                  </a:lnTo>
                  <a:lnTo>
                    <a:pt x="4113426" y="4414131"/>
                  </a:lnTo>
                  <a:lnTo>
                    <a:pt x="4105542" y="4417397"/>
                  </a:lnTo>
                  <a:cubicBezTo>
                    <a:pt x="4105505" y="4417397"/>
                    <a:pt x="4105465" y="4417397"/>
                    <a:pt x="4105426" y="4417397"/>
                  </a:cubicBezTo>
                  <a:cubicBezTo>
                    <a:pt x="4081180" y="4417332"/>
                    <a:pt x="4061577" y="4397625"/>
                    <a:pt x="4061640" y="4373377"/>
                  </a:cubicBezTo>
                  <a:cubicBezTo>
                    <a:pt x="4061704" y="4349131"/>
                    <a:pt x="4081412" y="4329527"/>
                    <a:pt x="4105660" y="4329590"/>
                  </a:cubicBezTo>
                  <a:cubicBezTo>
                    <a:pt x="4129861" y="4329655"/>
                    <a:pt x="4149446" y="4349292"/>
                    <a:pt x="4149446" y="4373493"/>
                  </a:cubicBezTo>
                  <a:cubicBezTo>
                    <a:pt x="4149446" y="4385617"/>
                    <a:pt x="4144532" y="4396593"/>
                    <a:pt x="4136587" y="4404538"/>
                  </a:cubicBezTo>
                  <a:lnTo>
                    <a:pt x="4131291" y="4406732"/>
                  </a:lnTo>
                  <a:lnTo>
                    <a:pt x="4221440" y="4562846"/>
                  </a:lnTo>
                  <a:lnTo>
                    <a:pt x="4293119" y="4438652"/>
                  </a:lnTo>
                  <a:lnTo>
                    <a:pt x="4551492" y="4438652"/>
                  </a:lnTo>
                  <a:lnTo>
                    <a:pt x="4450516" y="4263747"/>
                  </a:lnTo>
                  <a:lnTo>
                    <a:pt x="4446897" y="4265246"/>
                  </a:lnTo>
                  <a:cubicBezTo>
                    <a:pt x="4432593" y="4265246"/>
                    <a:pt x="4420997" y="4253649"/>
                    <a:pt x="4420996" y="4239345"/>
                  </a:cubicBezTo>
                  <a:cubicBezTo>
                    <a:pt x="4420996" y="4225040"/>
                    <a:pt x="4432593" y="4213443"/>
                    <a:pt x="4446898" y="4213443"/>
                  </a:cubicBezTo>
                  <a:cubicBezTo>
                    <a:pt x="4461202" y="4213443"/>
                    <a:pt x="4472799" y="4225040"/>
                    <a:pt x="4472798" y="4239344"/>
                  </a:cubicBezTo>
                  <a:lnTo>
                    <a:pt x="4466872" y="4253653"/>
                  </a:lnTo>
                  <a:lnTo>
                    <a:pt x="4573666" y="4438652"/>
                  </a:lnTo>
                  <a:lnTo>
                    <a:pt x="4777914" y="4438652"/>
                  </a:lnTo>
                  <a:lnTo>
                    <a:pt x="4779541" y="4441556"/>
                  </a:lnTo>
                  <a:lnTo>
                    <a:pt x="4892482" y="4637146"/>
                  </a:lnTo>
                  <a:lnTo>
                    <a:pt x="5150745" y="4637146"/>
                  </a:lnTo>
                  <a:lnTo>
                    <a:pt x="5235134" y="4491033"/>
                  </a:lnTo>
                  <a:lnTo>
                    <a:pt x="5060267" y="4491033"/>
                  </a:lnTo>
                  <a:lnTo>
                    <a:pt x="5058524" y="4488130"/>
                  </a:lnTo>
                  <a:lnTo>
                    <a:pt x="4664905" y="3806234"/>
                  </a:lnTo>
                  <a:lnTo>
                    <a:pt x="4666530" y="3803330"/>
                  </a:lnTo>
                  <a:lnTo>
                    <a:pt x="5060267" y="3121434"/>
                  </a:lnTo>
                  <a:lnTo>
                    <a:pt x="5850992" y="3121434"/>
                  </a:lnTo>
                  <a:lnTo>
                    <a:pt x="5852618" y="3124337"/>
                  </a:lnTo>
                  <a:lnTo>
                    <a:pt x="6242289" y="3799265"/>
                  </a:lnTo>
                  <a:lnTo>
                    <a:pt x="6220106" y="3799265"/>
                  </a:lnTo>
                  <a:lnTo>
                    <a:pt x="6218364" y="3796362"/>
                  </a:lnTo>
                  <a:lnTo>
                    <a:pt x="5839842" y="3140715"/>
                  </a:lnTo>
                  <a:lnTo>
                    <a:pt x="5071301" y="3140715"/>
                  </a:lnTo>
                  <a:lnTo>
                    <a:pt x="4687089" y="3806233"/>
                  </a:lnTo>
                  <a:lnTo>
                    <a:pt x="5071301" y="4471754"/>
                  </a:lnTo>
                  <a:lnTo>
                    <a:pt x="5246269" y="4471753"/>
                  </a:lnTo>
                  <a:lnTo>
                    <a:pt x="5352347" y="4288086"/>
                  </a:lnTo>
                  <a:lnTo>
                    <a:pt x="5343647" y="4282220"/>
                  </a:lnTo>
                  <a:cubicBezTo>
                    <a:pt x="5331961" y="4270534"/>
                    <a:pt x="5324734" y="4254390"/>
                    <a:pt x="5324733" y="4236557"/>
                  </a:cubicBezTo>
                  <a:cubicBezTo>
                    <a:pt x="5324733" y="4200891"/>
                    <a:pt x="5353645" y="4171980"/>
                    <a:pt x="5389311" y="4171980"/>
                  </a:cubicBezTo>
                  <a:cubicBezTo>
                    <a:pt x="5424975" y="4171980"/>
                    <a:pt x="5453889" y="4200891"/>
                    <a:pt x="5453888" y="4236557"/>
                  </a:cubicBezTo>
                  <a:cubicBezTo>
                    <a:pt x="5453825" y="4272196"/>
                    <a:pt x="5424950" y="4301072"/>
                    <a:pt x="5389311" y="4301135"/>
                  </a:cubicBezTo>
                  <a:lnTo>
                    <a:pt x="5369279" y="4297091"/>
                  </a:lnTo>
                  <a:lnTo>
                    <a:pt x="5268443" y="4471754"/>
                  </a:lnTo>
                  <a:lnTo>
                    <a:pt x="5724801" y="4471753"/>
                  </a:lnTo>
                  <a:lnTo>
                    <a:pt x="5735227" y="4446582"/>
                  </a:lnTo>
                  <a:cubicBezTo>
                    <a:pt x="5744433" y="4437377"/>
                    <a:pt x="5757151" y="4431682"/>
                    <a:pt x="5771199" y="4431682"/>
                  </a:cubicBezTo>
                  <a:cubicBezTo>
                    <a:pt x="5799295" y="4431682"/>
                    <a:pt x="5822070" y="4454459"/>
                    <a:pt x="5822070" y="4482555"/>
                  </a:cubicBezTo>
                  <a:cubicBezTo>
                    <a:pt x="5822007" y="4510624"/>
                    <a:pt x="5799268" y="4533363"/>
                    <a:pt x="5771199" y="4533426"/>
                  </a:cubicBezTo>
                  <a:cubicBezTo>
                    <a:pt x="5757151" y="4533426"/>
                    <a:pt x="5744432" y="4527732"/>
                    <a:pt x="5735227" y="4518527"/>
                  </a:cubicBezTo>
                  <a:lnTo>
                    <a:pt x="5723838" y="4491033"/>
                  </a:lnTo>
                  <a:lnTo>
                    <a:pt x="5257312" y="4491033"/>
                  </a:lnTo>
                  <a:lnTo>
                    <a:pt x="5161895" y="4656310"/>
                  </a:lnTo>
                  <a:lnTo>
                    <a:pt x="4903547" y="4656310"/>
                  </a:lnTo>
                  <a:lnTo>
                    <a:pt x="5020312" y="4858522"/>
                  </a:lnTo>
                  <a:lnTo>
                    <a:pt x="5016364" y="4865258"/>
                  </a:lnTo>
                  <a:lnTo>
                    <a:pt x="4994062" y="4865258"/>
                  </a:lnTo>
                  <a:lnTo>
                    <a:pt x="4998012" y="4858405"/>
                  </a:lnTo>
                  <a:lnTo>
                    <a:pt x="4881314" y="4656310"/>
                  </a:lnTo>
                  <a:lnTo>
                    <a:pt x="4677099" y="4656310"/>
                  </a:lnTo>
                  <a:lnTo>
                    <a:pt x="4675474" y="4653406"/>
                  </a:lnTo>
                  <a:lnTo>
                    <a:pt x="4562623" y="4457933"/>
                  </a:lnTo>
                  <a:lnTo>
                    <a:pt x="4304268" y="4457933"/>
                  </a:lnTo>
                  <a:lnTo>
                    <a:pt x="4232564" y="4582109"/>
                  </a:lnTo>
                  <a:lnTo>
                    <a:pt x="4428196" y="4920892"/>
                  </a:lnTo>
                  <a:lnTo>
                    <a:pt x="4091489" y="5504063"/>
                  </a:lnTo>
                  <a:lnTo>
                    <a:pt x="3418071" y="5504064"/>
                  </a:lnTo>
                  <a:lnTo>
                    <a:pt x="3416329" y="5501160"/>
                  </a:lnTo>
                  <a:lnTo>
                    <a:pt x="3317699" y="5330307"/>
                  </a:lnTo>
                  <a:lnTo>
                    <a:pt x="2828165" y="5330306"/>
                  </a:lnTo>
                  <a:lnTo>
                    <a:pt x="2826422" y="5327403"/>
                  </a:lnTo>
                  <a:lnTo>
                    <a:pt x="2473754" y="4716671"/>
                  </a:lnTo>
                  <a:lnTo>
                    <a:pt x="2471973" y="4717873"/>
                  </a:lnTo>
                  <a:cubicBezTo>
                    <a:pt x="2464253" y="4721145"/>
                    <a:pt x="2455766" y="4722962"/>
                    <a:pt x="2446856" y="4722978"/>
                  </a:cubicBezTo>
                  <a:cubicBezTo>
                    <a:pt x="2411126" y="4723042"/>
                    <a:pt x="2382111" y="4694130"/>
                    <a:pt x="2382047" y="4658400"/>
                  </a:cubicBezTo>
                  <a:cubicBezTo>
                    <a:pt x="2382031" y="4649468"/>
                    <a:pt x="2383825" y="4640955"/>
                    <a:pt x="2387085" y="4633209"/>
                  </a:cubicBezTo>
                  <a:close/>
                  <a:moveTo>
                    <a:pt x="2464394" y="3785328"/>
                  </a:moveTo>
                  <a:lnTo>
                    <a:pt x="2466019" y="3782425"/>
                  </a:lnTo>
                  <a:lnTo>
                    <a:pt x="2818153" y="3172506"/>
                  </a:lnTo>
                  <a:lnTo>
                    <a:pt x="2809099" y="3166401"/>
                  </a:lnTo>
                  <a:cubicBezTo>
                    <a:pt x="2797413" y="3154715"/>
                    <a:pt x="2790185" y="3138570"/>
                    <a:pt x="2790185" y="3120738"/>
                  </a:cubicBezTo>
                  <a:cubicBezTo>
                    <a:pt x="2790185" y="3085072"/>
                    <a:pt x="2819097" y="3056160"/>
                    <a:pt x="2854762" y="3056160"/>
                  </a:cubicBezTo>
                  <a:cubicBezTo>
                    <a:pt x="2890426" y="3056160"/>
                    <a:pt x="2919340" y="3085072"/>
                    <a:pt x="2919340" y="3120738"/>
                  </a:cubicBezTo>
                  <a:cubicBezTo>
                    <a:pt x="2919275" y="3156377"/>
                    <a:pt x="2890401" y="3185252"/>
                    <a:pt x="2854762" y="3185316"/>
                  </a:cubicBezTo>
                  <a:lnTo>
                    <a:pt x="2835224" y="3181371"/>
                  </a:lnTo>
                  <a:lnTo>
                    <a:pt x="2486578" y="3785328"/>
                  </a:lnTo>
                  <a:lnTo>
                    <a:pt x="2870791" y="4450846"/>
                  </a:lnTo>
                  <a:lnTo>
                    <a:pt x="3613895" y="4450846"/>
                  </a:lnTo>
                  <a:lnTo>
                    <a:pt x="3613895" y="4470127"/>
                  </a:lnTo>
                  <a:lnTo>
                    <a:pt x="2859641" y="4470127"/>
                  </a:lnTo>
                  <a:lnTo>
                    <a:pt x="2858014" y="4467224"/>
                  </a:lnTo>
                  <a:close/>
                  <a:moveTo>
                    <a:pt x="2675316" y="2548369"/>
                  </a:moveTo>
                  <a:cubicBezTo>
                    <a:pt x="2675316" y="2534064"/>
                    <a:pt x="2686913" y="2522468"/>
                    <a:pt x="2701218" y="2522468"/>
                  </a:cubicBezTo>
                  <a:cubicBezTo>
                    <a:pt x="2715522" y="2522468"/>
                    <a:pt x="2727119" y="2534064"/>
                    <a:pt x="2727118" y="2548369"/>
                  </a:cubicBezTo>
                  <a:cubicBezTo>
                    <a:pt x="2727119" y="2548408"/>
                    <a:pt x="2727119" y="2548446"/>
                    <a:pt x="2727118" y="2548485"/>
                  </a:cubicBezTo>
                  <a:lnTo>
                    <a:pt x="2721772" y="2561270"/>
                  </a:lnTo>
                  <a:lnTo>
                    <a:pt x="3042687" y="3117253"/>
                  </a:lnTo>
                  <a:lnTo>
                    <a:pt x="2719612" y="3676883"/>
                  </a:lnTo>
                  <a:lnTo>
                    <a:pt x="2722339" y="3678722"/>
                  </a:lnTo>
                  <a:cubicBezTo>
                    <a:pt x="2734047" y="3690429"/>
                    <a:pt x="2741288" y="3706602"/>
                    <a:pt x="2741288" y="3724467"/>
                  </a:cubicBezTo>
                  <a:cubicBezTo>
                    <a:pt x="2741224" y="3760171"/>
                    <a:pt x="2712297" y="3789097"/>
                    <a:pt x="2676594" y="3789162"/>
                  </a:cubicBezTo>
                  <a:cubicBezTo>
                    <a:pt x="2640864" y="3789162"/>
                    <a:pt x="2611900" y="3760197"/>
                    <a:pt x="2611900" y="3724467"/>
                  </a:cubicBezTo>
                  <a:cubicBezTo>
                    <a:pt x="2611900" y="3688738"/>
                    <a:pt x="2640864" y="3659774"/>
                    <a:pt x="2676594" y="3659774"/>
                  </a:cubicBezTo>
                  <a:cubicBezTo>
                    <a:pt x="2685526" y="3659774"/>
                    <a:pt x="2694036" y="3661584"/>
                    <a:pt x="2701775" y="3664857"/>
                  </a:cubicBezTo>
                  <a:lnTo>
                    <a:pt x="2703643" y="3666117"/>
                  </a:lnTo>
                  <a:lnTo>
                    <a:pt x="3020504" y="3117253"/>
                  </a:lnTo>
                  <a:lnTo>
                    <a:pt x="2705910" y="2572332"/>
                  </a:lnTo>
                  <a:lnTo>
                    <a:pt x="2701217" y="2574270"/>
                  </a:lnTo>
                  <a:cubicBezTo>
                    <a:pt x="2686913" y="2574269"/>
                    <a:pt x="2675317" y="2562674"/>
                    <a:pt x="2675316" y="2548369"/>
                  </a:cubicBezTo>
                  <a:close/>
                  <a:moveTo>
                    <a:pt x="2670553" y="2409574"/>
                  </a:moveTo>
                  <a:cubicBezTo>
                    <a:pt x="2670553" y="2395269"/>
                    <a:pt x="2682150" y="2383673"/>
                    <a:pt x="2696455" y="2383673"/>
                  </a:cubicBezTo>
                  <a:cubicBezTo>
                    <a:pt x="2710759" y="2383673"/>
                    <a:pt x="2722354" y="2395269"/>
                    <a:pt x="2722354" y="2409574"/>
                  </a:cubicBezTo>
                  <a:cubicBezTo>
                    <a:pt x="2722419" y="2423814"/>
                    <a:pt x="2710927" y="2435410"/>
                    <a:pt x="2696688" y="2435474"/>
                  </a:cubicBezTo>
                  <a:cubicBezTo>
                    <a:pt x="2696609" y="2435475"/>
                    <a:pt x="2696531" y="2435475"/>
                    <a:pt x="2696455" y="2435474"/>
                  </a:cubicBezTo>
                  <a:cubicBezTo>
                    <a:pt x="2682150" y="2435474"/>
                    <a:pt x="2670554" y="2423878"/>
                    <a:pt x="2670553" y="2409574"/>
                  </a:cubicBezTo>
                  <a:close/>
                  <a:moveTo>
                    <a:pt x="2460097" y="2635595"/>
                  </a:moveTo>
                  <a:lnTo>
                    <a:pt x="2744424" y="2143250"/>
                  </a:lnTo>
                  <a:lnTo>
                    <a:pt x="3260114" y="2143250"/>
                  </a:lnTo>
                  <a:lnTo>
                    <a:pt x="3260114" y="2162414"/>
                  </a:lnTo>
                  <a:lnTo>
                    <a:pt x="2755574" y="2162414"/>
                  </a:lnTo>
                  <a:lnTo>
                    <a:pt x="2482281" y="2635595"/>
                  </a:lnTo>
                  <a:lnTo>
                    <a:pt x="2746515" y="3093096"/>
                  </a:lnTo>
                  <a:lnTo>
                    <a:pt x="2746515" y="3108428"/>
                  </a:lnTo>
                  <a:lnTo>
                    <a:pt x="2733042" y="3108428"/>
                  </a:lnTo>
                  <a:lnTo>
                    <a:pt x="2731415" y="3105523"/>
                  </a:lnTo>
                  <a:close/>
                  <a:moveTo>
                    <a:pt x="2238024" y="2635595"/>
                  </a:moveTo>
                  <a:lnTo>
                    <a:pt x="2577869" y="2047109"/>
                  </a:lnTo>
                  <a:lnTo>
                    <a:pt x="2577059" y="2046778"/>
                  </a:lnTo>
                  <a:cubicBezTo>
                    <a:pt x="2572351" y="2042112"/>
                    <a:pt x="2569423" y="2035650"/>
                    <a:pt x="2569391" y="2028498"/>
                  </a:cubicBezTo>
                  <a:cubicBezTo>
                    <a:pt x="2569327" y="2014193"/>
                    <a:pt x="2580871" y="2002545"/>
                    <a:pt x="2595175" y="2002480"/>
                  </a:cubicBezTo>
                  <a:cubicBezTo>
                    <a:pt x="2609480" y="2002417"/>
                    <a:pt x="2621128" y="2013961"/>
                    <a:pt x="2621192" y="2028264"/>
                  </a:cubicBezTo>
                  <a:cubicBezTo>
                    <a:pt x="2621192" y="2028303"/>
                    <a:pt x="2621192" y="2028343"/>
                    <a:pt x="2621192" y="2028380"/>
                  </a:cubicBezTo>
                  <a:cubicBezTo>
                    <a:pt x="2621192" y="2035510"/>
                    <a:pt x="2618311" y="2041969"/>
                    <a:pt x="2613647" y="2046654"/>
                  </a:cubicBezTo>
                  <a:lnTo>
                    <a:pt x="2596072" y="2054004"/>
                  </a:lnTo>
                  <a:lnTo>
                    <a:pt x="2260208" y="2635595"/>
                  </a:lnTo>
                  <a:lnTo>
                    <a:pt x="2553161" y="3143031"/>
                  </a:lnTo>
                  <a:lnTo>
                    <a:pt x="2577638" y="3138044"/>
                  </a:lnTo>
                  <a:cubicBezTo>
                    <a:pt x="2613367" y="3137979"/>
                    <a:pt x="2642384" y="3166892"/>
                    <a:pt x="2642447" y="3202621"/>
                  </a:cubicBezTo>
                  <a:cubicBezTo>
                    <a:pt x="2642449" y="3202698"/>
                    <a:pt x="2642449" y="3202776"/>
                    <a:pt x="2642447" y="3202853"/>
                  </a:cubicBezTo>
                  <a:cubicBezTo>
                    <a:pt x="2642447" y="3238519"/>
                    <a:pt x="2613536" y="3267431"/>
                    <a:pt x="2577870" y="3267430"/>
                  </a:cubicBezTo>
                  <a:cubicBezTo>
                    <a:pt x="2542140" y="3267495"/>
                    <a:pt x="2513125" y="3238583"/>
                    <a:pt x="2513061" y="3202853"/>
                  </a:cubicBezTo>
                  <a:cubicBezTo>
                    <a:pt x="2513028" y="3184988"/>
                    <a:pt x="2520240" y="3168802"/>
                    <a:pt x="2531927" y="3157074"/>
                  </a:cubicBezTo>
                  <a:lnTo>
                    <a:pt x="2537106" y="3153569"/>
                  </a:lnTo>
                  <a:close/>
                  <a:moveTo>
                    <a:pt x="2511433" y="874233"/>
                  </a:moveTo>
                  <a:lnTo>
                    <a:pt x="2773161" y="420755"/>
                  </a:lnTo>
                  <a:lnTo>
                    <a:pt x="2772336" y="420413"/>
                  </a:lnTo>
                  <a:cubicBezTo>
                    <a:pt x="2767648" y="415726"/>
                    <a:pt x="2764749" y="409252"/>
                    <a:pt x="2764748" y="402099"/>
                  </a:cubicBezTo>
                  <a:cubicBezTo>
                    <a:pt x="2764748" y="387795"/>
                    <a:pt x="2776345" y="376198"/>
                    <a:pt x="2790650" y="376197"/>
                  </a:cubicBezTo>
                  <a:cubicBezTo>
                    <a:pt x="2804954" y="376197"/>
                    <a:pt x="2816550" y="387794"/>
                    <a:pt x="2816550" y="402099"/>
                  </a:cubicBezTo>
                  <a:cubicBezTo>
                    <a:pt x="2816550" y="409251"/>
                    <a:pt x="2813651" y="415726"/>
                    <a:pt x="2808964" y="420413"/>
                  </a:cubicBezTo>
                  <a:lnTo>
                    <a:pt x="2791327" y="427718"/>
                  </a:lnTo>
                  <a:lnTo>
                    <a:pt x="2533617" y="874233"/>
                  </a:lnTo>
                  <a:lnTo>
                    <a:pt x="2802147" y="1339515"/>
                  </a:lnTo>
                  <a:lnTo>
                    <a:pt x="2796573" y="1339747"/>
                  </a:lnTo>
                  <a:lnTo>
                    <a:pt x="2796573" y="1345554"/>
                  </a:lnTo>
                  <a:lnTo>
                    <a:pt x="2783564" y="1345555"/>
                  </a:lnTo>
                  <a:lnTo>
                    <a:pt x="2781822" y="1342651"/>
                  </a:lnTo>
                  <a:close/>
                  <a:moveTo>
                    <a:pt x="2202634" y="1525584"/>
                  </a:moveTo>
                  <a:lnTo>
                    <a:pt x="2306086" y="1704796"/>
                  </a:lnTo>
                  <a:lnTo>
                    <a:pt x="2488056" y="1704796"/>
                  </a:lnTo>
                  <a:lnTo>
                    <a:pt x="2384602" y="1525584"/>
                  </a:lnTo>
                  <a:close/>
                  <a:moveTo>
                    <a:pt x="2166714" y="1141605"/>
                  </a:moveTo>
                  <a:cubicBezTo>
                    <a:pt x="2166906" y="1127302"/>
                    <a:pt x="2178657" y="1115863"/>
                    <a:pt x="2192961" y="1116056"/>
                  </a:cubicBezTo>
                  <a:cubicBezTo>
                    <a:pt x="2207127" y="1116247"/>
                    <a:pt x="2218511" y="1127784"/>
                    <a:pt x="2218512" y="1141952"/>
                  </a:cubicBezTo>
                  <a:cubicBezTo>
                    <a:pt x="2218579" y="1156192"/>
                    <a:pt x="2207089" y="1167789"/>
                    <a:pt x="2192849" y="1167857"/>
                  </a:cubicBezTo>
                  <a:cubicBezTo>
                    <a:pt x="2192654" y="1167858"/>
                    <a:pt x="2192459" y="1167856"/>
                    <a:pt x="2192263" y="1167852"/>
                  </a:cubicBezTo>
                  <a:cubicBezTo>
                    <a:pt x="2177960" y="1167660"/>
                    <a:pt x="2166521" y="1155909"/>
                    <a:pt x="2166714" y="1141605"/>
                  </a:cubicBezTo>
                  <a:close/>
                  <a:moveTo>
                    <a:pt x="1586559" y="2413407"/>
                  </a:moveTo>
                  <a:cubicBezTo>
                    <a:pt x="1586496" y="2389096"/>
                    <a:pt x="1606151" y="2369336"/>
                    <a:pt x="1630463" y="2369271"/>
                  </a:cubicBezTo>
                  <a:cubicBezTo>
                    <a:pt x="1654774" y="2369208"/>
                    <a:pt x="1674534" y="2388862"/>
                    <a:pt x="1674598" y="2413175"/>
                  </a:cubicBezTo>
                  <a:cubicBezTo>
                    <a:pt x="1674599" y="2413252"/>
                    <a:pt x="1674599" y="2413328"/>
                    <a:pt x="1674598" y="2413406"/>
                  </a:cubicBezTo>
                  <a:cubicBezTo>
                    <a:pt x="1674534" y="2437627"/>
                    <a:pt x="1654916" y="2457246"/>
                    <a:pt x="1630695" y="2457309"/>
                  </a:cubicBezTo>
                  <a:cubicBezTo>
                    <a:pt x="1606384" y="2457373"/>
                    <a:pt x="1586625" y="2437717"/>
                    <a:pt x="1586559" y="2413407"/>
                  </a:cubicBezTo>
                  <a:close/>
                  <a:moveTo>
                    <a:pt x="1741151" y="25902"/>
                  </a:moveTo>
                  <a:cubicBezTo>
                    <a:pt x="1741151" y="11597"/>
                    <a:pt x="1752747" y="1"/>
                    <a:pt x="1767052" y="0"/>
                  </a:cubicBezTo>
                  <a:cubicBezTo>
                    <a:pt x="1781357" y="0"/>
                    <a:pt x="1792952" y="11597"/>
                    <a:pt x="1792951" y="25901"/>
                  </a:cubicBezTo>
                  <a:cubicBezTo>
                    <a:pt x="1792951" y="40206"/>
                    <a:pt x="1781356" y="51802"/>
                    <a:pt x="1767052" y="51802"/>
                  </a:cubicBezTo>
                  <a:cubicBezTo>
                    <a:pt x="1752747" y="51803"/>
                    <a:pt x="1741150" y="40206"/>
                    <a:pt x="1741151" y="25902"/>
                  </a:cubicBezTo>
                  <a:close/>
                  <a:moveTo>
                    <a:pt x="1341838" y="1302350"/>
                  </a:moveTo>
                  <a:cubicBezTo>
                    <a:pt x="1341775" y="1278039"/>
                    <a:pt x="1361430" y="1258279"/>
                    <a:pt x="1385741" y="1258214"/>
                  </a:cubicBezTo>
                  <a:cubicBezTo>
                    <a:pt x="1410053" y="1258151"/>
                    <a:pt x="1429813" y="1277806"/>
                    <a:pt x="1429876" y="1302117"/>
                  </a:cubicBezTo>
                  <a:cubicBezTo>
                    <a:pt x="1429877" y="1302156"/>
                    <a:pt x="1429878" y="1302195"/>
                    <a:pt x="1429877" y="1302234"/>
                  </a:cubicBezTo>
                  <a:cubicBezTo>
                    <a:pt x="1429877" y="1326499"/>
                    <a:pt x="1410239" y="1346189"/>
                    <a:pt x="1385974" y="1346253"/>
                  </a:cubicBezTo>
                  <a:cubicBezTo>
                    <a:pt x="1361663" y="1346317"/>
                    <a:pt x="1341903" y="1326661"/>
                    <a:pt x="1341838" y="1302350"/>
                  </a:cubicBezTo>
                  <a:close/>
                  <a:moveTo>
                    <a:pt x="874350" y="3033976"/>
                  </a:moveTo>
                  <a:lnTo>
                    <a:pt x="1116633" y="2614107"/>
                  </a:lnTo>
                  <a:lnTo>
                    <a:pt x="1601426" y="2614106"/>
                  </a:lnTo>
                  <a:lnTo>
                    <a:pt x="1845218" y="3036415"/>
                  </a:lnTo>
                  <a:lnTo>
                    <a:pt x="1823034" y="3036415"/>
                  </a:lnTo>
                  <a:lnTo>
                    <a:pt x="1590277" y="2633386"/>
                  </a:lnTo>
                  <a:lnTo>
                    <a:pt x="1127782" y="2633387"/>
                  </a:lnTo>
                  <a:lnTo>
                    <a:pt x="896534" y="3033976"/>
                  </a:lnTo>
                  <a:lnTo>
                    <a:pt x="1130569" y="3439327"/>
                  </a:lnTo>
                  <a:lnTo>
                    <a:pt x="1108386" y="3439327"/>
                  </a:lnTo>
                  <a:close/>
                  <a:moveTo>
                    <a:pt x="846474" y="2802613"/>
                  </a:moveTo>
                  <a:cubicBezTo>
                    <a:pt x="846538" y="2778367"/>
                    <a:pt x="866246" y="2758763"/>
                    <a:pt x="890493" y="2758826"/>
                  </a:cubicBezTo>
                  <a:cubicBezTo>
                    <a:pt x="914694" y="2758891"/>
                    <a:pt x="934280" y="2778528"/>
                    <a:pt x="934280" y="2802729"/>
                  </a:cubicBezTo>
                  <a:cubicBezTo>
                    <a:pt x="934280" y="2826976"/>
                    <a:pt x="914623" y="2846633"/>
                    <a:pt x="890377" y="2846632"/>
                  </a:cubicBezTo>
                  <a:cubicBezTo>
                    <a:pt x="890338" y="2846633"/>
                    <a:pt x="890300" y="2846632"/>
                    <a:pt x="890260" y="2846632"/>
                  </a:cubicBezTo>
                  <a:cubicBezTo>
                    <a:pt x="866014" y="2846568"/>
                    <a:pt x="846410" y="2826860"/>
                    <a:pt x="846474" y="2802613"/>
                  </a:cubicBezTo>
                  <a:close/>
                  <a:moveTo>
                    <a:pt x="1251256" y="533420"/>
                  </a:moveTo>
                  <a:cubicBezTo>
                    <a:pt x="1261101" y="510260"/>
                    <a:pt x="1284081" y="494037"/>
                    <a:pt x="1310829" y="494086"/>
                  </a:cubicBezTo>
                  <a:cubicBezTo>
                    <a:pt x="1346449" y="494150"/>
                    <a:pt x="1375291" y="523044"/>
                    <a:pt x="1375291" y="558664"/>
                  </a:cubicBezTo>
                  <a:cubicBezTo>
                    <a:pt x="1375227" y="594348"/>
                    <a:pt x="1346282" y="623241"/>
                    <a:pt x="1310598" y="623241"/>
                  </a:cubicBezTo>
                  <a:cubicBezTo>
                    <a:pt x="1274931" y="623176"/>
                    <a:pt x="1246071" y="594213"/>
                    <a:pt x="1246136" y="558547"/>
                  </a:cubicBezTo>
                  <a:cubicBezTo>
                    <a:pt x="1246152" y="549631"/>
                    <a:pt x="1247975" y="541140"/>
                    <a:pt x="1251256" y="533420"/>
                  </a:cubicBezTo>
                  <a:close/>
                  <a:moveTo>
                    <a:pt x="1075051" y="1247296"/>
                  </a:moveTo>
                  <a:cubicBezTo>
                    <a:pt x="1074988" y="1222985"/>
                    <a:pt x="1094643" y="1203225"/>
                    <a:pt x="1118953" y="1203160"/>
                  </a:cubicBezTo>
                  <a:cubicBezTo>
                    <a:pt x="1143265" y="1203097"/>
                    <a:pt x="1163026" y="1222752"/>
                    <a:pt x="1163089" y="1247063"/>
                  </a:cubicBezTo>
                  <a:cubicBezTo>
                    <a:pt x="1163089" y="1247102"/>
                    <a:pt x="1163091" y="1247141"/>
                    <a:pt x="1163090" y="1247180"/>
                  </a:cubicBezTo>
                  <a:lnTo>
                    <a:pt x="1151208" y="1275919"/>
                  </a:lnTo>
                  <a:lnTo>
                    <a:pt x="1403397" y="1712811"/>
                  </a:lnTo>
                  <a:lnTo>
                    <a:pt x="1158252" y="2137380"/>
                  </a:lnTo>
                  <a:lnTo>
                    <a:pt x="1160668" y="2139003"/>
                  </a:lnTo>
                  <a:cubicBezTo>
                    <a:pt x="1172397" y="2150689"/>
                    <a:pt x="1179667" y="2166849"/>
                    <a:pt x="1179698" y="2184714"/>
                  </a:cubicBezTo>
                  <a:cubicBezTo>
                    <a:pt x="1179699" y="2184792"/>
                    <a:pt x="1179699" y="2184868"/>
                    <a:pt x="1179699" y="2184946"/>
                  </a:cubicBezTo>
                  <a:cubicBezTo>
                    <a:pt x="1179635" y="2220585"/>
                    <a:pt x="1150759" y="2249460"/>
                    <a:pt x="1115120" y="2249523"/>
                  </a:cubicBezTo>
                  <a:cubicBezTo>
                    <a:pt x="1079391" y="2249588"/>
                    <a:pt x="1050376" y="2220675"/>
                    <a:pt x="1050311" y="2184945"/>
                  </a:cubicBezTo>
                  <a:cubicBezTo>
                    <a:pt x="1050247" y="2149216"/>
                    <a:pt x="1079159" y="2120201"/>
                    <a:pt x="1114889" y="2120136"/>
                  </a:cubicBezTo>
                  <a:cubicBezTo>
                    <a:pt x="1123821" y="2120120"/>
                    <a:pt x="1132334" y="2121915"/>
                    <a:pt x="1140080" y="2125175"/>
                  </a:cubicBezTo>
                  <a:lnTo>
                    <a:pt x="1142267" y="2126644"/>
                  </a:lnTo>
                  <a:lnTo>
                    <a:pt x="1381213" y="1712811"/>
                  </a:lnTo>
                  <a:lnTo>
                    <a:pt x="1134227" y="1284934"/>
                  </a:lnTo>
                  <a:lnTo>
                    <a:pt x="1119186" y="1291198"/>
                  </a:lnTo>
                  <a:cubicBezTo>
                    <a:pt x="1094875" y="1291263"/>
                    <a:pt x="1075115" y="1271606"/>
                    <a:pt x="1075051" y="1247296"/>
                  </a:cubicBezTo>
                  <a:close/>
                  <a:moveTo>
                    <a:pt x="612091" y="426141"/>
                  </a:moveTo>
                  <a:cubicBezTo>
                    <a:pt x="612091" y="401830"/>
                    <a:pt x="631800" y="382121"/>
                    <a:pt x="656111" y="382122"/>
                  </a:cubicBezTo>
                  <a:cubicBezTo>
                    <a:pt x="668267" y="382122"/>
                    <a:pt x="679271" y="387049"/>
                    <a:pt x="687237" y="395015"/>
                  </a:cubicBezTo>
                  <a:lnTo>
                    <a:pt x="696185" y="416617"/>
                  </a:lnTo>
                  <a:lnTo>
                    <a:pt x="1141836" y="416616"/>
                  </a:lnTo>
                  <a:lnTo>
                    <a:pt x="1371922" y="18002"/>
                  </a:lnTo>
                  <a:lnTo>
                    <a:pt x="1371923" y="37400"/>
                  </a:lnTo>
                  <a:lnTo>
                    <a:pt x="1382956" y="37399"/>
                  </a:lnTo>
                  <a:lnTo>
                    <a:pt x="1152870" y="435897"/>
                  </a:lnTo>
                  <a:lnTo>
                    <a:pt x="696137" y="435897"/>
                  </a:lnTo>
                  <a:lnTo>
                    <a:pt x="687271" y="457302"/>
                  </a:lnTo>
                  <a:cubicBezTo>
                    <a:pt x="679326" y="465247"/>
                    <a:pt x="668351" y="470161"/>
                    <a:pt x="656226" y="470161"/>
                  </a:cubicBezTo>
                  <a:cubicBezTo>
                    <a:pt x="656188" y="470161"/>
                    <a:pt x="656149" y="470161"/>
                    <a:pt x="656111" y="470161"/>
                  </a:cubicBezTo>
                  <a:lnTo>
                    <a:pt x="656111" y="470160"/>
                  </a:lnTo>
                  <a:cubicBezTo>
                    <a:pt x="631799" y="470160"/>
                    <a:pt x="612091" y="450452"/>
                    <a:pt x="612091" y="426141"/>
                  </a:cubicBezTo>
                  <a:close/>
                  <a:moveTo>
                    <a:pt x="322771" y="1034285"/>
                  </a:moveTo>
                  <a:cubicBezTo>
                    <a:pt x="322707" y="1009974"/>
                    <a:pt x="342362" y="990214"/>
                    <a:pt x="366674" y="990149"/>
                  </a:cubicBezTo>
                  <a:lnTo>
                    <a:pt x="383702" y="993540"/>
                  </a:lnTo>
                  <a:lnTo>
                    <a:pt x="580268" y="653208"/>
                  </a:lnTo>
                  <a:lnTo>
                    <a:pt x="1020231" y="653208"/>
                  </a:lnTo>
                  <a:lnTo>
                    <a:pt x="1141390" y="863082"/>
                  </a:lnTo>
                  <a:lnTo>
                    <a:pt x="1619779" y="863083"/>
                  </a:lnTo>
                  <a:lnTo>
                    <a:pt x="1862177" y="1282837"/>
                  </a:lnTo>
                  <a:lnTo>
                    <a:pt x="1858227" y="1289573"/>
                  </a:lnTo>
                  <a:lnTo>
                    <a:pt x="1836045" y="1289573"/>
                  </a:lnTo>
                  <a:lnTo>
                    <a:pt x="1839993" y="1282837"/>
                  </a:lnTo>
                  <a:lnTo>
                    <a:pt x="1608745" y="882247"/>
                  </a:lnTo>
                  <a:lnTo>
                    <a:pt x="1152453" y="882247"/>
                  </a:lnTo>
                  <a:lnTo>
                    <a:pt x="1229294" y="1015352"/>
                  </a:lnTo>
                  <a:lnTo>
                    <a:pt x="1206994" y="1015352"/>
                  </a:lnTo>
                  <a:lnTo>
                    <a:pt x="1138147" y="896082"/>
                  </a:lnTo>
                  <a:lnTo>
                    <a:pt x="931474" y="1254103"/>
                  </a:lnTo>
                  <a:lnTo>
                    <a:pt x="943803" y="1283649"/>
                  </a:lnTo>
                  <a:cubicBezTo>
                    <a:pt x="943804" y="1283689"/>
                    <a:pt x="943805" y="1283728"/>
                    <a:pt x="943805" y="1283767"/>
                  </a:cubicBezTo>
                  <a:cubicBezTo>
                    <a:pt x="943805" y="1308032"/>
                    <a:pt x="924166" y="1327722"/>
                    <a:pt x="899901" y="1327785"/>
                  </a:cubicBezTo>
                  <a:cubicBezTo>
                    <a:pt x="875590" y="1327850"/>
                    <a:pt x="855831" y="1308193"/>
                    <a:pt x="855765" y="1283883"/>
                  </a:cubicBezTo>
                  <a:cubicBezTo>
                    <a:pt x="855702" y="1259572"/>
                    <a:pt x="875357" y="1239812"/>
                    <a:pt x="899669" y="1239747"/>
                  </a:cubicBezTo>
                  <a:lnTo>
                    <a:pt x="915687" y="1242937"/>
                  </a:lnTo>
                  <a:lnTo>
                    <a:pt x="1127041" y="876842"/>
                  </a:lnTo>
                  <a:lnTo>
                    <a:pt x="1009081" y="672487"/>
                  </a:lnTo>
                  <a:lnTo>
                    <a:pt x="591302" y="672488"/>
                  </a:lnTo>
                  <a:lnTo>
                    <a:pt x="398929" y="1005585"/>
                  </a:lnTo>
                  <a:lnTo>
                    <a:pt x="410809" y="1034053"/>
                  </a:lnTo>
                  <a:cubicBezTo>
                    <a:pt x="410810" y="1034130"/>
                    <a:pt x="410810" y="1034207"/>
                    <a:pt x="410809" y="1034284"/>
                  </a:cubicBezTo>
                  <a:cubicBezTo>
                    <a:pt x="410808" y="1058532"/>
                    <a:pt x="391153" y="1078187"/>
                    <a:pt x="366906" y="1078187"/>
                  </a:cubicBezTo>
                  <a:cubicBezTo>
                    <a:pt x="342596" y="1078252"/>
                    <a:pt x="322835" y="1058595"/>
                    <a:pt x="322771" y="1034285"/>
                  </a:cubicBezTo>
                  <a:close/>
                  <a:moveTo>
                    <a:pt x="5083" y="1700753"/>
                  </a:moveTo>
                  <a:cubicBezTo>
                    <a:pt x="14906" y="1677534"/>
                    <a:pt x="37895" y="1661241"/>
                    <a:pt x="64693" y="1661241"/>
                  </a:cubicBezTo>
                  <a:cubicBezTo>
                    <a:pt x="100422" y="1661241"/>
                    <a:pt x="129387" y="1690206"/>
                    <a:pt x="129387" y="1725935"/>
                  </a:cubicBezTo>
                  <a:cubicBezTo>
                    <a:pt x="129387" y="1725974"/>
                    <a:pt x="129386" y="1726013"/>
                    <a:pt x="129386" y="1726052"/>
                  </a:cubicBezTo>
                  <a:cubicBezTo>
                    <a:pt x="129354" y="1743893"/>
                    <a:pt x="122102" y="1760038"/>
                    <a:pt x="110397" y="1771721"/>
                  </a:cubicBezTo>
                  <a:lnTo>
                    <a:pt x="107710" y="1773530"/>
                  </a:lnTo>
                  <a:lnTo>
                    <a:pt x="457036" y="2378793"/>
                  </a:lnTo>
                  <a:lnTo>
                    <a:pt x="924519" y="2378793"/>
                  </a:lnTo>
                  <a:lnTo>
                    <a:pt x="701873" y="1993189"/>
                  </a:lnTo>
                  <a:lnTo>
                    <a:pt x="724173" y="1993189"/>
                  </a:lnTo>
                  <a:lnTo>
                    <a:pt x="946807" y="2378794"/>
                  </a:lnTo>
                  <a:lnTo>
                    <a:pt x="1225576" y="2378793"/>
                  </a:lnTo>
                  <a:lnTo>
                    <a:pt x="1603477" y="1724183"/>
                  </a:lnTo>
                  <a:lnTo>
                    <a:pt x="1599103" y="1713624"/>
                  </a:lnTo>
                  <a:cubicBezTo>
                    <a:pt x="1599103" y="1699319"/>
                    <a:pt x="1610700" y="1687723"/>
                    <a:pt x="1625004" y="1687723"/>
                  </a:cubicBezTo>
                  <a:cubicBezTo>
                    <a:pt x="1639309" y="1687723"/>
                    <a:pt x="1650904" y="1699319"/>
                    <a:pt x="1650904" y="1713624"/>
                  </a:cubicBezTo>
                  <a:cubicBezTo>
                    <a:pt x="1650904" y="1727929"/>
                    <a:pt x="1639309" y="1739524"/>
                    <a:pt x="1625004" y="1739524"/>
                  </a:cubicBezTo>
                  <a:lnTo>
                    <a:pt x="1618388" y="1736784"/>
                  </a:lnTo>
                  <a:lnTo>
                    <a:pt x="1236725" y="2397958"/>
                  </a:lnTo>
                  <a:lnTo>
                    <a:pt x="957872" y="2397958"/>
                  </a:lnTo>
                  <a:lnTo>
                    <a:pt x="1047060" y="2552433"/>
                  </a:lnTo>
                  <a:lnTo>
                    <a:pt x="1698293" y="2552433"/>
                  </a:lnTo>
                  <a:lnTo>
                    <a:pt x="2023852" y="1988543"/>
                  </a:lnTo>
                  <a:lnTo>
                    <a:pt x="1839325" y="1668944"/>
                  </a:lnTo>
                  <a:lnTo>
                    <a:pt x="1718307" y="1878525"/>
                  </a:lnTo>
                  <a:lnTo>
                    <a:pt x="1720843" y="1880228"/>
                  </a:lnTo>
                  <a:cubicBezTo>
                    <a:pt x="1732572" y="1891915"/>
                    <a:pt x="1739842" y="1908075"/>
                    <a:pt x="1739873" y="1925940"/>
                  </a:cubicBezTo>
                  <a:cubicBezTo>
                    <a:pt x="1739873" y="1925978"/>
                    <a:pt x="1739874" y="1926018"/>
                    <a:pt x="1739874" y="1926055"/>
                  </a:cubicBezTo>
                  <a:cubicBezTo>
                    <a:pt x="1739874" y="1961739"/>
                    <a:pt x="1710980" y="1990685"/>
                    <a:pt x="1675297" y="1990750"/>
                  </a:cubicBezTo>
                  <a:lnTo>
                    <a:pt x="1675295" y="1990749"/>
                  </a:lnTo>
                  <a:cubicBezTo>
                    <a:pt x="1639566" y="1990813"/>
                    <a:pt x="1610551" y="1961902"/>
                    <a:pt x="1610486" y="1926171"/>
                  </a:cubicBezTo>
                  <a:cubicBezTo>
                    <a:pt x="1610421" y="1890442"/>
                    <a:pt x="1639334" y="1861427"/>
                    <a:pt x="1675064" y="1861362"/>
                  </a:cubicBezTo>
                  <a:cubicBezTo>
                    <a:pt x="1683996" y="1861346"/>
                    <a:pt x="1692509" y="1863141"/>
                    <a:pt x="1700254" y="1866401"/>
                  </a:cubicBezTo>
                  <a:lnTo>
                    <a:pt x="1702323" y="1867790"/>
                  </a:lnTo>
                  <a:lnTo>
                    <a:pt x="1828205" y="1649683"/>
                  </a:lnTo>
                  <a:lnTo>
                    <a:pt x="1731245" y="1481749"/>
                  </a:lnTo>
                  <a:lnTo>
                    <a:pt x="1723264" y="1485048"/>
                  </a:lnTo>
                  <a:cubicBezTo>
                    <a:pt x="1698952" y="1485047"/>
                    <a:pt x="1679244" y="1465339"/>
                    <a:pt x="1679244" y="1441028"/>
                  </a:cubicBezTo>
                  <a:cubicBezTo>
                    <a:pt x="1679244" y="1416716"/>
                    <a:pt x="1698953" y="1397009"/>
                    <a:pt x="1723264" y="1397009"/>
                  </a:cubicBezTo>
                  <a:cubicBezTo>
                    <a:pt x="1747575" y="1397009"/>
                    <a:pt x="1767284" y="1416718"/>
                    <a:pt x="1767283" y="1441028"/>
                  </a:cubicBezTo>
                  <a:cubicBezTo>
                    <a:pt x="1767284" y="1441067"/>
                    <a:pt x="1767284" y="1441105"/>
                    <a:pt x="1767282" y="1441144"/>
                  </a:cubicBezTo>
                  <a:cubicBezTo>
                    <a:pt x="1767251" y="1453277"/>
                    <a:pt x="1762312" y="1464253"/>
                    <a:pt x="1754349" y="1472196"/>
                  </a:cubicBezTo>
                  <a:lnTo>
                    <a:pt x="1749154" y="1474344"/>
                  </a:lnTo>
                  <a:lnTo>
                    <a:pt x="1839294" y="1630468"/>
                  </a:lnTo>
                  <a:lnTo>
                    <a:pt x="1910958" y="1506303"/>
                  </a:lnTo>
                  <a:lnTo>
                    <a:pt x="2169362" y="1506303"/>
                  </a:lnTo>
                  <a:lnTo>
                    <a:pt x="2068357" y="1331396"/>
                  </a:lnTo>
                  <a:lnTo>
                    <a:pt x="2064735" y="1332897"/>
                  </a:lnTo>
                  <a:cubicBezTo>
                    <a:pt x="2050431" y="1332897"/>
                    <a:pt x="2038834" y="1321300"/>
                    <a:pt x="2038834" y="1306996"/>
                  </a:cubicBezTo>
                  <a:cubicBezTo>
                    <a:pt x="2038834" y="1292691"/>
                    <a:pt x="2050431" y="1281094"/>
                    <a:pt x="2064735" y="1281094"/>
                  </a:cubicBezTo>
                  <a:cubicBezTo>
                    <a:pt x="2079040" y="1281094"/>
                    <a:pt x="2090635" y="1292691"/>
                    <a:pt x="2090635" y="1306996"/>
                  </a:cubicBezTo>
                  <a:lnTo>
                    <a:pt x="2084709" y="1321303"/>
                  </a:lnTo>
                  <a:lnTo>
                    <a:pt x="2191503" y="1506303"/>
                  </a:lnTo>
                  <a:lnTo>
                    <a:pt x="2395752" y="1506303"/>
                  </a:lnTo>
                  <a:lnTo>
                    <a:pt x="2510345" y="1704796"/>
                  </a:lnTo>
                  <a:lnTo>
                    <a:pt x="2768698" y="1704796"/>
                  </a:lnTo>
                  <a:lnTo>
                    <a:pt x="2853044" y="1558685"/>
                  </a:lnTo>
                  <a:lnTo>
                    <a:pt x="2678103" y="1558685"/>
                  </a:lnTo>
                  <a:lnTo>
                    <a:pt x="2676476" y="1555782"/>
                  </a:lnTo>
                  <a:lnTo>
                    <a:pt x="2282741" y="873886"/>
                  </a:lnTo>
                  <a:lnTo>
                    <a:pt x="2678103" y="189087"/>
                  </a:lnTo>
                  <a:lnTo>
                    <a:pt x="3468828" y="189087"/>
                  </a:lnTo>
                  <a:lnTo>
                    <a:pt x="3470455" y="191990"/>
                  </a:lnTo>
                  <a:lnTo>
                    <a:pt x="3860125" y="866802"/>
                  </a:lnTo>
                  <a:lnTo>
                    <a:pt x="3837942" y="866801"/>
                  </a:lnTo>
                  <a:lnTo>
                    <a:pt x="3836315" y="863897"/>
                  </a:lnTo>
                  <a:lnTo>
                    <a:pt x="3457678" y="208251"/>
                  </a:lnTo>
                  <a:lnTo>
                    <a:pt x="2689253" y="208251"/>
                  </a:lnTo>
                  <a:lnTo>
                    <a:pt x="2304927" y="873887"/>
                  </a:lnTo>
                  <a:lnTo>
                    <a:pt x="2689253" y="1539404"/>
                  </a:lnTo>
                  <a:lnTo>
                    <a:pt x="2864174" y="1539404"/>
                  </a:lnTo>
                  <a:lnTo>
                    <a:pt x="2970064" y="1355970"/>
                  </a:lnTo>
                  <a:lnTo>
                    <a:pt x="2961019" y="1349872"/>
                  </a:lnTo>
                  <a:cubicBezTo>
                    <a:pt x="2949333" y="1338185"/>
                    <a:pt x="2942105" y="1322041"/>
                    <a:pt x="2942105" y="1304209"/>
                  </a:cubicBezTo>
                  <a:cubicBezTo>
                    <a:pt x="2942104" y="1268544"/>
                    <a:pt x="2971017" y="1239631"/>
                    <a:pt x="3006682" y="1239631"/>
                  </a:cubicBezTo>
                  <a:cubicBezTo>
                    <a:pt x="3042347" y="1239630"/>
                    <a:pt x="3071260" y="1268543"/>
                    <a:pt x="3071260" y="1304208"/>
                  </a:cubicBezTo>
                  <a:cubicBezTo>
                    <a:pt x="3071133" y="1339821"/>
                    <a:pt x="3042294" y="1368658"/>
                    <a:pt x="3006682" y="1368786"/>
                  </a:cubicBezTo>
                  <a:lnTo>
                    <a:pt x="2987157" y="1364844"/>
                  </a:lnTo>
                  <a:lnTo>
                    <a:pt x="2886331" y="1539404"/>
                  </a:lnTo>
                  <a:lnTo>
                    <a:pt x="3342638" y="1539404"/>
                  </a:lnTo>
                  <a:lnTo>
                    <a:pt x="3353064" y="1514235"/>
                  </a:lnTo>
                  <a:cubicBezTo>
                    <a:pt x="3362270" y="1505028"/>
                    <a:pt x="3374988" y="1499335"/>
                    <a:pt x="3389036" y="1499335"/>
                  </a:cubicBezTo>
                  <a:cubicBezTo>
                    <a:pt x="3417132" y="1499334"/>
                    <a:pt x="3439907" y="1522111"/>
                    <a:pt x="3439908" y="1550207"/>
                  </a:cubicBezTo>
                  <a:cubicBezTo>
                    <a:pt x="3439844" y="1578276"/>
                    <a:pt x="3417105" y="1601015"/>
                    <a:pt x="3389036" y="1601078"/>
                  </a:cubicBezTo>
                  <a:cubicBezTo>
                    <a:pt x="3374988" y="1601079"/>
                    <a:pt x="3362270" y="1595384"/>
                    <a:pt x="3353064" y="1586179"/>
                  </a:cubicBezTo>
                  <a:lnTo>
                    <a:pt x="3341675" y="1558685"/>
                  </a:lnTo>
                  <a:lnTo>
                    <a:pt x="2875195" y="1558685"/>
                  </a:lnTo>
                  <a:lnTo>
                    <a:pt x="2779732" y="1723960"/>
                  </a:lnTo>
                  <a:lnTo>
                    <a:pt x="2521409" y="1723960"/>
                  </a:lnTo>
                  <a:lnTo>
                    <a:pt x="2638149" y="1926173"/>
                  </a:lnTo>
                  <a:lnTo>
                    <a:pt x="2634200" y="1932793"/>
                  </a:lnTo>
                  <a:lnTo>
                    <a:pt x="2612017" y="1932792"/>
                  </a:lnTo>
                  <a:lnTo>
                    <a:pt x="2615849" y="1926172"/>
                  </a:lnTo>
                  <a:lnTo>
                    <a:pt x="2499119" y="1723960"/>
                  </a:lnTo>
                  <a:lnTo>
                    <a:pt x="2295053" y="1723960"/>
                  </a:lnTo>
                  <a:lnTo>
                    <a:pt x="2180496" y="1525584"/>
                  </a:lnTo>
                  <a:lnTo>
                    <a:pt x="1922106" y="1525584"/>
                  </a:lnTo>
                  <a:lnTo>
                    <a:pt x="1850419" y="1649734"/>
                  </a:lnTo>
                  <a:lnTo>
                    <a:pt x="2046035" y="1988543"/>
                  </a:lnTo>
                  <a:lnTo>
                    <a:pt x="1709328" y="2571714"/>
                  </a:lnTo>
                  <a:lnTo>
                    <a:pt x="1035911" y="2571714"/>
                  </a:lnTo>
                  <a:lnTo>
                    <a:pt x="935584" y="2397958"/>
                  </a:lnTo>
                  <a:lnTo>
                    <a:pt x="446002" y="2397958"/>
                  </a:lnTo>
                  <a:lnTo>
                    <a:pt x="91739" y="1784282"/>
                  </a:lnTo>
                  <a:lnTo>
                    <a:pt x="89846" y="1785556"/>
                  </a:lnTo>
                  <a:cubicBezTo>
                    <a:pt x="82113" y="1788823"/>
                    <a:pt x="73613" y="1790628"/>
                    <a:pt x="64692" y="1790628"/>
                  </a:cubicBezTo>
                  <a:cubicBezTo>
                    <a:pt x="28963" y="1790628"/>
                    <a:pt x="2" y="1761665"/>
                    <a:pt x="0" y="1725935"/>
                  </a:cubicBezTo>
                  <a:cubicBezTo>
                    <a:pt x="-1" y="1717002"/>
                    <a:pt x="1809" y="1708493"/>
                    <a:pt x="5083" y="1700753"/>
                  </a:cubicBezTo>
                  <a:close/>
                  <a:moveTo>
                    <a:pt x="82231" y="852980"/>
                  </a:moveTo>
                  <a:lnTo>
                    <a:pt x="435994" y="240160"/>
                  </a:lnTo>
                  <a:lnTo>
                    <a:pt x="426936" y="234052"/>
                  </a:lnTo>
                  <a:cubicBezTo>
                    <a:pt x="415250" y="222366"/>
                    <a:pt x="408022" y="206222"/>
                    <a:pt x="408021" y="188389"/>
                  </a:cubicBezTo>
                  <a:cubicBezTo>
                    <a:pt x="408022" y="152725"/>
                    <a:pt x="436934" y="123812"/>
                    <a:pt x="472598" y="123812"/>
                  </a:cubicBezTo>
                  <a:cubicBezTo>
                    <a:pt x="508264" y="123812"/>
                    <a:pt x="537177" y="152725"/>
                    <a:pt x="537176" y="188390"/>
                  </a:cubicBezTo>
                  <a:cubicBezTo>
                    <a:pt x="537176" y="224054"/>
                    <a:pt x="508263" y="252967"/>
                    <a:pt x="472599" y="252967"/>
                  </a:cubicBezTo>
                  <a:lnTo>
                    <a:pt x="453062" y="249023"/>
                  </a:lnTo>
                  <a:lnTo>
                    <a:pt x="104416" y="852980"/>
                  </a:lnTo>
                  <a:lnTo>
                    <a:pt x="488628" y="1518499"/>
                  </a:lnTo>
                  <a:lnTo>
                    <a:pt x="1231732" y="1518499"/>
                  </a:lnTo>
                  <a:lnTo>
                    <a:pt x="1231733" y="1537779"/>
                  </a:lnTo>
                  <a:lnTo>
                    <a:pt x="477593" y="1537779"/>
                  </a:lnTo>
                  <a:close/>
                </a:path>
              </a:pathLst>
            </a:custGeom>
            <a:solidFill>
              <a:schemeClr val="bg2">
                <a:alpha val="3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6F758486-3896-431C-BC57-C2D44E18C854}"/>
              </a:ext>
            </a:extLst>
          </p:cNvPr>
          <p:cNvGrpSpPr/>
          <p:nvPr userDrawn="1"/>
        </p:nvGrpSpPr>
        <p:grpSpPr>
          <a:xfrm>
            <a:off x="2433750" y="1808163"/>
            <a:ext cx="8918462" cy="9683037"/>
            <a:chOff x="-515073" y="2466975"/>
            <a:chExt cx="27159008" cy="29487334"/>
          </a:xfrm>
        </p:grpSpPr>
        <p:sp>
          <p:nvSpPr>
            <p:cNvPr id="11" name="Freeform 5">
              <a:extLst>
                <a:ext uri="{FF2B5EF4-FFF2-40B4-BE49-F238E27FC236}">
                  <a16:creationId xmlns:a16="http://schemas.microsoft.com/office/drawing/2014/main" id="{BAFEA914-86AE-48DE-AF01-8A8699186A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23711" y="7742596"/>
              <a:ext cx="24220224" cy="24211713"/>
            </a:xfrm>
            <a:custGeom>
              <a:avLst/>
              <a:gdLst>
                <a:gd name="T0" fmla="*/ 2672 w 2740"/>
                <a:gd name="T1" fmla="*/ 0 h 2739"/>
                <a:gd name="T2" fmla="*/ 1779 w 2740"/>
                <a:gd name="T3" fmla="*/ 0 h 2739"/>
                <a:gd name="T4" fmla="*/ 1731 w 2740"/>
                <a:gd name="T5" fmla="*/ 19 h 2739"/>
                <a:gd name="T6" fmla="*/ 0 w 2740"/>
                <a:gd name="T7" fmla="*/ 1750 h 2739"/>
                <a:gd name="T8" fmla="*/ 990 w 2740"/>
                <a:gd name="T9" fmla="*/ 2739 h 2739"/>
                <a:gd name="T10" fmla="*/ 1563 w 2740"/>
                <a:gd name="T11" fmla="*/ 2164 h 2739"/>
                <a:gd name="T12" fmla="*/ 1565 w 2740"/>
                <a:gd name="T13" fmla="*/ 2166 h 2739"/>
                <a:gd name="T14" fmla="*/ 2720 w 2740"/>
                <a:gd name="T15" fmla="*/ 1008 h 2739"/>
                <a:gd name="T16" fmla="*/ 2740 w 2740"/>
                <a:gd name="T17" fmla="*/ 960 h 2739"/>
                <a:gd name="T18" fmla="*/ 2740 w 2740"/>
                <a:gd name="T19" fmla="*/ 68 h 2739"/>
                <a:gd name="T20" fmla="*/ 2672 w 2740"/>
                <a:gd name="T21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0" h="2739">
                  <a:moveTo>
                    <a:pt x="2672" y="0"/>
                  </a:moveTo>
                  <a:cubicBezTo>
                    <a:pt x="1779" y="0"/>
                    <a:pt x="1779" y="0"/>
                    <a:pt x="1779" y="0"/>
                  </a:cubicBezTo>
                  <a:cubicBezTo>
                    <a:pt x="1761" y="0"/>
                    <a:pt x="1744" y="7"/>
                    <a:pt x="1731" y="19"/>
                  </a:cubicBezTo>
                  <a:cubicBezTo>
                    <a:pt x="0" y="1750"/>
                    <a:pt x="0" y="1750"/>
                    <a:pt x="0" y="1750"/>
                  </a:cubicBezTo>
                  <a:cubicBezTo>
                    <a:pt x="990" y="2739"/>
                    <a:pt x="990" y="2739"/>
                    <a:pt x="990" y="2739"/>
                  </a:cubicBezTo>
                  <a:cubicBezTo>
                    <a:pt x="1563" y="2164"/>
                    <a:pt x="1563" y="2164"/>
                    <a:pt x="1563" y="2164"/>
                  </a:cubicBezTo>
                  <a:cubicBezTo>
                    <a:pt x="1565" y="2166"/>
                    <a:pt x="1565" y="2166"/>
                    <a:pt x="1565" y="2166"/>
                  </a:cubicBezTo>
                  <a:cubicBezTo>
                    <a:pt x="2720" y="1008"/>
                    <a:pt x="2720" y="1008"/>
                    <a:pt x="2720" y="1008"/>
                  </a:cubicBezTo>
                  <a:cubicBezTo>
                    <a:pt x="2733" y="995"/>
                    <a:pt x="2740" y="978"/>
                    <a:pt x="2740" y="960"/>
                  </a:cubicBezTo>
                  <a:cubicBezTo>
                    <a:pt x="2740" y="68"/>
                    <a:pt x="2740" y="68"/>
                    <a:pt x="2740" y="68"/>
                  </a:cubicBezTo>
                  <a:cubicBezTo>
                    <a:pt x="2740" y="30"/>
                    <a:pt x="2710" y="0"/>
                    <a:pt x="2672" y="0"/>
                  </a:cubicBezTo>
                </a:path>
              </a:pathLst>
            </a:custGeom>
            <a:solidFill>
              <a:schemeClr val="bg1">
                <a:alpha val="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" name="Freeform 5">
              <a:extLst>
                <a:ext uri="{FF2B5EF4-FFF2-40B4-BE49-F238E27FC236}">
                  <a16:creationId xmlns:a16="http://schemas.microsoft.com/office/drawing/2014/main" id="{11FB0001-141B-4177-9CA8-1C761D7325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15073" y="2466975"/>
              <a:ext cx="24220224" cy="24211713"/>
            </a:xfrm>
            <a:custGeom>
              <a:avLst/>
              <a:gdLst>
                <a:gd name="T0" fmla="*/ 2672 w 2740"/>
                <a:gd name="T1" fmla="*/ 0 h 2739"/>
                <a:gd name="T2" fmla="*/ 1779 w 2740"/>
                <a:gd name="T3" fmla="*/ 0 h 2739"/>
                <a:gd name="T4" fmla="*/ 1731 w 2740"/>
                <a:gd name="T5" fmla="*/ 19 h 2739"/>
                <a:gd name="T6" fmla="*/ 0 w 2740"/>
                <a:gd name="T7" fmla="*/ 1750 h 2739"/>
                <a:gd name="T8" fmla="*/ 990 w 2740"/>
                <a:gd name="T9" fmla="*/ 2739 h 2739"/>
                <a:gd name="T10" fmla="*/ 1563 w 2740"/>
                <a:gd name="T11" fmla="*/ 2164 h 2739"/>
                <a:gd name="T12" fmla="*/ 1565 w 2740"/>
                <a:gd name="T13" fmla="*/ 2166 h 2739"/>
                <a:gd name="T14" fmla="*/ 2720 w 2740"/>
                <a:gd name="T15" fmla="*/ 1008 h 2739"/>
                <a:gd name="T16" fmla="*/ 2740 w 2740"/>
                <a:gd name="T17" fmla="*/ 960 h 2739"/>
                <a:gd name="T18" fmla="*/ 2740 w 2740"/>
                <a:gd name="T19" fmla="*/ 68 h 2739"/>
                <a:gd name="T20" fmla="*/ 2672 w 2740"/>
                <a:gd name="T21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0" h="2739">
                  <a:moveTo>
                    <a:pt x="2672" y="0"/>
                  </a:moveTo>
                  <a:cubicBezTo>
                    <a:pt x="1779" y="0"/>
                    <a:pt x="1779" y="0"/>
                    <a:pt x="1779" y="0"/>
                  </a:cubicBezTo>
                  <a:cubicBezTo>
                    <a:pt x="1761" y="0"/>
                    <a:pt x="1744" y="7"/>
                    <a:pt x="1731" y="19"/>
                  </a:cubicBezTo>
                  <a:cubicBezTo>
                    <a:pt x="0" y="1750"/>
                    <a:pt x="0" y="1750"/>
                    <a:pt x="0" y="1750"/>
                  </a:cubicBezTo>
                  <a:cubicBezTo>
                    <a:pt x="990" y="2739"/>
                    <a:pt x="990" y="2739"/>
                    <a:pt x="990" y="2739"/>
                  </a:cubicBezTo>
                  <a:cubicBezTo>
                    <a:pt x="1563" y="2164"/>
                    <a:pt x="1563" y="2164"/>
                    <a:pt x="1563" y="2164"/>
                  </a:cubicBezTo>
                  <a:cubicBezTo>
                    <a:pt x="1565" y="2166"/>
                    <a:pt x="1565" y="2166"/>
                    <a:pt x="1565" y="2166"/>
                  </a:cubicBezTo>
                  <a:cubicBezTo>
                    <a:pt x="2720" y="1008"/>
                    <a:pt x="2720" y="1008"/>
                    <a:pt x="2720" y="1008"/>
                  </a:cubicBezTo>
                  <a:cubicBezTo>
                    <a:pt x="2733" y="995"/>
                    <a:pt x="2740" y="978"/>
                    <a:pt x="2740" y="960"/>
                  </a:cubicBezTo>
                  <a:cubicBezTo>
                    <a:pt x="2740" y="68"/>
                    <a:pt x="2740" y="68"/>
                    <a:pt x="2740" y="68"/>
                  </a:cubicBezTo>
                  <a:cubicBezTo>
                    <a:pt x="2740" y="30"/>
                    <a:pt x="2710" y="0"/>
                    <a:pt x="2672" y="0"/>
                  </a:cubicBezTo>
                </a:path>
              </a:pathLst>
            </a:custGeom>
            <a:solidFill>
              <a:srgbClr val="2DD573">
                <a:alpha val="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62CAB38C-5F38-4824-BA5B-9B6A2BB378C1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/>
        <p:txBody>
          <a:bodyPr lIns="0" anchor="t"/>
          <a:lstStyle>
            <a:lvl1pPr>
              <a:defRPr sz="3200">
                <a:solidFill>
                  <a:schemeClr val="bg2"/>
                </a:solidFill>
              </a:defRPr>
            </a:lvl1pPr>
          </a:lstStyle>
          <a:p>
            <a:r>
              <a:rPr lang="en-US"/>
              <a:t>Text slide</a:t>
            </a:r>
            <a:endParaRPr lang="en-GB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CDFBB33E-6289-45C8-8519-AD7D7DD264ED}"/>
              </a:ext>
            </a:extLst>
          </p:cNvPr>
          <p:cNvSpPr/>
          <p:nvPr userDrawn="1"/>
        </p:nvSpPr>
        <p:spPr>
          <a:xfrm>
            <a:off x="0" y="6348951"/>
            <a:ext cx="12192000" cy="514350"/>
          </a:xfrm>
          <a:prstGeom prst="rect">
            <a:avLst/>
          </a:prstGeom>
          <a:gradFill>
            <a:gsLst>
              <a:gs pos="0">
                <a:srgbClr val="124042">
                  <a:alpha val="0"/>
                </a:srgbClr>
              </a:gs>
              <a:gs pos="100000">
                <a:srgbClr val="12404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610" tIns="54610" rIns="54610" bIns="54610" rtlCol="0" anchor="ctr"/>
          <a:lstStyle/>
          <a:p>
            <a:pPr algn="ctr"/>
            <a:endParaRPr lang="en-GB" sz="900">
              <a:solidFill>
                <a:schemeClr val="bg1"/>
              </a:solidFill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FE9F4E31-61D8-4B49-B29B-AFBA607B4DE6}"/>
              </a:ext>
            </a:extLst>
          </p:cNvPr>
          <p:cNvSpPr/>
          <p:nvPr userDrawn="1"/>
        </p:nvSpPr>
        <p:spPr>
          <a:xfrm>
            <a:off x="3000" y="6215139"/>
            <a:ext cx="12186000" cy="144000"/>
          </a:xfrm>
          <a:prstGeom prst="rect">
            <a:avLst/>
          </a:prstGeom>
          <a:solidFill>
            <a:srgbClr val="2DD5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" name="object 20">
            <a:extLst>
              <a:ext uri="{FF2B5EF4-FFF2-40B4-BE49-F238E27FC236}">
                <a16:creationId xmlns:a16="http://schemas.microsoft.com/office/drawing/2014/main" id="{BE7C860D-F404-44FB-9103-A16A35308663}"/>
              </a:ext>
            </a:extLst>
          </p:cNvPr>
          <p:cNvSpPr/>
          <p:nvPr userDrawn="1"/>
        </p:nvSpPr>
        <p:spPr>
          <a:xfrm>
            <a:off x="-2397871" y="6040438"/>
            <a:ext cx="682459" cy="356984"/>
          </a:xfrm>
          <a:prstGeom prst="rect">
            <a:avLst/>
          </a:pr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1">
            <a:extLst>
              <a:ext uri="{FF2B5EF4-FFF2-40B4-BE49-F238E27FC236}">
                <a16:creationId xmlns:a16="http://schemas.microsoft.com/office/drawing/2014/main" id="{A09F95AB-5F6C-45AB-BD8C-CC1F32712D47}"/>
              </a:ext>
            </a:extLst>
          </p:cNvPr>
          <p:cNvSpPr/>
          <p:nvPr userDrawn="1"/>
        </p:nvSpPr>
        <p:spPr>
          <a:xfrm>
            <a:off x="-1669145" y="6040438"/>
            <a:ext cx="682459" cy="356984"/>
          </a:xfrm>
          <a:prstGeom prst="rect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2">
            <a:extLst>
              <a:ext uri="{FF2B5EF4-FFF2-40B4-BE49-F238E27FC236}">
                <a16:creationId xmlns:a16="http://schemas.microsoft.com/office/drawing/2014/main" id="{D1BE6A9D-C57E-40F1-B00E-CE3C72057A5D}"/>
              </a:ext>
            </a:extLst>
          </p:cNvPr>
          <p:cNvSpPr/>
          <p:nvPr userDrawn="1"/>
        </p:nvSpPr>
        <p:spPr>
          <a:xfrm>
            <a:off x="-940406" y="6040438"/>
            <a:ext cx="682459" cy="356984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23">
            <a:extLst>
              <a:ext uri="{FF2B5EF4-FFF2-40B4-BE49-F238E27FC236}">
                <a16:creationId xmlns:a16="http://schemas.microsoft.com/office/drawing/2014/main" id="{11864239-56A7-406D-9D6B-CCF33D14703E}"/>
              </a:ext>
            </a:extLst>
          </p:cNvPr>
          <p:cNvSpPr/>
          <p:nvPr userDrawn="1"/>
        </p:nvSpPr>
        <p:spPr>
          <a:xfrm>
            <a:off x="-2397871" y="6468504"/>
            <a:ext cx="682459" cy="356984"/>
          </a:xfrm>
          <a:prstGeom prst="rect">
            <a:avLst/>
          </a:pr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24">
            <a:extLst>
              <a:ext uri="{FF2B5EF4-FFF2-40B4-BE49-F238E27FC236}">
                <a16:creationId xmlns:a16="http://schemas.microsoft.com/office/drawing/2014/main" id="{1C1486F5-456C-4E22-945C-6D9A0D5FBEB1}"/>
              </a:ext>
            </a:extLst>
          </p:cNvPr>
          <p:cNvSpPr/>
          <p:nvPr userDrawn="1"/>
        </p:nvSpPr>
        <p:spPr>
          <a:xfrm>
            <a:off x="-1669145" y="6468504"/>
            <a:ext cx="682459" cy="356984"/>
          </a:xfrm>
          <a:prstGeom prst="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25">
            <a:extLst>
              <a:ext uri="{FF2B5EF4-FFF2-40B4-BE49-F238E27FC236}">
                <a16:creationId xmlns:a16="http://schemas.microsoft.com/office/drawing/2014/main" id="{43F2F55E-B0C0-471E-A67A-DD4B8A46CAEC}"/>
              </a:ext>
            </a:extLst>
          </p:cNvPr>
          <p:cNvSpPr/>
          <p:nvPr userDrawn="1"/>
        </p:nvSpPr>
        <p:spPr>
          <a:xfrm>
            <a:off x="-940406" y="6468504"/>
            <a:ext cx="682459" cy="356984"/>
          </a:xfrm>
          <a:prstGeom prst="rect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33" name="object 79">
            <a:extLst>
              <a:ext uri="{FF2B5EF4-FFF2-40B4-BE49-F238E27FC236}">
                <a16:creationId xmlns:a16="http://schemas.microsoft.com/office/drawing/2014/main" id="{6693EA4F-891E-49B7-B6B2-62213CBB754F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891140055"/>
              </p:ext>
            </p:extLst>
          </p:nvPr>
        </p:nvGraphicFramePr>
        <p:xfrm>
          <a:off x="-1104142" y="0"/>
          <a:ext cx="703580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213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2375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4" name="object 79">
            <a:extLst>
              <a:ext uri="{FF2B5EF4-FFF2-40B4-BE49-F238E27FC236}">
                <a16:creationId xmlns:a16="http://schemas.microsoft.com/office/drawing/2014/main" id="{987E8EB5-3D47-4DCC-98B4-94679383DE90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343374484"/>
              </p:ext>
            </p:extLst>
          </p:nvPr>
        </p:nvGraphicFramePr>
        <p:xfrm>
          <a:off x="-1104142" y="85527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33F4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B677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AD0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5" name="object 79">
            <a:extLst>
              <a:ext uri="{FF2B5EF4-FFF2-40B4-BE49-F238E27FC236}">
                <a16:creationId xmlns:a16="http://schemas.microsoft.com/office/drawing/2014/main" id="{2D7BC289-EAB3-4313-A65C-978FD9B57DD9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622441199"/>
              </p:ext>
            </p:extLst>
          </p:nvPr>
        </p:nvGraphicFramePr>
        <p:xfrm>
          <a:off x="-1104142" y="1710550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C254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2466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1B0E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6" name="object 79">
            <a:extLst>
              <a:ext uri="{FF2B5EF4-FFF2-40B4-BE49-F238E27FC236}">
                <a16:creationId xmlns:a16="http://schemas.microsoft.com/office/drawing/2014/main" id="{86E8555C-B0ED-4B28-A172-21752664C8E9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577810452"/>
              </p:ext>
            </p:extLst>
          </p:nvPr>
        </p:nvGraphicFramePr>
        <p:xfrm>
          <a:off x="-1104142" y="256582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2404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5636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D57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7" name="object 79">
            <a:extLst>
              <a:ext uri="{FF2B5EF4-FFF2-40B4-BE49-F238E27FC236}">
                <a16:creationId xmlns:a16="http://schemas.microsoft.com/office/drawing/2014/main" id="{7A1DAAFB-CB0A-415B-B81A-7A666299EDE7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619298903"/>
              </p:ext>
            </p:extLst>
          </p:nvPr>
        </p:nvGraphicFramePr>
        <p:xfrm>
          <a:off x="-1104142" y="3421100"/>
          <a:ext cx="727074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59E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D32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C20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8" name="object 79">
            <a:extLst>
              <a:ext uri="{FF2B5EF4-FFF2-40B4-BE49-F238E27FC236}">
                <a16:creationId xmlns:a16="http://schemas.microsoft.com/office/drawing/2014/main" id="{60C8FD45-86C5-45FE-AD84-F6AF9A82E611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989019848"/>
              </p:ext>
            </p:extLst>
          </p:nvPr>
        </p:nvGraphicFramePr>
        <p:xfrm>
          <a:off x="-1104142" y="427637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572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932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83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9" name="object 79">
            <a:extLst>
              <a:ext uri="{FF2B5EF4-FFF2-40B4-BE49-F238E27FC236}">
                <a16:creationId xmlns:a16="http://schemas.microsoft.com/office/drawing/2014/main" id="{91C8F8A9-A425-461C-9626-8DDC63F83C3C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99371872"/>
              </p:ext>
            </p:extLst>
          </p:nvPr>
        </p:nvGraphicFramePr>
        <p:xfrm>
          <a:off x="-1104142" y="5131651"/>
          <a:ext cx="703579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3163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75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8D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40" name="TextBox 39">
            <a:extLst>
              <a:ext uri="{FF2B5EF4-FFF2-40B4-BE49-F238E27FC236}">
                <a16:creationId xmlns:a16="http://schemas.microsoft.com/office/drawing/2014/main" id="{C43785C1-172E-4122-A185-6C3D59A2A832}"/>
              </a:ext>
            </a:extLst>
          </p:cNvPr>
          <p:cNvSpPr txBox="1"/>
          <p:nvPr userDrawn="1"/>
        </p:nvSpPr>
        <p:spPr>
          <a:xfrm>
            <a:off x="0" y="0"/>
            <a:ext cx="121920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OFFICIAL</a:t>
            </a:r>
          </a:p>
        </p:txBody>
      </p:sp>
    </p:spTree>
    <p:extLst>
      <p:ext uri="{BB962C8B-B14F-4D97-AF65-F5344CB8AC3E}">
        <p14:creationId xmlns:p14="http://schemas.microsoft.com/office/powerpoint/2010/main" val="415157626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2E3932B4-22D7-4705-ACD6-4EC7BB56C4C5}"/>
              </a:ext>
            </a:extLst>
          </p:cNvPr>
          <p:cNvGrpSpPr/>
          <p:nvPr userDrawn="1"/>
        </p:nvGrpSpPr>
        <p:grpSpPr>
          <a:xfrm>
            <a:off x="-5023069" y="-4070884"/>
            <a:ext cx="15047340" cy="13559074"/>
            <a:chOff x="-5023069" y="-4070884"/>
            <a:chExt cx="15047340" cy="13559074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9A12F5DE-BEAA-4852-AB4C-10477C686D3A}"/>
                </a:ext>
              </a:extLst>
            </p:cNvPr>
            <p:cNvSpPr/>
            <p:nvPr userDrawn="1"/>
          </p:nvSpPr>
          <p:spPr>
            <a:xfrm rot="4627839">
              <a:off x="3154850" y="2499000"/>
              <a:ext cx="7017334" cy="6721509"/>
            </a:xfrm>
            <a:custGeom>
              <a:avLst/>
              <a:gdLst>
                <a:gd name="connsiteX0" fmla="*/ 6612680 w 7017334"/>
                <a:gd name="connsiteY0" fmla="*/ 3928419 h 6721509"/>
                <a:gd name="connsiteX1" fmla="*/ 6621855 w 7017334"/>
                <a:gd name="connsiteY1" fmla="*/ 3928420 h 6721509"/>
                <a:gd name="connsiteX2" fmla="*/ 6623598 w 7017334"/>
                <a:gd name="connsiteY2" fmla="*/ 3931323 h 6721509"/>
                <a:gd name="connsiteX3" fmla="*/ 7017334 w 7017334"/>
                <a:gd name="connsiteY3" fmla="*/ 4613219 h 6721509"/>
                <a:gd name="connsiteX4" fmla="*/ 7015591 w 7017334"/>
                <a:gd name="connsiteY4" fmla="*/ 4616122 h 6721509"/>
                <a:gd name="connsiteX5" fmla="*/ 6661400 w 7017334"/>
                <a:gd name="connsiteY5" fmla="*/ 5229712 h 6721509"/>
                <a:gd name="connsiteX6" fmla="*/ 6664149 w 7017334"/>
                <a:gd name="connsiteY6" fmla="*/ 5231566 h 6721509"/>
                <a:gd name="connsiteX7" fmla="*/ 6683064 w 7017334"/>
                <a:gd name="connsiteY7" fmla="*/ 5277229 h 6721509"/>
                <a:gd name="connsiteX8" fmla="*/ 6618487 w 7017334"/>
                <a:gd name="connsiteY8" fmla="*/ 5341807 h 6721509"/>
                <a:gd name="connsiteX9" fmla="*/ 6553909 w 7017334"/>
                <a:gd name="connsiteY9" fmla="*/ 5277229 h 6721509"/>
                <a:gd name="connsiteX10" fmla="*/ 6618486 w 7017334"/>
                <a:gd name="connsiteY10" fmla="*/ 5212651 h 6721509"/>
                <a:gd name="connsiteX11" fmla="*/ 6643622 w 7017334"/>
                <a:gd name="connsiteY11" fmla="*/ 5217726 h 6721509"/>
                <a:gd name="connsiteX12" fmla="*/ 6645454 w 7017334"/>
                <a:gd name="connsiteY12" fmla="*/ 5218961 h 6721509"/>
                <a:gd name="connsiteX13" fmla="*/ 6995150 w 7017334"/>
                <a:gd name="connsiteY13" fmla="*/ 4613219 h 6721509"/>
                <a:gd name="connsiteX14" fmla="*/ 6612680 w 7017334"/>
                <a:gd name="connsiteY14" fmla="*/ 3950720 h 6721509"/>
                <a:gd name="connsiteX15" fmla="*/ 5523735 w 7017334"/>
                <a:gd name="connsiteY15" fmla="*/ 6358564 h 6721509"/>
                <a:gd name="connsiteX16" fmla="*/ 5583274 w 7017334"/>
                <a:gd name="connsiteY16" fmla="*/ 6318946 h 6721509"/>
                <a:gd name="connsiteX17" fmla="*/ 5648083 w 7017334"/>
                <a:gd name="connsiteY17" fmla="*/ 6383523 h 6721509"/>
                <a:gd name="connsiteX18" fmla="*/ 5648084 w 7017334"/>
                <a:gd name="connsiteY18" fmla="*/ 6383755 h 6721509"/>
                <a:gd name="connsiteX19" fmla="*/ 5583506 w 7017334"/>
                <a:gd name="connsiteY19" fmla="*/ 6448333 h 6721509"/>
                <a:gd name="connsiteX20" fmla="*/ 5518697 w 7017334"/>
                <a:gd name="connsiteY20" fmla="*/ 6383755 h 6721509"/>
                <a:gd name="connsiteX21" fmla="*/ 5523735 w 7017334"/>
                <a:gd name="connsiteY21" fmla="*/ 6358564 h 6721509"/>
                <a:gd name="connsiteX22" fmla="*/ 5555631 w 7017334"/>
                <a:gd name="connsiteY22" fmla="*/ 4604045 h 6721509"/>
                <a:gd name="connsiteX23" fmla="*/ 5577815 w 7017334"/>
                <a:gd name="connsiteY23" fmla="*/ 4604044 h 6721509"/>
                <a:gd name="connsiteX24" fmla="*/ 5579557 w 7017334"/>
                <a:gd name="connsiteY24" fmla="*/ 4606948 h 6721509"/>
                <a:gd name="connsiteX25" fmla="*/ 5874104 w 7017334"/>
                <a:gd name="connsiteY25" fmla="*/ 5117296 h 6721509"/>
                <a:gd name="connsiteX26" fmla="*/ 6462734 w 7017334"/>
                <a:gd name="connsiteY26" fmla="*/ 5117296 h 6721509"/>
                <a:gd name="connsiteX27" fmla="*/ 6757050 w 7017334"/>
                <a:gd name="connsiteY27" fmla="*/ 4607530 h 6721509"/>
                <a:gd name="connsiteX28" fmla="*/ 6462735 w 7017334"/>
                <a:gd name="connsiteY28" fmla="*/ 4097762 h 6721509"/>
                <a:gd name="connsiteX29" fmla="*/ 5874221 w 7017334"/>
                <a:gd name="connsiteY29" fmla="*/ 4097762 h 6721509"/>
                <a:gd name="connsiteX30" fmla="*/ 5864929 w 7017334"/>
                <a:gd name="connsiteY30" fmla="*/ 4114604 h 6721509"/>
                <a:gd name="connsiteX31" fmla="*/ 5864812 w 7017334"/>
                <a:gd name="connsiteY31" fmla="*/ 4078598 h 6721509"/>
                <a:gd name="connsiteX32" fmla="*/ 6473886 w 7017334"/>
                <a:gd name="connsiteY32" fmla="*/ 4078599 h 6721509"/>
                <a:gd name="connsiteX33" fmla="*/ 6475511 w 7017334"/>
                <a:gd name="connsiteY33" fmla="*/ 4081502 h 6721509"/>
                <a:gd name="connsiteX34" fmla="*/ 6779234 w 7017334"/>
                <a:gd name="connsiteY34" fmla="*/ 4607530 h 6721509"/>
                <a:gd name="connsiteX35" fmla="*/ 6777608 w 7017334"/>
                <a:gd name="connsiteY35" fmla="*/ 4610433 h 6721509"/>
                <a:gd name="connsiteX36" fmla="*/ 6473886 w 7017334"/>
                <a:gd name="connsiteY36" fmla="*/ 5136460 h 6721509"/>
                <a:gd name="connsiteX37" fmla="*/ 5863072 w 7017334"/>
                <a:gd name="connsiteY37" fmla="*/ 5136460 h 6721509"/>
                <a:gd name="connsiteX38" fmla="*/ 5861328 w 7017334"/>
                <a:gd name="connsiteY38" fmla="*/ 5133556 h 6721509"/>
                <a:gd name="connsiteX39" fmla="*/ 5057478 w 7017334"/>
                <a:gd name="connsiteY39" fmla="*/ 5480834 h 6721509"/>
                <a:gd name="connsiteX40" fmla="*/ 5083380 w 7017334"/>
                <a:gd name="connsiteY40" fmla="*/ 5454933 h 6721509"/>
                <a:gd name="connsiteX41" fmla="*/ 5109280 w 7017334"/>
                <a:gd name="connsiteY41" fmla="*/ 5480834 h 6721509"/>
                <a:gd name="connsiteX42" fmla="*/ 5103916 w 7017334"/>
                <a:gd name="connsiteY42" fmla="*/ 5493784 h 6721509"/>
                <a:gd name="connsiteX43" fmla="*/ 5424851 w 7017334"/>
                <a:gd name="connsiteY43" fmla="*/ 6049601 h 6721509"/>
                <a:gd name="connsiteX44" fmla="*/ 5422063 w 7017334"/>
                <a:gd name="connsiteY44" fmla="*/ 6054364 h 6721509"/>
                <a:gd name="connsiteX45" fmla="*/ 5101748 w 7017334"/>
                <a:gd name="connsiteY45" fmla="*/ 6609271 h 6721509"/>
                <a:gd name="connsiteX46" fmla="*/ 5104305 w 7017334"/>
                <a:gd name="connsiteY46" fmla="*/ 6610989 h 6721509"/>
                <a:gd name="connsiteX47" fmla="*/ 5123335 w 7017334"/>
                <a:gd name="connsiteY47" fmla="*/ 6656700 h 6721509"/>
                <a:gd name="connsiteX48" fmla="*/ 5123335 w 7017334"/>
                <a:gd name="connsiteY48" fmla="*/ 6656931 h 6721509"/>
                <a:gd name="connsiteX49" fmla="*/ 5058757 w 7017334"/>
                <a:gd name="connsiteY49" fmla="*/ 6721509 h 6721509"/>
                <a:gd name="connsiteX50" fmla="*/ 4993948 w 7017334"/>
                <a:gd name="connsiteY50" fmla="*/ 6656931 h 6721509"/>
                <a:gd name="connsiteX51" fmla="*/ 5058526 w 7017334"/>
                <a:gd name="connsiteY51" fmla="*/ 6592122 h 6721509"/>
                <a:gd name="connsiteX52" fmla="*/ 5083717 w 7017334"/>
                <a:gd name="connsiteY52" fmla="*/ 6597161 h 6721509"/>
                <a:gd name="connsiteX53" fmla="*/ 5085764 w 7017334"/>
                <a:gd name="connsiteY53" fmla="*/ 6598536 h 6721509"/>
                <a:gd name="connsiteX54" fmla="*/ 5402666 w 7017334"/>
                <a:gd name="connsiteY54" fmla="*/ 6049601 h 6721509"/>
                <a:gd name="connsiteX55" fmla="*/ 5088124 w 7017334"/>
                <a:gd name="connsiteY55" fmla="*/ 5504770 h 6721509"/>
                <a:gd name="connsiteX56" fmla="*/ 5083379 w 7017334"/>
                <a:gd name="connsiteY56" fmla="*/ 5506735 h 6721509"/>
                <a:gd name="connsiteX57" fmla="*/ 5057478 w 7017334"/>
                <a:gd name="connsiteY57" fmla="*/ 5480834 h 6721509"/>
                <a:gd name="connsiteX58" fmla="*/ 5052717 w 7017334"/>
                <a:gd name="connsiteY58" fmla="*/ 5341922 h 6721509"/>
                <a:gd name="connsiteX59" fmla="*/ 5078619 w 7017334"/>
                <a:gd name="connsiteY59" fmla="*/ 5316021 h 6721509"/>
                <a:gd name="connsiteX60" fmla="*/ 5104519 w 7017334"/>
                <a:gd name="connsiteY60" fmla="*/ 5341922 h 6721509"/>
                <a:gd name="connsiteX61" fmla="*/ 5078618 w 7017334"/>
                <a:gd name="connsiteY61" fmla="*/ 5367823 h 6721509"/>
                <a:gd name="connsiteX62" fmla="*/ 5052717 w 7017334"/>
                <a:gd name="connsiteY62" fmla="*/ 5341922 h 6721509"/>
                <a:gd name="connsiteX63" fmla="*/ 4842259 w 7017334"/>
                <a:gd name="connsiteY63" fmla="*/ 5567943 h 6721509"/>
                <a:gd name="connsiteX64" fmla="*/ 5126586 w 7017334"/>
                <a:gd name="connsiteY64" fmla="*/ 5075598 h 6721509"/>
                <a:gd name="connsiteX65" fmla="*/ 5642276 w 7017334"/>
                <a:gd name="connsiteY65" fmla="*/ 5075598 h 6721509"/>
                <a:gd name="connsiteX66" fmla="*/ 5642276 w 7017334"/>
                <a:gd name="connsiteY66" fmla="*/ 5094762 h 6721509"/>
                <a:gd name="connsiteX67" fmla="*/ 5137620 w 7017334"/>
                <a:gd name="connsiteY67" fmla="*/ 5094762 h 6721509"/>
                <a:gd name="connsiteX68" fmla="*/ 4864443 w 7017334"/>
                <a:gd name="connsiteY68" fmla="*/ 5567943 h 6721509"/>
                <a:gd name="connsiteX69" fmla="*/ 5128560 w 7017334"/>
                <a:gd name="connsiteY69" fmla="*/ 6025560 h 6721509"/>
                <a:gd name="connsiteX70" fmla="*/ 5128560 w 7017334"/>
                <a:gd name="connsiteY70" fmla="*/ 6040774 h 6721509"/>
                <a:gd name="connsiteX71" fmla="*/ 5115204 w 7017334"/>
                <a:gd name="connsiteY71" fmla="*/ 6040775 h 6721509"/>
                <a:gd name="connsiteX72" fmla="*/ 5113462 w 7017334"/>
                <a:gd name="connsiteY72" fmla="*/ 6037871 h 6721509"/>
                <a:gd name="connsiteX73" fmla="*/ 4620189 w 7017334"/>
                <a:gd name="connsiteY73" fmla="*/ 5568060 h 6721509"/>
                <a:gd name="connsiteX74" fmla="*/ 4621815 w 7017334"/>
                <a:gd name="connsiteY74" fmla="*/ 5565041 h 6721509"/>
                <a:gd name="connsiteX75" fmla="*/ 4959963 w 7017334"/>
                <a:gd name="connsiteY75" fmla="*/ 4979385 h 6721509"/>
                <a:gd name="connsiteX76" fmla="*/ 4959140 w 7017334"/>
                <a:gd name="connsiteY76" fmla="*/ 4979045 h 6721509"/>
                <a:gd name="connsiteX77" fmla="*/ 4951553 w 7017334"/>
                <a:gd name="connsiteY77" fmla="*/ 4960730 h 6721509"/>
                <a:gd name="connsiteX78" fmla="*/ 4977455 w 7017334"/>
                <a:gd name="connsiteY78" fmla="*/ 4934829 h 6721509"/>
                <a:gd name="connsiteX79" fmla="*/ 5003356 w 7017334"/>
                <a:gd name="connsiteY79" fmla="*/ 4960729 h 6721509"/>
                <a:gd name="connsiteX80" fmla="*/ 4995770 w 7017334"/>
                <a:gd name="connsiteY80" fmla="*/ 4979044 h 6721509"/>
                <a:gd name="connsiteX81" fmla="*/ 4978271 w 7017334"/>
                <a:gd name="connsiteY81" fmla="*/ 4986293 h 6721509"/>
                <a:gd name="connsiteX82" fmla="*/ 4642373 w 7017334"/>
                <a:gd name="connsiteY82" fmla="*/ 5567944 h 6721509"/>
                <a:gd name="connsiteX83" fmla="*/ 4935344 w 7017334"/>
                <a:gd name="connsiteY83" fmla="*/ 6075515 h 6721509"/>
                <a:gd name="connsiteX84" fmla="*/ 4959568 w 7017334"/>
                <a:gd name="connsiteY84" fmla="*/ 6070624 h 6721509"/>
                <a:gd name="connsiteX85" fmla="*/ 5024146 w 7017334"/>
                <a:gd name="connsiteY85" fmla="*/ 6135201 h 6721509"/>
                <a:gd name="connsiteX86" fmla="*/ 4959568 w 7017334"/>
                <a:gd name="connsiteY86" fmla="*/ 6199779 h 6721509"/>
                <a:gd name="connsiteX87" fmla="*/ 4894991 w 7017334"/>
                <a:gd name="connsiteY87" fmla="*/ 6135201 h 6721509"/>
                <a:gd name="connsiteX88" fmla="*/ 4913905 w 7017334"/>
                <a:gd name="connsiteY88" fmla="*/ 6089538 h 6721509"/>
                <a:gd name="connsiteX89" fmla="*/ 4919224 w 7017334"/>
                <a:gd name="connsiteY89" fmla="*/ 6085952 h 6721509"/>
                <a:gd name="connsiteX90" fmla="*/ 4893480 w 7017334"/>
                <a:gd name="connsiteY90" fmla="*/ 3806583 h 6721509"/>
                <a:gd name="connsiteX91" fmla="*/ 5155320 w 7017334"/>
                <a:gd name="connsiteY91" fmla="*/ 3353102 h 6721509"/>
                <a:gd name="connsiteX92" fmla="*/ 5154499 w 7017334"/>
                <a:gd name="connsiteY92" fmla="*/ 3352762 h 6721509"/>
                <a:gd name="connsiteX93" fmla="*/ 5146912 w 7017334"/>
                <a:gd name="connsiteY93" fmla="*/ 3334447 h 6721509"/>
                <a:gd name="connsiteX94" fmla="*/ 5172814 w 7017334"/>
                <a:gd name="connsiteY94" fmla="*/ 3308546 h 6721509"/>
                <a:gd name="connsiteX95" fmla="*/ 5198715 w 7017334"/>
                <a:gd name="connsiteY95" fmla="*/ 3334447 h 6721509"/>
                <a:gd name="connsiteX96" fmla="*/ 5191129 w 7017334"/>
                <a:gd name="connsiteY96" fmla="*/ 3352762 h 6721509"/>
                <a:gd name="connsiteX97" fmla="*/ 5173479 w 7017334"/>
                <a:gd name="connsiteY97" fmla="*/ 3360073 h 6721509"/>
                <a:gd name="connsiteX98" fmla="*/ 4915664 w 7017334"/>
                <a:gd name="connsiteY98" fmla="*/ 3806583 h 6721509"/>
                <a:gd name="connsiteX99" fmla="*/ 5184311 w 7017334"/>
                <a:gd name="connsiteY99" fmla="*/ 4271865 h 6721509"/>
                <a:gd name="connsiteX100" fmla="*/ 5178620 w 7017334"/>
                <a:gd name="connsiteY100" fmla="*/ 4272214 h 6721509"/>
                <a:gd name="connsiteX101" fmla="*/ 5178620 w 7017334"/>
                <a:gd name="connsiteY101" fmla="*/ 4278020 h 6721509"/>
                <a:gd name="connsiteX102" fmla="*/ 5165612 w 7017334"/>
                <a:gd name="connsiteY102" fmla="*/ 4278020 h 6721509"/>
                <a:gd name="connsiteX103" fmla="*/ 5163985 w 7017334"/>
                <a:gd name="connsiteY103" fmla="*/ 4275117 h 6721509"/>
                <a:gd name="connsiteX104" fmla="*/ 4584796 w 7017334"/>
                <a:gd name="connsiteY104" fmla="*/ 4457933 h 6721509"/>
                <a:gd name="connsiteX105" fmla="*/ 4688250 w 7017334"/>
                <a:gd name="connsiteY105" fmla="*/ 4637146 h 6721509"/>
                <a:gd name="connsiteX106" fmla="*/ 4870248 w 7017334"/>
                <a:gd name="connsiteY106" fmla="*/ 4637146 h 6721509"/>
                <a:gd name="connsiteX107" fmla="*/ 4766764 w 7017334"/>
                <a:gd name="connsiteY107" fmla="*/ 4457933 h 6721509"/>
                <a:gd name="connsiteX108" fmla="*/ 4548525 w 7017334"/>
                <a:gd name="connsiteY108" fmla="*/ 4074068 h 6721509"/>
                <a:gd name="connsiteX109" fmla="*/ 4574427 w 7017334"/>
                <a:gd name="connsiteY109" fmla="*/ 4048167 h 6721509"/>
                <a:gd name="connsiteX110" fmla="*/ 4600328 w 7017334"/>
                <a:gd name="connsiteY110" fmla="*/ 4074068 h 6721509"/>
                <a:gd name="connsiteX111" fmla="*/ 4574427 w 7017334"/>
                <a:gd name="connsiteY111" fmla="*/ 4099969 h 6721509"/>
                <a:gd name="connsiteX112" fmla="*/ 4548525 w 7017334"/>
                <a:gd name="connsiteY112" fmla="*/ 4074068 h 6721509"/>
                <a:gd name="connsiteX113" fmla="*/ 3972137 w 7017334"/>
                <a:gd name="connsiteY113" fmla="*/ 5328148 h 6721509"/>
                <a:gd name="connsiteX114" fmla="*/ 4012626 w 7017334"/>
                <a:gd name="connsiteY114" fmla="*/ 5301156 h 6721509"/>
                <a:gd name="connsiteX115" fmla="*/ 4056762 w 7017334"/>
                <a:gd name="connsiteY115" fmla="*/ 5345059 h 6721509"/>
                <a:gd name="connsiteX116" fmla="*/ 4056762 w 7017334"/>
                <a:gd name="connsiteY116" fmla="*/ 5345291 h 6721509"/>
                <a:gd name="connsiteX117" fmla="*/ 4012858 w 7017334"/>
                <a:gd name="connsiteY117" fmla="*/ 5389194 h 6721509"/>
                <a:gd name="connsiteX118" fmla="*/ 4012858 w 7017334"/>
                <a:gd name="connsiteY118" fmla="*/ 5389195 h 6721509"/>
                <a:gd name="connsiteX119" fmla="*/ 3968722 w 7017334"/>
                <a:gd name="connsiteY119" fmla="*/ 5345291 h 6721509"/>
                <a:gd name="connsiteX120" fmla="*/ 3972137 w 7017334"/>
                <a:gd name="connsiteY120" fmla="*/ 5328148 h 6721509"/>
                <a:gd name="connsiteX121" fmla="*/ 4123197 w 7017334"/>
                <a:gd name="connsiteY121" fmla="*/ 2958365 h 6721509"/>
                <a:gd name="connsiteX122" fmla="*/ 4148981 w 7017334"/>
                <a:gd name="connsiteY122" fmla="*/ 2932347 h 6721509"/>
                <a:gd name="connsiteX123" fmla="*/ 4174999 w 7017334"/>
                <a:gd name="connsiteY123" fmla="*/ 2958131 h 6721509"/>
                <a:gd name="connsiteX124" fmla="*/ 4175000 w 7017334"/>
                <a:gd name="connsiteY124" fmla="*/ 2958248 h 6721509"/>
                <a:gd name="connsiteX125" fmla="*/ 4149215 w 7017334"/>
                <a:gd name="connsiteY125" fmla="*/ 2984149 h 6721509"/>
                <a:gd name="connsiteX126" fmla="*/ 4123197 w 7017334"/>
                <a:gd name="connsiteY126" fmla="*/ 2958365 h 6721509"/>
                <a:gd name="connsiteX127" fmla="*/ 3727461 w 7017334"/>
                <a:gd name="connsiteY127" fmla="*/ 4217447 h 6721509"/>
                <a:gd name="connsiteX128" fmla="*/ 3768022 w 7017334"/>
                <a:gd name="connsiteY128" fmla="*/ 4190563 h 6721509"/>
                <a:gd name="connsiteX129" fmla="*/ 3812041 w 7017334"/>
                <a:gd name="connsiteY129" fmla="*/ 4234582 h 6721509"/>
                <a:gd name="connsiteX130" fmla="*/ 3768021 w 7017334"/>
                <a:gd name="connsiteY130" fmla="*/ 4278602 h 6721509"/>
                <a:gd name="connsiteX131" fmla="*/ 3724002 w 7017334"/>
                <a:gd name="connsiteY131" fmla="*/ 4234582 h 6721509"/>
                <a:gd name="connsiteX132" fmla="*/ 3727461 w 7017334"/>
                <a:gd name="connsiteY132" fmla="*/ 4217447 h 6721509"/>
                <a:gd name="connsiteX133" fmla="*/ 3256396 w 7017334"/>
                <a:gd name="connsiteY133" fmla="*/ 5966325 h 6721509"/>
                <a:gd name="connsiteX134" fmla="*/ 3498793 w 7017334"/>
                <a:gd name="connsiteY134" fmla="*/ 5546571 h 6721509"/>
                <a:gd name="connsiteX135" fmla="*/ 3983588 w 7017334"/>
                <a:gd name="connsiteY135" fmla="*/ 5546572 h 6721509"/>
                <a:gd name="connsiteX136" fmla="*/ 3985215 w 7017334"/>
                <a:gd name="connsiteY136" fmla="*/ 5549475 h 6721509"/>
                <a:gd name="connsiteX137" fmla="*/ 4227380 w 7017334"/>
                <a:gd name="connsiteY137" fmla="*/ 5968764 h 6721509"/>
                <a:gd name="connsiteX138" fmla="*/ 4205196 w 7017334"/>
                <a:gd name="connsiteY138" fmla="*/ 5968764 h 6721509"/>
                <a:gd name="connsiteX139" fmla="*/ 4203454 w 7017334"/>
                <a:gd name="connsiteY139" fmla="*/ 5965861 h 6721509"/>
                <a:gd name="connsiteX140" fmla="*/ 3972439 w 7017334"/>
                <a:gd name="connsiteY140" fmla="*/ 5565735 h 6721509"/>
                <a:gd name="connsiteX141" fmla="*/ 3509944 w 7017334"/>
                <a:gd name="connsiteY141" fmla="*/ 5565735 h 6721509"/>
                <a:gd name="connsiteX142" fmla="*/ 3278580 w 7017334"/>
                <a:gd name="connsiteY142" fmla="*/ 5966325 h 6721509"/>
                <a:gd name="connsiteX143" fmla="*/ 3512731 w 7017334"/>
                <a:gd name="connsiteY143" fmla="*/ 6371676 h 6721509"/>
                <a:gd name="connsiteX144" fmla="*/ 3490431 w 7017334"/>
                <a:gd name="connsiteY144" fmla="*/ 6371675 h 6721509"/>
                <a:gd name="connsiteX145" fmla="*/ 3488804 w 7017334"/>
                <a:gd name="connsiteY145" fmla="*/ 6368772 h 6721509"/>
                <a:gd name="connsiteX146" fmla="*/ 3231703 w 7017334"/>
                <a:gd name="connsiteY146" fmla="*/ 5718051 h 6721509"/>
                <a:gd name="connsiteX147" fmla="*/ 3272192 w 7017334"/>
                <a:gd name="connsiteY147" fmla="*/ 5691059 h 6721509"/>
                <a:gd name="connsiteX148" fmla="*/ 3316328 w 7017334"/>
                <a:gd name="connsiteY148" fmla="*/ 5734962 h 6721509"/>
                <a:gd name="connsiteX149" fmla="*/ 3316328 w 7017334"/>
                <a:gd name="connsiteY149" fmla="*/ 5735078 h 6721509"/>
                <a:gd name="connsiteX150" fmla="*/ 3272424 w 7017334"/>
                <a:gd name="connsiteY150" fmla="*/ 5779098 h 6721509"/>
                <a:gd name="connsiteX151" fmla="*/ 3228288 w 7017334"/>
                <a:gd name="connsiteY151" fmla="*/ 5735194 h 6721509"/>
                <a:gd name="connsiteX152" fmla="*/ 3231703 w 7017334"/>
                <a:gd name="connsiteY152" fmla="*/ 5718051 h 6721509"/>
                <a:gd name="connsiteX153" fmla="*/ 4230515 w 7017334"/>
                <a:gd name="connsiteY153" fmla="*/ 996073 h 6721509"/>
                <a:gd name="connsiteX154" fmla="*/ 4239691 w 7017334"/>
                <a:gd name="connsiteY154" fmla="*/ 996072 h 6721509"/>
                <a:gd name="connsiteX155" fmla="*/ 4241550 w 7017334"/>
                <a:gd name="connsiteY155" fmla="*/ 998976 h 6721509"/>
                <a:gd name="connsiteX156" fmla="*/ 4635170 w 7017334"/>
                <a:gd name="connsiteY156" fmla="*/ 1680871 h 6721509"/>
                <a:gd name="connsiteX157" fmla="*/ 4279242 w 7017334"/>
                <a:gd name="connsiteY157" fmla="*/ 2297366 h 6721509"/>
                <a:gd name="connsiteX158" fmla="*/ 4281987 w 7017334"/>
                <a:gd name="connsiteY158" fmla="*/ 2299217 h 6721509"/>
                <a:gd name="connsiteX159" fmla="*/ 4300901 w 7017334"/>
                <a:gd name="connsiteY159" fmla="*/ 2344880 h 6721509"/>
                <a:gd name="connsiteX160" fmla="*/ 4236324 w 7017334"/>
                <a:gd name="connsiteY160" fmla="*/ 2409458 h 6721509"/>
                <a:gd name="connsiteX161" fmla="*/ 4171747 w 7017334"/>
                <a:gd name="connsiteY161" fmla="*/ 2344880 h 6721509"/>
                <a:gd name="connsiteX162" fmla="*/ 4236324 w 7017334"/>
                <a:gd name="connsiteY162" fmla="*/ 2280303 h 6721509"/>
                <a:gd name="connsiteX163" fmla="*/ 4261460 w 7017334"/>
                <a:gd name="connsiteY163" fmla="*/ 2285378 h 6721509"/>
                <a:gd name="connsiteX164" fmla="*/ 4263291 w 7017334"/>
                <a:gd name="connsiteY164" fmla="*/ 2286612 h 6721509"/>
                <a:gd name="connsiteX165" fmla="*/ 4612986 w 7017334"/>
                <a:gd name="connsiteY165" fmla="*/ 1680871 h 6721509"/>
                <a:gd name="connsiteX166" fmla="*/ 4230516 w 7017334"/>
                <a:gd name="connsiteY166" fmla="*/ 1018373 h 6721509"/>
                <a:gd name="connsiteX167" fmla="*/ 3633148 w 7017334"/>
                <a:gd name="connsiteY167" fmla="*/ 3465831 h 6721509"/>
                <a:gd name="connsiteX168" fmla="*/ 3692758 w 7017334"/>
                <a:gd name="connsiteY168" fmla="*/ 3426319 h 6721509"/>
                <a:gd name="connsiteX169" fmla="*/ 3757453 w 7017334"/>
                <a:gd name="connsiteY169" fmla="*/ 3491013 h 6721509"/>
                <a:gd name="connsiteX170" fmla="*/ 3692758 w 7017334"/>
                <a:gd name="connsiteY170" fmla="*/ 3555707 h 6721509"/>
                <a:gd name="connsiteX171" fmla="*/ 3628064 w 7017334"/>
                <a:gd name="connsiteY171" fmla="*/ 3491013 h 6721509"/>
                <a:gd name="connsiteX172" fmla="*/ 3633148 w 7017334"/>
                <a:gd name="connsiteY172" fmla="*/ 3465831 h 6721509"/>
                <a:gd name="connsiteX173" fmla="*/ 3460629 w 7017334"/>
                <a:gd name="connsiteY173" fmla="*/ 4162502 h 6721509"/>
                <a:gd name="connsiteX174" fmla="*/ 3501118 w 7017334"/>
                <a:gd name="connsiteY174" fmla="*/ 4135510 h 6721509"/>
                <a:gd name="connsiteX175" fmla="*/ 3545254 w 7017334"/>
                <a:gd name="connsiteY175" fmla="*/ 4179413 h 6721509"/>
                <a:gd name="connsiteX176" fmla="*/ 3545254 w 7017334"/>
                <a:gd name="connsiteY176" fmla="*/ 4179645 h 6721509"/>
                <a:gd name="connsiteX177" fmla="*/ 3533315 w 7017334"/>
                <a:gd name="connsiteY177" fmla="*/ 4208360 h 6721509"/>
                <a:gd name="connsiteX178" fmla="*/ 3785560 w 7017334"/>
                <a:gd name="connsiteY178" fmla="*/ 4645160 h 6721509"/>
                <a:gd name="connsiteX179" fmla="*/ 3540479 w 7017334"/>
                <a:gd name="connsiteY179" fmla="*/ 5069615 h 6721509"/>
                <a:gd name="connsiteX180" fmla="*/ 3543064 w 7017334"/>
                <a:gd name="connsiteY180" fmla="*/ 5071351 h 6721509"/>
                <a:gd name="connsiteX181" fmla="*/ 3562093 w 7017334"/>
                <a:gd name="connsiteY181" fmla="*/ 5117063 h 6721509"/>
                <a:gd name="connsiteX182" fmla="*/ 3562093 w 7017334"/>
                <a:gd name="connsiteY182" fmla="*/ 5117294 h 6721509"/>
                <a:gd name="connsiteX183" fmla="*/ 3497516 w 7017334"/>
                <a:gd name="connsiteY183" fmla="*/ 5181872 h 6721509"/>
                <a:gd name="connsiteX184" fmla="*/ 3432707 w 7017334"/>
                <a:gd name="connsiteY184" fmla="*/ 5117294 h 6721509"/>
                <a:gd name="connsiteX185" fmla="*/ 3497284 w 7017334"/>
                <a:gd name="connsiteY185" fmla="*/ 5052485 h 6721509"/>
                <a:gd name="connsiteX186" fmla="*/ 3522475 w 7017334"/>
                <a:gd name="connsiteY186" fmla="*/ 5057523 h 6721509"/>
                <a:gd name="connsiteX187" fmla="*/ 3524494 w 7017334"/>
                <a:gd name="connsiteY187" fmla="*/ 5058879 h 6721509"/>
                <a:gd name="connsiteX188" fmla="*/ 3763376 w 7017334"/>
                <a:gd name="connsiteY188" fmla="*/ 4645160 h 6721509"/>
                <a:gd name="connsiteX189" fmla="*/ 3516347 w 7017334"/>
                <a:gd name="connsiteY189" fmla="*/ 4217313 h 6721509"/>
                <a:gd name="connsiteX190" fmla="*/ 3501350 w 7017334"/>
                <a:gd name="connsiteY190" fmla="*/ 4223548 h 6721509"/>
                <a:gd name="connsiteX191" fmla="*/ 3501350 w 7017334"/>
                <a:gd name="connsiteY191" fmla="*/ 4223549 h 6721509"/>
                <a:gd name="connsiteX192" fmla="*/ 3457214 w 7017334"/>
                <a:gd name="connsiteY192" fmla="*/ 4179645 h 6721509"/>
                <a:gd name="connsiteX193" fmla="*/ 3460629 w 7017334"/>
                <a:gd name="connsiteY193" fmla="*/ 4162502 h 6721509"/>
                <a:gd name="connsiteX194" fmla="*/ 3141572 w 7017334"/>
                <a:gd name="connsiteY194" fmla="*/ 3426215 h 6721509"/>
                <a:gd name="connsiteX195" fmla="*/ 3201111 w 7017334"/>
                <a:gd name="connsiteY195" fmla="*/ 3386596 h 6721509"/>
                <a:gd name="connsiteX196" fmla="*/ 3265920 w 7017334"/>
                <a:gd name="connsiteY196" fmla="*/ 3451174 h 6721509"/>
                <a:gd name="connsiteX197" fmla="*/ 3265920 w 7017334"/>
                <a:gd name="connsiteY197" fmla="*/ 3451406 h 6721509"/>
                <a:gd name="connsiteX198" fmla="*/ 3201342 w 7017334"/>
                <a:gd name="connsiteY198" fmla="*/ 3515983 h 6721509"/>
                <a:gd name="connsiteX199" fmla="*/ 3136533 w 7017334"/>
                <a:gd name="connsiteY199" fmla="*/ 3451406 h 6721509"/>
                <a:gd name="connsiteX200" fmla="*/ 3141572 w 7017334"/>
                <a:gd name="connsiteY200" fmla="*/ 3426215 h 6721509"/>
                <a:gd name="connsiteX201" fmla="*/ 2997820 w 7017334"/>
                <a:gd name="connsiteY201" fmla="*/ 3342098 h 6721509"/>
                <a:gd name="connsiteX202" fmla="*/ 3038272 w 7017334"/>
                <a:gd name="connsiteY202" fmla="*/ 3315284 h 6721509"/>
                <a:gd name="connsiteX203" fmla="*/ 3069317 w 7017334"/>
                <a:gd name="connsiteY203" fmla="*/ 3328143 h 6721509"/>
                <a:gd name="connsiteX204" fmla="*/ 3077990 w 7017334"/>
                <a:gd name="connsiteY204" fmla="*/ 3349082 h 6721509"/>
                <a:gd name="connsiteX205" fmla="*/ 3523881 w 7017334"/>
                <a:gd name="connsiteY205" fmla="*/ 3349081 h 6721509"/>
                <a:gd name="connsiteX206" fmla="*/ 3754082 w 7017334"/>
                <a:gd name="connsiteY206" fmla="*/ 2950351 h 6721509"/>
                <a:gd name="connsiteX207" fmla="*/ 3754083 w 7017334"/>
                <a:gd name="connsiteY207" fmla="*/ 2969748 h 6721509"/>
                <a:gd name="connsiteX208" fmla="*/ 3765117 w 7017334"/>
                <a:gd name="connsiteY208" fmla="*/ 2969748 h 6721509"/>
                <a:gd name="connsiteX209" fmla="*/ 3535031 w 7017334"/>
                <a:gd name="connsiteY209" fmla="*/ 3368245 h 6721509"/>
                <a:gd name="connsiteX210" fmla="*/ 3078424 w 7017334"/>
                <a:gd name="connsiteY210" fmla="*/ 3368245 h 6721509"/>
                <a:gd name="connsiteX211" fmla="*/ 3069317 w 7017334"/>
                <a:gd name="connsiteY211" fmla="*/ 3390232 h 6721509"/>
                <a:gd name="connsiteX212" fmla="*/ 3038272 w 7017334"/>
                <a:gd name="connsiteY212" fmla="*/ 3403090 h 6721509"/>
                <a:gd name="connsiteX213" fmla="*/ 2994370 w 7017334"/>
                <a:gd name="connsiteY213" fmla="*/ 3359187 h 6721509"/>
                <a:gd name="connsiteX214" fmla="*/ 2997820 w 7017334"/>
                <a:gd name="connsiteY214" fmla="*/ 3342098 h 6721509"/>
                <a:gd name="connsiteX215" fmla="*/ 2708616 w 7017334"/>
                <a:gd name="connsiteY215" fmla="*/ 3949544 h 6721509"/>
                <a:gd name="connsiteX216" fmla="*/ 2749068 w 7017334"/>
                <a:gd name="connsiteY216" fmla="*/ 3922730 h 6721509"/>
                <a:gd name="connsiteX217" fmla="*/ 2765733 w 7017334"/>
                <a:gd name="connsiteY217" fmla="*/ 3926094 h 6721509"/>
                <a:gd name="connsiteX218" fmla="*/ 2962313 w 7017334"/>
                <a:gd name="connsiteY218" fmla="*/ 3585556 h 6721509"/>
                <a:gd name="connsiteX219" fmla="*/ 3402393 w 7017334"/>
                <a:gd name="connsiteY219" fmla="*/ 3585556 h 6721509"/>
                <a:gd name="connsiteX220" fmla="*/ 3404018 w 7017334"/>
                <a:gd name="connsiteY220" fmla="*/ 3588459 h 6721509"/>
                <a:gd name="connsiteX221" fmla="*/ 3523464 w 7017334"/>
                <a:gd name="connsiteY221" fmla="*/ 3795433 h 6721509"/>
                <a:gd name="connsiteX222" fmla="*/ 4001940 w 7017334"/>
                <a:gd name="connsiteY222" fmla="*/ 3795433 h 6721509"/>
                <a:gd name="connsiteX223" fmla="*/ 4003567 w 7017334"/>
                <a:gd name="connsiteY223" fmla="*/ 3798336 h 6721509"/>
                <a:gd name="connsiteX224" fmla="*/ 4244338 w 7017334"/>
                <a:gd name="connsiteY224" fmla="*/ 4215187 h 6721509"/>
                <a:gd name="connsiteX225" fmla="*/ 4240389 w 7017334"/>
                <a:gd name="connsiteY225" fmla="*/ 4221923 h 6721509"/>
                <a:gd name="connsiteX226" fmla="*/ 4218205 w 7017334"/>
                <a:gd name="connsiteY226" fmla="*/ 4221923 h 6721509"/>
                <a:gd name="connsiteX227" fmla="*/ 4222038 w 7017334"/>
                <a:gd name="connsiteY227" fmla="*/ 4215187 h 6721509"/>
                <a:gd name="connsiteX228" fmla="*/ 3990790 w 7017334"/>
                <a:gd name="connsiteY228" fmla="*/ 3814596 h 6721509"/>
                <a:gd name="connsiteX229" fmla="*/ 3534524 w 7017334"/>
                <a:gd name="connsiteY229" fmla="*/ 3814597 h 6721509"/>
                <a:gd name="connsiteX230" fmla="*/ 3611340 w 7017334"/>
                <a:gd name="connsiteY230" fmla="*/ 3947701 h 6721509"/>
                <a:gd name="connsiteX231" fmla="*/ 3589156 w 7017334"/>
                <a:gd name="connsiteY231" fmla="*/ 3947701 h 6721509"/>
                <a:gd name="connsiteX232" fmla="*/ 3587530 w 7017334"/>
                <a:gd name="connsiteY232" fmla="*/ 3944797 h 6721509"/>
                <a:gd name="connsiteX233" fmla="*/ 3520325 w 7017334"/>
                <a:gd name="connsiteY233" fmla="*/ 3828402 h 6721509"/>
                <a:gd name="connsiteX234" fmla="*/ 3313636 w 7017334"/>
                <a:gd name="connsiteY234" fmla="*/ 4186450 h 6721509"/>
                <a:gd name="connsiteX235" fmla="*/ 3325969 w 7017334"/>
                <a:gd name="connsiteY235" fmla="*/ 4216000 h 6721509"/>
                <a:gd name="connsiteX236" fmla="*/ 3325968 w 7017334"/>
                <a:gd name="connsiteY236" fmla="*/ 4216116 h 6721509"/>
                <a:gd name="connsiteX237" fmla="*/ 3282064 w 7017334"/>
                <a:gd name="connsiteY237" fmla="*/ 4260136 h 6721509"/>
                <a:gd name="connsiteX238" fmla="*/ 3237929 w 7017334"/>
                <a:gd name="connsiteY238" fmla="*/ 4216232 h 6721509"/>
                <a:gd name="connsiteX239" fmla="*/ 3281833 w 7017334"/>
                <a:gd name="connsiteY239" fmla="*/ 4172096 h 6721509"/>
                <a:gd name="connsiteX240" fmla="*/ 3297849 w 7017334"/>
                <a:gd name="connsiteY240" fmla="*/ 4175286 h 6721509"/>
                <a:gd name="connsiteX241" fmla="*/ 3509218 w 7017334"/>
                <a:gd name="connsiteY241" fmla="*/ 3809165 h 6721509"/>
                <a:gd name="connsiteX242" fmla="*/ 3391243 w 7017334"/>
                <a:gd name="connsiteY242" fmla="*/ 3604837 h 6721509"/>
                <a:gd name="connsiteX243" fmla="*/ 2973463 w 7017334"/>
                <a:gd name="connsiteY243" fmla="*/ 3604837 h 6721509"/>
                <a:gd name="connsiteX244" fmla="*/ 2781087 w 7017334"/>
                <a:gd name="connsiteY244" fmla="*/ 3937940 h 6721509"/>
                <a:gd name="connsiteX245" fmla="*/ 2792972 w 7017334"/>
                <a:gd name="connsiteY245" fmla="*/ 3966632 h 6721509"/>
                <a:gd name="connsiteX246" fmla="*/ 2749068 w 7017334"/>
                <a:gd name="connsiteY246" fmla="*/ 4010536 h 6721509"/>
                <a:gd name="connsiteX247" fmla="*/ 2705166 w 7017334"/>
                <a:gd name="connsiteY247" fmla="*/ 3966632 h 6721509"/>
                <a:gd name="connsiteX248" fmla="*/ 2708616 w 7017334"/>
                <a:gd name="connsiteY248" fmla="*/ 3949544 h 6721509"/>
                <a:gd name="connsiteX249" fmla="*/ 3173468 w 7017334"/>
                <a:gd name="connsiteY249" fmla="*/ 1671695 h 6721509"/>
                <a:gd name="connsiteX250" fmla="*/ 3195653 w 7017334"/>
                <a:gd name="connsiteY250" fmla="*/ 1671695 h 6721509"/>
                <a:gd name="connsiteX251" fmla="*/ 3197394 w 7017334"/>
                <a:gd name="connsiteY251" fmla="*/ 1674599 h 6721509"/>
                <a:gd name="connsiteX252" fmla="*/ 3491942 w 7017334"/>
                <a:gd name="connsiteY252" fmla="*/ 2184947 h 6721509"/>
                <a:gd name="connsiteX253" fmla="*/ 4080573 w 7017334"/>
                <a:gd name="connsiteY253" fmla="*/ 2184947 h 6721509"/>
                <a:gd name="connsiteX254" fmla="*/ 4374887 w 7017334"/>
                <a:gd name="connsiteY254" fmla="*/ 1675180 h 6721509"/>
                <a:gd name="connsiteX255" fmla="*/ 4080573 w 7017334"/>
                <a:gd name="connsiteY255" fmla="*/ 1165413 h 6721509"/>
                <a:gd name="connsiteX256" fmla="*/ 3491942 w 7017334"/>
                <a:gd name="connsiteY256" fmla="*/ 1165413 h 6721509"/>
                <a:gd name="connsiteX257" fmla="*/ 3482882 w 7017334"/>
                <a:gd name="connsiteY257" fmla="*/ 1180512 h 6721509"/>
                <a:gd name="connsiteX258" fmla="*/ 3482650 w 7017334"/>
                <a:gd name="connsiteY258" fmla="*/ 1146133 h 6721509"/>
                <a:gd name="connsiteX259" fmla="*/ 4091723 w 7017334"/>
                <a:gd name="connsiteY259" fmla="*/ 1146133 h 6721509"/>
                <a:gd name="connsiteX260" fmla="*/ 4093349 w 7017334"/>
                <a:gd name="connsiteY260" fmla="*/ 1149036 h 6721509"/>
                <a:gd name="connsiteX261" fmla="*/ 4397071 w 7017334"/>
                <a:gd name="connsiteY261" fmla="*/ 1675180 h 6721509"/>
                <a:gd name="connsiteX262" fmla="*/ 4091723 w 7017334"/>
                <a:gd name="connsiteY262" fmla="*/ 2204111 h 6721509"/>
                <a:gd name="connsiteX263" fmla="*/ 3480908 w 7017334"/>
                <a:gd name="connsiteY263" fmla="*/ 2204111 h 6721509"/>
                <a:gd name="connsiteX264" fmla="*/ 3479166 w 7017334"/>
                <a:gd name="connsiteY264" fmla="*/ 2201207 h 6721509"/>
                <a:gd name="connsiteX265" fmla="*/ 2387085 w 7017334"/>
                <a:gd name="connsiteY265" fmla="*/ 4633209 h 6721509"/>
                <a:gd name="connsiteX266" fmla="*/ 2446624 w 7017334"/>
                <a:gd name="connsiteY266" fmla="*/ 4593591 h 6721509"/>
                <a:gd name="connsiteX267" fmla="*/ 2511433 w 7017334"/>
                <a:gd name="connsiteY267" fmla="*/ 4658168 h 6721509"/>
                <a:gd name="connsiteX268" fmla="*/ 2511433 w 7017334"/>
                <a:gd name="connsiteY268" fmla="*/ 4658400 h 6721509"/>
                <a:gd name="connsiteX269" fmla="*/ 2492486 w 7017334"/>
                <a:gd name="connsiteY269" fmla="*/ 4704030 h 6721509"/>
                <a:gd name="connsiteX270" fmla="*/ 2489760 w 7017334"/>
                <a:gd name="connsiteY270" fmla="*/ 4705869 h 6721509"/>
                <a:gd name="connsiteX271" fmla="*/ 2839198 w 7017334"/>
                <a:gd name="connsiteY271" fmla="*/ 5311142 h 6721509"/>
                <a:gd name="connsiteX272" fmla="*/ 3306636 w 7017334"/>
                <a:gd name="connsiteY272" fmla="*/ 5311142 h 6721509"/>
                <a:gd name="connsiteX273" fmla="*/ 3084034 w 7017334"/>
                <a:gd name="connsiteY273" fmla="*/ 4925538 h 6721509"/>
                <a:gd name="connsiteX274" fmla="*/ 3106335 w 7017334"/>
                <a:gd name="connsiteY274" fmla="*/ 4925538 h 6721509"/>
                <a:gd name="connsiteX275" fmla="*/ 3107960 w 7017334"/>
                <a:gd name="connsiteY275" fmla="*/ 4928442 h 6721509"/>
                <a:gd name="connsiteX276" fmla="*/ 3328906 w 7017334"/>
                <a:gd name="connsiteY276" fmla="*/ 5311142 h 6721509"/>
                <a:gd name="connsiteX277" fmla="*/ 3607738 w 7017334"/>
                <a:gd name="connsiteY277" fmla="*/ 5311142 h 6721509"/>
                <a:gd name="connsiteX278" fmla="*/ 3985667 w 7017334"/>
                <a:gd name="connsiteY278" fmla="*/ 4656596 h 6721509"/>
                <a:gd name="connsiteX279" fmla="*/ 3981266 w 7017334"/>
                <a:gd name="connsiteY279" fmla="*/ 4645973 h 6721509"/>
                <a:gd name="connsiteX280" fmla="*/ 4007168 w 7017334"/>
                <a:gd name="connsiteY280" fmla="*/ 4620072 h 6721509"/>
                <a:gd name="connsiteX281" fmla="*/ 4033068 w 7017334"/>
                <a:gd name="connsiteY281" fmla="*/ 4645974 h 6721509"/>
                <a:gd name="connsiteX282" fmla="*/ 4033068 w 7017334"/>
                <a:gd name="connsiteY282" fmla="*/ 4646089 h 6721509"/>
                <a:gd name="connsiteX283" fmla="*/ 4025441 w 7017334"/>
                <a:gd name="connsiteY283" fmla="*/ 4664328 h 6721509"/>
                <a:gd name="connsiteX284" fmla="*/ 4007167 w 7017334"/>
                <a:gd name="connsiteY284" fmla="*/ 4671873 h 6721509"/>
                <a:gd name="connsiteX285" fmla="*/ 4000598 w 7017334"/>
                <a:gd name="connsiteY285" fmla="*/ 4669152 h 6721509"/>
                <a:gd name="connsiteX286" fmla="*/ 3618773 w 7017334"/>
                <a:gd name="connsiteY286" fmla="*/ 5330306 h 6721509"/>
                <a:gd name="connsiteX287" fmla="*/ 3339970 w 7017334"/>
                <a:gd name="connsiteY287" fmla="*/ 5330307 h 6721509"/>
                <a:gd name="connsiteX288" fmla="*/ 3429221 w 7017334"/>
                <a:gd name="connsiteY288" fmla="*/ 5484900 h 6721509"/>
                <a:gd name="connsiteX289" fmla="*/ 4080339 w 7017334"/>
                <a:gd name="connsiteY289" fmla="*/ 5484900 h 6721509"/>
                <a:gd name="connsiteX290" fmla="*/ 4406013 w 7017334"/>
                <a:gd name="connsiteY290" fmla="*/ 4920893 h 6721509"/>
                <a:gd name="connsiteX291" fmla="*/ 4221487 w 7017334"/>
                <a:gd name="connsiteY291" fmla="*/ 4601293 h 6721509"/>
                <a:gd name="connsiteX292" fmla="*/ 4100468 w 7017334"/>
                <a:gd name="connsiteY292" fmla="*/ 4810873 h 6721509"/>
                <a:gd name="connsiteX293" fmla="*/ 4103006 w 7017334"/>
                <a:gd name="connsiteY293" fmla="*/ 4812577 h 6721509"/>
                <a:gd name="connsiteX294" fmla="*/ 4122035 w 7017334"/>
                <a:gd name="connsiteY294" fmla="*/ 4858288 h 6721509"/>
                <a:gd name="connsiteX295" fmla="*/ 4122035 w 7017334"/>
                <a:gd name="connsiteY295" fmla="*/ 4858520 h 6721509"/>
                <a:gd name="connsiteX296" fmla="*/ 4057458 w 7017334"/>
                <a:gd name="connsiteY296" fmla="*/ 4923098 h 6721509"/>
                <a:gd name="connsiteX297" fmla="*/ 3992649 w 7017334"/>
                <a:gd name="connsiteY297" fmla="*/ 4858520 h 6721509"/>
                <a:gd name="connsiteX298" fmla="*/ 4057226 w 7017334"/>
                <a:gd name="connsiteY298" fmla="*/ 4793711 h 6721509"/>
                <a:gd name="connsiteX299" fmla="*/ 4082417 w 7017334"/>
                <a:gd name="connsiteY299" fmla="*/ 4798749 h 6721509"/>
                <a:gd name="connsiteX300" fmla="*/ 4084485 w 7017334"/>
                <a:gd name="connsiteY300" fmla="*/ 4800138 h 6721509"/>
                <a:gd name="connsiteX301" fmla="*/ 4210366 w 7017334"/>
                <a:gd name="connsiteY301" fmla="*/ 4582032 h 6721509"/>
                <a:gd name="connsiteX302" fmla="*/ 4113426 w 7017334"/>
                <a:gd name="connsiteY302" fmla="*/ 4414131 h 6721509"/>
                <a:gd name="connsiteX303" fmla="*/ 4105542 w 7017334"/>
                <a:gd name="connsiteY303" fmla="*/ 4417397 h 6721509"/>
                <a:gd name="connsiteX304" fmla="*/ 4105426 w 7017334"/>
                <a:gd name="connsiteY304" fmla="*/ 4417397 h 6721509"/>
                <a:gd name="connsiteX305" fmla="*/ 4061640 w 7017334"/>
                <a:gd name="connsiteY305" fmla="*/ 4373377 h 6721509"/>
                <a:gd name="connsiteX306" fmla="*/ 4105660 w 7017334"/>
                <a:gd name="connsiteY306" fmla="*/ 4329590 h 6721509"/>
                <a:gd name="connsiteX307" fmla="*/ 4149446 w 7017334"/>
                <a:gd name="connsiteY307" fmla="*/ 4373493 h 6721509"/>
                <a:gd name="connsiteX308" fmla="*/ 4136587 w 7017334"/>
                <a:gd name="connsiteY308" fmla="*/ 4404538 h 6721509"/>
                <a:gd name="connsiteX309" fmla="*/ 4131291 w 7017334"/>
                <a:gd name="connsiteY309" fmla="*/ 4406732 h 6721509"/>
                <a:gd name="connsiteX310" fmla="*/ 4221440 w 7017334"/>
                <a:gd name="connsiteY310" fmla="*/ 4562846 h 6721509"/>
                <a:gd name="connsiteX311" fmla="*/ 4293119 w 7017334"/>
                <a:gd name="connsiteY311" fmla="*/ 4438652 h 6721509"/>
                <a:gd name="connsiteX312" fmla="*/ 4551492 w 7017334"/>
                <a:gd name="connsiteY312" fmla="*/ 4438652 h 6721509"/>
                <a:gd name="connsiteX313" fmla="*/ 4450516 w 7017334"/>
                <a:gd name="connsiteY313" fmla="*/ 4263747 h 6721509"/>
                <a:gd name="connsiteX314" fmla="*/ 4446897 w 7017334"/>
                <a:gd name="connsiteY314" fmla="*/ 4265246 h 6721509"/>
                <a:gd name="connsiteX315" fmla="*/ 4420996 w 7017334"/>
                <a:gd name="connsiteY315" fmla="*/ 4239345 h 6721509"/>
                <a:gd name="connsiteX316" fmla="*/ 4446898 w 7017334"/>
                <a:gd name="connsiteY316" fmla="*/ 4213443 h 6721509"/>
                <a:gd name="connsiteX317" fmla="*/ 4472798 w 7017334"/>
                <a:gd name="connsiteY317" fmla="*/ 4239344 h 6721509"/>
                <a:gd name="connsiteX318" fmla="*/ 4466872 w 7017334"/>
                <a:gd name="connsiteY318" fmla="*/ 4253653 h 6721509"/>
                <a:gd name="connsiteX319" fmla="*/ 4573666 w 7017334"/>
                <a:gd name="connsiteY319" fmla="*/ 4438652 h 6721509"/>
                <a:gd name="connsiteX320" fmla="*/ 4777914 w 7017334"/>
                <a:gd name="connsiteY320" fmla="*/ 4438652 h 6721509"/>
                <a:gd name="connsiteX321" fmla="*/ 4779541 w 7017334"/>
                <a:gd name="connsiteY321" fmla="*/ 4441556 h 6721509"/>
                <a:gd name="connsiteX322" fmla="*/ 4892482 w 7017334"/>
                <a:gd name="connsiteY322" fmla="*/ 4637146 h 6721509"/>
                <a:gd name="connsiteX323" fmla="*/ 5150745 w 7017334"/>
                <a:gd name="connsiteY323" fmla="*/ 4637146 h 6721509"/>
                <a:gd name="connsiteX324" fmla="*/ 5235134 w 7017334"/>
                <a:gd name="connsiteY324" fmla="*/ 4491033 h 6721509"/>
                <a:gd name="connsiteX325" fmla="*/ 5060267 w 7017334"/>
                <a:gd name="connsiteY325" fmla="*/ 4491033 h 6721509"/>
                <a:gd name="connsiteX326" fmla="*/ 5058524 w 7017334"/>
                <a:gd name="connsiteY326" fmla="*/ 4488130 h 6721509"/>
                <a:gd name="connsiteX327" fmla="*/ 4664905 w 7017334"/>
                <a:gd name="connsiteY327" fmla="*/ 3806234 h 6721509"/>
                <a:gd name="connsiteX328" fmla="*/ 4666530 w 7017334"/>
                <a:gd name="connsiteY328" fmla="*/ 3803330 h 6721509"/>
                <a:gd name="connsiteX329" fmla="*/ 5060267 w 7017334"/>
                <a:gd name="connsiteY329" fmla="*/ 3121434 h 6721509"/>
                <a:gd name="connsiteX330" fmla="*/ 5850992 w 7017334"/>
                <a:gd name="connsiteY330" fmla="*/ 3121434 h 6721509"/>
                <a:gd name="connsiteX331" fmla="*/ 5852618 w 7017334"/>
                <a:gd name="connsiteY331" fmla="*/ 3124337 h 6721509"/>
                <a:gd name="connsiteX332" fmla="*/ 6242289 w 7017334"/>
                <a:gd name="connsiteY332" fmla="*/ 3799265 h 6721509"/>
                <a:gd name="connsiteX333" fmla="*/ 6220106 w 7017334"/>
                <a:gd name="connsiteY333" fmla="*/ 3799265 h 6721509"/>
                <a:gd name="connsiteX334" fmla="*/ 6218364 w 7017334"/>
                <a:gd name="connsiteY334" fmla="*/ 3796362 h 6721509"/>
                <a:gd name="connsiteX335" fmla="*/ 5839842 w 7017334"/>
                <a:gd name="connsiteY335" fmla="*/ 3140715 h 6721509"/>
                <a:gd name="connsiteX336" fmla="*/ 5071301 w 7017334"/>
                <a:gd name="connsiteY336" fmla="*/ 3140715 h 6721509"/>
                <a:gd name="connsiteX337" fmla="*/ 4687089 w 7017334"/>
                <a:gd name="connsiteY337" fmla="*/ 3806233 h 6721509"/>
                <a:gd name="connsiteX338" fmla="*/ 5071301 w 7017334"/>
                <a:gd name="connsiteY338" fmla="*/ 4471754 h 6721509"/>
                <a:gd name="connsiteX339" fmla="*/ 5246269 w 7017334"/>
                <a:gd name="connsiteY339" fmla="*/ 4471753 h 6721509"/>
                <a:gd name="connsiteX340" fmla="*/ 5352347 w 7017334"/>
                <a:gd name="connsiteY340" fmla="*/ 4288086 h 6721509"/>
                <a:gd name="connsiteX341" fmla="*/ 5343647 w 7017334"/>
                <a:gd name="connsiteY341" fmla="*/ 4282220 h 6721509"/>
                <a:gd name="connsiteX342" fmla="*/ 5324733 w 7017334"/>
                <a:gd name="connsiteY342" fmla="*/ 4236557 h 6721509"/>
                <a:gd name="connsiteX343" fmla="*/ 5389311 w 7017334"/>
                <a:gd name="connsiteY343" fmla="*/ 4171980 h 6721509"/>
                <a:gd name="connsiteX344" fmla="*/ 5453888 w 7017334"/>
                <a:gd name="connsiteY344" fmla="*/ 4236557 h 6721509"/>
                <a:gd name="connsiteX345" fmla="*/ 5389311 w 7017334"/>
                <a:gd name="connsiteY345" fmla="*/ 4301135 h 6721509"/>
                <a:gd name="connsiteX346" fmla="*/ 5369279 w 7017334"/>
                <a:gd name="connsiteY346" fmla="*/ 4297091 h 6721509"/>
                <a:gd name="connsiteX347" fmla="*/ 5268443 w 7017334"/>
                <a:gd name="connsiteY347" fmla="*/ 4471754 h 6721509"/>
                <a:gd name="connsiteX348" fmla="*/ 5724801 w 7017334"/>
                <a:gd name="connsiteY348" fmla="*/ 4471753 h 6721509"/>
                <a:gd name="connsiteX349" fmla="*/ 5735227 w 7017334"/>
                <a:gd name="connsiteY349" fmla="*/ 4446582 h 6721509"/>
                <a:gd name="connsiteX350" fmla="*/ 5771199 w 7017334"/>
                <a:gd name="connsiteY350" fmla="*/ 4431682 h 6721509"/>
                <a:gd name="connsiteX351" fmla="*/ 5822070 w 7017334"/>
                <a:gd name="connsiteY351" fmla="*/ 4482555 h 6721509"/>
                <a:gd name="connsiteX352" fmla="*/ 5771199 w 7017334"/>
                <a:gd name="connsiteY352" fmla="*/ 4533426 h 6721509"/>
                <a:gd name="connsiteX353" fmla="*/ 5735227 w 7017334"/>
                <a:gd name="connsiteY353" fmla="*/ 4518527 h 6721509"/>
                <a:gd name="connsiteX354" fmla="*/ 5723838 w 7017334"/>
                <a:gd name="connsiteY354" fmla="*/ 4491033 h 6721509"/>
                <a:gd name="connsiteX355" fmla="*/ 5257312 w 7017334"/>
                <a:gd name="connsiteY355" fmla="*/ 4491033 h 6721509"/>
                <a:gd name="connsiteX356" fmla="*/ 5161895 w 7017334"/>
                <a:gd name="connsiteY356" fmla="*/ 4656310 h 6721509"/>
                <a:gd name="connsiteX357" fmla="*/ 4903547 w 7017334"/>
                <a:gd name="connsiteY357" fmla="*/ 4656310 h 6721509"/>
                <a:gd name="connsiteX358" fmla="*/ 5020312 w 7017334"/>
                <a:gd name="connsiteY358" fmla="*/ 4858522 h 6721509"/>
                <a:gd name="connsiteX359" fmla="*/ 5016364 w 7017334"/>
                <a:gd name="connsiteY359" fmla="*/ 4865258 h 6721509"/>
                <a:gd name="connsiteX360" fmla="*/ 4994062 w 7017334"/>
                <a:gd name="connsiteY360" fmla="*/ 4865258 h 6721509"/>
                <a:gd name="connsiteX361" fmla="*/ 4998012 w 7017334"/>
                <a:gd name="connsiteY361" fmla="*/ 4858405 h 6721509"/>
                <a:gd name="connsiteX362" fmla="*/ 4881314 w 7017334"/>
                <a:gd name="connsiteY362" fmla="*/ 4656310 h 6721509"/>
                <a:gd name="connsiteX363" fmla="*/ 4677099 w 7017334"/>
                <a:gd name="connsiteY363" fmla="*/ 4656310 h 6721509"/>
                <a:gd name="connsiteX364" fmla="*/ 4675474 w 7017334"/>
                <a:gd name="connsiteY364" fmla="*/ 4653406 h 6721509"/>
                <a:gd name="connsiteX365" fmla="*/ 4562623 w 7017334"/>
                <a:gd name="connsiteY365" fmla="*/ 4457933 h 6721509"/>
                <a:gd name="connsiteX366" fmla="*/ 4304268 w 7017334"/>
                <a:gd name="connsiteY366" fmla="*/ 4457933 h 6721509"/>
                <a:gd name="connsiteX367" fmla="*/ 4232564 w 7017334"/>
                <a:gd name="connsiteY367" fmla="*/ 4582109 h 6721509"/>
                <a:gd name="connsiteX368" fmla="*/ 4428196 w 7017334"/>
                <a:gd name="connsiteY368" fmla="*/ 4920892 h 6721509"/>
                <a:gd name="connsiteX369" fmla="*/ 4091489 w 7017334"/>
                <a:gd name="connsiteY369" fmla="*/ 5504063 h 6721509"/>
                <a:gd name="connsiteX370" fmla="*/ 3418071 w 7017334"/>
                <a:gd name="connsiteY370" fmla="*/ 5504064 h 6721509"/>
                <a:gd name="connsiteX371" fmla="*/ 3416329 w 7017334"/>
                <a:gd name="connsiteY371" fmla="*/ 5501160 h 6721509"/>
                <a:gd name="connsiteX372" fmla="*/ 3317699 w 7017334"/>
                <a:gd name="connsiteY372" fmla="*/ 5330307 h 6721509"/>
                <a:gd name="connsiteX373" fmla="*/ 2828165 w 7017334"/>
                <a:gd name="connsiteY373" fmla="*/ 5330306 h 6721509"/>
                <a:gd name="connsiteX374" fmla="*/ 2826422 w 7017334"/>
                <a:gd name="connsiteY374" fmla="*/ 5327403 h 6721509"/>
                <a:gd name="connsiteX375" fmla="*/ 2473754 w 7017334"/>
                <a:gd name="connsiteY375" fmla="*/ 4716671 h 6721509"/>
                <a:gd name="connsiteX376" fmla="*/ 2471973 w 7017334"/>
                <a:gd name="connsiteY376" fmla="*/ 4717873 h 6721509"/>
                <a:gd name="connsiteX377" fmla="*/ 2446856 w 7017334"/>
                <a:gd name="connsiteY377" fmla="*/ 4722978 h 6721509"/>
                <a:gd name="connsiteX378" fmla="*/ 2382047 w 7017334"/>
                <a:gd name="connsiteY378" fmla="*/ 4658400 h 6721509"/>
                <a:gd name="connsiteX379" fmla="*/ 2387085 w 7017334"/>
                <a:gd name="connsiteY379" fmla="*/ 4633209 h 6721509"/>
                <a:gd name="connsiteX380" fmla="*/ 2464394 w 7017334"/>
                <a:gd name="connsiteY380" fmla="*/ 3785328 h 6721509"/>
                <a:gd name="connsiteX381" fmla="*/ 2466019 w 7017334"/>
                <a:gd name="connsiteY381" fmla="*/ 3782425 h 6721509"/>
                <a:gd name="connsiteX382" fmla="*/ 2818153 w 7017334"/>
                <a:gd name="connsiteY382" fmla="*/ 3172506 h 6721509"/>
                <a:gd name="connsiteX383" fmla="*/ 2809099 w 7017334"/>
                <a:gd name="connsiteY383" fmla="*/ 3166401 h 6721509"/>
                <a:gd name="connsiteX384" fmla="*/ 2790185 w 7017334"/>
                <a:gd name="connsiteY384" fmla="*/ 3120738 h 6721509"/>
                <a:gd name="connsiteX385" fmla="*/ 2854762 w 7017334"/>
                <a:gd name="connsiteY385" fmla="*/ 3056160 h 6721509"/>
                <a:gd name="connsiteX386" fmla="*/ 2919340 w 7017334"/>
                <a:gd name="connsiteY386" fmla="*/ 3120738 h 6721509"/>
                <a:gd name="connsiteX387" fmla="*/ 2854762 w 7017334"/>
                <a:gd name="connsiteY387" fmla="*/ 3185316 h 6721509"/>
                <a:gd name="connsiteX388" fmla="*/ 2835224 w 7017334"/>
                <a:gd name="connsiteY388" fmla="*/ 3181371 h 6721509"/>
                <a:gd name="connsiteX389" fmla="*/ 2486578 w 7017334"/>
                <a:gd name="connsiteY389" fmla="*/ 3785328 h 6721509"/>
                <a:gd name="connsiteX390" fmla="*/ 2870791 w 7017334"/>
                <a:gd name="connsiteY390" fmla="*/ 4450846 h 6721509"/>
                <a:gd name="connsiteX391" fmla="*/ 3613895 w 7017334"/>
                <a:gd name="connsiteY391" fmla="*/ 4450846 h 6721509"/>
                <a:gd name="connsiteX392" fmla="*/ 3613895 w 7017334"/>
                <a:gd name="connsiteY392" fmla="*/ 4470127 h 6721509"/>
                <a:gd name="connsiteX393" fmla="*/ 2859641 w 7017334"/>
                <a:gd name="connsiteY393" fmla="*/ 4470127 h 6721509"/>
                <a:gd name="connsiteX394" fmla="*/ 2858014 w 7017334"/>
                <a:gd name="connsiteY394" fmla="*/ 4467224 h 6721509"/>
                <a:gd name="connsiteX395" fmla="*/ 2675316 w 7017334"/>
                <a:gd name="connsiteY395" fmla="*/ 2548369 h 6721509"/>
                <a:gd name="connsiteX396" fmla="*/ 2701218 w 7017334"/>
                <a:gd name="connsiteY396" fmla="*/ 2522468 h 6721509"/>
                <a:gd name="connsiteX397" fmla="*/ 2727118 w 7017334"/>
                <a:gd name="connsiteY397" fmla="*/ 2548369 h 6721509"/>
                <a:gd name="connsiteX398" fmla="*/ 2727118 w 7017334"/>
                <a:gd name="connsiteY398" fmla="*/ 2548485 h 6721509"/>
                <a:gd name="connsiteX399" fmla="*/ 2721772 w 7017334"/>
                <a:gd name="connsiteY399" fmla="*/ 2561270 h 6721509"/>
                <a:gd name="connsiteX400" fmla="*/ 3042687 w 7017334"/>
                <a:gd name="connsiteY400" fmla="*/ 3117253 h 6721509"/>
                <a:gd name="connsiteX401" fmla="*/ 2719612 w 7017334"/>
                <a:gd name="connsiteY401" fmla="*/ 3676883 h 6721509"/>
                <a:gd name="connsiteX402" fmla="*/ 2722339 w 7017334"/>
                <a:gd name="connsiteY402" fmla="*/ 3678722 h 6721509"/>
                <a:gd name="connsiteX403" fmla="*/ 2741288 w 7017334"/>
                <a:gd name="connsiteY403" fmla="*/ 3724467 h 6721509"/>
                <a:gd name="connsiteX404" fmla="*/ 2676594 w 7017334"/>
                <a:gd name="connsiteY404" fmla="*/ 3789162 h 6721509"/>
                <a:gd name="connsiteX405" fmla="*/ 2611900 w 7017334"/>
                <a:gd name="connsiteY405" fmla="*/ 3724467 h 6721509"/>
                <a:gd name="connsiteX406" fmla="*/ 2676594 w 7017334"/>
                <a:gd name="connsiteY406" fmla="*/ 3659774 h 6721509"/>
                <a:gd name="connsiteX407" fmla="*/ 2701775 w 7017334"/>
                <a:gd name="connsiteY407" fmla="*/ 3664857 h 6721509"/>
                <a:gd name="connsiteX408" fmla="*/ 2703643 w 7017334"/>
                <a:gd name="connsiteY408" fmla="*/ 3666117 h 6721509"/>
                <a:gd name="connsiteX409" fmla="*/ 3020504 w 7017334"/>
                <a:gd name="connsiteY409" fmla="*/ 3117253 h 6721509"/>
                <a:gd name="connsiteX410" fmla="*/ 2705910 w 7017334"/>
                <a:gd name="connsiteY410" fmla="*/ 2572332 h 6721509"/>
                <a:gd name="connsiteX411" fmla="*/ 2701217 w 7017334"/>
                <a:gd name="connsiteY411" fmla="*/ 2574270 h 6721509"/>
                <a:gd name="connsiteX412" fmla="*/ 2675316 w 7017334"/>
                <a:gd name="connsiteY412" fmla="*/ 2548369 h 6721509"/>
                <a:gd name="connsiteX413" fmla="*/ 2670553 w 7017334"/>
                <a:gd name="connsiteY413" fmla="*/ 2409574 h 6721509"/>
                <a:gd name="connsiteX414" fmla="*/ 2696455 w 7017334"/>
                <a:gd name="connsiteY414" fmla="*/ 2383673 h 6721509"/>
                <a:gd name="connsiteX415" fmla="*/ 2722354 w 7017334"/>
                <a:gd name="connsiteY415" fmla="*/ 2409574 h 6721509"/>
                <a:gd name="connsiteX416" fmla="*/ 2696688 w 7017334"/>
                <a:gd name="connsiteY416" fmla="*/ 2435474 h 6721509"/>
                <a:gd name="connsiteX417" fmla="*/ 2696455 w 7017334"/>
                <a:gd name="connsiteY417" fmla="*/ 2435474 h 6721509"/>
                <a:gd name="connsiteX418" fmla="*/ 2670553 w 7017334"/>
                <a:gd name="connsiteY418" fmla="*/ 2409574 h 6721509"/>
                <a:gd name="connsiteX419" fmla="*/ 2460097 w 7017334"/>
                <a:gd name="connsiteY419" fmla="*/ 2635595 h 6721509"/>
                <a:gd name="connsiteX420" fmla="*/ 2744424 w 7017334"/>
                <a:gd name="connsiteY420" fmla="*/ 2143250 h 6721509"/>
                <a:gd name="connsiteX421" fmla="*/ 3260114 w 7017334"/>
                <a:gd name="connsiteY421" fmla="*/ 2143250 h 6721509"/>
                <a:gd name="connsiteX422" fmla="*/ 3260114 w 7017334"/>
                <a:gd name="connsiteY422" fmla="*/ 2162414 h 6721509"/>
                <a:gd name="connsiteX423" fmla="*/ 2755574 w 7017334"/>
                <a:gd name="connsiteY423" fmla="*/ 2162414 h 6721509"/>
                <a:gd name="connsiteX424" fmla="*/ 2482281 w 7017334"/>
                <a:gd name="connsiteY424" fmla="*/ 2635595 h 6721509"/>
                <a:gd name="connsiteX425" fmla="*/ 2746515 w 7017334"/>
                <a:gd name="connsiteY425" fmla="*/ 3093096 h 6721509"/>
                <a:gd name="connsiteX426" fmla="*/ 2746515 w 7017334"/>
                <a:gd name="connsiteY426" fmla="*/ 3108428 h 6721509"/>
                <a:gd name="connsiteX427" fmla="*/ 2733042 w 7017334"/>
                <a:gd name="connsiteY427" fmla="*/ 3108428 h 6721509"/>
                <a:gd name="connsiteX428" fmla="*/ 2731415 w 7017334"/>
                <a:gd name="connsiteY428" fmla="*/ 3105523 h 6721509"/>
                <a:gd name="connsiteX429" fmla="*/ 2238024 w 7017334"/>
                <a:gd name="connsiteY429" fmla="*/ 2635595 h 6721509"/>
                <a:gd name="connsiteX430" fmla="*/ 2577869 w 7017334"/>
                <a:gd name="connsiteY430" fmla="*/ 2047109 h 6721509"/>
                <a:gd name="connsiteX431" fmla="*/ 2577059 w 7017334"/>
                <a:gd name="connsiteY431" fmla="*/ 2046778 h 6721509"/>
                <a:gd name="connsiteX432" fmla="*/ 2569391 w 7017334"/>
                <a:gd name="connsiteY432" fmla="*/ 2028498 h 6721509"/>
                <a:gd name="connsiteX433" fmla="*/ 2595175 w 7017334"/>
                <a:gd name="connsiteY433" fmla="*/ 2002480 h 6721509"/>
                <a:gd name="connsiteX434" fmla="*/ 2621192 w 7017334"/>
                <a:gd name="connsiteY434" fmla="*/ 2028264 h 6721509"/>
                <a:gd name="connsiteX435" fmla="*/ 2621192 w 7017334"/>
                <a:gd name="connsiteY435" fmla="*/ 2028380 h 6721509"/>
                <a:gd name="connsiteX436" fmla="*/ 2613647 w 7017334"/>
                <a:gd name="connsiteY436" fmla="*/ 2046654 h 6721509"/>
                <a:gd name="connsiteX437" fmla="*/ 2596072 w 7017334"/>
                <a:gd name="connsiteY437" fmla="*/ 2054004 h 6721509"/>
                <a:gd name="connsiteX438" fmla="*/ 2260208 w 7017334"/>
                <a:gd name="connsiteY438" fmla="*/ 2635595 h 6721509"/>
                <a:gd name="connsiteX439" fmla="*/ 2553161 w 7017334"/>
                <a:gd name="connsiteY439" fmla="*/ 3143031 h 6721509"/>
                <a:gd name="connsiteX440" fmla="*/ 2577638 w 7017334"/>
                <a:gd name="connsiteY440" fmla="*/ 3138044 h 6721509"/>
                <a:gd name="connsiteX441" fmla="*/ 2642447 w 7017334"/>
                <a:gd name="connsiteY441" fmla="*/ 3202621 h 6721509"/>
                <a:gd name="connsiteX442" fmla="*/ 2642447 w 7017334"/>
                <a:gd name="connsiteY442" fmla="*/ 3202853 h 6721509"/>
                <a:gd name="connsiteX443" fmla="*/ 2577870 w 7017334"/>
                <a:gd name="connsiteY443" fmla="*/ 3267430 h 6721509"/>
                <a:gd name="connsiteX444" fmla="*/ 2513061 w 7017334"/>
                <a:gd name="connsiteY444" fmla="*/ 3202853 h 6721509"/>
                <a:gd name="connsiteX445" fmla="*/ 2531927 w 7017334"/>
                <a:gd name="connsiteY445" fmla="*/ 3157074 h 6721509"/>
                <a:gd name="connsiteX446" fmla="*/ 2537106 w 7017334"/>
                <a:gd name="connsiteY446" fmla="*/ 3153569 h 6721509"/>
                <a:gd name="connsiteX447" fmla="*/ 2511433 w 7017334"/>
                <a:gd name="connsiteY447" fmla="*/ 874233 h 6721509"/>
                <a:gd name="connsiteX448" fmla="*/ 2773161 w 7017334"/>
                <a:gd name="connsiteY448" fmla="*/ 420755 h 6721509"/>
                <a:gd name="connsiteX449" fmla="*/ 2772336 w 7017334"/>
                <a:gd name="connsiteY449" fmla="*/ 420413 h 6721509"/>
                <a:gd name="connsiteX450" fmla="*/ 2764748 w 7017334"/>
                <a:gd name="connsiteY450" fmla="*/ 402099 h 6721509"/>
                <a:gd name="connsiteX451" fmla="*/ 2790650 w 7017334"/>
                <a:gd name="connsiteY451" fmla="*/ 376197 h 6721509"/>
                <a:gd name="connsiteX452" fmla="*/ 2816550 w 7017334"/>
                <a:gd name="connsiteY452" fmla="*/ 402099 h 6721509"/>
                <a:gd name="connsiteX453" fmla="*/ 2808964 w 7017334"/>
                <a:gd name="connsiteY453" fmla="*/ 420413 h 6721509"/>
                <a:gd name="connsiteX454" fmla="*/ 2791327 w 7017334"/>
                <a:gd name="connsiteY454" fmla="*/ 427718 h 6721509"/>
                <a:gd name="connsiteX455" fmla="*/ 2533617 w 7017334"/>
                <a:gd name="connsiteY455" fmla="*/ 874233 h 6721509"/>
                <a:gd name="connsiteX456" fmla="*/ 2802147 w 7017334"/>
                <a:gd name="connsiteY456" fmla="*/ 1339515 h 6721509"/>
                <a:gd name="connsiteX457" fmla="*/ 2796573 w 7017334"/>
                <a:gd name="connsiteY457" fmla="*/ 1339747 h 6721509"/>
                <a:gd name="connsiteX458" fmla="*/ 2796573 w 7017334"/>
                <a:gd name="connsiteY458" fmla="*/ 1345554 h 6721509"/>
                <a:gd name="connsiteX459" fmla="*/ 2783564 w 7017334"/>
                <a:gd name="connsiteY459" fmla="*/ 1345555 h 6721509"/>
                <a:gd name="connsiteX460" fmla="*/ 2781822 w 7017334"/>
                <a:gd name="connsiteY460" fmla="*/ 1342651 h 6721509"/>
                <a:gd name="connsiteX461" fmla="*/ 2202634 w 7017334"/>
                <a:gd name="connsiteY461" fmla="*/ 1525584 h 6721509"/>
                <a:gd name="connsiteX462" fmla="*/ 2306086 w 7017334"/>
                <a:gd name="connsiteY462" fmla="*/ 1704796 h 6721509"/>
                <a:gd name="connsiteX463" fmla="*/ 2488056 w 7017334"/>
                <a:gd name="connsiteY463" fmla="*/ 1704796 h 6721509"/>
                <a:gd name="connsiteX464" fmla="*/ 2384602 w 7017334"/>
                <a:gd name="connsiteY464" fmla="*/ 1525584 h 6721509"/>
                <a:gd name="connsiteX465" fmla="*/ 2166714 w 7017334"/>
                <a:gd name="connsiteY465" fmla="*/ 1141605 h 6721509"/>
                <a:gd name="connsiteX466" fmla="*/ 2192961 w 7017334"/>
                <a:gd name="connsiteY466" fmla="*/ 1116056 h 6721509"/>
                <a:gd name="connsiteX467" fmla="*/ 2218512 w 7017334"/>
                <a:gd name="connsiteY467" fmla="*/ 1141952 h 6721509"/>
                <a:gd name="connsiteX468" fmla="*/ 2192849 w 7017334"/>
                <a:gd name="connsiteY468" fmla="*/ 1167857 h 6721509"/>
                <a:gd name="connsiteX469" fmla="*/ 2192263 w 7017334"/>
                <a:gd name="connsiteY469" fmla="*/ 1167852 h 6721509"/>
                <a:gd name="connsiteX470" fmla="*/ 2166714 w 7017334"/>
                <a:gd name="connsiteY470" fmla="*/ 1141605 h 6721509"/>
                <a:gd name="connsiteX471" fmla="*/ 1586559 w 7017334"/>
                <a:gd name="connsiteY471" fmla="*/ 2413407 h 6721509"/>
                <a:gd name="connsiteX472" fmla="*/ 1630463 w 7017334"/>
                <a:gd name="connsiteY472" fmla="*/ 2369271 h 6721509"/>
                <a:gd name="connsiteX473" fmla="*/ 1674598 w 7017334"/>
                <a:gd name="connsiteY473" fmla="*/ 2413175 h 6721509"/>
                <a:gd name="connsiteX474" fmla="*/ 1674598 w 7017334"/>
                <a:gd name="connsiteY474" fmla="*/ 2413406 h 6721509"/>
                <a:gd name="connsiteX475" fmla="*/ 1630695 w 7017334"/>
                <a:gd name="connsiteY475" fmla="*/ 2457309 h 6721509"/>
                <a:gd name="connsiteX476" fmla="*/ 1586559 w 7017334"/>
                <a:gd name="connsiteY476" fmla="*/ 2413407 h 6721509"/>
                <a:gd name="connsiteX477" fmla="*/ 1741151 w 7017334"/>
                <a:gd name="connsiteY477" fmla="*/ 25902 h 6721509"/>
                <a:gd name="connsiteX478" fmla="*/ 1767052 w 7017334"/>
                <a:gd name="connsiteY478" fmla="*/ 0 h 6721509"/>
                <a:gd name="connsiteX479" fmla="*/ 1792951 w 7017334"/>
                <a:gd name="connsiteY479" fmla="*/ 25901 h 6721509"/>
                <a:gd name="connsiteX480" fmla="*/ 1767052 w 7017334"/>
                <a:gd name="connsiteY480" fmla="*/ 51802 h 6721509"/>
                <a:gd name="connsiteX481" fmla="*/ 1741151 w 7017334"/>
                <a:gd name="connsiteY481" fmla="*/ 25902 h 6721509"/>
                <a:gd name="connsiteX482" fmla="*/ 1341838 w 7017334"/>
                <a:gd name="connsiteY482" fmla="*/ 1302350 h 6721509"/>
                <a:gd name="connsiteX483" fmla="*/ 1385741 w 7017334"/>
                <a:gd name="connsiteY483" fmla="*/ 1258214 h 6721509"/>
                <a:gd name="connsiteX484" fmla="*/ 1429876 w 7017334"/>
                <a:gd name="connsiteY484" fmla="*/ 1302117 h 6721509"/>
                <a:gd name="connsiteX485" fmla="*/ 1429877 w 7017334"/>
                <a:gd name="connsiteY485" fmla="*/ 1302234 h 6721509"/>
                <a:gd name="connsiteX486" fmla="*/ 1385974 w 7017334"/>
                <a:gd name="connsiteY486" fmla="*/ 1346253 h 6721509"/>
                <a:gd name="connsiteX487" fmla="*/ 1341838 w 7017334"/>
                <a:gd name="connsiteY487" fmla="*/ 1302350 h 6721509"/>
                <a:gd name="connsiteX488" fmla="*/ 874350 w 7017334"/>
                <a:gd name="connsiteY488" fmla="*/ 3033976 h 6721509"/>
                <a:gd name="connsiteX489" fmla="*/ 1116633 w 7017334"/>
                <a:gd name="connsiteY489" fmla="*/ 2614107 h 6721509"/>
                <a:gd name="connsiteX490" fmla="*/ 1601426 w 7017334"/>
                <a:gd name="connsiteY490" fmla="*/ 2614106 h 6721509"/>
                <a:gd name="connsiteX491" fmla="*/ 1845218 w 7017334"/>
                <a:gd name="connsiteY491" fmla="*/ 3036415 h 6721509"/>
                <a:gd name="connsiteX492" fmla="*/ 1823034 w 7017334"/>
                <a:gd name="connsiteY492" fmla="*/ 3036415 h 6721509"/>
                <a:gd name="connsiteX493" fmla="*/ 1590277 w 7017334"/>
                <a:gd name="connsiteY493" fmla="*/ 2633386 h 6721509"/>
                <a:gd name="connsiteX494" fmla="*/ 1127782 w 7017334"/>
                <a:gd name="connsiteY494" fmla="*/ 2633387 h 6721509"/>
                <a:gd name="connsiteX495" fmla="*/ 896534 w 7017334"/>
                <a:gd name="connsiteY495" fmla="*/ 3033976 h 6721509"/>
                <a:gd name="connsiteX496" fmla="*/ 1130569 w 7017334"/>
                <a:gd name="connsiteY496" fmla="*/ 3439327 h 6721509"/>
                <a:gd name="connsiteX497" fmla="*/ 1108386 w 7017334"/>
                <a:gd name="connsiteY497" fmla="*/ 3439327 h 6721509"/>
                <a:gd name="connsiteX498" fmla="*/ 846474 w 7017334"/>
                <a:gd name="connsiteY498" fmla="*/ 2802613 h 6721509"/>
                <a:gd name="connsiteX499" fmla="*/ 890493 w 7017334"/>
                <a:gd name="connsiteY499" fmla="*/ 2758826 h 6721509"/>
                <a:gd name="connsiteX500" fmla="*/ 934280 w 7017334"/>
                <a:gd name="connsiteY500" fmla="*/ 2802729 h 6721509"/>
                <a:gd name="connsiteX501" fmla="*/ 890377 w 7017334"/>
                <a:gd name="connsiteY501" fmla="*/ 2846632 h 6721509"/>
                <a:gd name="connsiteX502" fmla="*/ 890260 w 7017334"/>
                <a:gd name="connsiteY502" fmla="*/ 2846632 h 6721509"/>
                <a:gd name="connsiteX503" fmla="*/ 846474 w 7017334"/>
                <a:gd name="connsiteY503" fmla="*/ 2802613 h 6721509"/>
                <a:gd name="connsiteX504" fmla="*/ 1251256 w 7017334"/>
                <a:gd name="connsiteY504" fmla="*/ 533420 h 6721509"/>
                <a:gd name="connsiteX505" fmla="*/ 1310829 w 7017334"/>
                <a:gd name="connsiteY505" fmla="*/ 494086 h 6721509"/>
                <a:gd name="connsiteX506" fmla="*/ 1375291 w 7017334"/>
                <a:gd name="connsiteY506" fmla="*/ 558664 h 6721509"/>
                <a:gd name="connsiteX507" fmla="*/ 1310598 w 7017334"/>
                <a:gd name="connsiteY507" fmla="*/ 623241 h 6721509"/>
                <a:gd name="connsiteX508" fmla="*/ 1246136 w 7017334"/>
                <a:gd name="connsiteY508" fmla="*/ 558547 h 6721509"/>
                <a:gd name="connsiteX509" fmla="*/ 1251256 w 7017334"/>
                <a:gd name="connsiteY509" fmla="*/ 533420 h 6721509"/>
                <a:gd name="connsiteX510" fmla="*/ 1075051 w 7017334"/>
                <a:gd name="connsiteY510" fmla="*/ 1247296 h 6721509"/>
                <a:gd name="connsiteX511" fmla="*/ 1118953 w 7017334"/>
                <a:gd name="connsiteY511" fmla="*/ 1203160 h 6721509"/>
                <a:gd name="connsiteX512" fmla="*/ 1163089 w 7017334"/>
                <a:gd name="connsiteY512" fmla="*/ 1247063 h 6721509"/>
                <a:gd name="connsiteX513" fmla="*/ 1163090 w 7017334"/>
                <a:gd name="connsiteY513" fmla="*/ 1247180 h 6721509"/>
                <a:gd name="connsiteX514" fmla="*/ 1151208 w 7017334"/>
                <a:gd name="connsiteY514" fmla="*/ 1275919 h 6721509"/>
                <a:gd name="connsiteX515" fmla="*/ 1403397 w 7017334"/>
                <a:gd name="connsiteY515" fmla="*/ 1712811 h 6721509"/>
                <a:gd name="connsiteX516" fmla="*/ 1158252 w 7017334"/>
                <a:gd name="connsiteY516" fmla="*/ 2137380 h 6721509"/>
                <a:gd name="connsiteX517" fmla="*/ 1160668 w 7017334"/>
                <a:gd name="connsiteY517" fmla="*/ 2139003 h 6721509"/>
                <a:gd name="connsiteX518" fmla="*/ 1179698 w 7017334"/>
                <a:gd name="connsiteY518" fmla="*/ 2184714 h 6721509"/>
                <a:gd name="connsiteX519" fmla="*/ 1179699 w 7017334"/>
                <a:gd name="connsiteY519" fmla="*/ 2184946 h 6721509"/>
                <a:gd name="connsiteX520" fmla="*/ 1115120 w 7017334"/>
                <a:gd name="connsiteY520" fmla="*/ 2249523 h 6721509"/>
                <a:gd name="connsiteX521" fmla="*/ 1050311 w 7017334"/>
                <a:gd name="connsiteY521" fmla="*/ 2184945 h 6721509"/>
                <a:gd name="connsiteX522" fmla="*/ 1114889 w 7017334"/>
                <a:gd name="connsiteY522" fmla="*/ 2120136 h 6721509"/>
                <a:gd name="connsiteX523" fmla="*/ 1140080 w 7017334"/>
                <a:gd name="connsiteY523" fmla="*/ 2125175 h 6721509"/>
                <a:gd name="connsiteX524" fmla="*/ 1142267 w 7017334"/>
                <a:gd name="connsiteY524" fmla="*/ 2126644 h 6721509"/>
                <a:gd name="connsiteX525" fmla="*/ 1381213 w 7017334"/>
                <a:gd name="connsiteY525" fmla="*/ 1712811 h 6721509"/>
                <a:gd name="connsiteX526" fmla="*/ 1134227 w 7017334"/>
                <a:gd name="connsiteY526" fmla="*/ 1284934 h 6721509"/>
                <a:gd name="connsiteX527" fmla="*/ 1119186 w 7017334"/>
                <a:gd name="connsiteY527" fmla="*/ 1291198 h 6721509"/>
                <a:gd name="connsiteX528" fmla="*/ 1075051 w 7017334"/>
                <a:gd name="connsiteY528" fmla="*/ 1247296 h 6721509"/>
                <a:gd name="connsiteX529" fmla="*/ 612091 w 7017334"/>
                <a:gd name="connsiteY529" fmla="*/ 426141 h 6721509"/>
                <a:gd name="connsiteX530" fmla="*/ 656111 w 7017334"/>
                <a:gd name="connsiteY530" fmla="*/ 382122 h 6721509"/>
                <a:gd name="connsiteX531" fmla="*/ 687237 w 7017334"/>
                <a:gd name="connsiteY531" fmla="*/ 395015 h 6721509"/>
                <a:gd name="connsiteX532" fmla="*/ 696185 w 7017334"/>
                <a:gd name="connsiteY532" fmla="*/ 416617 h 6721509"/>
                <a:gd name="connsiteX533" fmla="*/ 1141836 w 7017334"/>
                <a:gd name="connsiteY533" fmla="*/ 416616 h 6721509"/>
                <a:gd name="connsiteX534" fmla="*/ 1371922 w 7017334"/>
                <a:gd name="connsiteY534" fmla="*/ 18002 h 6721509"/>
                <a:gd name="connsiteX535" fmla="*/ 1371923 w 7017334"/>
                <a:gd name="connsiteY535" fmla="*/ 37400 h 6721509"/>
                <a:gd name="connsiteX536" fmla="*/ 1382956 w 7017334"/>
                <a:gd name="connsiteY536" fmla="*/ 37399 h 6721509"/>
                <a:gd name="connsiteX537" fmla="*/ 1152870 w 7017334"/>
                <a:gd name="connsiteY537" fmla="*/ 435897 h 6721509"/>
                <a:gd name="connsiteX538" fmla="*/ 696137 w 7017334"/>
                <a:gd name="connsiteY538" fmla="*/ 435897 h 6721509"/>
                <a:gd name="connsiteX539" fmla="*/ 687271 w 7017334"/>
                <a:gd name="connsiteY539" fmla="*/ 457302 h 6721509"/>
                <a:gd name="connsiteX540" fmla="*/ 656226 w 7017334"/>
                <a:gd name="connsiteY540" fmla="*/ 470161 h 6721509"/>
                <a:gd name="connsiteX541" fmla="*/ 656111 w 7017334"/>
                <a:gd name="connsiteY541" fmla="*/ 470161 h 6721509"/>
                <a:gd name="connsiteX542" fmla="*/ 656111 w 7017334"/>
                <a:gd name="connsiteY542" fmla="*/ 470160 h 6721509"/>
                <a:gd name="connsiteX543" fmla="*/ 612091 w 7017334"/>
                <a:gd name="connsiteY543" fmla="*/ 426141 h 6721509"/>
                <a:gd name="connsiteX544" fmla="*/ 322771 w 7017334"/>
                <a:gd name="connsiteY544" fmla="*/ 1034285 h 6721509"/>
                <a:gd name="connsiteX545" fmla="*/ 366674 w 7017334"/>
                <a:gd name="connsiteY545" fmla="*/ 990149 h 6721509"/>
                <a:gd name="connsiteX546" fmla="*/ 383702 w 7017334"/>
                <a:gd name="connsiteY546" fmla="*/ 993540 h 6721509"/>
                <a:gd name="connsiteX547" fmla="*/ 580268 w 7017334"/>
                <a:gd name="connsiteY547" fmla="*/ 653208 h 6721509"/>
                <a:gd name="connsiteX548" fmla="*/ 1020231 w 7017334"/>
                <a:gd name="connsiteY548" fmla="*/ 653208 h 6721509"/>
                <a:gd name="connsiteX549" fmla="*/ 1141390 w 7017334"/>
                <a:gd name="connsiteY549" fmla="*/ 863082 h 6721509"/>
                <a:gd name="connsiteX550" fmla="*/ 1619779 w 7017334"/>
                <a:gd name="connsiteY550" fmla="*/ 863083 h 6721509"/>
                <a:gd name="connsiteX551" fmla="*/ 1862177 w 7017334"/>
                <a:gd name="connsiteY551" fmla="*/ 1282837 h 6721509"/>
                <a:gd name="connsiteX552" fmla="*/ 1858227 w 7017334"/>
                <a:gd name="connsiteY552" fmla="*/ 1289573 h 6721509"/>
                <a:gd name="connsiteX553" fmla="*/ 1836045 w 7017334"/>
                <a:gd name="connsiteY553" fmla="*/ 1289573 h 6721509"/>
                <a:gd name="connsiteX554" fmla="*/ 1839993 w 7017334"/>
                <a:gd name="connsiteY554" fmla="*/ 1282837 h 6721509"/>
                <a:gd name="connsiteX555" fmla="*/ 1608745 w 7017334"/>
                <a:gd name="connsiteY555" fmla="*/ 882247 h 6721509"/>
                <a:gd name="connsiteX556" fmla="*/ 1152453 w 7017334"/>
                <a:gd name="connsiteY556" fmla="*/ 882247 h 6721509"/>
                <a:gd name="connsiteX557" fmla="*/ 1229294 w 7017334"/>
                <a:gd name="connsiteY557" fmla="*/ 1015352 h 6721509"/>
                <a:gd name="connsiteX558" fmla="*/ 1206994 w 7017334"/>
                <a:gd name="connsiteY558" fmla="*/ 1015352 h 6721509"/>
                <a:gd name="connsiteX559" fmla="*/ 1138147 w 7017334"/>
                <a:gd name="connsiteY559" fmla="*/ 896082 h 6721509"/>
                <a:gd name="connsiteX560" fmla="*/ 931474 w 7017334"/>
                <a:gd name="connsiteY560" fmla="*/ 1254103 h 6721509"/>
                <a:gd name="connsiteX561" fmla="*/ 943803 w 7017334"/>
                <a:gd name="connsiteY561" fmla="*/ 1283649 h 6721509"/>
                <a:gd name="connsiteX562" fmla="*/ 943805 w 7017334"/>
                <a:gd name="connsiteY562" fmla="*/ 1283767 h 6721509"/>
                <a:gd name="connsiteX563" fmla="*/ 899901 w 7017334"/>
                <a:gd name="connsiteY563" fmla="*/ 1327785 h 6721509"/>
                <a:gd name="connsiteX564" fmla="*/ 855765 w 7017334"/>
                <a:gd name="connsiteY564" fmla="*/ 1283883 h 6721509"/>
                <a:gd name="connsiteX565" fmla="*/ 899669 w 7017334"/>
                <a:gd name="connsiteY565" fmla="*/ 1239747 h 6721509"/>
                <a:gd name="connsiteX566" fmla="*/ 915687 w 7017334"/>
                <a:gd name="connsiteY566" fmla="*/ 1242937 h 6721509"/>
                <a:gd name="connsiteX567" fmla="*/ 1127041 w 7017334"/>
                <a:gd name="connsiteY567" fmla="*/ 876842 h 6721509"/>
                <a:gd name="connsiteX568" fmla="*/ 1009081 w 7017334"/>
                <a:gd name="connsiteY568" fmla="*/ 672487 h 6721509"/>
                <a:gd name="connsiteX569" fmla="*/ 591302 w 7017334"/>
                <a:gd name="connsiteY569" fmla="*/ 672488 h 6721509"/>
                <a:gd name="connsiteX570" fmla="*/ 398929 w 7017334"/>
                <a:gd name="connsiteY570" fmla="*/ 1005585 h 6721509"/>
                <a:gd name="connsiteX571" fmla="*/ 410809 w 7017334"/>
                <a:gd name="connsiteY571" fmla="*/ 1034053 h 6721509"/>
                <a:gd name="connsiteX572" fmla="*/ 410809 w 7017334"/>
                <a:gd name="connsiteY572" fmla="*/ 1034284 h 6721509"/>
                <a:gd name="connsiteX573" fmla="*/ 366906 w 7017334"/>
                <a:gd name="connsiteY573" fmla="*/ 1078187 h 6721509"/>
                <a:gd name="connsiteX574" fmla="*/ 322771 w 7017334"/>
                <a:gd name="connsiteY574" fmla="*/ 1034285 h 6721509"/>
                <a:gd name="connsiteX575" fmla="*/ 5083 w 7017334"/>
                <a:gd name="connsiteY575" fmla="*/ 1700753 h 6721509"/>
                <a:gd name="connsiteX576" fmla="*/ 64693 w 7017334"/>
                <a:gd name="connsiteY576" fmla="*/ 1661241 h 6721509"/>
                <a:gd name="connsiteX577" fmla="*/ 129387 w 7017334"/>
                <a:gd name="connsiteY577" fmla="*/ 1725935 h 6721509"/>
                <a:gd name="connsiteX578" fmla="*/ 129386 w 7017334"/>
                <a:gd name="connsiteY578" fmla="*/ 1726052 h 6721509"/>
                <a:gd name="connsiteX579" fmla="*/ 110397 w 7017334"/>
                <a:gd name="connsiteY579" fmla="*/ 1771721 h 6721509"/>
                <a:gd name="connsiteX580" fmla="*/ 107710 w 7017334"/>
                <a:gd name="connsiteY580" fmla="*/ 1773530 h 6721509"/>
                <a:gd name="connsiteX581" fmla="*/ 457036 w 7017334"/>
                <a:gd name="connsiteY581" fmla="*/ 2378793 h 6721509"/>
                <a:gd name="connsiteX582" fmla="*/ 924519 w 7017334"/>
                <a:gd name="connsiteY582" fmla="*/ 2378793 h 6721509"/>
                <a:gd name="connsiteX583" fmla="*/ 701873 w 7017334"/>
                <a:gd name="connsiteY583" fmla="*/ 1993189 h 6721509"/>
                <a:gd name="connsiteX584" fmla="*/ 724173 w 7017334"/>
                <a:gd name="connsiteY584" fmla="*/ 1993189 h 6721509"/>
                <a:gd name="connsiteX585" fmla="*/ 946807 w 7017334"/>
                <a:gd name="connsiteY585" fmla="*/ 2378794 h 6721509"/>
                <a:gd name="connsiteX586" fmla="*/ 1225576 w 7017334"/>
                <a:gd name="connsiteY586" fmla="*/ 2378793 h 6721509"/>
                <a:gd name="connsiteX587" fmla="*/ 1603477 w 7017334"/>
                <a:gd name="connsiteY587" fmla="*/ 1724183 h 6721509"/>
                <a:gd name="connsiteX588" fmla="*/ 1599103 w 7017334"/>
                <a:gd name="connsiteY588" fmla="*/ 1713624 h 6721509"/>
                <a:gd name="connsiteX589" fmla="*/ 1625004 w 7017334"/>
                <a:gd name="connsiteY589" fmla="*/ 1687723 h 6721509"/>
                <a:gd name="connsiteX590" fmla="*/ 1650904 w 7017334"/>
                <a:gd name="connsiteY590" fmla="*/ 1713624 h 6721509"/>
                <a:gd name="connsiteX591" fmla="*/ 1625004 w 7017334"/>
                <a:gd name="connsiteY591" fmla="*/ 1739524 h 6721509"/>
                <a:gd name="connsiteX592" fmla="*/ 1618388 w 7017334"/>
                <a:gd name="connsiteY592" fmla="*/ 1736784 h 6721509"/>
                <a:gd name="connsiteX593" fmla="*/ 1236725 w 7017334"/>
                <a:gd name="connsiteY593" fmla="*/ 2397958 h 6721509"/>
                <a:gd name="connsiteX594" fmla="*/ 957872 w 7017334"/>
                <a:gd name="connsiteY594" fmla="*/ 2397958 h 6721509"/>
                <a:gd name="connsiteX595" fmla="*/ 1047060 w 7017334"/>
                <a:gd name="connsiteY595" fmla="*/ 2552433 h 6721509"/>
                <a:gd name="connsiteX596" fmla="*/ 1698293 w 7017334"/>
                <a:gd name="connsiteY596" fmla="*/ 2552433 h 6721509"/>
                <a:gd name="connsiteX597" fmla="*/ 2023852 w 7017334"/>
                <a:gd name="connsiteY597" fmla="*/ 1988543 h 6721509"/>
                <a:gd name="connsiteX598" fmla="*/ 1839325 w 7017334"/>
                <a:gd name="connsiteY598" fmla="*/ 1668944 h 6721509"/>
                <a:gd name="connsiteX599" fmla="*/ 1718307 w 7017334"/>
                <a:gd name="connsiteY599" fmla="*/ 1878525 h 6721509"/>
                <a:gd name="connsiteX600" fmla="*/ 1720843 w 7017334"/>
                <a:gd name="connsiteY600" fmla="*/ 1880228 h 6721509"/>
                <a:gd name="connsiteX601" fmla="*/ 1739873 w 7017334"/>
                <a:gd name="connsiteY601" fmla="*/ 1925940 h 6721509"/>
                <a:gd name="connsiteX602" fmla="*/ 1739874 w 7017334"/>
                <a:gd name="connsiteY602" fmla="*/ 1926055 h 6721509"/>
                <a:gd name="connsiteX603" fmla="*/ 1675297 w 7017334"/>
                <a:gd name="connsiteY603" fmla="*/ 1990750 h 6721509"/>
                <a:gd name="connsiteX604" fmla="*/ 1675295 w 7017334"/>
                <a:gd name="connsiteY604" fmla="*/ 1990749 h 6721509"/>
                <a:gd name="connsiteX605" fmla="*/ 1610486 w 7017334"/>
                <a:gd name="connsiteY605" fmla="*/ 1926171 h 6721509"/>
                <a:gd name="connsiteX606" fmla="*/ 1675064 w 7017334"/>
                <a:gd name="connsiteY606" fmla="*/ 1861362 h 6721509"/>
                <a:gd name="connsiteX607" fmla="*/ 1700254 w 7017334"/>
                <a:gd name="connsiteY607" fmla="*/ 1866401 h 6721509"/>
                <a:gd name="connsiteX608" fmla="*/ 1702323 w 7017334"/>
                <a:gd name="connsiteY608" fmla="*/ 1867790 h 6721509"/>
                <a:gd name="connsiteX609" fmla="*/ 1828205 w 7017334"/>
                <a:gd name="connsiteY609" fmla="*/ 1649683 h 6721509"/>
                <a:gd name="connsiteX610" fmla="*/ 1731245 w 7017334"/>
                <a:gd name="connsiteY610" fmla="*/ 1481749 h 6721509"/>
                <a:gd name="connsiteX611" fmla="*/ 1723264 w 7017334"/>
                <a:gd name="connsiteY611" fmla="*/ 1485048 h 6721509"/>
                <a:gd name="connsiteX612" fmla="*/ 1679244 w 7017334"/>
                <a:gd name="connsiteY612" fmla="*/ 1441028 h 6721509"/>
                <a:gd name="connsiteX613" fmla="*/ 1723264 w 7017334"/>
                <a:gd name="connsiteY613" fmla="*/ 1397009 h 6721509"/>
                <a:gd name="connsiteX614" fmla="*/ 1767283 w 7017334"/>
                <a:gd name="connsiteY614" fmla="*/ 1441028 h 6721509"/>
                <a:gd name="connsiteX615" fmla="*/ 1767282 w 7017334"/>
                <a:gd name="connsiteY615" fmla="*/ 1441144 h 6721509"/>
                <a:gd name="connsiteX616" fmla="*/ 1754349 w 7017334"/>
                <a:gd name="connsiteY616" fmla="*/ 1472196 h 6721509"/>
                <a:gd name="connsiteX617" fmla="*/ 1749154 w 7017334"/>
                <a:gd name="connsiteY617" fmla="*/ 1474344 h 6721509"/>
                <a:gd name="connsiteX618" fmla="*/ 1839294 w 7017334"/>
                <a:gd name="connsiteY618" fmla="*/ 1630468 h 6721509"/>
                <a:gd name="connsiteX619" fmla="*/ 1910958 w 7017334"/>
                <a:gd name="connsiteY619" fmla="*/ 1506303 h 6721509"/>
                <a:gd name="connsiteX620" fmla="*/ 2169362 w 7017334"/>
                <a:gd name="connsiteY620" fmla="*/ 1506303 h 6721509"/>
                <a:gd name="connsiteX621" fmla="*/ 2068357 w 7017334"/>
                <a:gd name="connsiteY621" fmla="*/ 1331396 h 6721509"/>
                <a:gd name="connsiteX622" fmla="*/ 2064735 w 7017334"/>
                <a:gd name="connsiteY622" fmla="*/ 1332897 h 6721509"/>
                <a:gd name="connsiteX623" fmla="*/ 2038834 w 7017334"/>
                <a:gd name="connsiteY623" fmla="*/ 1306996 h 6721509"/>
                <a:gd name="connsiteX624" fmla="*/ 2064735 w 7017334"/>
                <a:gd name="connsiteY624" fmla="*/ 1281094 h 6721509"/>
                <a:gd name="connsiteX625" fmla="*/ 2090635 w 7017334"/>
                <a:gd name="connsiteY625" fmla="*/ 1306996 h 6721509"/>
                <a:gd name="connsiteX626" fmla="*/ 2084709 w 7017334"/>
                <a:gd name="connsiteY626" fmla="*/ 1321303 h 6721509"/>
                <a:gd name="connsiteX627" fmla="*/ 2191503 w 7017334"/>
                <a:gd name="connsiteY627" fmla="*/ 1506303 h 6721509"/>
                <a:gd name="connsiteX628" fmla="*/ 2395752 w 7017334"/>
                <a:gd name="connsiteY628" fmla="*/ 1506303 h 6721509"/>
                <a:gd name="connsiteX629" fmla="*/ 2510345 w 7017334"/>
                <a:gd name="connsiteY629" fmla="*/ 1704796 h 6721509"/>
                <a:gd name="connsiteX630" fmla="*/ 2768698 w 7017334"/>
                <a:gd name="connsiteY630" fmla="*/ 1704796 h 6721509"/>
                <a:gd name="connsiteX631" fmla="*/ 2853044 w 7017334"/>
                <a:gd name="connsiteY631" fmla="*/ 1558685 h 6721509"/>
                <a:gd name="connsiteX632" fmla="*/ 2678103 w 7017334"/>
                <a:gd name="connsiteY632" fmla="*/ 1558685 h 6721509"/>
                <a:gd name="connsiteX633" fmla="*/ 2676476 w 7017334"/>
                <a:gd name="connsiteY633" fmla="*/ 1555782 h 6721509"/>
                <a:gd name="connsiteX634" fmla="*/ 2282741 w 7017334"/>
                <a:gd name="connsiteY634" fmla="*/ 873886 h 6721509"/>
                <a:gd name="connsiteX635" fmla="*/ 2678103 w 7017334"/>
                <a:gd name="connsiteY635" fmla="*/ 189087 h 6721509"/>
                <a:gd name="connsiteX636" fmla="*/ 3468828 w 7017334"/>
                <a:gd name="connsiteY636" fmla="*/ 189087 h 6721509"/>
                <a:gd name="connsiteX637" fmla="*/ 3470455 w 7017334"/>
                <a:gd name="connsiteY637" fmla="*/ 191990 h 6721509"/>
                <a:gd name="connsiteX638" fmla="*/ 3860125 w 7017334"/>
                <a:gd name="connsiteY638" fmla="*/ 866802 h 6721509"/>
                <a:gd name="connsiteX639" fmla="*/ 3837942 w 7017334"/>
                <a:gd name="connsiteY639" fmla="*/ 866801 h 6721509"/>
                <a:gd name="connsiteX640" fmla="*/ 3836315 w 7017334"/>
                <a:gd name="connsiteY640" fmla="*/ 863897 h 6721509"/>
                <a:gd name="connsiteX641" fmla="*/ 3457678 w 7017334"/>
                <a:gd name="connsiteY641" fmla="*/ 208251 h 6721509"/>
                <a:gd name="connsiteX642" fmla="*/ 2689253 w 7017334"/>
                <a:gd name="connsiteY642" fmla="*/ 208251 h 6721509"/>
                <a:gd name="connsiteX643" fmla="*/ 2304927 w 7017334"/>
                <a:gd name="connsiteY643" fmla="*/ 873887 h 6721509"/>
                <a:gd name="connsiteX644" fmla="*/ 2689253 w 7017334"/>
                <a:gd name="connsiteY644" fmla="*/ 1539404 h 6721509"/>
                <a:gd name="connsiteX645" fmla="*/ 2864174 w 7017334"/>
                <a:gd name="connsiteY645" fmla="*/ 1539404 h 6721509"/>
                <a:gd name="connsiteX646" fmla="*/ 2970064 w 7017334"/>
                <a:gd name="connsiteY646" fmla="*/ 1355970 h 6721509"/>
                <a:gd name="connsiteX647" fmla="*/ 2961019 w 7017334"/>
                <a:gd name="connsiteY647" fmla="*/ 1349872 h 6721509"/>
                <a:gd name="connsiteX648" fmla="*/ 2942105 w 7017334"/>
                <a:gd name="connsiteY648" fmla="*/ 1304209 h 6721509"/>
                <a:gd name="connsiteX649" fmla="*/ 3006682 w 7017334"/>
                <a:gd name="connsiteY649" fmla="*/ 1239631 h 6721509"/>
                <a:gd name="connsiteX650" fmla="*/ 3071260 w 7017334"/>
                <a:gd name="connsiteY650" fmla="*/ 1304208 h 6721509"/>
                <a:gd name="connsiteX651" fmla="*/ 3006682 w 7017334"/>
                <a:gd name="connsiteY651" fmla="*/ 1368786 h 6721509"/>
                <a:gd name="connsiteX652" fmla="*/ 2987157 w 7017334"/>
                <a:gd name="connsiteY652" fmla="*/ 1364844 h 6721509"/>
                <a:gd name="connsiteX653" fmla="*/ 2886331 w 7017334"/>
                <a:gd name="connsiteY653" fmla="*/ 1539404 h 6721509"/>
                <a:gd name="connsiteX654" fmla="*/ 3342638 w 7017334"/>
                <a:gd name="connsiteY654" fmla="*/ 1539404 h 6721509"/>
                <a:gd name="connsiteX655" fmla="*/ 3353064 w 7017334"/>
                <a:gd name="connsiteY655" fmla="*/ 1514235 h 6721509"/>
                <a:gd name="connsiteX656" fmla="*/ 3389036 w 7017334"/>
                <a:gd name="connsiteY656" fmla="*/ 1499335 h 6721509"/>
                <a:gd name="connsiteX657" fmla="*/ 3439908 w 7017334"/>
                <a:gd name="connsiteY657" fmla="*/ 1550207 h 6721509"/>
                <a:gd name="connsiteX658" fmla="*/ 3389036 w 7017334"/>
                <a:gd name="connsiteY658" fmla="*/ 1601078 h 6721509"/>
                <a:gd name="connsiteX659" fmla="*/ 3353064 w 7017334"/>
                <a:gd name="connsiteY659" fmla="*/ 1586179 h 6721509"/>
                <a:gd name="connsiteX660" fmla="*/ 3341675 w 7017334"/>
                <a:gd name="connsiteY660" fmla="*/ 1558685 h 6721509"/>
                <a:gd name="connsiteX661" fmla="*/ 2875195 w 7017334"/>
                <a:gd name="connsiteY661" fmla="*/ 1558685 h 6721509"/>
                <a:gd name="connsiteX662" fmla="*/ 2779732 w 7017334"/>
                <a:gd name="connsiteY662" fmla="*/ 1723960 h 6721509"/>
                <a:gd name="connsiteX663" fmla="*/ 2521409 w 7017334"/>
                <a:gd name="connsiteY663" fmla="*/ 1723960 h 6721509"/>
                <a:gd name="connsiteX664" fmla="*/ 2638149 w 7017334"/>
                <a:gd name="connsiteY664" fmla="*/ 1926173 h 6721509"/>
                <a:gd name="connsiteX665" fmla="*/ 2634200 w 7017334"/>
                <a:gd name="connsiteY665" fmla="*/ 1932793 h 6721509"/>
                <a:gd name="connsiteX666" fmla="*/ 2612017 w 7017334"/>
                <a:gd name="connsiteY666" fmla="*/ 1932792 h 6721509"/>
                <a:gd name="connsiteX667" fmla="*/ 2615849 w 7017334"/>
                <a:gd name="connsiteY667" fmla="*/ 1926172 h 6721509"/>
                <a:gd name="connsiteX668" fmla="*/ 2499119 w 7017334"/>
                <a:gd name="connsiteY668" fmla="*/ 1723960 h 6721509"/>
                <a:gd name="connsiteX669" fmla="*/ 2295053 w 7017334"/>
                <a:gd name="connsiteY669" fmla="*/ 1723960 h 6721509"/>
                <a:gd name="connsiteX670" fmla="*/ 2180496 w 7017334"/>
                <a:gd name="connsiteY670" fmla="*/ 1525584 h 6721509"/>
                <a:gd name="connsiteX671" fmla="*/ 1922106 w 7017334"/>
                <a:gd name="connsiteY671" fmla="*/ 1525584 h 6721509"/>
                <a:gd name="connsiteX672" fmla="*/ 1850419 w 7017334"/>
                <a:gd name="connsiteY672" fmla="*/ 1649734 h 6721509"/>
                <a:gd name="connsiteX673" fmla="*/ 2046035 w 7017334"/>
                <a:gd name="connsiteY673" fmla="*/ 1988543 h 6721509"/>
                <a:gd name="connsiteX674" fmla="*/ 1709328 w 7017334"/>
                <a:gd name="connsiteY674" fmla="*/ 2571714 h 6721509"/>
                <a:gd name="connsiteX675" fmla="*/ 1035911 w 7017334"/>
                <a:gd name="connsiteY675" fmla="*/ 2571714 h 6721509"/>
                <a:gd name="connsiteX676" fmla="*/ 935584 w 7017334"/>
                <a:gd name="connsiteY676" fmla="*/ 2397958 h 6721509"/>
                <a:gd name="connsiteX677" fmla="*/ 446002 w 7017334"/>
                <a:gd name="connsiteY677" fmla="*/ 2397958 h 6721509"/>
                <a:gd name="connsiteX678" fmla="*/ 91739 w 7017334"/>
                <a:gd name="connsiteY678" fmla="*/ 1784282 h 6721509"/>
                <a:gd name="connsiteX679" fmla="*/ 89846 w 7017334"/>
                <a:gd name="connsiteY679" fmla="*/ 1785556 h 6721509"/>
                <a:gd name="connsiteX680" fmla="*/ 64692 w 7017334"/>
                <a:gd name="connsiteY680" fmla="*/ 1790628 h 6721509"/>
                <a:gd name="connsiteX681" fmla="*/ 0 w 7017334"/>
                <a:gd name="connsiteY681" fmla="*/ 1725935 h 6721509"/>
                <a:gd name="connsiteX682" fmla="*/ 5083 w 7017334"/>
                <a:gd name="connsiteY682" fmla="*/ 1700753 h 6721509"/>
                <a:gd name="connsiteX683" fmla="*/ 82231 w 7017334"/>
                <a:gd name="connsiteY683" fmla="*/ 852980 h 6721509"/>
                <a:gd name="connsiteX684" fmla="*/ 435994 w 7017334"/>
                <a:gd name="connsiteY684" fmla="*/ 240160 h 6721509"/>
                <a:gd name="connsiteX685" fmla="*/ 426936 w 7017334"/>
                <a:gd name="connsiteY685" fmla="*/ 234052 h 6721509"/>
                <a:gd name="connsiteX686" fmla="*/ 408021 w 7017334"/>
                <a:gd name="connsiteY686" fmla="*/ 188389 h 6721509"/>
                <a:gd name="connsiteX687" fmla="*/ 472598 w 7017334"/>
                <a:gd name="connsiteY687" fmla="*/ 123812 h 6721509"/>
                <a:gd name="connsiteX688" fmla="*/ 537176 w 7017334"/>
                <a:gd name="connsiteY688" fmla="*/ 188390 h 6721509"/>
                <a:gd name="connsiteX689" fmla="*/ 472599 w 7017334"/>
                <a:gd name="connsiteY689" fmla="*/ 252967 h 6721509"/>
                <a:gd name="connsiteX690" fmla="*/ 453062 w 7017334"/>
                <a:gd name="connsiteY690" fmla="*/ 249023 h 6721509"/>
                <a:gd name="connsiteX691" fmla="*/ 104416 w 7017334"/>
                <a:gd name="connsiteY691" fmla="*/ 852980 h 6721509"/>
                <a:gd name="connsiteX692" fmla="*/ 488628 w 7017334"/>
                <a:gd name="connsiteY692" fmla="*/ 1518499 h 6721509"/>
                <a:gd name="connsiteX693" fmla="*/ 1231732 w 7017334"/>
                <a:gd name="connsiteY693" fmla="*/ 1518499 h 6721509"/>
                <a:gd name="connsiteX694" fmla="*/ 1231733 w 7017334"/>
                <a:gd name="connsiteY694" fmla="*/ 1537779 h 6721509"/>
                <a:gd name="connsiteX695" fmla="*/ 477593 w 7017334"/>
                <a:gd name="connsiteY695" fmla="*/ 1537779 h 6721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</a:cxnLst>
              <a:rect l="l" t="t" r="r" b="b"/>
              <a:pathLst>
                <a:path w="7017334" h="6721509">
                  <a:moveTo>
                    <a:pt x="6612680" y="3928419"/>
                  </a:moveTo>
                  <a:lnTo>
                    <a:pt x="6621855" y="3928420"/>
                  </a:lnTo>
                  <a:lnTo>
                    <a:pt x="6623598" y="3931323"/>
                  </a:lnTo>
                  <a:lnTo>
                    <a:pt x="7017334" y="4613219"/>
                  </a:lnTo>
                  <a:lnTo>
                    <a:pt x="7015591" y="4616122"/>
                  </a:lnTo>
                  <a:lnTo>
                    <a:pt x="6661400" y="5229712"/>
                  </a:lnTo>
                  <a:lnTo>
                    <a:pt x="6664149" y="5231566"/>
                  </a:lnTo>
                  <a:cubicBezTo>
                    <a:pt x="6675836" y="5243252"/>
                    <a:pt x="6683064" y="5259396"/>
                    <a:pt x="6683064" y="5277229"/>
                  </a:cubicBezTo>
                  <a:cubicBezTo>
                    <a:pt x="6683064" y="5312894"/>
                    <a:pt x="6654151" y="5341807"/>
                    <a:pt x="6618487" y="5341807"/>
                  </a:cubicBezTo>
                  <a:cubicBezTo>
                    <a:pt x="6582822" y="5341807"/>
                    <a:pt x="6553909" y="5312894"/>
                    <a:pt x="6553909" y="5277229"/>
                  </a:cubicBezTo>
                  <a:cubicBezTo>
                    <a:pt x="6553909" y="5241563"/>
                    <a:pt x="6582822" y="5212652"/>
                    <a:pt x="6618486" y="5212651"/>
                  </a:cubicBezTo>
                  <a:cubicBezTo>
                    <a:pt x="6627402" y="5212651"/>
                    <a:pt x="6635897" y="5214458"/>
                    <a:pt x="6643622" y="5217726"/>
                  </a:cubicBezTo>
                  <a:lnTo>
                    <a:pt x="6645454" y="5218961"/>
                  </a:lnTo>
                  <a:lnTo>
                    <a:pt x="6995150" y="4613219"/>
                  </a:lnTo>
                  <a:lnTo>
                    <a:pt x="6612680" y="3950720"/>
                  </a:lnTo>
                  <a:close/>
                  <a:moveTo>
                    <a:pt x="5523735" y="6358564"/>
                  </a:moveTo>
                  <a:cubicBezTo>
                    <a:pt x="5533514" y="6335327"/>
                    <a:pt x="5556477" y="6318993"/>
                    <a:pt x="5583274" y="6318946"/>
                  </a:cubicBezTo>
                  <a:cubicBezTo>
                    <a:pt x="5619003" y="6318882"/>
                    <a:pt x="5648020" y="6347794"/>
                    <a:pt x="5648083" y="6383523"/>
                  </a:cubicBezTo>
                  <a:cubicBezTo>
                    <a:pt x="5648083" y="6383600"/>
                    <a:pt x="5648084" y="6383678"/>
                    <a:pt x="5648084" y="6383755"/>
                  </a:cubicBezTo>
                  <a:cubicBezTo>
                    <a:pt x="5648020" y="6419394"/>
                    <a:pt x="5619145" y="6448269"/>
                    <a:pt x="5583506" y="6448333"/>
                  </a:cubicBezTo>
                  <a:cubicBezTo>
                    <a:pt x="5547777" y="6448396"/>
                    <a:pt x="5518761" y="6419484"/>
                    <a:pt x="5518697" y="6383755"/>
                  </a:cubicBezTo>
                  <a:cubicBezTo>
                    <a:pt x="5518681" y="6374823"/>
                    <a:pt x="5520476" y="6366310"/>
                    <a:pt x="5523735" y="6358564"/>
                  </a:cubicBezTo>
                  <a:close/>
                  <a:moveTo>
                    <a:pt x="5555631" y="4604045"/>
                  </a:moveTo>
                  <a:lnTo>
                    <a:pt x="5577815" y="4604044"/>
                  </a:lnTo>
                  <a:lnTo>
                    <a:pt x="5579557" y="4606948"/>
                  </a:lnTo>
                  <a:lnTo>
                    <a:pt x="5874104" y="5117296"/>
                  </a:lnTo>
                  <a:lnTo>
                    <a:pt x="6462734" y="5117296"/>
                  </a:lnTo>
                  <a:lnTo>
                    <a:pt x="6757050" y="4607530"/>
                  </a:lnTo>
                  <a:lnTo>
                    <a:pt x="6462735" y="4097762"/>
                  </a:lnTo>
                  <a:lnTo>
                    <a:pt x="5874221" y="4097762"/>
                  </a:lnTo>
                  <a:lnTo>
                    <a:pt x="5864929" y="4114604"/>
                  </a:lnTo>
                  <a:lnTo>
                    <a:pt x="5864812" y="4078598"/>
                  </a:lnTo>
                  <a:lnTo>
                    <a:pt x="6473886" y="4078599"/>
                  </a:lnTo>
                  <a:lnTo>
                    <a:pt x="6475511" y="4081502"/>
                  </a:lnTo>
                  <a:lnTo>
                    <a:pt x="6779234" y="4607530"/>
                  </a:lnTo>
                  <a:lnTo>
                    <a:pt x="6777608" y="4610433"/>
                  </a:lnTo>
                  <a:lnTo>
                    <a:pt x="6473886" y="5136460"/>
                  </a:lnTo>
                  <a:lnTo>
                    <a:pt x="5863072" y="5136460"/>
                  </a:lnTo>
                  <a:lnTo>
                    <a:pt x="5861328" y="5133556"/>
                  </a:lnTo>
                  <a:close/>
                  <a:moveTo>
                    <a:pt x="5057478" y="5480834"/>
                  </a:moveTo>
                  <a:cubicBezTo>
                    <a:pt x="5057478" y="5466529"/>
                    <a:pt x="5069075" y="5454933"/>
                    <a:pt x="5083380" y="5454933"/>
                  </a:cubicBezTo>
                  <a:cubicBezTo>
                    <a:pt x="5097684" y="5454933"/>
                    <a:pt x="5109280" y="5466529"/>
                    <a:pt x="5109280" y="5480834"/>
                  </a:cubicBezTo>
                  <a:lnTo>
                    <a:pt x="5103916" y="5493784"/>
                  </a:lnTo>
                  <a:lnTo>
                    <a:pt x="5424851" y="6049601"/>
                  </a:lnTo>
                  <a:lnTo>
                    <a:pt x="5422063" y="6054364"/>
                  </a:lnTo>
                  <a:lnTo>
                    <a:pt x="5101748" y="6609271"/>
                  </a:lnTo>
                  <a:lnTo>
                    <a:pt x="5104305" y="6610989"/>
                  </a:lnTo>
                  <a:cubicBezTo>
                    <a:pt x="5116033" y="6622675"/>
                    <a:pt x="5123303" y="6638835"/>
                    <a:pt x="5123335" y="6656700"/>
                  </a:cubicBezTo>
                  <a:cubicBezTo>
                    <a:pt x="5123335" y="6656776"/>
                    <a:pt x="5123335" y="6656855"/>
                    <a:pt x="5123335" y="6656931"/>
                  </a:cubicBezTo>
                  <a:cubicBezTo>
                    <a:pt x="5123272" y="6692571"/>
                    <a:pt x="5094397" y="6721446"/>
                    <a:pt x="5058757" y="6721509"/>
                  </a:cubicBezTo>
                  <a:cubicBezTo>
                    <a:pt x="5023028" y="6721572"/>
                    <a:pt x="4994013" y="6692661"/>
                    <a:pt x="4993948" y="6656931"/>
                  </a:cubicBezTo>
                  <a:cubicBezTo>
                    <a:pt x="4993883" y="6621202"/>
                    <a:pt x="5022797" y="6592185"/>
                    <a:pt x="5058526" y="6592122"/>
                  </a:cubicBezTo>
                  <a:cubicBezTo>
                    <a:pt x="5067458" y="6592106"/>
                    <a:pt x="5075971" y="6593901"/>
                    <a:pt x="5083717" y="6597161"/>
                  </a:cubicBezTo>
                  <a:lnTo>
                    <a:pt x="5085764" y="6598536"/>
                  </a:lnTo>
                  <a:lnTo>
                    <a:pt x="5402666" y="6049601"/>
                  </a:lnTo>
                  <a:lnTo>
                    <a:pt x="5088124" y="5504770"/>
                  </a:lnTo>
                  <a:lnTo>
                    <a:pt x="5083379" y="5506735"/>
                  </a:lnTo>
                  <a:cubicBezTo>
                    <a:pt x="5069075" y="5506735"/>
                    <a:pt x="5057479" y="5495138"/>
                    <a:pt x="5057478" y="5480834"/>
                  </a:cubicBezTo>
                  <a:close/>
                  <a:moveTo>
                    <a:pt x="5052717" y="5341922"/>
                  </a:moveTo>
                  <a:cubicBezTo>
                    <a:pt x="5052717" y="5327617"/>
                    <a:pt x="5064314" y="5316021"/>
                    <a:pt x="5078619" y="5316021"/>
                  </a:cubicBezTo>
                  <a:cubicBezTo>
                    <a:pt x="5092923" y="5316021"/>
                    <a:pt x="5104519" y="5327617"/>
                    <a:pt x="5104519" y="5341922"/>
                  </a:cubicBezTo>
                  <a:cubicBezTo>
                    <a:pt x="5104520" y="5356227"/>
                    <a:pt x="5092923" y="5367823"/>
                    <a:pt x="5078618" y="5367823"/>
                  </a:cubicBezTo>
                  <a:cubicBezTo>
                    <a:pt x="5064314" y="5367823"/>
                    <a:pt x="5052718" y="5356226"/>
                    <a:pt x="5052717" y="5341922"/>
                  </a:cubicBezTo>
                  <a:close/>
                  <a:moveTo>
                    <a:pt x="4842259" y="5567943"/>
                  </a:moveTo>
                  <a:lnTo>
                    <a:pt x="5126586" y="5075598"/>
                  </a:lnTo>
                  <a:lnTo>
                    <a:pt x="5642276" y="5075598"/>
                  </a:lnTo>
                  <a:lnTo>
                    <a:pt x="5642276" y="5094762"/>
                  </a:lnTo>
                  <a:lnTo>
                    <a:pt x="5137620" y="5094762"/>
                  </a:lnTo>
                  <a:lnTo>
                    <a:pt x="4864443" y="5567943"/>
                  </a:lnTo>
                  <a:lnTo>
                    <a:pt x="5128560" y="6025560"/>
                  </a:lnTo>
                  <a:lnTo>
                    <a:pt x="5128560" y="6040774"/>
                  </a:lnTo>
                  <a:lnTo>
                    <a:pt x="5115204" y="6040775"/>
                  </a:lnTo>
                  <a:lnTo>
                    <a:pt x="5113462" y="6037871"/>
                  </a:lnTo>
                  <a:close/>
                  <a:moveTo>
                    <a:pt x="4620189" y="5568060"/>
                  </a:moveTo>
                  <a:lnTo>
                    <a:pt x="4621815" y="5565041"/>
                  </a:lnTo>
                  <a:lnTo>
                    <a:pt x="4959963" y="4979385"/>
                  </a:lnTo>
                  <a:lnTo>
                    <a:pt x="4959140" y="4979045"/>
                  </a:lnTo>
                  <a:cubicBezTo>
                    <a:pt x="4954453" y="4974357"/>
                    <a:pt x="4951554" y="4967882"/>
                    <a:pt x="4951553" y="4960730"/>
                  </a:cubicBezTo>
                  <a:cubicBezTo>
                    <a:pt x="4951553" y="4946425"/>
                    <a:pt x="4963150" y="4934828"/>
                    <a:pt x="4977455" y="4934829"/>
                  </a:cubicBezTo>
                  <a:cubicBezTo>
                    <a:pt x="4991759" y="4934829"/>
                    <a:pt x="5003356" y="4946425"/>
                    <a:pt x="5003356" y="4960729"/>
                  </a:cubicBezTo>
                  <a:cubicBezTo>
                    <a:pt x="5003356" y="4967882"/>
                    <a:pt x="5000457" y="4974357"/>
                    <a:pt x="4995770" y="4979044"/>
                  </a:cubicBezTo>
                  <a:lnTo>
                    <a:pt x="4978271" y="4986293"/>
                  </a:lnTo>
                  <a:lnTo>
                    <a:pt x="4642373" y="5567944"/>
                  </a:lnTo>
                  <a:lnTo>
                    <a:pt x="4935344" y="6075515"/>
                  </a:lnTo>
                  <a:lnTo>
                    <a:pt x="4959568" y="6070624"/>
                  </a:lnTo>
                  <a:cubicBezTo>
                    <a:pt x="4995233" y="6070624"/>
                    <a:pt x="5024146" y="6099537"/>
                    <a:pt x="5024146" y="6135201"/>
                  </a:cubicBezTo>
                  <a:cubicBezTo>
                    <a:pt x="5024146" y="6170866"/>
                    <a:pt x="4995233" y="6199779"/>
                    <a:pt x="4959568" y="6199779"/>
                  </a:cubicBezTo>
                  <a:cubicBezTo>
                    <a:pt x="4923903" y="6199779"/>
                    <a:pt x="4894991" y="6170866"/>
                    <a:pt x="4894991" y="6135201"/>
                  </a:cubicBezTo>
                  <a:cubicBezTo>
                    <a:pt x="4894991" y="6117369"/>
                    <a:pt x="4902219" y="6101225"/>
                    <a:pt x="4913905" y="6089538"/>
                  </a:cubicBezTo>
                  <a:lnTo>
                    <a:pt x="4919224" y="6085952"/>
                  </a:lnTo>
                  <a:close/>
                  <a:moveTo>
                    <a:pt x="4893480" y="3806583"/>
                  </a:moveTo>
                  <a:lnTo>
                    <a:pt x="5155320" y="3353102"/>
                  </a:lnTo>
                  <a:lnTo>
                    <a:pt x="5154499" y="3352762"/>
                  </a:lnTo>
                  <a:cubicBezTo>
                    <a:pt x="5149812" y="3348075"/>
                    <a:pt x="5146912" y="3341599"/>
                    <a:pt x="5146912" y="3334447"/>
                  </a:cubicBezTo>
                  <a:cubicBezTo>
                    <a:pt x="5146912" y="3320142"/>
                    <a:pt x="5158509" y="3308546"/>
                    <a:pt x="5172814" y="3308546"/>
                  </a:cubicBezTo>
                  <a:cubicBezTo>
                    <a:pt x="5187118" y="3308546"/>
                    <a:pt x="5198715" y="3320142"/>
                    <a:pt x="5198715" y="3334447"/>
                  </a:cubicBezTo>
                  <a:cubicBezTo>
                    <a:pt x="5198715" y="3341599"/>
                    <a:pt x="5195816" y="3348075"/>
                    <a:pt x="5191129" y="3352762"/>
                  </a:cubicBezTo>
                  <a:lnTo>
                    <a:pt x="5173479" y="3360073"/>
                  </a:lnTo>
                  <a:lnTo>
                    <a:pt x="4915664" y="3806583"/>
                  </a:lnTo>
                  <a:lnTo>
                    <a:pt x="5184311" y="4271865"/>
                  </a:lnTo>
                  <a:lnTo>
                    <a:pt x="5178620" y="4272214"/>
                  </a:lnTo>
                  <a:lnTo>
                    <a:pt x="5178620" y="4278020"/>
                  </a:lnTo>
                  <a:lnTo>
                    <a:pt x="5165612" y="4278020"/>
                  </a:lnTo>
                  <a:lnTo>
                    <a:pt x="5163985" y="4275117"/>
                  </a:lnTo>
                  <a:close/>
                  <a:moveTo>
                    <a:pt x="4584796" y="4457933"/>
                  </a:moveTo>
                  <a:lnTo>
                    <a:pt x="4688250" y="4637146"/>
                  </a:lnTo>
                  <a:lnTo>
                    <a:pt x="4870248" y="4637146"/>
                  </a:lnTo>
                  <a:lnTo>
                    <a:pt x="4766764" y="4457933"/>
                  </a:lnTo>
                  <a:close/>
                  <a:moveTo>
                    <a:pt x="4548525" y="4074068"/>
                  </a:moveTo>
                  <a:cubicBezTo>
                    <a:pt x="4548525" y="4059763"/>
                    <a:pt x="4560122" y="4048167"/>
                    <a:pt x="4574427" y="4048167"/>
                  </a:cubicBezTo>
                  <a:cubicBezTo>
                    <a:pt x="4588731" y="4048167"/>
                    <a:pt x="4600328" y="4059763"/>
                    <a:pt x="4600328" y="4074068"/>
                  </a:cubicBezTo>
                  <a:cubicBezTo>
                    <a:pt x="4600328" y="4088373"/>
                    <a:pt x="4588731" y="4099969"/>
                    <a:pt x="4574427" y="4099969"/>
                  </a:cubicBezTo>
                  <a:cubicBezTo>
                    <a:pt x="4560122" y="4099969"/>
                    <a:pt x="4548526" y="4088373"/>
                    <a:pt x="4548525" y="4074068"/>
                  </a:cubicBezTo>
                  <a:close/>
                  <a:moveTo>
                    <a:pt x="3972137" y="5328148"/>
                  </a:moveTo>
                  <a:cubicBezTo>
                    <a:pt x="3978777" y="5312331"/>
                    <a:pt x="3994393" y="5301204"/>
                    <a:pt x="4012626" y="5301156"/>
                  </a:cubicBezTo>
                  <a:cubicBezTo>
                    <a:pt x="4036937" y="5301092"/>
                    <a:pt x="4056697" y="5320747"/>
                    <a:pt x="4056762" y="5345059"/>
                  </a:cubicBezTo>
                  <a:cubicBezTo>
                    <a:pt x="4056762" y="5345136"/>
                    <a:pt x="4056762" y="5345213"/>
                    <a:pt x="4056762" y="5345291"/>
                  </a:cubicBezTo>
                  <a:cubicBezTo>
                    <a:pt x="4056697" y="5369511"/>
                    <a:pt x="4037079" y="5389130"/>
                    <a:pt x="4012858" y="5389194"/>
                  </a:cubicBezTo>
                  <a:lnTo>
                    <a:pt x="4012858" y="5389195"/>
                  </a:lnTo>
                  <a:cubicBezTo>
                    <a:pt x="3988547" y="5389258"/>
                    <a:pt x="3968787" y="5369602"/>
                    <a:pt x="3968722" y="5345291"/>
                  </a:cubicBezTo>
                  <a:cubicBezTo>
                    <a:pt x="3968707" y="5339213"/>
                    <a:pt x="3969923" y="5333420"/>
                    <a:pt x="3972137" y="5328148"/>
                  </a:cubicBezTo>
                  <a:close/>
                  <a:moveTo>
                    <a:pt x="4123197" y="2958365"/>
                  </a:moveTo>
                  <a:cubicBezTo>
                    <a:pt x="4123134" y="2944060"/>
                    <a:pt x="4134678" y="2932412"/>
                    <a:pt x="4148981" y="2932347"/>
                  </a:cubicBezTo>
                  <a:cubicBezTo>
                    <a:pt x="4163286" y="2932284"/>
                    <a:pt x="4174935" y="2943828"/>
                    <a:pt x="4174999" y="2958131"/>
                  </a:cubicBezTo>
                  <a:cubicBezTo>
                    <a:pt x="4174998" y="2958170"/>
                    <a:pt x="4175000" y="2958210"/>
                    <a:pt x="4175000" y="2958248"/>
                  </a:cubicBezTo>
                  <a:cubicBezTo>
                    <a:pt x="4175000" y="2972507"/>
                    <a:pt x="4163474" y="2984085"/>
                    <a:pt x="4149215" y="2984149"/>
                  </a:cubicBezTo>
                  <a:cubicBezTo>
                    <a:pt x="4134910" y="2984213"/>
                    <a:pt x="4123262" y="2972669"/>
                    <a:pt x="4123197" y="2958365"/>
                  </a:cubicBezTo>
                  <a:close/>
                  <a:moveTo>
                    <a:pt x="3727461" y="4217447"/>
                  </a:moveTo>
                  <a:cubicBezTo>
                    <a:pt x="3734144" y="4201648"/>
                    <a:pt x="3749788" y="4190562"/>
                    <a:pt x="3768022" y="4190563"/>
                  </a:cubicBezTo>
                  <a:cubicBezTo>
                    <a:pt x="3792332" y="4190563"/>
                    <a:pt x="3812041" y="4210270"/>
                    <a:pt x="3812041" y="4234582"/>
                  </a:cubicBezTo>
                  <a:cubicBezTo>
                    <a:pt x="3812041" y="4258893"/>
                    <a:pt x="3792333" y="4278602"/>
                    <a:pt x="3768021" y="4278602"/>
                  </a:cubicBezTo>
                  <a:cubicBezTo>
                    <a:pt x="3743710" y="4278602"/>
                    <a:pt x="3724002" y="4258893"/>
                    <a:pt x="3724002" y="4234582"/>
                  </a:cubicBezTo>
                  <a:cubicBezTo>
                    <a:pt x="3724002" y="4228504"/>
                    <a:pt x="3725234" y="4222714"/>
                    <a:pt x="3727461" y="4217447"/>
                  </a:cubicBezTo>
                  <a:close/>
                  <a:moveTo>
                    <a:pt x="3256396" y="5966325"/>
                  </a:moveTo>
                  <a:lnTo>
                    <a:pt x="3498793" y="5546571"/>
                  </a:lnTo>
                  <a:lnTo>
                    <a:pt x="3983588" y="5546572"/>
                  </a:lnTo>
                  <a:lnTo>
                    <a:pt x="3985215" y="5549475"/>
                  </a:lnTo>
                  <a:lnTo>
                    <a:pt x="4227380" y="5968764"/>
                  </a:lnTo>
                  <a:lnTo>
                    <a:pt x="4205196" y="5968764"/>
                  </a:lnTo>
                  <a:lnTo>
                    <a:pt x="4203454" y="5965861"/>
                  </a:lnTo>
                  <a:lnTo>
                    <a:pt x="3972439" y="5565735"/>
                  </a:lnTo>
                  <a:lnTo>
                    <a:pt x="3509944" y="5565735"/>
                  </a:lnTo>
                  <a:lnTo>
                    <a:pt x="3278580" y="5966325"/>
                  </a:lnTo>
                  <a:lnTo>
                    <a:pt x="3512731" y="6371676"/>
                  </a:lnTo>
                  <a:lnTo>
                    <a:pt x="3490431" y="6371675"/>
                  </a:lnTo>
                  <a:lnTo>
                    <a:pt x="3488804" y="6368772"/>
                  </a:lnTo>
                  <a:close/>
                  <a:moveTo>
                    <a:pt x="3231703" y="5718051"/>
                  </a:moveTo>
                  <a:cubicBezTo>
                    <a:pt x="3238344" y="5702235"/>
                    <a:pt x="3253959" y="5691107"/>
                    <a:pt x="3272192" y="5691059"/>
                  </a:cubicBezTo>
                  <a:cubicBezTo>
                    <a:pt x="3296503" y="5690995"/>
                    <a:pt x="3316263" y="5710650"/>
                    <a:pt x="3316328" y="5734962"/>
                  </a:cubicBezTo>
                  <a:cubicBezTo>
                    <a:pt x="3316327" y="5735000"/>
                    <a:pt x="3316328" y="5735039"/>
                    <a:pt x="3316328" y="5735078"/>
                  </a:cubicBezTo>
                  <a:cubicBezTo>
                    <a:pt x="3316328" y="5759344"/>
                    <a:pt x="3296690" y="5779034"/>
                    <a:pt x="3272424" y="5779098"/>
                  </a:cubicBezTo>
                  <a:cubicBezTo>
                    <a:pt x="3248113" y="5779161"/>
                    <a:pt x="3228353" y="5759505"/>
                    <a:pt x="3228288" y="5735194"/>
                  </a:cubicBezTo>
                  <a:cubicBezTo>
                    <a:pt x="3228273" y="5729117"/>
                    <a:pt x="3229489" y="5723323"/>
                    <a:pt x="3231703" y="5718051"/>
                  </a:cubicBezTo>
                  <a:close/>
                  <a:moveTo>
                    <a:pt x="4230515" y="996073"/>
                  </a:moveTo>
                  <a:lnTo>
                    <a:pt x="4239691" y="996072"/>
                  </a:lnTo>
                  <a:lnTo>
                    <a:pt x="4241550" y="998976"/>
                  </a:lnTo>
                  <a:lnTo>
                    <a:pt x="4635170" y="1680871"/>
                  </a:lnTo>
                  <a:lnTo>
                    <a:pt x="4279242" y="2297366"/>
                  </a:lnTo>
                  <a:lnTo>
                    <a:pt x="4281987" y="2299217"/>
                  </a:lnTo>
                  <a:cubicBezTo>
                    <a:pt x="4293673" y="2310903"/>
                    <a:pt x="4300901" y="2327047"/>
                    <a:pt x="4300901" y="2344880"/>
                  </a:cubicBezTo>
                  <a:cubicBezTo>
                    <a:pt x="4300901" y="2380545"/>
                    <a:pt x="4271989" y="2409458"/>
                    <a:pt x="4236324" y="2409458"/>
                  </a:cubicBezTo>
                  <a:cubicBezTo>
                    <a:pt x="4200658" y="2409458"/>
                    <a:pt x="4171747" y="2380545"/>
                    <a:pt x="4171747" y="2344880"/>
                  </a:cubicBezTo>
                  <a:cubicBezTo>
                    <a:pt x="4171746" y="2309214"/>
                    <a:pt x="4200658" y="2280303"/>
                    <a:pt x="4236324" y="2280303"/>
                  </a:cubicBezTo>
                  <a:cubicBezTo>
                    <a:pt x="4245240" y="2280302"/>
                    <a:pt x="4253734" y="2282110"/>
                    <a:pt x="4261460" y="2285378"/>
                  </a:cubicBezTo>
                  <a:lnTo>
                    <a:pt x="4263291" y="2286612"/>
                  </a:lnTo>
                  <a:lnTo>
                    <a:pt x="4612986" y="1680871"/>
                  </a:lnTo>
                  <a:lnTo>
                    <a:pt x="4230516" y="1018373"/>
                  </a:lnTo>
                  <a:close/>
                  <a:moveTo>
                    <a:pt x="3633148" y="3465831"/>
                  </a:moveTo>
                  <a:cubicBezTo>
                    <a:pt x="3642969" y="3442612"/>
                    <a:pt x="3665961" y="3426319"/>
                    <a:pt x="3692758" y="3426319"/>
                  </a:cubicBezTo>
                  <a:cubicBezTo>
                    <a:pt x="3728487" y="3426319"/>
                    <a:pt x="3757453" y="3455284"/>
                    <a:pt x="3757453" y="3491013"/>
                  </a:cubicBezTo>
                  <a:cubicBezTo>
                    <a:pt x="3757388" y="3526717"/>
                    <a:pt x="3728462" y="3555643"/>
                    <a:pt x="3692758" y="3555707"/>
                  </a:cubicBezTo>
                  <a:cubicBezTo>
                    <a:pt x="3657029" y="3555707"/>
                    <a:pt x="3628065" y="3526742"/>
                    <a:pt x="3628064" y="3491013"/>
                  </a:cubicBezTo>
                  <a:cubicBezTo>
                    <a:pt x="3628064" y="3482080"/>
                    <a:pt x="3629875" y="3473571"/>
                    <a:pt x="3633148" y="3465831"/>
                  </a:cubicBezTo>
                  <a:close/>
                  <a:moveTo>
                    <a:pt x="3460629" y="4162502"/>
                  </a:moveTo>
                  <a:cubicBezTo>
                    <a:pt x="3467269" y="4146685"/>
                    <a:pt x="3482884" y="4135558"/>
                    <a:pt x="3501118" y="4135510"/>
                  </a:cubicBezTo>
                  <a:cubicBezTo>
                    <a:pt x="3525429" y="4135446"/>
                    <a:pt x="3545189" y="4155101"/>
                    <a:pt x="3545254" y="4179413"/>
                  </a:cubicBezTo>
                  <a:cubicBezTo>
                    <a:pt x="3545254" y="4179490"/>
                    <a:pt x="3545254" y="4179567"/>
                    <a:pt x="3545254" y="4179645"/>
                  </a:cubicBezTo>
                  <a:lnTo>
                    <a:pt x="3533315" y="4208360"/>
                  </a:lnTo>
                  <a:lnTo>
                    <a:pt x="3785560" y="4645160"/>
                  </a:lnTo>
                  <a:lnTo>
                    <a:pt x="3540479" y="5069615"/>
                  </a:lnTo>
                  <a:lnTo>
                    <a:pt x="3543064" y="5071351"/>
                  </a:lnTo>
                  <a:cubicBezTo>
                    <a:pt x="3554792" y="5083038"/>
                    <a:pt x="3562062" y="5099198"/>
                    <a:pt x="3562093" y="5117063"/>
                  </a:cubicBezTo>
                  <a:cubicBezTo>
                    <a:pt x="3562093" y="5117140"/>
                    <a:pt x="3562093" y="5117218"/>
                    <a:pt x="3562093" y="5117294"/>
                  </a:cubicBezTo>
                  <a:cubicBezTo>
                    <a:pt x="3562030" y="5152934"/>
                    <a:pt x="3533155" y="5181809"/>
                    <a:pt x="3497516" y="5181872"/>
                  </a:cubicBezTo>
                  <a:cubicBezTo>
                    <a:pt x="3461787" y="5181937"/>
                    <a:pt x="3432771" y="5153025"/>
                    <a:pt x="3432707" y="5117294"/>
                  </a:cubicBezTo>
                  <a:cubicBezTo>
                    <a:pt x="3432642" y="5081565"/>
                    <a:pt x="3461555" y="5052550"/>
                    <a:pt x="3497284" y="5052485"/>
                  </a:cubicBezTo>
                  <a:cubicBezTo>
                    <a:pt x="3506217" y="5052469"/>
                    <a:pt x="3514729" y="5054264"/>
                    <a:pt x="3522475" y="5057523"/>
                  </a:cubicBezTo>
                  <a:lnTo>
                    <a:pt x="3524494" y="5058879"/>
                  </a:lnTo>
                  <a:lnTo>
                    <a:pt x="3763376" y="4645160"/>
                  </a:lnTo>
                  <a:lnTo>
                    <a:pt x="3516347" y="4217313"/>
                  </a:lnTo>
                  <a:lnTo>
                    <a:pt x="3501350" y="4223548"/>
                  </a:lnTo>
                  <a:lnTo>
                    <a:pt x="3501350" y="4223549"/>
                  </a:lnTo>
                  <a:cubicBezTo>
                    <a:pt x="3477039" y="4223612"/>
                    <a:pt x="3457279" y="4203956"/>
                    <a:pt x="3457214" y="4179645"/>
                  </a:cubicBezTo>
                  <a:cubicBezTo>
                    <a:pt x="3457198" y="4173567"/>
                    <a:pt x="3458415" y="4167774"/>
                    <a:pt x="3460629" y="4162502"/>
                  </a:cubicBezTo>
                  <a:close/>
                  <a:moveTo>
                    <a:pt x="3141572" y="3426215"/>
                  </a:moveTo>
                  <a:cubicBezTo>
                    <a:pt x="3151351" y="3402978"/>
                    <a:pt x="3174314" y="3386645"/>
                    <a:pt x="3201111" y="3386596"/>
                  </a:cubicBezTo>
                  <a:cubicBezTo>
                    <a:pt x="3236840" y="3386532"/>
                    <a:pt x="3265857" y="3415445"/>
                    <a:pt x="3265920" y="3451174"/>
                  </a:cubicBezTo>
                  <a:cubicBezTo>
                    <a:pt x="3265920" y="3451251"/>
                    <a:pt x="3265920" y="3451329"/>
                    <a:pt x="3265920" y="3451406"/>
                  </a:cubicBezTo>
                  <a:cubicBezTo>
                    <a:pt x="3265857" y="3487045"/>
                    <a:pt x="3236982" y="3515920"/>
                    <a:pt x="3201342" y="3515983"/>
                  </a:cubicBezTo>
                  <a:cubicBezTo>
                    <a:pt x="3165613" y="3516048"/>
                    <a:pt x="3136598" y="3487136"/>
                    <a:pt x="3136533" y="3451406"/>
                  </a:cubicBezTo>
                  <a:cubicBezTo>
                    <a:pt x="3136517" y="3442473"/>
                    <a:pt x="3138312" y="3433961"/>
                    <a:pt x="3141572" y="3426215"/>
                  </a:cubicBezTo>
                  <a:close/>
                  <a:moveTo>
                    <a:pt x="2997820" y="3342098"/>
                  </a:moveTo>
                  <a:cubicBezTo>
                    <a:pt x="3004485" y="3326341"/>
                    <a:pt x="3020088" y="3315284"/>
                    <a:pt x="3038272" y="3315284"/>
                  </a:cubicBezTo>
                  <a:cubicBezTo>
                    <a:pt x="3050396" y="3315284"/>
                    <a:pt x="3061372" y="3320198"/>
                    <a:pt x="3069317" y="3328143"/>
                  </a:cubicBezTo>
                  <a:lnTo>
                    <a:pt x="3077990" y="3349082"/>
                  </a:lnTo>
                  <a:lnTo>
                    <a:pt x="3523881" y="3349081"/>
                  </a:lnTo>
                  <a:lnTo>
                    <a:pt x="3754082" y="2950351"/>
                  </a:lnTo>
                  <a:lnTo>
                    <a:pt x="3754083" y="2969748"/>
                  </a:lnTo>
                  <a:lnTo>
                    <a:pt x="3765117" y="2969748"/>
                  </a:lnTo>
                  <a:lnTo>
                    <a:pt x="3535031" y="3368245"/>
                  </a:lnTo>
                  <a:lnTo>
                    <a:pt x="3078424" y="3368245"/>
                  </a:lnTo>
                  <a:lnTo>
                    <a:pt x="3069317" y="3390232"/>
                  </a:lnTo>
                  <a:cubicBezTo>
                    <a:pt x="3061372" y="3398176"/>
                    <a:pt x="3050396" y="3403090"/>
                    <a:pt x="3038272" y="3403090"/>
                  </a:cubicBezTo>
                  <a:cubicBezTo>
                    <a:pt x="3014026" y="3403090"/>
                    <a:pt x="2994370" y="3383434"/>
                    <a:pt x="2994370" y="3359187"/>
                  </a:cubicBezTo>
                  <a:cubicBezTo>
                    <a:pt x="2994370" y="3353125"/>
                    <a:pt x="2995598" y="3347351"/>
                    <a:pt x="2997820" y="3342098"/>
                  </a:cubicBezTo>
                  <a:close/>
                  <a:moveTo>
                    <a:pt x="2708616" y="3949544"/>
                  </a:moveTo>
                  <a:cubicBezTo>
                    <a:pt x="2715280" y="3933786"/>
                    <a:pt x="2730883" y="3922730"/>
                    <a:pt x="2749068" y="3922730"/>
                  </a:cubicBezTo>
                  <a:lnTo>
                    <a:pt x="2765733" y="3926094"/>
                  </a:lnTo>
                  <a:lnTo>
                    <a:pt x="2962313" y="3585556"/>
                  </a:lnTo>
                  <a:lnTo>
                    <a:pt x="3402393" y="3585556"/>
                  </a:lnTo>
                  <a:lnTo>
                    <a:pt x="3404018" y="3588459"/>
                  </a:lnTo>
                  <a:lnTo>
                    <a:pt x="3523464" y="3795433"/>
                  </a:lnTo>
                  <a:lnTo>
                    <a:pt x="4001940" y="3795433"/>
                  </a:lnTo>
                  <a:lnTo>
                    <a:pt x="4003567" y="3798336"/>
                  </a:lnTo>
                  <a:lnTo>
                    <a:pt x="4244338" y="4215187"/>
                  </a:lnTo>
                  <a:lnTo>
                    <a:pt x="4240389" y="4221923"/>
                  </a:lnTo>
                  <a:lnTo>
                    <a:pt x="4218205" y="4221923"/>
                  </a:lnTo>
                  <a:lnTo>
                    <a:pt x="4222038" y="4215187"/>
                  </a:lnTo>
                  <a:lnTo>
                    <a:pt x="3990790" y="3814596"/>
                  </a:lnTo>
                  <a:lnTo>
                    <a:pt x="3534524" y="3814597"/>
                  </a:lnTo>
                  <a:lnTo>
                    <a:pt x="3611340" y="3947701"/>
                  </a:lnTo>
                  <a:lnTo>
                    <a:pt x="3589156" y="3947701"/>
                  </a:lnTo>
                  <a:lnTo>
                    <a:pt x="3587530" y="3944797"/>
                  </a:lnTo>
                  <a:lnTo>
                    <a:pt x="3520325" y="3828402"/>
                  </a:lnTo>
                  <a:lnTo>
                    <a:pt x="3313636" y="4186450"/>
                  </a:lnTo>
                  <a:lnTo>
                    <a:pt x="3325969" y="4216000"/>
                  </a:lnTo>
                  <a:cubicBezTo>
                    <a:pt x="3325968" y="4216038"/>
                    <a:pt x="3325968" y="4216077"/>
                    <a:pt x="3325968" y="4216116"/>
                  </a:cubicBezTo>
                  <a:cubicBezTo>
                    <a:pt x="3325968" y="4240381"/>
                    <a:pt x="3306330" y="4260071"/>
                    <a:pt x="3282064" y="4260136"/>
                  </a:cubicBezTo>
                  <a:cubicBezTo>
                    <a:pt x="3257754" y="4260199"/>
                    <a:pt x="3237994" y="4240543"/>
                    <a:pt x="3237929" y="4216232"/>
                  </a:cubicBezTo>
                  <a:cubicBezTo>
                    <a:pt x="3237865" y="4191921"/>
                    <a:pt x="3257521" y="4172161"/>
                    <a:pt x="3281833" y="4172096"/>
                  </a:cubicBezTo>
                  <a:lnTo>
                    <a:pt x="3297849" y="4175286"/>
                  </a:lnTo>
                  <a:lnTo>
                    <a:pt x="3509218" y="3809165"/>
                  </a:lnTo>
                  <a:lnTo>
                    <a:pt x="3391243" y="3604837"/>
                  </a:lnTo>
                  <a:lnTo>
                    <a:pt x="2973463" y="3604837"/>
                  </a:lnTo>
                  <a:lnTo>
                    <a:pt x="2781087" y="3937940"/>
                  </a:lnTo>
                  <a:lnTo>
                    <a:pt x="2792972" y="3966632"/>
                  </a:lnTo>
                  <a:cubicBezTo>
                    <a:pt x="2792908" y="3990854"/>
                    <a:pt x="2773290" y="4010472"/>
                    <a:pt x="2749068" y="4010536"/>
                  </a:cubicBezTo>
                  <a:cubicBezTo>
                    <a:pt x="2724822" y="4010536"/>
                    <a:pt x="2705166" y="3990880"/>
                    <a:pt x="2705166" y="3966632"/>
                  </a:cubicBezTo>
                  <a:cubicBezTo>
                    <a:pt x="2705166" y="3960571"/>
                    <a:pt x="2706394" y="3954796"/>
                    <a:pt x="2708616" y="3949544"/>
                  </a:cubicBezTo>
                  <a:close/>
                  <a:moveTo>
                    <a:pt x="3173468" y="1671695"/>
                  </a:moveTo>
                  <a:lnTo>
                    <a:pt x="3195653" y="1671695"/>
                  </a:lnTo>
                  <a:lnTo>
                    <a:pt x="3197394" y="1674599"/>
                  </a:lnTo>
                  <a:lnTo>
                    <a:pt x="3491942" y="2184947"/>
                  </a:lnTo>
                  <a:lnTo>
                    <a:pt x="4080573" y="2184947"/>
                  </a:lnTo>
                  <a:lnTo>
                    <a:pt x="4374887" y="1675180"/>
                  </a:lnTo>
                  <a:lnTo>
                    <a:pt x="4080573" y="1165413"/>
                  </a:lnTo>
                  <a:lnTo>
                    <a:pt x="3491942" y="1165413"/>
                  </a:lnTo>
                  <a:lnTo>
                    <a:pt x="3482882" y="1180512"/>
                  </a:lnTo>
                  <a:lnTo>
                    <a:pt x="3482650" y="1146133"/>
                  </a:lnTo>
                  <a:lnTo>
                    <a:pt x="4091723" y="1146133"/>
                  </a:lnTo>
                  <a:lnTo>
                    <a:pt x="4093349" y="1149036"/>
                  </a:lnTo>
                  <a:lnTo>
                    <a:pt x="4397071" y="1675180"/>
                  </a:lnTo>
                  <a:lnTo>
                    <a:pt x="4091723" y="2204111"/>
                  </a:lnTo>
                  <a:lnTo>
                    <a:pt x="3480908" y="2204111"/>
                  </a:lnTo>
                  <a:lnTo>
                    <a:pt x="3479166" y="2201207"/>
                  </a:lnTo>
                  <a:close/>
                  <a:moveTo>
                    <a:pt x="2387085" y="4633209"/>
                  </a:moveTo>
                  <a:cubicBezTo>
                    <a:pt x="2396864" y="4609972"/>
                    <a:pt x="2419827" y="4593639"/>
                    <a:pt x="2446624" y="4593591"/>
                  </a:cubicBezTo>
                  <a:cubicBezTo>
                    <a:pt x="2482353" y="4593526"/>
                    <a:pt x="2511370" y="4622439"/>
                    <a:pt x="2511433" y="4658168"/>
                  </a:cubicBezTo>
                  <a:cubicBezTo>
                    <a:pt x="2511435" y="4658245"/>
                    <a:pt x="2511435" y="4658323"/>
                    <a:pt x="2511433" y="4658400"/>
                  </a:cubicBezTo>
                  <a:cubicBezTo>
                    <a:pt x="2511402" y="4676220"/>
                    <a:pt x="2504167" y="4692348"/>
                    <a:pt x="2492486" y="4704030"/>
                  </a:cubicBezTo>
                  <a:lnTo>
                    <a:pt x="2489760" y="4705869"/>
                  </a:lnTo>
                  <a:lnTo>
                    <a:pt x="2839198" y="5311142"/>
                  </a:lnTo>
                  <a:lnTo>
                    <a:pt x="3306636" y="5311142"/>
                  </a:lnTo>
                  <a:lnTo>
                    <a:pt x="3084034" y="4925538"/>
                  </a:lnTo>
                  <a:lnTo>
                    <a:pt x="3106335" y="4925538"/>
                  </a:lnTo>
                  <a:lnTo>
                    <a:pt x="3107960" y="4928442"/>
                  </a:lnTo>
                  <a:lnTo>
                    <a:pt x="3328906" y="5311142"/>
                  </a:lnTo>
                  <a:lnTo>
                    <a:pt x="3607738" y="5311142"/>
                  </a:lnTo>
                  <a:lnTo>
                    <a:pt x="3985667" y="4656596"/>
                  </a:lnTo>
                  <a:lnTo>
                    <a:pt x="3981266" y="4645973"/>
                  </a:lnTo>
                  <a:cubicBezTo>
                    <a:pt x="3981267" y="4631669"/>
                    <a:pt x="3992863" y="4620072"/>
                    <a:pt x="4007168" y="4620072"/>
                  </a:cubicBezTo>
                  <a:cubicBezTo>
                    <a:pt x="4021472" y="4620072"/>
                    <a:pt x="4033068" y="4631669"/>
                    <a:pt x="4033068" y="4645974"/>
                  </a:cubicBezTo>
                  <a:cubicBezTo>
                    <a:pt x="4033067" y="4646012"/>
                    <a:pt x="4033068" y="4646050"/>
                    <a:pt x="4033068" y="4646089"/>
                  </a:cubicBezTo>
                  <a:cubicBezTo>
                    <a:pt x="4033036" y="4653219"/>
                    <a:pt x="4030126" y="4659665"/>
                    <a:pt x="4025441" y="4664328"/>
                  </a:cubicBezTo>
                  <a:lnTo>
                    <a:pt x="4007167" y="4671873"/>
                  </a:lnTo>
                  <a:lnTo>
                    <a:pt x="4000598" y="4669152"/>
                  </a:lnTo>
                  <a:lnTo>
                    <a:pt x="3618773" y="5330306"/>
                  </a:lnTo>
                  <a:lnTo>
                    <a:pt x="3339970" y="5330307"/>
                  </a:lnTo>
                  <a:lnTo>
                    <a:pt x="3429221" y="5484900"/>
                  </a:lnTo>
                  <a:lnTo>
                    <a:pt x="4080339" y="5484900"/>
                  </a:lnTo>
                  <a:lnTo>
                    <a:pt x="4406013" y="4920893"/>
                  </a:lnTo>
                  <a:lnTo>
                    <a:pt x="4221487" y="4601293"/>
                  </a:lnTo>
                  <a:lnTo>
                    <a:pt x="4100468" y="4810873"/>
                  </a:lnTo>
                  <a:lnTo>
                    <a:pt x="4103006" y="4812577"/>
                  </a:lnTo>
                  <a:cubicBezTo>
                    <a:pt x="4114734" y="4824263"/>
                    <a:pt x="4122004" y="4840424"/>
                    <a:pt x="4122035" y="4858288"/>
                  </a:cubicBezTo>
                  <a:cubicBezTo>
                    <a:pt x="4122035" y="4858365"/>
                    <a:pt x="4122035" y="4858443"/>
                    <a:pt x="4122035" y="4858520"/>
                  </a:cubicBezTo>
                  <a:cubicBezTo>
                    <a:pt x="4121972" y="4894159"/>
                    <a:pt x="4093097" y="4923034"/>
                    <a:pt x="4057458" y="4923098"/>
                  </a:cubicBezTo>
                  <a:cubicBezTo>
                    <a:pt x="4021728" y="4923162"/>
                    <a:pt x="3992713" y="4894251"/>
                    <a:pt x="3992649" y="4858520"/>
                  </a:cubicBezTo>
                  <a:cubicBezTo>
                    <a:pt x="3992584" y="4822791"/>
                    <a:pt x="4021497" y="4793776"/>
                    <a:pt x="4057226" y="4793711"/>
                  </a:cubicBezTo>
                  <a:cubicBezTo>
                    <a:pt x="4066159" y="4793695"/>
                    <a:pt x="4074671" y="4795490"/>
                    <a:pt x="4082417" y="4798749"/>
                  </a:cubicBezTo>
                  <a:lnTo>
                    <a:pt x="4084485" y="4800138"/>
                  </a:lnTo>
                  <a:lnTo>
                    <a:pt x="4210366" y="4582032"/>
                  </a:lnTo>
                  <a:lnTo>
                    <a:pt x="4113426" y="4414131"/>
                  </a:lnTo>
                  <a:lnTo>
                    <a:pt x="4105542" y="4417397"/>
                  </a:lnTo>
                  <a:cubicBezTo>
                    <a:pt x="4105505" y="4417397"/>
                    <a:pt x="4105465" y="4417397"/>
                    <a:pt x="4105426" y="4417397"/>
                  </a:cubicBezTo>
                  <a:cubicBezTo>
                    <a:pt x="4081180" y="4417332"/>
                    <a:pt x="4061577" y="4397625"/>
                    <a:pt x="4061640" y="4373377"/>
                  </a:cubicBezTo>
                  <a:cubicBezTo>
                    <a:pt x="4061704" y="4349131"/>
                    <a:pt x="4081412" y="4329527"/>
                    <a:pt x="4105660" y="4329590"/>
                  </a:cubicBezTo>
                  <a:cubicBezTo>
                    <a:pt x="4129861" y="4329655"/>
                    <a:pt x="4149446" y="4349292"/>
                    <a:pt x="4149446" y="4373493"/>
                  </a:cubicBezTo>
                  <a:cubicBezTo>
                    <a:pt x="4149446" y="4385617"/>
                    <a:pt x="4144532" y="4396593"/>
                    <a:pt x="4136587" y="4404538"/>
                  </a:cubicBezTo>
                  <a:lnTo>
                    <a:pt x="4131291" y="4406732"/>
                  </a:lnTo>
                  <a:lnTo>
                    <a:pt x="4221440" y="4562846"/>
                  </a:lnTo>
                  <a:lnTo>
                    <a:pt x="4293119" y="4438652"/>
                  </a:lnTo>
                  <a:lnTo>
                    <a:pt x="4551492" y="4438652"/>
                  </a:lnTo>
                  <a:lnTo>
                    <a:pt x="4450516" y="4263747"/>
                  </a:lnTo>
                  <a:lnTo>
                    <a:pt x="4446897" y="4265246"/>
                  </a:lnTo>
                  <a:cubicBezTo>
                    <a:pt x="4432593" y="4265246"/>
                    <a:pt x="4420997" y="4253649"/>
                    <a:pt x="4420996" y="4239345"/>
                  </a:cubicBezTo>
                  <a:cubicBezTo>
                    <a:pt x="4420996" y="4225040"/>
                    <a:pt x="4432593" y="4213443"/>
                    <a:pt x="4446898" y="4213443"/>
                  </a:cubicBezTo>
                  <a:cubicBezTo>
                    <a:pt x="4461202" y="4213443"/>
                    <a:pt x="4472799" y="4225040"/>
                    <a:pt x="4472798" y="4239344"/>
                  </a:cubicBezTo>
                  <a:lnTo>
                    <a:pt x="4466872" y="4253653"/>
                  </a:lnTo>
                  <a:lnTo>
                    <a:pt x="4573666" y="4438652"/>
                  </a:lnTo>
                  <a:lnTo>
                    <a:pt x="4777914" y="4438652"/>
                  </a:lnTo>
                  <a:lnTo>
                    <a:pt x="4779541" y="4441556"/>
                  </a:lnTo>
                  <a:lnTo>
                    <a:pt x="4892482" y="4637146"/>
                  </a:lnTo>
                  <a:lnTo>
                    <a:pt x="5150745" y="4637146"/>
                  </a:lnTo>
                  <a:lnTo>
                    <a:pt x="5235134" y="4491033"/>
                  </a:lnTo>
                  <a:lnTo>
                    <a:pt x="5060267" y="4491033"/>
                  </a:lnTo>
                  <a:lnTo>
                    <a:pt x="5058524" y="4488130"/>
                  </a:lnTo>
                  <a:lnTo>
                    <a:pt x="4664905" y="3806234"/>
                  </a:lnTo>
                  <a:lnTo>
                    <a:pt x="4666530" y="3803330"/>
                  </a:lnTo>
                  <a:lnTo>
                    <a:pt x="5060267" y="3121434"/>
                  </a:lnTo>
                  <a:lnTo>
                    <a:pt x="5850992" y="3121434"/>
                  </a:lnTo>
                  <a:lnTo>
                    <a:pt x="5852618" y="3124337"/>
                  </a:lnTo>
                  <a:lnTo>
                    <a:pt x="6242289" y="3799265"/>
                  </a:lnTo>
                  <a:lnTo>
                    <a:pt x="6220106" y="3799265"/>
                  </a:lnTo>
                  <a:lnTo>
                    <a:pt x="6218364" y="3796362"/>
                  </a:lnTo>
                  <a:lnTo>
                    <a:pt x="5839842" y="3140715"/>
                  </a:lnTo>
                  <a:lnTo>
                    <a:pt x="5071301" y="3140715"/>
                  </a:lnTo>
                  <a:lnTo>
                    <a:pt x="4687089" y="3806233"/>
                  </a:lnTo>
                  <a:lnTo>
                    <a:pt x="5071301" y="4471754"/>
                  </a:lnTo>
                  <a:lnTo>
                    <a:pt x="5246269" y="4471753"/>
                  </a:lnTo>
                  <a:lnTo>
                    <a:pt x="5352347" y="4288086"/>
                  </a:lnTo>
                  <a:lnTo>
                    <a:pt x="5343647" y="4282220"/>
                  </a:lnTo>
                  <a:cubicBezTo>
                    <a:pt x="5331961" y="4270534"/>
                    <a:pt x="5324734" y="4254390"/>
                    <a:pt x="5324733" y="4236557"/>
                  </a:cubicBezTo>
                  <a:cubicBezTo>
                    <a:pt x="5324733" y="4200891"/>
                    <a:pt x="5353645" y="4171980"/>
                    <a:pt x="5389311" y="4171980"/>
                  </a:cubicBezTo>
                  <a:cubicBezTo>
                    <a:pt x="5424975" y="4171980"/>
                    <a:pt x="5453889" y="4200891"/>
                    <a:pt x="5453888" y="4236557"/>
                  </a:cubicBezTo>
                  <a:cubicBezTo>
                    <a:pt x="5453825" y="4272196"/>
                    <a:pt x="5424950" y="4301072"/>
                    <a:pt x="5389311" y="4301135"/>
                  </a:cubicBezTo>
                  <a:lnTo>
                    <a:pt x="5369279" y="4297091"/>
                  </a:lnTo>
                  <a:lnTo>
                    <a:pt x="5268443" y="4471754"/>
                  </a:lnTo>
                  <a:lnTo>
                    <a:pt x="5724801" y="4471753"/>
                  </a:lnTo>
                  <a:lnTo>
                    <a:pt x="5735227" y="4446582"/>
                  </a:lnTo>
                  <a:cubicBezTo>
                    <a:pt x="5744433" y="4437377"/>
                    <a:pt x="5757151" y="4431682"/>
                    <a:pt x="5771199" y="4431682"/>
                  </a:cubicBezTo>
                  <a:cubicBezTo>
                    <a:pt x="5799295" y="4431682"/>
                    <a:pt x="5822070" y="4454459"/>
                    <a:pt x="5822070" y="4482555"/>
                  </a:cubicBezTo>
                  <a:cubicBezTo>
                    <a:pt x="5822007" y="4510624"/>
                    <a:pt x="5799268" y="4533363"/>
                    <a:pt x="5771199" y="4533426"/>
                  </a:cubicBezTo>
                  <a:cubicBezTo>
                    <a:pt x="5757151" y="4533426"/>
                    <a:pt x="5744432" y="4527732"/>
                    <a:pt x="5735227" y="4518527"/>
                  </a:cubicBezTo>
                  <a:lnTo>
                    <a:pt x="5723838" y="4491033"/>
                  </a:lnTo>
                  <a:lnTo>
                    <a:pt x="5257312" y="4491033"/>
                  </a:lnTo>
                  <a:lnTo>
                    <a:pt x="5161895" y="4656310"/>
                  </a:lnTo>
                  <a:lnTo>
                    <a:pt x="4903547" y="4656310"/>
                  </a:lnTo>
                  <a:lnTo>
                    <a:pt x="5020312" y="4858522"/>
                  </a:lnTo>
                  <a:lnTo>
                    <a:pt x="5016364" y="4865258"/>
                  </a:lnTo>
                  <a:lnTo>
                    <a:pt x="4994062" y="4865258"/>
                  </a:lnTo>
                  <a:lnTo>
                    <a:pt x="4998012" y="4858405"/>
                  </a:lnTo>
                  <a:lnTo>
                    <a:pt x="4881314" y="4656310"/>
                  </a:lnTo>
                  <a:lnTo>
                    <a:pt x="4677099" y="4656310"/>
                  </a:lnTo>
                  <a:lnTo>
                    <a:pt x="4675474" y="4653406"/>
                  </a:lnTo>
                  <a:lnTo>
                    <a:pt x="4562623" y="4457933"/>
                  </a:lnTo>
                  <a:lnTo>
                    <a:pt x="4304268" y="4457933"/>
                  </a:lnTo>
                  <a:lnTo>
                    <a:pt x="4232564" y="4582109"/>
                  </a:lnTo>
                  <a:lnTo>
                    <a:pt x="4428196" y="4920892"/>
                  </a:lnTo>
                  <a:lnTo>
                    <a:pt x="4091489" y="5504063"/>
                  </a:lnTo>
                  <a:lnTo>
                    <a:pt x="3418071" y="5504064"/>
                  </a:lnTo>
                  <a:lnTo>
                    <a:pt x="3416329" y="5501160"/>
                  </a:lnTo>
                  <a:lnTo>
                    <a:pt x="3317699" y="5330307"/>
                  </a:lnTo>
                  <a:lnTo>
                    <a:pt x="2828165" y="5330306"/>
                  </a:lnTo>
                  <a:lnTo>
                    <a:pt x="2826422" y="5327403"/>
                  </a:lnTo>
                  <a:lnTo>
                    <a:pt x="2473754" y="4716671"/>
                  </a:lnTo>
                  <a:lnTo>
                    <a:pt x="2471973" y="4717873"/>
                  </a:lnTo>
                  <a:cubicBezTo>
                    <a:pt x="2464253" y="4721145"/>
                    <a:pt x="2455766" y="4722962"/>
                    <a:pt x="2446856" y="4722978"/>
                  </a:cubicBezTo>
                  <a:cubicBezTo>
                    <a:pt x="2411126" y="4723042"/>
                    <a:pt x="2382111" y="4694130"/>
                    <a:pt x="2382047" y="4658400"/>
                  </a:cubicBezTo>
                  <a:cubicBezTo>
                    <a:pt x="2382031" y="4649468"/>
                    <a:pt x="2383825" y="4640955"/>
                    <a:pt x="2387085" y="4633209"/>
                  </a:cubicBezTo>
                  <a:close/>
                  <a:moveTo>
                    <a:pt x="2464394" y="3785328"/>
                  </a:moveTo>
                  <a:lnTo>
                    <a:pt x="2466019" y="3782425"/>
                  </a:lnTo>
                  <a:lnTo>
                    <a:pt x="2818153" y="3172506"/>
                  </a:lnTo>
                  <a:lnTo>
                    <a:pt x="2809099" y="3166401"/>
                  </a:lnTo>
                  <a:cubicBezTo>
                    <a:pt x="2797413" y="3154715"/>
                    <a:pt x="2790185" y="3138570"/>
                    <a:pt x="2790185" y="3120738"/>
                  </a:cubicBezTo>
                  <a:cubicBezTo>
                    <a:pt x="2790185" y="3085072"/>
                    <a:pt x="2819097" y="3056160"/>
                    <a:pt x="2854762" y="3056160"/>
                  </a:cubicBezTo>
                  <a:cubicBezTo>
                    <a:pt x="2890426" y="3056160"/>
                    <a:pt x="2919340" y="3085072"/>
                    <a:pt x="2919340" y="3120738"/>
                  </a:cubicBezTo>
                  <a:cubicBezTo>
                    <a:pt x="2919275" y="3156377"/>
                    <a:pt x="2890401" y="3185252"/>
                    <a:pt x="2854762" y="3185316"/>
                  </a:cubicBezTo>
                  <a:lnTo>
                    <a:pt x="2835224" y="3181371"/>
                  </a:lnTo>
                  <a:lnTo>
                    <a:pt x="2486578" y="3785328"/>
                  </a:lnTo>
                  <a:lnTo>
                    <a:pt x="2870791" y="4450846"/>
                  </a:lnTo>
                  <a:lnTo>
                    <a:pt x="3613895" y="4450846"/>
                  </a:lnTo>
                  <a:lnTo>
                    <a:pt x="3613895" y="4470127"/>
                  </a:lnTo>
                  <a:lnTo>
                    <a:pt x="2859641" y="4470127"/>
                  </a:lnTo>
                  <a:lnTo>
                    <a:pt x="2858014" y="4467224"/>
                  </a:lnTo>
                  <a:close/>
                  <a:moveTo>
                    <a:pt x="2675316" y="2548369"/>
                  </a:moveTo>
                  <a:cubicBezTo>
                    <a:pt x="2675316" y="2534064"/>
                    <a:pt x="2686913" y="2522468"/>
                    <a:pt x="2701218" y="2522468"/>
                  </a:cubicBezTo>
                  <a:cubicBezTo>
                    <a:pt x="2715522" y="2522468"/>
                    <a:pt x="2727119" y="2534064"/>
                    <a:pt x="2727118" y="2548369"/>
                  </a:cubicBezTo>
                  <a:cubicBezTo>
                    <a:pt x="2727119" y="2548408"/>
                    <a:pt x="2727119" y="2548446"/>
                    <a:pt x="2727118" y="2548485"/>
                  </a:cubicBezTo>
                  <a:lnTo>
                    <a:pt x="2721772" y="2561270"/>
                  </a:lnTo>
                  <a:lnTo>
                    <a:pt x="3042687" y="3117253"/>
                  </a:lnTo>
                  <a:lnTo>
                    <a:pt x="2719612" y="3676883"/>
                  </a:lnTo>
                  <a:lnTo>
                    <a:pt x="2722339" y="3678722"/>
                  </a:lnTo>
                  <a:cubicBezTo>
                    <a:pt x="2734047" y="3690429"/>
                    <a:pt x="2741288" y="3706602"/>
                    <a:pt x="2741288" y="3724467"/>
                  </a:cubicBezTo>
                  <a:cubicBezTo>
                    <a:pt x="2741224" y="3760171"/>
                    <a:pt x="2712297" y="3789097"/>
                    <a:pt x="2676594" y="3789162"/>
                  </a:cubicBezTo>
                  <a:cubicBezTo>
                    <a:pt x="2640864" y="3789162"/>
                    <a:pt x="2611900" y="3760197"/>
                    <a:pt x="2611900" y="3724467"/>
                  </a:cubicBezTo>
                  <a:cubicBezTo>
                    <a:pt x="2611900" y="3688738"/>
                    <a:pt x="2640864" y="3659774"/>
                    <a:pt x="2676594" y="3659774"/>
                  </a:cubicBezTo>
                  <a:cubicBezTo>
                    <a:pt x="2685526" y="3659774"/>
                    <a:pt x="2694036" y="3661584"/>
                    <a:pt x="2701775" y="3664857"/>
                  </a:cubicBezTo>
                  <a:lnTo>
                    <a:pt x="2703643" y="3666117"/>
                  </a:lnTo>
                  <a:lnTo>
                    <a:pt x="3020504" y="3117253"/>
                  </a:lnTo>
                  <a:lnTo>
                    <a:pt x="2705910" y="2572332"/>
                  </a:lnTo>
                  <a:lnTo>
                    <a:pt x="2701217" y="2574270"/>
                  </a:lnTo>
                  <a:cubicBezTo>
                    <a:pt x="2686913" y="2574269"/>
                    <a:pt x="2675317" y="2562674"/>
                    <a:pt x="2675316" y="2548369"/>
                  </a:cubicBezTo>
                  <a:close/>
                  <a:moveTo>
                    <a:pt x="2670553" y="2409574"/>
                  </a:moveTo>
                  <a:cubicBezTo>
                    <a:pt x="2670553" y="2395269"/>
                    <a:pt x="2682150" y="2383673"/>
                    <a:pt x="2696455" y="2383673"/>
                  </a:cubicBezTo>
                  <a:cubicBezTo>
                    <a:pt x="2710759" y="2383673"/>
                    <a:pt x="2722354" y="2395269"/>
                    <a:pt x="2722354" y="2409574"/>
                  </a:cubicBezTo>
                  <a:cubicBezTo>
                    <a:pt x="2722419" y="2423814"/>
                    <a:pt x="2710927" y="2435410"/>
                    <a:pt x="2696688" y="2435474"/>
                  </a:cubicBezTo>
                  <a:cubicBezTo>
                    <a:pt x="2696609" y="2435475"/>
                    <a:pt x="2696531" y="2435475"/>
                    <a:pt x="2696455" y="2435474"/>
                  </a:cubicBezTo>
                  <a:cubicBezTo>
                    <a:pt x="2682150" y="2435474"/>
                    <a:pt x="2670554" y="2423878"/>
                    <a:pt x="2670553" y="2409574"/>
                  </a:cubicBezTo>
                  <a:close/>
                  <a:moveTo>
                    <a:pt x="2460097" y="2635595"/>
                  </a:moveTo>
                  <a:lnTo>
                    <a:pt x="2744424" y="2143250"/>
                  </a:lnTo>
                  <a:lnTo>
                    <a:pt x="3260114" y="2143250"/>
                  </a:lnTo>
                  <a:lnTo>
                    <a:pt x="3260114" y="2162414"/>
                  </a:lnTo>
                  <a:lnTo>
                    <a:pt x="2755574" y="2162414"/>
                  </a:lnTo>
                  <a:lnTo>
                    <a:pt x="2482281" y="2635595"/>
                  </a:lnTo>
                  <a:lnTo>
                    <a:pt x="2746515" y="3093096"/>
                  </a:lnTo>
                  <a:lnTo>
                    <a:pt x="2746515" y="3108428"/>
                  </a:lnTo>
                  <a:lnTo>
                    <a:pt x="2733042" y="3108428"/>
                  </a:lnTo>
                  <a:lnTo>
                    <a:pt x="2731415" y="3105523"/>
                  </a:lnTo>
                  <a:close/>
                  <a:moveTo>
                    <a:pt x="2238024" y="2635595"/>
                  </a:moveTo>
                  <a:lnTo>
                    <a:pt x="2577869" y="2047109"/>
                  </a:lnTo>
                  <a:lnTo>
                    <a:pt x="2577059" y="2046778"/>
                  </a:lnTo>
                  <a:cubicBezTo>
                    <a:pt x="2572351" y="2042112"/>
                    <a:pt x="2569423" y="2035650"/>
                    <a:pt x="2569391" y="2028498"/>
                  </a:cubicBezTo>
                  <a:cubicBezTo>
                    <a:pt x="2569327" y="2014193"/>
                    <a:pt x="2580871" y="2002545"/>
                    <a:pt x="2595175" y="2002480"/>
                  </a:cubicBezTo>
                  <a:cubicBezTo>
                    <a:pt x="2609480" y="2002417"/>
                    <a:pt x="2621128" y="2013961"/>
                    <a:pt x="2621192" y="2028264"/>
                  </a:cubicBezTo>
                  <a:cubicBezTo>
                    <a:pt x="2621192" y="2028303"/>
                    <a:pt x="2621192" y="2028343"/>
                    <a:pt x="2621192" y="2028380"/>
                  </a:cubicBezTo>
                  <a:cubicBezTo>
                    <a:pt x="2621192" y="2035510"/>
                    <a:pt x="2618311" y="2041969"/>
                    <a:pt x="2613647" y="2046654"/>
                  </a:cubicBezTo>
                  <a:lnTo>
                    <a:pt x="2596072" y="2054004"/>
                  </a:lnTo>
                  <a:lnTo>
                    <a:pt x="2260208" y="2635595"/>
                  </a:lnTo>
                  <a:lnTo>
                    <a:pt x="2553161" y="3143031"/>
                  </a:lnTo>
                  <a:lnTo>
                    <a:pt x="2577638" y="3138044"/>
                  </a:lnTo>
                  <a:cubicBezTo>
                    <a:pt x="2613367" y="3137979"/>
                    <a:pt x="2642384" y="3166892"/>
                    <a:pt x="2642447" y="3202621"/>
                  </a:cubicBezTo>
                  <a:cubicBezTo>
                    <a:pt x="2642449" y="3202698"/>
                    <a:pt x="2642449" y="3202776"/>
                    <a:pt x="2642447" y="3202853"/>
                  </a:cubicBezTo>
                  <a:cubicBezTo>
                    <a:pt x="2642447" y="3238519"/>
                    <a:pt x="2613536" y="3267431"/>
                    <a:pt x="2577870" y="3267430"/>
                  </a:cubicBezTo>
                  <a:cubicBezTo>
                    <a:pt x="2542140" y="3267495"/>
                    <a:pt x="2513125" y="3238583"/>
                    <a:pt x="2513061" y="3202853"/>
                  </a:cubicBezTo>
                  <a:cubicBezTo>
                    <a:pt x="2513028" y="3184988"/>
                    <a:pt x="2520240" y="3168802"/>
                    <a:pt x="2531927" y="3157074"/>
                  </a:cubicBezTo>
                  <a:lnTo>
                    <a:pt x="2537106" y="3153569"/>
                  </a:lnTo>
                  <a:close/>
                  <a:moveTo>
                    <a:pt x="2511433" y="874233"/>
                  </a:moveTo>
                  <a:lnTo>
                    <a:pt x="2773161" y="420755"/>
                  </a:lnTo>
                  <a:lnTo>
                    <a:pt x="2772336" y="420413"/>
                  </a:lnTo>
                  <a:cubicBezTo>
                    <a:pt x="2767648" y="415726"/>
                    <a:pt x="2764749" y="409252"/>
                    <a:pt x="2764748" y="402099"/>
                  </a:cubicBezTo>
                  <a:cubicBezTo>
                    <a:pt x="2764748" y="387795"/>
                    <a:pt x="2776345" y="376198"/>
                    <a:pt x="2790650" y="376197"/>
                  </a:cubicBezTo>
                  <a:cubicBezTo>
                    <a:pt x="2804954" y="376197"/>
                    <a:pt x="2816550" y="387794"/>
                    <a:pt x="2816550" y="402099"/>
                  </a:cubicBezTo>
                  <a:cubicBezTo>
                    <a:pt x="2816550" y="409251"/>
                    <a:pt x="2813651" y="415726"/>
                    <a:pt x="2808964" y="420413"/>
                  </a:cubicBezTo>
                  <a:lnTo>
                    <a:pt x="2791327" y="427718"/>
                  </a:lnTo>
                  <a:lnTo>
                    <a:pt x="2533617" y="874233"/>
                  </a:lnTo>
                  <a:lnTo>
                    <a:pt x="2802147" y="1339515"/>
                  </a:lnTo>
                  <a:lnTo>
                    <a:pt x="2796573" y="1339747"/>
                  </a:lnTo>
                  <a:lnTo>
                    <a:pt x="2796573" y="1345554"/>
                  </a:lnTo>
                  <a:lnTo>
                    <a:pt x="2783564" y="1345555"/>
                  </a:lnTo>
                  <a:lnTo>
                    <a:pt x="2781822" y="1342651"/>
                  </a:lnTo>
                  <a:close/>
                  <a:moveTo>
                    <a:pt x="2202634" y="1525584"/>
                  </a:moveTo>
                  <a:lnTo>
                    <a:pt x="2306086" y="1704796"/>
                  </a:lnTo>
                  <a:lnTo>
                    <a:pt x="2488056" y="1704796"/>
                  </a:lnTo>
                  <a:lnTo>
                    <a:pt x="2384602" y="1525584"/>
                  </a:lnTo>
                  <a:close/>
                  <a:moveTo>
                    <a:pt x="2166714" y="1141605"/>
                  </a:moveTo>
                  <a:cubicBezTo>
                    <a:pt x="2166906" y="1127302"/>
                    <a:pt x="2178657" y="1115863"/>
                    <a:pt x="2192961" y="1116056"/>
                  </a:cubicBezTo>
                  <a:cubicBezTo>
                    <a:pt x="2207127" y="1116247"/>
                    <a:pt x="2218511" y="1127784"/>
                    <a:pt x="2218512" y="1141952"/>
                  </a:cubicBezTo>
                  <a:cubicBezTo>
                    <a:pt x="2218579" y="1156192"/>
                    <a:pt x="2207089" y="1167789"/>
                    <a:pt x="2192849" y="1167857"/>
                  </a:cubicBezTo>
                  <a:cubicBezTo>
                    <a:pt x="2192654" y="1167858"/>
                    <a:pt x="2192459" y="1167856"/>
                    <a:pt x="2192263" y="1167852"/>
                  </a:cubicBezTo>
                  <a:cubicBezTo>
                    <a:pt x="2177960" y="1167660"/>
                    <a:pt x="2166521" y="1155909"/>
                    <a:pt x="2166714" y="1141605"/>
                  </a:cubicBezTo>
                  <a:close/>
                  <a:moveTo>
                    <a:pt x="1586559" y="2413407"/>
                  </a:moveTo>
                  <a:cubicBezTo>
                    <a:pt x="1586496" y="2389096"/>
                    <a:pt x="1606151" y="2369336"/>
                    <a:pt x="1630463" y="2369271"/>
                  </a:cubicBezTo>
                  <a:cubicBezTo>
                    <a:pt x="1654774" y="2369208"/>
                    <a:pt x="1674534" y="2388862"/>
                    <a:pt x="1674598" y="2413175"/>
                  </a:cubicBezTo>
                  <a:cubicBezTo>
                    <a:pt x="1674599" y="2413252"/>
                    <a:pt x="1674599" y="2413328"/>
                    <a:pt x="1674598" y="2413406"/>
                  </a:cubicBezTo>
                  <a:cubicBezTo>
                    <a:pt x="1674534" y="2437627"/>
                    <a:pt x="1654916" y="2457246"/>
                    <a:pt x="1630695" y="2457309"/>
                  </a:cubicBezTo>
                  <a:cubicBezTo>
                    <a:pt x="1606384" y="2457373"/>
                    <a:pt x="1586625" y="2437717"/>
                    <a:pt x="1586559" y="2413407"/>
                  </a:cubicBezTo>
                  <a:close/>
                  <a:moveTo>
                    <a:pt x="1741151" y="25902"/>
                  </a:moveTo>
                  <a:cubicBezTo>
                    <a:pt x="1741151" y="11597"/>
                    <a:pt x="1752747" y="1"/>
                    <a:pt x="1767052" y="0"/>
                  </a:cubicBezTo>
                  <a:cubicBezTo>
                    <a:pt x="1781357" y="0"/>
                    <a:pt x="1792952" y="11597"/>
                    <a:pt x="1792951" y="25901"/>
                  </a:cubicBezTo>
                  <a:cubicBezTo>
                    <a:pt x="1792951" y="40206"/>
                    <a:pt x="1781356" y="51802"/>
                    <a:pt x="1767052" y="51802"/>
                  </a:cubicBezTo>
                  <a:cubicBezTo>
                    <a:pt x="1752747" y="51803"/>
                    <a:pt x="1741150" y="40206"/>
                    <a:pt x="1741151" y="25902"/>
                  </a:cubicBezTo>
                  <a:close/>
                  <a:moveTo>
                    <a:pt x="1341838" y="1302350"/>
                  </a:moveTo>
                  <a:cubicBezTo>
                    <a:pt x="1341775" y="1278039"/>
                    <a:pt x="1361430" y="1258279"/>
                    <a:pt x="1385741" y="1258214"/>
                  </a:cubicBezTo>
                  <a:cubicBezTo>
                    <a:pt x="1410053" y="1258151"/>
                    <a:pt x="1429813" y="1277806"/>
                    <a:pt x="1429876" y="1302117"/>
                  </a:cubicBezTo>
                  <a:cubicBezTo>
                    <a:pt x="1429877" y="1302156"/>
                    <a:pt x="1429878" y="1302195"/>
                    <a:pt x="1429877" y="1302234"/>
                  </a:cubicBezTo>
                  <a:cubicBezTo>
                    <a:pt x="1429877" y="1326499"/>
                    <a:pt x="1410239" y="1346189"/>
                    <a:pt x="1385974" y="1346253"/>
                  </a:cubicBezTo>
                  <a:cubicBezTo>
                    <a:pt x="1361663" y="1346317"/>
                    <a:pt x="1341903" y="1326661"/>
                    <a:pt x="1341838" y="1302350"/>
                  </a:cubicBezTo>
                  <a:close/>
                  <a:moveTo>
                    <a:pt x="874350" y="3033976"/>
                  </a:moveTo>
                  <a:lnTo>
                    <a:pt x="1116633" y="2614107"/>
                  </a:lnTo>
                  <a:lnTo>
                    <a:pt x="1601426" y="2614106"/>
                  </a:lnTo>
                  <a:lnTo>
                    <a:pt x="1845218" y="3036415"/>
                  </a:lnTo>
                  <a:lnTo>
                    <a:pt x="1823034" y="3036415"/>
                  </a:lnTo>
                  <a:lnTo>
                    <a:pt x="1590277" y="2633386"/>
                  </a:lnTo>
                  <a:lnTo>
                    <a:pt x="1127782" y="2633387"/>
                  </a:lnTo>
                  <a:lnTo>
                    <a:pt x="896534" y="3033976"/>
                  </a:lnTo>
                  <a:lnTo>
                    <a:pt x="1130569" y="3439327"/>
                  </a:lnTo>
                  <a:lnTo>
                    <a:pt x="1108386" y="3439327"/>
                  </a:lnTo>
                  <a:close/>
                  <a:moveTo>
                    <a:pt x="846474" y="2802613"/>
                  </a:moveTo>
                  <a:cubicBezTo>
                    <a:pt x="846538" y="2778367"/>
                    <a:pt x="866246" y="2758763"/>
                    <a:pt x="890493" y="2758826"/>
                  </a:cubicBezTo>
                  <a:cubicBezTo>
                    <a:pt x="914694" y="2758891"/>
                    <a:pt x="934280" y="2778528"/>
                    <a:pt x="934280" y="2802729"/>
                  </a:cubicBezTo>
                  <a:cubicBezTo>
                    <a:pt x="934280" y="2826976"/>
                    <a:pt x="914623" y="2846633"/>
                    <a:pt x="890377" y="2846632"/>
                  </a:cubicBezTo>
                  <a:cubicBezTo>
                    <a:pt x="890338" y="2846633"/>
                    <a:pt x="890300" y="2846632"/>
                    <a:pt x="890260" y="2846632"/>
                  </a:cubicBezTo>
                  <a:cubicBezTo>
                    <a:pt x="866014" y="2846568"/>
                    <a:pt x="846410" y="2826860"/>
                    <a:pt x="846474" y="2802613"/>
                  </a:cubicBezTo>
                  <a:close/>
                  <a:moveTo>
                    <a:pt x="1251256" y="533420"/>
                  </a:moveTo>
                  <a:cubicBezTo>
                    <a:pt x="1261101" y="510260"/>
                    <a:pt x="1284081" y="494037"/>
                    <a:pt x="1310829" y="494086"/>
                  </a:cubicBezTo>
                  <a:cubicBezTo>
                    <a:pt x="1346449" y="494150"/>
                    <a:pt x="1375291" y="523044"/>
                    <a:pt x="1375291" y="558664"/>
                  </a:cubicBezTo>
                  <a:cubicBezTo>
                    <a:pt x="1375227" y="594348"/>
                    <a:pt x="1346282" y="623241"/>
                    <a:pt x="1310598" y="623241"/>
                  </a:cubicBezTo>
                  <a:cubicBezTo>
                    <a:pt x="1274931" y="623176"/>
                    <a:pt x="1246071" y="594213"/>
                    <a:pt x="1246136" y="558547"/>
                  </a:cubicBezTo>
                  <a:cubicBezTo>
                    <a:pt x="1246152" y="549631"/>
                    <a:pt x="1247975" y="541140"/>
                    <a:pt x="1251256" y="533420"/>
                  </a:cubicBezTo>
                  <a:close/>
                  <a:moveTo>
                    <a:pt x="1075051" y="1247296"/>
                  </a:moveTo>
                  <a:cubicBezTo>
                    <a:pt x="1074988" y="1222985"/>
                    <a:pt x="1094643" y="1203225"/>
                    <a:pt x="1118953" y="1203160"/>
                  </a:cubicBezTo>
                  <a:cubicBezTo>
                    <a:pt x="1143265" y="1203097"/>
                    <a:pt x="1163026" y="1222752"/>
                    <a:pt x="1163089" y="1247063"/>
                  </a:cubicBezTo>
                  <a:cubicBezTo>
                    <a:pt x="1163089" y="1247102"/>
                    <a:pt x="1163091" y="1247141"/>
                    <a:pt x="1163090" y="1247180"/>
                  </a:cubicBezTo>
                  <a:lnTo>
                    <a:pt x="1151208" y="1275919"/>
                  </a:lnTo>
                  <a:lnTo>
                    <a:pt x="1403397" y="1712811"/>
                  </a:lnTo>
                  <a:lnTo>
                    <a:pt x="1158252" y="2137380"/>
                  </a:lnTo>
                  <a:lnTo>
                    <a:pt x="1160668" y="2139003"/>
                  </a:lnTo>
                  <a:cubicBezTo>
                    <a:pt x="1172397" y="2150689"/>
                    <a:pt x="1179667" y="2166849"/>
                    <a:pt x="1179698" y="2184714"/>
                  </a:cubicBezTo>
                  <a:cubicBezTo>
                    <a:pt x="1179699" y="2184792"/>
                    <a:pt x="1179699" y="2184868"/>
                    <a:pt x="1179699" y="2184946"/>
                  </a:cubicBezTo>
                  <a:cubicBezTo>
                    <a:pt x="1179635" y="2220585"/>
                    <a:pt x="1150759" y="2249460"/>
                    <a:pt x="1115120" y="2249523"/>
                  </a:cubicBezTo>
                  <a:cubicBezTo>
                    <a:pt x="1079391" y="2249588"/>
                    <a:pt x="1050376" y="2220675"/>
                    <a:pt x="1050311" y="2184945"/>
                  </a:cubicBezTo>
                  <a:cubicBezTo>
                    <a:pt x="1050247" y="2149216"/>
                    <a:pt x="1079159" y="2120201"/>
                    <a:pt x="1114889" y="2120136"/>
                  </a:cubicBezTo>
                  <a:cubicBezTo>
                    <a:pt x="1123821" y="2120120"/>
                    <a:pt x="1132334" y="2121915"/>
                    <a:pt x="1140080" y="2125175"/>
                  </a:cubicBezTo>
                  <a:lnTo>
                    <a:pt x="1142267" y="2126644"/>
                  </a:lnTo>
                  <a:lnTo>
                    <a:pt x="1381213" y="1712811"/>
                  </a:lnTo>
                  <a:lnTo>
                    <a:pt x="1134227" y="1284934"/>
                  </a:lnTo>
                  <a:lnTo>
                    <a:pt x="1119186" y="1291198"/>
                  </a:lnTo>
                  <a:cubicBezTo>
                    <a:pt x="1094875" y="1291263"/>
                    <a:pt x="1075115" y="1271606"/>
                    <a:pt x="1075051" y="1247296"/>
                  </a:cubicBezTo>
                  <a:close/>
                  <a:moveTo>
                    <a:pt x="612091" y="426141"/>
                  </a:moveTo>
                  <a:cubicBezTo>
                    <a:pt x="612091" y="401830"/>
                    <a:pt x="631800" y="382121"/>
                    <a:pt x="656111" y="382122"/>
                  </a:cubicBezTo>
                  <a:cubicBezTo>
                    <a:pt x="668267" y="382122"/>
                    <a:pt x="679271" y="387049"/>
                    <a:pt x="687237" y="395015"/>
                  </a:cubicBezTo>
                  <a:lnTo>
                    <a:pt x="696185" y="416617"/>
                  </a:lnTo>
                  <a:lnTo>
                    <a:pt x="1141836" y="416616"/>
                  </a:lnTo>
                  <a:lnTo>
                    <a:pt x="1371922" y="18002"/>
                  </a:lnTo>
                  <a:lnTo>
                    <a:pt x="1371923" y="37400"/>
                  </a:lnTo>
                  <a:lnTo>
                    <a:pt x="1382956" y="37399"/>
                  </a:lnTo>
                  <a:lnTo>
                    <a:pt x="1152870" y="435897"/>
                  </a:lnTo>
                  <a:lnTo>
                    <a:pt x="696137" y="435897"/>
                  </a:lnTo>
                  <a:lnTo>
                    <a:pt x="687271" y="457302"/>
                  </a:lnTo>
                  <a:cubicBezTo>
                    <a:pt x="679326" y="465247"/>
                    <a:pt x="668351" y="470161"/>
                    <a:pt x="656226" y="470161"/>
                  </a:cubicBezTo>
                  <a:cubicBezTo>
                    <a:pt x="656188" y="470161"/>
                    <a:pt x="656149" y="470161"/>
                    <a:pt x="656111" y="470161"/>
                  </a:cubicBezTo>
                  <a:lnTo>
                    <a:pt x="656111" y="470160"/>
                  </a:lnTo>
                  <a:cubicBezTo>
                    <a:pt x="631799" y="470160"/>
                    <a:pt x="612091" y="450452"/>
                    <a:pt x="612091" y="426141"/>
                  </a:cubicBezTo>
                  <a:close/>
                  <a:moveTo>
                    <a:pt x="322771" y="1034285"/>
                  </a:moveTo>
                  <a:cubicBezTo>
                    <a:pt x="322707" y="1009974"/>
                    <a:pt x="342362" y="990214"/>
                    <a:pt x="366674" y="990149"/>
                  </a:cubicBezTo>
                  <a:lnTo>
                    <a:pt x="383702" y="993540"/>
                  </a:lnTo>
                  <a:lnTo>
                    <a:pt x="580268" y="653208"/>
                  </a:lnTo>
                  <a:lnTo>
                    <a:pt x="1020231" y="653208"/>
                  </a:lnTo>
                  <a:lnTo>
                    <a:pt x="1141390" y="863082"/>
                  </a:lnTo>
                  <a:lnTo>
                    <a:pt x="1619779" y="863083"/>
                  </a:lnTo>
                  <a:lnTo>
                    <a:pt x="1862177" y="1282837"/>
                  </a:lnTo>
                  <a:lnTo>
                    <a:pt x="1858227" y="1289573"/>
                  </a:lnTo>
                  <a:lnTo>
                    <a:pt x="1836045" y="1289573"/>
                  </a:lnTo>
                  <a:lnTo>
                    <a:pt x="1839993" y="1282837"/>
                  </a:lnTo>
                  <a:lnTo>
                    <a:pt x="1608745" y="882247"/>
                  </a:lnTo>
                  <a:lnTo>
                    <a:pt x="1152453" y="882247"/>
                  </a:lnTo>
                  <a:lnTo>
                    <a:pt x="1229294" y="1015352"/>
                  </a:lnTo>
                  <a:lnTo>
                    <a:pt x="1206994" y="1015352"/>
                  </a:lnTo>
                  <a:lnTo>
                    <a:pt x="1138147" y="896082"/>
                  </a:lnTo>
                  <a:lnTo>
                    <a:pt x="931474" y="1254103"/>
                  </a:lnTo>
                  <a:lnTo>
                    <a:pt x="943803" y="1283649"/>
                  </a:lnTo>
                  <a:cubicBezTo>
                    <a:pt x="943804" y="1283689"/>
                    <a:pt x="943805" y="1283728"/>
                    <a:pt x="943805" y="1283767"/>
                  </a:cubicBezTo>
                  <a:cubicBezTo>
                    <a:pt x="943805" y="1308032"/>
                    <a:pt x="924166" y="1327722"/>
                    <a:pt x="899901" y="1327785"/>
                  </a:cubicBezTo>
                  <a:cubicBezTo>
                    <a:pt x="875590" y="1327850"/>
                    <a:pt x="855831" y="1308193"/>
                    <a:pt x="855765" y="1283883"/>
                  </a:cubicBezTo>
                  <a:cubicBezTo>
                    <a:pt x="855702" y="1259572"/>
                    <a:pt x="875357" y="1239812"/>
                    <a:pt x="899669" y="1239747"/>
                  </a:cubicBezTo>
                  <a:lnTo>
                    <a:pt x="915687" y="1242937"/>
                  </a:lnTo>
                  <a:lnTo>
                    <a:pt x="1127041" y="876842"/>
                  </a:lnTo>
                  <a:lnTo>
                    <a:pt x="1009081" y="672487"/>
                  </a:lnTo>
                  <a:lnTo>
                    <a:pt x="591302" y="672488"/>
                  </a:lnTo>
                  <a:lnTo>
                    <a:pt x="398929" y="1005585"/>
                  </a:lnTo>
                  <a:lnTo>
                    <a:pt x="410809" y="1034053"/>
                  </a:lnTo>
                  <a:cubicBezTo>
                    <a:pt x="410810" y="1034130"/>
                    <a:pt x="410810" y="1034207"/>
                    <a:pt x="410809" y="1034284"/>
                  </a:cubicBezTo>
                  <a:cubicBezTo>
                    <a:pt x="410808" y="1058532"/>
                    <a:pt x="391153" y="1078187"/>
                    <a:pt x="366906" y="1078187"/>
                  </a:cubicBezTo>
                  <a:cubicBezTo>
                    <a:pt x="342596" y="1078252"/>
                    <a:pt x="322835" y="1058595"/>
                    <a:pt x="322771" y="1034285"/>
                  </a:cubicBezTo>
                  <a:close/>
                  <a:moveTo>
                    <a:pt x="5083" y="1700753"/>
                  </a:moveTo>
                  <a:cubicBezTo>
                    <a:pt x="14906" y="1677534"/>
                    <a:pt x="37895" y="1661241"/>
                    <a:pt x="64693" y="1661241"/>
                  </a:cubicBezTo>
                  <a:cubicBezTo>
                    <a:pt x="100422" y="1661241"/>
                    <a:pt x="129387" y="1690206"/>
                    <a:pt x="129387" y="1725935"/>
                  </a:cubicBezTo>
                  <a:cubicBezTo>
                    <a:pt x="129387" y="1725974"/>
                    <a:pt x="129386" y="1726013"/>
                    <a:pt x="129386" y="1726052"/>
                  </a:cubicBezTo>
                  <a:cubicBezTo>
                    <a:pt x="129354" y="1743893"/>
                    <a:pt x="122102" y="1760038"/>
                    <a:pt x="110397" y="1771721"/>
                  </a:cubicBezTo>
                  <a:lnTo>
                    <a:pt x="107710" y="1773530"/>
                  </a:lnTo>
                  <a:lnTo>
                    <a:pt x="457036" y="2378793"/>
                  </a:lnTo>
                  <a:lnTo>
                    <a:pt x="924519" y="2378793"/>
                  </a:lnTo>
                  <a:lnTo>
                    <a:pt x="701873" y="1993189"/>
                  </a:lnTo>
                  <a:lnTo>
                    <a:pt x="724173" y="1993189"/>
                  </a:lnTo>
                  <a:lnTo>
                    <a:pt x="946807" y="2378794"/>
                  </a:lnTo>
                  <a:lnTo>
                    <a:pt x="1225576" y="2378793"/>
                  </a:lnTo>
                  <a:lnTo>
                    <a:pt x="1603477" y="1724183"/>
                  </a:lnTo>
                  <a:lnTo>
                    <a:pt x="1599103" y="1713624"/>
                  </a:lnTo>
                  <a:cubicBezTo>
                    <a:pt x="1599103" y="1699319"/>
                    <a:pt x="1610700" y="1687723"/>
                    <a:pt x="1625004" y="1687723"/>
                  </a:cubicBezTo>
                  <a:cubicBezTo>
                    <a:pt x="1639309" y="1687723"/>
                    <a:pt x="1650904" y="1699319"/>
                    <a:pt x="1650904" y="1713624"/>
                  </a:cubicBezTo>
                  <a:cubicBezTo>
                    <a:pt x="1650904" y="1727929"/>
                    <a:pt x="1639309" y="1739524"/>
                    <a:pt x="1625004" y="1739524"/>
                  </a:cubicBezTo>
                  <a:lnTo>
                    <a:pt x="1618388" y="1736784"/>
                  </a:lnTo>
                  <a:lnTo>
                    <a:pt x="1236725" y="2397958"/>
                  </a:lnTo>
                  <a:lnTo>
                    <a:pt x="957872" y="2397958"/>
                  </a:lnTo>
                  <a:lnTo>
                    <a:pt x="1047060" y="2552433"/>
                  </a:lnTo>
                  <a:lnTo>
                    <a:pt x="1698293" y="2552433"/>
                  </a:lnTo>
                  <a:lnTo>
                    <a:pt x="2023852" y="1988543"/>
                  </a:lnTo>
                  <a:lnTo>
                    <a:pt x="1839325" y="1668944"/>
                  </a:lnTo>
                  <a:lnTo>
                    <a:pt x="1718307" y="1878525"/>
                  </a:lnTo>
                  <a:lnTo>
                    <a:pt x="1720843" y="1880228"/>
                  </a:lnTo>
                  <a:cubicBezTo>
                    <a:pt x="1732572" y="1891915"/>
                    <a:pt x="1739842" y="1908075"/>
                    <a:pt x="1739873" y="1925940"/>
                  </a:cubicBezTo>
                  <a:cubicBezTo>
                    <a:pt x="1739873" y="1925978"/>
                    <a:pt x="1739874" y="1926018"/>
                    <a:pt x="1739874" y="1926055"/>
                  </a:cubicBezTo>
                  <a:cubicBezTo>
                    <a:pt x="1739874" y="1961739"/>
                    <a:pt x="1710980" y="1990685"/>
                    <a:pt x="1675297" y="1990750"/>
                  </a:cubicBezTo>
                  <a:lnTo>
                    <a:pt x="1675295" y="1990749"/>
                  </a:lnTo>
                  <a:cubicBezTo>
                    <a:pt x="1639566" y="1990813"/>
                    <a:pt x="1610551" y="1961902"/>
                    <a:pt x="1610486" y="1926171"/>
                  </a:cubicBezTo>
                  <a:cubicBezTo>
                    <a:pt x="1610421" y="1890442"/>
                    <a:pt x="1639334" y="1861427"/>
                    <a:pt x="1675064" y="1861362"/>
                  </a:cubicBezTo>
                  <a:cubicBezTo>
                    <a:pt x="1683996" y="1861346"/>
                    <a:pt x="1692509" y="1863141"/>
                    <a:pt x="1700254" y="1866401"/>
                  </a:cubicBezTo>
                  <a:lnTo>
                    <a:pt x="1702323" y="1867790"/>
                  </a:lnTo>
                  <a:lnTo>
                    <a:pt x="1828205" y="1649683"/>
                  </a:lnTo>
                  <a:lnTo>
                    <a:pt x="1731245" y="1481749"/>
                  </a:lnTo>
                  <a:lnTo>
                    <a:pt x="1723264" y="1485048"/>
                  </a:lnTo>
                  <a:cubicBezTo>
                    <a:pt x="1698952" y="1485047"/>
                    <a:pt x="1679244" y="1465339"/>
                    <a:pt x="1679244" y="1441028"/>
                  </a:cubicBezTo>
                  <a:cubicBezTo>
                    <a:pt x="1679244" y="1416716"/>
                    <a:pt x="1698953" y="1397009"/>
                    <a:pt x="1723264" y="1397009"/>
                  </a:cubicBezTo>
                  <a:cubicBezTo>
                    <a:pt x="1747575" y="1397009"/>
                    <a:pt x="1767284" y="1416718"/>
                    <a:pt x="1767283" y="1441028"/>
                  </a:cubicBezTo>
                  <a:cubicBezTo>
                    <a:pt x="1767284" y="1441067"/>
                    <a:pt x="1767284" y="1441105"/>
                    <a:pt x="1767282" y="1441144"/>
                  </a:cubicBezTo>
                  <a:cubicBezTo>
                    <a:pt x="1767251" y="1453277"/>
                    <a:pt x="1762312" y="1464253"/>
                    <a:pt x="1754349" y="1472196"/>
                  </a:cubicBezTo>
                  <a:lnTo>
                    <a:pt x="1749154" y="1474344"/>
                  </a:lnTo>
                  <a:lnTo>
                    <a:pt x="1839294" y="1630468"/>
                  </a:lnTo>
                  <a:lnTo>
                    <a:pt x="1910958" y="1506303"/>
                  </a:lnTo>
                  <a:lnTo>
                    <a:pt x="2169362" y="1506303"/>
                  </a:lnTo>
                  <a:lnTo>
                    <a:pt x="2068357" y="1331396"/>
                  </a:lnTo>
                  <a:lnTo>
                    <a:pt x="2064735" y="1332897"/>
                  </a:lnTo>
                  <a:cubicBezTo>
                    <a:pt x="2050431" y="1332897"/>
                    <a:pt x="2038834" y="1321300"/>
                    <a:pt x="2038834" y="1306996"/>
                  </a:cubicBezTo>
                  <a:cubicBezTo>
                    <a:pt x="2038834" y="1292691"/>
                    <a:pt x="2050431" y="1281094"/>
                    <a:pt x="2064735" y="1281094"/>
                  </a:cubicBezTo>
                  <a:cubicBezTo>
                    <a:pt x="2079040" y="1281094"/>
                    <a:pt x="2090635" y="1292691"/>
                    <a:pt x="2090635" y="1306996"/>
                  </a:cubicBezTo>
                  <a:lnTo>
                    <a:pt x="2084709" y="1321303"/>
                  </a:lnTo>
                  <a:lnTo>
                    <a:pt x="2191503" y="1506303"/>
                  </a:lnTo>
                  <a:lnTo>
                    <a:pt x="2395752" y="1506303"/>
                  </a:lnTo>
                  <a:lnTo>
                    <a:pt x="2510345" y="1704796"/>
                  </a:lnTo>
                  <a:lnTo>
                    <a:pt x="2768698" y="1704796"/>
                  </a:lnTo>
                  <a:lnTo>
                    <a:pt x="2853044" y="1558685"/>
                  </a:lnTo>
                  <a:lnTo>
                    <a:pt x="2678103" y="1558685"/>
                  </a:lnTo>
                  <a:lnTo>
                    <a:pt x="2676476" y="1555782"/>
                  </a:lnTo>
                  <a:lnTo>
                    <a:pt x="2282741" y="873886"/>
                  </a:lnTo>
                  <a:lnTo>
                    <a:pt x="2678103" y="189087"/>
                  </a:lnTo>
                  <a:lnTo>
                    <a:pt x="3468828" y="189087"/>
                  </a:lnTo>
                  <a:lnTo>
                    <a:pt x="3470455" y="191990"/>
                  </a:lnTo>
                  <a:lnTo>
                    <a:pt x="3860125" y="866802"/>
                  </a:lnTo>
                  <a:lnTo>
                    <a:pt x="3837942" y="866801"/>
                  </a:lnTo>
                  <a:lnTo>
                    <a:pt x="3836315" y="863897"/>
                  </a:lnTo>
                  <a:lnTo>
                    <a:pt x="3457678" y="208251"/>
                  </a:lnTo>
                  <a:lnTo>
                    <a:pt x="2689253" y="208251"/>
                  </a:lnTo>
                  <a:lnTo>
                    <a:pt x="2304927" y="873887"/>
                  </a:lnTo>
                  <a:lnTo>
                    <a:pt x="2689253" y="1539404"/>
                  </a:lnTo>
                  <a:lnTo>
                    <a:pt x="2864174" y="1539404"/>
                  </a:lnTo>
                  <a:lnTo>
                    <a:pt x="2970064" y="1355970"/>
                  </a:lnTo>
                  <a:lnTo>
                    <a:pt x="2961019" y="1349872"/>
                  </a:lnTo>
                  <a:cubicBezTo>
                    <a:pt x="2949333" y="1338185"/>
                    <a:pt x="2942105" y="1322041"/>
                    <a:pt x="2942105" y="1304209"/>
                  </a:cubicBezTo>
                  <a:cubicBezTo>
                    <a:pt x="2942104" y="1268544"/>
                    <a:pt x="2971017" y="1239631"/>
                    <a:pt x="3006682" y="1239631"/>
                  </a:cubicBezTo>
                  <a:cubicBezTo>
                    <a:pt x="3042347" y="1239630"/>
                    <a:pt x="3071260" y="1268543"/>
                    <a:pt x="3071260" y="1304208"/>
                  </a:cubicBezTo>
                  <a:cubicBezTo>
                    <a:pt x="3071133" y="1339821"/>
                    <a:pt x="3042294" y="1368658"/>
                    <a:pt x="3006682" y="1368786"/>
                  </a:cubicBezTo>
                  <a:lnTo>
                    <a:pt x="2987157" y="1364844"/>
                  </a:lnTo>
                  <a:lnTo>
                    <a:pt x="2886331" y="1539404"/>
                  </a:lnTo>
                  <a:lnTo>
                    <a:pt x="3342638" y="1539404"/>
                  </a:lnTo>
                  <a:lnTo>
                    <a:pt x="3353064" y="1514235"/>
                  </a:lnTo>
                  <a:cubicBezTo>
                    <a:pt x="3362270" y="1505028"/>
                    <a:pt x="3374988" y="1499335"/>
                    <a:pt x="3389036" y="1499335"/>
                  </a:cubicBezTo>
                  <a:cubicBezTo>
                    <a:pt x="3417132" y="1499334"/>
                    <a:pt x="3439907" y="1522111"/>
                    <a:pt x="3439908" y="1550207"/>
                  </a:cubicBezTo>
                  <a:cubicBezTo>
                    <a:pt x="3439844" y="1578276"/>
                    <a:pt x="3417105" y="1601015"/>
                    <a:pt x="3389036" y="1601078"/>
                  </a:cubicBezTo>
                  <a:cubicBezTo>
                    <a:pt x="3374988" y="1601079"/>
                    <a:pt x="3362270" y="1595384"/>
                    <a:pt x="3353064" y="1586179"/>
                  </a:cubicBezTo>
                  <a:lnTo>
                    <a:pt x="3341675" y="1558685"/>
                  </a:lnTo>
                  <a:lnTo>
                    <a:pt x="2875195" y="1558685"/>
                  </a:lnTo>
                  <a:lnTo>
                    <a:pt x="2779732" y="1723960"/>
                  </a:lnTo>
                  <a:lnTo>
                    <a:pt x="2521409" y="1723960"/>
                  </a:lnTo>
                  <a:lnTo>
                    <a:pt x="2638149" y="1926173"/>
                  </a:lnTo>
                  <a:lnTo>
                    <a:pt x="2634200" y="1932793"/>
                  </a:lnTo>
                  <a:lnTo>
                    <a:pt x="2612017" y="1932792"/>
                  </a:lnTo>
                  <a:lnTo>
                    <a:pt x="2615849" y="1926172"/>
                  </a:lnTo>
                  <a:lnTo>
                    <a:pt x="2499119" y="1723960"/>
                  </a:lnTo>
                  <a:lnTo>
                    <a:pt x="2295053" y="1723960"/>
                  </a:lnTo>
                  <a:lnTo>
                    <a:pt x="2180496" y="1525584"/>
                  </a:lnTo>
                  <a:lnTo>
                    <a:pt x="1922106" y="1525584"/>
                  </a:lnTo>
                  <a:lnTo>
                    <a:pt x="1850419" y="1649734"/>
                  </a:lnTo>
                  <a:lnTo>
                    <a:pt x="2046035" y="1988543"/>
                  </a:lnTo>
                  <a:lnTo>
                    <a:pt x="1709328" y="2571714"/>
                  </a:lnTo>
                  <a:lnTo>
                    <a:pt x="1035911" y="2571714"/>
                  </a:lnTo>
                  <a:lnTo>
                    <a:pt x="935584" y="2397958"/>
                  </a:lnTo>
                  <a:lnTo>
                    <a:pt x="446002" y="2397958"/>
                  </a:lnTo>
                  <a:lnTo>
                    <a:pt x="91739" y="1784282"/>
                  </a:lnTo>
                  <a:lnTo>
                    <a:pt x="89846" y="1785556"/>
                  </a:lnTo>
                  <a:cubicBezTo>
                    <a:pt x="82113" y="1788823"/>
                    <a:pt x="73613" y="1790628"/>
                    <a:pt x="64692" y="1790628"/>
                  </a:cubicBezTo>
                  <a:cubicBezTo>
                    <a:pt x="28963" y="1790628"/>
                    <a:pt x="2" y="1761665"/>
                    <a:pt x="0" y="1725935"/>
                  </a:cubicBezTo>
                  <a:cubicBezTo>
                    <a:pt x="-1" y="1717002"/>
                    <a:pt x="1809" y="1708493"/>
                    <a:pt x="5083" y="1700753"/>
                  </a:cubicBezTo>
                  <a:close/>
                  <a:moveTo>
                    <a:pt x="82231" y="852980"/>
                  </a:moveTo>
                  <a:lnTo>
                    <a:pt x="435994" y="240160"/>
                  </a:lnTo>
                  <a:lnTo>
                    <a:pt x="426936" y="234052"/>
                  </a:lnTo>
                  <a:cubicBezTo>
                    <a:pt x="415250" y="222366"/>
                    <a:pt x="408022" y="206222"/>
                    <a:pt x="408021" y="188389"/>
                  </a:cubicBezTo>
                  <a:cubicBezTo>
                    <a:pt x="408022" y="152725"/>
                    <a:pt x="436934" y="123812"/>
                    <a:pt x="472598" y="123812"/>
                  </a:cubicBezTo>
                  <a:cubicBezTo>
                    <a:pt x="508264" y="123812"/>
                    <a:pt x="537177" y="152725"/>
                    <a:pt x="537176" y="188390"/>
                  </a:cubicBezTo>
                  <a:cubicBezTo>
                    <a:pt x="537176" y="224054"/>
                    <a:pt x="508263" y="252967"/>
                    <a:pt x="472599" y="252967"/>
                  </a:cubicBezTo>
                  <a:lnTo>
                    <a:pt x="453062" y="249023"/>
                  </a:lnTo>
                  <a:lnTo>
                    <a:pt x="104416" y="852980"/>
                  </a:lnTo>
                  <a:lnTo>
                    <a:pt x="488628" y="1518499"/>
                  </a:lnTo>
                  <a:lnTo>
                    <a:pt x="1231732" y="1518499"/>
                  </a:lnTo>
                  <a:lnTo>
                    <a:pt x="1231733" y="1537779"/>
                  </a:lnTo>
                  <a:lnTo>
                    <a:pt x="477593" y="1537779"/>
                  </a:lnTo>
                  <a:close/>
                </a:path>
              </a:pathLst>
            </a:custGeom>
            <a:solidFill>
              <a:srgbClr val="2DD573">
                <a:alpha val="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0C77E98-F9C8-4BAF-BB16-C1349930D15E}"/>
                </a:ext>
              </a:extLst>
            </p:cNvPr>
            <p:cNvSpPr/>
            <p:nvPr userDrawn="1"/>
          </p:nvSpPr>
          <p:spPr>
            <a:xfrm rot="4627839">
              <a:off x="-5308869" y="-3785084"/>
              <a:ext cx="13559074" cy="12987473"/>
            </a:xfrm>
            <a:custGeom>
              <a:avLst/>
              <a:gdLst>
                <a:gd name="connsiteX0" fmla="*/ 6612680 w 7017334"/>
                <a:gd name="connsiteY0" fmla="*/ 3928419 h 6721509"/>
                <a:gd name="connsiteX1" fmla="*/ 6621855 w 7017334"/>
                <a:gd name="connsiteY1" fmla="*/ 3928420 h 6721509"/>
                <a:gd name="connsiteX2" fmla="*/ 6623598 w 7017334"/>
                <a:gd name="connsiteY2" fmla="*/ 3931323 h 6721509"/>
                <a:gd name="connsiteX3" fmla="*/ 7017334 w 7017334"/>
                <a:gd name="connsiteY3" fmla="*/ 4613219 h 6721509"/>
                <a:gd name="connsiteX4" fmla="*/ 7015591 w 7017334"/>
                <a:gd name="connsiteY4" fmla="*/ 4616122 h 6721509"/>
                <a:gd name="connsiteX5" fmla="*/ 6661400 w 7017334"/>
                <a:gd name="connsiteY5" fmla="*/ 5229712 h 6721509"/>
                <a:gd name="connsiteX6" fmla="*/ 6664149 w 7017334"/>
                <a:gd name="connsiteY6" fmla="*/ 5231566 h 6721509"/>
                <a:gd name="connsiteX7" fmla="*/ 6683064 w 7017334"/>
                <a:gd name="connsiteY7" fmla="*/ 5277229 h 6721509"/>
                <a:gd name="connsiteX8" fmla="*/ 6618487 w 7017334"/>
                <a:gd name="connsiteY8" fmla="*/ 5341807 h 6721509"/>
                <a:gd name="connsiteX9" fmla="*/ 6553909 w 7017334"/>
                <a:gd name="connsiteY9" fmla="*/ 5277229 h 6721509"/>
                <a:gd name="connsiteX10" fmla="*/ 6618486 w 7017334"/>
                <a:gd name="connsiteY10" fmla="*/ 5212651 h 6721509"/>
                <a:gd name="connsiteX11" fmla="*/ 6643622 w 7017334"/>
                <a:gd name="connsiteY11" fmla="*/ 5217726 h 6721509"/>
                <a:gd name="connsiteX12" fmla="*/ 6645454 w 7017334"/>
                <a:gd name="connsiteY12" fmla="*/ 5218961 h 6721509"/>
                <a:gd name="connsiteX13" fmla="*/ 6995150 w 7017334"/>
                <a:gd name="connsiteY13" fmla="*/ 4613219 h 6721509"/>
                <a:gd name="connsiteX14" fmla="*/ 6612680 w 7017334"/>
                <a:gd name="connsiteY14" fmla="*/ 3950720 h 6721509"/>
                <a:gd name="connsiteX15" fmla="*/ 5523735 w 7017334"/>
                <a:gd name="connsiteY15" fmla="*/ 6358564 h 6721509"/>
                <a:gd name="connsiteX16" fmla="*/ 5583274 w 7017334"/>
                <a:gd name="connsiteY16" fmla="*/ 6318946 h 6721509"/>
                <a:gd name="connsiteX17" fmla="*/ 5648083 w 7017334"/>
                <a:gd name="connsiteY17" fmla="*/ 6383523 h 6721509"/>
                <a:gd name="connsiteX18" fmla="*/ 5648084 w 7017334"/>
                <a:gd name="connsiteY18" fmla="*/ 6383755 h 6721509"/>
                <a:gd name="connsiteX19" fmla="*/ 5583506 w 7017334"/>
                <a:gd name="connsiteY19" fmla="*/ 6448333 h 6721509"/>
                <a:gd name="connsiteX20" fmla="*/ 5518697 w 7017334"/>
                <a:gd name="connsiteY20" fmla="*/ 6383755 h 6721509"/>
                <a:gd name="connsiteX21" fmla="*/ 5523735 w 7017334"/>
                <a:gd name="connsiteY21" fmla="*/ 6358564 h 6721509"/>
                <a:gd name="connsiteX22" fmla="*/ 5555631 w 7017334"/>
                <a:gd name="connsiteY22" fmla="*/ 4604045 h 6721509"/>
                <a:gd name="connsiteX23" fmla="*/ 5577815 w 7017334"/>
                <a:gd name="connsiteY23" fmla="*/ 4604044 h 6721509"/>
                <a:gd name="connsiteX24" fmla="*/ 5579557 w 7017334"/>
                <a:gd name="connsiteY24" fmla="*/ 4606948 h 6721509"/>
                <a:gd name="connsiteX25" fmla="*/ 5874104 w 7017334"/>
                <a:gd name="connsiteY25" fmla="*/ 5117296 h 6721509"/>
                <a:gd name="connsiteX26" fmla="*/ 6462734 w 7017334"/>
                <a:gd name="connsiteY26" fmla="*/ 5117296 h 6721509"/>
                <a:gd name="connsiteX27" fmla="*/ 6757050 w 7017334"/>
                <a:gd name="connsiteY27" fmla="*/ 4607530 h 6721509"/>
                <a:gd name="connsiteX28" fmla="*/ 6462735 w 7017334"/>
                <a:gd name="connsiteY28" fmla="*/ 4097762 h 6721509"/>
                <a:gd name="connsiteX29" fmla="*/ 5874221 w 7017334"/>
                <a:gd name="connsiteY29" fmla="*/ 4097762 h 6721509"/>
                <a:gd name="connsiteX30" fmla="*/ 5864929 w 7017334"/>
                <a:gd name="connsiteY30" fmla="*/ 4114604 h 6721509"/>
                <a:gd name="connsiteX31" fmla="*/ 5864812 w 7017334"/>
                <a:gd name="connsiteY31" fmla="*/ 4078598 h 6721509"/>
                <a:gd name="connsiteX32" fmla="*/ 6473886 w 7017334"/>
                <a:gd name="connsiteY32" fmla="*/ 4078599 h 6721509"/>
                <a:gd name="connsiteX33" fmla="*/ 6475511 w 7017334"/>
                <a:gd name="connsiteY33" fmla="*/ 4081502 h 6721509"/>
                <a:gd name="connsiteX34" fmla="*/ 6779234 w 7017334"/>
                <a:gd name="connsiteY34" fmla="*/ 4607530 h 6721509"/>
                <a:gd name="connsiteX35" fmla="*/ 6777608 w 7017334"/>
                <a:gd name="connsiteY35" fmla="*/ 4610433 h 6721509"/>
                <a:gd name="connsiteX36" fmla="*/ 6473886 w 7017334"/>
                <a:gd name="connsiteY36" fmla="*/ 5136460 h 6721509"/>
                <a:gd name="connsiteX37" fmla="*/ 5863072 w 7017334"/>
                <a:gd name="connsiteY37" fmla="*/ 5136460 h 6721509"/>
                <a:gd name="connsiteX38" fmla="*/ 5861328 w 7017334"/>
                <a:gd name="connsiteY38" fmla="*/ 5133556 h 6721509"/>
                <a:gd name="connsiteX39" fmla="*/ 5057478 w 7017334"/>
                <a:gd name="connsiteY39" fmla="*/ 5480834 h 6721509"/>
                <a:gd name="connsiteX40" fmla="*/ 5083380 w 7017334"/>
                <a:gd name="connsiteY40" fmla="*/ 5454933 h 6721509"/>
                <a:gd name="connsiteX41" fmla="*/ 5109280 w 7017334"/>
                <a:gd name="connsiteY41" fmla="*/ 5480834 h 6721509"/>
                <a:gd name="connsiteX42" fmla="*/ 5103916 w 7017334"/>
                <a:gd name="connsiteY42" fmla="*/ 5493784 h 6721509"/>
                <a:gd name="connsiteX43" fmla="*/ 5424851 w 7017334"/>
                <a:gd name="connsiteY43" fmla="*/ 6049601 h 6721509"/>
                <a:gd name="connsiteX44" fmla="*/ 5422063 w 7017334"/>
                <a:gd name="connsiteY44" fmla="*/ 6054364 h 6721509"/>
                <a:gd name="connsiteX45" fmla="*/ 5101748 w 7017334"/>
                <a:gd name="connsiteY45" fmla="*/ 6609271 h 6721509"/>
                <a:gd name="connsiteX46" fmla="*/ 5104305 w 7017334"/>
                <a:gd name="connsiteY46" fmla="*/ 6610989 h 6721509"/>
                <a:gd name="connsiteX47" fmla="*/ 5123335 w 7017334"/>
                <a:gd name="connsiteY47" fmla="*/ 6656700 h 6721509"/>
                <a:gd name="connsiteX48" fmla="*/ 5123335 w 7017334"/>
                <a:gd name="connsiteY48" fmla="*/ 6656931 h 6721509"/>
                <a:gd name="connsiteX49" fmla="*/ 5058757 w 7017334"/>
                <a:gd name="connsiteY49" fmla="*/ 6721509 h 6721509"/>
                <a:gd name="connsiteX50" fmla="*/ 4993948 w 7017334"/>
                <a:gd name="connsiteY50" fmla="*/ 6656931 h 6721509"/>
                <a:gd name="connsiteX51" fmla="*/ 5058526 w 7017334"/>
                <a:gd name="connsiteY51" fmla="*/ 6592122 h 6721509"/>
                <a:gd name="connsiteX52" fmla="*/ 5083717 w 7017334"/>
                <a:gd name="connsiteY52" fmla="*/ 6597161 h 6721509"/>
                <a:gd name="connsiteX53" fmla="*/ 5085764 w 7017334"/>
                <a:gd name="connsiteY53" fmla="*/ 6598536 h 6721509"/>
                <a:gd name="connsiteX54" fmla="*/ 5402666 w 7017334"/>
                <a:gd name="connsiteY54" fmla="*/ 6049601 h 6721509"/>
                <a:gd name="connsiteX55" fmla="*/ 5088124 w 7017334"/>
                <a:gd name="connsiteY55" fmla="*/ 5504770 h 6721509"/>
                <a:gd name="connsiteX56" fmla="*/ 5083379 w 7017334"/>
                <a:gd name="connsiteY56" fmla="*/ 5506735 h 6721509"/>
                <a:gd name="connsiteX57" fmla="*/ 5057478 w 7017334"/>
                <a:gd name="connsiteY57" fmla="*/ 5480834 h 6721509"/>
                <a:gd name="connsiteX58" fmla="*/ 5052717 w 7017334"/>
                <a:gd name="connsiteY58" fmla="*/ 5341922 h 6721509"/>
                <a:gd name="connsiteX59" fmla="*/ 5078619 w 7017334"/>
                <a:gd name="connsiteY59" fmla="*/ 5316021 h 6721509"/>
                <a:gd name="connsiteX60" fmla="*/ 5104519 w 7017334"/>
                <a:gd name="connsiteY60" fmla="*/ 5341922 h 6721509"/>
                <a:gd name="connsiteX61" fmla="*/ 5078618 w 7017334"/>
                <a:gd name="connsiteY61" fmla="*/ 5367823 h 6721509"/>
                <a:gd name="connsiteX62" fmla="*/ 5052717 w 7017334"/>
                <a:gd name="connsiteY62" fmla="*/ 5341922 h 6721509"/>
                <a:gd name="connsiteX63" fmla="*/ 4842259 w 7017334"/>
                <a:gd name="connsiteY63" fmla="*/ 5567943 h 6721509"/>
                <a:gd name="connsiteX64" fmla="*/ 5126586 w 7017334"/>
                <a:gd name="connsiteY64" fmla="*/ 5075598 h 6721509"/>
                <a:gd name="connsiteX65" fmla="*/ 5642276 w 7017334"/>
                <a:gd name="connsiteY65" fmla="*/ 5075598 h 6721509"/>
                <a:gd name="connsiteX66" fmla="*/ 5642276 w 7017334"/>
                <a:gd name="connsiteY66" fmla="*/ 5094762 h 6721509"/>
                <a:gd name="connsiteX67" fmla="*/ 5137620 w 7017334"/>
                <a:gd name="connsiteY67" fmla="*/ 5094762 h 6721509"/>
                <a:gd name="connsiteX68" fmla="*/ 4864443 w 7017334"/>
                <a:gd name="connsiteY68" fmla="*/ 5567943 h 6721509"/>
                <a:gd name="connsiteX69" fmla="*/ 5128560 w 7017334"/>
                <a:gd name="connsiteY69" fmla="*/ 6025560 h 6721509"/>
                <a:gd name="connsiteX70" fmla="*/ 5128560 w 7017334"/>
                <a:gd name="connsiteY70" fmla="*/ 6040774 h 6721509"/>
                <a:gd name="connsiteX71" fmla="*/ 5115204 w 7017334"/>
                <a:gd name="connsiteY71" fmla="*/ 6040775 h 6721509"/>
                <a:gd name="connsiteX72" fmla="*/ 5113462 w 7017334"/>
                <a:gd name="connsiteY72" fmla="*/ 6037871 h 6721509"/>
                <a:gd name="connsiteX73" fmla="*/ 4620189 w 7017334"/>
                <a:gd name="connsiteY73" fmla="*/ 5568060 h 6721509"/>
                <a:gd name="connsiteX74" fmla="*/ 4621815 w 7017334"/>
                <a:gd name="connsiteY74" fmla="*/ 5565041 h 6721509"/>
                <a:gd name="connsiteX75" fmla="*/ 4959963 w 7017334"/>
                <a:gd name="connsiteY75" fmla="*/ 4979385 h 6721509"/>
                <a:gd name="connsiteX76" fmla="*/ 4959140 w 7017334"/>
                <a:gd name="connsiteY76" fmla="*/ 4979045 h 6721509"/>
                <a:gd name="connsiteX77" fmla="*/ 4951553 w 7017334"/>
                <a:gd name="connsiteY77" fmla="*/ 4960730 h 6721509"/>
                <a:gd name="connsiteX78" fmla="*/ 4977455 w 7017334"/>
                <a:gd name="connsiteY78" fmla="*/ 4934829 h 6721509"/>
                <a:gd name="connsiteX79" fmla="*/ 5003356 w 7017334"/>
                <a:gd name="connsiteY79" fmla="*/ 4960729 h 6721509"/>
                <a:gd name="connsiteX80" fmla="*/ 4995770 w 7017334"/>
                <a:gd name="connsiteY80" fmla="*/ 4979044 h 6721509"/>
                <a:gd name="connsiteX81" fmla="*/ 4978271 w 7017334"/>
                <a:gd name="connsiteY81" fmla="*/ 4986293 h 6721509"/>
                <a:gd name="connsiteX82" fmla="*/ 4642373 w 7017334"/>
                <a:gd name="connsiteY82" fmla="*/ 5567944 h 6721509"/>
                <a:gd name="connsiteX83" fmla="*/ 4935344 w 7017334"/>
                <a:gd name="connsiteY83" fmla="*/ 6075515 h 6721509"/>
                <a:gd name="connsiteX84" fmla="*/ 4959568 w 7017334"/>
                <a:gd name="connsiteY84" fmla="*/ 6070624 h 6721509"/>
                <a:gd name="connsiteX85" fmla="*/ 5024146 w 7017334"/>
                <a:gd name="connsiteY85" fmla="*/ 6135201 h 6721509"/>
                <a:gd name="connsiteX86" fmla="*/ 4959568 w 7017334"/>
                <a:gd name="connsiteY86" fmla="*/ 6199779 h 6721509"/>
                <a:gd name="connsiteX87" fmla="*/ 4894991 w 7017334"/>
                <a:gd name="connsiteY87" fmla="*/ 6135201 h 6721509"/>
                <a:gd name="connsiteX88" fmla="*/ 4913905 w 7017334"/>
                <a:gd name="connsiteY88" fmla="*/ 6089538 h 6721509"/>
                <a:gd name="connsiteX89" fmla="*/ 4919224 w 7017334"/>
                <a:gd name="connsiteY89" fmla="*/ 6085952 h 6721509"/>
                <a:gd name="connsiteX90" fmla="*/ 4893480 w 7017334"/>
                <a:gd name="connsiteY90" fmla="*/ 3806583 h 6721509"/>
                <a:gd name="connsiteX91" fmla="*/ 5155320 w 7017334"/>
                <a:gd name="connsiteY91" fmla="*/ 3353102 h 6721509"/>
                <a:gd name="connsiteX92" fmla="*/ 5154499 w 7017334"/>
                <a:gd name="connsiteY92" fmla="*/ 3352762 h 6721509"/>
                <a:gd name="connsiteX93" fmla="*/ 5146912 w 7017334"/>
                <a:gd name="connsiteY93" fmla="*/ 3334447 h 6721509"/>
                <a:gd name="connsiteX94" fmla="*/ 5172814 w 7017334"/>
                <a:gd name="connsiteY94" fmla="*/ 3308546 h 6721509"/>
                <a:gd name="connsiteX95" fmla="*/ 5198715 w 7017334"/>
                <a:gd name="connsiteY95" fmla="*/ 3334447 h 6721509"/>
                <a:gd name="connsiteX96" fmla="*/ 5191129 w 7017334"/>
                <a:gd name="connsiteY96" fmla="*/ 3352762 h 6721509"/>
                <a:gd name="connsiteX97" fmla="*/ 5173479 w 7017334"/>
                <a:gd name="connsiteY97" fmla="*/ 3360073 h 6721509"/>
                <a:gd name="connsiteX98" fmla="*/ 4915664 w 7017334"/>
                <a:gd name="connsiteY98" fmla="*/ 3806583 h 6721509"/>
                <a:gd name="connsiteX99" fmla="*/ 5184311 w 7017334"/>
                <a:gd name="connsiteY99" fmla="*/ 4271865 h 6721509"/>
                <a:gd name="connsiteX100" fmla="*/ 5178620 w 7017334"/>
                <a:gd name="connsiteY100" fmla="*/ 4272214 h 6721509"/>
                <a:gd name="connsiteX101" fmla="*/ 5178620 w 7017334"/>
                <a:gd name="connsiteY101" fmla="*/ 4278020 h 6721509"/>
                <a:gd name="connsiteX102" fmla="*/ 5165612 w 7017334"/>
                <a:gd name="connsiteY102" fmla="*/ 4278020 h 6721509"/>
                <a:gd name="connsiteX103" fmla="*/ 5163985 w 7017334"/>
                <a:gd name="connsiteY103" fmla="*/ 4275117 h 6721509"/>
                <a:gd name="connsiteX104" fmla="*/ 4584796 w 7017334"/>
                <a:gd name="connsiteY104" fmla="*/ 4457933 h 6721509"/>
                <a:gd name="connsiteX105" fmla="*/ 4688250 w 7017334"/>
                <a:gd name="connsiteY105" fmla="*/ 4637146 h 6721509"/>
                <a:gd name="connsiteX106" fmla="*/ 4870248 w 7017334"/>
                <a:gd name="connsiteY106" fmla="*/ 4637146 h 6721509"/>
                <a:gd name="connsiteX107" fmla="*/ 4766764 w 7017334"/>
                <a:gd name="connsiteY107" fmla="*/ 4457933 h 6721509"/>
                <a:gd name="connsiteX108" fmla="*/ 4548525 w 7017334"/>
                <a:gd name="connsiteY108" fmla="*/ 4074068 h 6721509"/>
                <a:gd name="connsiteX109" fmla="*/ 4574427 w 7017334"/>
                <a:gd name="connsiteY109" fmla="*/ 4048167 h 6721509"/>
                <a:gd name="connsiteX110" fmla="*/ 4600328 w 7017334"/>
                <a:gd name="connsiteY110" fmla="*/ 4074068 h 6721509"/>
                <a:gd name="connsiteX111" fmla="*/ 4574427 w 7017334"/>
                <a:gd name="connsiteY111" fmla="*/ 4099969 h 6721509"/>
                <a:gd name="connsiteX112" fmla="*/ 4548525 w 7017334"/>
                <a:gd name="connsiteY112" fmla="*/ 4074068 h 6721509"/>
                <a:gd name="connsiteX113" fmla="*/ 3972137 w 7017334"/>
                <a:gd name="connsiteY113" fmla="*/ 5328148 h 6721509"/>
                <a:gd name="connsiteX114" fmla="*/ 4012626 w 7017334"/>
                <a:gd name="connsiteY114" fmla="*/ 5301156 h 6721509"/>
                <a:gd name="connsiteX115" fmla="*/ 4056762 w 7017334"/>
                <a:gd name="connsiteY115" fmla="*/ 5345059 h 6721509"/>
                <a:gd name="connsiteX116" fmla="*/ 4056762 w 7017334"/>
                <a:gd name="connsiteY116" fmla="*/ 5345291 h 6721509"/>
                <a:gd name="connsiteX117" fmla="*/ 4012858 w 7017334"/>
                <a:gd name="connsiteY117" fmla="*/ 5389194 h 6721509"/>
                <a:gd name="connsiteX118" fmla="*/ 4012858 w 7017334"/>
                <a:gd name="connsiteY118" fmla="*/ 5389195 h 6721509"/>
                <a:gd name="connsiteX119" fmla="*/ 3968722 w 7017334"/>
                <a:gd name="connsiteY119" fmla="*/ 5345291 h 6721509"/>
                <a:gd name="connsiteX120" fmla="*/ 3972137 w 7017334"/>
                <a:gd name="connsiteY120" fmla="*/ 5328148 h 6721509"/>
                <a:gd name="connsiteX121" fmla="*/ 4123197 w 7017334"/>
                <a:gd name="connsiteY121" fmla="*/ 2958365 h 6721509"/>
                <a:gd name="connsiteX122" fmla="*/ 4148981 w 7017334"/>
                <a:gd name="connsiteY122" fmla="*/ 2932347 h 6721509"/>
                <a:gd name="connsiteX123" fmla="*/ 4174999 w 7017334"/>
                <a:gd name="connsiteY123" fmla="*/ 2958131 h 6721509"/>
                <a:gd name="connsiteX124" fmla="*/ 4175000 w 7017334"/>
                <a:gd name="connsiteY124" fmla="*/ 2958248 h 6721509"/>
                <a:gd name="connsiteX125" fmla="*/ 4149215 w 7017334"/>
                <a:gd name="connsiteY125" fmla="*/ 2984149 h 6721509"/>
                <a:gd name="connsiteX126" fmla="*/ 4123197 w 7017334"/>
                <a:gd name="connsiteY126" fmla="*/ 2958365 h 6721509"/>
                <a:gd name="connsiteX127" fmla="*/ 3727461 w 7017334"/>
                <a:gd name="connsiteY127" fmla="*/ 4217447 h 6721509"/>
                <a:gd name="connsiteX128" fmla="*/ 3768022 w 7017334"/>
                <a:gd name="connsiteY128" fmla="*/ 4190563 h 6721509"/>
                <a:gd name="connsiteX129" fmla="*/ 3812041 w 7017334"/>
                <a:gd name="connsiteY129" fmla="*/ 4234582 h 6721509"/>
                <a:gd name="connsiteX130" fmla="*/ 3768021 w 7017334"/>
                <a:gd name="connsiteY130" fmla="*/ 4278602 h 6721509"/>
                <a:gd name="connsiteX131" fmla="*/ 3724002 w 7017334"/>
                <a:gd name="connsiteY131" fmla="*/ 4234582 h 6721509"/>
                <a:gd name="connsiteX132" fmla="*/ 3727461 w 7017334"/>
                <a:gd name="connsiteY132" fmla="*/ 4217447 h 6721509"/>
                <a:gd name="connsiteX133" fmla="*/ 3256396 w 7017334"/>
                <a:gd name="connsiteY133" fmla="*/ 5966325 h 6721509"/>
                <a:gd name="connsiteX134" fmla="*/ 3498793 w 7017334"/>
                <a:gd name="connsiteY134" fmla="*/ 5546571 h 6721509"/>
                <a:gd name="connsiteX135" fmla="*/ 3983588 w 7017334"/>
                <a:gd name="connsiteY135" fmla="*/ 5546572 h 6721509"/>
                <a:gd name="connsiteX136" fmla="*/ 3985215 w 7017334"/>
                <a:gd name="connsiteY136" fmla="*/ 5549475 h 6721509"/>
                <a:gd name="connsiteX137" fmla="*/ 4227380 w 7017334"/>
                <a:gd name="connsiteY137" fmla="*/ 5968764 h 6721509"/>
                <a:gd name="connsiteX138" fmla="*/ 4205196 w 7017334"/>
                <a:gd name="connsiteY138" fmla="*/ 5968764 h 6721509"/>
                <a:gd name="connsiteX139" fmla="*/ 4203454 w 7017334"/>
                <a:gd name="connsiteY139" fmla="*/ 5965861 h 6721509"/>
                <a:gd name="connsiteX140" fmla="*/ 3972439 w 7017334"/>
                <a:gd name="connsiteY140" fmla="*/ 5565735 h 6721509"/>
                <a:gd name="connsiteX141" fmla="*/ 3509944 w 7017334"/>
                <a:gd name="connsiteY141" fmla="*/ 5565735 h 6721509"/>
                <a:gd name="connsiteX142" fmla="*/ 3278580 w 7017334"/>
                <a:gd name="connsiteY142" fmla="*/ 5966325 h 6721509"/>
                <a:gd name="connsiteX143" fmla="*/ 3512731 w 7017334"/>
                <a:gd name="connsiteY143" fmla="*/ 6371676 h 6721509"/>
                <a:gd name="connsiteX144" fmla="*/ 3490431 w 7017334"/>
                <a:gd name="connsiteY144" fmla="*/ 6371675 h 6721509"/>
                <a:gd name="connsiteX145" fmla="*/ 3488804 w 7017334"/>
                <a:gd name="connsiteY145" fmla="*/ 6368772 h 6721509"/>
                <a:gd name="connsiteX146" fmla="*/ 3231703 w 7017334"/>
                <a:gd name="connsiteY146" fmla="*/ 5718051 h 6721509"/>
                <a:gd name="connsiteX147" fmla="*/ 3272192 w 7017334"/>
                <a:gd name="connsiteY147" fmla="*/ 5691059 h 6721509"/>
                <a:gd name="connsiteX148" fmla="*/ 3316328 w 7017334"/>
                <a:gd name="connsiteY148" fmla="*/ 5734962 h 6721509"/>
                <a:gd name="connsiteX149" fmla="*/ 3316328 w 7017334"/>
                <a:gd name="connsiteY149" fmla="*/ 5735078 h 6721509"/>
                <a:gd name="connsiteX150" fmla="*/ 3272424 w 7017334"/>
                <a:gd name="connsiteY150" fmla="*/ 5779098 h 6721509"/>
                <a:gd name="connsiteX151" fmla="*/ 3228288 w 7017334"/>
                <a:gd name="connsiteY151" fmla="*/ 5735194 h 6721509"/>
                <a:gd name="connsiteX152" fmla="*/ 3231703 w 7017334"/>
                <a:gd name="connsiteY152" fmla="*/ 5718051 h 6721509"/>
                <a:gd name="connsiteX153" fmla="*/ 4230515 w 7017334"/>
                <a:gd name="connsiteY153" fmla="*/ 996073 h 6721509"/>
                <a:gd name="connsiteX154" fmla="*/ 4239691 w 7017334"/>
                <a:gd name="connsiteY154" fmla="*/ 996072 h 6721509"/>
                <a:gd name="connsiteX155" fmla="*/ 4241550 w 7017334"/>
                <a:gd name="connsiteY155" fmla="*/ 998976 h 6721509"/>
                <a:gd name="connsiteX156" fmla="*/ 4635170 w 7017334"/>
                <a:gd name="connsiteY156" fmla="*/ 1680871 h 6721509"/>
                <a:gd name="connsiteX157" fmla="*/ 4279242 w 7017334"/>
                <a:gd name="connsiteY157" fmla="*/ 2297366 h 6721509"/>
                <a:gd name="connsiteX158" fmla="*/ 4281987 w 7017334"/>
                <a:gd name="connsiteY158" fmla="*/ 2299217 h 6721509"/>
                <a:gd name="connsiteX159" fmla="*/ 4300901 w 7017334"/>
                <a:gd name="connsiteY159" fmla="*/ 2344880 h 6721509"/>
                <a:gd name="connsiteX160" fmla="*/ 4236324 w 7017334"/>
                <a:gd name="connsiteY160" fmla="*/ 2409458 h 6721509"/>
                <a:gd name="connsiteX161" fmla="*/ 4171747 w 7017334"/>
                <a:gd name="connsiteY161" fmla="*/ 2344880 h 6721509"/>
                <a:gd name="connsiteX162" fmla="*/ 4236324 w 7017334"/>
                <a:gd name="connsiteY162" fmla="*/ 2280303 h 6721509"/>
                <a:gd name="connsiteX163" fmla="*/ 4261460 w 7017334"/>
                <a:gd name="connsiteY163" fmla="*/ 2285378 h 6721509"/>
                <a:gd name="connsiteX164" fmla="*/ 4263291 w 7017334"/>
                <a:gd name="connsiteY164" fmla="*/ 2286612 h 6721509"/>
                <a:gd name="connsiteX165" fmla="*/ 4612986 w 7017334"/>
                <a:gd name="connsiteY165" fmla="*/ 1680871 h 6721509"/>
                <a:gd name="connsiteX166" fmla="*/ 4230516 w 7017334"/>
                <a:gd name="connsiteY166" fmla="*/ 1018373 h 6721509"/>
                <a:gd name="connsiteX167" fmla="*/ 3633148 w 7017334"/>
                <a:gd name="connsiteY167" fmla="*/ 3465831 h 6721509"/>
                <a:gd name="connsiteX168" fmla="*/ 3692758 w 7017334"/>
                <a:gd name="connsiteY168" fmla="*/ 3426319 h 6721509"/>
                <a:gd name="connsiteX169" fmla="*/ 3757453 w 7017334"/>
                <a:gd name="connsiteY169" fmla="*/ 3491013 h 6721509"/>
                <a:gd name="connsiteX170" fmla="*/ 3692758 w 7017334"/>
                <a:gd name="connsiteY170" fmla="*/ 3555707 h 6721509"/>
                <a:gd name="connsiteX171" fmla="*/ 3628064 w 7017334"/>
                <a:gd name="connsiteY171" fmla="*/ 3491013 h 6721509"/>
                <a:gd name="connsiteX172" fmla="*/ 3633148 w 7017334"/>
                <a:gd name="connsiteY172" fmla="*/ 3465831 h 6721509"/>
                <a:gd name="connsiteX173" fmla="*/ 3460629 w 7017334"/>
                <a:gd name="connsiteY173" fmla="*/ 4162502 h 6721509"/>
                <a:gd name="connsiteX174" fmla="*/ 3501118 w 7017334"/>
                <a:gd name="connsiteY174" fmla="*/ 4135510 h 6721509"/>
                <a:gd name="connsiteX175" fmla="*/ 3545254 w 7017334"/>
                <a:gd name="connsiteY175" fmla="*/ 4179413 h 6721509"/>
                <a:gd name="connsiteX176" fmla="*/ 3545254 w 7017334"/>
                <a:gd name="connsiteY176" fmla="*/ 4179645 h 6721509"/>
                <a:gd name="connsiteX177" fmla="*/ 3533315 w 7017334"/>
                <a:gd name="connsiteY177" fmla="*/ 4208360 h 6721509"/>
                <a:gd name="connsiteX178" fmla="*/ 3785560 w 7017334"/>
                <a:gd name="connsiteY178" fmla="*/ 4645160 h 6721509"/>
                <a:gd name="connsiteX179" fmla="*/ 3540479 w 7017334"/>
                <a:gd name="connsiteY179" fmla="*/ 5069615 h 6721509"/>
                <a:gd name="connsiteX180" fmla="*/ 3543064 w 7017334"/>
                <a:gd name="connsiteY180" fmla="*/ 5071351 h 6721509"/>
                <a:gd name="connsiteX181" fmla="*/ 3562093 w 7017334"/>
                <a:gd name="connsiteY181" fmla="*/ 5117063 h 6721509"/>
                <a:gd name="connsiteX182" fmla="*/ 3562093 w 7017334"/>
                <a:gd name="connsiteY182" fmla="*/ 5117294 h 6721509"/>
                <a:gd name="connsiteX183" fmla="*/ 3497516 w 7017334"/>
                <a:gd name="connsiteY183" fmla="*/ 5181872 h 6721509"/>
                <a:gd name="connsiteX184" fmla="*/ 3432707 w 7017334"/>
                <a:gd name="connsiteY184" fmla="*/ 5117294 h 6721509"/>
                <a:gd name="connsiteX185" fmla="*/ 3497284 w 7017334"/>
                <a:gd name="connsiteY185" fmla="*/ 5052485 h 6721509"/>
                <a:gd name="connsiteX186" fmla="*/ 3522475 w 7017334"/>
                <a:gd name="connsiteY186" fmla="*/ 5057523 h 6721509"/>
                <a:gd name="connsiteX187" fmla="*/ 3524494 w 7017334"/>
                <a:gd name="connsiteY187" fmla="*/ 5058879 h 6721509"/>
                <a:gd name="connsiteX188" fmla="*/ 3763376 w 7017334"/>
                <a:gd name="connsiteY188" fmla="*/ 4645160 h 6721509"/>
                <a:gd name="connsiteX189" fmla="*/ 3516347 w 7017334"/>
                <a:gd name="connsiteY189" fmla="*/ 4217313 h 6721509"/>
                <a:gd name="connsiteX190" fmla="*/ 3501350 w 7017334"/>
                <a:gd name="connsiteY190" fmla="*/ 4223548 h 6721509"/>
                <a:gd name="connsiteX191" fmla="*/ 3501350 w 7017334"/>
                <a:gd name="connsiteY191" fmla="*/ 4223549 h 6721509"/>
                <a:gd name="connsiteX192" fmla="*/ 3457214 w 7017334"/>
                <a:gd name="connsiteY192" fmla="*/ 4179645 h 6721509"/>
                <a:gd name="connsiteX193" fmla="*/ 3460629 w 7017334"/>
                <a:gd name="connsiteY193" fmla="*/ 4162502 h 6721509"/>
                <a:gd name="connsiteX194" fmla="*/ 3141572 w 7017334"/>
                <a:gd name="connsiteY194" fmla="*/ 3426215 h 6721509"/>
                <a:gd name="connsiteX195" fmla="*/ 3201111 w 7017334"/>
                <a:gd name="connsiteY195" fmla="*/ 3386596 h 6721509"/>
                <a:gd name="connsiteX196" fmla="*/ 3265920 w 7017334"/>
                <a:gd name="connsiteY196" fmla="*/ 3451174 h 6721509"/>
                <a:gd name="connsiteX197" fmla="*/ 3265920 w 7017334"/>
                <a:gd name="connsiteY197" fmla="*/ 3451406 h 6721509"/>
                <a:gd name="connsiteX198" fmla="*/ 3201342 w 7017334"/>
                <a:gd name="connsiteY198" fmla="*/ 3515983 h 6721509"/>
                <a:gd name="connsiteX199" fmla="*/ 3136533 w 7017334"/>
                <a:gd name="connsiteY199" fmla="*/ 3451406 h 6721509"/>
                <a:gd name="connsiteX200" fmla="*/ 3141572 w 7017334"/>
                <a:gd name="connsiteY200" fmla="*/ 3426215 h 6721509"/>
                <a:gd name="connsiteX201" fmla="*/ 2997820 w 7017334"/>
                <a:gd name="connsiteY201" fmla="*/ 3342098 h 6721509"/>
                <a:gd name="connsiteX202" fmla="*/ 3038272 w 7017334"/>
                <a:gd name="connsiteY202" fmla="*/ 3315284 h 6721509"/>
                <a:gd name="connsiteX203" fmla="*/ 3069317 w 7017334"/>
                <a:gd name="connsiteY203" fmla="*/ 3328143 h 6721509"/>
                <a:gd name="connsiteX204" fmla="*/ 3077990 w 7017334"/>
                <a:gd name="connsiteY204" fmla="*/ 3349082 h 6721509"/>
                <a:gd name="connsiteX205" fmla="*/ 3523881 w 7017334"/>
                <a:gd name="connsiteY205" fmla="*/ 3349081 h 6721509"/>
                <a:gd name="connsiteX206" fmla="*/ 3754082 w 7017334"/>
                <a:gd name="connsiteY206" fmla="*/ 2950351 h 6721509"/>
                <a:gd name="connsiteX207" fmla="*/ 3754083 w 7017334"/>
                <a:gd name="connsiteY207" fmla="*/ 2969748 h 6721509"/>
                <a:gd name="connsiteX208" fmla="*/ 3765117 w 7017334"/>
                <a:gd name="connsiteY208" fmla="*/ 2969748 h 6721509"/>
                <a:gd name="connsiteX209" fmla="*/ 3535031 w 7017334"/>
                <a:gd name="connsiteY209" fmla="*/ 3368245 h 6721509"/>
                <a:gd name="connsiteX210" fmla="*/ 3078424 w 7017334"/>
                <a:gd name="connsiteY210" fmla="*/ 3368245 h 6721509"/>
                <a:gd name="connsiteX211" fmla="*/ 3069317 w 7017334"/>
                <a:gd name="connsiteY211" fmla="*/ 3390232 h 6721509"/>
                <a:gd name="connsiteX212" fmla="*/ 3038272 w 7017334"/>
                <a:gd name="connsiteY212" fmla="*/ 3403090 h 6721509"/>
                <a:gd name="connsiteX213" fmla="*/ 2994370 w 7017334"/>
                <a:gd name="connsiteY213" fmla="*/ 3359187 h 6721509"/>
                <a:gd name="connsiteX214" fmla="*/ 2997820 w 7017334"/>
                <a:gd name="connsiteY214" fmla="*/ 3342098 h 6721509"/>
                <a:gd name="connsiteX215" fmla="*/ 2708616 w 7017334"/>
                <a:gd name="connsiteY215" fmla="*/ 3949544 h 6721509"/>
                <a:gd name="connsiteX216" fmla="*/ 2749068 w 7017334"/>
                <a:gd name="connsiteY216" fmla="*/ 3922730 h 6721509"/>
                <a:gd name="connsiteX217" fmla="*/ 2765733 w 7017334"/>
                <a:gd name="connsiteY217" fmla="*/ 3926094 h 6721509"/>
                <a:gd name="connsiteX218" fmla="*/ 2962313 w 7017334"/>
                <a:gd name="connsiteY218" fmla="*/ 3585556 h 6721509"/>
                <a:gd name="connsiteX219" fmla="*/ 3402393 w 7017334"/>
                <a:gd name="connsiteY219" fmla="*/ 3585556 h 6721509"/>
                <a:gd name="connsiteX220" fmla="*/ 3404018 w 7017334"/>
                <a:gd name="connsiteY220" fmla="*/ 3588459 h 6721509"/>
                <a:gd name="connsiteX221" fmla="*/ 3523464 w 7017334"/>
                <a:gd name="connsiteY221" fmla="*/ 3795433 h 6721509"/>
                <a:gd name="connsiteX222" fmla="*/ 4001940 w 7017334"/>
                <a:gd name="connsiteY222" fmla="*/ 3795433 h 6721509"/>
                <a:gd name="connsiteX223" fmla="*/ 4003567 w 7017334"/>
                <a:gd name="connsiteY223" fmla="*/ 3798336 h 6721509"/>
                <a:gd name="connsiteX224" fmla="*/ 4244338 w 7017334"/>
                <a:gd name="connsiteY224" fmla="*/ 4215187 h 6721509"/>
                <a:gd name="connsiteX225" fmla="*/ 4240389 w 7017334"/>
                <a:gd name="connsiteY225" fmla="*/ 4221923 h 6721509"/>
                <a:gd name="connsiteX226" fmla="*/ 4218205 w 7017334"/>
                <a:gd name="connsiteY226" fmla="*/ 4221923 h 6721509"/>
                <a:gd name="connsiteX227" fmla="*/ 4222038 w 7017334"/>
                <a:gd name="connsiteY227" fmla="*/ 4215187 h 6721509"/>
                <a:gd name="connsiteX228" fmla="*/ 3990790 w 7017334"/>
                <a:gd name="connsiteY228" fmla="*/ 3814596 h 6721509"/>
                <a:gd name="connsiteX229" fmla="*/ 3534524 w 7017334"/>
                <a:gd name="connsiteY229" fmla="*/ 3814597 h 6721509"/>
                <a:gd name="connsiteX230" fmla="*/ 3611340 w 7017334"/>
                <a:gd name="connsiteY230" fmla="*/ 3947701 h 6721509"/>
                <a:gd name="connsiteX231" fmla="*/ 3589156 w 7017334"/>
                <a:gd name="connsiteY231" fmla="*/ 3947701 h 6721509"/>
                <a:gd name="connsiteX232" fmla="*/ 3587530 w 7017334"/>
                <a:gd name="connsiteY232" fmla="*/ 3944797 h 6721509"/>
                <a:gd name="connsiteX233" fmla="*/ 3520325 w 7017334"/>
                <a:gd name="connsiteY233" fmla="*/ 3828402 h 6721509"/>
                <a:gd name="connsiteX234" fmla="*/ 3313636 w 7017334"/>
                <a:gd name="connsiteY234" fmla="*/ 4186450 h 6721509"/>
                <a:gd name="connsiteX235" fmla="*/ 3325969 w 7017334"/>
                <a:gd name="connsiteY235" fmla="*/ 4216000 h 6721509"/>
                <a:gd name="connsiteX236" fmla="*/ 3325968 w 7017334"/>
                <a:gd name="connsiteY236" fmla="*/ 4216116 h 6721509"/>
                <a:gd name="connsiteX237" fmla="*/ 3282064 w 7017334"/>
                <a:gd name="connsiteY237" fmla="*/ 4260136 h 6721509"/>
                <a:gd name="connsiteX238" fmla="*/ 3237929 w 7017334"/>
                <a:gd name="connsiteY238" fmla="*/ 4216232 h 6721509"/>
                <a:gd name="connsiteX239" fmla="*/ 3281833 w 7017334"/>
                <a:gd name="connsiteY239" fmla="*/ 4172096 h 6721509"/>
                <a:gd name="connsiteX240" fmla="*/ 3297849 w 7017334"/>
                <a:gd name="connsiteY240" fmla="*/ 4175286 h 6721509"/>
                <a:gd name="connsiteX241" fmla="*/ 3509218 w 7017334"/>
                <a:gd name="connsiteY241" fmla="*/ 3809165 h 6721509"/>
                <a:gd name="connsiteX242" fmla="*/ 3391243 w 7017334"/>
                <a:gd name="connsiteY242" fmla="*/ 3604837 h 6721509"/>
                <a:gd name="connsiteX243" fmla="*/ 2973463 w 7017334"/>
                <a:gd name="connsiteY243" fmla="*/ 3604837 h 6721509"/>
                <a:gd name="connsiteX244" fmla="*/ 2781087 w 7017334"/>
                <a:gd name="connsiteY244" fmla="*/ 3937940 h 6721509"/>
                <a:gd name="connsiteX245" fmla="*/ 2792972 w 7017334"/>
                <a:gd name="connsiteY245" fmla="*/ 3966632 h 6721509"/>
                <a:gd name="connsiteX246" fmla="*/ 2749068 w 7017334"/>
                <a:gd name="connsiteY246" fmla="*/ 4010536 h 6721509"/>
                <a:gd name="connsiteX247" fmla="*/ 2705166 w 7017334"/>
                <a:gd name="connsiteY247" fmla="*/ 3966632 h 6721509"/>
                <a:gd name="connsiteX248" fmla="*/ 2708616 w 7017334"/>
                <a:gd name="connsiteY248" fmla="*/ 3949544 h 6721509"/>
                <a:gd name="connsiteX249" fmla="*/ 3173468 w 7017334"/>
                <a:gd name="connsiteY249" fmla="*/ 1671695 h 6721509"/>
                <a:gd name="connsiteX250" fmla="*/ 3195653 w 7017334"/>
                <a:gd name="connsiteY250" fmla="*/ 1671695 h 6721509"/>
                <a:gd name="connsiteX251" fmla="*/ 3197394 w 7017334"/>
                <a:gd name="connsiteY251" fmla="*/ 1674599 h 6721509"/>
                <a:gd name="connsiteX252" fmla="*/ 3491942 w 7017334"/>
                <a:gd name="connsiteY252" fmla="*/ 2184947 h 6721509"/>
                <a:gd name="connsiteX253" fmla="*/ 4080573 w 7017334"/>
                <a:gd name="connsiteY253" fmla="*/ 2184947 h 6721509"/>
                <a:gd name="connsiteX254" fmla="*/ 4374887 w 7017334"/>
                <a:gd name="connsiteY254" fmla="*/ 1675180 h 6721509"/>
                <a:gd name="connsiteX255" fmla="*/ 4080573 w 7017334"/>
                <a:gd name="connsiteY255" fmla="*/ 1165413 h 6721509"/>
                <a:gd name="connsiteX256" fmla="*/ 3491942 w 7017334"/>
                <a:gd name="connsiteY256" fmla="*/ 1165413 h 6721509"/>
                <a:gd name="connsiteX257" fmla="*/ 3482882 w 7017334"/>
                <a:gd name="connsiteY257" fmla="*/ 1180512 h 6721509"/>
                <a:gd name="connsiteX258" fmla="*/ 3482650 w 7017334"/>
                <a:gd name="connsiteY258" fmla="*/ 1146133 h 6721509"/>
                <a:gd name="connsiteX259" fmla="*/ 4091723 w 7017334"/>
                <a:gd name="connsiteY259" fmla="*/ 1146133 h 6721509"/>
                <a:gd name="connsiteX260" fmla="*/ 4093349 w 7017334"/>
                <a:gd name="connsiteY260" fmla="*/ 1149036 h 6721509"/>
                <a:gd name="connsiteX261" fmla="*/ 4397071 w 7017334"/>
                <a:gd name="connsiteY261" fmla="*/ 1675180 h 6721509"/>
                <a:gd name="connsiteX262" fmla="*/ 4091723 w 7017334"/>
                <a:gd name="connsiteY262" fmla="*/ 2204111 h 6721509"/>
                <a:gd name="connsiteX263" fmla="*/ 3480908 w 7017334"/>
                <a:gd name="connsiteY263" fmla="*/ 2204111 h 6721509"/>
                <a:gd name="connsiteX264" fmla="*/ 3479166 w 7017334"/>
                <a:gd name="connsiteY264" fmla="*/ 2201207 h 6721509"/>
                <a:gd name="connsiteX265" fmla="*/ 2387085 w 7017334"/>
                <a:gd name="connsiteY265" fmla="*/ 4633209 h 6721509"/>
                <a:gd name="connsiteX266" fmla="*/ 2446624 w 7017334"/>
                <a:gd name="connsiteY266" fmla="*/ 4593591 h 6721509"/>
                <a:gd name="connsiteX267" fmla="*/ 2511433 w 7017334"/>
                <a:gd name="connsiteY267" fmla="*/ 4658168 h 6721509"/>
                <a:gd name="connsiteX268" fmla="*/ 2511433 w 7017334"/>
                <a:gd name="connsiteY268" fmla="*/ 4658400 h 6721509"/>
                <a:gd name="connsiteX269" fmla="*/ 2492486 w 7017334"/>
                <a:gd name="connsiteY269" fmla="*/ 4704030 h 6721509"/>
                <a:gd name="connsiteX270" fmla="*/ 2489760 w 7017334"/>
                <a:gd name="connsiteY270" fmla="*/ 4705869 h 6721509"/>
                <a:gd name="connsiteX271" fmla="*/ 2839198 w 7017334"/>
                <a:gd name="connsiteY271" fmla="*/ 5311142 h 6721509"/>
                <a:gd name="connsiteX272" fmla="*/ 3306636 w 7017334"/>
                <a:gd name="connsiteY272" fmla="*/ 5311142 h 6721509"/>
                <a:gd name="connsiteX273" fmla="*/ 3084034 w 7017334"/>
                <a:gd name="connsiteY273" fmla="*/ 4925538 h 6721509"/>
                <a:gd name="connsiteX274" fmla="*/ 3106335 w 7017334"/>
                <a:gd name="connsiteY274" fmla="*/ 4925538 h 6721509"/>
                <a:gd name="connsiteX275" fmla="*/ 3107960 w 7017334"/>
                <a:gd name="connsiteY275" fmla="*/ 4928442 h 6721509"/>
                <a:gd name="connsiteX276" fmla="*/ 3328906 w 7017334"/>
                <a:gd name="connsiteY276" fmla="*/ 5311142 h 6721509"/>
                <a:gd name="connsiteX277" fmla="*/ 3607738 w 7017334"/>
                <a:gd name="connsiteY277" fmla="*/ 5311142 h 6721509"/>
                <a:gd name="connsiteX278" fmla="*/ 3985667 w 7017334"/>
                <a:gd name="connsiteY278" fmla="*/ 4656596 h 6721509"/>
                <a:gd name="connsiteX279" fmla="*/ 3981266 w 7017334"/>
                <a:gd name="connsiteY279" fmla="*/ 4645973 h 6721509"/>
                <a:gd name="connsiteX280" fmla="*/ 4007168 w 7017334"/>
                <a:gd name="connsiteY280" fmla="*/ 4620072 h 6721509"/>
                <a:gd name="connsiteX281" fmla="*/ 4033068 w 7017334"/>
                <a:gd name="connsiteY281" fmla="*/ 4645974 h 6721509"/>
                <a:gd name="connsiteX282" fmla="*/ 4033068 w 7017334"/>
                <a:gd name="connsiteY282" fmla="*/ 4646089 h 6721509"/>
                <a:gd name="connsiteX283" fmla="*/ 4025441 w 7017334"/>
                <a:gd name="connsiteY283" fmla="*/ 4664328 h 6721509"/>
                <a:gd name="connsiteX284" fmla="*/ 4007167 w 7017334"/>
                <a:gd name="connsiteY284" fmla="*/ 4671873 h 6721509"/>
                <a:gd name="connsiteX285" fmla="*/ 4000598 w 7017334"/>
                <a:gd name="connsiteY285" fmla="*/ 4669152 h 6721509"/>
                <a:gd name="connsiteX286" fmla="*/ 3618773 w 7017334"/>
                <a:gd name="connsiteY286" fmla="*/ 5330306 h 6721509"/>
                <a:gd name="connsiteX287" fmla="*/ 3339970 w 7017334"/>
                <a:gd name="connsiteY287" fmla="*/ 5330307 h 6721509"/>
                <a:gd name="connsiteX288" fmla="*/ 3429221 w 7017334"/>
                <a:gd name="connsiteY288" fmla="*/ 5484900 h 6721509"/>
                <a:gd name="connsiteX289" fmla="*/ 4080339 w 7017334"/>
                <a:gd name="connsiteY289" fmla="*/ 5484900 h 6721509"/>
                <a:gd name="connsiteX290" fmla="*/ 4406013 w 7017334"/>
                <a:gd name="connsiteY290" fmla="*/ 4920893 h 6721509"/>
                <a:gd name="connsiteX291" fmla="*/ 4221487 w 7017334"/>
                <a:gd name="connsiteY291" fmla="*/ 4601293 h 6721509"/>
                <a:gd name="connsiteX292" fmla="*/ 4100468 w 7017334"/>
                <a:gd name="connsiteY292" fmla="*/ 4810873 h 6721509"/>
                <a:gd name="connsiteX293" fmla="*/ 4103006 w 7017334"/>
                <a:gd name="connsiteY293" fmla="*/ 4812577 h 6721509"/>
                <a:gd name="connsiteX294" fmla="*/ 4122035 w 7017334"/>
                <a:gd name="connsiteY294" fmla="*/ 4858288 h 6721509"/>
                <a:gd name="connsiteX295" fmla="*/ 4122035 w 7017334"/>
                <a:gd name="connsiteY295" fmla="*/ 4858520 h 6721509"/>
                <a:gd name="connsiteX296" fmla="*/ 4057458 w 7017334"/>
                <a:gd name="connsiteY296" fmla="*/ 4923098 h 6721509"/>
                <a:gd name="connsiteX297" fmla="*/ 3992649 w 7017334"/>
                <a:gd name="connsiteY297" fmla="*/ 4858520 h 6721509"/>
                <a:gd name="connsiteX298" fmla="*/ 4057226 w 7017334"/>
                <a:gd name="connsiteY298" fmla="*/ 4793711 h 6721509"/>
                <a:gd name="connsiteX299" fmla="*/ 4082417 w 7017334"/>
                <a:gd name="connsiteY299" fmla="*/ 4798749 h 6721509"/>
                <a:gd name="connsiteX300" fmla="*/ 4084485 w 7017334"/>
                <a:gd name="connsiteY300" fmla="*/ 4800138 h 6721509"/>
                <a:gd name="connsiteX301" fmla="*/ 4210366 w 7017334"/>
                <a:gd name="connsiteY301" fmla="*/ 4582032 h 6721509"/>
                <a:gd name="connsiteX302" fmla="*/ 4113426 w 7017334"/>
                <a:gd name="connsiteY302" fmla="*/ 4414131 h 6721509"/>
                <a:gd name="connsiteX303" fmla="*/ 4105542 w 7017334"/>
                <a:gd name="connsiteY303" fmla="*/ 4417397 h 6721509"/>
                <a:gd name="connsiteX304" fmla="*/ 4105426 w 7017334"/>
                <a:gd name="connsiteY304" fmla="*/ 4417397 h 6721509"/>
                <a:gd name="connsiteX305" fmla="*/ 4061640 w 7017334"/>
                <a:gd name="connsiteY305" fmla="*/ 4373377 h 6721509"/>
                <a:gd name="connsiteX306" fmla="*/ 4105660 w 7017334"/>
                <a:gd name="connsiteY306" fmla="*/ 4329590 h 6721509"/>
                <a:gd name="connsiteX307" fmla="*/ 4149446 w 7017334"/>
                <a:gd name="connsiteY307" fmla="*/ 4373493 h 6721509"/>
                <a:gd name="connsiteX308" fmla="*/ 4136587 w 7017334"/>
                <a:gd name="connsiteY308" fmla="*/ 4404538 h 6721509"/>
                <a:gd name="connsiteX309" fmla="*/ 4131291 w 7017334"/>
                <a:gd name="connsiteY309" fmla="*/ 4406732 h 6721509"/>
                <a:gd name="connsiteX310" fmla="*/ 4221440 w 7017334"/>
                <a:gd name="connsiteY310" fmla="*/ 4562846 h 6721509"/>
                <a:gd name="connsiteX311" fmla="*/ 4293119 w 7017334"/>
                <a:gd name="connsiteY311" fmla="*/ 4438652 h 6721509"/>
                <a:gd name="connsiteX312" fmla="*/ 4551492 w 7017334"/>
                <a:gd name="connsiteY312" fmla="*/ 4438652 h 6721509"/>
                <a:gd name="connsiteX313" fmla="*/ 4450516 w 7017334"/>
                <a:gd name="connsiteY313" fmla="*/ 4263747 h 6721509"/>
                <a:gd name="connsiteX314" fmla="*/ 4446897 w 7017334"/>
                <a:gd name="connsiteY314" fmla="*/ 4265246 h 6721509"/>
                <a:gd name="connsiteX315" fmla="*/ 4420996 w 7017334"/>
                <a:gd name="connsiteY315" fmla="*/ 4239345 h 6721509"/>
                <a:gd name="connsiteX316" fmla="*/ 4446898 w 7017334"/>
                <a:gd name="connsiteY316" fmla="*/ 4213443 h 6721509"/>
                <a:gd name="connsiteX317" fmla="*/ 4472798 w 7017334"/>
                <a:gd name="connsiteY317" fmla="*/ 4239344 h 6721509"/>
                <a:gd name="connsiteX318" fmla="*/ 4466872 w 7017334"/>
                <a:gd name="connsiteY318" fmla="*/ 4253653 h 6721509"/>
                <a:gd name="connsiteX319" fmla="*/ 4573666 w 7017334"/>
                <a:gd name="connsiteY319" fmla="*/ 4438652 h 6721509"/>
                <a:gd name="connsiteX320" fmla="*/ 4777914 w 7017334"/>
                <a:gd name="connsiteY320" fmla="*/ 4438652 h 6721509"/>
                <a:gd name="connsiteX321" fmla="*/ 4779541 w 7017334"/>
                <a:gd name="connsiteY321" fmla="*/ 4441556 h 6721509"/>
                <a:gd name="connsiteX322" fmla="*/ 4892482 w 7017334"/>
                <a:gd name="connsiteY322" fmla="*/ 4637146 h 6721509"/>
                <a:gd name="connsiteX323" fmla="*/ 5150745 w 7017334"/>
                <a:gd name="connsiteY323" fmla="*/ 4637146 h 6721509"/>
                <a:gd name="connsiteX324" fmla="*/ 5235134 w 7017334"/>
                <a:gd name="connsiteY324" fmla="*/ 4491033 h 6721509"/>
                <a:gd name="connsiteX325" fmla="*/ 5060267 w 7017334"/>
                <a:gd name="connsiteY325" fmla="*/ 4491033 h 6721509"/>
                <a:gd name="connsiteX326" fmla="*/ 5058524 w 7017334"/>
                <a:gd name="connsiteY326" fmla="*/ 4488130 h 6721509"/>
                <a:gd name="connsiteX327" fmla="*/ 4664905 w 7017334"/>
                <a:gd name="connsiteY327" fmla="*/ 3806234 h 6721509"/>
                <a:gd name="connsiteX328" fmla="*/ 4666530 w 7017334"/>
                <a:gd name="connsiteY328" fmla="*/ 3803330 h 6721509"/>
                <a:gd name="connsiteX329" fmla="*/ 5060267 w 7017334"/>
                <a:gd name="connsiteY329" fmla="*/ 3121434 h 6721509"/>
                <a:gd name="connsiteX330" fmla="*/ 5850992 w 7017334"/>
                <a:gd name="connsiteY330" fmla="*/ 3121434 h 6721509"/>
                <a:gd name="connsiteX331" fmla="*/ 5852618 w 7017334"/>
                <a:gd name="connsiteY331" fmla="*/ 3124337 h 6721509"/>
                <a:gd name="connsiteX332" fmla="*/ 6242289 w 7017334"/>
                <a:gd name="connsiteY332" fmla="*/ 3799265 h 6721509"/>
                <a:gd name="connsiteX333" fmla="*/ 6220106 w 7017334"/>
                <a:gd name="connsiteY333" fmla="*/ 3799265 h 6721509"/>
                <a:gd name="connsiteX334" fmla="*/ 6218364 w 7017334"/>
                <a:gd name="connsiteY334" fmla="*/ 3796362 h 6721509"/>
                <a:gd name="connsiteX335" fmla="*/ 5839842 w 7017334"/>
                <a:gd name="connsiteY335" fmla="*/ 3140715 h 6721509"/>
                <a:gd name="connsiteX336" fmla="*/ 5071301 w 7017334"/>
                <a:gd name="connsiteY336" fmla="*/ 3140715 h 6721509"/>
                <a:gd name="connsiteX337" fmla="*/ 4687089 w 7017334"/>
                <a:gd name="connsiteY337" fmla="*/ 3806233 h 6721509"/>
                <a:gd name="connsiteX338" fmla="*/ 5071301 w 7017334"/>
                <a:gd name="connsiteY338" fmla="*/ 4471754 h 6721509"/>
                <a:gd name="connsiteX339" fmla="*/ 5246269 w 7017334"/>
                <a:gd name="connsiteY339" fmla="*/ 4471753 h 6721509"/>
                <a:gd name="connsiteX340" fmla="*/ 5352347 w 7017334"/>
                <a:gd name="connsiteY340" fmla="*/ 4288086 h 6721509"/>
                <a:gd name="connsiteX341" fmla="*/ 5343647 w 7017334"/>
                <a:gd name="connsiteY341" fmla="*/ 4282220 h 6721509"/>
                <a:gd name="connsiteX342" fmla="*/ 5324733 w 7017334"/>
                <a:gd name="connsiteY342" fmla="*/ 4236557 h 6721509"/>
                <a:gd name="connsiteX343" fmla="*/ 5389311 w 7017334"/>
                <a:gd name="connsiteY343" fmla="*/ 4171980 h 6721509"/>
                <a:gd name="connsiteX344" fmla="*/ 5453888 w 7017334"/>
                <a:gd name="connsiteY344" fmla="*/ 4236557 h 6721509"/>
                <a:gd name="connsiteX345" fmla="*/ 5389311 w 7017334"/>
                <a:gd name="connsiteY345" fmla="*/ 4301135 h 6721509"/>
                <a:gd name="connsiteX346" fmla="*/ 5369279 w 7017334"/>
                <a:gd name="connsiteY346" fmla="*/ 4297091 h 6721509"/>
                <a:gd name="connsiteX347" fmla="*/ 5268443 w 7017334"/>
                <a:gd name="connsiteY347" fmla="*/ 4471754 h 6721509"/>
                <a:gd name="connsiteX348" fmla="*/ 5724801 w 7017334"/>
                <a:gd name="connsiteY348" fmla="*/ 4471753 h 6721509"/>
                <a:gd name="connsiteX349" fmla="*/ 5735227 w 7017334"/>
                <a:gd name="connsiteY349" fmla="*/ 4446582 h 6721509"/>
                <a:gd name="connsiteX350" fmla="*/ 5771199 w 7017334"/>
                <a:gd name="connsiteY350" fmla="*/ 4431682 h 6721509"/>
                <a:gd name="connsiteX351" fmla="*/ 5822070 w 7017334"/>
                <a:gd name="connsiteY351" fmla="*/ 4482555 h 6721509"/>
                <a:gd name="connsiteX352" fmla="*/ 5771199 w 7017334"/>
                <a:gd name="connsiteY352" fmla="*/ 4533426 h 6721509"/>
                <a:gd name="connsiteX353" fmla="*/ 5735227 w 7017334"/>
                <a:gd name="connsiteY353" fmla="*/ 4518527 h 6721509"/>
                <a:gd name="connsiteX354" fmla="*/ 5723838 w 7017334"/>
                <a:gd name="connsiteY354" fmla="*/ 4491033 h 6721509"/>
                <a:gd name="connsiteX355" fmla="*/ 5257312 w 7017334"/>
                <a:gd name="connsiteY355" fmla="*/ 4491033 h 6721509"/>
                <a:gd name="connsiteX356" fmla="*/ 5161895 w 7017334"/>
                <a:gd name="connsiteY356" fmla="*/ 4656310 h 6721509"/>
                <a:gd name="connsiteX357" fmla="*/ 4903547 w 7017334"/>
                <a:gd name="connsiteY357" fmla="*/ 4656310 h 6721509"/>
                <a:gd name="connsiteX358" fmla="*/ 5020312 w 7017334"/>
                <a:gd name="connsiteY358" fmla="*/ 4858522 h 6721509"/>
                <a:gd name="connsiteX359" fmla="*/ 5016364 w 7017334"/>
                <a:gd name="connsiteY359" fmla="*/ 4865258 h 6721509"/>
                <a:gd name="connsiteX360" fmla="*/ 4994062 w 7017334"/>
                <a:gd name="connsiteY360" fmla="*/ 4865258 h 6721509"/>
                <a:gd name="connsiteX361" fmla="*/ 4998012 w 7017334"/>
                <a:gd name="connsiteY361" fmla="*/ 4858405 h 6721509"/>
                <a:gd name="connsiteX362" fmla="*/ 4881314 w 7017334"/>
                <a:gd name="connsiteY362" fmla="*/ 4656310 h 6721509"/>
                <a:gd name="connsiteX363" fmla="*/ 4677099 w 7017334"/>
                <a:gd name="connsiteY363" fmla="*/ 4656310 h 6721509"/>
                <a:gd name="connsiteX364" fmla="*/ 4675474 w 7017334"/>
                <a:gd name="connsiteY364" fmla="*/ 4653406 h 6721509"/>
                <a:gd name="connsiteX365" fmla="*/ 4562623 w 7017334"/>
                <a:gd name="connsiteY365" fmla="*/ 4457933 h 6721509"/>
                <a:gd name="connsiteX366" fmla="*/ 4304268 w 7017334"/>
                <a:gd name="connsiteY366" fmla="*/ 4457933 h 6721509"/>
                <a:gd name="connsiteX367" fmla="*/ 4232564 w 7017334"/>
                <a:gd name="connsiteY367" fmla="*/ 4582109 h 6721509"/>
                <a:gd name="connsiteX368" fmla="*/ 4428196 w 7017334"/>
                <a:gd name="connsiteY368" fmla="*/ 4920892 h 6721509"/>
                <a:gd name="connsiteX369" fmla="*/ 4091489 w 7017334"/>
                <a:gd name="connsiteY369" fmla="*/ 5504063 h 6721509"/>
                <a:gd name="connsiteX370" fmla="*/ 3418071 w 7017334"/>
                <a:gd name="connsiteY370" fmla="*/ 5504064 h 6721509"/>
                <a:gd name="connsiteX371" fmla="*/ 3416329 w 7017334"/>
                <a:gd name="connsiteY371" fmla="*/ 5501160 h 6721509"/>
                <a:gd name="connsiteX372" fmla="*/ 3317699 w 7017334"/>
                <a:gd name="connsiteY372" fmla="*/ 5330307 h 6721509"/>
                <a:gd name="connsiteX373" fmla="*/ 2828165 w 7017334"/>
                <a:gd name="connsiteY373" fmla="*/ 5330306 h 6721509"/>
                <a:gd name="connsiteX374" fmla="*/ 2826422 w 7017334"/>
                <a:gd name="connsiteY374" fmla="*/ 5327403 h 6721509"/>
                <a:gd name="connsiteX375" fmla="*/ 2473754 w 7017334"/>
                <a:gd name="connsiteY375" fmla="*/ 4716671 h 6721509"/>
                <a:gd name="connsiteX376" fmla="*/ 2471973 w 7017334"/>
                <a:gd name="connsiteY376" fmla="*/ 4717873 h 6721509"/>
                <a:gd name="connsiteX377" fmla="*/ 2446856 w 7017334"/>
                <a:gd name="connsiteY377" fmla="*/ 4722978 h 6721509"/>
                <a:gd name="connsiteX378" fmla="*/ 2382047 w 7017334"/>
                <a:gd name="connsiteY378" fmla="*/ 4658400 h 6721509"/>
                <a:gd name="connsiteX379" fmla="*/ 2387085 w 7017334"/>
                <a:gd name="connsiteY379" fmla="*/ 4633209 h 6721509"/>
                <a:gd name="connsiteX380" fmla="*/ 2464394 w 7017334"/>
                <a:gd name="connsiteY380" fmla="*/ 3785328 h 6721509"/>
                <a:gd name="connsiteX381" fmla="*/ 2466019 w 7017334"/>
                <a:gd name="connsiteY381" fmla="*/ 3782425 h 6721509"/>
                <a:gd name="connsiteX382" fmla="*/ 2818153 w 7017334"/>
                <a:gd name="connsiteY382" fmla="*/ 3172506 h 6721509"/>
                <a:gd name="connsiteX383" fmla="*/ 2809099 w 7017334"/>
                <a:gd name="connsiteY383" fmla="*/ 3166401 h 6721509"/>
                <a:gd name="connsiteX384" fmla="*/ 2790185 w 7017334"/>
                <a:gd name="connsiteY384" fmla="*/ 3120738 h 6721509"/>
                <a:gd name="connsiteX385" fmla="*/ 2854762 w 7017334"/>
                <a:gd name="connsiteY385" fmla="*/ 3056160 h 6721509"/>
                <a:gd name="connsiteX386" fmla="*/ 2919340 w 7017334"/>
                <a:gd name="connsiteY386" fmla="*/ 3120738 h 6721509"/>
                <a:gd name="connsiteX387" fmla="*/ 2854762 w 7017334"/>
                <a:gd name="connsiteY387" fmla="*/ 3185316 h 6721509"/>
                <a:gd name="connsiteX388" fmla="*/ 2835224 w 7017334"/>
                <a:gd name="connsiteY388" fmla="*/ 3181371 h 6721509"/>
                <a:gd name="connsiteX389" fmla="*/ 2486578 w 7017334"/>
                <a:gd name="connsiteY389" fmla="*/ 3785328 h 6721509"/>
                <a:gd name="connsiteX390" fmla="*/ 2870791 w 7017334"/>
                <a:gd name="connsiteY390" fmla="*/ 4450846 h 6721509"/>
                <a:gd name="connsiteX391" fmla="*/ 3613895 w 7017334"/>
                <a:gd name="connsiteY391" fmla="*/ 4450846 h 6721509"/>
                <a:gd name="connsiteX392" fmla="*/ 3613895 w 7017334"/>
                <a:gd name="connsiteY392" fmla="*/ 4470127 h 6721509"/>
                <a:gd name="connsiteX393" fmla="*/ 2859641 w 7017334"/>
                <a:gd name="connsiteY393" fmla="*/ 4470127 h 6721509"/>
                <a:gd name="connsiteX394" fmla="*/ 2858014 w 7017334"/>
                <a:gd name="connsiteY394" fmla="*/ 4467224 h 6721509"/>
                <a:gd name="connsiteX395" fmla="*/ 2675316 w 7017334"/>
                <a:gd name="connsiteY395" fmla="*/ 2548369 h 6721509"/>
                <a:gd name="connsiteX396" fmla="*/ 2701218 w 7017334"/>
                <a:gd name="connsiteY396" fmla="*/ 2522468 h 6721509"/>
                <a:gd name="connsiteX397" fmla="*/ 2727118 w 7017334"/>
                <a:gd name="connsiteY397" fmla="*/ 2548369 h 6721509"/>
                <a:gd name="connsiteX398" fmla="*/ 2727118 w 7017334"/>
                <a:gd name="connsiteY398" fmla="*/ 2548485 h 6721509"/>
                <a:gd name="connsiteX399" fmla="*/ 2721772 w 7017334"/>
                <a:gd name="connsiteY399" fmla="*/ 2561270 h 6721509"/>
                <a:gd name="connsiteX400" fmla="*/ 3042687 w 7017334"/>
                <a:gd name="connsiteY400" fmla="*/ 3117253 h 6721509"/>
                <a:gd name="connsiteX401" fmla="*/ 2719612 w 7017334"/>
                <a:gd name="connsiteY401" fmla="*/ 3676883 h 6721509"/>
                <a:gd name="connsiteX402" fmla="*/ 2722339 w 7017334"/>
                <a:gd name="connsiteY402" fmla="*/ 3678722 h 6721509"/>
                <a:gd name="connsiteX403" fmla="*/ 2741288 w 7017334"/>
                <a:gd name="connsiteY403" fmla="*/ 3724467 h 6721509"/>
                <a:gd name="connsiteX404" fmla="*/ 2676594 w 7017334"/>
                <a:gd name="connsiteY404" fmla="*/ 3789162 h 6721509"/>
                <a:gd name="connsiteX405" fmla="*/ 2611900 w 7017334"/>
                <a:gd name="connsiteY405" fmla="*/ 3724467 h 6721509"/>
                <a:gd name="connsiteX406" fmla="*/ 2676594 w 7017334"/>
                <a:gd name="connsiteY406" fmla="*/ 3659774 h 6721509"/>
                <a:gd name="connsiteX407" fmla="*/ 2701775 w 7017334"/>
                <a:gd name="connsiteY407" fmla="*/ 3664857 h 6721509"/>
                <a:gd name="connsiteX408" fmla="*/ 2703643 w 7017334"/>
                <a:gd name="connsiteY408" fmla="*/ 3666117 h 6721509"/>
                <a:gd name="connsiteX409" fmla="*/ 3020504 w 7017334"/>
                <a:gd name="connsiteY409" fmla="*/ 3117253 h 6721509"/>
                <a:gd name="connsiteX410" fmla="*/ 2705910 w 7017334"/>
                <a:gd name="connsiteY410" fmla="*/ 2572332 h 6721509"/>
                <a:gd name="connsiteX411" fmla="*/ 2701217 w 7017334"/>
                <a:gd name="connsiteY411" fmla="*/ 2574270 h 6721509"/>
                <a:gd name="connsiteX412" fmla="*/ 2675316 w 7017334"/>
                <a:gd name="connsiteY412" fmla="*/ 2548369 h 6721509"/>
                <a:gd name="connsiteX413" fmla="*/ 2670553 w 7017334"/>
                <a:gd name="connsiteY413" fmla="*/ 2409574 h 6721509"/>
                <a:gd name="connsiteX414" fmla="*/ 2696455 w 7017334"/>
                <a:gd name="connsiteY414" fmla="*/ 2383673 h 6721509"/>
                <a:gd name="connsiteX415" fmla="*/ 2722354 w 7017334"/>
                <a:gd name="connsiteY415" fmla="*/ 2409574 h 6721509"/>
                <a:gd name="connsiteX416" fmla="*/ 2696688 w 7017334"/>
                <a:gd name="connsiteY416" fmla="*/ 2435474 h 6721509"/>
                <a:gd name="connsiteX417" fmla="*/ 2696455 w 7017334"/>
                <a:gd name="connsiteY417" fmla="*/ 2435474 h 6721509"/>
                <a:gd name="connsiteX418" fmla="*/ 2670553 w 7017334"/>
                <a:gd name="connsiteY418" fmla="*/ 2409574 h 6721509"/>
                <a:gd name="connsiteX419" fmla="*/ 2460097 w 7017334"/>
                <a:gd name="connsiteY419" fmla="*/ 2635595 h 6721509"/>
                <a:gd name="connsiteX420" fmla="*/ 2744424 w 7017334"/>
                <a:gd name="connsiteY420" fmla="*/ 2143250 h 6721509"/>
                <a:gd name="connsiteX421" fmla="*/ 3260114 w 7017334"/>
                <a:gd name="connsiteY421" fmla="*/ 2143250 h 6721509"/>
                <a:gd name="connsiteX422" fmla="*/ 3260114 w 7017334"/>
                <a:gd name="connsiteY422" fmla="*/ 2162414 h 6721509"/>
                <a:gd name="connsiteX423" fmla="*/ 2755574 w 7017334"/>
                <a:gd name="connsiteY423" fmla="*/ 2162414 h 6721509"/>
                <a:gd name="connsiteX424" fmla="*/ 2482281 w 7017334"/>
                <a:gd name="connsiteY424" fmla="*/ 2635595 h 6721509"/>
                <a:gd name="connsiteX425" fmla="*/ 2746515 w 7017334"/>
                <a:gd name="connsiteY425" fmla="*/ 3093096 h 6721509"/>
                <a:gd name="connsiteX426" fmla="*/ 2746515 w 7017334"/>
                <a:gd name="connsiteY426" fmla="*/ 3108428 h 6721509"/>
                <a:gd name="connsiteX427" fmla="*/ 2733042 w 7017334"/>
                <a:gd name="connsiteY427" fmla="*/ 3108428 h 6721509"/>
                <a:gd name="connsiteX428" fmla="*/ 2731415 w 7017334"/>
                <a:gd name="connsiteY428" fmla="*/ 3105523 h 6721509"/>
                <a:gd name="connsiteX429" fmla="*/ 2238024 w 7017334"/>
                <a:gd name="connsiteY429" fmla="*/ 2635595 h 6721509"/>
                <a:gd name="connsiteX430" fmla="*/ 2577869 w 7017334"/>
                <a:gd name="connsiteY430" fmla="*/ 2047109 h 6721509"/>
                <a:gd name="connsiteX431" fmla="*/ 2577059 w 7017334"/>
                <a:gd name="connsiteY431" fmla="*/ 2046778 h 6721509"/>
                <a:gd name="connsiteX432" fmla="*/ 2569391 w 7017334"/>
                <a:gd name="connsiteY432" fmla="*/ 2028498 h 6721509"/>
                <a:gd name="connsiteX433" fmla="*/ 2595175 w 7017334"/>
                <a:gd name="connsiteY433" fmla="*/ 2002480 h 6721509"/>
                <a:gd name="connsiteX434" fmla="*/ 2621192 w 7017334"/>
                <a:gd name="connsiteY434" fmla="*/ 2028264 h 6721509"/>
                <a:gd name="connsiteX435" fmla="*/ 2621192 w 7017334"/>
                <a:gd name="connsiteY435" fmla="*/ 2028380 h 6721509"/>
                <a:gd name="connsiteX436" fmla="*/ 2613647 w 7017334"/>
                <a:gd name="connsiteY436" fmla="*/ 2046654 h 6721509"/>
                <a:gd name="connsiteX437" fmla="*/ 2596072 w 7017334"/>
                <a:gd name="connsiteY437" fmla="*/ 2054004 h 6721509"/>
                <a:gd name="connsiteX438" fmla="*/ 2260208 w 7017334"/>
                <a:gd name="connsiteY438" fmla="*/ 2635595 h 6721509"/>
                <a:gd name="connsiteX439" fmla="*/ 2553161 w 7017334"/>
                <a:gd name="connsiteY439" fmla="*/ 3143031 h 6721509"/>
                <a:gd name="connsiteX440" fmla="*/ 2577638 w 7017334"/>
                <a:gd name="connsiteY440" fmla="*/ 3138044 h 6721509"/>
                <a:gd name="connsiteX441" fmla="*/ 2642447 w 7017334"/>
                <a:gd name="connsiteY441" fmla="*/ 3202621 h 6721509"/>
                <a:gd name="connsiteX442" fmla="*/ 2642447 w 7017334"/>
                <a:gd name="connsiteY442" fmla="*/ 3202853 h 6721509"/>
                <a:gd name="connsiteX443" fmla="*/ 2577870 w 7017334"/>
                <a:gd name="connsiteY443" fmla="*/ 3267430 h 6721509"/>
                <a:gd name="connsiteX444" fmla="*/ 2513061 w 7017334"/>
                <a:gd name="connsiteY444" fmla="*/ 3202853 h 6721509"/>
                <a:gd name="connsiteX445" fmla="*/ 2531927 w 7017334"/>
                <a:gd name="connsiteY445" fmla="*/ 3157074 h 6721509"/>
                <a:gd name="connsiteX446" fmla="*/ 2537106 w 7017334"/>
                <a:gd name="connsiteY446" fmla="*/ 3153569 h 6721509"/>
                <a:gd name="connsiteX447" fmla="*/ 2511433 w 7017334"/>
                <a:gd name="connsiteY447" fmla="*/ 874233 h 6721509"/>
                <a:gd name="connsiteX448" fmla="*/ 2773161 w 7017334"/>
                <a:gd name="connsiteY448" fmla="*/ 420755 h 6721509"/>
                <a:gd name="connsiteX449" fmla="*/ 2772336 w 7017334"/>
                <a:gd name="connsiteY449" fmla="*/ 420413 h 6721509"/>
                <a:gd name="connsiteX450" fmla="*/ 2764748 w 7017334"/>
                <a:gd name="connsiteY450" fmla="*/ 402099 h 6721509"/>
                <a:gd name="connsiteX451" fmla="*/ 2790650 w 7017334"/>
                <a:gd name="connsiteY451" fmla="*/ 376197 h 6721509"/>
                <a:gd name="connsiteX452" fmla="*/ 2816550 w 7017334"/>
                <a:gd name="connsiteY452" fmla="*/ 402099 h 6721509"/>
                <a:gd name="connsiteX453" fmla="*/ 2808964 w 7017334"/>
                <a:gd name="connsiteY453" fmla="*/ 420413 h 6721509"/>
                <a:gd name="connsiteX454" fmla="*/ 2791327 w 7017334"/>
                <a:gd name="connsiteY454" fmla="*/ 427718 h 6721509"/>
                <a:gd name="connsiteX455" fmla="*/ 2533617 w 7017334"/>
                <a:gd name="connsiteY455" fmla="*/ 874233 h 6721509"/>
                <a:gd name="connsiteX456" fmla="*/ 2802147 w 7017334"/>
                <a:gd name="connsiteY456" fmla="*/ 1339515 h 6721509"/>
                <a:gd name="connsiteX457" fmla="*/ 2796573 w 7017334"/>
                <a:gd name="connsiteY457" fmla="*/ 1339747 h 6721509"/>
                <a:gd name="connsiteX458" fmla="*/ 2796573 w 7017334"/>
                <a:gd name="connsiteY458" fmla="*/ 1345554 h 6721509"/>
                <a:gd name="connsiteX459" fmla="*/ 2783564 w 7017334"/>
                <a:gd name="connsiteY459" fmla="*/ 1345555 h 6721509"/>
                <a:gd name="connsiteX460" fmla="*/ 2781822 w 7017334"/>
                <a:gd name="connsiteY460" fmla="*/ 1342651 h 6721509"/>
                <a:gd name="connsiteX461" fmla="*/ 2202634 w 7017334"/>
                <a:gd name="connsiteY461" fmla="*/ 1525584 h 6721509"/>
                <a:gd name="connsiteX462" fmla="*/ 2306086 w 7017334"/>
                <a:gd name="connsiteY462" fmla="*/ 1704796 h 6721509"/>
                <a:gd name="connsiteX463" fmla="*/ 2488056 w 7017334"/>
                <a:gd name="connsiteY463" fmla="*/ 1704796 h 6721509"/>
                <a:gd name="connsiteX464" fmla="*/ 2384602 w 7017334"/>
                <a:gd name="connsiteY464" fmla="*/ 1525584 h 6721509"/>
                <a:gd name="connsiteX465" fmla="*/ 2166714 w 7017334"/>
                <a:gd name="connsiteY465" fmla="*/ 1141605 h 6721509"/>
                <a:gd name="connsiteX466" fmla="*/ 2192961 w 7017334"/>
                <a:gd name="connsiteY466" fmla="*/ 1116056 h 6721509"/>
                <a:gd name="connsiteX467" fmla="*/ 2218512 w 7017334"/>
                <a:gd name="connsiteY467" fmla="*/ 1141952 h 6721509"/>
                <a:gd name="connsiteX468" fmla="*/ 2192849 w 7017334"/>
                <a:gd name="connsiteY468" fmla="*/ 1167857 h 6721509"/>
                <a:gd name="connsiteX469" fmla="*/ 2192263 w 7017334"/>
                <a:gd name="connsiteY469" fmla="*/ 1167852 h 6721509"/>
                <a:gd name="connsiteX470" fmla="*/ 2166714 w 7017334"/>
                <a:gd name="connsiteY470" fmla="*/ 1141605 h 6721509"/>
                <a:gd name="connsiteX471" fmla="*/ 1586559 w 7017334"/>
                <a:gd name="connsiteY471" fmla="*/ 2413407 h 6721509"/>
                <a:gd name="connsiteX472" fmla="*/ 1630463 w 7017334"/>
                <a:gd name="connsiteY472" fmla="*/ 2369271 h 6721509"/>
                <a:gd name="connsiteX473" fmla="*/ 1674598 w 7017334"/>
                <a:gd name="connsiteY473" fmla="*/ 2413175 h 6721509"/>
                <a:gd name="connsiteX474" fmla="*/ 1674598 w 7017334"/>
                <a:gd name="connsiteY474" fmla="*/ 2413406 h 6721509"/>
                <a:gd name="connsiteX475" fmla="*/ 1630695 w 7017334"/>
                <a:gd name="connsiteY475" fmla="*/ 2457309 h 6721509"/>
                <a:gd name="connsiteX476" fmla="*/ 1586559 w 7017334"/>
                <a:gd name="connsiteY476" fmla="*/ 2413407 h 6721509"/>
                <a:gd name="connsiteX477" fmla="*/ 1741151 w 7017334"/>
                <a:gd name="connsiteY477" fmla="*/ 25902 h 6721509"/>
                <a:gd name="connsiteX478" fmla="*/ 1767052 w 7017334"/>
                <a:gd name="connsiteY478" fmla="*/ 0 h 6721509"/>
                <a:gd name="connsiteX479" fmla="*/ 1792951 w 7017334"/>
                <a:gd name="connsiteY479" fmla="*/ 25901 h 6721509"/>
                <a:gd name="connsiteX480" fmla="*/ 1767052 w 7017334"/>
                <a:gd name="connsiteY480" fmla="*/ 51802 h 6721509"/>
                <a:gd name="connsiteX481" fmla="*/ 1741151 w 7017334"/>
                <a:gd name="connsiteY481" fmla="*/ 25902 h 6721509"/>
                <a:gd name="connsiteX482" fmla="*/ 1341838 w 7017334"/>
                <a:gd name="connsiteY482" fmla="*/ 1302350 h 6721509"/>
                <a:gd name="connsiteX483" fmla="*/ 1385741 w 7017334"/>
                <a:gd name="connsiteY483" fmla="*/ 1258214 h 6721509"/>
                <a:gd name="connsiteX484" fmla="*/ 1429876 w 7017334"/>
                <a:gd name="connsiteY484" fmla="*/ 1302117 h 6721509"/>
                <a:gd name="connsiteX485" fmla="*/ 1429877 w 7017334"/>
                <a:gd name="connsiteY485" fmla="*/ 1302234 h 6721509"/>
                <a:gd name="connsiteX486" fmla="*/ 1385974 w 7017334"/>
                <a:gd name="connsiteY486" fmla="*/ 1346253 h 6721509"/>
                <a:gd name="connsiteX487" fmla="*/ 1341838 w 7017334"/>
                <a:gd name="connsiteY487" fmla="*/ 1302350 h 6721509"/>
                <a:gd name="connsiteX488" fmla="*/ 874350 w 7017334"/>
                <a:gd name="connsiteY488" fmla="*/ 3033976 h 6721509"/>
                <a:gd name="connsiteX489" fmla="*/ 1116633 w 7017334"/>
                <a:gd name="connsiteY489" fmla="*/ 2614107 h 6721509"/>
                <a:gd name="connsiteX490" fmla="*/ 1601426 w 7017334"/>
                <a:gd name="connsiteY490" fmla="*/ 2614106 h 6721509"/>
                <a:gd name="connsiteX491" fmla="*/ 1845218 w 7017334"/>
                <a:gd name="connsiteY491" fmla="*/ 3036415 h 6721509"/>
                <a:gd name="connsiteX492" fmla="*/ 1823034 w 7017334"/>
                <a:gd name="connsiteY492" fmla="*/ 3036415 h 6721509"/>
                <a:gd name="connsiteX493" fmla="*/ 1590277 w 7017334"/>
                <a:gd name="connsiteY493" fmla="*/ 2633386 h 6721509"/>
                <a:gd name="connsiteX494" fmla="*/ 1127782 w 7017334"/>
                <a:gd name="connsiteY494" fmla="*/ 2633387 h 6721509"/>
                <a:gd name="connsiteX495" fmla="*/ 896534 w 7017334"/>
                <a:gd name="connsiteY495" fmla="*/ 3033976 h 6721509"/>
                <a:gd name="connsiteX496" fmla="*/ 1130569 w 7017334"/>
                <a:gd name="connsiteY496" fmla="*/ 3439327 h 6721509"/>
                <a:gd name="connsiteX497" fmla="*/ 1108386 w 7017334"/>
                <a:gd name="connsiteY497" fmla="*/ 3439327 h 6721509"/>
                <a:gd name="connsiteX498" fmla="*/ 846474 w 7017334"/>
                <a:gd name="connsiteY498" fmla="*/ 2802613 h 6721509"/>
                <a:gd name="connsiteX499" fmla="*/ 890493 w 7017334"/>
                <a:gd name="connsiteY499" fmla="*/ 2758826 h 6721509"/>
                <a:gd name="connsiteX500" fmla="*/ 934280 w 7017334"/>
                <a:gd name="connsiteY500" fmla="*/ 2802729 h 6721509"/>
                <a:gd name="connsiteX501" fmla="*/ 890377 w 7017334"/>
                <a:gd name="connsiteY501" fmla="*/ 2846632 h 6721509"/>
                <a:gd name="connsiteX502" fmla="*/ 890260 w 7017334"/>
                <a:gd name="connsiteY502" fmla="*/ 2846632 h 6721509"/>
                <a:gd name="connsiteX503" fmla="*/ 846474 w 7017334"/>
                <a:gd name="connsiteY503" fmla="*/ 2802613 h 6721509"/>
                <a:gd name="connsiteX504" fmla="*/ 1251256 w 7017334"/>
                <a:gd name="connsiteY504" fmla="*/ 533420 h 6721509"/>
                <a:gd name="connsiteX505" fmla="*/ 1310829 w 7017334"/>
                <a:gd name="connsiteY505" fmla="*/ 494086 h 6721509"/>
                <a:gd name="connsiteX506" fmla="*/ 1375291 w 7017334"/>
                <a:gd name="connsiteY506" fmla="*/ 558664 h 6721509"/>
                <a:gd name="connsiteX507" fmla="*/ 1310598 w 7017334"/>
                <a:gd name="connsiteY507" fmla="*/ 623241 h 6721509"/>
                <a:gd name="connsiteX508" fmla="*/ 1246136 w 7017334"/>
                <a:gd name="connsiteY508" fmla="*/ 558547 h 6721509"/>
                <a:gd name="connsiteX509" fmla="*/ 1251256 w 7017334"/>
                <a:gd name="connsiteY509" fmla="*/ 533420 h 6721509"/>
                <a:gd name="connsiteX510" fmla="*/ 1075051 w 7017334"/>
                <a:gd name="connsiteY510" fmla="*/ 1247296 h 6721509"/>
                <a:gd name="connsiteX511" fmla="*/ 1118953 w 7017334"/>
                <a:gd name="connsiteY511" fmla="*/ 1203160 h 6721509"/>
                <a:gd name="connsiteX512" fmla="*/ 1163089 w 7017334"/>
                <a:gd name="connsiteY512" fmla="*/ 1247063 h 6721509"/>
                <a:gd name="connsiteX513" fmla="*/ 1163090 w 7017334"/>
                <a:gd name="connsiteY513" fmla="*/ 1247180 h 6721509"/>
                <a:gd name="connsiteX514" fmla="*/ 1151208 w 7017334"/>
                <a:gd name="connsiteY514" fmla="*/ 1275919 h 6721509"/>
                <a:gd name="connsiteX515" fmla="*/ 1403397 w 7017334"/>
                <a:gd name="connsiteY515" fmla="*/ 1712811 h 6721509"/>
                <a:gd name="connsiteX516" fmla="*/ 1158252 w 7017334"/>
                <a:gd name="connsiteY516" fmla="*/ 2137380 h 6721509"/>
                <a:gd name="connsiteX517" fmla="*/ 1160668 w 7017334"/>
                <a:gd name="connsiteY517" fmla="*/ 2139003 h 6721509"/>
                <a:gd name="connsiteX518" fmla="*/ 1179698 w 7017334"/>
                <a:gd name="connsiteY518" fmla="*/ 2184714 h 6721509"/>
                <a:gd name="connsiteX519" fmla="*/ 1179699 w 7017334"/>
                <a:gd name="connsiteY519" fmla="*/ 2184946 h 6721509"/>
                <a:gd name="connsiteX520" fmla="*/ 1115120 w 7017334"/>
                <a:gd name="connsiteY520" fmla="*/ 2249523 h 6721509"/>
                <a:gd name="connsiteX521" fmla="*/ 1050311 w 7017334"/>
                <a:gd name="connsiteY521" fmla="*/ 2184945 h 6721509"/>
                <a:gd name="connsiteX522" fmla="*/ 1114889 w 7017334"/>
                <a:gd name="connsiteY522" fmla="*/ 2120136 h 6721509"/>
                <a:gd name="connsiteX523" fmla="*/ 1140080 w 7017334"/>
                <a:gd name="connsiteY523" fmla="*/ 2125175 h 6721509"/>
                <a:gd name="connsiteX524" fmla="*/ 1142267 w 7017334"/>
                <a:gd name="connsiteY524" fmla="*/ 2126644 h 6721509"/>
                <a:gd name="connsiteX525" fmla="*/ 1381213 w 7017334"/>
                <a:gd name="connsiteY525" fmla="*/ 1712811 h 6721509"/>
                <a:gd name="connsiteX526" fmla="*/ 1134227 w 7017334"/>
                <a:gd name="connsiteY526" fmla="*/ 1284934 h 6721509"/>
                <a:gd name="connsiteX527" fmla="*/ 1119186 w 7017334"/>
                <a:gd name="connsiteY527" fmla="*/ 1291198 h 6721509"/>
                <a:gd name="connsiteX528" fmla="*/ 1075051 w 7017334"/>
                <a:gd name="connsiteY528" fmla="*/ 1247296 h 6721509"/>
                <a:gd name="connsiteX529" fmla="*/ 612091 w 7017334"/>
                <a:gd name="connsiteY529" fmla="*/ 426141 h 6721509"/>
                <a:gd name="connsiteX530" fmla="*/ 656111 w 7017334"/>
                <a:gd name="connsiteY530" fmla="*/ 382122 h 6721509"/>
                <a:gd name="connsiteX531" fmla="*/ 687237 w 7017334"/>
                <a:gd name="connsiteY531" fmla="*/ 395015 h 6721509"/>
                <a:gd name="connsiteX532" fmla="*/ 696185 w 7017334"/>
                <a:gd name="connsiteY532" fmla="*/ 416617 h 6721509"/>
                <a:gd name="connsiteX533" fmla="*/ 1141836 w 7017334"/>
                <a:gd name="connsiteY533" fmla="*/ 416616 h 6721509"/>
                <a:gd name="connsiteX534" fmla="*/ 1371922 w 7017334"/>
                <a:gd name="connsiteY534" fmla="*/ 18002 h 6721509"/>
                <a:gd name="connsiteX535" fmla="*/ 1371923 w 7017334"/>
                <a:gd name="connsiteY535" fmla="*/ 37400 h 6721509"/>
                <a:gd name="connsiteX536" fmla="*/ 1382956 w 7017334"/>
                <a:gd name="connsiteY536" fmla="*/ 37399 h 6721509"/>
                <a:gd name="connsiteX537" fmla="*/ 1152870 w 7017334"/>
                <a:gd name="connsiteY537" fmla="*/ 435897 h 6721509"/>
                <a:gd name="connsiteX538" fmla="*/ 696137 w 7017334"/>
                <a:gd name="connsiteY538" fmla="*/ 435897 h 6721509"/>
                <a:gd name="connsiteX539" fmla="*/ 687271 w 7017334"/>
                <a:gd name="connsiteY539" fmla="*/ 457302 h 6721509"/>
                <a:gd name="connsiteX540" fmla="*/ 656226 w 7017334"/>
                <a:gd name="connsiteY540" fmla="*/ 470161 h 6721509"/>
                <a:gd name="connsiteX541" fmla="*/ 656111 w 7017334"/>
                <a:gd name="connsiteY541" fmla="*/ 470161 h 6721509"/>
                <a:gd name="connsiteX542" fmla="*/ 656111 w 7017334"/>
                <a:gd name="connsiteY542" fmla="*/ 470160 h 6721509"/>
                <a:gd name="connsiteX543" fmla="*/ 612091 w 7017334"/>
                <a:gd name="connsiteY543" fmla="*/ 426141 h 6721509"/>
                <a:gd name="connsiteX544" fmla="*/ 322771 w 7017334"/>
                <a:gd name="connsiteY544" fmla="*/ 1034285 h 6721509"/>
                <a:gd name="connsiteX545" fmla="*/ 366674 w 7017334"/>
                <a:gd name="connsiteY545" fmla="*/ 990149 h 6721509"/>
                <a:gd name="connsiteX546" fmla="*/ 383702 w 7017334"/>
                <a:gd name="connsiteY546" fmla="*/ 993540 h 6721509"/>
                <a:gd name="connsiteX547" fmla="*/ 580268 w 7017334"/>
                <a:gd name="connsiteY547" fmla="*/ 653208 h 6721509"/>
                <a:gd name="connsiteX548" fmla="*/ 1020231 w 7017334"/>
                <a:gd name="connsiteY548" fmla="*/ 653208 h 6721509"/>
                <a:gd name="connsiteX549" fmla="*/ 1141390 w 7017334"/>
                <a:gd name="connsiteY549" fmla="*/ 863082 h 6721509"/>
                <a:gd name="connsiteX550" fmla="*/ 1619779 w 7017334"/>
                <a:gd name="connsiteY550" fmla="*/ 863083 h 6721509"/>
                <a:gd name="connsiteX551" fmla="*/ 1862177 w 7017334"/>
                <a:gd name="connsiteY551" fmla="*/ 1282837 h 6721509"/>
                <a:gd name="connsiteX552" fmla="*/ 1858227 w 7017334"/>
                <a:gd name="connsiteY552" fmla="*/ 1289573 h 6721509"/>
                <a:gd name="connsiteX553" fmla="*/ 1836045 w 7017334"/>
                <a:gd name="connsiteY553" fmla="*/ 1289573 h 6721509"/>
                <a:gd name="connsiteX554" fmla="*/ 1839993 w 7017334"/>
                <a:gd name="connsiteY554" fmla="*/ 1282837 h 6721509"/>
                <a:gd name="connsiteX555" fmla="*/ 1608745 w 7017334"/>
                <a:gd name="connsiteY555" fmla="*/ 882247 h 6721509"/>
                <a:gd name="connsiteX556" fmla="*/ 1152453 w 7017334"/>
                <a:gd name="connsiteY556" fmla="*/ 882247 h 6721509"/>
                <a:gd name="connsiteX557" fmla="*/ 1229294 w 7017334"/>
                <a:gd name="connsiteY557" fmla="*/ 1015352 h 6721509"/>
                <a:gd name="connsiteX558" fmla="*/ 1206994 w 7017334"/>
                <a:gd name="connsiteY558" fmla="*/ 1015352 h 6721509"/>
                <a:gd name="connsiteX559" fmla="*/ 1138147 w 7017334"/>
                <a:gd name="connsiteY559" fmla="*/ 896082 h 6721509"/>
                <a:gd name="connsiteX560" fmla="*/ 931474 w 7017334"/>
                <a:gd name="connsiteY560" fmla="*/ 1254103 h 6721509"/>
                <a:gd name="connsiteX561" fmla="*/ 943803 w 7017334"/>
                <a:gd name="connsiteY561" fmla="*/ 1283649 h 6721509"/>
                <a:gd name="connsiteX562" fmla="*/ 943805 w 7017334"/>
                <a:gd name="connsiteY562" fmla="*/ 1283767 h 6721509"/>
                <a:gd name="connsiteX563" fmla="*/ 899901 w 7017334"/>
                <a:gd name="connsiteY563" fmla="*/ 1327785 h 6721509"/>
                <a:gd name="connsiteX564" fmla="*/ 855765 w 7017334"/>
                <a:gd name="connsiteY564" fmla="*/ 1283883 h 6721509"/>
                <a:gd name="connsiteX565" fmla="*/ 899669 w 7017334"/>
                <a:gd name="connsiteY565" fmla="*/ 1239747 h 6721509"/>
                <a:gd name="connsiteX566" fmla="*/ 915687 w 7017334"/>
                <a:gd name="connsiteY566" fmla="*/ 1242937 h 6721509"/>
                <a:gd name="connsiteX567" fmla="*/ 1127041 w 7017334"/>
                <a:gd name="connsiteY567" fmla="*/ 876842 h 6721509"/>
                <a:gd name="connsiteX568" fmla="*/ 1009081 w 7017334"/>
                <a:gd name="connsiteY568" fmla="*/ 672487 h 6721509"/>
                <a:gd name="connsiteX569" fmla="*/ 591302 w 7017334"/>
                <a:gd name="connsiteY569" fmla="*/ 672488 h 6721509"/>
                <a:gd name="connsiteX570" fmla="*/ 398929 w 7017334"/>
                <a:gd name="connsiteY570" fmla="*/ 1005585 h 6721509"/>
                <a:gd name="connsiteX571" fmla="*/ 410809 w 7017334"/>
                <a:gd name="connsiteY571" fmla="*/ 1034053 h 6721509"/>
                <a:gd name="connsiteX572" fmla="*/ 410809 w 7017334"/>
                <a:gd name="connsiteY572" fmla="*/ 1034284 h 6721509"/>
                <a:gd name="connsiteX573" fmla="*/ 366906 w 7017334"/>
                <a:gd name="connsiteY573" fmla="*/ 1078187 h 6721509"/>
                <a:gd name="connsiteX574" fmla="*/ 322771 w 7017334"/>
                <a:gd name="connsiteY574" fmla="*/ 1034285 h 6721509"/>
                <a:gd name="connsiteX575" fmla="*/ 5083 w 7017334"/>
                <a:gd name="connsiteY575" fmla="*/ 1700753 h 6721509"/>
                <a:gd name="connsiteX576" fmla="*/ 64693 w 7017334"/>
                <a:gd name="connsiteY576" fmla="*/ 1661241 h 6721509"/>
                <a:gd name="connsiteX577" fmla="*/ 129387 w 7017334"/>
                <a:gd name="connsiteY577" fmla="*/ 1725935 h 6721509"/>
                <a:gd name="connsiteX578" fmla="*/ 129386 w 7017334"/>
                <a:gd name="connsiteY578" fmla="*/ 1726052 h 6721509"/>
                <a:gd name="connsiteX579" fmla="*/ 110397 w 7017334"/>
                <a:gd name="connsiteY579" fmla="*/ 1771721 h 6721509"/>
                <a:gd name="connsiteX580" fmla="*/ 107710 w 7017334"/>
                <a:gd name="connsiteY580" fmla="*/ 1773530 h 6721509"/>
                <a:gd name="connsiteX581" fmla="*/ 457036 w 7017334"/>
                <a:gd name="connsiteY581" fmla="*/ 2378793 h 6721509"/>
                <a:gd name="connsiteX582" fmla="*/ 924519 w 7017334"/>
                <a:gd name="connsiteY582" fmla="*/ 2378793 h 6721509"/>
                <a:gd name="connsiteX583" fmla="*/ 701873 w 7017334"/>
                <a:gd name="connsiteY583" fmla="*/ 1993189 h 6721509"/>
                <a:gd name="connsiteX584" fmla="*/ 724173 w 7017334"/>
                <a:gd name="connsiteY584" fmla="*/ 1993189 h 6721509"/>
                <a:gd name="connsiteX585" fmla="*/ 946807 w 7017334"/>
                <a:gd name="connsiteY585" fmla="*/ 2378794 h 6721509"/>
                <a:gd name="connsiteX586" fmla="*/ 1225576 w 7017334"/>
                <a:gd name="connsiteY586" fmla="*/ 2378793 h 6721509"/>
                <a:gd name="connsiteX587" fmla="*/ 1603477 w 7017334"/>
                <a:gd name="connsiteY587" fmla="*/ 1724183 h 6721509"/>
                <a:gd name="connsiteX588" fmla="*/ 1599103 w 7017334"/>
                <a:gd name="connsiteY588" fmla="*/ 1713624 h 6721509"/>
                <a:gd name="connsiteX589" fmla="*/ 1625004 w 7017334"/>
                <a:gd name="connsiteY589" fmla="*/ 1687723 h 6721509"/>
                <a:gd name="connsiteX590" fmla="*/ 1650904 w 7017334"/>
                <a:gd name="connsiteY590" fmla="*/ 1713624 h 6721509"/>
                <a:gd name="connsiteX591" fmla="*/ 1625004 w 7017334"/>
                <a:gd name="connsiteY591" fmla="*/ 1739524 h 6721509"/>
                <a:gd name="connsiteX592" fmla="*/ 1618388 w 7017334"/>
                <a:gd name="connsiteY592" fmla="*/ 1736784 h 6721509"/>
                <a:gd name="connsiteX593" fmla="*/ 1236725 w 7017334"/>
                <a:gd name="connsiteY593" fmla="*/ 2397958 h 6721509"/>
                <a:gd name="connsiteX594" fmla="*/ 957872 w 7017334"/>
                <a:gd name="connsiteY594" fmla="*/ 2397958 h 6721509"/>
                <a:gd name="connsiteX595" fmla="*/ 1047060 w 7017334"/>
                <a:gd name="connsiteY595" fmla="*/ 2552433 h 6721509"/>
                <a:gd name="connsiteX596" fmla="*/ 1698293 w 7017334"/>
                <a:gd name="connsiteY596" fmla="*/ 2552433 h 6721509"/>
                <a:gd name="connsiteX597" fmla="*/ 2023852 w 7017334"/>
                <a:gd name="connsiteY597" fmla="*/ 1988543 h 6721509"/>
                <a:gd name="connsiteX598" fmla="*/ 1839325 w 7017334"/>
                <a:gd name="connsiteY598" fmla="*/ 1668944 h 6721509"/>
                <a:gd name="connsiteX599" fmla="*/ 1718307 w 7017334"/>
                <a:gd name="connsiteY599" fmla="*/ 1878525 h 6721509"/>
                <a:gd name="connsiteX600" fmla="*/ 1720843 w 7017334"/>
                <a:gd name="connsiteY600" fmla="*/ 1880228 h 6721509"/>
                <a:gd name="connsiteX601" fmla="*/ 1739873 w 7017334"/>
                <a:gd name="connsiteY601" fmla="*/ 1925940 h 6721509"/>
                <a:gd name="connsiteX602" fmla="*/ 1739874 w 7017334"/>
                <a:gd name="connsiteY602" fmla="*/ 1926055 h 6721509"/>
                <a:gd name="connsiteX603" fmla="*/ 1675297 w 7017334"/>
                <a:gd name="connsiteY603" fmla="*/ 1990750 h 6721509"/>
                <a:gd name="connsiteX604" fmla="*/ 1675295 w 7017334"/>
                <a:gd name="connsiteY604" fmla="*/ 1990749 h 6721509"/>
                <a:gd name="connsiteX605" fmla="*/ 1610486 w 7017334"/>
                <a:gd name="connsiteY605" fmla="*/ 1926171 h 6721509"/>
                <a:gd name="connsiteX606" fmla="*/ 1675064 w 7017334"/>
                <a:gd name="connsiteY606" fmla="*/ 1861362 h 6721509"/>
                <a:gd name="connsiteX607" fmla="*/ 1700254 w 7017334"/>
                <a:gd name="connsiteY607" fmla="*/ 1866401 h 6721509"/>
                <a:gd name="connsiteX608" fmla="*/ 1702323 w 7017334"/>
                <a:gd name="connsiteY608" fmla="*/ 1867790 h 6721509"/>
                <a:gd name="connsiteX609" fmla="*/ 1828205 w 7017334"/>
                <a:gd name="connsiteY609" fmla="*/ 1649683 h 6721509"/>
                <a:gd name="connsiteX610" fmla="*/ 1731245 w 7017334"/>
                <a:gd name="connsiteY610" fmla="*/ 1481749 h 6721509"/>
                <a:gd name="connsiteX611" fmla="*/ 1723264 w 7017334"/>
                <a:gd name="connsiteY611" fmla="*/ 1485048 h 6721509"/>
                <a:gd name="connsiteX612" fmla="*/ 1679244 w 7017334"/>
                <a:gd name="connsiteY612" fmla="*/ 1441028 h 6721509"/>
                <a:gd name="connsiteX613" fmla="*/ 1723264 w 7017334"/>
                <a:gd name="connsiteY613" fmla="*/ 1397009 h 6721509"/>
                <a:gd name="connsiteX614" fmla="*/ 1767283 w 7017334"/>
                <a:gd name="connsiteY614" fmla="*/ 1441028 h 6721509"/>
                <a:gd name="connsiteX615" fmla="*/ 1767282 w 7017334"/>
                <a:gd name="connsiteY615" fmla="*/ 1441144 h 6721509"/>
                <a:gd name="connsiteX616" fmla="*/ 1754349 w 7017334"/>
                <a:gd name="connsiteY616" fmla="*/ 1472196 h 6721509"/>
                <a:gd name="connsiteX617" fmla="*/ 1749154 w 7017334"/>
                <a:gd name="connsiteY617" fmla="*/ 1474344 h 6721509"/>
                <a:gd name="connsiteX618" fmla="*/ 1839294 w 7017334"/>
                <a:gd name="connsiteY618" fmla="*/ 1630468 h 6721509"/>
                <a:gd name="connsiteX619" fmla="*/ 1910958 w 7017334"/>
                <a:gd name="connsiteY619" fmla="*/ 1506303 h 6721509"/>
                <a:gd name="connsiteX620" fmla="*/ 2169362 w 7017334"/>
                <a:gd name="connsiteY620" fmla="*/ 1506303 h 6721509"/>
                <a:gd name="connsiteX621" fmla="*/ 2068357 w 7017334"/>
                <a:gd name="connsiteY621" fmla="*/ 1331396 h 6721509"/>
                <a:gd name="connsiteX622" fmla="*/ 2064735 w 7017334"/>
                <a:gd name="connsiteY622" fmla="*/ 1332897 h 6721509"/>
                <a:gd name="connsiteX623" fmla="*/ 2038834 w 7017334"/>
                <a:gd name="connsiteY623" fmla="*/ 1306996 h 6721509"/>
                <a:gd name="connsiteX624" fmla="*/ 2064735 w 7017334"/>
                <a:gd name="connsiteY624" fmla="*/ 1281094 h 6721509"/>
                <a:gd name="connsiteX625" fmla="*/ 2090635 w 7017334"/>
                <a:gd name="connsiteY625" fmla="*/ 1306996 h 6721509"/>
                <a:gd name="connsiteX626" fmla="*/ 2084709 w 7017334"/>
                <a:gd name="connsiteY626" fmla="*/ 1321303 h 6721509"/>
                <a:gd name="connsiteX627" fmla="*/ 2191503 w 7017334"/>
                <a:gd name="connsiteY627" fmla="*/ 1506303 h 6721509"/>
                <a:gd name="connsiteX628" fmla="*/ 2395752 w 7017334"/>
                <a:gd name="connsiteY628" fmla="*/ 1506303 h 6721509"/>
                <a:gd name="connsiteX629" fmla="*/ 2510345 w 7017334"/>
                <a:gd name="connsiteY629" fmla="*/ 1704796 h 6721509"/>
                <a:gd name="connsiteX630" fmla="*/ 2768698 w 7017334"/>
                <a:gd name="connsiteY630" fmla="*/ 1704796 h 6721509"/>
                <a:gd name="connsiteX631" fmla="*/ 2853044 w 7017334"/>
                <a:gd name="connsiteY631" fmla="*/ 1558685 h 6721509"/>
                <a:gd name="connsiteX632" fmla="*/ 2678103 w 7017334"/>
                <a:gd name="connsiteY632" fmla="*/ 1558685 h 6721509"/>
                <a:gd name="connsiteX633" fmla="*/ 2676476 w 7017334"/>
                <a:gd name="connsiteY633" fmla="*/ 1555782 h 6721509"/>
                <a:gd name="connsiteX634" fmla="*/ 2282741 w 7017334"/>
                <a:gd name="connsiteY634" fmla="*/ 873886 h 6721509"/>
                <a:gd name="connsiteX635" fmla="*/ 2678103 w 7017334"/>
                <a:gd name="connsiteY635" fmla="*/ 189087 h 6721509"/>
                <a:gd name="connsiteX636" fmla="*/ 3468828 w 7017334"/>
                <a:gd name="connsiteY636" fmla="*/ 189087 h 6721509"/>
                <a:gd name="connsiteX637" fmla="*/ 3470455 w 7017334"/>
                <a:gd name="connsiteY637" fmla="*/ 191990 h 6721509"/>
                <a:gd name="connsiteX638" fmla="*/ 3860125 w 7017334"/>
                <a:gd name="connsiteY638" fmla="*/ 866802 h 6721509"/>
                <a:gd name="connsiteX639" fmla="*/ 3837942 w 7017334"/>
                <a:gd name="connsiteY639" fmla="*/ 866801 h 6721509"/>
                <a:gd name="connsiteX640" fmla="*/ 3836315 w 7017334"/>
                <a:gd name="connsiteY640" fmla="*/ 863897 h 6721509"/>
                <a:gd name="connsiteX641" fmla="*/ 3457678 w 7017334"/>
                <a:gd name="connsiteY641" fmla="*/ 208251 h 6721509"/>
                <a:gd name="connsiteX642" fmla="*/ 2689253 w 7017334"/>
                <a:gd name="connsiteY642" fmla="*/ 208251 h 6721509"/>
                <a:gd name="connsiteX643" fmla="*/ 2304927 w 7017334"/>
                <a:gd name="connsiteY643" fmla="*/ 873887 h 6721509"/>
                <a:gd name="connsiteX644" fmla="*/ 2689253 w 7017334"/>
                <a:gd name="connsiteY644" fmla="*/ 1539404 h 6721509"/>
                <a:gd name="connsiteX645" fmla="*/ 2864174 w 7017334"/>
                <a:gd name="connsiteY645" fmla="*/ 1539404 h 6721509"/>
                <a:gd name="connsiteX646" fmla="*/ 2970064 w 7017334"/>
                <a:gd name="connsiteY646" fmla="*/ 1355970 h 6721509"/>
                <a:gd name="connsiteX647" fmla="*/ 2961019 w 7017334"/>
                <a:gd name="connsiteY647" fmla="*/ 1349872 h 6721509"/>
                <a:gd name="connsiteX648" fmla="*/ 2942105 w 7017334"/>
                <a:gd name="connsiteY648" fmla="*/ 1304209 h 6721509"/>
                <a:gd name="connsiteX649" fmla="*/ 3006682 w 7017334"/>
                <a:gd name="connsiteY649" fmla="*/ 1239631 h 6721509"/>
                <a:gd name="connsiteX650" fmla="*/ 3071260 w 7017334"/>
                <a:gd name="connsiteY650" fmla="*/ 1304208 h 6721509"/>
                <a:gd name="connsiteX651" fmla="*/ 3006682 w 7017334"/>
                <a:gd name="connsiteY651" fmla="*/ 1368786 h 6721509"/>
                <a:gd name="connsiteX652" fmla="*/ 2987157 w 7017334"/>
                <a:gd name="connsiteY652" fmla="*/ 1364844 h 6721509"/>
                <a:gd name="connsiteX653" fmla="*/ 2886331 w 7017334"/>
                <a:gd name="connsiteY653" fmla="*/ 1539404 h 6721509"/>
                <a:gd name="connsiteX654" fmla="*/ 3342638 w 7017334"/>
                <a:gd name="connsiteY654" fmla="*/ 1539404 h 6721509"/>
                <a:gd name="connsiteX655" fmla="*/ 3353064 w 7017334"/>
                <a:gd name="connsiteY655" fmla="*/ 1514235 h 6721509"/>
                <a:gd name="connsiteX656" fmla="*/ 3389036 w 7017334"/>
                <a:gd name="connsiteY656" fmla="*/ 1499335 h 6721509"/>
                <a:gd name="connsiteX657" fmla="*/ 3439908 w 7017334"/>
                <a:gd name="connsiteY657" fmla="*/ 1550207 h 6721509"/>
                <a:gd name="connsiteX658" fmla="*/ 3389036 w 7017334"/>
                <a:gd name="connsiteY658" fmla="*/ 1601078 h 6721509"/>
                <a:gd name="connsiteX659" fmla="*/ 3353064 w 7017334"/>
                <a:gd name="connsiteY659" fmla="*/ 1586179 h 6721509"/>
                <a:gd name="connsiteX660" fmla="*/ 3341675 w 7017334"/>
                <a:gd name="connsiteY660" fmla="*/ 1558685 h 6721509"/>
                <a:gd name="connsiteX661" fmla="*/ 2875195 w 7017334"/>
                <a:gd name="connsiteY661" fmla="*/ 1558685 h 6721509"/>
                <a:gd name="connsiteX662" fmla="*/ 2779732 w 7017334"/>
                <a:gd name="connsiteY662" fmla="*/ 1723960 h 6721509"/>
                <a:gd name="connsiteX663" fmla="*/ 2521409 w 7017334"/>
                <a:gd name="connsiteY663" fmla="*/ 1723960 h 6721509"/>
                <a:gd name="connsiteX664" fmla="*/ 2638149 w 7017334"/>
                <a:gd name="connsiteY664" fmla="*/ 1926173 h 6721509"/>
                <a:gd name="connsiteX665" fmla="*/ 2634200 w 7017334"/>
                <a:gd name="connsiteY665" fmla="*/ 1932793 h 6721509"/>
                <a:gd name="connsiteX666" fmla="*/ 2612017 w 7017334"/>
                <a:gd name="connsiteY666" fmla="*/ 1932792 h 6721509"/>
                <a:gd name="connsiteX667" fmla="*/ 2615849 w 7017334"/>
                <a:gd name="connsiteY667" fmla="*/ 1926172 h 6721509"/>
                <a:gd name="connsiteX668" fmla="*/ 2499119 w 7017334"/>
                <a:gd name="connsiteY668" fmla="*/ 1723960 h 6721509"/>
                <a:gd name="connsiteX669" fmla="*/ 2295053 w 7017334"/>
                <a:gd name="connsiteY669" fmla="*/ 1723960 h 6721509"/>
                <a:gd name="connsiteX670" fmla="*/ 2180496 w 7017334"/>
                <a:gd name="connsiteY670" fmla="*/ 1525584 h 6721509"/>
                <a:gd name="connsiteX671" fmla="*/ 1922106 w 7017334"/>
                <a:gd name="connsiteY671" fmla="*/ 1525584 h 6721509"/>
                <a:gd name="connsiteX672" fmla="*/ 1850419 w 7017334"/>
                <a:gd name="connsiteY672" fmla="*/ 1649734 h 6721509"/>
                <a:gd name="connsiteX673" fmla="*/ 2046035 w 7017334"/>
                <a:gd name="connsiteY673" fmla="*/ 1988543 h 6721509"/>
                <a:gd name="connsiteX674" fmla="*/ 1709328 w 7017334"/>
                <a:gd name="connsiteY674" fmla="*/ 2571714 h 6721509"/>
                <a:gd name="connsiteX675" fmla="*/ 1035911 w 7017334"/>
                <a:gd name="connsiteY675" fmla="*/ 2571714 h 6721509"/>
                <a:gd name="connsiteX676" fmla="*/ 935584 w 7017334"/>
                <a:gd name="connsiteY676" fmla="*/ 2397958 h 6721509"/>
                <a:gd name="connsiteX677" fmla="*/ 446002 w 7017334"/>
                <a:gd name="connsiteY677" fmla="*/ 2397958 h 6721509"/>
                <a:gd name="connsiteX678" fmla="*/ 91739 w 7017334"/>
                <a:gd name="connsiteY678" fmla="*/ 1784282 h 6721509"/>
                <a:gd name="connsiteX679" fmla="*/ 89846 w 7017334"/>
                <a:gd name="connsiteY679" fmla="*/ 1785556 h 6721509"/>
                <a:gd name="connsiteX680" fmla="*/ 64692 w 7017334"/>
                <a:gd name="connsiteY680" fmla="*/ 1790628 h 6721509"/>
                <a:gd name="connsiteX681" fmla="*/ 0 w 7017334"/>
                <a:gd name="connsiteY681" fmla="*/ 1725935 h 6721509"/>
                <a:gd name="connsiteX682" fmla="*/ 5083 w 7017334"/>
                <a:gd name="connsiteY682" fmla="*/ 1700753 h 6721509"/>
                <a:gd name="connsiteX683" fmla="*/ 82231 w 7017334"/>
                <a:gd name="connsiteY683" fmla="*/ 852980 h 6721509"/>
                <a:gd name="connsiteX684" fmla="*/ 435994 w 7017334"/>
                <a:gd name="connsiteY684" fmla="*/ 240160 h 6721509"/>
                <a:gd name="connsiteX685" fmla="*/ 426936 w 7017334"/>
                <a:gd name="connsiteY685" fmla="*/ 234052 h 6721509"/>
                <a:gd name="connsiteX686" fmla="*/ 408021 w 7017334"/>
                <a:gd name="connsiteY686" fmla="*/ 188389 h 6721509"/>
                <a:gd name="connsiteX687" fmla="*/ 472598 w 7017334"/>
                <a:gd name="connsiteY687" fmla="*/ 123812 h 6721509"/>
                <a:gd name="connsiteX688" fmla="*/ 537176 w 7017334"/>
                <a:gd name="connsiteY688" fmla="*/ 188390 h 6721509"/>
                <a:gd name="connsiteX689" fmla="*/ 472599 w 7017334"/>
                <a:gd name="connsiteY689" fmla="*/ 252967 h 6721509"/>
                <a:gd name="connsiteX690" fmla="*/ 453062 w 7017334"/>
                <a:gd name="connsiteY690" fmla="*/ 249023 h 6721509"/>
                <a:gd name="connsiteX691" fmla="*/ 104416 w 7017334"/>
                <a:gd name="connsiteY691" fmla="*/ 852980 h 6721509"/>
                <a:gd name="connsiteX692" fmla="*/ 488628 w 7017334"/>
                <a:gd name="connsiteY692" fmla="*/ 1518499 h 6721509"/>
                <a:gd name="connsiteX693" fmla="*/ 1231732 w 7017334"/>
                <a:gd name="connsiteY693" fmla="*/ 1518499 h 6721509"/>
                <a:gd name="connsiteX694" fmla="*/ 1231733 w 7017334"/>
                <a:gd name="connsiteY694" fmla="*/ 1537779 h 6721509"/>
                <a:gd name="connsiteX695" fmla="*/ 477593 w 7017334"/>
                <a:gd name="connsiteY695" fmla="*/ 1537779 h 6721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</a:cxnLst>
              <a:rect l="l" t="t" r="r" b="b"/>
              <a:pathLst>
                <a:path w="7017334" h="6721509">
                  <a:moveTo>
                    <a:pt x="6612680" y="3928419"/>
                  </a:moveTo>
                  <a:lnTo>
                    <a:pt x="6621855" y="3928420"/>
                  </a:lnTo>
                  <a:lnTo>
                    <a:pt x="6623598" y="3931323"/>
                  </a:lnTo>
                  <a:lnTo>
                    <a:pt x="7017334" y="4613219"/>
                  </a:lnTo>
                  <a:lnTo>
                    <a:pt x="7015591" y="4616122"/>
                  </a:lnTo>
                  <a:lnTo>
                    <a:pt x="6661400" y="5229712"/>
                  </a:lnTo>
                  <a:lnTo>
                    <a:pt x="6664149" y="5231566"/>
                  </a:lnTo>
                  <a:cubicBezTo>
                    <a:pt x="6675836" y="5243252"/>
                    <a:pt x="6683064" y="5259396"/>
                    <a:pt x="6683064" y="5277229"/>
                  </a:cubicBezTo>
                  <a:cubicBezTo>
                    <a:pt x="6683064" y="5312894"/>
                    <a:pt x="6654151" y="5341807"/>
                    <a:pt x="6618487" y="5341807"/>
                  </a:cubicBezTo>
                  <a:cubicBezTo>
                    <a:pt x="6582822" y="5341807"/>
                    <a:pt x="6553909" y="5312894"/>
                    <a:pt x="6553909" y="5277229"/>
                  </a:cubicBezTo>
                  <a:cubicBezTo>
                    <a:pt x="6553909" y="5241563"/>
                    <a:pt x="6582822" y="5212652"/>
                    <a:pt x="6618486" y="5212651"/>
                  </a:cubicBezTo>
                  <a:cubicBezTo>
                    <a:pt x="6627402" y="5212651"/>
                    <a:pt x="6635897" y="5214458"/>
                    <a:pt x="6643622" y="5217726"/>
                  </a:cubicBezTo>
                  <a:lnTo>
                    <a:pt x="6645454" y="5218961"/>
                  </a:lnTo>
                  <a:lnTo>
                    <a:pt x="6995150" y="4613219"/>
                  </a:lnTo>
                  <a:lnTo>
                    <a:pt x="6612680" y="3950720"/>
                  </a:lnTo>
                  <a:close/>
                  <a:moveTo>
                    <a:pt x="5523735" y="6358564"/>
                  </a:moveTo>
                  <a:cubicBezTo>
                    <a:pt x="5533514" y="6335327"/>
                    <a:pt x="5556477" y="6318993"/>
                    <a:pt x="5583274" y="6318946"/>
                  </a:cubicBezTo>
                  <a:cubicBezTo>
                    <a:pt x="5619003" y="6318882"/>
                    <a:pt x="5648020" y="6347794"/>
                    <a:pt x="5648083" y="6383523"/>
                  </a:cubicBezTo>
                  <a:cubicBezTo>
                    <a:pt x="5648083" y="6383600"/>
                    <a:pt x="5648084" y="6383678"/>
                    <a:pt x="5648084" y="6383755"/>
                  </a:cubicBezTo>
                  <a:cubicBezTo>
                    <a:pt x="5648020" y="6419394"/>
                    <a:pt x="5619145" y="6448269"/>
                    <a:pt x="5583506" y="6448333"/>
                  </a:cubicBezTo>
                  <a:cubicBezTo>
                    <a:pt x="5547777" y="6448396"/>
                    <a:pt x="5518761" y="6419484"/>
                    <a:pt x="5518697" y="6383755"/>
                  </a:cubicBezTo>
                  <a:cubicBezTo>
                    <a:pt x="5518681" y="6374823"/>
                    <a:pt x="5520476" y="6366310"/>
                    <a:pt x="5523735" y="6358564"/>
                  </a:cubicBezTo>
                  <a:close/>
                  <a:moveTo>
                    <a:pt x="5555631" y="4604045"/>
                  </a:moveTo>
                  <a:lnTo>
                    <a:pt x="5577815" y="4604044"/>
                  </a:lnTo>
                  <a:lnTo>
                    <a:pt x="5579557" y="4606948"/>
                  </a:lnTo>
                  <a:lnTo>
                    <a:pt x="5874104" y="5117296"/>
                  </a:lnTo>
                  <a:lnTo>
                    <a:pt x="6462734" y="5117296"/>
                  </a:lnTo>
                  <a:lnTo>
                    <a:pt x="6757050" y="4607530"/>
                  </a:lnTo>
                  <a:lnTo>
                    <a:pt x="6462735" y="4097762"/>
                  </a:lnTo>
                  <a:lnTo>
                    <a:pt x="5874221" y="4097762"/>
                  </a:lnTo>
                  <a:lnTo>
                    <a:pt x="5864929" y="4114604"/>
                  </a:lnTo>
                  <a:lnTo>
                    <a:pt x="5864812" y="4078598"/>
                  </a:lnTo>
                  <a:lnTo>
                    <a:pt x="6473886" y="4078599"/>
                  </a:lnTo>
                  <a:lnTo>
                    <a:pt x="6475511" y="4081502"/>
                  </a:lnTo>
                  <a:lnTo>
                    <a:pt x="6779234" y="4607530"/>
                  </a:lnTo>
                  <a:lnTo>
                    <a:pt x="6777608" y="4610433"/>
                  </a:lnTo>
                  <a:lnTo>
                    <a:pt x="6473886" y="5136460"/>
                  </a:lnTo>
                  <a:lnTo>
                    <a:pt x="5863072" y="5136460"/>
                  </a:lnTo>
                  <a:lnTo>
                    <a:pt x="5861328" y="5133556"/>
                  </a:lnTo>
                  <a:close/>
                  <a:moveTo>
                    <a:pt x="5057478" y="5480834"/>
                  </a:moveTo>
                  <a:cubicBezTo>
                    <a:pt x="5057478" y="5466529"/>
                    <a:pt x="5069075" y="5454933"/>
                    <a:pt x="5083380" y="5454933"/>
                  </a:cubicBezTo>
                  <a:cubicBezTo>
                    <a:pt x="5097684" y="5454933"/>
                    <a:pt x="5109280" y="5466529"/>
                    <a:pt x="5109280" y="5480834"/>
                  </a:cubicBezTo>
                  <a:lnTo>
                    <a:pt x="5103916" y="5493784"/>
                  </a:lnTo>
                  <a:lnTo>
                    <a:pt x="5424851" y="6049601"/>
                  </a:lnTo>
                  <a:lnTo>
                    <a:pt x="5422063" y="6054364"/>
                  </a:lnTo>
                  <a:lnTo>
                    <a:pt x="5101748" y="6609271"/>
                  </a:lnTo>
                  <a:lnTo>
                    <a:pt x="5104305" y="6610989"/>
                  </a:lnTo>
                  <a:cubicBezTo>
                    <a:pt x="5116033" y="6622675"/>
                    <a:pt x="5123303" y="6638835"/>
                    <a:pt x="5123335" y="6656700"/>
                  </a:cubicBezTo>
                  <a:cubicBezTo>
                    <a:pt x="5123335" y="6656776"/>
                    <a:pt x="5123335" y="6656855"/>
                    <a:pt x="5123335" y="6656931"/>
                  </a:cubicBezTo>
                  <a:cubicBezTo>
                    <a:pt x="5123272" y="6692571"/>
                    <a:pt x="5094397" y="6721446"/>
                    <a:pt x="5058757" y="6721509"/>
                  </a:cubicBezTo>
                  <a:cubicBezTo>
                    <a:pt x="5023028" y="6721572"/>
                    <a:pt x="4994013" y="6692661"/>
                    <a:pt x="4993948" y="6656931"/>
                  </a:cubicBezTo>
                  <a:cubicBezTo>
                    <a:pt x="4993883" y="6621202"/>
                    <a:pt x="5022797" y="6592185"/>
                    <a:pt x="5058526" y="6592122"/>
                  </a:cubicBezTo>
                  <a:cubicBezTo>
                    <a:pt x="5067458" y="6592106"/>
                    <a:pt x="5075971" y="6593901"/>
                    <a:pt x="5083717" y="6597161"/>
                  </a:cubicBezTo>
                  <a:lnTo>
                    <a:pt x="5085764" y="6598536"/>
                  </a:lnTo>
                  <a:lnTo>
                    <a:pt x="5402666" y="6049601"/>
                  </a:lnTo>
                  <a:lnTo>
                    <a:pt x="5088124" y="5504770"/>
                  </a:lnTo>
                  <a:lnTo>
                    <a:pt x="5083379" y="5506735"/>
                  </a:lnTo>
                  <a:cubicBezTo>
                    <a:pt x="5069075" y="5506735"/>
                    <a:pt x="5057479" y="5495138"/>
                    <a:pt x="5057478" y="5480834"/>
                  </a:cubicBezTo>
                  <a:close/>
                  <a:moveTo>
                    <a:pt x="5052717" y="5341922"/>
                  </a:moveTo>
                  <a:cubicBezTo>
                    <a:pt x="5052717" y="5327617"/>
                    <a:pt x="5064314" y="5316021"/>
                    <a:pt x="5078619" y="5316021"/>
                  </a:cubicBezTo>
                  <a:cubicBezTo>
                    <a:pt x="5092923" y="5316021"/>
                    <a:pt x="5104519" y="5327617"/>
                    <a:pt x="5104519" y="5341922"/>
                  </a:cubicBezTo>
                  <a:cubicBezTo>
                    <a:pt x="5104520" y="5356227"/>
                    <a:pt x="5092923" y="5367823"/>
                    <a:pt x="5078618" y="5367823"/>
                  </a:cubicBezTo>
                  <a:cubicBezTo>
                    <a:pt x="5064314" y="5367823"/>
                    <a:pt x="5052718" y="5356226"/>
                    <a:pt x="5052717" y="5341922"/>
                  </a:cubicBezTo>
                  <a:close/>
                  <a:moveTo>
                    <a:pt x="4842259" y="5567943"/>
                  </a:moveTo>
                  <a:lnTo>
                    <a:pt x="5126586" y="5075598"/>
                  </a:lnTo>
                  <a:lnTo>
                    <a:pt x="5642276" y="5075598"/>
                  </a:lnTo>
                  <a:lnTo>
                    <a:pt x="5642276" y="5094762"/>
                  </a:lnTo>
                  <a:lnTo>
                    <a:pt x="5137620" y="5094762"/>
                  </a:lnTo>
                  <a:lnTo>
                    <a:pt x="4864443" y="5567943"/>
                  </a:lnTo>
                  <a:lnTo>
                    <a:pt x="5128560" y="6025560"/>
                  </a:lnTo>
                  <a:lnTo>
                    <a:pt x="5128560" y="6040774"/>
                  </a:lnTo>
                  <a:lnTo>
                    <a:pt x="5115204" y="6040775"/>
                  </a:lnTo>
                  <a:lnTo>
                    <a:pt x="5113462" y="6037871"/>
                  </a:lnTo>
                  <a:close/>
                  <a:moveTo>
                    <a:pt x="4620189" y="5568060"/>
                  </a:moveTo>
                  <a:lnTo>
                    <a:pt x="4621815" y="5565041"/>
                  </a:lnTo>
                  <a:lnTo>
                    <a:pt x="4959963" y="4979385"/>
                  </a:lnTo>
                  <a:lnTo>
                    <a:pt x="4959140" y="4979045"/>
                  </a:lnTo>
                  <a:cubicBezTo>
                    <a:pt x="4954453" y="4974357"/>
                    <a:pt x="4951554" y="4967882"/>
                    <a:pt x="4951553" y="4960730"/>
                  </a:cubicBezTo>
                  <a:cubicBezTo>
                    <a:pt x="4951553" y="4946425"/>
                    <a:pt x="4963150" y="4934828"/>
                    <a:pt x="4977455" y="4934829"/>
                  </a:cubicBezTo>
                  <a:cubicBezTo>
                    <a:pt x="4991759" y="4934829"/>
                    <a:pt x="5003356" y="4946425"/>
                    <a:pt x="5003356" y="4960729"/>
                  </a:cubicBezTo>
                  <a:cubicBezTo>
                    <a:pt x="5003356" y="4967882"/>
                    <a:pt x="5000457" y="4974357"/>
                    <a:pt x="4995770" y="4979044"/>
                  </a:cubicBezTo>
                  <a:lnTo>
                    <a:pt x="4978271" y="4986293"/>
                  </a:lnTo>
                  <a:lnTo>
                    <a:pt x="4642373" y="5567944"/>
                  </a:lnTo>
                  <a:lnTo>
                    <a:pt x="4935344" y="6075515"/>
                  </a:lnTo>
                  <a:lnTo>
                    <a:pt x="4959568" y="6070624"/>
                  </a:lnTo>
                  <a:cubicBezTo>
                    <a:pt x="4995233" y="6070624"/>
                    <a:pt x="5024146" y="6099537"/>
                    <a:pt x="5024146" y="6135201"/>
                  </a:cubicBezTo>
                  <a:cubicBezTo>
                    <a:pt x="5024146" y="6170866"/>
                    <a:pt x="4995233" y="6199779"/>
                    <a:pt x="4959568" y="6199779"/>
                  </a:cubicBezTo>
                  <a:cubicBezTo>
                    <a:pt x="4923903" y="6199779"/>
                    <a:pt x="4894991" y="6170866"/>
                    <a:pt x="4894991" y="6135201"/>
                  </a:cubicBezTo>
                  <a:cubicBezTo>
                    <a:pt x="4894991" y="6117369"/>
                    <a:pt x="4902219" y="6101225"/>
                    <a:pt x="4913905" y="6089538"/>
                  </a:cubicBezTo>
                  <a:lnTo>
                    <a:pt x="4919224" y="6085952"/>
                  </a:lnTo>
                  <a:close/>
                  <a:moveTo>
                    <a:pt x="4893480" y="3806583"/>
                  </a:moveTo>
                  <a:lnTo>
                    <a:pt x="5155320" y="3353102"/>
                  </a:lnTo>
                  <a:lnTo>
                    <a:pt x="5154499" y="3352762"/>
                  </a:lnTo>
                  <a:cubicBezTo>
                    <a:pt x="5149812" y="3348075"/>
                    <a:pt x="5146912" y="3341599"/>
                    <a:pt x="5146912" y="3334447"/>
                  </a:cubicBezTo>
                  <a:cubicBezTo>
                    <a:pt x="5146912" y="3320142"/>
                    <a:pt x="5158509" y="3308546"/>
                    <a:pt x="5172814" y="3308546"/>
                  </a:cubicBezTo>
                  <a:cubicBezTo>
                    <a:pt x="5187118" y="3308546"/>
                    <a:pt x="5198715" y="3320142"/>
                    <a:pt x="5198715" y="3334447"/>
                  </a:cubicBezTo>
                  <a:cubicBezTo>
                    <a:pt x="5198715" y="3341599"/>
                    <a:pt x="5195816" y="3348075"/>
                    <a:pt x="5191129" y="3352762"/>
                  </a:cubicBezTo>
                  <a:lnTo>
                    <a:pt x="5173479" y="3360073"/>
                  </a:lnTo>
                  <a:lnTo>
                    <a:pt x="4915664" y="3806583"/>
                  </a:lnTo>
                  <a:lnTo>
                    <a:pt x="5184311" y="4271865"/>
                  </a:lnTo>
                  <a:lnTo>
                    <a:pt x="5178620" y="4272214"/>
                  </a:lnTo>
                  <a:lnTo>
                    <a:pt x="5178620" y="4278020"/>
                  </a:lnTo>
                  <a:lnTo>
                    <a:pt x="5165612" y="4278020"/>
                  </a:lnTo>
                  <a:lnTo>
                    <a:pt x="5163985" y="4275117"/>
                  </a:lnTo>
                  <a:close/>
                  <a:moveTo>
                    <a:pt x="4584796" y="4457933"/>
                  </a:moveTo>
                  <a:lnTo>
                    <a:pt x="4688250" y="4637146"/>
                  </a:lnTo>
                  <a:lnTo>
                    <a:pt x="4870248" y="4637146"/>
                  </a:lnTo>
                  <a:lnTo>
                    <a:pt x="4766764" y="4457933"/>
                  </a:lnTo>
                  <a:close/>
                  <a:moveTo>
                    <a:pt x="4548525" y="4074068"/>
                  </a:moveTo>
                  <a:cubicBezTo>
                    <a:pt x="4548525" y="4059763"/>
                    <a:pt x="4560122" y="4048167"/>
                    <a:pt x="4574427" y="4048167"/>
                  </a:cubicBezTo>
                  <a:cubicBezTo>
                    <a:pt x="4588731" y="4048167"/>
                    <a:pt x="4600328" y="4059763"/>
                    <a:pt x="4600328" y="4074068"/>
                  </a:cubicBezTo>
                  <a:cubicBezTo>
                    <a:pt x="4600328" y="4088373"/>
                    <a:pt x="4588731" y="4099969"/>
                    <a:pt x="4574427" y="4099969"/>
                  </a:cubicBezTo>
                  <a:cubicBezTo>
                    <a:pt x="4560122" y="4099969"/>
                    <a:pt x="4548526" y="4088373"/>
                    <a:pt x="4548525" y="4074068"/>
                  </a:cubicBezTo>
                  <a:close/>
                  <a:moveTo>
                    <a:pt x="3972137" y="5328148"/>
                  </a:moveTo>
                  <a:cubicBezTo>
                    <a:pt x="3978777" y="5312331"/>
                    <a:pt x="3994393" y="5301204"/>
                    <a:pt x="4012626" y="5301156"/>
                  </a:cubicBezTo>
                  <a:cubicBezTo>
                    <a:pt x="4036937" y="5301092"/>
                    <a:pt x="4056697" y="5320747"/>
                    <a:pt x="4056762" y="5345059"/>
                  </a:cubicBezTo>
                  <a:cubicBezTo>
                    <a:pt x="4056762" y="5345136"/>
                    <a:pt x="4056762" y="5345213"/>
                    <a:pt x="4056762" y="5345291"/>
                  </a:cubicBezTo>
                  <a:cubicBezTo>
                    <a:pt x="4056697" y="5369511"/>
                    <a:pt x="4037079" y="5389130"/>
                    <a:pt x="4012858" y="5389194"/>
                  </a:cubicBezTo>
                  <a:lnTo>
                    <a:pt x="4012858" y="5389195"/>
                  </a:lnTo>
                  <a:cubicBezTo>
                    <a:pt x="3988547" y="5389258"/>
                    <a:pt x="3968787" y="5369602"/>
                    <a:pt x="3968722" y="5345291"/>
                  </a:cubicBezTo>
                  <a:cubicBezTo>
                    <a:pt x="3968707" y="5339213"/>
                    <a:pt x="3969923" y="5333420"/>
                    <a:pt x="3972137" y="5328148"/>
                  </a:cubicBezTo>
                  <a:close/>
                  <a:moveTo>
                    <a:pt x="4123197" y="2958365"/>
                  </a:moveTo>
                  <a:cubicBezTo>
                    <a:pt x="4123134" y="2944060"/>
                    <a:pt x="4134678" y="2932412"/>
                    <a:pt x="4148981" y="2932347"/>
                  </a:cubicBezTo>
                  <a:cubicBezTo>
                    <a:pt x="4163286" y="2932284"/>
                    <a:pt x="4174935" y="2943828"/>
                    <a:pt x="4174999" y="2958131"/>
                  </a:cubicBezTo>
                  <a:cubicBezTo>
                    <a:pt x="4174998" y="2958170"/>
                    <a:pt x="4175000" y="2958210"/>
                    <a:pt x="4175000" y="2958248"/>
                  </a:cubicBezTo>
                  <a:cubicBezTo>
                    <a:pt x="4175000" y="2972507"/>
                    <a:pt x="4163474" y="2984085"/>
                    <a:pt x="4149215" y="2984149"/>
                  </a:cubicBezTo>
                  <a:cubicBezTo>
                    <a:pt x="4134910" y="2984213"/>
                    <a:pt x="4123262" y="2972669"/>
                    <a:pt x="4123197" y="2958365"/>
                  </a:cubicBezTo>
                  <a:close/>
                  <a:moveTo>
                    <a:pt x="3727461" y="4217447"/>
                  </a:moveTo>
                  <a:cubicBezTo>
                    <a:pt x="3734144" y="4201648"/>
                    <a:pt x="3749788" y="4190562"/>
                    <a:pt x="3768022" y="4190563"/>
                  </a:cubicBezTo>
                  <a:cubicBezTo>
                    <a:pt x="3792332" y="4190563"/>
                    <a:pt x="3812041" y="4210270"/>
                    <a:pt x="3812041" y="4234582"/>
                  </a:cubicBezTo>
                  <a:cubicBezTo>
                    <a:pt x="3812041" y="4258893"/>
                    <a:pt x="3792333" y="4278602"/>
                    <a:pt x="3768021" y="4278602"/>
                  </a:cubicBezTo>
                  <a:cubicBezTo>
                    <a:pt x="3743710" y="4278602"/>
                    <a:pt x="3724002" y="4258893"/>
                    <a:pt x="3724002" y="4234582"/>
                  </a:cubicBezTo>
                  <a:cubicBezTo>
                    <a:pt x="3724002" y="4228504"/>
                    <a:pt x="3725234" y="4222714"/>
                    <a:pt x="3727461" y="4217447"/>
                  </a:cubicBezTo>
                  <a:close/>
                  <a:moveTo>
                    <a:pt x="3256396" y="5966325"/>
                  </a:moveTo>
                  <a:lnTo>
                    <a:pt x="3498793" y="5546571"/>
                  </a:lnTo>
                  <a:lnTo>
                    <a:pt x="3983588" y="5546572"/>
                  </a:lnTo>
                  <a:lnTo>
                    <a:pt x="3985215" y="5549475"/>
                  </a:lnTo>
                  <a:lnTo>
                    <a:pt x="4227380" y="5968764"/>
                  </a:lnTo>
                  <a:lnTo>
                    <a:pt x="4205196" y="5968764"/>
                  </a:lnTo>
                  <a:lnTo>
                    <a:pt x="4203454" y="5965861"/>
                  </a:lnTo>
                  <a:lnTo>
                    <a:pt x="3972439" y="5565735"/>
                  </a:lnTo>
                  <a:lnTo>
                    <a:pt x="3509944" y="5565735"/>
                  </a:lnTo>
                  <a:lnTo>
                    <a:pt x="3278580" y="5966325"/>
                  </a:lnTo>
                  <a:lnTo>
                    <a:pt x="3512731" y="6371676"/>
                  </a:lnTo>
                  <a:lnTo>
                    <a:pt x="3490431" y="6371675"/>
                  </a:lnTo>
                  <a:lnTo>
                    <a:pt x="3488804" y="6368772"/>
                  </a:lnTo>
                  <a:close/>
                  <a:moveTo>
                    <a:pt x="3231703" y="5718051"/>
                  </a:moveTo>
                  <a:cubicBezTo>
                    <a:pt x="3238344" y="5702235"/>
                    <a:pt x="3253959" y="5691107"/>
                    <a:pt x="3272192" y="5691059"/>
                  </a:cubicBezTo>
                  <a:cubicBezTo>
                    <a:pt x="3296503" y="5690995"/>
                    <a:pt x="3316263" y="5710650"/>
                    <a:pt x="3316328" y="5734962"/>
                  </a:cubicBezTo>
                  <a:cubicBezTo>
                    <a:pt x="3316327" y="5735000"/>
                    <a:pt x="3316328" y="5735039"/>
                    <a:pt x="3316328" y="5735078"/>
                  </a:cubicBezTo>
                  <a:cubicBezTo>
                    <a:pt x="3316328" y="5759344"/>
                    <a:pt x="3296690" y="5779034"/>
                    <a:pt x="3272424" y="5779098"/>
                  </a:cubicBezTo>
                  <a:cubicBezTo>
                    <a:pt x="3248113" y="5779161"/>
                    <a:pt x="3228353" y="5759505"/>
                    <a:pt x="3228288" y="5735194"/>
                  </a:cubicBezTo>
                  <a:cubicBezTo>
                    <a:pt x="3228273" y="5729117"/>
                    <a:pt x="3229489" y="5723323"/>
                    <a:pt x="3231703" y="5718051"/>
                  </a:cubicBezTo>
                  <a:close/>
                  <a:moveTo>
                    <a:pt x="4230515" y="996073"/>
                  </a:moveTo>
                  <a:lnTo>
                    <a:pt x="4239691" y="996072"/>
                  </a:lnTo>
                  <a:lnTo>
                    <a:pt x="4241550" y="998976"/>
                  </a:lnTo>
                  <a:lnTo>
                    <a:pt x="4635170" y="1680871"/>
                  </a:lnTo>
                  <a:lnTo>
                    <a:pt x="4279242" y="2297366"/>
                  </a:lnTo>
                  <a:lnTo>
                    <a:pt x="4281987" y="2299217"/>
                  </a:lnTo>
                  <a:cubicBezTo>
                    <a:pt x="4293673" y="2310903"/>
                    <a:pt x="4300901" y="2327047"/>
                    <a:pt x="4300901" y="2344880"/>
                  </a:cubicBezTo>
                  <a:cubicBezTo>
                    <a:pt x="4300901" y="2380545"/>
                    <a:pt x="4271989" y="2409458"/>
                    <a:pt x="4236324" y="2409458"/>
                  </a:cubicBezTo>
                  <a:cubicBezTo>
                    <a:pt x="4200658" y="2409458"/>
                    <a:pt x="4171747" y="2380545"/>
                    <a:pt x="4171747" y="2344880"/>
                  </a:cubicBezTo>
                  <a:cubicBezTo>
                    <a:pt x="4171746" y="2309214"/>
                    <a:pt x="4200658" y="2280303"/>
                    <a:pt x="4236324" y="2280303"/>
                  </a:cubicBezTo>
                  <a:cubicBezTo>
                    <a:pt x="4245240" y="2280302"/>
                    <a:pt x="4253734" y="2282110"/>
                    <a:pt x="4261460" y="2285378"/>
                  </a:cubicBezTo>
                  <a:lnTo>
                    <a:pt x="4263291" y="2286612"/>
                  </a:lnTo>
                  <a:lnTo>
                    <a:pt x="4612986" y="1680871"/>
                  </a:lnTo>
                  <a:lnTo>
                    <a:pt x="4230516" y="1018373"/>
                  </a:lnTo>
                  <a:close/>
                  <a:moveTo>
                    <a:pt x="3633148" y="3465831"/>
                  </a:moveTo>
                  <a:cubicBezTo>
                    <a:pt x="3642969" y="3442612"/>
                    <a:pt x="3665961" y="3426319"/>
                    <a:pt x="3692758" y="3426319"/>
                  </a:cubicBezTo>
                  <a:cubicBezTo>
                    <a:pt x="3728487" y="3426319"/>
                    <a:pt x="3757453" y="3455284"/>
                    <a:pt x="3757453" y="3491013"/>
                  </a:cubicBezTo>
                  <a:cubicBezTo>
                    <a:pt x="3757388" y="3526717"/>
                    <a:pt x="3728462" y="3555643"/>
                    <a:pt x="3692758" y="3555707"/>
                  </a:cubicBezTo>
                  <a:cubicBezTo>
                    <a:pt x="3657029" y="3555707"/>
                    <a:pt x="3628065" y="3526742"/>
                    <a:pt x="3628064" y="3491013"/>
                  </a:cubicBezTo>
                  <a:cubicBezTo>
                    <a:pt x="3628064" y="3482080"/>
                    <a:pt x="3629875" y="3473571"/>
                    <a:pt x="3633148" y="3465831"/>
                  </a:cubicBezTo>
                  <a:close/>
                  <a:moveTo>
                    <a:pt x="3460629" y="4162502"/>
                  </a:moveTo>
                  <a:cubicBezTo>
                    <a:pt x="3467269" y="4146685"/>
                    <a:pt x="3482884" y="4135558"/>
                    <a:pt x="3501118" y="4135510"/>
                  </a:cubicBezTo>
                  <a:cubicBezTo>
                    <a:pt x="3525429" y="4135446"/>
                    <a:pt x="3545189" y="4155101"/>
                    <a:pt x="3545254" y="4179413"/>
                  </a:cubicBezTo>
                  <a:cubicBezTo>
                    <a:pt x="3545254" y="4179490"/>
                    <a:pt x="3545254" y="4179567"/>
                    <a:pt x="3545254" y="4179645"/>
                  </a:cubicBezTo>
                  <a:lnTo>
                    <a:pt x="3533315" y="4208360"/>
                  </a:lnTo>
                  <a:lnTo>
                    <a:pt x="3785560" y="4645160"/>
                  </a:lnTo>
                  <a:lnTo>
                    <a:pt x="3540479" y="5069615"/>
                  </a:lnTo>
                  <a:lnTo>
                    <a:pt x="3543064" y="5071351"/>
                  </a:lnTo>
                  <a:cubicBezTo>
                    <a:pt x="3554792" y="5083038"/>
                    <a:pt x="3562062" y="5099198"/>
                    <a:pt x="3562093" y="5117063"/>
                  </a:cubicBezTo>
                  <a:cubicBezTo>
                    <a:pt x="3562093" y="5117140"/>
                    <a:pt x="3562093" y="5117218"/>
                    <a:pt x="3562093" y="5117294"/>
                  </a:cubicBezTo>
                  <a:cubicBezTo>
                    <a:pt x="3562030" y="5152934"/>
                    <a:pt x="3533155" y="5181809"/>
                    <a:pt x="3497516" y="5181872"/>
                  </a:cubicBezTo>
                  <a:cubicBezTo>
                    <a:pt x="3461787" y="5181937"/>
                    <a:pt x="3432771" y="5153025"/>
                    <a:pt x="3432707" y="5117294"/>
                  </a:cubicBezTo>
                  <a:cubicBezTo>
                    <a:pt x="3432642" y="5081565"/>
                    <a:pt x="3461555" y="5052550"/>
                    <a:pt x="3497284" y="5052485"/>
                  </a:cubicBezTo>
                  <a:cubicBezTo>
                    <a:pt x="3506217" y="5052469"/>
                    <a:pt x="3514729" y="5054264"/>
                    <a:pt x="3522475" y="5057523"/>
                  </a:cubicBezTo>
                  <a:lnTo>
                    <a:pt x="3524494" y="5058879"/>
                  </a:lnTo>
                  <a:lnTo>
                    <a:pt x="3763376" y="4645160"/>
                  </a:lnTo>
                  <a:lnTo>
                    <a:pt x="3516347" y="4217313"/>
                  </a:lnTo>
                  <a:lnTo>
                    <a:pt x="3501350" y="4223548"/>
                  </a:lnTo>
                  <a:lnTo>
                    <a:pt x="3501350" y="4223549"/>
                  </a:lnTo>
                  <a:cubicBezTo>
                    <a:pt x="3477039" y="4223612"/>
                    <a:pt x="3457279" y="4203956"/>
                    <a:pt x="3457214" y="4179645"/>
                  </a:cubicBezTo>
                  <a:cubicBezTo>
                    <a:pt x="3457198" y="4173567"/>
                    <a:pt x="3458415" y="4167774"/>
                    <a:pt x="3460629" y="4162502"/>
                  </a:cubicBezTo>
                  <a:close/>
                  <a:moveTo>
                    <a:pt x="3141572" y="3426215"/>
                  </a:moveTo>
                  <a:cubicBezTo>
                    <a:pt x="3151351" y="3402978"/>
                    <a:pt x="3174314" y="3386645"/>
                    <a:pt x="3201111" y="3386596"/>
                  </a:cubicBezTo>
                  <a:cubicBezTo>
                    <a:pt x="3236840" y="3386532"/>
                    <a:pt x="3265857" y="3415445"/>
                    <a:pt x="3265920" y="3451174"/>
                  </a:cubicBezTo>
                  <a:cubicBezTo>
                    <a:pt x="3265920" y="3451251"/>
                    <a:pt x="3265920" y="3451329"/>
                    <a:pt x="3265920" y="3451406"/>
                  </a:cubicBezTo>
                  <a:cubicBezTo>
                    <a:pt x="3265857" y="3487045"/>
                    <a:pt x="3236982" y="3515920"/>
                    <a:pt x="3201342" y="3515983"/>
                  </a:cubicBezTo>
                  <a:cubicBezTo>
                    <a:pt x="3165613" y="3516048"/>
                    <a:pt x="3136598" y="3487136"/>
                    <a:pt x="3136533" y="3451406"/>
                  </a:cubicBezTo>
                  <a:cubicBezTo>
                    <a:pt x="3136517" y="3442473"/>
                    <a:pt x="3138312" y="3433961"/>
                    <a:pt x="3141572" y="3426215"/>
                  </a:cubicBezTo>
                  <a:close/>
                  <a:moveTo>
                    <a:pt x="2997820" y="3342098"/>
                  </a:moveTo>
                  <a:cubicBezTo>
                    <a:pt x="3004485" y="3326341"/>
                    <a:pt x="3020088" y="3315284"/>
                    <a:pt x="3038272" y="3315284"/>
                  </a:cubicBezTo>
                  <a:cubicBezTo>
                    <a:pt x="3050396" y="3315284"/>
                    <a:pt x="3061372" y="3320198"/>
                    <a:pt x="3069317" y="3328143"/>
                  </a:cubicBezTo>
                  <a:lnTo>
                    <a:pt x="3077990" y="3349082"/>
                  </a:lnTo>
                  <a:lnTo>
                    <a:pt x="3523881" y="3349081"/>
                  </a:lnTo>
                  <a:lnTo>
                    <a:pt x="3754082" y="2950351"/>
                  </a:lnTo>
                  <a:lnTo>
                    <a:pt x="3754083" y="2969748"/>
                  </a:lnTo>
                  <a:lnTo>
                    <a:pt x="3765117" y="2969748"/>
                  </a:lnTo>
                  <a:lnTo>
                    <a:pt x="3535031" y="3368245"/>
                  </a:lnTo>
                  <a:lnTo>
                    <a:pt x="3078424" y="3368245"/>
                  </a:lnTo>
                  <a:lnTo>
                    <a:pt x="3069317" y="3390232"/>
                  </a:lnTo>
                  <a:cubicBezTo>
                    <a:pt x="3061372" y="3398176"/>
                    <a:pt x="3050396" y="3403090"/>
                    <a:pt x="3038272" y="3403090"/>
                  </a:cubicBezTo>
                  <a:cubicBezTo>
                    <a:pt x="3014026" y="3403090"/>
                    <a:pt x="2994370" y="3383434"/>
                    <a:pt x="2994370" y="3359187"/>
                  </a:cubicBezTo>
                  <a:cubicBezTo>
                    <a:pt x="2994370" y="3353125"/>
                    <a:pt x="2995598" y="3347351"/>
                    <a:pt x="2997820" y="3342098"/>
                  </a:cubicBezTo>
                  <a:close/>
                  <a:moveTo>
                    <a:pt x="2708616" y="3949544"/>
                  </a:moveTo>
                  <a:cubicBezTo>
                    <a:pt x="2715280" y="3933786"/>
                    <a:pt x="2730883" y="3922730"/>
                    <a:pt x="2749068" y="3922730"/>
                  </a:cubicBezTo>
                  <a:lnTo>
                    <a:pt x="2765733" y="3926094"/>
                  </a:lnTo>
                  <a:lnTo>
                    <a:pt x="2962313" y="3585556"/>
                  </a:lnTo>
                  <a:lnTo>
                    <a:pt x="3402393" y="3585556"/>
                  </a:lnTo>
                  <a:lnTo>
                    <a:pt x="3404018" y="3588459"/>
                  </a:lnTo>
                  <a:lnTo>
                    <a:pt x="3523464" y="3795433"/>
                  </a:lnTo>
                  <a:lnTo>
                    <a:pt x="4001940" y="3795433"/>
                  </a:lnTo>
                  <a:lnTo>
                    <a:pt x="4003567" y="3798336"/>
                  </a:lnTo>
                  <a:lnTo>
                    <a:pt x="4244338" y="4215187"/>
                  </a:lnTo>
                  <a:lnTo>
                    <a:pt x="4240389" y="4221923"/>
                  </a:lnTo>
                  <a:lnTo>
                    <a:pt x="4218205" y="4221923"/>
                  </a:lnTo>
                  <a:lnTo>
                    <a:pt x="4222038" y="4215187"/>
                  </a:lnTo>
                  <a:lnTo>
                    <a:pt x="3990790" y="3814596"/>
                  </a:lnTo>
                  <a:lnTo>
                    <a:pt x="3534524" y="3814597"/>
                  </a:lnTo>
                  <a:lnTo>
                    <a:pt x="3611340" y="3947701"/>
                  </a:lnTo>
                  <a:lnTo>
                    <a:pt x="3589156" y="3947701"/>
                  </a:lnTo>
                  <a:lnTo>
                    <a:pt x="3587530" y="3944797"/>
                  </a:lnTo>
                  <a:lnTo>
                    <a:pt x="3520325" y="3828402"/>
                  </a:lnTo>
                  <a:lnTo>
                    <a:pt x="3313636" y="4186450"/>
                  </a:lnTo>
                  <a:lnTo>
                    <a:pt x="3325969" y="4216000"/>
                  </a:lnTo>
                  <a:cubicBezTo>
                    <a:pt x="3325968" y="4216038"/>
                    <a:pt x="3325968" y="4216077"/>
                    <a:pt x="3325968" y="4216116"/>
                  </a:cubicBezTo>
                  <a:cubicBezTo>
                    <a:pt x="3325968" y="4240381"/>
                    <a:pt x="3306330" y="4260071"/>
                    <a:pt x="3282064" y="4260136"/>
                  </a:cubicBezTo>
                  <a:cubicBezTo>
                    <a:pt x="3257754" y="4260199"/>
                    <a:pt x="3237994" y="4240543"/>
                    <a:pt x="3237929" y="4216232"/>
                  </a:cubicBezTo>
                  <a:cubicBezTo>
                    <a:pt x="3237865" y="4191921"/>
                    <a:pt x="3257521" y="4172161"/>
                    <a:pt x="3281833" y="4172096"/>
                  </a:cubicBezTo>
                  <a:lnTo>
                    <a:pt x="3297849" y="4175286"/>
                  </a:lnTo>
                  <a:lnTo>
                    <a:pt x="3509218" y="3809165"/>
                  </a:lnTo>
                  <a:lnTo>
                    <a:pt x="3391243" y="3604837"/>
                  </a:lnTo>
                  <a:lnTo>
                    <a:pt x="2973463" y="3604837"/>
                  </a:lnTo>
                  <a:lnTo>
                    <a:pt x="2781087" y="3937940"/>
                  </a:lnTo>
                  <a:lnTo>
                    <a:pt x="2792972" y="3966632"/>
                  </a:lnTo>
                  <a:cubicBezTo>
                    <a:pt x="2792908" y="3990854"/>
                    <a:pt x="2773290" y="4010472"/>
                    <a:pt x="2749068" y="4010536"/>
                  </a:cubicBezTo>
                  <a:cubicBezTo>
                    <a:pt x="2724822" y="4010536"/>
                    <a:pt x="2705166" y="3990880"/>
                    <a:pt x="2705166" y="3966632"/>
                  </a:cubicBezTo>
                  <a:cubicBezTo>
                    <a:pt x="2705166" y="3960571"/>
                    <a:pt x="2706394" y="3954796"/>
                    <a:pt x="2708616" y="3949544"/>
                  </a:cubicBezTo>
                  <a:close/>
                  <a:moveTo>
                    <a:pt x="3173468" y="1671695"/>
                  </a:moveTo>
                  <a:lnTo>
                    <a:pt x="3195653" y="1671695"/>
                  </a:lnTo>
                  <a:lnTo>
                    <a:pt x="3197394" y="1674599"/>
                  </a:lnTo>
                  <a:lnTo>
                    <a:pt x="3491942" y="2184947"/>
                  </a:lnTo>
                  <a:lnTo>
                    <a:pt x="4080573" y="2184947"/>
                  </a:lnTo>
                  <a:lnTo>
                    <a:pt x="4374887" y="1675180"/>
                  </a:lnTo>
                  <a:lnTo>
                    <a:pt x="4080573" y="1165413"/>
                  </a:lnTo>
                  <a:lnTo>
                    <a:pt x="3491942" y="1165413"/>
                  </a:lnTo>
                  <a:lnTo>
                    <a:pt x="3482882" y="1180512"/>
                  </a:lnTo>
                  <a:lnTo>
                    <a:pt x="3482650" y="1146133"/>
                  </a:lnTo>
                  <a:lnTo>
                    <a:pt x="4091723" y="1146133"/>
                  </a:lnTo>
                  <a:lnTo>
                    <a:pt x="4093349" y="1149036"/>
                  </a:lnTo>
                  <a:lnTo>
                    <a:pt x="4397071" y="1675180"/>
                  </a:lnTo>
                  <a:lnTo>
                    <a:pt x="4091723" y="2204111"/>
                  </a:lnTo>
                  <a:lnTo>
                    <a:pt x="3480908" y="2204111"/>
                  </a:lnTo>
                  <a:lnTo>
                    <a:pt x="3479166" y="2201207"/>
                  </a:lnTo>
                  <a:close/>
                  <a:moveTo>
                    <a:pt x="2387085" y="4633209"/>
                  </a:moveTo>
                  <a:cubicBezTo>
                    <a:pt x="2396864" y="4609972"/>
                    <a:pt x="2419827" y="4593639"/>
                    <a:pt x="2446624" y="4593591"/>
                  </a:cubicBezTo>
                  <a:cubicBezTo>
                    <a:pt x="2482353" y="4593526"/>
                    <a:pt x="2511370" y="4622439"/>
                    <a:pt x="2511433" y="4658168"/>
                  </a:cubicBezTo>
                  <a:cubicBezTo>
                    <a:pt x="2511435" y="4658245"/>
                    <a:pt x="2511435" y="4658323"/>
                    <a:pt x="2511433" y="4658400"/>
                  </a:cubicBezTo>
                  <a:cubicBezTo>
                    <a:pt x="2511402" y="4676220"/>
                    <a:pt x="2504167" y="4692348"/>
                    <a:pt x="2492486" y="4704030"/>
                  </a:cubicBezTo>
                  <a:lnTo>
                    <a:pt x="2489760" y="4705869"/>
                  </a:lnTo>
                  <a:lnTo>
                    <a:pt x="2839198" y="5311142"/>
                  </a:lnTo>
                  <a:lnTo>
                    <a:pt x="3306636" y="5311142"/>
                  </a:lnTo>
                  <a:lnTo>
                    <a:pt x="3084034" y="4925538"/>
                  </a:lnTo>
                  <a:lnTo>
                    <a:pt x="3106335" y="4925538"/>
                  </a:lnTo>
                  <a:lnTo>
                    <a:pt x="3107960" y="4928442"/>
                  </a:lnTo>
                  <a:lnTo>
                    <a:pt x="3328906" y="5311142"/>
                  </a:lnTo>
                  <a:lnTo>
                    <a:pt x="3607738" y="5311142"/>
                  </a:lnTo>
                  <a:lnTo>
                    <a:pt x="3985667" y="4656596"/>
                  </a:lnTo>
                  <a:lnTo>
                    <a:pt x="3981266" y="4645973"/>
                  </a:lnTo>
                  <a:cubicBezTo>
                    <a:pt x="3981267" y="4631669"/>
                    <a:pt x="3992863" y="4620072"/>
                    <a:pt x="4007168" y="4620072"/>
                  </a:cubicBezTo>
                  <a:cubicBezTo>
                    <a:pt x="4021472" y="4620072"/>
                    <a:pt x="4033068" y="4631669"/>
                    <a:pt x="4033068" y="4645974"/>
                  </a:cubicBezTo>
                  <a:cubicBezTo>
                    <a:pt x="4033067" y="4646012"/>
                    <a:pt x="4033068" y="4646050"/>
                    <a:pt x="4033068" y="4646089"/>
                  </a:cubicBezTo>
                  <a:cubicBezTo>
                    <a:pt x="4033036" y="4653219"/>
                    <a:pt x="4030126" y="4659665"/>
                    <a:pt x="4025441" y="4664328"/>
                  </a:cubicBezTo>
                  <a:lnTo>
                    <a:pt x="4007167" y="4671873"/>
                  </a:lnTo>
                  <a:lnTo>
                    <a:pt x="4000598" y="4669152"/>
                  </a:lnTo>
                  <a:lnTo>
                    <a:pt x="3618773" y="5330306"/>
                  </a:lnTo>
                  <a:lnTo>
                    <a:pt x="3339970" y="5330307"/>
                  </a:lnTo>
                  <a:lnTo>
                    <a:pt x="3429221" y="5484900"/>
                  </a:lnTo>
                  <a:lnTo>
                    <a:pt x="4080339" y="5484900"/>
                  </a:lnTo>
                  <a:lnTo>
                    <a:pt x="4406013" y="4920893"/>
                  </a:lnTo>
                  <a:lnTo>
                    <a:pt x="4221487" y="4601293"/>
                  </a:lnTo>
                  <a:lnTo>
                    <a:pt x="4100468" y="4810873"/>
                  </a:lnTo>
                  <a:lnTo>
                    <a:pt x="4103006" y="4812577"/>
                  </a:lnTo>
                  <a:cubicBezTo>
                    <a:pt x="4114734" y="4824263"/>
                    <a:pt x="4122004" y="4840424"/>
                    <a:pt x="4122035" y="4858288"/>
                  </a:cubicBezTo>
                  <a:cubicBezTo>
                    <a:pt x="4122035" y="4858365"/>
                    <a:pt x="4122035" y="4858443"/>
                    <a:pt x="4122035" y="4858520"/>
                  </a:cubicBezTo>
                  <a:cubicBezTo>
                    <a:pt x="4121972" y="4894159"/>
                    <a:pt x="4093097" y="4923034"/>
                    <a:pt x="4057458" y="4923098"/>
                  </a:cubicBezTo>
                  <a:cubicBezTo>
                    <a:pt x="4021728" y="4923162"/>
                    <a:pt x="3992713" y="4894251"/>
                    <a:pt x="3992649" y="4858520"/>
                  </a:cubicBezTo>
                  <a:cubicBezTo>
                    <a:pt x="3992584" y="4822791"/>
                    <a:pt x="4021497" y="4793776"/>
                    <a:pt x="4057226" y="4793711"/>
                  </a:cubicBezTo>
                  <a:cubicBezTo>
                    <a:pt x="4066159" y="4793695"/>
                    <a:pt x="4074671" y="4795490"/>
                    <a:pt x="4082417" y="4798749"/>
                  </a:cubicBezTo>
                  <a:lnTo>
                    <a:pt x="4084485" y="4800138"/>
                  </a:lnTo>
                  <a:lnTo>
                    <a:pt x="4210366" y="4582032"/>
                  </a:lnTo>
                  <a:lnTo>
                    <a:pt x="4113426" y="4414131"/>
                  </a:lnTo>
                  <a:lnTo>
                    <a:pt x="4105542" y="4417397"/>
                  </a:lnTo>
                  <a:cubicBezTo>
                    <a:pt x="4105505" y="4417397"/>
                    <a:pt x="4105465" y="4417397"/>
                    <a:pt x="4105426" y="4417397"/>
                  </a:cubicBezTo>
                  <a:cubicBezTo>
                    <a:pt x="4081180" y="4417332"/>
                    <a:pt x="4061577" y="4397625"/>
                    <a:pt x="4061640" y="4373377"/>
                  </a:cubicBezTo>
                  <a:cubicBezTo>
                    <a:pt x="4061704" y="4349131"/>
                    <a:pt x="4081412" y="4329527"/>
                    <a:pt x="4105660" y="4329590"/>
                  </a:cubicBezTo>
                  <a:cubicBezTo>
                    <a:pt x="4129861" y="4329655"/>
                    <a:pt x="4149446" y="4349292"/>
                    <a:pt x="4149446" y="4373493"/>
                  </a:cubicBezTo>
                  <a:cubicBezTo>
                    <a:pt x="4149446" y="4385617"/>
                    <a:pt x="4144532" y="4396593"/>
                    <a:pt x="4136587" y="4404538"/>
                  </a:cubicBezTo>
                  <a:lnTo>
                    <a:pt x="4131291" y="4406732"/>
                  </a:lnTo>
                  <a:lnTo>
                    <a:pt x="4221440" y="4562846"/>
                  </a:lnTo>
                  <a:lnTo>
                    <a:pt x="4293119" y="4438652"/>
                  </a:lnTo>
                  <a:lnTo>
                    <a:pt x="4551492" y="4438652"/>
                  </a:lnTo>
                  <a:lnTo>
                    <a:pt x="4450516" y="4263747"/>
                  </a:lnTo>
                  <a:lnTo>
                    <a:pt x="4446897" y="4265246"/>
                  </a:lnTo>
                  <a:cubicBezTo>
                    <a:pt x="4432593" y="4265246"/>
                    <a:pt x="4420997" y="4253649"/>
                    <a:pt x="4420996" y="4239345"/>
                  </a:cubicBezTo>
                  <a:cubicBezTo>
                    <a:pt x="4420996" y="4225040"/>
                    <a:pt x="4432593" y="4213443"/>
                    <a:pt x="4446898" y="4213443"/>
                  </a:cubicBezTo>
                  <a:cubicBezTo>
                    <a:pt x="4461202" y="4213443"/>
                    <a:pt x="4472799" y="4225040"/>
                    <a:pt x="4472798" y="4239344"/>
                  </a:cubicBezTo>
                  <a:lnTo>
                    <a:pt x="4466872" y="4253653"/>
                  </a:lnTo>
                  <a:lnTo>
                    <a:pt x="4573666" y="4438652"/>
                  </a:lnTo>
                  <a:lnTo>
                    <a:pt x="4777914" y="4438652"/>
                  </a:lnTo>
                  <a:lnTo>
                    <a:pt x="4779541" y="4441556"/>
                  </a:lnTo>
                  <a:lnTo>
                    <a:pt x="4892482" y="4637146"/>
                  </a:lnTo>
                  <a:lnTo>
                    <a:pt x="5150745" y="4637146"/>
                  </a:lnTo>
                  <a:lnTo>
                    <a:pt x="5235134" y="4491033"/>
                  </a:lnTo>
                  <a:lnTo>
                    <a:pt x="5060267" y="4491033"/>
                  </a:lnTo>
                  <a:lnTo>
                    <a:pt x="5058524" y="4488130"/>
                  </a:lnTo>
                  <a:lnTo>
                    <a:pt x="4664905" y="3806234"/>
                  </a:lnTo>
                  <a:lnTo>
                    <a:pt x="4666530" y="3803330"/>
                  </a:lnTo>
                  <a:lnTo>
                    <a:pt x="5060267" y="3121434"/>
                  </a:lnTo>
                  <a:lnTo>
                    <a:pt x="5850992" y="3121434"/>
                  </a:lnTo>
                  <a:lnTo>
                    <a:pt x="5852618" y="3124337"/>
                  </a:lnTo>
                  <a:lnTo>
                    <a:pt x="6242289" y="3799265"/>
                  </a:lnTo>
                  <a:lnTo>
                    <a:pt x="6220106" y="3799265"/>
                  </a:lnTo>
                  <a:lnTo>
                    <a:pt x="6218364" y="3796362"/>
                  </a:lnTo>
                  <a:lnTo>
                    <a:pt x="5839842" y="3140715"/>
                  </a:lnTo>
                  <a:lnTo>
                    <a:pt x="5071301" y="3140715"/>
                  </a:lnTo>
                  <a:lnTo>
                    <a:pt x="4687089" y="3806233"/>
                  </a:lnTo>
                  <a:lnTo>
                    <a:pt x="5071301" y="4471754"/>
                  </a:lnTo>
                  <a:lnTo>
                    <a:pt x="5246269" y="4471753"/>
                  </a:lnTo>
                  <a:lnTo>
                    <a:pt x="5352347" y="4288086"/>
                  </a:lnTo>
                  <a:lnTo>
                    <a:pt x="5343647" y="4282220"/>
                  </a:lnTo>
                  <a:cubicBezTo>
                    <a:pt x="5331961" y="4270534"/>
                    <a:pt x="5324734" y="4254390"/>
                    <a:pt x="5324733" y="4236557"/>
                  </a:cubicBezTo>
                  <a:cubicBezTo>
                    <a:pt x="5324733" y="4200891"/>
                    <a:pt x="5353645" y="4171980"/>
                    <a:pt x="5389311" y="4171980"/>
                  </a:cubicBezTo>
                  <a:cubicBezTo>
                    <a:pt x="5424975" y="4171980"/>
                    <a:pt x="5453889" y="4200891"/>
                    <a:pt x="5453888" y="4236557"/>
                  </a:cubicBezTo>
                  <a:cubicBezTo>
                    <a:pt x="5453825" y="4272196"/>
                    <a:pt x="5424950" y="4301072"/>
                    <a:pt x="5389311" y="4301135"/>
                  </a:cubicBezTo>
                  <a:lnTo>
                    <a:pt x="5369279" y="4297091"/>
                  </a:lnTo>
                  <a:lnTo>
                    <a:pt x="5268443" y="4471754"/>
                  </a:lnTo>
                  <a:lnTo>
                    <a:pt x="5724801" y="4471753"/>
                  </a:lnTo>
                  <a:lnTo>
                    <a:pt x="5735227" y="4446582"/>
                  </a:lnTo>
                  <a:cubicBezTo>
                    <a:pt x="5744433" y="4437377"/>
                    <a:pt x="5757151" y="4431682"/>
                    <a:pt x="5771199" y="4431682"/>
                  </a:cubicBezTo>
                  <a:cubicBezTo>
                    <a:pt x="5799295" y="4431682"/>
                    <a:pt x="5822070" y="4454459"/>
                    <a:pt x="5822070" y="4482555"/>
                  </a:cubicBezTo>
                  <a:cubicBezTo>
                    <a:pt x="5822007" y="4510624"/>
                    <a:pt x="5799268" y="4533363"/>
                    <a:pt x="5771199" y="4533426"/>
                  </a:cubicBezTo>
                  <a:cubicBezTo>
                    <a:pt x="5757151" y="4533426"/>
                    <a:pt x="5744432" y="4527732"/>
                    <a:pt x="5735227" y="4518527"/>
                  </a:cubicBezTo>
                  <a:lnTo>
                    <a:pt x="5723838" y="4491033"/>
                  </a:lnTo>
                  <a:lnTo>
                    <a:pt x="5257312" y="4491033"/>
                  </a:lnTo>
                  <a:lnTo>
                    <a:pt x="5161895" y="4656310"/>
                  </a:lnTo>
                  <a:lnTo>
                    <a:pt x="4903547" y="4656310"/>
                  </a:lnTo>
                  <a:lnTo>
                    <a:pt x="5020312" y="4858522"/>
                  </a:lnTo>
                  <a:lnTo>
                    <a:pt x="5016364" y="4865258"/>
                  </a:lnTo>
                  <a:lnTo>
                    <a:pt x="4994062" y="4865258"/>
                  </a:lnTo>
                  <a:lnTo>
                    <a:pt x="4998012" y="4858405"/>
                  </a:lnTo>
                  <a:lnTo>
                    <a:pt x="4881314" y="4656310"/>
                  </a:lnTo>
                  <a:lnTo>
                    <a:pt x="4677099" y="4656310"/>
                  </a:lnTo>
                  <a:lnTo>
                    <a:pt x="4675474" y="4653406"/>
                  </a:lnTo>
                  <a:lnTo>
                    <a:pt x="4562623" y="4457933"/>
                  </a:lnTo>
                  <a:lnTo>
                    <a:pt x="4304268" y="4457933"/>
                  </a:lnTo>
                  <a:lnTo>
                    <a:pt x="4232564" y="4582109"/>
                  </a:lnTo>
                  <a:lnTo>
                    <a:pt x="4428196" y="4920892"/>
                  </a:lnTo>
                  <a:lnTo>
                    <a:pt x="4091489" y="5504063"/>
                  </a:lnTo>
                  <a:lnTo>
                    <a:pt x="3418071" y="5504064"/>
                  </a:lnTo>
                  <a:lnTo>
                    <a:pt x="3416329" y="5501160"/>
                  </a:lnTo>
                  <a:lnTo>
                    <a:pt x="3317699" y="5330307"/>
                  </a:lnTo>
                  <a:lnTo>
                    <a:pt x="2828165" y="5330306"/>
                  </a:lnTo>
                  <a:lnTo>
                    <a:pt x="2826422" y="5327403"/>
                  </a:lnTo>
                  <a:lnTo>
                    <a:pt x="2473754" y="4716671"/>
                  </a:lnTo>
                  <a:lnTo>
                    <a:pt x="2471973" y="4717873"/>
                  </a:lnTo>
                  <a:cubicBezTo>
                    <a:pt x="2464253" y="4721145"/>
                    <a:pt x="2455766" y="4722962"/>
                    <a:pt x="2446856" y="4722978"/>
                  </a:cubicBezTo>
                  <a:cubicBezTo>
                    <a:pt x="2411126" y="4723042"/>
                    <a:pt x="2382111" y="4694130"/>
                    <a:pt x="2382047" y="4658400"/>
                  </a:cubicBezTo>
                  <a:cubicBezTo>
                    <a:pt x="2382031" y="4649468"/>
                    <a:pt x="2383825" y="4640955"/>
                    <a:pt x="2387085" y="4633209"/>
                  </a:cubicBezTo>
                  <a:close/>
                  <a:moveTo>
                    <a:pt x="2464394" y="3785328"/>
                  </a:moveTo>
                  <a:lnTo>
                    <a:pt x="2466019" y="3782425"/>
                  </a:lnTo>
                  <a:lnTo>
                    <a:pt x="2818153" y="3172506"/>
                  </a:lnTo>
                  <a:lnTo>
                    <a:pt x="2809099" y="3166401"/>
                  </a:lnTo>
                  <a:cubicBezTo>
                    <a:pt x="2797413" y="3154715"/>
                    <a:pt x="2790185" y="3138570"/>
                    <a:pt x="2790185" y="3120738"/>
                  </a:cubicBezTo>
                  <a:cubicBezTo>
                    <a:pt x="2790185" y="3085072"/>
                    <a:pt x="2819097" y="3056160"/>
                    <a:pt x="2854762" y="3056160"/>
                  </a:cubicBezTo>
                  <a:cubicBezTo>
                    <a:pt x="2890426" y="3056160"/>
                    <a:pt x="2919340" y="3085072"/>
                    <a:pt x="2919340" y="3120738"/>
                  </a:cubicBezTo>
                  <a:cubicBezTo>
                    <a:pt x="2919275" y="3156377"/>
                    <a:pt x="2890401" y="3185252"/>
                    <a:pt x="2854762" y="3185316"/>
                  </a:cubicBezTo>
                  <a:lnTo>
                    <a:pt x="2835224" y="3181371"/>
                  </a:lnTo>
                  <a:lnTo>
                    <a:pt x="2486578" y="3785328"/>
                  </a:lnTo>
                  <a:lnTo>
                    <a:pt x="2870791" y="4450846"/>
                  </a:lnTo>
                  <a:lnTo>
                    <a:pt x="3613895" y="4450846"/>
                  </a:lnTo>
                  <a:lnTo>
                    <a:pt x="3613895" y="4470127"/>
                  </a:lnTo>
                  <a:lnTo>
                    <a:pt x="2859641" y="4470127"/>
                  </a:lnTo>
                  <a:lnTo>
                    <a:pt x="2858014" y="4467224"/>
                  </a:lnTo>
                  <a:close/>
                  <a:moveTo>
                    <a:pt x="2675316" y="2548369"/>
                  </a:moveTo>
                  <a:cubicBezTo>
                    <a:pt x="2675316" y="2534064"/>
                    <a:pt x="2686913" y="2522468"/>
                    <a:pt x="2701218" y="2522468"/>
                  </a:cubicBezTo>
                  <a:cubicBezTo>
                    <a:pt x="2715522" y="2522468"/>
                    <a:pt x="2727119" y="2534064"/>
                    <a:pt x="2727118" y="2548369"/>
                  </a:cubicBezTo>
                  <a:cubicBezTo>
                    <a:pt x="2727119" y="2548408"/>
                    <a:pt x="2727119" y="2548446"/>
                    <a:pt x="2727118" y="2548485"/>
                  </a:cubicBezTo>
                  <a:lnTo>
                    <a:pt x="2721772" y="2561270"/>
                  </a:lnTo>
                  <a:lnTo>
                    <a:pt x="3042687" y="3117253"/>
                  </a:lnTo>
                  <a:lnTo>
                    <a:pt x="2719612" y="3676883"/>
                  </a:lnTo>
                  <a:lnTo>
                    <a:pt x="2722339" y="3678722"/>
                  </a:lnTo>
                  <a:cubicBezTo>
                    <a:pt x="2734047" y="3690429"/>
                    <a:pt x="2741288" y="3706602"/>
                    <a:pt x="2741288" y="3724467"/>
                  </a:cubicBezTo>
                  <a:cubicBezTo>
                    <a:pt x="2741224" y="3760171"/>
                    <a:pt x="2712297" y="3789097"/>
                    <a:pt x="2676594" y="3789162"/>
                  </a:cubicBezTo>
                  <a:cubicBezTo>
                    <a:pt x="2640864" y="3789162"/>
                    <a:pt x="2611900" y="3760197"/>
                    <a:pt x="2611900" y="3724467"/>
                  </a:cubicBezTo>
                  <a:cubicBezTo>
                    <a:pt x="2611900" y="3688738"/>
                    <a:pt x="2640864" y="3659774"/>
                    <a:pt x="2676594" y="3659774"/>
                  </a:cubicBezTo>
                  <a:cubicBezTo>
                    <a:pt x="2685526" y="3659774"/>
                    <a:pt x="2694036" y="3661584"/>
                    <a:pt x="2701775" y="3664857"/>
                  </a:cubicBezTo>
                  <a:lnTo>
                    <a:pt x="2703643" y="3666117"/>
                  </a:lnTo>
                  <a:lnTo>
                    <a:pt x="3020504" y="3117253"/>
                  </a:lnTo>
                  <a:lnTo>
                    <a:pt x="2705910" y="2572332"/>
                  </a:lnTo>
                  <a:lnTo>
                    <a:pt x="2701217" y="2574270"/>
                  </a:lnTo>
                  <a:cubicBezTo>
                    <a:pt x="2686913" y="2574269"/>
                    <a:pt x="2675317" y="2562674"/>
                    <a:pt x="2675316" y="2548369"/>
                  </a:cubicBezTo>
                  <a:close/>
                  <a:moveTo>
                    <a:pt x="2670553" y="2409574"/>
                  </a:moveTo>
                  <a:cubicBezTo>
                    <a:pt x="2670553" y="2395269"/>
                    <a:pt x="2682150" y="2383673"/>
                    <a:pt x="2696455" y="2383673"/>
                  </a:cubicBezTo>
                  <a:cubicBezTo>
                    <a:pt x="2710759" y="2383673"/>
                    <a:pt x="2722354" y="2395269"/>
                    <a:pt x="2722354" y="2409574"/>
                  </a:cubicBezTo>
                  <a:cubicBezTo>
                    <a:pt x="2722419" y="2423814"/>
                    <a:pt x="2710927" y="2435410"/>
                    <a:pt x="2696688" y="2435474"/>
                  </a:cubicBezTo>
                  <a:cubicBezTo>
                    <a:pt x="2696609" y="2435475"/>
                    <a:pt x="2696531" y="2435475"/>
                    <a:pt x="2696455" y="2435474"/>
                  </a:cubicBezTo>
                  <a:cubicBezTo>
                    <a:pt x="2682150" y="2435474"/>
                    <a:pt x="2670554" y="2423878"/>
                    <a:pt x="2670553" y="2409574"/>
                  </a:cubicBezTo>
                  <a:close/>
                  <a:moveTo>
                    <a:pt x="2460097" y="2635595"/>
                  </a:moveTo>
                  <a:lnTo>
                    <a:pt x="2744424" y="2143250"/>
                  </a:lnTo>
                  <a:lnTo>
                    <a:pt x="3260114" y="2143250"/>
                  </a:lnTo>
                  <a:lnTo>
                    <a:pt x="3260114" y="2162414"/>
                  </a:lnTo>
                  <a:lnTo>
                    <a:pt x="2755574" y="2162414"/>
                  </a:lnTo>
                  <a:lnTo>
                    <a:pt x="2482281" y="2635595"/>
                  </a:lnTo>
                  <a:lnTo>
                    <a:pt x="2746515" y="3093096"/>
                  </a:lnTo>
                  <a:lnTo>
                    <a:pt x="2746515" y="3108428"/>
                  </a:lnTo>
                  <a:lnTo>
                    <a:pt x="2733042" y="3108428"/>
                  </a:lnTo>
                  <a:lnTo>
                    <a:pt x="2731415" y="3105523"/>
                  </a:lnTo>
                  <a:close/>
                  <a:moveTo>
                    <a:pt x="2238024" y="2635595"/>
                  </a:moveTo>
                  <a:lnTo>
                    <a:pt x="2577869" y="2047109"/>
                  </a:lnTo>
                  <a:lnTo>
                    <a:pt x="2577059" y="2046778"/>
                  </a:lnTo>
                  <a:cubicBezTo>
                    <a:pt x="2572351" y="2042112"/>
                    <a:pt x="2569423" y="2035650"/>
                    <a:pt x="2569391" y="2028498"/>
                  </a:cubicBezTo>
                  <a:cubicBezTo>
                    <a:pt x="2569327" y="2014193"/>
                    <a:pt x="2580871" y="2002545"/>
                    <a:pt x="2595175" y="2002480"/>
                  </a:cubicBezTo>
                  <a:cubicBezTo>
                    <a:pt x="2609480" y="2002417"/>
                    <a:pt x="2621128" y="2013961"/>
                    <a:pt x="2621192" y="2028264"/>
                  </a:cubicBezTo>
                  <a:cubicBezTo>
                    <a:pt x="2621192" y="2028303"/>
                    <a:pt x="2621192" y="2028343"/>
                    <a:pt x="2621192" y="2028380"/>
                  </a:cubicBezTo>
                  <a:cubicBezTo>
                    <a:pt x="2621192" y="2035510"/>
                    <a:pt x="2618311" y="2041969"/>
                    <a:pt x="2613647" y="2046654"/>
                  </a:cubicBezTo>
                  <a:lnTo>
                    <a:pt x="2596072" y="2054004"/>
                  </a:lnTo>
                  <a:lnTo>
                    <a:pt x="2260208" y="2635595"/>
                  </a:lnTo>
                  <a:lnTo>
                    <a:pt x="2553161" y="3143031"/>
                  </a:lnTo>
                  <a:lnTo>
                    <a:pt x="2577638" y="3138044"/>
                  </a:lnTo>
                  <a:cubicBezTo>
                    <a:pt x="2613367" y="3137979"/>
                    <a:pt x="2642384" y="3166892"/>
                    <a:pt x="2642447" y="3202621"/>
                  </a:cubicBezTo>
                  <a:cubicBezTo>
                    <a:pt x="2642449" y="3202698"/>
                    <a:pt x="2642449" y="3202776"/>
                    <a:pt x="2642447" y="3202853"/>
                  </a:cubicBezTo>
                  <a:cubicBezTo>
                    <a:pt x="2642447" y="3238519"/>
                    <a:pt x="2613536" y="3267431"/>
                    <a:pt x="2577870" y="3267430"/>
                  </a:cubicBezTo>
                  <a:cubicBezTo>
                    <a:pt x="2542140" y="3267495"/>
                    <a:pt x="2513125" y="3238583"/>
                    <a:pt x="2513061" y="3202853"/>
                  </a:cubicBezTo>
                  <a:cubicBezTo>
                    <a:pt x="2513028" y="3184988"/>
                    <a:pt x="2520240" y="3168802"/>
                    <a:pt x="2531927" y="3157074"/>
                  </a:cubicBezTo>
                  <a:lnTo>
                    <a:pt x="2537106" y="3153569"/>
                  </a:lnTo>
                  <a:close/>
                  <a:moveTo>
                    <a:pt x="2511433" y="874233"/>
                  </a:moveTo>
                  <a:lnTo>
                    <a:pt x="2773161" y="420755"/>
                  </a:lnTo>
                  <a:lnTo>
                    <a:pt x="2772336" y="420413"/>
                  </a:lnTo>
                  <a:cubicBezTo>
                    <a:pt x="2767648" y="415726"/>
                    <a:pt x="2764749" y="409252"/>
                    <a:pt x="2764748" y="402099"/>
                  </a:cubicBezTo>
                  <a:cubicBezTo>
                    <a:pt x="2764748" y="387795"/>
                    <a:pt x="2776345" y="376198"/>
                    <a:pt x="2790650" y="376197"/>
                  </a:cubicBezTo>
                  <a:cubicBezTo>
                    <a:pt x="2804954" y="376197"/>
                    <a:pt x="2816550" y="387794"/>
                    <a:pt x="2816550" y="402099"/>
                  </a:cubicBezTo>
                  <a:cubicBezTo>
                    <a:pt x="2816550" y="409251"/>
                    <a:pt x="2813651" y="415726"/>
                    <a:pt x="2808964" y="420413"/>
                  </a:cubicBezTo>
                  <a:lnTo>
                    <a:pt x="2791327" y="427718"/>
                  </a:lnTo>
                  <a:lnTo>
                    <a:pt x="2533617" y="874233"/>
                  </a:lnTo>
                  <a:lnTo>
                    <a:pt x="2802147" y="1339515"/>
                  </a:lnTo>
                  <a:lnTo>
                    <a:pt x="2796573" y="1339747"/>
                  </a:lnTo>
                  <a:lnTo>
                    <a:pt x="2796573" y="1345554"/>
                  </a:lnTo>
                  <a:lnTo>
                    <a:pt x="2783564" y="1345555"/>
                  </a:lnTo>
                  <a:lnTo>
                    <a:pt x="2781822" y="1342651"/>
                  </a:lnTo>
                  <a:close/>
                  <a:moveTo>
                    <a:pt x="2202634" y="1525584"/>
                  </a:moveTo>
                  <a:lnTo>
                    <a:pt x="2306086" y="1704796"/>
                  </a:lnTo>
                  <a:lnTo>
                    <a:pt x="2488056" y="1704796"/>
                  </a:lnTo>
                  <a:lnTo>
                    <a:pt x="2384602" y="1525584"/>
                  </a:lnTo>
                  <a:close/>
                  <a:moveTo>
                    <a:pt x="2166714" y="1141605"/>
                  </a:moveTo>
                  <a:cubicBezTo>
                    <a:pt x="2166906" y="1127302"/>
                    <a:pt x="2178657" y="1115863"/>
                    <a:pt x="2192961" y="1116056"/>
                  </a:cubicBezTo>
                  <a:cubicBezTo>
                    <a:pt x="2207127" y="1116247"/>
                    <a:pt x="2218511" y="1127784"/>
                    <a:pt x="2218512" y="1141952"/>
                  </a:cubicBezTo>
                  <a:cubicBezTo>
                    <a:pt x="2218579" y="1156192"/>
                    <a:pt x="2207089" y="1167789"/>
                    <a:pt x="2192849" y="1167857"/>
                  </a:cubicBezTo>
                  <a:cubicBezTo>
                    <a:pt x="2192654" y="1167858"/>
                    <a:pt x="2192459" y="1167856"/>
                    <a:pt x="2192263" y="1167852"/>
                  </a:cubicBezTo>
                  <a:cubicBezTo>
                    <a:pt x="2177960" y="1167660"/>
                    <a:pt x="2166521" y="1155909"/>
                    <a:pt x="2166714" y="1141605"/>
                  </a:cubicBezTo>
                  <a:close/>
                  <a:moveTo>
                    <a:pt x="1586559" y="2413407"/>
                  </a:moveTo>
                  <a:cubicBezTo>
                    <a:pt x="1586496" y="2389096"/>
                    <a:pt x="1606151" y="2369336"/>
                    <a:pt x="1630463" y="2369271"/>
                  </a:cubicBezTo>
                  <a:cubicBezTo>
                    <a:pt x="1654774" y="2369208"/>
                    <a:pt x="1674534" y="2388862"/>
                    <a:pt x="1674598" y="2413175"/>
                  </a:cubicBezTo>
                  <a:cubicBezTo>
                    <a:pt x="1674599" y="2413252"/>
                    <a:pt x="1674599" y="2413328"/>
                    <a:pt x="1674598" y="2413406"/>
                  </a:cubicBezTo>
                  <a:cubicBezTo>
                    <a:pt x="1674534" y="2437627"/>
                    <a:pt x="1654916" y="2457246"/>
                    <a:pt x="1630695" y="2457309"/>
                  </a:cubicBezTo>
                  <a:cubicBezTo>
                    <a:pt x="1606384" y="2457373"/>
                    <a:pt x="1586625" y="2437717"/>
                    <a:pt x="1586559" y="2413407"/>
                  </a:cubicBezTo>
                  <a:close/>
                  <a:moveTo>
                    <a:pt x="1741151" y="25902"/>
                  </a:moveTo>
                  <a:cubicBezTo>
                    <a:pt x="1741151" y="11597"/>
                    <a:pt x="1752747" y="1"/>
                    <a:pt x="1767052" y="0"/>
                  </a:cubicBezTo>
                  <a:cubicBezTo>
                    <a:pt x="1781357" y="0"/>
                    <a:pt x="1792952" y="11597"/>
                    <a:pt x="1792951" y="25901"/>
                  </a:cubicBezTo>
                  <a:cubicBezTo>
                    <a:pt x="1792951" y="40206"/>
                    <a:pt x="1781356" y="51802"/>
                    <a:pt x="1767052" y="51802"/>
                  </a:cubicBezTo>
                  <a:cubicBezTo>
                    <a:pt x="1752747" y="51803"/>
                    <a:pt x="1741150" y="40206"/>
                    <a:pt x="1741151" y="25902"/>
                  </a:cubicBezTo>
                  <a:close/>
                  <a:moveTo>
                    <a:pt x="1341838" y="1302350"/>
                  </a:moveTo>
                  <a:cubicBezTo>
                    <a:pt x="1341775" y="1278039"/>
                    <a:pt x="1361430" y="1258279"/>
                    <a:pt x="1385741" y="1258214"/>
                  </a:cubicBezTo>
                  <a:cubicBezTo>
                    <a:pt x="1410053" y="1258151"/>
                    <a:pt x="1429813" y="1277806"/>
                    <a:pt x="1429876" y="1302117"/>
                  </a:cubicBezTo>
                  <a:cubicBezTo>
                    <a:pt x="1429877" y="1302156"/>
                    <a:pt x="1429878" y="1302195"/>
                    <a:pt x="1429877" y="1302234"/>
                  </a:cubicBezTo>
                  <a:cubicBezTo>
                    <a:pt x="1429877" y="1326499"/>
                    <a:pt x="1410239" y="1346189"/>
                    <a:pt x="1385974" y="1346253"/>
                  </a:cubicBezTo>
                  <a:cubicBezTo>
                    <a:pt x="1361663" y="1346317"/>
                    <a:pt x="1341903" y="1326661"/>
                    <a:pt x="1341838" y="1302350"/>
                  </a:cubicBezTo>
                  <a:close/>
                  <a:moveTo>
                    <a:pt x="874350" y="3033976"/>
                  </a:moveTo>
                  <a:lnTo>
                    <a:pt x="1116633" y="2614107"/>
                  </a:lnTo>
                  <a:lnTo>
                    <a:pt x="1601426" y="2614106"/>
                  </a:lnTo>
                  <a:lnTo>
                    <a:pt x="1845218" y="3036415"/>
                  </a:lnTo>
                  <a:lnTo>
                    <a:pt x="1823034" y="3036415"/>
                  </a:lnTo>
                  <a:lnTo>
                    <a:pt x="1590277" y="2633386"/>
                  </a:lnTo>
                  <a:lnTo>
                    <a:pt x="1127782" y="2633387"/>
                  </a:lnTo>
                  <a:lnTo>
                    <a:pt x="896534" y="3033976"/>
                  </a:lnTo>
                  <a:lnTo>
                    <a:pt x="1130569" y="3439327"/>
                  </a:lnTo>
                  <a:lnTo>
                    <a:pt x="1108386" y="3439327"/>
                  </a:lnTo>
                  <a:close/>
                  <a:moveTo>
                    <a:pt x="846474" y="2802613"/>
                  </a:moveTo>
                  <a:cubicBezTo>
                    <a:pt x="846538" y="2778367"/>
                    <a:pt x="866246" y="2758763"/>
                    <a:pt x="890493" y="2758826"/>
                  </a:cubicBezTo>
                  <a:cubicBezTo>
                    <a:pt x="914694" y="2758891"/>
                    <a:pt x="934280" y="2778528"/>
                    <a:pt x="934280" y="2802729"/>
                  </a:cubicBezTo>
                  <a:cubicBezTo>
                    <a:pt x="934280" y="2826976"/>
                    <a:pt x="914623" y="2846633"/>
                    <a:pt x="890377" y="2846632"/>
                  </a:cubicBezTo>
                  <a:cubicBezTo>
                    <a:pt x="890338" y="2846633"/>
                    <a:pt x="890300" y="2846632"/>
                    <a:pt x="890260" y="2846632"/>
                  </a:cubicBezTo>
                  <a:cubicBezTo>
                    <a:pt x="866014" y="2846568"/>
                    <a:pt x="846410" y="2826860"/>
                    <a:pt x="846474" y="2802613"/>
                  </a:cubicBezTo>
                  <a:close/>
                  <a:moveTo>
                    <a:pt x="1251256" y="533420"/>
                  </a:moveTo>
                  <a:cubicBezTo>
                    <a:pt x="1261101" y="510260"/>
                    <a:pt x="1284081" y="494037"/>
                    <a:pt x="1310829" y="494086"/>
                  </a:cubicBezTo>
                  <a:cubicBezTo>
                    <a:pt x="1346449" y="494150"/>
                    <a:pt x="1375291" y="523044"/>
                    <a:pt x="1375291" y="558664"/>
                  </a:cubicBezTo>
                  <a:cubicBezTo>
                    <a:pt x="1375227" y="594348"/>
                    <a:pt x="1346282" y="623241"/>
                    <a:pt x="1310598" y="623241"/>
                  </a:cubicBezTo>
                  <a:cubicBezTo>
                    <a:pt x="1274931" y="623176"/>
                    <a:pt x="1246071" y="594213"/>
                    <a:pt x="1246136" y="558547"/>
                  </a:cubicBezTo>
                  <a:cubicBezTo>
                    <a:pt x="1246152" y="549631"/>
                    <a:pt x="1247975" y="541140"/>
                    <a:pt x="1251256" y="533420"/>
                  </a:cubicBezTo>
                  <a:close/>
                  <a:moveTo>
                    <a:pt x="1075051" y="1247296"/>
                  </a:moveTo>
                  <a:cubicBezTo>
                    <a:pt x="1074988" y="1222985"/>
                    <a:pt x="1094643" y="1203225"/>
                    <a:pt x="1118953" y="1203160"/>
                  </a:cubicBezTo>
                  <a:cubicBezTo>
                    <a:pt x="1143265" y="1203097"/>
                    <a:pt x="1163026" y="1222752"/>
                    <a:pt x="1163089" y="1247063"/>
                  </a:cubicBezTo>
                  <a:cubicBezTo>
                    <a:pt x="1163089" y="1247102"/>
                    <a:pt x="1163091" y="1247141"/>
                    <a:pt x="1163090" y="1247180"/>
                  </a:cubicBezTo>
                  <a:lnTo>
                    <a:pt x="1151208" y="1275919"/>
                  </a:lnTo>
                  <a:lnTo>
                    <a:pt x="1403397" y="1712811"/>
                  </a:lnTo>
                  <a:lnTo>
                    <a:pt x="1158252" y="2137380"/>
                  </a:lnTo>
                  <a:lnTo>
                    <a:pt x="1160668" y="2139003"/>
                  </a:lnTo>
                  <a:cubicBezTo>
                    <a:pt x="1172397" y="2150689"/>
                    <a:pt x="1179667" y="2166849"/>
                    <a:pt x="1179698" y="2184714"/>
                  </a:cubicBezTo>
                  <a:cubicBezTo>
                    <a:pt x="1179699" y="2184792"/>
                    <a:pt x="1179699" y="2184868"/>
                    <a:pt x="1179699" y="2184946"/>
                  </a:cubicBezTo>
                  <a:cubicBezTo>
                    <a:pt x="1179635" y="2220585"/>
                    <a:pt x="1150759" y="2249460"/>
                    <a:pt x="1115120" y="2249523"/>
                  </a:cubicBezTo>
                  <a:cubicBezTo>
                    <a:pt x="1079391" y="2249588"/>
                    <a:pt x="1050376" y="2220675"/>
                    <a:pt x="1050311" y="2184945"/>
                  </a:cubicBezTo>
                  <a:cubicBezTo>
                    <a:pt x="1050247" y="2149216"/>
                    <a:pt x="1079159" y="2120201"/>
                    <a:pt x="1114889" y="2120136"/>
                  </a:cubicBezTo>
                  <a:cubicBezTo>
                    <a:pt x="1123821" y="2120120"/>
                    <a:pt x="1132334" y="2121915"/>
                    <a:pt x="1140080" y="2125175"/>
                  </a:cubicBezTo>
                  <a:lnTo>
                    <a:pt x="1142267" y="2126644"/>
                  </a:lnTo>
                  <a:lnTo>
                    <a:pt x="1381213" y="1712811"/>
                  </a:lnTo>
                  <a:lnTo>
                    <a:pt x="1134227" y="1284934"/>
                  </a:lnTo>
                  <a:lnTo>
                    <a:pt x="1119186" y="1291198"/>
                  </a:lnTo>
                  <a:cubicBezTo>
                    <a:pt x="1094875" y="1291263"/>
                    <a:pt x="1075115" y="1271606"/>
                    <a:pt x="1075051" y="1247296"/>
                  </a:cubicBezTo>
                  <a:close/>
                  <a:moveTo>
                    <a:pt x="612091" y="426141"/>
                  </a:moveTo>
                  <a:cubicBezTo>
                    <a:pt x="612091" y="401830"/>
                    <a:pt x="631800" y="382121"/>
                    <a:pt x="656111" y="382122"/>
                  </a:cubicBezTo>
                  <a:cubicBezTo>
                    <a:pt x="668267" y="382122"/>
                    <a:pt x="679271" y="387049"/>
                    <a:pt x="687237" y="395015"/>
                  </a:cubicBezTo>
                  <a:lnTo>
                    <a:pt x="696185" y="416617"/>
                  </a:lnTo>
                  <a:lnTo>
                    <a:pt x="1141836" y="416616"/>
                  </a:lnTo>
                  <a:lnTo>
                    <a:pt x="1371922" y="18002"/>
                  </a:lnTo>
                  <a:lnTo>
                    <a:pt x="1371923" y="37400"/>
                  </a:lnTo>
                  <a:lnTo>
                    <a:pt x="1382956" y="37399"/>
                  </a:lnTo>
                  <a:lnTo>
                    <a:pt x="1152870" y="435897"/>
                  </a:lnTo>
                  <a:lnTo>
                    <a:pt x="696137" y="435897"/>
                  </a:lnTo>
                  <a:lnTo>
                    <a:pt x="687271" y="457302"/>
                  </a:lnTo>
                  <a:cubicBezTo>
                    <a:pt x="679326" y="465247"/>
                    <a:pt x="668351" y="470161"/>
                    <a:pt x="656226" y="470161"/>
                  </a:cubicBezTo>
                  <a:cubicBezTo>
                    <a:pt x="656188" y="470161"/>
                    <a:pt x="656149" y="470161"/>
                    <a:pt x="656111" y="470161"/>
                  </a:cubicBezTo>
                  <a:lnTo>
                    <a:pt x="656111" y="470160"/>
                  </a:lnTo>
                  <a:cubicBezTo>
                    <a:pt x="631799" y="470160"/>
                    <a:pt x="612091" y="450452"/>
                    <a:pt x="612091" y="426141"/>
                  </a:cubicBezTo>
                  <a:close/>
                  <a:moveTo>
                    <a:pt x="322771" y="1034285"/>
                  </a:moveTo>
                  <a:cubicBezTo>
                    <a:pt x="322707" y="1009974"/>
                    <a:pt x="342362" y="990214"/>
                    <a:pt x="366674" y="990149"/>
                  </a:cubicBezTo>
                  <a:lnTo>
                    <a:pt x="383702" y="993540"/>
                  </a:lnTo>
                  <a:lnTo>
                    <a:pt x="580268" y="653208"/>
                  </a:lnTo>
                  <a:lnTo>
                    <a:pt x="1020231" y="653208"/>
                  </a:lnTo>
                  <a:lnTo>
                    <a:pt x="1141390" y="863082"/>
                  </a:lnTo>
                  <a:lnTo>
                    <a:pt x="1619779" y="863083"/>
                  </a:lnTo>
                  <a:lnTo>
                    <a:pt x="1862177" y="1282837"/>
                  </a:lnTo>
                  <a:lnTo>
                    <a:pt x="1858227" y="1289573"/>
                  </a:lnTo>
                  <a:lnTo>
                    <a:pt x="1836045" y="1289573"/>
                  </a:lnTo>
                  <a:lnTo>
                    <a:pt x="1839993" y="1282837"/>
                  </a:lnTo>
                  <a:lnTo>
                    <a:pt x="1608745" y="882247"/>
                  </a:lnTo>
                  <a:lnTo>
                    <a:pt x="1152453" y="882247"/>
                  </a:lnTo>
                  <a:lnTo>
                    <a:pt x="1229294" y="1015352"/>
                  </a:lnTo>
                  <a:lnTo>
                    <a:pt x="1206994" y="1015352"/>
                  </a:lnTo>
                  <a:lnTo>
                    <a:pt x="1138147" y="896082"/>
                  </a:lnTo>
                  <a:lnTo>
                    <a:pt x="931474" y="1254103"/>
                  </a:lnTo>
                  <a:lnTo>
                    <a:pt x="943803" y="1283649"/>
                  </a:lnTo>
                  <a:cubicBezTo>
                    <a:pt x="943804" y="1283689"/>
                    <a:pt x="943805" y="1283728"/>
                    <a:pt x="943805" y="1283767"/>
                  </a:cubicBezTo>
                  <a:cubicBezTo>
                    <a:pt x="943805" y="1308032"/>
                    <a:pt x="924166" y="1327722"/>
                    <a:pt x="899901" y="1327785"/>
                  </a:cubicBezTo>
                  <a:cubicBezTo>
                    <a:pt x="875590" y="1327850"/>
                    <a:pt x="855831" y="1308193"/>
                    <a:pt x="855765" y="1283883"/>
                  </a:cubicBezTo>
                  <a:cubicBezTo>
                    <a:pt x="855702" y="1259572"/>
                    <a:pt x="875357" y="1239812"/>
                    <a:pt x="899669" y="1239747"/>
                  </a:cubicBezTo>
                  <a:lnTo>
                    <a:pt x="915687" y="1242937"/>
                  </a:lnTo>
                  <a:lnTo>
                    <a:pt x="1127041" y="876842"/>
                  </a:lnTo>
                  <a:lnTo>
                    <a:pt x="1009081" y="672487"/>
                  </a:lnTo>
                  <a:lnTo>
                    <a:pt x="591302" y="672488"/>
                  </a:lnTo>
                  <a:lnTo>
                    <a:pt x="398929" y="1005585"/>
                  </a:lnTo>
                  <a:lnTo>
                    <a:pt x="410809" y="1034053"/>
                  </a:lnTo>
                  <a:cubicBezTo>
                    <a:pt x="410810" y="1034130"/>
                    <a:pt x="410810" y="1034207"/>
                    <a:pt x="410809" y="1034284"/>
                  </a:cubicBezTo>
                  <a:cubicBezTo>
                    <a:pt x="410808" y="1058532"/>
                    <a:pt x="391153" y="1078187"/>
                    <a:pt x="366906" y="1078187"/>
                  </a:cubicBezTo>
                  <a:cubicBezTo>
                    <a:pt x="342596" y="1078252"/>
                    <a:pt x="322835" y="1058595"/>
                    <a:pt x="322771" y="1034285"/>
                  </a:cubicBezTo>
                  <a:close/>
                  <a:moveTo>
                    <a:pt x="5083" y="1700753"/>
                  </a:moveTo>
                  <a:cubicBezTo>
                    <a:pt x="14906" y="1677534"/>
                    <a:pt x="37895" y="1661241"/>
                    <a:pt x="64693" y="1661241"/>
                  </a:cubicBezTo>
                  <a:cubicBezTo>
                    <a:pt x="100422" y="1661241"/>
                    <a:pt x="129387" y="1690206"/>
                    <a:pt x="129387" y="1725935"/>
                  </a:cubicBezTo>
                  <a:cubicBezTo>
                    <a:pt x="129387" y="1725974"/>
                    <a:pt x="129386" y="1726013"/>
                    <a:pt x="129386" y="1726052"/>
                  </a:cubicBezTo>
                  <a:cubicBezTo>
                    <a:pt x="129354" y="1743893"/>
                    <a:pt x="122102" y="1760038"/>
                    <a:pt x="110397" y="1771721"/>
                  </a:cubicBezTo>
                  <a:lnTo>
                    <a:pt x="107710" y="1773530"/>
                  </a:lnTo>
                  <a:lnTo>
                    <a:pt x="457036" y="2378793"/>
                  </a:lnTo>
                  <a:lnTo>
                    <a:pt x="924519" y="2378793"/>
                  </a:lnTo>
                  <a:lnTo>
                    <a:pt x="701873" y="1993189"/>
                  </a:lnTo>
                  <a:lnTo>
                    <a:pt x="724173" y="1993189"/>
                  </a:lnTo>
                  <a:lnTo>
                    <a:pt x="946807" y="2378794"/>
                  </a:lnTo>
                  <a:lnTo>
                    <a:pt x="1225576" y="2378793"/>
                  </a:lnTo>
                  <a:lnTo>
                    <a:pt x="1603477" y="1724183"/>
                  </a:lnTo>
                  <a:lnTo>
                    <a:pt x="1599103" y="1713624"/>
                  </a:lnTo>
                  <a:cubicBezTo>
                    <a:pt x="1599103" y="1699319"/>
                    <a:pt x="1610700" y="1687723"/>
                    <a:pt x="1625004" y="1687723"/>
                  </a:cubicBezTo>
                  <a:cubicBezTo>
                    <a:pt x="1639309" y="1687723"/>
                    <a:pt x="1650904" y="1699319"/>
                    <a:pt x="1650904" y="1713624"/>
                  </a:cubicBezTo>
                  <a:cubicBezTo>
                    <a:pt x="1650904" y="1727929"/>
                    <a:pt x="1639309" y="1739524"/>
                    <a:pt x="1625004" y="1739524"/>
                  </a:cubicBezTo>
                  <a:lnTo>
                    <a:pt x="1618388" y="1736784"/>
                  </a:lnTo>
                  <a:lnTo>
                    <a:pt x="1236725" y="2397958"/>
                  </a:lnTo>
                  <a:lnTo>
                    <a:pt x="957872" y="2397958"/>
                  </a:lnTo>
                  <a:lnTo>
                    <a:pt x="1047060" y="2552433"/>
                  </a:lnTo>
                  <a:lnTo>
                    <a:pt x="1698293" y="2552433"/>
                  </a:lnTo>
                  <a:lnTo>
                    <a:pt x="2023852" y="1988543"/>
                  </a:lnTo>
                  <a:lnTo>
                    <a:pt x="1839325" y="1668944"/>
                  </a:lnTo>
                  <a:lnTo>
                    <a:pt x="1718307" y="1878525"/>
                  </a:lnTo>
                  <a:lnTo>
                    <a:pt x="1720843" y="1880228"/>
                  </a:lnTo>
                  <a:cubicBezTo>
                    <a:pt x="1732572" y="1891915"/>
                    <a:pt x="1739842" y="1908075"/>
                    <a:pt x="1739873" y="1925940"/>
                  </a:cubicBezTo>
                  <a:cubicBezTo>
                    <a:pt x="1739873" y="1925978"/>
                    <a:pt x="1739874" y="1926018"/>
                    <a:pt x="1739874" y="1926055"/>
                  </a:cubicBezTo>
                  <a:cubicBezTo>
                    <a:pt x="1739874" y="1961739"/>
                    <a:pt x="1710980" y="1990685"/>
                    <a:pt x="1675297" y="1990750"/>
                  </a:cubicBezTo>
                  <a:lnTo>
                    <a:pt x="1675295" y="1990749"/>
                  </a:lnTo>
                  <a:cubicBezTo>
                    <a:pt x="1639566" y="1990813"/>
                    <a:pt x="1610551" y="1961902"/>
                    <a:pt x="1610486" y="1926171"/>
                  </a:cubicBezTo>
                  <a:cubicBezTo>
                    <a:pt x="1610421" y="1890442"/>
                    <a:pt x="1639334" y="1861427"/>
                    <a:pt x="1675064" y="1861362"/>
                  </a:cubicBezTo>
                  <a:cubicBezTo>
                    <a:pt x="1683996" y="1861346"/>
                    <a:pt x="1692509" y="1863141"/>
                    <a:pt x="1700254" y="1866401"/>
                  </a:cubicBezTo>
                  <a:lnTo>
                    <a:pt x="1702323" y="1867790"/>
                  </a:lnTo>
                  <a:lnTo>
                    <a:pt x="1828205" y="1649683"/>
                  </a:lnTo>
                  <a:lnTo>
                    <a:pt x="1731245" y="1481749"/>
                  </a:lnTo>
                  <a:lnTo>
                    <a:pt x="1723264" y="1485048"/>
                  </a:lnTo>
                  <a:cubicBezTo>
                    <a:pt x="1698952" y="1485047"/>
                    <a:pt x="1679244" y="1465339"/>
                    <a:pt x="1679244" y="1441028"/>
                  </a:cubicBezTo>
                  <a:cubicBezTo>
                    <a:pt x="1679244" y="1416716"/>
                    <a:pt x="1698953" y="1397009"/>
                    <a:pt x="1723264" y="1397009"/>
                  </a:cubicBezTo>
                  <a:cubicBezTo>
                    <a:pt x="1747575" y="1397009"/>
                    <a:pt x="1767284" y="1416718"/>
                    <a:pt x="1767283" y="1441028"/>
                  </a:cubicBezTo>
                  <a:cubicBezTo>
                    <a:pt x="1767284" y="1441067"/>
                    <a:pt x="1767284" y="1441105"/>
                    <a:pt x="1767282" y="1441144"/>
                  </a:cubicBezTo>
                  <a:cubicBezTo>
                    <a:pt x="1767251" y="1453277"/>
                    <a:pt x="1762312" y="1464253"/>
                    <a:pt x="1754349" y="1472196"/>
                  </a:cubicBezTo>
                  <a:lnTo>
                    <a:pt x="1749154" y="1474344"/>
                  </a:lnTo>
                  <a:lnTo>
                    <a:pt x="1839294" y="1630468"/>
                  </a:lnTo>
                  <a:lnTo>
                    <a:pt x="1910958" y="1506303"/>
                  </a:lnTo>
                  <a:lnTo>
                    <a:pt x="2169362" y="1506303"/>
                  </a:lnTo>
                  <a:lnTo>
                    <a:pt x="2068357" y="1331396"/>
                  </a:lnTo>
                  <a:lnTo>
                    <a:pt x="2064735" y="1332897"/>
                  </a:lnTo>
                  <a:cubicBezTo>
                    <a:pt x="2050431" y="1332897"/>
                    <a:pt x="2038834" y="1321300"/>
                    <a:pt x="2038834" y="1306996"/>
                  </a:cubicBezTo>
                  <a:cubicBezTo>
                    <a:pt x="2038834" y="1292691"/>
                    <a:pt x="2050431" y="1281094"/>
                    <a:pt x="2064735" y="1281094"/>
                  </a:cubicBezTo>
                  <a:cubicBezTo>
                    <a:pt x="2079040" y="1281094"/>
                    <a:pt x="2090635" y="1292691"/>
                    <a:pt x="2090635" y="1306996"/>
                  </a:cubicBezTo>
                  <a:lnTo>
                    <a:pt x="2084709" y="1321303"/>
                  </a:lnTo>
                  <a:lnTo>
                    <a:pt x="2191503" y="1506303"/>
                  </a:lnTo>
                  <a:lnTo>
                    <a:pt x="2395752" y="1506303"/>
                  </a:lnTo>
                  <a:lnTo>
                    <a:pt x="2510345" y="1704796"/>
                  </a:lnTo>
                  <a:lnTo>
                    <a:pt x="2768698" y="1704796"/>
                  </a:lnTo>
                  <a:lnTo>
                    <a:pt x="2853044" y="1558685"/>
                  </a:lnTo>
                  <a:lnTo>
                    <a:pt x="2678103" y="1558685"/>
                  </a:lnTo>
                  <a:lnTo>
                    <a:pt x="2676476" y="1555782"/>
                  </a:lnTo>
                  <a:lnTo>
                    <a:pt x="2282741" y="873886"/>
                  </a:lnTo>
                  <a:lnTo>
                    <a:pt x="2678103" y="189087"/>
                  </a:lnTo>
                  <a:lnTo>
                    <a:pt x="3468828" y="189087"/>
                  </a:lnTo>
                  <a:lnTo>
                    <a:pt x="3470455" y="191990"/>
                  </a:lnTo>
                  <a:lnTo>
                    <a:pt x="3860125" y="866802"/>
                  </a:lnTo>
                  <a:lnTo>
                    <a:pt x="3837942" y="866801"/>
                  </a:lnTo>
                  <a:lnTo>
                    <a:pt x="3836315" y="863897"/>
                  </a:lnTo>
                  <a:lnTo>
                    <a:pt x="3457678" y="208251"/>
                  </a:lnTo>
                  <a:lnTo>
                    <a:pt x="2689253" y="208251"/>
                  </a:lnTo>
                  <a:lnTo>
                    <a:pt x="2304927" y="873887"/>
                  </a:lnTo>
                  <a:lnTo>
                    <a:pt x="2689253" y="1539404"/>
                  </a:lnTo>
                  <a:lnTo>
                    <a:pt x="2864174" y="1539404"/>
                  </a:lnTo>
                  <a:lnTo>
                    <a:pt x="2970064" y="1355970"/>
                  </a:lnTo>
                  <a:lnTo>
                    <a:pt x="2961019" y="1349872"/>
                  </a:lnTo>
                  <a:cubicBezTo>
                    <a:pt x="2949333" y="1338185"/>
                    <a:pt x="2942105" y="1322041"/>
                    <a:pt x="2942105" y="1304209"/>
                  </a:cubicBezTo>
                  <a:cubicBezTo>
                    <a:pt x="2942104" y="1268544"/>
                    <a:pt x="2971017" y="1239631"/>
                    <a:pt x="3006682" y="1239631"/>
                  </a:cubicBezTo>
                  <a:cubicBezTo>
                    <a:pt x="3042347" y="1239630"/>
                    <a:pt x="3071260" y="1268543"/>
                    <a:pt x="3071260" y="1304208"/>
                  </a:cubicBezTo>
                  <a:cubicBezTo>
                    <a:pt x="3071133" y="1339821"/>
                    <a:pt x="3042294" y="1368658"/>
                    <a:pt x="3006682" y="1368786"/>
                  </a:cubicBezTo>
                  <a:lnTo>
                    <a:pt x="2987157" y="1364844"/>
                  </a:lnTo>
                  <a:lnTo>
                    <a:pt x="2886331" y="1539404"/>
                  </a:lnTo>
                  <a:lnTo>
                    <a:pt x="3342638" y="1539404"/>
                  </a:lnTo>
                  <a:lnTo>
                    <a:pt x="3353064" y="1514235"/>
                  </a:lnTo>
                  <a:cubicBezTo>
                    <a:pt x="3362270" y="1505028"/>
                    <a:pt x="3374988" y="1499335"/>
                    <a:pt x="3389036" y="1499335"/>
                  </a:cubicBezTo>
                  <a:cubicBezTo>
                    <a:pt x="3417132" y="1499334"/>
                    <a:pt x="3439907" y="1522111"/>
                    <a:pt x="3439908" y="1550207"/>
                  </a:cubicBezTo>
                  <a:cubicBezTo>
                    <a:pt x="3439844" y="1578276"/>
                    <a:pt x="3417105" y="1601015"/>
                    <a:pt x="3389036" y="1601078"/>
                  </a:cubicBezTo>
                  <a:cubicBezTo>
                    <a:pt x="3374988" y="1601079"/>
                    <a:pt x="3362270" y="1595384"/>
                    <a:pt x="3353064" y="1586179"/>
                  </a:cubicBezTo>
                  <a:lnTo>
                    <a:pt x="3341675" y="1558685"/>
                  </a:lnTo>
                  <a:lnTo>
                    <a:pt x="2875195" y="1558685"/>
                  </a:lnTo>
                  <a:lnTo>
                    <a:pt x="2779732" y="1723960"/>
                  </a:lnTo>
                  <a:lnTo>
                    <a:pt x="2521409" y="1723960"/>
                  </a:lnTo>
                  <a:lnTo>
                    <a:pt x="2638149" y="1926173"/>
                  </a:lnTo>
                  <a:lnTo>
                    <a:pt x="2634200" y="1932793"/>
                  </a:lnTo>
                  <a:lnTo>
                    <a:pt x="2612017" y="1932792"/>
                  </a:lnTo>
                  <a:lnTo>
                    <a:pt x="2615849" y="1926172"/>
                  </a:lnTo>
                  <a:lnTo>
                    <a:pt x="2499119" y="1723960"/>
                  </a:lnTo>
                  <a:lnTo>
                    <a:pt x="2295053" y="1723960"/>
                  </a:lnTo>
                  <a:lnTo>
                    <a:pt x="2180496" y="1525584"/>
                  </a:lnTo>
                  <a:lnTo>
                    <a:pt x="1922106" y="1525584"/>
                  </a:lnTo>
                  <a:lnTo>
                    <a:pt x="1850419" y="1649734"/>
                  </a:lnTo>
                  <a:lnTo>
                    <a:pt x="2046035" y="1988543"/>
                  </a:lnTo>
                  <a:lnTo>
                    <a:pt x="1709328" y="2571714"/>
                  </a:lnTo>
                  <a:lnTo>
                    <a:pt x="1035911" y="2571714"/>
                  </a:lnTo>
                  <a:lnTo>
                    <a:pt x="935584" y="2397958"/>
                  </a:lnTo>
                  <a:lnTo>
                    <a:pt x="446002" y="2397958"/>
                  </a:lnTo>
                  <a:lnTo>
                    <a:pt x="91739" y="1784282"/>
                  </a:lnTo>
                  <a:lnTo>
                    <a:pt x="89846" y="1785556"/>
                  </a:lnTo>
                  <a:cubicBezTo>
                    <a:pt x="82113" y="1788823"/>
                    <a:pt x="73613" y="1790628"/>
                    <a:pt x="64692" y="1790628"/>
                  </a:cubicBezTo>
                  <a:cubicBezTo>
                    <a:pt x="28963" y="1790628"/>
                    <a:pt x="2" y="1761665"/>
                    <a:pt x="0" y="1725935"/>
                  </a:cubicBezTo>
                  <a:cubicBezTo>
                    <a:pt x="-1" y="1717002"/>
                    <a:pt x="1809" y="1708493"/>
                    <a:pt x="5083" y="1700753"/>
                  </a:cubicBezTo>
                  <a:close/>
                  <a:moveTo>
                    <a:pt x="82231" y="852980"/>
                  </a:moveTo>
                  <a:lnTo>
                    <a:pt x="435994" y="240160"/>
                  </a:lnTo>
                  <a:lnTo>
                    <a:pt x="426936" y="234052"/>
                  </a:lnTo>
                  <a:cubicBezTo>
                    <a:pt x="415250" y="222366"/>
                    <a:pt x="408022" y="206222"/>
                    <a:pt x="408021" y="188389"/>
                  </a:cubicBezTo>
                  <a:cubicBezTo>
                    <a:pt x="408022" y="152725"/>
                    <a:pt x="436934" y="123812"/>
                    <a:pt x="472598" y="123812"/>
                  </a:cubicBezTo>
                  <a:cubicBezTo>
                    <a:pt x="508264" y="123812"/>
                    <a:pt x="537177" y="152725"/>
                    <a:pt x="537176" y="188390"/>
                  </a:cubicBezTo>
                  <a:cubicBezTo>
                    <a:pt x="537176" y="224054"/>
                    <a:pt x="508263" y="252967"/>
                    <a:pt x="472599" y="252967"/>
                  </a:cubicBezTo>
                  <a:lnTo>
                    <a:pt x="453062" y="249023"/>
                  </a:lnTo>
                  <a:lnTo>
                    <a:pt x="104416" y="852980"/>
                  </a:lnTo>
                  <a:lnTo>
                    <a:pt x="488628" y="1518499"/>
                  </a:lnTo>
                  <a:lnTo>
                    <a:pt x="1231732" y="1518499"/>
                  </a:lnTo>
                  <a:lnTo>
                    <a:pt x="1231733" y="1537779"/>
                  </a:lnTo>
                  <a:lnTo>
                    <a:pt x="477593" y="1537779"/>
                  </a:lnTo>
                  <a:close/>
                </a:path>
              </a:pathLst>
            </a:custGeom>
            <a:solidFill>
              <a:schemeClr val="bg2">
                <a:alpha val="3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6F758486-3896-431C-BC57-C2D44E18C854}"/>
              </a:ext>
            </a:extLst>
          </p:cNvPr>
          <p:cNvGrpSpPr/>
          <p:nvPr userDrawn="1"/>
        </p:nvGrpSpPr>
        <p:grpSpPr>
          <a:xfrm>
            <a:off x="2433750" y="1808163"/>
            <a:ext cx="8918462" cy="9683037"/>
            <a:chOff x="-515073" y="2466975"/>
            <a:chExt cx="27159008" cy="29487334"/>
          </a:xfrm>
        </p:grpSpPr>
        <p:sp>
          <p:nvSpPr>
            <p:cNvPr id="11" name="Freeform 5">
              <a:extLst>
                <a:ext uri="{FF2B5EF4-FFF2-40B4-BE49-F238E27FC236}">
                  <a16:creationId xmlns:a16="http://schemas.microsoft.com/office/drawing/2014/main" id="{BAFEA914-86AE-48DE-AF01-8A8699186A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23711" y="7742596"/>
              <a:ext cx="24220224" cy="24211713"/>
            </a:xfrm>
            <a:custGeom>
              <a:avLst/>
              <a:gdLst>
                <a:gd name="T0" fmla="*/ 2672 w 2740"/>
                <a:gd name="T1" fmla="*/ 0 h 2739"/>
                <a:gd name="T2" fmla="*/ 1779 w 2740"/>
                <a:gd name="T3" fmla="*/ 0 h 2739"/>
                <a:gd name="T4" fmla="*/ 1731 w 2740"/>
                <a:gd name="T5" fmla="*/ 19 h 2739"/>
                <a:gd name="T6" fmla="*/ 0 w 2740"/>
                <a:gd name="T7" fmla="*/ 1750 h 2739"/>
                <a:gd name="T8" fmla="*/ 990 w 2740"/>
                <a:gd name="T9" fmla="*/ 2739 h 2739"/>
                <a:gd name="T10" fmla="*/ 1563 w 2740"/>
                <a:gd name="T11" fmla="*/ 2164 h 2739"/>
                <a:gd name="T12" fmla="*/ 1565 w 2740"/>
                <a:gd name="T13" fmla="*/ 2166 h 2739"/>
                <a:gd name="T14" fmla="*/ 2720 w 2740"/>
                <a:gd name="T15" fmla="*/ 1008 h 2739"/>
                <a:gd name="T16" fmla="*/ 2740 w 2740"/>
                <a:gd name="T17" fmla="*/ 960 h 2739"/>
                <a:gd name="T18" fmla="*/ 2740 w 2740"/>
                <a:gd name="T19" fmla="*/ 68 h 2739"/>
                <a:gd name="T20" fmla="*/ 2672 w 2740"/>
                <a:gd name="T21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0" h="2739">
                  <a:moveTo>
                    <a:pt x="2672" y="0"/>
                  </a:moveTo>
                  <a:cubicBezTo>
                    <a:pt x="1779" y="0"/>
                    <a:pt x="1779" y="0"/>
                    <a:pt x="1779" y="0"/>
                  </a:cubicBezTo>
                  <a:cubicBezTo>
                    <a:pt x="1761" y="0"/>
                    <a:pt x="1744" y="7"/>
                    <a:pt x="1731" y="19"/>
                  </a:cubicBezTo>
                  <a:cubicBezTo>
                    <a:pt x="0" y="1750"/>
                    <a:pt x="0" y="1750"/>
                    <a:pt x="0" y="1750"/>
                  </a:cubicBezTo>
                  <a:cubicBezTo>
                    <a:pt x="990" y="2739"/>
                    <a:pt x="990" y="2739"/>
                    <a:pt x="990" y="2739"/>
                  </a:cubicBezTo>
                  <a:cubicBezTo>
                    <a:pt x="1563" y="2164"/>
                    <a:pt x="1563" y="2164"/>
                    <a:pt x="1563" y="2164"/>
                  </a:cubicBezTo>
                  <a:cubicBezTo>
                    <a:pt x="1565" y="2166"/>
                    <a:pt x="1565" y="2166"/>
                    <a:pt x="1565" y="2166"/>
                  </a:cubicBezTo>
                  <a:cubicBezTo>
                    <a:pt x="2720" y="1008"/>
                    <a:pt x="2720" y="1008"/>
                    <a:pt x="2720" y="1008"/>
                  </a:cubicBezTo>
                  <a:cubicBezTo>
                    <a:pt x="2733" y="995"/>
                    <a:pt x="2740" y="978"/>
                    <a:pt x="2740" y="960"/>
                  </a:cubicBezTo>
                  <a:cubicBezTo>
                    <a:pt x="2740" y="68"/>
                    <a:pt x="2740" y="68"/>
                    <a:pt x="2740" y="68"/>
                  </a:cubicBezTo>
                  <a:cubicBezTo>
                    <a:pt x="2740" y="30"/>
                    <a:pt x="2710" y="0"/>
                    <a:pt x="2672" y="0"/>
                  </a:cubicBezTo>
                </a:path>
              </a:pathLst>
            </a:custGeom>
            <a:solidFill>
              <a:schemeClr val="bg1">
                <a:alpha val="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" name="Freeform 5">
              <a:extLst>
                <a:ext uri="{FF2B5EF4-FFF2-40B4-BE49-F238E27FC236}">
                  <a16:creationId xmlns:a16="http://schemas.microsoft.com/office/drawing/2014/main" id="{11FB0001-141B-4177-9CA8-1C761D7325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15073" y="2466975"/>
              <a:ext cx="24220224" cy="24211713"/>
            </a:xfrm>
            <a:custGeom>
              <a:avLst/>
              <a:gdLst>
                <a:gd name="T0" fmla="*/ 2672 w 2740"/>
                <a:gd name="T1" fmla="*/ 0 h 2739"/>
                <a:gd name="T2" fmla="*/ 1779 w 2740"/>
                <a:gd name="T3" fmla="*/ 0 h 2739"/>
                <a:gd name="T4" fmla="*/ 1731 w 2740"/>
                <a:gd name="T5" fmla="*/ 19 h 2739"/>
                <a:gd name="T6" fmla="*/ 0 w 2740"/>
                <a:gd name="T7" fmla="*/ 1750 h 2739"/>
                <a:gd name="T8" fmla="*/ 990 w 2740"/>
                <a:gd name="T9" fmla="*/ 2739 h 2739"/>
                <a:gd name="T10" fmla="*/ 1563 w 2740"/>
                <a:gd name="T11" fmla="*/ 2164 h 2739"/>
                <a:gd name="T12" fmla="*/ 1565 w 2740"/>
                <a:gd name="T13" fmla="*/ 2166 h 2739"/>
                <a:gd name="T14" fmla="*/ 2720 w 2740"/>
                <a:gd name="T15" fmla="*/ 1008 h 2739"/>
                <a:gd name="T16" fmla="*/ 2740 w 2740"/>
                <a:gd name="T17" fmla="*/ 960 h 2739"/>
                <a:gd name="T18" fmla="*/ 2740 w 2740"/>
                <a:gd name="T19" fmla="*/ 68 h 2739"/>
                <a:gd name="T20" fmla="*/ 2672 w 2740"/>
                <a:gd name="T21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0" h="2739">
                  <a:moveTo>
                    <a:pt x="2672" y="0"/>
                  </a:moveTo>
                  <a:cubicBezTo>
                    <a:pt x="1779" y="0"/>
                    <a:pt x="1779" y="0"/>
                    <a:pt x="1779" y="0"/>
                  </a:cubicBezTo>
                  <a:cubicBezTo>
                    <a:pt x="1761" y="0"/>
                    <a:pt x="1744" y="7"/>
                    <a:pt x="1731" y="19"/>
                  </a:cubicBezTo>
                  <a:cubicBezTo>
                    <a:pt x="0" y="1750"/>
                    <a:pt x="0" y="1750"/>
                    <a:pt x="0" y="1750"/>
                  </a:cubicBezTo>
                  <a:cubicBezTo>
                    <a:pt x="990" y="2739"/>
                    <a:pt x="990" y="2739"/>
                    <a:pt x="990" y="2739"/>
                  </a:cubicBezTo>
                  <a:cubicBezTo>
                    <a:pt x="1563" y="2164"/>
                    <a:pt x="1563" y="2164"/>
                    <a:pt x="1563" y="2164"/>
                  </a:cubicBezTo>
                  <a:cubicBezTo>
                    <a:pt x="1565" y="2166"/>
                    <a:pt x="1565" y="2166"/>
                    <a:pt x="1565" y="2166"/>
                  </a:cubicBezTo>
                  <a:cubicBezTo>
                    <a:pt x="2720" y="1008"/>
                    <a:pt x="2720" y="1008"/>
                    <a:pt x="2720" y="1008"/>
                  </a:cubicBezTo>
                  <a:cubicBezTo>
                    <a:pt x="2733" y="995"/>
                    <a:pt x="2740" y="978"/>
                    <a:pt x="2740" y="960"/>
                  </a:cubicBezTo>
                  <a:cubicBezTo>
                    <a:pt x="2740" y="68"/>
                    <a:pt x="2740" y="68"/>
                    <a:pt x="2740" y="68"/>
                  </a:cubicBezTo>
                  <a:cubicBezTo>
                    <a:pt x="2740" y="30"/>
                    <a:pt x="2710" y="0"/>
                    <a:pt x="2672" y="0"/>
                  </a:cubicBezTo>
                </a:path>
              </a:pathLst>
            </a:custGeom>
            <a:solidFill>
              <a:srgbClr val="2DD573">
                <a:alpha val="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62CAB38C-5F38-4824-BA5B-9B6A2BB378C1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/>
        <p:txBody>
          <a:bodyPr lIns="0" anchor="t"/>
          <a:lstStyle>
            <a:lvl1pPr>
              <a:defRPr sz="3200">
                <a:solidFill>
                  <a:schemeClr val="bg2"/>
                </a:solidFill>
              </a:defRPr>
            </a:lvl1pPr>
          </a:lstStyle>
          <a:p>
            <a:r>
              <a:rPr lang="en-US"/>
              <a:t>Text slide</a:t>
            </a:r>
            <a:endParaRPr lang="en-GB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CDFBB33E-6289-45C8-8519-AD7D7DD264ED}"/>
              </a:ext>
            </a:extLst>
          </p:cNvPr>
          <p:cNvSpPr/>
          <p:nvPr userDrawn="1"/>
        </p:nvSpPr>
        <p:spPr>
          <a:xfrm>
            <a:off x="0" y="6348951"/>
            <a:ext cx="12192000" cy="514350"/>
          </a:xfrm>
          <a:prstGeom prst="rect">
            <a:avLst/>
          </a:prstGeom>
          <a:gradFill>
            <a:gsLst>
              <a:gs pos="0">
                <a:srgbClr val="124042">
                  <a:alpha val="0"/>
                </a:srgbClr>
              </a:gs>
              <a:gs pos="100000">
                <a:srgbClr val="12404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610" tIns="54610" rIns="54610" bIns="54610" rtlCol="0" anchor="ctr"/>
          <a:lstStyle/>
          <a:p>
            <a:pPr algn="ctr"/>
            <a:endParaRPr lang="en-GB" sz="900">
              <a:solidFill>
                <a:schemeClr val="bg1"/>
              </a:solidFill>
            </a:endParaRPr>
          </a:p>
        </p:txBody>
      </p:sp>
      <p:sp>
        <p:nvSpPr>
          <p:cNvPr id="27" name="object 20">
            <a:extLst>
              <a:ext uri="{FF2B5EF4-FFF2-40B4-BE49-F238E27FC236}">
                <a16:creationId xmlns:a16="http://schemas.microsoft.com/office/drawing/2014/main" id="{BE7C860D-F404-44FB-9103-A16A35308663}"/>
              </a:ext>
            </a:extLst>
          </p:cNvPr>
          <p:cNvSpPr/>
          <p:nvPr userDrawn="1"/>
        </p:nvSpPr>
        <p:spPr>
          <a:xfrm>
            <a:off x="-2397871" y="6040438"/>
            <a:ext cx="682459" cy="356984"/>
          </a:xfrm>
          <a:prstGeom prst="rect">
            <a:avLst/>
          </a:pr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1">
            <a:extLst>
              <a:ext uri="{FF2B5EF4-FFF2-40B4-BE49-F238E27FC236}">
                <a16:creationId xmlns:a16="http://schemas.microsoft.com/office/drawing/2014/main" id="{A09F95AB-5F6C-45AB-BD8C-CC1F32712D47}"/>
              </a:ext>
            </a:extLst>
          </p:cNvPr>
          <p:cNvSpPr/>
          <p:nvPr userDrawn="1"/>
        </p:nvSpPr>
        <p:spPr>
          <a:xfrm>
            <a:off x="-1669145" y="6040438"/>
            <a:ext cx="682459" cy="356984"/>
          </a:xfrm>
          <a:prstGeom prst="rect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2">
            <a:extLst>
              <a:ext uri="{FF2B5EF4-FFF2-40B4-BE49-F238E27FC236}">
                <a16:creationId xmlns:a16="http://schemas.microsoft.com/office/drawing/2014/main" id="{D1BE6A9D-C57E-40F1-B00E-CE3C72057A5D}"/>
              </a:ext>
            </a:extLst>
          </p:cNvPr>
          <p:cNvSpPr/>
          <p:nvPr userDrawn="1"/>
        </p:nvSpPr>
        <p:spPr>
          <a:xfrm>
            <a:off x="-940406" y="6040438"/>
            <a:ext cx="682459" cy="356984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23">
            <a:extLst>
              <a:ext uri="{FF2B5EF4-FFF2-40B4-BE49-F238E27FC236}">
                <a16:creationId xmlns:a16="http://schemas.microsoft.com/office/drawing/2014/main" id="{11864239-56A7-406D-9D6B-CCF33D14703E}"/>
              </a:ext>
            </a:extLst>
          </p:cNvPr>
          <p:cNvSpPr/>
          <p:nvPr userDrawn="1"/>
        </p:nvSpPr>
        <p:spPr>
          <a:xfrm>
            <a:off x="-2397871" y="6468504"/>
            <a:ext cx="682459" cy="356984"/>
          </a:xfrm>
          <a:prstGeom prst="rect">
            <a:avLst/>
          </a:pr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24">
            <a:extLst>
              <a:ext uri="{FF2B5EF4-FFF2-40B4-BE49-F238E27FC236}">
                <a16:creationId xmlns:a16="http://schemas.microsoft.com/office/drawing/2014/main" id="{1C1486F5-456C-4E22-945C-6D9A0D5FBEB1}"/>
              </a:ext>
            </a:extLst>
          </p:cNvPr>
          <p:cNvSpPr/>
          <p:nvPr userDrawn="1"/>
        </p:nvSpPr>
        <p:spPr>
          <a:xfrm>
            <a:off x="-1669145" y="6468504"/>
            <a:ext cx="682459" cy="356984"/>
          </a:xfrm>
          <a:prstGeom prst="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25">
            <a:extLst>
              <a:ext uri="{FF2B5EF4-FFF2-40B4-BE49-F238E27FC236}">
                <a16:creationId xmlns:a16="http://schemas.microsoft.com/office/drawing/2014/main" id="{43F2F55E-B0C0-471E-A67A-DD4B8A46CAEC}"/>
              </a:ext>
            </a:extLst>
          </p:cNvPr>
          <p:cNvSpPr/>
          <p:nvPr userDrawn="1"/>
        </p:nvSpPr>
        <p:spPr>
          <a:xfrm>
            <a:off x="-940406" y="6468504"/>
            <a:ext cx="682459" cy="356984"/>
          </a:xfrm>
          <a:prstGeom prst="rect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33" name="object 79">
            <a:extLst>
              <a:ext uri="{FF2B5EF4-FFF2-40B4-BE49-F238E27FC236}">
                <a16:creationId xmlns:a16="http://schemas.microsoft.com/office/drawing/2014/main" id="{6693EA4F-891E-49B7-B6B2-62213CBB754F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735820859"/>
              </p:ext>
            </p:extLst>
          </p:nvPr>
        </p:nvGraphicFramePr>
        <p:xfrm>
          <a:off x="-1104142" y="0"/>
          <a:ext cx="703580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213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2375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4" name="object 79">
            <a:extLst>
              <a:ext uri="{FF2B5EF4-FFF2-40B4-BE49-F238E27FC236}">
                <a16:creationId xmlns:a16="http://schemas.microsoft.com/office/drawing/2014/main" id="{987E8EB5-3D47-4DCC-98B4-94679383DE90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073099384"/>
              </p:ext>
            </p:extLst>
          </p:nvPr>
        </p:nvGraphicFramePr>
        <p:xfrm>
          <a:off x="-1104142" y="85527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33F4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B677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AD0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5" name="object 79">
            <a:extLst>
              <a:ext uri="{FF2B5EF4-FFF2-40B4-BE49-F238E27FC236}">
                <a16:creationId xmlns:a16="http://schemas.microsoft.com/office/drawing/2014/main" id="{2D7BC289-EAB3-4313-A65C-978FD9B57DD9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21313165"/>
              </p:ext>
            </p:extLst>
          </p:nvPr>
        </p:nvGraphicFramePr>
        <p:xfrm>
          <a:off x="-1104142" y="1710550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C254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2466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1B0E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6" name="object 79">
            <a:extLst>
              <a:ext uri="{FF2B5EF4-FFF2-40B4-BE49-F238E27FC236}">
                <a16:creationId xmlns:a16="http://schemas.microsoft.com/office/drawing/2014/main" id="{86E8555C-B0ED-4B28-A172-21752664C8E9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113254470"/>
              </p:ext>
            </p:extLst>
          </p:nvPr>
        </p:nvGraphicFramePr>
        <p:xfrm>
          <a:off x="-1104142" y="256582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2404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5636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D57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7" name="object 79">
            <a:extLst>
              <a:ext uri="{FF2B5EF4-FFF2-40B4-BE49-F238E27FC236}">
                <a16:creationId xmlns:a16="http://schemas.microsoft.com/office/drawing/2014/main" id="{7A1DAAFB-CB0A-415B-B81A-7A666299EDE7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804452859"/>
              </p:ext>
            </p:extLst>
          </p:nvPr>
        </p:nvGraphicFramePr>
        <p:xfrm>
          <a:off x="-1104142" y="3421100"/>
          <a:ext cx="727074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59E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D32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C20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8" name="object 79">
            <a:extLst>
              <a:ext uri="{FF2B5EF4-FFF2-40B4-BE49-F238E27FC236}">
                <a16:creationId xmlns:a16="http://schemas.microsoft.com/office/drawing/2014/main" id="{60C8FD45-86C5-45FE-AD84-F6AF9A82E611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4289866382"/>
              </p:ext>
            </p:extLst>
          </p:nvPr>
        </p:nvGraphicFramePr>
        <p:xfrm>
          <a:off x="-1104142" y="427637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572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932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83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9" name="object 79">
            <a:extLst>
              <a:ext uri="{FF2B5EF4-FFF2-40B4-BE49-F238E27FC236}">
                <a16:creationId xmlns:a16="http://schemas.microsoft.com/office/drawing/2014/main" id="{91C8F8A9-A425-461C-9626-8DDC63F83C3C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059011671"/>
              </p:ext>
            </p:extLst>
          </p:nvPr>
        </p:nvGraphicFramePr>
        <p:xfrm>
          <a:off x="-1104142" y="5131651"/>
          <a:ext cx="703579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3163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75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8D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40" name="TextBox 39">
            <a:extLst>
              <a:ext uri="{FF2B5EF4-FFF2-40B4-BE49-F238E27FC236}">
                <a16:creationId xmlns:a16="http://schemas.microsoft.com/office/drawing/2014/main" id="{C43785C1-172E-4122-A185-6C3D59A2A832}"/>
              </a:ext>
            </a:extLst>
          </p:cNvPr>
          <p:cNvSpPr txBox="1"/>
          <p:nvPr userDrawn="1"/>
        </p:nvSpPr>
        <p:spPr>
          <a:xfrm>
            <a:off x="0" y="0"/>
            <a:ext cx="121920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OFFICIAL</a:t>
            </a:r>
          </a:p>
        </p:txBody>
      </p:sp>
      <p:sp>
        <p:nvSpPr>
          <p:cNvPr id="24" name="Slide Number Placeholder 5">
            <a:extLst>
              <a:ext uri="{FF2B5EF4-FFF2-40B4-BE49-F238E27FC236}">
                <a16:creationId xmlns:a16="http://schemas.microsoft.com/office/drawing/2014/main" id="{E1CB81C9-E123-4223-B930-0A66CF058936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>
          <a:xfrm>
            <a:off x="11520622" y="6461097"/>
            <a:ext cx="490490" cy="290058"/>
          </a:xfrm>
          <a:prstGeom prst="rect">
            <a:avLst/>
          </a:prstGeom>
        </p:spPr>
        <p:txBody>
          <a:bodyPr anchor="ctr"/>
          <a:lstStyle>
            <a:lvl1pPr algn="ctr">
              <a:defRPr sz="1000">
                <a:solidFill>
                  <a:schemeClr val="bg2"/>
                </a:solidFill>
              </a:defRPr>
            </a:lvl1pPr>
          </a:lstStyle>
          <a:p>
            <a:fld id="{F3598578-A3F4-4F1D-BA4D-CB8A7D70A440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8116543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AA033F40-BB7B-4380-8E88-095509DEA4F8}"/>
              </a:ext>
            </a:extLst>
          </p:cNvPr>
          <p:cNvSpPr/>
          <p:nvPr userDrawn="1"/>
        </p:nvSpPr>
        <p:spPr>
          <a:xfrm rot="4627839">
            <a:off x="3154850" y="2499000"/>
            <a:ext cx="7017334" cy="6721509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rgbClr val="2DD573">
              <a:alpha val="9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B6536AED-C122-4ADD-985B-C349EFF4A7FA}"/>
              </a:ext>
            </a:extLst>
          </p:cNvPr>
          <p:cNvSpPr/>
          <p:nvPr userDrawn="1"/>
        </p:nvSpPr>
        <p:spPr>
          <a:xfrm rot="4627839">
            <a:off x="-5308869" y="-3785084"/>
            <a:ext cx="13559074" cy="12987473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chemeClr val="bg2">
              <a:alpha val="3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909C0636-D539-49E8-BA6E-A13A7505C007}"/>
              </a:ext>
            </a:extLst>
          </p:cNvPr>
          <p:cNvGrpSpPr/>
          <p:nvPr userDrawn="1"/>
        </p:nvGrpSpPr>
        <p:grpSpPr>
          <a:xfrm>
            <a:off x="2433750" y="1808163"/>
            <a:ext cx="8918462" cy="9683037"/>
            <a:chOff x="-515073" y="2466975"/>
            <a:chExt cx="27159008" cy="29487334"/>
          </a:xfrm>
        </p:grpSpPr>
        <p:sp>
          <p:nvSpPr>
            <p:cNvPr id="13" name="Freeform 5">
              <a:extLst>
                <a:ext uri="{FF2B5EF4-FFF2-40B4-BE49-F238E27FC236}">
                  <a16:creationId xmlns:a16="http://schemas.microsoft.com/office/drawing/2014/main" id="{189B74A0-364F-43B5-BC28-FA3EEB69F0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23711" y="7742596"/>
              <a:ext cx="24220224" cy="24211713"/>
            </a:xfrm>
            <a:custGeom>
              <a:avLst/>
              <a:gdLst>
                <a:gd name="T0" fmla="*/ 2672 w 2740"/>
                <a:gd name="T1" fmla="*/ 0 h 2739"/>
                <a:gd name="T2" fmla="*/ 1779 w 2740"/>
                <a:gd name="T3" fmla="*/ 0 h 2739"/>
                <a:gd name="T4" fmla="*/ 1731 w 2740"/>
                <a:gd name="T5" fmla="*/ 19 h 2739"/>
                <a:gd name="T6" fmla="*/ 0 w 2740"/>
                <a:gd name="T7" fmla="*/ 1750 h 2739"/>
                <a:gd name="T8" fmla="*/ 990 w 2740"/>
                <a:gd name="T9" fmla="*/ 2739 h 2739"/>
                <a:gd name="T10" fmla="*/ 1563 w 2740"/>
                <a:gd name="T11" fmla="*/ 2164 h 2739"/>
                <a:gd name="T12" fmla="*/ 1565 w 2740"/>
                <a:gd name="T13" fmla="*/ 2166 h 2739"/>
                <a:gd name="T14" fmla="*/ 2720 w 2740"/>
                <a:gd name="T15" fmla="*/ 1008 h 2739"/>
                <a:gd name="T16" fmla="*/ 2740 w 2740"/>
                <a:gd name="T17" fmla="*/ 960 h 2739"/>
                <a:gd name="T18" fmla="*/ 2740 w 2740"/>
                <a:gd name="T19" fmla="*/ 68 h 2739"/>
                <a:gd name="T20" fmla="*/ 2672 w 2740"/>
                <a:gd name="T21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0" h="2739">
                  <a:moveTo>
                    <a:pt x="2672" y="0"/>
                  </a:moveTo>
                  <a:cubicBezTo>
                    <a:pt x="1779" y="0"/>
                    <a:pt x="1779" y="0"/>
                    <a:pt x="1779" y="0"/>
                  </a:cubicBezTo>
                  <a:cubicBezTo>
                    <a:pt x="1761" y="0"/>
                    <a:pt x="1744" y="7"/>
                    <a:pt x="1731" y="19"/>
                  </a:cubicBezTo>
                  <a:cubicBezTo>
                    <a:pt x="0" y="1750"/>
                    <a:pt x="0" y="1750"/>
                    <a:pt x="0" y="1750"/>
                  </a:cubicBezTo>
                  <a:cubicBezTo>
                    <a:pt x="990" y="2739"/>
                    <a:pt x="990" y="2739"/>
                    <a:pt x="990" y="2739"/>
                  </a:cubicBezTo>
                  <a:cubicBezTo>
                    <a:pt x="1563" y="2164"/>
                    <a:pt x="1563" y="2164"/>
                    <a:pt x="1563" y="2164"/>
                  </a:cubicBezTo>
                  <a:cubicBezTo>
                    <a:pt x="1565" y="2166"/>
                    <a:pt x="1565" y="2166"/>
                    <a:pt x="1565" y="2166"/>
                  </a:cubicBezTo>
                  <a:cubicBezTo>
                    <a:pt x="2720" y="1008"/>
                    <a:pt x="2720" y="1008"/>
                    <a:pt x="2720" y="1008"/>
                  </a:cubicBezTo>
                  <a:cubicBezTo>
                    <a:pt x="2733" y="995"/>
                    <a:pt x="2740" y="978"/>
                    <a:pt x="2740" y="960"/>
                  </a:cubicBezTo>
                  <a:cubicBezTo>
                    <a:pt x="2740" y="68"/>
                    <a:pt x="2740" y="68"/>
                    <a:pt x="2740" y="68"/>
                  </a:cubicBezTo>
                  <a:cubicBezTo>
                    <a:pt x="2740" y="30"/>
                    <a:pt x="2710" y="0"/>
                    <a:pt x="2672" y="0"/>
                  </a:cubicBezTo>
                </a:path>
              </a:pathLst>
            </a:custGeom>
            <a:solidFill>
              <a:schemeClr val="bg1">
                <a:alpha val="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" name="Freeform 5">
              <a:extLst>
                <a:ext uri="{FF2B5EF4-FFF2-40B4-BE49-F238E27FC236}">
                  <a16:creationId xmlns:a16="http://schemas.microsoft.com/office/drawing/2014/main" id="{3EA5B933-C219-41D0-AD62-3741AD6EB9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15073" y="2466975"/>
              <a:ext cx="24220224" cy="24211713"/>
            </a:xfrm>
            <a:custGeom>
              <a:avLst/>
              <a:gdLst>
                <a:gd name="T0" fmla="*/ 2672 w 2740"/>
                <a:gd name="T1" fmla="*/ 0 h 2739"/>
                <a:gd name="T2" fmla="*/ 1779 w 2740"/>
                <a:gd name="T3" fmla="*/ 0 h 2739"/>
                <a:gd name="T4" fmla="*/ 1731 w 2740"/>
                <a:gd name="T5" fmla="*/ 19 h 2739"/>
                <a:gd name="T6" fmla="*/ 0 w 2740"/>
                <a:gd name="T7" fmla="*/ 1750 h 2739"/>
                <a:gd name="T8" fmla="*/ 990 w 2740"/>
                <a:gd name="T9" fmla="*/ 2739 h 2739"/>
                <a:gd name="T10" fmla="*/ 1563 w 2740"/>
                <a:gd name="T11" fmla="*/ 2164 h 2739"/>
                <a:gd name="T12" fmla="*/ 1565 w 2740"/>
                <a:gd name="T13" fmla="*/ 2166 h 2739"/>
                <a:gd name="T14" fmla="*/ 2720 w 2740"/>
                <a:gd name="T15" fmla="*/ 1008 h 2739"/>
                <a:gd name="T16" fmla="*/ 2740 w 2740"/>
                <a:gd name="T17" fmla="*/ 960 h 2739"/>
                <a:gd name="T18" fmla="*/ 2740 w 2740"/>
                <a:gd name="T19" fmla="*/ 68 h 2739"/>
                <a:gd name="T20" fmla="*/ 2672 w 2740"/>
                <a:gd name="T21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0" h="2739">
                  <a:moveTo>
                    <a:pt x="2672" y="0"/>
                  </a:moveTo>
                  <a:cubicBezTo>
                    <a:pt x="1779" y="0"/>
                    <a:pt x="1779" y="0"/>
                    <a:pt x="1779" y="0"/>
                  </a:cubicBezTo>
                  <a:cubicBezTo>
                    <a:pt x="1761" y="0"/>
                    <a:pt x="1744" y="7"/>
                    <a:pt x="1731" y="19"/>
                  </a:cubicBezTo>
                  <a:cubicBezTo>
                    <a:pt x="0" y="1750"/>
                    <a:pt x="0" y="1750"/>
                    <a:pt x="0" y="1750"/>
                  </a:cubicBezTo>
                  <a:cubicBezTo>
                    <a:pt x="990" y="2739"/>
                    <a:pt x="990" y="2739"/>
                    <a:pt x="990" y="2739"/>
                  </a:cubicBezTo>
                  <a:cubicBezTo>
                    <a:pt x="1563" y="2164"/>
                    <a:pt x="1563" y="2164"/>
                    <a:pt x="1563" y="2164"/>
                  </a:cubicBezTo>
                  <a:cubicBezTo>
                    <a:pt x="1565" y="2166"/>
                    <a:pt x="1565" y="2166"/>
                    <a:pt x="1565" y="2166"/>
                  </a:cubicBezTo>
                  <a:cubicBezTo>
                    <a:pt x="2720" y="1008"/>
                    <a:pt x="2720" y="1008"/>
                    <a:pt x="2720" y="1008"/>
                  </a:cubicBezTo>
                  <a:cubicBezTo>
                    <a:pt x="2733" y="995"/>
                    <a:pt x="2740" y="978"/>
                    <a:pt x="2740" y="960"/>
                  </a:cubicBezTo>
                  <a:cubicBezTo>
                    <a:pt x="2740" y="68"/>
                    <a:pt x="2740" y="68"/>
                    <a:pt x="2740" y="68"/>
                  </a:cubicBezTo>
                  <a:cubicBezTo>
                    <a:pt x="2740" y="30"/>
                    <a:pt x="2710" y="0"/>
                    <a:pt x="2672" y="0"/>
                  </a:cubicBezTo>
                </a:path>
              </a:pathLst>
            </a:custGeom>
            <a:solidFill>
              <a:srgbClr val="2DD573">
                <a:alpha val="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62CAB38C-5F38-4824-BA5B-9B6A2BB378C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lIns="0" anchor="t"/>
          <a:lstStyle>
            <a:lvl1pPr>
              <a:defRPr sz="3200">
                <a:solidFill>
                  <a:schemeClr val="bg2"/>
                </a:solidFill>
              </a:defRPr>
            </a:lvl1pPr>
          </a:lstStyle>
          <a:p>
            <a:r>
              <a:rPr lang="en-US"/>
              <a:t>Text slide</a:t>
            </a:r>
            <a:endParaRPr lang="en-GB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2"/>
          </p:nvPr>
        </p:nvSpPr>
        <p:spPr>
          <a:xfrm>
            <a:off x="839789" y="1820863"/>
            <a:ext cx="5112775" cy="4248150"/>
          </a:xfrm>
        </p:spPr>
        <p:txBody>
          <a:bodyPr/>
          <a:lstStyle>
            <a:lvl1pPr>
              <a:defRPr sz="1600">
                <a:solidFill>
                  <a:schemeClr val="bg2"/>
                </a:solidFill>
              </a:defRPr>
            </a:lvl1pPr>
            <a:lvl2pPr>
              <a:defRPr sz="1400">
                <a:solidFill>
                  <a:schemeClr val="bg2"/>
                </a:solidFill>
              </a:defRPr>
            </a:lvl2pPr>
            <a:lvl3pPr>
              <a:defRPr sz="1400">
                <a:solidFill>
                  <a:schemeClr val="bg2"/>
                </a:solidFill>
              </a:defRPr>
            </a:lvl3pPr>
            <a:lvl4pPr>
              <a:defRPr sz="1400">
                <a:solidFill>
                  <a:schemeClr val="bg2"/>
                </a:solidFill>
              </a:defRPr>
            </a:lvl4pPr>
            <a:lvl5pPr>
              <a:defRPr sz="1400">
                <a:solidFill>
                  <a:schemeClr val="bg2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71F97AD0-4F27-4B3E-8A9B-CA67C3D2921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239436" y="1820863"/>
            <a:ext cx="5112775" cy="4248150"/>
          </a:xfrm>
        </p:spPr>
        <p:txBody>
          <a:bodyPr/>
          <a:lstStyle>
            <a:lvl1pPr>
              <a:defRPr sz="1600">
                <a:solidFill>
                  <a:schemeClr val="bg2"/>
                </a:solidFill>
              </a:defRPr>
            </a:lvl1pPr>
            <a:lvl2pPr>
              <a:defRPr sz="1400">
                <a:solidFill>
                  <a:schemeClr val="bg2"/>
                </a:solidFill>
              </a:defRPr>
            </a:lvl2pPr>
            <a:lvl3pPr>
              <a:defRPr sz="1400">
                <a:solidFill>
                  <a:schemeClr val="bg2"/>
                </a:solidFill>
              </a:defRPr>
            </a:lvl3pPr>
            <a:lvl4pPr>
              <a:defRPr sz="1400">
                <a:solidFill>
                  <a:schemeClr val="bg2"/>
                </a:solidFill>
              </a:defRPr>
            </a:lvl4pPr>
            <a:lvl5pPr>
              <a:defRPr sz="1400">
                <a:solidFill>
                  <a:schemeClr val="bg2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7762BCCC-7BB2-4A4C-B86F-4C06F5C5C874}"/>
              </a:ext>
            </a:extLst>
          </p:cNvPr>
          <p:cNvSpPr/>
          <p:nvPr userDrawn="1"/>
        </p:nvSpPr>
        <p:spPr>
          <a:xfrm>
            <a:off x="0" y="6348951"/>
            <a:ext cx="12192000" cy="514350"/>
          </a:xfrm>
          <a:prstGeom prst="rect">
            <a:avLst/>
          </a:prstGeom>
          <a:gradFill>
            <a:gsLst>
              <a:gs pos="0">
                <a:srgbClr val="124042">
                  <a:alpha val="0"/>
                </a:srgbClr>
              </a:gs>
              <a:gs pos="100000">
                <a:srgbClr val="12404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610" tIns="54610" rIns="54610" bIns="54610" rtlCol="0" anchor="ctr"/>
          <a:lstStyle/>
          <a:p>
            <a:pPr algn="ctr"/>
            <a:endParaRPr lang="en-GB" sz="900">
              <a:solidFill>
                <a:schemeClr val="bg1"/>
              </a:solidFill>
            </a:endParaRPr>
          </a:p>
        </p:txBody>
      </p:sp>
      <p:sp>
        <p:nvSpPr>
          <p:cNvPr id="16" name="object 20">
            <a:extLst>
              <a:ext uri="{FF2B5EF4-FFF2-40B4-BE49-F238E27FC236}">
                <a16:creationId xmlns:a16="http://schemas.microsoft.com/office/drawing/2014/main" id="{62BA6433-8496-4DBA-9BAF-897578591092}"/>
              </a:ext>
            </a:extLst>
          </p:cNvPr>
          <p:cNvSpPr/>
          <p:nvPr userDrawn="1"/>
        </p:nvSpPr>
        <p:spPr>
          <a:xfrm>
            <a:off x="-5720867" y="1399555"/>
            <a:ext cx="682459" cy="356984"/>
          </a:xfrm>
          <a:prstGeom prst="rect">
            <a:avLst/>
          </a:pr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21">
            <a:extLst>
              <a:ext uri="{FF2B5EF4-FFF2-40B4-BE49-F238E27FC236}">
                <a16:creationId xmlns:a16="http://schemas.microsoft.com/office/drawing/2014/main" id="{DCEB1993-807E-49F2-85A4-530E40733B6E}"/>
              </a:ext>
            </a:extLst>
          </p:cNvPr>
          <p:cNvSpPr/>
          <p:nvPr userDrawn="1"/>
        </p:nvSpPr>
        <p:spPr>
          <a:xfrm>
            <a:off x="-4992141" y="1399555"/>
            <a:ext cx="682459" cy="356984"/>
          </a:xfrm>
          <a:prstGeom prst="rect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22">
            <a:extLst>
              <a:ext uri="{FF2B5EF4-FFF2-40B4-BE49-F238E27FC236}">
                <a16:creationId xmlns:a16="http://schemas.microsoft.com/office/drawing/2014/main" id="{42D4E4AE-85BF-4E47-8E88-CBD6DB7F74E3}"/>
              </a:ext>
            </a:extLst>
          </p:cNvPr>
          <p:cNvSpPr/>
          <p:nvPr userDrawn="1"/>
        </p:nvSpPr>
        <p:spPr>
          <a:xfrm>
            <a:off x="-4263402" y="1399555"/>
            <a:ext cx="682459" cy="356984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23">
            <a:extLst>
              <a:ext uri="{FF2B5EF4-FFF2-40B4-BE49-F238E27FC236}">
                <a16:creationId xmlns:a16="http://schemas.microsoft.com/office/drawing/2014/main" id="{368A7781-8E37-4173-BEA9-7FDA8C6BAC31}"/>
              </a:ext>
            </a:extLst>
          </p:cNvPr>
          <p:cNvSpPr/>
          <p:nvPr userDrawn="1"/>
        </p:nvSpPr>
        <p:spPr>
          <a:xfrm>
            <a:off x="-5720867" y="1827621"/>
            <a:ext cx="682459" cy="356984"/>
          </a:xfrm>
          <a:prstGeom prst="rect">
            <a:avLst/>
          </a:pr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4">
            <a:extLst>
              <a:ext uri="{FF2B5EF4-FFF2-40B4-BE49-F238E27FC236}">
                <a16:creationId xmlns:a16="http://schemas.microsoft.com/office/drawing/2014/main" id="{858628AA-3D80-437B-BA9E-3883F68B0C38}"/>
              </a:ext>
            </a:extLst>
          </p:cNvPr>
          <p:cNvSpPr/>
          <p:nvPr userDrawn="1"/>
        </p:nvSpPr>
        <p:spPr>
          <a:xfrm>
            <a:off x="-4992141" y="1827621"/>
            <a:ext cx="682459" cy="356984"/>
          </a:xfrm>
          <a:prstGeom prst="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5">
            <a:extLst>
              <a:ext uri="{FF2B5EF4-FFF2-40B4-BE49-F238E27FC236}">
                <a16:creationId xmlns:a16="http://schemas.microsoft.com/office/drawing/2014/main" id="{CF09B7F2-BE9D-4E51-BADC-2A7DF8AB6582}"/>
              </a:ext>
            </a:extLst>
          </p:cNvPr>
          <p:cNvSpPr/>
          <p:nvPr userDrawn="1"/>
        </p:nvSpPr>
        <p:spPr>
          <a:xfrm>
            <a:off x="-4263402" y="1827621"/>
            <a:ext cx="682459" cy="356984"/>
          </a:xfrm>
          <a:prstGeom prst="rect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22" name="object 79">
            <a:extLst>
              <a:ext uri="{FF2B5EF4-FFF2-40B4-BE49-F238E27FC236}">
                <a16:creationId xmlns:a16="http://schemas.microsoft.com/office/drawing/2014/main" id="{CF16AF49-9A30-4E34-8BE6-8AA05223CCF1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076701704"/>
              </p:ext>
            </p:extLst>
          </p:nvPr>
        </p:nvGraphicFramePr>
        <p:xfrm>
          <a:off x="-5734367" y="137429"/>
          <a:ext cx="5042533" cy="95811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270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035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992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4F213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333F48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1C254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12404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59E2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DA572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93163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45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52375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5B677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32466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05636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D32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932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EE75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7C6EB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CAD0D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21B0E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2DD57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DC20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83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E98D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28" name="Rectangle 27">
            <a:extLst>
              <a:ext uri="{FF2B5EF4-FFF2-40B4-BE49-F238E27FC236}">
                <a16:creationId xmlns:a16="http://schemas.microsoft.com/office/drawing/2014/main" id="{1EDE1C89-CA18-4AFB-B336-60DC38FE31D3}"/>
              </a:ext>
            </a:extLst>
          </p:cNvPr>
          <p:cNvSpPr/>
          <p:nvPr userDrawn="1"/>
        </p:nvSpPr>
        <p:spPr>
          <a:xfrm>
            <a:off x="3000" y="6215139"/>
            <a:ext cx="12186000" cy="144000"/>
          </a:xfrm>
          <a:prstGeom prst="rect">
            <a:avLst/>
          </a:prstGeom>
          <a:solidFill>
            <a:srgbClr val="2DD5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686920BA-4D24-4922-9BB4-2000334632C1}"/>
              </a:ext>
            </a:extLst>
          </p:cNvPr>
          <p:cNvSpPr txBox="1"/>
          <p:nvPr userDrawn="1"/>
        </p:nvSpPr>
        <p:spPr>
          <a:xfrm>
            <a:off x="0" y="0"/>
            <a:ext cx="121920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OFFICIAL</a:t>
            </a:r>
          </a:p>
        </p:txBody>
      </p:sp>
      <p:sp>
        <p:nvSpPr>
          <p:cNvPr id="25" name="Slide Number Placeholder 5">
            <a:extLst>
              <a:ext uri="{FF2B5EF4-FFF2-40B4-BE49-F238E27FC236}">
                <a16:creationId xmlns:a16="http://schemas.microsoft.com/office/drawing/2014/main" id="{461640A3-5866-44E9-A7FC-3B60CB79E0D0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>
          <a:xfrm>
            <a:off x="11520622" y="6461097"/>
            <a:ext cx="490490" cy="290058"/>
          </a:xfrm>
          <a:prstGeom prst="rect">
            <a:avLst/>
          </a:prstGeom>
        </p:spPr>
        <p:txBody>
          <a:bodyPr anchor="ctr"/>
          <a:lstStyle>
            <a:lvl1pPr algn="ctr">
              <a:defRPr sz="1000">
                <a:solidFill>
                  <a:schemeClr val="bg2"/>
                </a:solidFill>
              </a:defRPr>
            </a:lvl1pPr>
          </a:lstStyle>
          <a:p>
            <a:fld id="{F3598578-A3F4-4F1D-BA4D-CB8A7D70A440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87237002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87818C80-8C1B-4B14-80F0-6B894670E8FB}"/>
              </a:ext>
            </a:extLst>
          </p:cNvPr>
          <p:cNvSpPr/>
          <p:nvPr userDrawn="1"/>
        </p:nvSpPr>
        <p:spPr>
          <a:xfrm rot="4627839">
            <a:off x="3154850" y="2499000"/>
            <a:ext cx="7017334" cy="6721509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rgbClr val="2DD573">
              <a:alpha val="9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45908051-600C-4445-B3D7-0D7C26CB7C43}"/>
              </a:ext>
            </a:extLst>
          </p:cNvPr>
          <p:cNvSpPr/>
          <p:nvPr userDrawn="1"/>
        </p:nvSpPr>
        <p:spPr>
          <a:xfrm rot="4627839">
            <a:off x="-5308869" y="-3785084"/>
            <a:ext cx="13559074" cy="12987473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chemeClr val="bg2">
              <a:alpha val="3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FBB1FCB2-095F-46EF-8AF7-263881DDAABB}"/>
              </a:ext>
            </a:extLst>
          </p:cNvPr>
          <p:cNvGrpSpPr/>
          <p:nvPr userDrawn="1"/>
        </p:nvGrpSpPr>
        <p:grpSpPr>
          <a:xfrm>
            <a:off x="2433750" y="1808163"/>
            <a:ext cx="8918462" cy="9683037"/>
            <a:chOff x="-515073" y="2466975"/>
            <a:chExt cx="27159008" cy="29487334"/>
          </a:xfrm>
        </p:grpSpPr>
        <p:sp>
          <p:nvSpPr>
            <p:cNvPr id="14" name="Freeform 5">
              <a:extLst>
                <a:ext uri="{FF2B5EF4-FFF2-40B4-BE49-F238E27FC236}">
                  <a16:creationId xmlns:a16="http://schemas.microsoft.com/office/drawing/2014/main" id="{E30610C8-FA72-42A9-8193-3BA1AB14C20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23711" y="7742596"/>
              <a:ext cx="24220224" cy="24211713"/>
            </a:xfrm>
            <a:custGeom>
              <a:avLst/>
              <a:gdLst>
                <a:gd name="T0" fmla="*/ 2672 w 2740"/>
                <a:gd name="T1" fmla="*/ 0 h 2739"/>
                <a:gd name="T2" fmla="*/ 1779 w 2740"/>
                <a:gd name="T3" fmla="*/ 0 h 2739"/>
                <a:gd name="T4" fmla="*/ 1731 w 2740"/>
                <a:gd name="T5" fmla="*/ 19 h 2739"/>
                <a:gd name="T6" fmla="*/ 0 w 2740"/>
                <a:gd name="T7" fmla="*/ 1750 h 2739"/>
                <a:gd name="T8" fmla="*/ 990 w 2740"/>
                <a:gd name="T9" fmla="*/ 2739 h 2739"/>
                <a:gd name="T10" fmla="*/ 1563 w 2740"/>
                <a:gd name="T11" fmla="*/ 2164 h 2739"/>
                <a:gd name="T12" fmla="*/ 1565 w 2740"/>
                <a:gd name="T13" fmla="*/ 2166 h 2739"/>
                <a:gd name="T14" fmla="*/ 2720 w 2740"/>
                <a:gd name="T15" fmla="*/ 1008 h 2739"/>
                <a:gd name="T16" fmla="*/ 2740 w 2740"/>
                <a:gd name="T17" fmla="*/ 960 h 2739"/>
                <a:gd name="T18" fmla="*/ 2740 w 2740"/>
                <a:gd name="T19" fmla="*/ 68 h 2739"/>
                <a:gd name="T20" fmla="*/ 2672 w 2740"/>
                <a:gd name="T21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0" h="2739">
                  <a:moveTo>
                    <a:pt x="2672" y="0"/>
                  </a:moveTo>
                  <a:cubicBezTo>
                    <a:pt x="1779" y="0"/>
                    <a:pt x="1779" y="0"/>
                    <a:pt x="1779" y="0"/>
                  </a:cubicBezTo>
                  <a:cubicBezTo>
                    <a:pt x="1761" y="0"/>
                    <a:pt x="1744" y="7"/>
                    <a:pt x="1731" y="19"/>
                  </a:cubicBezTo>
                  <a:cubicBezTo>
                    <a:pt x="0" y="1750"/>
                    <a:pt x="0" y="1750"/>
                    <a:pt x="0" y="1750"/>
                  </a:cubicBezTo>
                  <a:cubicBezTo>
                    <a:pt x="990" y="2739"/>
                    <a:pt x="990" y="2739"/>
                    <a:pt x="990" y="2739"/>
                  </a:cubicBezTo>
                  <a:cubicBezTo>
                    <a:pt x="1563" y="2164"/>
                    <a:pt x="1563" y="2164"/>
                    <a:pt x="1563" y="2164"/>
                  </a:cubicBezTo>
                  <a:cubicBezTo>
                    <a:pt x="1565" y="2166"/>
                    <a:pt x="1565" y="2166"/>
                    <a:pt x="1565" y="2166"/>
                  </a:cubicBezTo>
                  <a:cubicBezTo>
                    <a:pt x="2720" y="1008"/>
                    <a:pt x="2720" y="1008"/>
                    <a:pt x="2720" y="1008"/>
                  </a:cubicBezTo>
                  <a:cubicBezTo>
                    <a:pt x="2733" y="995"/>
                    <a:pt x="2740" y="978"/>
                    <a:pt x="2740" y="960"/>
                  </a:cubicBezTo>
                  <a:cubicBezTo>
                    <a:pt x="2740" y="68"/>
                    <a:pt x="2740" y="68"/>
                    <a:pt x="2740" y="68"/>
                  </a:cubicBezTo>
                  <a:cubicBezTo>
                    <a:pt x="2740" y="30"/>
                    <a:pt x="2710" y="0"/>
                    <a:pt x="2672" y="0"/>
                  </a:cubicBezTo>
                </a:path>
              </a:pathLst>
            </a:custGeom>
            <a:solidFill>
              <a:schemeClr val="bg1">
                <a:alpha val="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71213DD8-3DFC-4A14-8F5A-B98A8AE28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15073" y="2466975"/>
              <a:ext cx="24220224" cy="24211713"/>
            </a:xfrm>
            <a:custGeom>
              <a:avLst/>
              <a:gdLst>
                <a:gd name="T0" fmla="*/ 2672 w 2740"/>
                <a:gd name="T1" fmla="*/ 0 h 2739"/>
                <a:gd name="T2" fmla="*/ 1779 w 2740"/>
                <a:gd name="T3" fmla="*/ 0 h 2739"/>
                <a:gd name="T4" fmla="*/ 1731 w 2740"/>
                <a:gd name="T5" fmla="*/ 19 h 2739"/>
                <a:gd name="T6" fmla="*/ 0 w 2740"/>
                <a:gd name="T7" fmla="*/ 1750 h 2739"/>
                <a:gd name="T8" fmla="*/ 990 w 2740"/>
                <a:gd name="T9" fmla="*/ 2739 h 2739"/>
                <a:gd name="T10" fmla="*/ 1563 w 2740"/>
                <a:gd name="T11" fmla="*/ 2164 h 2739"/>
                <a:gd name="T12" fmla="*/ 1565 w 2740"/>
                <a:gd name="T13" fmla="*/ 2166 h 2739"/>
                <a:gd name="T14" fmla="*/ 2720 w 2740"/>
                <a:gd name="T15" fmla="*/ 1008 h 2739"/>
                <a:gd name="T16" fmla="*/ 2740 w 2740"/>
                <a:gd name="T17" fmla="*/ 960 h 2739"/>
                <a:gd name="T18" fmla="*/ 2740 w 2740"/>
                <a:gd name="T19" fmla="*/ 68 h 2739"/>
                <a:gd name="T20" fmla="*/ 2672 w 2740"/>
                <a:gd name="T21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0" h="2739">
                  <a:moveTo>
                    <a:pt x="2672" y="0"/>
                  </a:moveTo>
                  <a:cubicBezTo>
                    <a:pt x="1779" y="0"/>
                    <a:pt x="1779" y="0"/>
                    <a:pt x="1779" y="0"/>
                  </a:cubicBezTo>
                  <a:cubicBezTo>
                    <a:pt x="1761" y="0"/>
                    <a:pt x="1744" y="7"/>
                    <a:pt x="1731" y="19"/>
                  </a:cubicBezTo>
                  <a:cubicBezTo>
                    <a:pt x="0" y="1750"/>
                    <a:pt x="0" y="1750"/>
                    <a:pt x="0" y="1750"/>
                  </a:cubicBezTo>
                  <a:cubicBezTo>
                    <a:pt x="990" y="2739"/>
                    <a:pt x="990" y="2739"/>
                    <a:pt x="990" y="2739"/>
                  </a:cubicBezTo>
                  <a:cubicBezTo>
                    <a:pt x="1563" y="2164"/>
                    <a:pt x="1563" y="2164"/>
                    <a:pt x="1563" y="2164"/>
                  </a:cubicBezTo>
                  <a:cubicBezTo>
                    <a:pt x="1565" y="2166"/>
                    <a:pt x="1565" y="2166"/>
                    <a:pt x="1565" y="2166"/>
                  </a:cubicBezTo>
                  <a:cubicBezTo>
                    <a:pt x="2720" y="1008"/>
                    <a:pt x="2720" y="1008"/>
                    <a:pt x="2720" y="1008"/>
                  </a:cubicBezTo>
                  <a:cubicBezTo>
                    <a:pt x="2733" y="995"/>
                    <a:pt x="2740" y="978"/>
                    <a:pt x="2740" y="960"/>
                  </a:cubicBezTo>
                  <a:cubicBezTo>
                    <a:pt x="2740" y="68"/>
                    <a:pt x="2740" y="68"/>
                    <a:pt x="2740" y="68"/>
                  </a:cubicBezTo>
                  <a:cubicBezTo>
                    <a:pt x="2740" y="30"/>
                    <a:pt x="2710" y="0"/>
                    <a:pt x="2672" y="0"/>
                  </a:cubicBezTo>
                </a:path>
              </a:pathLst>
            </a:custGeom>
            <a:solidFill>
              <a:srgbClr val="2DD573">
                <a:alpha val="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62CAB38C-5F38-4824-BA5B-9B6A2BB378C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lIns="0" anchor="t"/>
          <a:lstStyle>
            <a:lvl1pPr>
              <a:defRPr sz="3200">
                <a:solidFill>
                  <a:schemeClr val="bg2"/>
                </a:solidFill>
              </a:defRPr>
            </a:lvl1pPr>
          </a:lstStyle>
          <a:p>
            <a:r>
              <a:rPr lang="en-US"/>
              <a:t>Text slide</a:t>
            </a:r>
            <a:endParaRPr lang="en-GB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2"/>
          </p:nvPr>
        </p:nvSpPr>
        <p:spPr>
          <a:xfrm>
            <a:off x="839788" y="1820863"/>
            <a:ext cx="3348752" cy="4248150"/>
          </a:xfrm>
        </p:spPr>
        <p:txBody>
          <a:bodyPr lIns="0"/>
          <a:lstStyle>
            <a:lvl1pPr>
              <a:defRPr sz="1600">
                <a:solidFill>
                  <a:schemeClr val="bg2"/>
                </a:solidFill>
              </a:defRPr>
            </a:lvl1pPr>
            <a:lvl2pPr>
              <a:defRPr sz="1400">
                <a:solidFill>
                  <a:schemeClr val="bg2"/>
                </a:solidFill>
              </a:defRPr>
            </a:lvl2pPr>
            <a:lvl3pPr>
              <a:defRPr sz="1400">
                <a:solidFill>
                  <a:schemeClr val="bg2"/>
                </a:solidFill>
              </a:defRPr>
            </a:lvl3pPr>
            <a:lvl4pPr>
              <a:defRPr sz="1400">
                <a:solidFill>
                  <a:schemeClr val="bg2"/>
                </a:solidFill>
              </a:defRPr>
            </a:lvl4pPr>
            <a:lvl5pPr>
              <a:defRPr sz="1400">
                <a:solidFill>
                  <a:schemeClr val="bg2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71F97AD0-4F27-4B3E-8A9B-CA67C3D2921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421624" y="1820863"/>
            <a:ext cx="3348752" cy="4248150"/>
          </a:xfrm>
        </p:spPr>
        <p:txBody>
          <a:bodyPr lIns="0"/>
          <a:lstStyle>
            <a:lvl1pPr>
              <a:defRPr sz="1600">
                <a:solidFill>
                  <a:schemeClr val="bg2"/>
                </a:solidFill>
              </a:defRPr>
            </a:lvl1pPr>
            <a:lvl2pPr>
              <a:defRPr sz="1400">
                <a:solidFill>
                  <a:schemeClr val="bg2"/>
                </a:solidFill>
              </a:defRPr>
            </a:lvl2pPr>
            <a:lvl3pPr>
              <a:defRPr sz="1400">
                <a:solidFill>
                  <a:schemeClr val="bg2"/>
                </a:solidFill>
              </a:defRPr>
            </a:lvl3pPr>
            <a:lvl4pPr>
              <a:defRPr sz="1400">
                <a:solidFill>
                  <a:schemeClr val="bg2"/>
                </a:solidFill>
              </a:defRPr>
            </a:lvl4pPr>
            <a:lvl5pPr>
              <a:defRPr sz="1400">
                <a:solidFill>
                  <a:schemeClr val="bg2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2" name="Text Placeholder 5">
            <a:extLst>
              <a:ext uri="{FF2B5EF4-FFF2-40B4-BE49-F238E27FC236}">
                <a16:creationId xmlns:a16="http://schemas.microsoft.com/office/drawing/2014/main" id="{6489405C-00BC-405B-9B33-0AAE8D58226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003461" y="1825779"/>
            <a:ext cx="3348752" cy="4248150"/>
          </a:xfrm>
        </p:spPr>
        <p:txBody>
          <a:bodyPr lIns="0"/>
          <a:lstStyle>
            <a:lvl1pPr>
              <a:defRPr sz="1600">
                <a:solidFill>
                  <a:schemeClr val="bg2"/>
                </a:solidFill>
              </a:defRPr>
            </a:lvl1pPr>
            <a:lvl2pPr>
              <a:defRPr sz="1400">
                <a:solidFill>
                  <a:schemeClr val="bg2"/>
                </a:solidFill>
              </a:defRPr>
            </a:lvl2pPr>
            <a:lvl3pPr>
              <a:defRPr sz="1400">
                <a:solidFill>
                  <a:schemeClr val="bg2"/>
                </a:solidFill>
              </a:defRPr>
            </a:lvl3pPr>
            <a:lvl4pPr>
              <a:defRPr sz="1400">
                <a:solidFill>
                  <a:schemeClr val="bg2"/>
                </a:solidFill>
              </a:defRPr>
            </a:lvl4pPr>
            <a:lvl5pPr>
              <a:defRPr sz="1400">
                <a:solidFill>
                  <a:schemeClr val="bg2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7" name="object 20">
            <a:extLst>
              <a:ext uri="{FF2B5EF4-FFF2-40B4-BE49-F238E27FC236}">
                <a16:creationId xmlns:a16="http://schemas.microsoft.com/office/drawing/2014/main" id="{EA125DBF-AD61-4C30-AA88-2D6F2E0733EC}"/>
              </a:ext>
            </a:extLst>
          </p:cNvPr>
          <p:cNvSpPr/>
          <p:nvPr userDrawn="1"/>
        </p:nvSpPr>
        <p:spPr>
          <a:xfrm>
            <a:off x="-5720867" y="1399555"/>
            <a:ext cx="682459" cy="356984"/>
          </a:xfrm>
          <a:prstGeom prst="rect">
            <a:avLst/>
          </a:pr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21">
            <a:extLst>
              <a:ext uri="{FF2B5EF4-FFF2-40B4-BE49-F238E27FC236}">
                <a16:creationId xmlns:a16="http://schemas.microsoft.com/office/drawing/2014/main" id="{08AA955B-1D2C-4D65-A00C-4452D0FB09E7}"/>
              </a:ext>
            </a:extLst>
          </p:cNvPr>
          <p:cNvSpPr/>
          <p:nvPr userDrawn="1"/>
        </p:nvSpPr>
        <p:spPr>
          <a:xfrm>
            <a:off x="-4992141" y="1399555"/>
            <a:ext cx="682459" cy="356984"/>
          </a:xfrm>
          <a:prstGeom prst="rect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22">
            <a:extLst>
              <a:ext uri="{FF2B5EF4-FFF2-40B4-BE49-F238E27FC236}">
                <a16:creationId xmlns:a16="http://schemas.microsoft.com/office/drawing/2014/main" id="{A8F8C58C-F92F-4857-AC49-AE8D01ABDD78}"/>
              </a:ext>
            </a:extLst>
          </p:cNvPr>
          <p:cNvSpPr/>
          <p:nvPr userDrawn="1"/>
        </p:nvSpPr>
        <p:spPr>
          <a:xfrm>
            <a:off x="-4263402" y="1399555"/>
            <a:ext cx="682459" cy="356984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3">
            <a:extLst>
              <a:ext uri="{FF2B5EF4-FFF2-40B4-BE49-F238E27FC236}">
                <a16:creationId xmlns:a16="http://schemas.microsoft.com/office/drawing/2014/main" id="{62BB594B-C694-4F45-9629-1F39A92803B3}"/>
              </a:ext>
            </a:extLst>
          </p:cNvPr>
          <p:cNvSpPr/>
          <p:nvPr userDrawn="1"/>
        </p:nvSpPr>
        <p:spPr>
          <a:xfrm>
            <a:off x="-5720867" y="1827621"/>
            <a:ext cx="682459" cy="356984"/>
          </a:xfrm>
          <a:prstGeom prst="rect">
            <a:avLst/>
          </a:pr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4">
            <a:extLst>
              <a:ext uri="{FF2B5EF4-FFF2-40B4-BE49-F238E27FC236}">
                <a16:creationId xmlns:a16="http://schemas.microsoft.com/office/drawing/2014/main" id="{8AD3FCA2-9F18-4EE1-87DF-5030BBB46A4C}"/>
              </a:ext>
            </a:extLst>
          </p:cNvPr>
          <p:cNvSpPr/>
          <p:nvPr userDrawn="1"/>
        </p:nvSpPr>
        <p:spPr>
          <a:xfrm>
            <a:off x="-4992141" y="1827621"/>
            <a:ext cx="682459" cy="356984"/>
          </a:xfrm>
          <a:prstGeom prst="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5">
            <a:extLst>
              <a:ext uri="{FF2B5EF4-FFF2-40B4-BE49-F238E27FC236}">
                <a16:creationId xmlns:a16="http://schemas.microsoft.com/office/drawing/2014/main" id="{CE4EA839-4BC4-4C02-99AA-2845CCD9FC42}"/>
              </a:ext>
            </a:extLst>
          </p:cNvPr>
          <p:cNvSpPr/>
          <p:nvPr userDrawn="1"/>
        </p:nvSpPr>
        <p:spPr>
          <a:xfrm>
            <a:off x="-4263402" y="1827621"/>
            <a:ext cx="682459" cy="356984"/>
          </a:xfrm>
          <a:prstGeom prst="rect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23" name="object 79">
            <a:extLst>
              <a:ext uri="{FF2B5EF4-FFF2-40B4-BE49-F238E27FC236}">
                <a16:creationId xmlns:a16="http://schemas.microsoft.com/office/drawing/2014/main" id="{0DBA3183-74D3-4617-9795-B03374B972A4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076701704"/>
              </p:ext>
            </p:extLst>
          </p:nvPr>
        </p:nvGraphicFramePr>
        <p:xfrm>
          <a:off x="-5734367" y="137429"/>
          <a:ext cx="5042533" cy="95811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270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035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992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4F213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333F48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1C254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12404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59E2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DA572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93163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45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52375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5B677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32466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05636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D32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932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EE75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7C6EB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CAD0D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21B0E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2DD57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DC20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83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E98D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24" name="Rectangle 23">
            <a:extLst>
              <a:ext uri="{FF2B5EF4-FFF2-40B4-BE49-F238E27FC236}">
                <a16:creationId xmlns:a16="http://schemas.microsoft.com/office/drawing/2014/main" id="{04B3F951-3BF8-4933-983D-C9C4369B724E}"/>
              </a:ext>
            </a:extLst>
          </p:cNvPr>
          <p:cNvSpPr/>
          <p:nvPr userDrawn="1"/>
        </p:nvSpPr>
        <p:spPr>
          <a:xfrm>
            <a:off x="0" y="6348951"/>
            <a:ext cx="12192000" cy="514350"/>
          </a:xfrm>
          <a:prstGeom prst="rect">
            <a:avLst/>
          </a:prstGeom>
          <a:gradFill>
            <a:gsLst>
              <a:gs pos="0">
                <a:srgbClr val="124042">
                  <a:alpha val="0"/>
                </a:srgbClr>
              </a:gs>
              <a:gs pos="100000">
                <a:srgbClr val="12404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610" tIns="54610" rIns="54610" bIns="54610" rtlCol="0" anchor="ctr"/>
          <a:lstStyle/>
          <a:p>
            <a:pPr algn="ctr"/>
            <a:endParaRPr lang="en-GB" sz="900">
              <a:solidFill>
                <a:schemeClr val="bg1"/>
              </a:solidFill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70808521-3DC5-4A97-BC3D-0C66C42E1AD9}"/>
              </a:ext>
            </a:extLst>
          </p:cNvPr>
          <p:cNvSpPr/>
          <p:nvPr userDrawn="1"/>
        </p:nvSpPr>
        <p:spPr>
          <a:xfrm>
            <a:off x="3000" y="6215139"/>
            <a:ext cx="12186000" cy="144000"/>
          </a:xfrm>
          <a:prstGeom prst="rect">
            <a:avLst/>
          </a:prstGeom>
          <a:solidFill>
            <a:srgbClr val="2DD5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18342D07-9EEE-45C1-97B9-A317ACA9EF93}"/>
              </a:ext>
            </a:extLst>
          </p:cNvPr>
          <p:cNvSpPr txBox="1"/>
          <p:nvPr userDrawn="1"/>
        </p:nvSpPr>
        <p:spPr>
          <a:xfrm>
            <a:off x="0" y="0"/>
            <a:ext cx="121920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OFFICIAL</a:t>
            </a:r>
          </a:p>
        </p:txBody>
      </p:sp>
    </p:spTree>
    <p:extLst>
      <p:ext uri="{BB962C8B-B14F-4D97-AF65-F5344CB8AC3E}">
        <p14:creationId xmlns:p14="http://schemas.microsoft.com/office/powerpoint/2010/main" val="301210817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slide_oran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C4CFCB51-876E-4CE6-B290-869BE7FE310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91258" y="1656774"/>
            <a:ext cx="9629188" cy="5214296"/>
          </a:xfrm>
          <a:prstGeom prst="rect">
            <a:avLst/>
          </a:prstGeom>
        </p:spPr>
      </p:pic>
      <p:sp>
        <p:nvSpPr>
          <p:cNvPr id="7" name="Text Placeholder 2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781665" y="1374163"/>
            <a:ext cx="3665220" cy="1299660"/>
          </a:xfrm>
          <a:prstGeom prst="rect">
            <a:avLst/>
          </a:prstGeom>
        </p:spPr>
        <p:txBody>
          <a:bodyPr lIns="0"/>
          <a:lstStyle>
            <a:lvl1pPr marL="0" indent="0">
              <a:buNone/>
              <a:defRPr lang="en-GB" sz="4000" b="0" kern="1200" dirty="0">
                <a:solidFill>
                  <a:schemeClr val="bg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5pPr>
              <a:defRPr/>
            </a:lvl5pPr>
          </a:lstStyle>
          <a:p>
            <a:r>
              <a:rPr lang="en-GB" sz="4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Title goes here</a:t>
            </a:r>
          </a:p>
        </p:txBody>
      </p:sp>
      <p:sp>
        <p:nvSpPr>
          <p:cNvPr id="9" name="Text Placeholder 3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794271" y="2725222"/>
            <a:ext cx="3683094" cy="863001"/>
          </a:xfrm>
          <a:prstGeom prst="rect">
            <a:avLst/>
          </a:prstGeom>
        </p:spPr>
        <p:txBody>
          <a:bodyPr lIns="0"/>
          <a:lstStyle>
            <a:lvl1pPr marL="0" indent="0">
              <a:buNone/>
              <a:defRPr sz="240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5pPr>
              <a:defRPr/>
            </a:lvl5pPr>
          </a:lstStyle>
          <a:p>
            <a:pPr lvl="0"/>
            <a:r>
              <a:rPr lang="en-US"/>
              <a:t>Subtitle</a:t>
            </a:r>
            <a:endParaRPr lang="en-GB"/>
          </a:p>
        </p:txBody>
      </p:sp>
      <p:sp>
        <p:nvSpPr>
          <p:cNvPr id="18" name="TextBox 17"/>
          <p:cNvSpPr txBox="1"/>
          <p:nvPr userDrawn="1"/>
        </p:nvSpPr>
        <p:spPr>
          <a:xfrm>
            <a:off x="0" y="0"/>
            <a:ext cx="121920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OFFICIAL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EC9D8988-4048-494D-B46C-4B4342C88F7A}"/>
              </a:ext>
            </a:extLst>
          </p:cNvPr>
          <p:cNvGrpSpPr/>
          <p:nvPr userDrawn="1"/>
        </p:nvGrpSpPr>
        <p:grpSpPr>
          <a:xfrm>
            <a:off x="136889" y="1665083"/>
            <a:ext cx="11083558" cy="13755077"/>
            <a:chOff x="-38788" y="1656774"/>
            <a:chExt cx="11352032" cy="14111673"/>
          </a:xfrm>
        </p:grpSpPr>
        <p:sp>
          <p:nvSpPr>
            <p:cNvPr id="23" name="Freeform 22"/>
            <p:cNvSpPr>
              <a:spLocks/>
            </p:cNvSpPr>
            <p:nvPr userDrawn="1"/>
          </p:nvSpPr>
          <p:spPr bwMode="auto">
            <a:xfrm>
              <a:off x="-38788" y="1656774"/>
              <a:ext cx="10742665" cy="8772305"/>
            </a:xfrm>
            <a:custGeom>
              <a:avLst/>
              <a:gdLst>
                <a:gd name="connsiteX0" fmla="*/ 7128883 w 10979842"/>
                <a:gd name="connsiteY0" fmla="*/ 0 h 9030824"/>
                <a:gd name="connsiteX1" fmla="*/ 10707350 w 10979842"/>
                <a:gd name="connsiteY1" fmla="*/ 0 h 9030824"/>
                <a:gd name="connsiteX2" fmla="*/ 10979842 w 10979842"/>
                <a:gd name="connsiteY2" fmla="*/ 272496 h 9030824"/>
                <a:gd name="connsiteX3" fmla="*/ 10979842 w 10979842"/>
                <a:gd name="connsiteY3" fmla="*/ 3217800 h 9030824"/>
                <a:gd name="connsiteX4" fmla="*/ 10979842 w 10979842"/>
                <a:gd name="connsiteY4" fmla="*/ 3427784 h 9030824"/>
                <a:gd name="connsiteX5" fmla="*/ 10687810 w 10979842"/>
                <a:gd name="connsiteY5" fmla="*/ 3427784 h 9030824"/>
                <a:gd name="connsiteX6" fmla="*/ 7739244 w 10979842"/>
                <a:gd name="connsiteY6" fmla="*/ 3427784 h 9030824"/>
                <a:gd name="connsiteX7" fmla="*/ 7546896 w 10979842"/>
                <a:gd name="connsiteY7" fmla="*/ 3503923 h 9030824"/>
                <a:gd name="connsiteX8" fmla="*/ 2062317 w 10979842"/>
                <a:gd name="connsiteY8" fmla="*/ 8988576 h 9030824"/>
                <a:gd name="connsiteX9" fmla="*/ 2020069 w 10979842"/>
                <a:gd name="connsiteY9" fmla="*/ 9030824 h 9030824"/>
                <a:gd name="connsiteX10" fmla="*/ 1839271 w 10979842"/>
                <a:gd name="connsiteY10" fmla="*/ 8850206 h 9030824"/>
                <a:gd name="connsiteX11" fmla="*/ 0 w 10979842"/>
                <a:gd name="connsiteY11" fmla="*/ 7012768 h 9030824"/>
                <a:gd name="connsiteX12" fmla="*/ 6936535 w 10979842"/>
                <a:gd name="connsiteY12" fmla="*/ 76139 h 9030824"/>
                <a:gd name="connsiteX13" fmla="*/ 7128883 w 10979842"/>
                <a:gd name="connsiteY13" fmla="*/ 0 h 903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79842" h="9030824">
                  <a:moveTo>
                    <a:pt x="7128883" y="0"/>
                  </a:moveTo>
                  <a:cubicBezTo>
                    <a:pt x="7128883" y="0"/>
                    <a:pt x="7128883" y="0"/>
                    <a:pt x="10707350" y="0"/>
                  </a:cubicBezTo>
                  <a:cubicBezTo>
                    <a:pt x="10859625" y="0"/>
                    <a:pt x="10979842" y="120219"/>
                    <a:pt x="10979842" y="272496"/>
                  </a:cubicBezTo>
                  <a:cubicBezTo>
                    <a:pt x="10979842" y="272496"/>
                    <a:pt x="10979842" y="272496"/>
                    <a:pt x="10979842" y="3217800"/>
                  </a:cubicBezTo>
                  <a:lnTo>
                    <a:pt x="10979842" y="3427784"/>
                  </a:lnTo>
                  <a:lnTo>
                    <a:pt x="10687810" y="3427784"/>
                  </a:lnTo>
                  <a:cubicBezTo>
                    <a:pt x="7739244" y="3427784"/>
                    <a:pt x="7739244" y="3427784"/>
                    <a:pt x="7739244" y="3427784"/>
                  </a:cubicBezTo>
                  <a:cubicBezTo>
                    <a:pt x="7667114" y="3427784"/>
                    <a:pt x="7598991" y="3455835"/>
                    <a:pt x="7546896" y="3503923"/>
                  </a:cubicBezTo>
                  <a:cubicBezTo>
                    <a:pt x="4728929" y="6321929"/>
                    <a:pt x="3055761" y="7995119"/>
                    <a:pt x="2062317" y="8988576"/>
                  </a:cubicBezTo>
                  <a:lnTo>
                    <a:pt x="2020069" y="9030824"/>
                  </a:lnTo>
                  <a:lnTo>
                    <a:pt x="1839271" y="8850206"/>
                  </a:lnTo>
                  <a:cubicBezTo>
                    <a:pt x="1348218" y="8359642"/>
                    <a:pt x="743844" y="7755871"/>
                    <a:pt x="0" y="7012768"/>
                  </a:cubicBezTo>
                  <a:cubicBezTo>
                    <a:pt x="0" y="7012768"/>
                    <a:pt x="0" y="7012768"/>
                    <a:pt x="6936535" y="76139"/>
                  </a:cubicBezTo>
                  <a:cubicBezTo>
                    <a:pt x="6988630" y="28051"/>
                    <a:pt x="7056753" y="0"/>
                    <a:pt x="7128883" y="0"/>
                  </a:cubicBezTo>
                  <a:close/>
                </a:path>
              </a:pathLst>
            </a:custGeom>
            <a:solidFill>
              <a:srgbClr val="05636E">
                <a:alpha val="28000"/>
              </a:srgbClr>
            </a:solidFill>
          </p:spPr>
          <p:txBody>
            <a:bodyPr wrap="square" lIns="0" tIns="0" rIns="0" bIns="0" rtlCol="0">
              <a:noAutofit/>
            </a:bodyPr>
            <a:lstStyle/>
            <a:p>
              <a:pPr lvl="0"/>
              <a:endParaRPr lang="en-GB"/>
            </a:p>
          </p:txBody>
        </p:sp>
        <p:sp>
          <p:nvSpPr>
            <p:cNvPr id="24" name="Freeform 23"/>
            <p:cNvSpPr>
              <a:spLocks/>
            </p:cNvSpPr>
            <p:nvPr userDrawn="1"/>
          </p:nvSpPr>
          <p:spPr bwMode="auto">
            <a:xfrm>
              <a:off x="570573" y="5000356"/>
              <a:ext cx="10742671" cy="10768091"/>
            </a:xfrm>
            <a:custGeom>
              <a:avLst/>
              <a:gdLst>
                <a:gd name="connsiteX0" fmla="*/ 10369481 w 10979842"/>
                <a:gd name="connsiteY0" fmla="*/ 0 h 10975983"/>
                <a:gd name="connsiteX1" fmla="*/ 10382243 w 10979842"/>
                <a:gd name="connsiteY1" fmla="*/ 0 h 10975983"/>
                <a:gd name="connsiteX2" fmla="*/ 10707350 w 10979842"/>
                <a:gd name="connsiteY2" fmla="*/ 0 h 10975983"/>
                <a:gd name="connsiteX3" fmla="*/ 10979842 w 10979842"/>
                <a:gd name="connsiteY3" fmla="*/ 272496 h 10975983"/>
                <a:gd name="connsiteX4" fmla="*/ 10979842 w 10979842"/>
                <a:gd name="connsiteY4" fmla="*/ 3847004 h 10975983"/>
                <a:gd name="connsiteX5" fmla="*/ 10899697 w 10979842"/>
                <a:gd name="connsiteY5" fmla="*/ 4039354 h 10975983"/>
                <a:gd name="connsiteX6" fmla="*/ 6271333 w 10979842"/>
                <a:gd name="connsiteY6" fmla="*/ 8679803 h 10975983"/>
                <a:gd name="connsiteX7" fmla="*/ 6263319 w 10979842"/>
                <a:gd name="connsiteY7" fmla="*/ 8671788 h 10975983"/>
                <a:gd name="connsiteX8" fmla="*/ 3967169 w 10979842"/>
                <a:gd name="connsiteY8" fmla="*/ 10975983 h 10975983"/>
                <a:gd name="connsiteX9" fmla="*/ 0 w 10979842"/>
                <a:gd name="connsiteY9" fmla="*/ 7012768 h 10975983"/>
                <a:gd name="connsiteX10" fmla="*/ 1234554 w 10979842"/>
                <a:gd name="connsiteY10" fmla="*/ 5778197 h 10975983"/>
                <a:gd name="connsiteX11" fmla="*/ 1409708 w 10979842"/>
                <a:gd name="connsiteY11" fmla="*/ 5603040 h 10975983"/>
                <a:gd name="connsiteX12" fmla="*/ 1465114 w 10979842"/>
                <a:gd name="connsiteY12" fmla="*/ 5658391 h 10975983"/>
                <a:gd name="connsiteX13" fmla="*/ 3356808 w 10979842"/>
                <a:gd name="connsiteY13" fmla="*/ 7548199 h 10975983"/>
                <a:gd name="connsiteX14" fmla="*/ 5652958 w 10979842"/>
                <a:gd name="connsiteY14" fmla="*/ 5244004 h 10975983"/>
                <a:gd name="connsiteX15" fmla="*/ 5660972 w 10979842"/>
                <a:gd name="connsiteY15" fmla="*/ 5252019 h 10975983"/>
                <a:gd name="connsiteX16" fmla="*/ 10289336 w 10979842"/>
                <a:gd name="connsiteY16" fmla="*/ 611570 h 10975983"/>
                <a:gd name="connsiteX17" fmla="*/ 10369481 w 10979842"/>
                <a:gd name="connsiteY17" fmla="*/ 419220 h 10975983"/>
                <a:gd name="connsiteX18" fmla="*/ 10369481 w 10979842"/>
                <a:gd name="connsiteY18" fmla="*/ 94473 h 10975983"/>
                <a:gd name="connsiteX19" fmla="*/ 10369481 w 10979842"/>
                <a:gd name="connsiteY19" fmla="*/ 0 h 10975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979842" h="10975983">
                  <a:moveTo>
                    <a:pt x="10369481" y="0"/>
                  </a:moveTo>
                  <a:lnTo>
                    <a:pt x="10382243" y="0"/>
                  </a:lnTo>
                  <a:cubicBezTo>
                    <a:pt x="10487190" y="0"/>
                    <a:pt x="10595523" y="0"/>
                    <a:pt x="10707350" y="0"/>
                  </a:cubicBezTo>
                  <a:cubicBezTo>
                    <a:pt x="10859625" y="0"/>
                    <a:pt x="10979842" y="120219"/>
                    <a:pt x="10979842" y="272496"/>
                  </a:cubicBezTo>
                  <a:cubicBezTo>
                    <a:pt x="10979842" y="272496"/>
                    <a:pt x="10979842" y="272496"/>
                    <a:pt x="10979842" y="3847004"/>
                  </a:cubicBezTo>
                  <a:cubicBezTo>
                    <a:pt x="10979842" y="3919135"/>
                    <a:pt x="10951791" y="3987259"/>
                    <a:pt x="10899697" y="4039354"/>
                  </a:cubicBezTo>
                  <a:cubicBezTo>
                    <a:pt x="10899697" y="4039354"/>
                    <a:pt x="10899697" y="4039354"/>
                    <a:pt x="6271333" y="8679803"/>
                  </a:cubicBezTo>
                  <a:cubicBezTo>
                    <a:pt x="6271333" y="8679803"/>
                    <a:pt x="6271333" y="8679803"/>
                    <a:pt x="6263319" y="8671788"/>
                  </a:cubicBezTo>
                  <a:cubicBezTo>
                    <a:pt x="6263319" y="8671788"/>
                    <a:pt x="6263319" y="8671788"/>
                    <a:pt x="3967169" y="10975983"/>
                  </a:cubicBezTo>
                  <a:cubicBezTo>
                    <a:pt x="3967169" y="10975983"/>
                    <a:pt x="3967169" y="10975983"/>
                    <a:pt x="0" y="7012768"/>
                  </a:cubicBezTo>
                  <a:cubicBezTo>
                    <a:pt x="0" y="7012768"/>
                    <a:pt x="0" y="7012768"/>
                    <a:pt x="1234554" y="5778197"/>
                  </a:cubicBezTo>
                  <a:lnTo>
                    <a:pt x="1409708" y="5603040"/>
                  </a:lnTo>
                  <a:lnTo>
                    <a:pt x="1465114" y="5658391"/>
                  </a:lnTo>
                  <a:cubicBezTo>
                    <a:pt x="3356808" y="7548199"/>
                    <a:pt x="3356808" y="7548199"/>
                    <a:pt x="3356808" y="7548199"/>
                  </a:cubicBezTo>
                  <a:cubicBezTo>
                    <a:pt x="5652958" y="5244004"/>
                    <a:pt x="5652958" y="5244004"/>
                    <a:pt x="5652958" y="5244004"/>
                  </a:cubicBezTo>
                  <a:cubicBezTo>
                    <a:pt x="5660972" y="5252019"/>
                    <a:pt x="5660972" y="5252019"/>
                    <a:pt x="5660972" y="5252019"/>
                  </a:cubicBezTo>
                  <a:cubicBezTo>
                    <a:pt x="10289336" y="611570"/>
                    <a:pt x="10289336" y="611570"/>
                    <a:pt x="10289336" y="611570"/>
                  </a:cubicBezTo>
                  <a:cubicBezTo>
                    <a:pt x="10341430" y="559475"/>
                    <a:pt x="10369481" y="491351"/>
                    <a:pt x="10369481" y="419220"/>
                  </a:cubicBezTo>
                  <a:cubicBezTo>
                    <a:pt x="10369481" y="307517"/>
                    <a:pt x="10369481" y="199304"/>
                    <a:pt x="10369481" y="94473"/>
                  </a:cubicBezTo>
                  <a:lnTo>
                    <a:pt x="10369481" y="0"/>
                  </a:lnTo>
                  <a:close/>
                </a:path>
              </a:pathLst>
            </a:custGeom>
            <a:solidFill>
              <a:srgbClr val="2DD573">
                <a:alpha val="30000"/>
              </a:srgbClr>
            </a:solidFill>
          </p:spPr>
          <p:txBody>
            <a:bodyPr wrap="square" lIns="0" tIns="0" rIns="0" bIns="0" rtlCol="0">
              <a:noAutofit/>
            </a:bodyPr>
            <a:lstStyle/>
            <a:p>
              <a:pPr lvl="0"/>
              <a:endParaRPr lang="en-GB"/>
            </a:p>
          </p:txBody>
        </p:sp>
      </p:grpSp>
      <p:sp>
        <p:nvSpPr>
          <p:cNvPr id="135" name="Rectangle 134"/>
          <p:cNvSpPr/>
          <p:nvPr userDrawn="1"/>
        </p:nvSpPr>
        <p:spPr>
          <a:xfrm>
            <a:off x="0" y="6348951"/>
            <a:ext cx="12192000" cy="514350"/>
          </a:xfrm>
          <a:prstGeom prst="rect">
            <a:avLst/>
          </a:prstGeom>
          <a:gradFill>
            <a:gsLst>
              <a:gs pos="0">
                <a:srgbClr val="124042">
                  <a:alpha val="0"/>
                </a:srgbClr>
              </a:gs>
              <a:gs pos="100000">
                <a:srgbClr val="12404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610" tIns="54610" rIns="54610" bIns="54610" rtlCol="0" anchor="ctr"/>
          <a:lstStyle/>
          <a:p>
            <a:pPr algn="ctr"/>
            <a:endParaRPr lang="en-GB" sz="900">
              <a:solidFill>
                <a:schemeClr val="bg1"/>
              </a:solidFill>
            </a:endParaRPr>
          </a:p>
        </p:txBody>
      </p:sp>
      <p:grpSp>
        <p:nvGrpSpPr>
          <p:cNvPr id="15" name="Group 4"/>
          <p:cNvGrpSpPr>
            <a:grpSpLocks noChangeAspect="1"/>
          </p:cNvGrpSpPr>
          <p:nvPr userDrawn="1"/>
        </p:nvGrpSpPr>
        <p:grpSpPr bwMode="auto">
          <a:xfrm>
            <a:off x="778999" y="258310"/>
            <a:ext cx="2831538" cy="540000"/>
            <a:chOff x="8206" y="2987"/>
            <a:chExt cx="1227" cy="234"/>
          </a:xfrm>
          <a:solidFill>
            <a:schemeClr val="bg2"/>
          </a:solidFill>
        </p:grpSpPr>
        <p:sp>
          <p:nvSpPr>
            <p:cNvPr id="16" name="Rectangle 5"/>
            <p:cNvSpPr>
              <a:spLocks noChangeArrowheads="1"/>
            </p:cNvSpPr>
            <p:nvPr userDrawn="1"/>
          </p:nvSpPr>
          <p:spPr bwMode="auto">
            <a:xfrm>
              <a:off x="8206" y="2987"/>
              <a:ext cx="10" cy="23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" name="Freeform 6"/>
            <p:cNvSpPr>
              <a:spLocks/>
            </p:cNvSpPr>
            <p:nvPr userDrawn="1"/>
          </p:nvSpPr>
          <p:spPr bwMode="auto">
            <a:xfrm>
              <a:off x="8463" y="3080"/>
              <a:ext cx="84" cy="85"/>
            </a:xfrm>
            <a:custGeom>
              <a:avLst/>
              <a:gdLst>
                <a:gd name="T0" fmla="*/ 0 w 84"/>
                <a:gd name="T1" fmla="*/ 0 h 85"/>
                <a:gd name="T2" fmla="*/ 16 w 84"/>
                <a:gd name="T3" fmla="*/ 0 h 85"/>
                <a:gd name="T4" fmla="*/ 43 w 84"/>
                <a:gd name="T5" fmla="*/ 71 h 85"/>
                <a:gd name="T6" fmla="*/ 68 w 84"/>
                <a:gd name="T7" fmla="*/ 0 h 85"/>
                <a:gd name="T8" fmla="*/ 84 w 84"/>
                <a:gd name="T9" fmla="*/ 0 h 85"/>
                <a:gd name="T10" fmla="*/ 84 w 84"/>
                <a:gd name="T11" fmla="*/ 85 h 85"/>
                <a:gd name="T12" fmla="*/ 74 w 84"/>
                <a:gd name="T13" fmla="*/ 85 h 85"/>
                <a:gd name="T14" fmla="*/ 74 w 84"/>
                <a:gd name="T15" fmla="*/ 14 h 85"/>
                <a:gd name="T16" fmla="*/ 74 w 84"/>
                <a:gd name="T17" fmla="*/ 14 h 85"/>
                <a:gd name="T18" fmla="*/ 47 w 84"/>
                <a:gd name="T19" fmla="*/ 85 h 85"/>
                <a:gd name="T20" fmla="*/ 37 w 84"/>
                <a:gd name="T21" fmla="*/ 85 h 85"/>
                <a:gd name="T22" fmla="*/ 12 w 84"/>
                <a:gd name="T23" fmla="*/ 14 h 85"/>
                <a:gd name="T24" fmla="*/ 10 w 84"/>
                <a:gd name="T25" fmla="*/ 14 h 85"/>
                <a:gd name="T26" fmla="*/ 10 w 84"/>
                <a:gd name="T27" fmla="*/ 85 h 85"/>
                <a:gd name="T28" fmla="*/ 0 w 84"/>
                <a:gd name="T29" fmla="*/ 85 h 85"/>
                <a:gd name="T30" fmla="*/ 0 w 84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4" h="85">
                  <a:moveTo>
                    <a:pt x="0" y="0"/>
                  </a:moveTo>
                  <a:lnTo>
                    <a:pt x="16" y="0"/>
                  </a:lnTo>
                  <a:lnTo>
                    <a:pt x="43" y="71"/>
                  </a:lnTo>
                  <a:lnTo>
                    <a:pt x="68" y="0"/>
                  </a:lnTo>
                  <a:lnTo>
                    <a:pt x="84" y="0"/>
                  </a:lnTo>
                  <a:lnTo>
                    <a:pt x="84" y="85"/>
                  </a:lnTo>
                  <a:lnTo>
                    <a:pt x="74" y="85"/>
                  </a:lnTo>
                  <a:lnTo>
                    <a:pt x="74" y="14"/>
                  </a:lnTo>
                  <a:lnTo>
                    <a:pt x="74" y="14"/>
                  </a:lnTo>
                  <a:lnTo>
                    <a:pt x="47" y="85"/>
                  </a:lnTo>
                  <a:lnTo>
                    <a:pt x="37" y="85"/>
                  </a:lnTo>
                  <a:lnTo>
                    <a:pt x="12" y="14"/>
                  </a:lnTo>
                  <a:lnTo>
                    <a:pt x="10" y="14"/>
                  </a:lnTo>
                  <a:lnTo>
                    <a:pt x="10" y="85"/>
                  </a:lnTo>
                  <a:lnTo>
                    <a:pt x="0" y="8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" name="Freeform 24"/>
            <p:cNvSpPr>
              <a:spLocks noEditPoints="1"/>
            </p:cNvSpPr>
            <p:nvPr userDrawn="1"/>
          </p:nvSpPr>
          <p:spPr bwMode="auto">
            <a:xfrm>
              <a:off x="8562" y="3080"/>
              <a:ext cx="10" cy="85"/>
            </a:xfrm>
            <a:custGeom>
              <a:avLst/>
              <a:gdLst>
                <a:gd name="T0" fmla="*/ 10 w 10"/>
                <a:gd name="T1" fmla="*/ 13 h 85"/>
                <a:gd name="T2" fmla="*/ 0 w 10"/>
                <a:gd name="T3" fmla="*/ 13 h 85"/>
                <a:gd name="T4" fmla="*/ 0 w 10"/>
                <a:gd name="T5" fmla="*/ 0 h 85"/>
                <a:gd name="T6" fmla="*/ 10 w 10"/>
                <a:gd name="T7" fmla="*/ 0 h 85"/>
                <a:gd name="T8" fmla="*/ 10 w 10"/>
                <a:gd name="T9" fmla="*/ 13 h 85"/>
                <a:gd name="T10" fmla="*/ 0 w 10"/>
                <a:gd name="T11" fmla="*/ 24 h 85"/>
                <a:gd name="T12" fmla="*/ 10 w 10"/>
                <a:gd name="T13" fmla="*/ 24 h 85"/>
                <a:gd name="T14" fmla="*/ 10 w 10"/>
                <a:gd name="T15" fmla="*/ 85 h 85"/>
                <a:gd name="T16" fmla="*/ 0 w 10"/>
                <a:gd name="T17" fmla="*/ 85 h 85"/>
                <a:gd name="T18" fmla="*/ 0 w 10"/>
                <a:gd name="T19" fmla="*/ 2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5">
                  <a:moveTo>
                    <a:pt x="10" y="13"/>
                  </a:moveTo>
                  <a:lnTo>
                    <a:pt x="0" y="13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13"/>
                  </a:lnTo>
                  <a:close/>
                  <a:moveTo>
                    <a:pt x="0" y="24"/>
                  </a:moveTo>
                  <a:lnTo>
                    <a:pt x="10" y="24"/>
                  </a:lnTo>
                  <a:lnTo>
                    <a:pt x="10" y="85"/>
                  </a:lnTo>
                  <a:lnTo>
                    <a:pt x="0" y="85"/>
                  </a:lnTo>
                  <a:lnTo>
                    <a:pt x="0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" name="Freeform 8"/>
            <p:cNvSpPr>
              <a:spLocks/>
            </p:cNvSpPr>
            <p:nvPr userDrawn="1"/>
          </p:nvSpPr>
          <p:spPr bwMode="auto">
            <a:xfrm>
              <a:off x="8584" y="3103"/>
              <a:ext cx="51" cy="62"/>
            </a:xfrm>
            <a:custGeom>
              <a:avLst/>
              <a:gdLst>
                <a:gd name="T0" fmla="*/ 0 w 36"/>
                <a:gd name="T1" fmla="*/ 1 h 44"/>
                <a:gd name="T2" fmla="*/ 7 w 36"/>
                <a:gd name="T3" fmla="*/ 1 h 44"/>
                <a:gd name="T4" fmla="*/ 7 w 36"/>
                <a:gd name="T5" fmla="*/ 7 h 44"/>
                <a:gd name="T6" fmla="*/ 7 w 36"/>
                <a:gd name="T7" fmla="*/ 7 h 44"/>
                <a:gd name="T8" fmla="*/ 21 w 36"/>
                <a:gd name="T9" fmla="*/ 0 h 44"/>
                <a:gd name="T10" fmla="*/ 36 w 36"/>
                <a:gd name="T11" fmla="*/ 15 h 44"/>
                <a:gd name="T12" fmla="*/ 36 w 36"/>
                <a:gd name="T13" fmla="*/ 44 h 44"/>
                <a:gd name="T14" fmla="*/ 29 w 36"/>
                <a:gd name="T15" fmla="*/ 44 h 44"/>
                <a:gd name="T16" fmla="*/ 29 w 36"/>
                <a:gd name="T17" fmla="*/ 15 h 44"/>
                <a:gd name="T18" fmla="*/ 20 w 36"/>
                <a:gd name="T19" fmla="*/ 6 h 44"/>
                <a:gd name="T20" fmla="*/ 7 w 36"/>
                <a:gd name="T21" fmla="*/ 19 h 44"/>
                <a:gd name="T22" fmla="*/ 7 w 36"/>
                <a:gd name="T23" fmla="*/ 44 h 44"/>
                <a:gd name="T24" fmla="*/ 0 w 36"/>
                <a:gd name="T25" fmla="*/ 44 h 44"/>
                <a:gd name="T26" fmla="*/ 0 w 36"/>
                <a:gd name="T27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4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10" y="2"/>
                    <a:pt x="15" y="0"/>
                    <a:pt x="21" y="0"/>
                  </a:cubicBezTo>
                  <a:cubicBezTo>
                    <a:pt x="33" y="0"/>
                    <a:pt x="36" y="6"/>
                    <a:pt x="36" y="15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9"/>
                    <a:pt x="26" y="6"/>
                    <a:pt x="20" y="6"/>
                  </a:cubicBezTo>
                  <a:cubicBezTo>
                    <a:pt x="12" y="6"/>
                    <a:pt x="7" y="12"/>
                    <a:pt x="7" y="19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0" y="44"/>
                    <a:pt x="0" y="44"/>
                    <a:pt x="0" y="44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" name="Freeform 9"/>
            <p:cNvSpPr>
              <a:spLocks noEditPoints="1"/>
            </p:cNvSpPr>
            <p:nvPr userDrawn="1"/>
          </p:nvSpPr>
          <p:spPr bwMode="auto">
            <a:xfrm>
              <a:off x="8647" y="3080"/>
              <a:ext cx="10" cy="85"/>
            </a:xfrm>
            <a:custGeom>
              <a:avLst/>
              <a:gdLst>
                <a:gd name="T0" fmla="*/ 10 w 10"/>
                <a:gd name="T1" fmla="*/ 13 h 85"/>
                <a:gd name="T2" fmla="*/ 0 w 10"/>
                <a:gd name="T3" fmla="*/ 13 h 85"/>
                <a:gd name="T4" fmla="*/ 0 w 10"/>
                <a:gd name="T5" fmla="*/ 0 h 85"/>
                <a:gd name="T6" fmla="*/ 10 w 10"/>
                <a:gd name="T7" fmla="*/ 0 h 85"/>
                <a:gd name="T8" fmla="*/ 10 w 10"/>
                <a:gd name="T9" fmla="*/ 13 h 85"/>
                <a:gd name="T10" fmla="*/ 0 w 10"/>
                <a:gd name="T11" fmla="*/ 24 h 85"/>
                <a:gd name="T12" fmla="*/ 10 w 10"/>
                <a:gd name="T13" fmla="*/ 24 h 85"/>
                <a:gd name="T14" fmla="*/ 10 w 10"/>
                <a:gd name="T15" fmla="*/ 85 h 85"/>
                <a:gd name="T16" fmla="*/ 0 w 10"/>
                <a:gd name="T17" fmla="*/ 85 h 85"/>
                <a:gd name="T18" fmla="*/ 0 w 10"/>
                <a:gd name="T19" fmla="*/ 2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5">
                  <a:moveTo>
                    <a:pt x="10" y="13"/>
                  </a:moveTo>
                  <a:lnTo>
                    <a:pt x="0" y="13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13"/>
                  </a:lnTo>
                  <a:close/>
                  <a:moveTo>
                    <a:pt x="0" y="24"/>
                  </a:moveTo>
                  <a:lnTo>
                    <a:pt x="10" y="24"/>
                  </a:lnTo>
                  <a:lnTo>
                    <a:pt x="10" y="85"/>
                  </a:lnTo>
                  <a:lnTo>
                    <a:pt x="0" y="85"/>
                  </a:lnTo>
                  <a:lnTo>
                    <a:pt x="0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" name="Freeform 10"/>
            <p:cNvSpPr>
              <a:spLocks/>
            </p:cNvSpPr>
            <p:nvPr userDrawn="1"/>
          </p:nvSpPr>
          <p:spPr bwMode="auto">
            <a:xfrm>
              <a:off x="8666" y="3103"/>
              <a:ext cx="52" cy="63"/>
            </a:xfrm>
            <a:custGeom>
              <a:avLst/>
              <a:gdLst>
                <a:gd name="T0" fmla="*/ 8 w 37"/>
                <a:gd name="T1" fmla="*/ 30 h 45"/>
                <a:gd name="T2" fmla="*/ 19 w 37"/>
                <a:gd name="T3" fmla="*/ 39 h 45"/>
                <a:gd name="T4" fmla="*/ 30 w 37"/>
                <a:gd name="T5" fmla="*/ 32 h 45"/>
                <a:gd name="T6" fmla="*/ 15 w 37"/>
                <a:gd name="T7" fmla="*/ 24 h 45"/>
                <a:gd name="T8" fmla="*/ 1 w 37"/>
                <a:gd name="T9" fmla="*/ 12 h 45"/>
                <a:gd name="T10" fmla="*/ 17 w 37"/>
                <a:gd name="T11" fmla="*/ 0 h 45"/>
                <a:gd name="T12" fmla="*/ 35 w 37"/>
                <a:gd name="T13" fmla="*/ 13 h 45"/>
                <a:gd name="T14" fmla="*/ 28 w 37"/>
                <a:gd name="T15" fmla="*/ 13 h 45"/>
                <a:gd name="T16" fmla="*/ 18 w 37"/>
                <a:gd name="T17" fmla="*/ 6 h 45"/>
                <a:gd name="T18" fmla="*/ 9 w 37"/>
                <a:gd name="T19" fmla="*/ 11 h 45"/>
                <a:gd name="T20" fmla="*/ 23 w 37"/>
                <a:gd name="T21" fmla="*/ 19 h 45"/>
                <a:gd name="T22" fmla="*/ 37 w 37"/>
                <a:gd name="T23" fmla="*/ 31 h 45"/>
                <a:gd name="T24" fmla="*/ 19 w 37"/>
                <a:gd name="T25" fmla="*/ 45 h 45"/>
                <a:gd name="T26" fmla="*/ 0 w 37"/>
                <a:gd name="T27" fmla="*/ 30 h 45"/>
                <a:gd name="T28" fmla="*/ 8 w 37"/>
                <a:gd name="T29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7" h="45">
                  <a:moveTo>
                    <a:pt x="8" y="30"/>
                  </a:moveTo>
                  <a:cubicBezTo>
                    <a:pt x="8" y="37"/>
                    <a:pt x="13" y="39"/>
                    <a:pt x="19" y="39"/>
                  </a:cubicBezTo>
                  <a:cubicBezTo>
                    <a:pt x="24" y="39"/>
                    <a:pt x="30" y="38"/>
                    <a:pt x="30" y="32"/>
                  </a:cubicBezTo>
                  <a:cubicBezTo>
                    <a:pt x="30" y="27"/>
                    <a:pt x="23" y="26"/>
                    <a:pt x="15" y="24"/>
                  </a:cubicBezTo>
                  <a:cubicBezTo>
                    <a:pt x="8" y="22"/>
                    <a:pt x="1" y="20"/>
                    <a:pt x="1" y="12"/>
                  </a:cubicBezTo>
                  <a:cubicBezTo>
                    <a:pt x="1" y="3"/>
                    <a:pt x="10" y="0"/>
                    <a:pt x="17" y="0"/>
                  </a:cubicBezTo>
                  <a:cubicBezTo>
                    <a:pt x="27" y="0"/>
                    <a:pt x="35" y="3"/>
                    <a:pt x="35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8"/>
                    <a:pt x="23" y="6"/>
                    <a:pt x="18" y="6"/>
                  </a:cubicBezTo>
                  <a:cubicBezTo>
                    <a:pt x="14" y="6"/>
                    <a:pt x="9" y="7"/>
                    <a:pt x="9" y="11"/>
                  </a:cubicBezTo>
                  <a:cubicBezTo>
                    <a:pt x="9" y="16"/>
                    <a:pt x="16" y="17"/>
                    <a:pt x="23" y="19"/>
                  </a:cubicBezTo>
                  <a:cubicBezTo>
                    <a:pt x="30" y="20"/>
                    <a:pt x="37" y="23"/>
                    <a:pt x="37" y="31"/>
                  </a:cubicBezTo>
                  <a:cubicBezTo>
                    <a:pt x="37" y="42"/>
                    <a:pt x="28" y="45"/>
                    <a:pt x="19" y="45"/>
                  </a:cubicBezTo>
                  <a:cubicBezTo>
                    <a:pt x="9" y="45"/>
                    <a:pt x="1" y="41"/>
                    <a:pt x="0" y="30"/>
                  </a:cubicBezTo>
                  <a:lnTo>
                    <a:pt x="8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" name="Freeform 11"/>
            <p:cNvSpPr>
              <a:spLocks/>
            </p:cNvSpPr>
            <p:nvPr userDrawn="1"/>
          </p:nvSpPr>
          <p:spPr bwMode="auto">
            <a:xfrm>
              <a:off x="8721" y="3086"/>
              <a:ext cx="32" cy="79"/>
            </a:xfrm>
            <a:custGeom>
              <a:avLst/>
              <a:gdLst>
                <a:gd name="T0" fmla="*/ 14 w 23"/>
                <a:gd name="T1" fmla="*/ 13 h 56"/>
                <a:gd name="T2" fmla="*/ 23 w 23"/>
                <a:gd name="T3" fmla="*/ 13 h 56"/>
                <a:gd name="T4" fmla="*/ 23 w 23"/>
                <a:gd name="T5" fmla="*/ 19 h 56"/>
                <a:gd name="T6" fmla="*/ 14 w 23"/>
                <a:gd name="T7" fmla="*/ 19 h 56"/>
                <a:gd name="T8" fmla="*/ 14 w 23"/>
                <a:gd name="T9" fmla="*/ 46 h 56"/>
                <a:gd name="T10" fmla="*/ 19 w 23"/>
                <a:gd name="T11" fmla="*/ 50 h 56"/>
                <a:gd name="T12" fmla="*/ 23 w 23"/>
                <a:gd name="T13" fmla="*/ 50 h 56"/>
                <a:gd name="T14" fmla="*/ 23 w 23"/>
                <a:gd name="T15" fmla="*/ 56 h 56"/>
                <a:gd name="T16" fmla="*/ 17 w 23"/>
                <a:gd name="T17" fmla="*/ 56 h 56"/>
                <a:gd name="T18" fmla="*/ 7 w 23"/>
                <a:gd name="T19" fmla="*/ 46 h 56"/>
                <a:gd name="T20" fmla="*/ 7 w 23"/>
                <a:gd name="T21" fmla="*/ 19 h 56"/>
                <a:gd name="T22" fmla="*/ 0 w 23"/>
                <a:gd name="T23" fmla="*/ 19 h 56"/>
                <a:gd name="T24" fmla="*/ 0 w 23"/>
                <a:gd name="T25" fmla="*/ 13 h 56"/>
                <a:gd name="T26" fmla="*/ 7 w 23"/>
                <a:gd name="T27" fmla="*/ 13 h 56"/>
                <a:gd name="T28" fmla="*/ 7 w 23"/>
                <a:gd name="T29" fmla="*/ 0 h 56"/>
                <a:gd name="T30" fmla="*/ 14 w 23"/>
                <a:gd name="T31" fmla="*/ 0 h 56"/>
                <a:gd name="T32" fmla="*/ 14 w 23"/>
                <a:gd name="T33" fmla="*/ 1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56">
                  <a:moveTo>
                    <a:pt x="14" y="13"/>
                  </a:moveTo>
                  <a:cubicBezTo>
                    <a:pt x="23" y="13"/>
                    <a:pt x="23" y="13"/>
                    <a:pt x="23" y="13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9"/>
                    <a:pt x="15" y="50"/>
                    <a:pt x="19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0" y="56"/>
                    <a:pt x="7" y="54"/>
                    <a:pt x="7" y="46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4" y="0"/>
                    <a:pt x="14" y="0"/>
                    <a:pt x="14" y="0"/>
                  </a:cubicBezTo>
                  <a:lnTo>
                    <a:pt x="14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" name="Freeform 12"/>
            <p:cNvSpPr>
              <a:spLocks/>
            </p:cNvSpPr>
            <p:nvPr userDrawn="1"/>
          </p:nvSpPr>
          <p:spPr bwMode="auto">
            <a:xfrm>
              <a:off x="8760" y="3101"/>
              <a:ext cx="33" cy="64"/>
            </a:xfrm>
            <a:custGeom>
              <a:avLst/>
              <a:gdLst>
                <a:gd name="T0" fmla="*/ 0 w 23"/>
                <a:gd name="T1" fmla="*/ 2 h 45"/>
                <a:gd name="T2" fmla="*/ 7 w 23"/>
                <a:gd name="T3" fmla="*/ 2 h 45"/>
                <a:gd name="T4" fmla="*/ 7 w 23"/>
                <a:gd name="T5" fmla="*/ 11 h 45"/>
                <a:gd name="T6" fmla="*/ 7 w 23"/>
                <a:gd name="T7" fmla="*/ 11 h 45"/>
                <a:gd name="T8" fmla="*/ 23 w 23"/>
                <a:gd name="T9" fmla="*/ 1 h 45"/>
                <a:gd name="T10" fmla="*/ 23 w 23"/>
                <a:gd name="T11" fmla="*/ 8 h 45"/>
                <a:gd name="T12" fmla="*/ 7 w 23"/>
                <a:gd name="T13" fmla="*/ 26 h 45"/>
                <a:gd name="T14" fmla="*/ 7 w 23"/>
                <a:gd name="T15" fmla="*/ 45 h 45"/>
                <a:gd name="T16" fmla="*/ 0 w 23"/>
                <a:gd name="T17" fmla="*/ 45 h 45"/>
                <a:gd name="T18" fmla="*/ 0 w 23"/>
                <a:gd name="T19" fmla="*/ 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45">
                  <a:moveTo>
                    <a:pt x="0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10" y="4"/>
                    <a:pt x="15" y="0"/>
                    <a:pt x="23" y="1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11" y="8"/>
                    <a:pt x="7" y="15"/>
                    <a:pt x="7" y="26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" name="Freeform 13"/>
            <p:cNvSpPr>
              <a:spLocks/>
            </p:cNvSpPr>
            <p:nvPr userDrawn="1"/>
          </p:nvSpPr>
          <p:spPr bwMode="auto">
            <a:xfrm>
              <a:off x="8794" y="3104"/>
              <a:ext cx="58" cy="85"/>
            </a:xfrm>
            <a:custGeom>
              <a:avLst/>
              <a:gdLst>
                <a:gd name="T0" fmla="*/ 22 w 41"/>
                <a:gd name="T1" fmla="*/ 49 h 60"/>
                <a:gd name="T2" fmla="*/ 10 w 41"/>
                <a:gd name="T3" fmla="*/ 60 h 60"/>
                <a:gd name="T4" fmla="*/ 5 w 41"/>
                <a:gd name="T5" fmla="*/ 59 h 60"/>
                <a:gd name="T6" fmla="*/ 5 w 41"/>
                <a:gd name="T7" fmla="*/ 53 h 60"/>
                <a:gd name="T8" fmla="*/ 9 w 41"/>
                <a:gd name="T9" fmla="*/ 54 h 60"/>
                <a:gd name="T10" fmla="*/ 15 w 41"/>
                <a:gd name="T11" fmla="*/ 50 h 60"/>
                <a:gd name="T12" fmla="*/ 18 w 41"/>
                <a:gd name="T13" fmla="*/ 43 h 60"/>
                <a:gd name="T14" fmla="*/ 0 w 41"/>
                <a:gd name="T15" fmla="*/ 0 h 60"/>
                <a:gd name="T16" fmla="*/ 8 w 41"/>
                <a:gd name="T17" fmla="*/ 0 h 60"/>
                <a:gd name="T18" fmla="*/ 21 w 41"/>
                <a:gd name="T19" fmla="*/ 35 h 60"/>
                <a:gd name="T20" fmla="*/ 21 w 41"/>
                <a:gd name="T21" fmla="*/ 35 h 60"/>
                <a:gd name="T22" fmla="*/ 33 w 41"/>
                <a:gd name="T23" fmla="*/ 0 h 60"/>
                <a:gd name="T24" fmla="*/ 41 w 41"/>
                <a:gd name="T25" fmla="*/ 0 h 60"/>
                <a:gd name="T26" fmla="*/ 22 w 41"/>
                <a:gd name="T27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1" h="60">
                  <a:moveTo>
                    <a:pt x="22" y="49"/>
                  </a:moveTo>
                  <a:cubicBezTo>
                    <a:pt x="19" y="57"/>
                    <a:pt x="16" y="60"/>
                    <a:pt x="10" y="60"/>
                  </a:cubicBezTo>
                  <a:cubicBezTo>
                    <a:pt x="8" y="60"/>
                    <a:pt x="6" y="60"/>
                    <a:pt x="5" y="59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6" y="53"/>
                    <a:pt x="7" y="54"/>
                    <a:pt x="9" y="54"/>
                  </a:cubicBezTo>
                  <a:cubicBezTo>
                    <a:pt x="12" y="54"/>
                    <a:pt x="13" y="52"/>
                    <a:pt x="15" y="50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41" y="0"/>
                    <a:pt x="41" y="0"/>
                    <a:pt x="41" y="0"/>
                  </a:cubicBezTo>
                  <a:lnTo>
                    <a:pt x="2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" name="Freeform 14"/>
            <p:cNvSpPr>
              <a:spLocks noEditPoints="1"/>
            </p:cNvSpPr>
            <p:nvPr userDrawn="1"/>
          </p:nvSpPr>
          <p:spPr bwMode="auto">
            <a:xfrm>
              <a:off x="8888" y="3103"/>
              <a:ext cx="59" cy="63"/>
            </a:xfrm>
            <a:custGeom>
              <a:avLst/>
              <a:gdLst>
                <a:gd name="T0" fmla="*/ 21 w 42"/>
                <a:gd name="T1" fmla="*/ 0 h 45"/>
                <a:gd name="T2" fmla="*/ 42 w 42"/>
                <a:gd name="T3" fmla="*/ 22 h 45"/>
                <a:gd name="T4" fmla="*/ 21 w 42"/>
                <a:gd name="T5" fmla="*/ 45 h 45"/>
                <a:gd name="T6" fmla="*/ 0 w 42"/>
                <a:gd name="T7" fmla="*/ 22 h 45"/>
                <a:gd name="T8" fmla="*/ 21 w 42"/>
                <a:gd name="T9" fmla="*/ 0 h 45"/>
                <a:gd name="T10" fmla="*/ 21 w 42"/>
                <a:gd name="T11" fmla="*/ 39 h 45"/>
                <a:gd name="T12" fmla="*/ 35 w 42"/>
                <a:gd name="T13" fmla="*/ 22 h 45"/>
                <a:gd name="T14" fmla="*/ 21 w 42"/>
                <a:gd name="T15" fmla="*/ 6 h 45"/>
                <a:gd name="T16" fmla="*/ 8 w 42"/>
                <a:gd name="T17" fmla="*/ 22 h 45"/>
                <a:gd name="T18" fmla="*/ 21 w 42"/>
                <a:gd name="T19" fmla="*/ 3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45">
                  <a:moveTo>
                    <a:pt x="21" y="0"/>
                  </a:moveTo>
                  <a:cubicBezTo>
                    <a:pt x="35" y="0"/>
                    <a:pt x="42" y="10"/>
                    <a:pt x="42" y="22"/>
                  </a:cubicBezTo>
                  <a:cubicBezTo>
                    <a:pt x="42" y="35"/>
                    <a:pt x="35" y="45"/>
                    <a:pt x="21" y="45"/>
                  </a:cubicBezTo>
                  <a:cubicBezTo>
                    <a:pt x="8" y="45"/>
                    <a:pt x="0" y="35"/>
                    <a:pt x="0" y="22"/>
                  </a:cubicBezTo>
                  <a:cubicBezTo>
                    <a:pt x="0" y="10"/>
                    <a:pt x="8" y="0"/>
                    <a:pt x="21" y="0"/>
                  </a:cubicBezTo>
                  <a:moveTo>
                    <a:pt x="21" y="39"/>
                  </a:moveTo>
                  <a:cubicBezTo>
                    <a:pt x="29" y="39"/>
                    <a:pt x="35" y="33"/>
                    <a:pt x="35" y="22"/>
                  </a:cubicBezTo>
                  <a:cubicBezTo>
                    <a:pt x="35" y="12"/>
                    <a:pt x="29" y="6"/>
                    <a:pt x="21" y="6"/>
                  </a:cubicBezTo>
                  <a:cubicBezTo>
                    <a:pt x="14" y="6"/>
                    <a:pt x="8" y="12"/>
                    <a:pt x="8" y="22"/>
                  </a:cubicBezTo>
                  <a:cubicBezTo>
                    <a:pt x="8" y="33"/>
                    <a:pt x="14" y="39"/>
                    <a:pt x="21" y="3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" name="Freeform 15"/>
            <p:cNvSpPr>
              <a:spLocks/>
            </p:cNvSpPr>
            <p:nvPr userDrawn="1"/>
          </p:nvSpPr>
          <p:spPr bwMode="auto">
            <a:xfrm>
              <a:off x="8950" y="3079"/>
              <a:ext cx="34" cy="86"/>
            </a:xfrm>
            <a:custGeom>
              <a:avLst/>
              <a:gdLst>
                <a:gd name="T0" fmla="*/ 7 w 24"/>
                <a:gd name="T1" fmla="*/ 24 h 61"/>
                <a:gd name="T2" fmla="*/ 0 w 24"/>
                <a:gd name="T3" fmla="*/ 24 h 61"/>
                <a:gd name="T4" fmla="*/ 0 w 24"/>
                <a:gd name="T5" fmla="*/ 18 h 61"/>
                <a:gd name="T6" fmla="*/ 7 w 24"/>
                <a:gd name="T7" fmla="*/ 18 h 61"/>
                <a:gd name="T8" fmla="*/ 7 w 24"/>
                <a:gd name="T9" fmla="*/ 11 h 61"/>
                <a:gd name="T10" fmla="*/ 19 w 24"/>
                <a:gd name="T11" fmla="*/ 0 h 61"/>
                <a:gd name="T12" fmla="*/ 24 w 24"/>
                <a:gd name="T13" fmla="*/ 1 h 61"/>
                <a:gd name="T14" fmla="*/ 24 w 24"/>
                <a:gd name="T15" fmla="*/ 7 h 61"/>
                <a:gd name="T16" fmla="*/ 20 w 24"/>
                <a:gd name="T17" fmla="*/ 7 h 61"/>
                <a:gd name="T18" fmla="*/ 14 w 24"/>
                <a:gd name="T19" fmla="*/ 11 h 61"/>
                <a:gd name="T20" fmla="*/ 14 w 24"/>
                <a:gd name="T21" fmla="*/ 18 h 61"/>
                <a:gd name="T22" fmla="*/ 22 w 24"/>
                <a:gd name="T23" fmla="*/ 18 h 61"/>
                <a:gd name="T24" fmla="*/ 22 w 24"/>
                <a:gd name="T25" fmla="*/ 24 h 61"/>
                <a:gd name="T26" fmla="*/ 14 w 24"/>
                <a:gd name="T27" fmla="*/ 24 h 61"/>
                <a:gd name="T28" fmla="*/ 14 w 24"/>
                <a:gd name="T29" fmla="*/ 61 h 61"/>
                <a:gd name="T30" fmla="*/ 7 w 24"/>
                <a:gd name="T31" fmla="*/ 61 h 61"/>
                <a:gd name="T32" fmla="*/ 7 w 24"/>
                <a:gd name="T33" fmla="*/ 2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61">
                  <a:moveTo>
                    <a:pt x="7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4"/>
                    <a:pt x="11" y="0"/>
                    <a:pt x="19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2" y="7"/>
                    <a:pt x="21" y="7"/>
                    <a:pt x="20" y="7"/>
                  </a:cubicBezTo>
                  <a:cubicBezTo>
                    <a:pt x="16" y="7"/>
                    <a:pt x="14" y="8"/>
                    <a:pt x="14" y="11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7" y="61"/>
                    <a:pt x="7" y="61"/>
                    <a:pt x="7" y="61"/>
                  </a:cubicBezTo>
                  <a:lnTo>
                    <a:pt x="7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" name="Freeform 16"/>
            <p:cNvSpPr>
              <a:spLocks noEditPoints="1"/>
            </p:cNvSpPr>
            <p:nvPr userDrawn="1"/>
          </p:nvSpPr>
          <p:spPr bwMode="auto">
            <a:xfrm>
              <a:off x="9023" y="3080"/>
              <a:ext cx="70" cy="85"/>
            </a:xfrm>
            <a:custGeom>
              <a:avLst/>
              <a:gdLst>
                <a:gd name="T0" fmla="*/ 0 w 49"/>
                <a:gd name="T1" fmla="*/ 0 h 60"/>
                <a:gd name="T2" fmla="*/ 20 w 49"/>
                <a:gd name="T3" fmla="*/ 0 h 60"/>
                <a:gd name="T4" fmla="*/ 49 w 49"/>
                <a:gd name="T5" fmla="*/ 29 h 60"/>
                <a:gd name="T6" fmla="*/ 20 w 49"/>
                <a:gd name="T7" fmla="*/ 60 h 60"/>
                <a:gd name="T8" fmla="*/ 0 w 49"/>
                <a:gd name="T9" fmla="*/ 60 h 60"/>
                <a:gd name="T10" fmla="*/ 0 w 49"/>
                <a:gd name="T11" fmla="*/ 0 h 60"/>
                <a:gd name="T12" fmla="*/ 8 w 49"/>
                <a:gd name="T13" fmla="*/ 53 h 60"/>
                <a:gd name="T14" fmla="*/ 21 w 49"/>
                <a:gd name="T15" fmla="*/ 53 h 60"/>
                <a:gd name="T16" fmla="*/ 41 w 49"/>
                <a:gd name="T17" fmla="*/ 30 h 60"/>
                <a:gd name="T18" fmla="*/ 21 w 49"/>
                <a:gd name="T19" fmla="*/ 7 h 60"/>
                <a:gd name="T20" fmla="*/ 8 w 49"/>
                <a:gd name="T21" fmla="*/ 7 h 60"/>
                <a:gd name="T22" fmla="*/ 8 w 49"/>
                <a:gd name="T23" fmla="*/ 5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9" h="60">
                  <a:moveTo>
                    <a:pt x="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39" y="0"/>
                    <a:pt x="49" y="9"/>
                    <a:pt x="49" y="29"/>
                  </a:cubicBezTo>
                  <a:cubicBezTo>
                    <a:pt x="49" y="49"/>
                    <a:pt x="40" y="60"/>
                    <a:pt x="20" y="60"/>
                  </a:cubicBezTo>
                  <a:cubicBezTo>
                    <a:pt x="0" y="60"/>
                    <a:pt x="0" y="60"/>
                    <a:pt x="0" y="60"/>
                  </a:cubicBezTo>
                  <a:lnTo>
                    <a:pt x="0" y="0"/>
                  </a:lnTo>
                  <a:close/>
                  <a:moveTo>
                    <a:pt x="8" y="53"/>
                  </a:moveTo>
                  <a:cubicBezTo>
                    <a:pt x="21" y="53"/>
                    <a:pt x="21" y="53"/>
                    <a:pt x="21" y="53"/>
                  </a:cubicBezTo>
                  <a:cubicBezTo>
                    <a:pt x="26" y="53"/>
                    <a:pt x="41" y="52"/>
                    <a:pt x="41" y="30"/>
                  </a:cubicBezTo>
                  <a:cubicBezTo>
                    <a:pt x="41" y="15"/>
                    <a:pt x="36" y="7"/>
                    <a:pt x="21" y="7"/>
                  </a:cubicBezTo>
                  <a:cubicBezTo>
                    <a:pt x="8" y="7"/>
                    <a:pt x="8" y="7"/>
                    <a:pt x="8" y="7"/>
                  </a:cubicBezTo>
                  <a:lnTo>
                    <a:pt x="8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" name="Freeform 17"/>
            <p:cNvSpPr>
              <a:spLocks noEditPoints="1"/>
            </p:cNvSpPr>
            <p:nvPr userDrawn="1"/>
          </p:nvSpPr>
          <p:spPr bwMode="auto">
            <a:xfrm>
              <a:off x="9100" y="3103"/>
              <a:ext cx="56" cy="63"/>
            </a:xfrm>
            <a:custGeom>
              <a:avLst/>
              <a:gdLst>
                <a:gd name="T0" fmla="*/ 39 w 40"/>
                <a:gd name="T1" fmla="*/ 30 h 45"/>
                <a:gd name="T2" fmla="*/ 20 w 40"/>
                <a:gd name="T3" fmla="*/ 45 h 45"/>
                <a:gd name="T4" fmla="*/ 0 w 40"/>
                <a:gd name="T5" fmla="*/ 22 h 45"/>
                <a:gd name="T6" fmla="*/ 20 w 40"/>
                <a:gd name="T7" fmla="*/ 0 h 45"/>
                <a:gd name="T8" fmla="*/ 39 w 40"/>
                <a:gd name="T9" fmla="*/ 24 h 45"/>
                <a:gd name="T10" fmla="*/ 7 w 40"/>
                <a:gd name="T11" fmla="*/ 24 h 45"/>
                <a:gd name="T12" fmla="*/ 21 w 40"/>
                <a:gd name="T13" fmla="*/ 39 h 45"/>
                <a:gd name="T14" fmla="*/ 32 w 40"/>
                <a:gd name="T15" fmla="*/ 30 h 45"/>
                <a:gd name="T16" fmla="*/ 39 w 40"/>
                <a:gd name="T17" fmla="*/ 30 h 45"/>
                <a:gd name="T18" fmla="*/ 32 w 40"/>
                <a:gd name="T19" fmla="*/ 18 h 45"/>
                <a:gd name="T20" fmla="*/ 19 w 40"/>
                <a:gd name="T21" fmla="*/ 6 h 45"/>
                <a:gd name="T22" fmla="*/ 7 w 40"/>
                <a:gd name="T23" fmla="*/ 18 h 45"/>
                <a:gd name="T24" fmla="*/ 32 w 40"/>
                <a:gd name="T25" fmla="*/ 1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5">
                  <a:moveTo>
                    <a:pt x="39" y="30"/>
                  </a:moveTo>
                  <a:cubicBezTo>
                    <a:pt x="37" y="40"/>
                    <a:pt x="30" y="45"/>
                    <a:pt x="20" y="45"/>
                  </a:cubicBezTo>
                  <a:cubicBezTo>
                    <a:pt x="6" y="45"/>
                    <a:pt x="0" y="35"/>
                    <a:pt x="0" y="22"/>
                  </a:cubicBezTo>
                  <a:cubicBezTo>
                    <a:pt x="0" y="9"/>
                    <a:pt x="8" y="0"/>
                    <a:pt x="20" y="0"/>
                  </a:cubicBezTo>
                  <a:cubicBezTo>
                    <a:pt x="35" y="0"/>
                    <a:pt x="40" y="14"/>
                    <a:pt x="39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32"/>
                    <a:pt x="11" y="39"/>
                    <a:pt x="21" y="39"/>
                  </a:cubicBezTo>
                  <a:cubicBezTo>
                    <a:pt x="26" y="39"/>
                    <a:pt x="31" y="36"/>
                    <a:pt x="32" y="30"/>
                  </a:cubicBezTo>
                  <a:lnTo>
                    <a:pt x="39" y="30"/>
                  </a:lnTo>
                  <a:close/>
                  <a:moveTo>
                    <a:pt x="32" y="18"/>
                  </a:moveTo>
                  <a:cubicBezTo>
                    <a:pt x="32" y="11"/>
                    <a:pt x="26" y="6"/>
                    <a:pt x="19" y="6"/>
                  </a:cubicBezTo>
                  <a:cubicBezTo>
                    <a:pt x="12" y="6"/>
                    <a:pt x="8" y="11"/>
                    <a:pt x="7" y="18"/>
                  </a:cubicBez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" name="Freeform 18"/>
            <p:cNvSpPr>
              <a:spLocks/>
            </p:cNvSpPr>
            <p:nvPr userDrawn="1"/>
          </p:nvSpPr>
          <p:spPr bwMode="auto">
            <a:xfrm>
              <a:off x="9156" y="3079"/>
              <a:ext cx="34" cy="86"/>
            </a:xfrm>
            <a:custGeom>
              <a:avLst/>
              <a:gdLst>
                <a:gd name="T0" fmla="*/ 8 w 24"/>
                <a:gd name="T1" fmla="*/ 24 h 61"/>
                <a:gd name="T2" fmla="*/ 0 w 24"/>
                <a:gd name="T3" fmla="*/ 24 h 61"/>
                <a:gd name="T4" fmla="*/ 0 w 24"/>
                <a:gd name="T5" fmla="*/ 18 h 61"/>
                <a:gd name="T6" fmla="*/ 8 w 24"/>
                <a:gd name="T7" fmla="*/ 18 h 61"/>
                <a:gd name="T8" fmla="*/ 8 w 24"/>
                <a:gd name="T9" fmla="*/ 11 h 61"/>
                <a:gd name="T10" fmla="*/ 20 w 24"/>
                <a:gd name="T11" fmla="*/ 0 h 61"/>
                <a:gd name="T12" fmla="*/ 24 w 24"/>
                <a:gd name="T13" fmla="*/ 1 h 61"/>
                <a:gd name="T14" fmla="*/ 24 w 24"/>
                <a:gd name="T15" fmla="*/ 7 h 61"/>
                <a:gd name="T16" fmla="*/ 20 w 24"/>
                <a:gd name="T17" fmla="*/ 7 h 61"/>
                <a:gd name="T18" fmla="*/ 15 w 24"/>
                <a:gd name="T19" fmla="*/ 11 h 61"/>
                <a:gd name="T20" fmla="*/ 15 w 24"/>
                <a:gd name="T21" fmla="*/ 18 h 61"/>
                <a:gd name="T22" fmla="*/ 23 w 24"/>
                <a:gd name="T23" fmla="*/ 18 h 61"/>
                <a:gd name="T24" fmla="*/ 23 w 24"/>
                <a:gd name="T25" fmla="*/ 24 h 61"/>
                <a:gd name="T26" fmla="*/ 15 w 24"/>
                <a:gd name="T27" fmla="*/ 24 h 61"/>
                <a:gd name="T28" fmla="*/ 15 w 24"/>
                <a:gd name="T29" fmla="*/ 61 h 61"/>
                <a:gd name="T30" fmla="*/ 8 w 24"/>
                <a:gd name="T31" fmla="*/ 61 h 61"/>
                <a:gd name="T32" fmla="*/ 8 w 24"/>
                <a:gd name="T33" fmla="*/ 2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61">
                  <a:moveTo>
                    <a:pt x="8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4"/>
                    <a:pt x="12" y="0"/>
                    <a:pt x="20" y="0"/>
                  </a:cubicBezTo>
                  <a:cubicBezTo>
                    <a:pt x="21" y="0"/>
                    <a:pt x="23" y="1"/>
                    <a:pt x="24" y="1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7"/>
                    <a:pt x="21" y="7"/>
                    <a:pt x="20" y="7"/>
                  </a:cubicBezTo>
                  <a:cubicBezTo>
                    <a:pt x="17" y="7"/>
                    <a:pt x="15" y="8"/>
                    <a:pt x="15" y="11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8" y="61"/>
                    <a:pt x="8" y="61"/>
                    <a:pt x="8" y="61"/>
                  </a:cubicBezTo>
                  <a:lnTo>
                    <a:pt x="8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" name="Freeform 19"/>
            <p:cNvSpPr>
              <a:spLocks noEditPoints="1"/>
            </p:cNvSpPr>
            <p:nvPr userDrawn="1"/>
          </p:nvSpPr>
          <p:spPr bwMode="auto">
            <a:xfrm>
              <a:off x="9190" y="3103"/>
              <a:ext cx="58" cy="63"/>
            </a:xfrm>
            <a:custGeom>
              <a:avLst/>
              <a:gdLst>
                <a:gd name="T0" fmla="*/ 40 w 41"/>
                <a:gd name="T1" fmla="*/ 30 h 45"/>
                <a:gd name="T2" fmla="*/ 21 w 41"/>
                <a:gd name="T3" fmla="*/ 45 h 45"/>
                <a:gd name="T4" fmla="*/ 0 w 41"/>
                <a:gd name="T5" fmla="*/ 22 h 45"/>
                <a:gd name="T6" fmla="*/ 21 w 41"/>
                <a:gd name="T7" fmla="*/ 0 h 45"/>
                <a:gd name="T8" fmla="*/ 40 w 41"/>
                <a:gd name="T9" fmla="*/ 24 h 45"/>
                <a:gd name="T10" fmla="*/ 8 w 41"/>
                <a:gd name="T11" fmla="*/ 24 h 45"/>
                <a:gd name="T12" fmla="*/ 21 w 41"/>
                <a:gd name="T13" fmla="*/ 39 h 45"/>
                <a:gd name="T14" fmla="*/ 32 w 41"/>
                <a:gd name="T15" fmla="*/ 30 h 45"/>
                <a:gd name="T16" fmla="*/ 40 w 41"/>
                <a:gd name="T17" fmla="*/ 30 h 45"/>
                <a:gd name="T18" fmla="*/ 33 w 41"/>
                <a:gd name="T19" fmla="*/ 18 h 45"/>
                <a:gd name="T20" fmla="*/ 20 w 41"/>
                <a:gd name="T21" fmla="*/ 6 h 45"/>
                <a:gd name="T22" fmla="*/ 8 w 41"/>
                <a:gd name="T23" fmla="*/ 18 h 45"/>
                <a:gd name="T24" fmla="*/ 33 w 41"/>
                <a:gd name="T25" fmla="*/ 1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45">
                  <a:moveTo>
                    <a:pt x="40" y="30"/>
                  </a:moveTo>
                  <a:cubicBezTo>
                    <a:pt x="38" y="40"/>
                    <a:pt x="31" y="45"/>
                    <a:pt x="21" y="45"/>
                  </a:cubicBezTo>
                  <a:cubicBezTo>
                    <a:pt x="7" y="45"/>
                    <a:pt x="1" y="35"/>
                    <a:pt x="0" y="22"/>
                  </a:cubicBezTo>
                  <a:cubicBezTo>
                    <a:pt x="0" y="9"/>
                    <a:pt x="9" y="0"/>
                    <a:pt x="21" y="0"/>
                  </a:cubicBezTo>
                  <a:cubicBezTo>
                    <a:pt x="36" y="0"/>
                    <a:pt x="41" y="14"/>
                    <a:pt x="40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32"/>
                    <a:pt x="12" y="39"/>
                    <a:pt x="21" y="39"/>
                  </a:cubicBezTo>
                  <a:cubicBezTo>
                    <a:pt x="27" y="39"/>
                    <a:pt x="31" y="36"/>
                    <a:pt x="32" y="30"/>
                  </a:cubicBezTo>
                  <a:lnTo>
                    <a:pt x="40" y="30"/>
                  </a:lnTo>
                  <a:close/>
                  <a:moveTo>
                    <a:pt x="33" y="18"/>
                  </a:moveTo>
                  <a:cubicBezTo>
                    <a:pt x="32" y="11"/>
                    <a:pt x="27" y="6"/>
                    <a:pt x="20" y="6"/>
                  </a:cubicBezTo>
                  <a:cubicBezTo>
                    <a:pt x="13" y="6"/>
                    <a:pt x="8" y="11"/>
                    <a:pt x="8" y="18"/>
                  </a:cubicBezTo>
                  <a:lnTo>
                    <a:pt x="33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" name="Freeform 20"/>
            <p:cNvSpPr>
              <a:spLocks/>
            </p:cNvSpPr>
            <p:nvPr userDrawn="1"/>
          </p:nvSpPr>
          <p:spPr bwMode="auto">
            <a:xfrm>
              <a:off x="9255" y="3103"/>
              <a:ext cx="51" cy="62"/>
            </a:xfrm>
            <a:custGeom>
              <a:avLst/>
              <a:gdLst>
                <a:gd name="T0" fmla="*/ 0 w 36"/>
                <a:gd name="T1" fmla="*/ 1 h 44"/>
                <a:gd name="T2" fmla="*/ 7 w 36"/>
                <a:gd name="T3" fmla="*/ 1 h 44"/>
                <a:gd name="T4" fmla="*/ 7 w 36"/>
                <a:gd name="T5" fmla="*/ 7 h 44"/>
                <a:gd name="T6" fmla="*/ 7 w 36"/>
                <a:gd name="T7" fmla="*/ 7 h 44"/>
                <a:gd name="T8" fmla="*/ 21 w 36"/>
                <a:gd name="T9" fmla="*/ 0 h 44"/>
                <a:gd name="T10" fmla="*/ 36 w 36"/>
                <a:gd name="T11" fmla="*/ 15 h 44"/>
                <a:gd name="T12" fmla="*/ 36 w 36"/>
                <a:gd name="T13" fmla="*/ 44 h 44"/>
                <a:gd name="T14" fmla="*/ 29 w 36"/>
                <a:gd name="T15" fmla="*/ 44 h 44"/>
                <a:gd name="T16" fmla="*/ 29 w 36"/>
                <a:gd name="T17" fmla="*/ 15 h 44"/>
                <a:gd name="T18" fmla="*/ 20 w 36"/>
                <a:gd name="T19" fmla="*/ 6 h 44"/>
                <a:gd name="T20" fmla="*/ 7 w 36"/>
                <a:gd name="T21" fmla="*/ 19 h 44"/>
                <a:gd name="T22" fmla="*/ 7 w 36"/>
                <a:gd name="T23" fmla="*/ 44 h 44"/>
                <a:gd name="T24" fmla="*/ 0 w 36"/>
                <a:gd name="T25" fmla="*/ 44 h 44"/>
                <a:gd name="T26" fmla="*/ 0 w 36"/>
                <a:gd name="T27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4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10" y="2"/>
                    <a:pt x="15" y="0"/>
                    <a:pt x="21" y="0"/>
                  </a:cubicBezTo>
                  <a:cubicBezTo>
                    <a:pt x="32" y="0"/>
                    <a:pt x="36" y="6"/>
                    <a:pt x="36" y="15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9"/>
                    <a:pt x="25" y="6"/>
                    <a:pt x="20" y="6"/>
                  </a:cubicBezTo>
                  <a:cubicBezTo>
                    <a:pt x="11" y="6"/>
                    <a:pt x="7" y="12"/>
                    <a:pt x="7" y="19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0" y="44"/>
                    <a:pt x="0" y="44"/>
                    <a:pt x="0" y="44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" name="Freeform 21"/>
            <p:cNvSpPr>
              <a:spLocks/>
            </p:cNvSpPr>
            <p:nvPr userDrawn="1"/>
          </p:nvSpPr>
          <p:spPr bwMode="auto">
            <a:xfrm>
              <a:off x="9315" y="3103"/>
              <a:ext cx="56" cy="63"/>
            </a:xfrm>
            <a:custGeom>
              <a:avLst/>
              <a:gdLst>
                <a:gd name="T0" fmla="*/ 32 w 40"/>
                <a:gd name="T1" fmla="*/ 14 h 45"/>
                <a:gd name="T2" fmla="*/ 21 w 40"/>
                <a:gd name="T3" fmla="*/ 6 h 45"/>
                <a:gd name="T4" fmla="*/ 8 w 40"/>
                <a:gd name="T5" fmla="*/ 23 h 45"/>
                <a:gd name="T6" fmla="*/ 21 w 40"/>
                <a:gd name="T7" fmla="*/ 39 h 45"/>
                <a:gd name="T8" fmla="*/ 32 w 40"/>
                <a:gd name="T9" fmla="*/ 28 h 45"/>
                <a:gd name="T10" fmla="*/ 40 w 40"/>
                <a:gd name="T11" fmla="*/ 28 h 45"/>
                <a:gd name="T12" fmla="*/ 21 w 40"/>
                <a:gd name="T13" fmla="*/ 45 h 45"/>
                <a:gd name="T14" fmla="*/ 0 w 40"/>
                <a:gd name="T15" fmla="*/ 23 h 45"/>
                <a:gd name="T16" fmla="*/ 21 w 40"/>
                <a:gd name="T17" fmla="*/ 0 h 45"/>
                <a:gd name="T18" fmla="*/ 39 w 40"/>
                <a:gd name="T19" fmla="*/ 14 h 45"/>
                <a:gd name="T20" fmla="*/ 32 w 40"/>
                <a:gd name="T21" fmla="*/ 1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45">
                  <a:moveTo>
                    <a:pt x="32" y="14"/>
                  </a:moveTo>
                  <a:cubicBezTo>
                    <a:pt x="31" y="9"/>
                    <a:pt x="27" y="6"/>
                    <a:pt x="21" y="6"/>
                  </a:cubicBezTo>
                  <a:cubicBezTo>
                    <a:pt x="11" y="6"/>
                    <a:pt x="8" y="14"/>
                    <a:pt x="8" y="23"/>
                  </a:cubicBezTo>
                  <a:cubicBezTo>
                    <a:pt x="8" y="31"/>
                    <a:pt x="11" y="39"/>
                    <a:pt x="21" y="39"/>
                  </a:cubicBezTo>
                  <a:cubicBezTo>
                    <a:pt x="27" y="39"/>
                    <a:pt x="32" y="35"/>
                    <a:pt x="32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38" y="39"/>
                    <a:pt x="32" y="45"/>
                    <a:pt x="21" y="45"/>
                  </a:cubicBezTo>
                  <a:cubicBezTo>
                    <a:pt x="7" y="45"/>
                    <a:pt x="0" y="36"/>
                    <a:pt x="0" y="23"/>
                  </a:cubicBezTo>
                  <a:cubicBezTo>
                    <a:pt x="0" y="10"/>
                    <a:pt x="7" y="0"/>
                    <a:pt x="21" y="0"/>
                  </a:cubicBezTo>
                  <a:cubicBezTo>
                    <a:pt x="31" y="0"/>
                    <a:pt x="38" y="4"/>
                    <a:pt x="39" y="14"/>
                  </a:cubicBezTo>
                  <a:lnTo>
                    <a:pt x="32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" name="Freeform 22"/>
            <p:cNvSpPr>
              <a:spLocks noEditPoints="1"/>
            </p:cNvSpPr>
            <p:nvPr userDrawn="1"/>
          </p:nvSpPr>
          <p:spPr bwMode="auto">
            <a:xfrm>
              <a:off x="9377" y="3103"/>
              <a:ext cx="56" cy="63"/>
            </a:xfrm>
            <a:custGeom>
              <a:avLst/>
              <a:gdLst>
                <a:gd name="T0" fmla="*/ 39 w 40"/>
                <a:gd name="T1" fmla="*/ 30 h 45"/>
                <a:gd name="T2" fmla="*/ 20 w 40"/>
                <a:gd name="T3" fmla="*/ 45 h 45"/>
                <a:gd name="T4" fmla="*/ 0 w 40"/>
                <a:gd name="T5" fmla="*/ 22 h 45"/>
                <a:gd name="T6" fmla="*/ 20 w 40"/>
                <a:gd name="T7" fmla="*/ 0 h 45"/>
                <a:gd name="T8" fmla="*/ 40 w 40"/>
                <a:gd name="T9" fmla="*/ 24 h 45"/>
                <a:gd name="T10" fmla="*/ 7 w 40"/>
                <a:gd name="T11" fmla="*/ 24 h 45"/>
                <a:gd name="T12" fmla="*/ 21 w 40"/>
                <a:gd name="T13" fmla="*/ 39 h 45"/>
                <a:gd name="T14" fmla="*/ 32 w 40"/>
                <a:gd name="T15" fmla="*/ 30 h 45"/>
                <a:gd name="T16" fmla="*/ 39 w 40"/>
                <a:gd name="T17" fmla="*/ 30 h 45"/>
                <a:gd name="T18" fmla="*/ 32 w 40"/>
                <a:gd name="T19" fmla="*/ 18 h 45"/>
                <a:gd name="T20" fmla="*/ 20 w 40"/>
                <a:gd name="T21" fmla="*/ 6 h 45"/>
                <a:gd name="T22" fmla="*/ 7 w 40"/>
                <a:gd name="T23" fmla="*/ 18 h 45"/>
                <a:gd name="T24" fmla="*/ 32 w 40"/>
                <a:gd name="T25" fmla="*/ 1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5">
                  <a:moveTo>
                    <a:pt x="39" y="30"/>
                  </a:moveTo>
                  <a:cubicBezTo>
                    <a:pt x="37" y="40"/>
                    <a:pt x="30" y="45"/>
                    <a:pt x="20" y="45"/>
                  </a:cubicBezTo>
                  <a:cubicBezTo>
                    <a:pt x="7" y="45"/>
                    <a:pt x="0" y="35"/>
                    <a:pt x="0" y="22"/>
                  </a:cubicBezTo>
                  <a:cubicBezTo>
                    <a:pt x="0" y="9"/>
                    <a:pt x="8" y="0"/>
                    <a:pt x="20" y="0"/>
                  </a:cubicBezTo>
                  <a:cubicBezTo>
                    <a:pt x="35" y="0"/>
                    <a:pt x="40" y="14"/>
                    <a:pt x="40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32"/>
                    <a:pt x="11" y="39"/>
                    <a:pt x="21" y="39"/>
                  </a:cubicBezTo>
                  <a:cubicBezTo>
                    <a:pt x="27" y="39"/>
                    <a:pt x="31" y="36"/>
                    <a:pt x="32" y="30"/>
                  </a:cubicBezTo>
                  <a:lnTo>
                    <a:pt x="39" y="30"/>
                  </a:lnTo>
                  <a:close/>
                  <a:moveTo>
                    <a:pt x="32" y="18"/>
                  </a:moveTo>
                  <a:cubicBezTo>
                    <a:pt x="32" y="11"/>
                    <a:pt x="27" y="6"/>
                    <a:pt x="20" y="6"/>
                  </a:cubicBezTo>
                  <a:cubicBezTo>
                    <a:pt x="12" y="6"/>
                    <a:pt x="8" y="11"/>
                    <a:pt x="7" y="18"/>
                  </a:cubicBez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" name="Freeform 23"/>
            <p:cNvSpPr>
              <a:spLocks noEditPoints="1"/>
            </p:cNvSpPr>
            <p:nvPr userDrawn="1"/>
          </p:nvSpPr>
          <p:spPr bwMode="auto">
            <a:xfrm>
              <a:off x="8268" y="3066"/>
              <a:ext cx="137" cy="137"/>
            </a:xfrm>
            <a:custGeom>
              <a:avLst/>
              <a:gdLst>
                <a:gd name="T0" fmla="*/ 49 w 97"/>
                <a:gd name="T1" fmla="*/ 97 h 97"/>
                <a:gd name="T2" fmla="*/ 14 w 97"/>
                <a:gd name="T3" fmla="*/ 82 h 97"/>
                <a:gd name="T4" fmla="*/ 0 w 97"/>
                <a:gd name="T5" fmla="*/ 48 h 97"/>
                <a:gd name="T6" fmla="*/ 14 w 97"/>
                <a:gd name="T7" fmla="*/ 14 h 97"/>
                <a:gd name="T8" fmla="*/ 49 w 97"/>
                <a:gd name="T9" fmla="*/ 0 h 97"/>
                <a:gd name="T10" fmla="*/ 83 w 97"/>
                <a:gd name="T11" fmla="*/ 14 h 97"/>
                <a:gd name="T12" fmla="*/ 97 w 97"/>
                <a:gd name="T13" fmla="*/ 48 h 97"/>
                <a:gd name="T14" fmla="*/ 83 w 97"/>
                <a:gd name="T15" fmla="*/ 82 h 97"/>
                <a:gd name="T16" fmla="*/ 49 w 97"/>
                <a:gd name="T17" fmla="*/ 97 h 97"/>
                <a:gd name="T18" fmla="*/ 49 w 97"/>
                <a:gd name="T19" fmla="*/ 2 h 97"/>
                <a:gd name="T20" fmla="*/ 2 w 97"/>
                <a:gd name="T21" fmla="*/ 48 h 97"/>
                <a:gd name="T22" fmla="*/ 49 w 97"/>
                <a:gd name="T23" fmla="*/ 95 h 97"/>
                <a:gd name="T24" fmla="*/ 95 w 97"/>
                <a:gd name="T25" fmla="*/ 48 h 97"/>
                <a:gd name="T26" fmla="*/ 49 w 97"/>
                <a:gd name="T27" fmla="*/ 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7" h="97">
                  <a:moveTo>
                    <a:pt x="49" y="97"/>
                  </a:moveTo>
                  <a:cubicBezTo>
                    <a:pt x="36" y="97"/>
                    <a:pt x="24" y="92"/>
                    <a:pt x="14" y="82"/>
                  </a:cubicBezTo>
                  <a:cubicBezTo>
                    <a:pt x="5" y="73"/>
                    <a:pt x="0" y="61"/>
                    <a:pt x="0" y="48"/>
                  </a:cubicBezTo>
                  <a:cubicBezTo>
                    <a:pt x="0" y="35"/>
                    <a:pt x="5" y="23"/>
                    <a:pt x="14" y="14"/>
                  </a:cubicBezTo>
                  <a:cubicBezTo>
                    <a:pt x="24" y="5"/>
                    <a:pt x="36" y="0"/>
                    <a:pt x="49" y="0"/>
                  </a:cubicBezTo>
                  <a:cubicBezTo>
                    <a:pt x="62" y="0"/>
                    <a:pt x="74" y="5"/>
                    <a:pt x="83" y="14"/>
                  </a:cubicBezTo>
                  <a:cubicBezTo>
                    <a:pt x="92" y="23"/>
                    <a:pt x="97" y="35"/>
                    <a:pt x="97" y="48"/>
                  </a:cubicBezTo>
                  <a:cubicBezTo>
                    <a:pt x="97" y="61"/>
                    <a:pt x="92" y="73"/>
                    <a:pt x="83" y="82"/>
                  </a:cubicBezTo>
                  <a:cubicBezTo>
                    <a:pt x="74" y="92"/>
                    <a:pt x="62" y="97"/>
                    <a:pt x="49" y="97"/>
                  </a:cubicBezTo>
                  <a:moveTo>
                    <a:pt x="49" y="2"/>
                  </a:moveTo>
                  <a:cubicBezTo>
                    <a:pt x="23" y="2"/>
                    <a:pt x="2" y="23"/>
                    <a:pt x="2" y="48"/>
                  </a:cubicBezTo>
                  <a:cubicBezTo>
                    <a:pt x="2" y="74"/>
                    <a:pt x="23" y="95"/>
                    <a:pt x="49" y="95"/>
                  </a:cubicBezTo>
                  <a:cubicBezTo>
                    <a:pt x="74" y="95"/>
                    <a:pt x="95" y="74"/>
                    <a:pt x="95" y="48"/>
                  </a:cubicBezTo>
                  <a:cubicBezTo>
                    <a:pt x="95" y="23"/>
                    <a:pt x="74" y="2"/>
                    <a:pt x="49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" name="Oval 24"/>
            <p:cNvSpPr>
              <a:spLocks noChangeArrowheads="1"/>
            </p:cNvSpPr>
            <p:nvPr userDrawn="1"/>
          </p:nvSpPr>
          <p:spPr bwMode="auto">
            <a:xfrm>
              <a:off x="8333" y="3206"/>
              <a:ext cx="7" cy="1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" name="Freeform 25"/>
            <p:cNvSpPr>
              <a:spLocks/>
            </p:cNvSpPr>
            <p:nvPr userDrawn="1"/>
          </p:nvSpPr>
          <p:spPr bwMode="auto">
            <a:xfrm>
              <a:off x="8343" y="3204"/>
              <a:ext cx="14" cy="10"/>
            </a:xfrm>
            <a:custGeom>
              <a:avLst/>
              <a:gdLst>
                <a:gd name="T0" fmla="*/ 4 w 10"/>
                <a:gd name="T1" fmla="*/ 5 h 7"/>
                <a:gd name="T2" fmla="*/ 10 w 10"/>
                <a:gd name="T3" fmla="*/ 6 h 7"/>
                <a:gd name="T4" fmla="*/ 6 w 10"/>
                <a:gd name="T5" fmla="*/ 1 h 7"/>
                <a:gd name="T6" fmla="*/ 0 w 10"/>
                <a:gd name="T7" fmla="*/ 1 h 7"/>
                <a:gd name="T8" fmla="*/ 4 w 10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4" y="5"/>
                  </a:moveTo>
                  <a:cubicBezTo>
                    <a:pt x="7" y="7"/>
                    <a:pt x="10" y="6"/>
                    <a:pt x="10" y="6"/>
                  </a:cubicBezTo>
                  <a:cubicBezTo>
                    <a:pt x="10" y="6"/>
                    <a:pt x="9" y="2"/>
                    <a:pt x="6" y="1"/>
                  </a:cubicBezTo>
                  <a:cubicBezTo>
                    <a:pt x="3" y="0"/>
                    <a:pt x="0" y="1"/>
                    <a:pt x="0" y="1"/>
                  </a:cubicBezTo>
                  <a:cubicBezTo>
                    <a:pt x="0" y="1"/>
                    <a:pt x="1" y="4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" name="Freeform 26"/>
            <p:cNvSpPr>
              <a:spLocks/>
            </p:cNvSpPr>
            <p:nvPr userDrawn="1"/>
          </p:nvSpPr>
          <p:spPr bwMode="auto">
            <a:xfrm>
              <a:off x="8355" y="3202"/>
              <a:ext cx="15" cy="8"/>
            </a:xfrm>
            <a:custGeom>
              <a:avLst/>
              <a:gdLst>
                <a:gd name="T0" fmla="*/ 5 w 11"/>
                <a:gd name="T1" fmla="*/ 5 h 6"/>
                <a:gd name="T2" fmla="*/ 11 w 11"/>
                <a:gd name="T3" fmla="*/ 5 h 6"/>
                <a:gd name="T4" fmla="*/ 6 w 11"/>
                <a:gd name="T5" fmla="*/ 1 h 6"/>
                <a:gd name="T6" fmla="*/ 0 w 11"/>
                <a:gd name="T7" fmla="*/ 1 h 6"/>
                <a:gd name="T8" fmla="*/ 5 w 11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5" y="5"/>
                  </a:moveTo>
                  <a:cubicBezTo>
                    <a:pt x="8" y="6"/>
                    <a:pt x="11" y="5"/>
                    <a:pt x="11" y="5"/>
                  </a:cubicBezTo>
                  <a:cubicBezTo>
                    <a:pt x="11" y="5"/>
                    <a:pt x="9" y="2"/>
                    <a:pt x="6" y="1"/>
                  </a:cubicBezTo>
                  <a:cubicBezTo>
                    <a:pt x="3" y="0"/>
                    <a:pt x="0" y="1"/>
                    <a:pt x="0" y="1"/>
                  </a:cubicBezTo>
                  <a:cubicBezTo>
                    <a:pt x="0" y="1"/>
                    <a:pt x="1" y="4"/>
                    <a:pt x="5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" name="Freeform 27"/>
            <p:cNvSpPr>
              <a:spLocks/>
            </p:cNvSpPr>
            <p:nvPr userDrawn="1"/>
          </p:nvSpPr>
          <p:spPr bwMode="auto">
            <a:xfrm>
              <a:off x="8364" y="3197"/>
              <a:ext cx="17" cy="7"/>
            </a:xfrm>
            <a:custGeom>
              <a:avLst/>
              <a:gdLst>
                <a:gd name="T0" fmla="*/ 6 w 12"/>
                <a:gd name="T1" fmla="*/ 5 h 5"/>
                <a:gd name="T2" fmla="*/ 12 w 12"/>
                <a:gd name="T3" fmla="*/ 3 h 5"/>
                <a:gd name="T4" fmla="*/ 6 w 12"/>
                <a:gd name="T5" fmla="*/ 0 h 5"/>
                <a:gd name="T6" fmla="*/ 0 w 12"/>
                <a:gd name="T7" fmla="*/ 2 h 5"/>
                <a:gd name="T8" fmla="*/ 6 w 1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6" y="5"/>
                  </a:moveTo>
                  <a:cubicBezTo>
                    <a:pt x="9" y="5"/>
                    <a:pt x="12" y="3"/>
                    <a:pt x="12" y="3"/>
                  </a:cubicBezTo>
                  <a:cubicBezTo>
                    <a:pt x="12" y="3"/>
                    <a:pt x="10" y="1"/>
                    <a:pt x="6" y="0"/>
                  </a:cubicBezTo>
                  <a:cubicBezTo>
                    <a:pt x="3" y="0"/>
                    <a:pt x="0" y="2"/>
                    <a:pt x="0" y="2"/>
                  </a:cubicBezTo>
                  <a:cubicBezTo>
                    <a:pt x="0" y="2"/>
                    <a:pt x="3" y="4"/>
                    <a:pt x="6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" name="Freeform 28"/>
            <p:cNvSpPr>
              <a:spLocks/>
            </p:cNvSpPr>
            <p:nvPr userDrawn="1"/>
          </p:nvSpPr>
          <p:spPr bwMode="auto">
            <a:xfrm>
              <a:off x="8376" y="3190"/>
              <a:ext cx="15" cy="7"/>
            </a:xfrm>
            <a:custGeom>
              <a:avLst/>
              <a:gdLst>
                <a:gd name="T0" fmla="*/ 5 w 11"/>
                <a:gd name="T1" fmla="*/ 5 h 5"/>
                <a:gd name="T2" fmla="*/ 11 w 11"/>
                <a:gd name="T3" fmla="*/ 3 h 5"/>
                <a:gd name="T4" fmla="*/ 5 w 11"/>
                <a:gd name="T5" fmla="*/ 0 h 5"/>
                <a:gd name="T6" fmla="*/ 0 w 11"/>
                <a:gd name="T7" fmla="*/ 3 h 5"/>
                <a:gd name="T8" fmla="*/ 5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5" y="5"/>
                  </a:moveTo>
                  <a:cubicBezTo>
                    <a:pt x="9" y="5"/>
                    <a:pt x="11" y="3"/>
                    <a:pt x="11" y="3"/>
                  </a:cubicBezTo>
                  <a:cubicBezTo>
                    <a:pt x="11" y="3"/>
                    <a:pt x="8" y="0"/>
                    <a:pt x="5" y="0"/>
                  </a:cubicBezTo>
                  <a:cubicBezTo>
                    <a:pt x="2" y="0"/>
                    <a:pt x="0" y="3"/>
                    <a:pt x="0" y="3"/>
                  </a:cubicBezTo>
                  <a:cubicBezTo>
                    <a:pt x="0" y="3"/>
                    <a:pt x="2" y="5"/>
                    <a:pt x="5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" name="Freeform 29"/>
            <p:cNvSpPr>
              <a:spLocks/>
            </p:cNvSpPr>
            <p:nvPr userDrawn="1"/>
          </p:nvSpPr>
          <p:spPr bwMode="auto">
            <a:xfrm>
              <a:off x="8384" y="3182"/>
              <a:ext cx="16" cy="8"/>
            </a:xfrm>
            <a:custGeom>
              <a:avLst/>
              <a:gdLst>
                <a:gd name="T0" fmla="*/ 6 w 11"/>
                <a:gd name="T1" fmla="*/ 5 h 6"/>
                <a:gd name="T2" fmla="*/ 11 w 11"/>
                <a:gd name="T3" fmla="*/ 2 h 6"/>
                <a:gd name="T4" fmla="*/ 5 w 11"/>
                <a:gd name="T5" fmla="*/ 1 h 6"/>
                <a:gd name="T6" fmla="*/ 0 w 11"/>
                <a:gd name="T7" fmla="*/ 4 h 6"/>
                <a:gd name="T8" fmla="*/ 6 w 11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6" y="5"/>
                  </a:moveTo>
                  <a:cubicBezTo>
                    <a:pt x="9" y="5"/>
                    <a:pt x="11" y="2"/>
                    <a:pt x="11" y="2"/>
                  </a:cubicBezTo>
                  <a:cubicBezTo>
                    <a:pt x="11" y="2"/>
                    <a:pt x="8" y="0"/>
                    <a:pt x="5" y="1"/>
                  </a:cubicBezTo>
                  <a:cubicBezTo>
                    <a:pt x="2" y="1"/>
                    <a:pt x="0" y="4"/>
                    <a:pt x="0" y="4"/>
                  </a:cubicBezTo>
                  <a:cubicBezTo>
                    <a:pt x="0" y="4"/>
                    <a:pt x="3" y="6"/>
                    <a:pt x="6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" name="Freeform 30"/>
            <p:cNvSpPr>
              <a:spLocks/>
            </p:cNvSpPr>
            <p:nvPr userDrawn="1"/>
          </p:nvSpPr>
          <p:spPr bwMode="auto">
            <a:xfrm>
              <a:off x="8393" y="3172"/>
              <a:ext cx="15" cy="10"/>
            </a:xfrm>
            <a:custGeom>
              <a:avLst/>
              <a:gdLst>
                <a:gd name="T0" fmla="*/ 6 w 11"/>
                <a:gd name="T1" fmla="*/ 6 h 7"/>
                <a:gd name="T2" fmla="*/ 11 w 11"/>
                <a:gd name="T3" fmla="*/ 1 h 7"/>
                <a:gd name="T4" fmla="*/ 4 w 11"/>
                <a:gd name="T5" fmla="*/ 1 h 7"/>
                <a:gd name="T6" fmla="*/ 0 w 11"/>
                <a:gd name="T7" fmla="*/ 5 h 7"/>
                <a:gd name="T8" fmla="*/ 6 w 11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6" y="6"/>
                  </a:moveTo>
                  <a:cubicBezTo>
                    <a:pt x="9" y="5"/>
                    <a:pt x="11" y="1"/>
                    <a:pt x="11" y="1"/>
                  </a:cubicBezTo>
                  <a:cubicBezTo>
                    <a:pt x="11" y="1"/>
                    <a:pt x="7" y="0"/>
                    <a:pt x="4" y="1"/>
                  </a:cubicBezTo>
                  <a:cubicBezTo>
                    <a:pt x="1" y="2"/>
                    <a:pt x="0" y="5"/>
                    <a:pt x="0" y="5"/>
                  </a:cubicBezTo>
                  <a:cubicBezTo>
                    <a:pt x="0" y="5"/>
                    <a:pt x="3" y="7"/>
                    <a:pt x="6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" name="Freeform 31"/>
            <p:cNvSpPr>
              <a:spLocks/>
            </p:cNvSpPr>
            <p:nvPr userDrawn="1"/>
          </p:nvSpPr>
          <p:spPr bwMode="auto">
            <a:xfrm>
              <a:off x="8398" y="3161"/>
              <a:ext cx="15" cy="11"/>
            </a:xfrm>
            <a:custGeom>
              <a:avLst/>
              <a:gdLst>
                <a:gd name="T0" fmla="*/ 6 w 10"/>
                <a:gd name="T1" fmla="*/ 6 h 8"/>
                <a:gd name="T2" fmla="*/ 10 w 10"/>
                <a:gd name="T3" fmla="*/ 1 h 8"/>
                <a:gd name="T4" fmla="*/ 4 w 10"/>
                <a:gd name="T5" fmla="*/ 2 h 8"/>
                <a:gd name="T6" fmla="*/ 0 w 10"/>
                <a:gd name="T7" fmla="*/ 7 h 8"/>
                <a:gd name="T8" fmla="*/ 6 w 10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6" y="6"/>
                  </a:moveTo>
                  <a:cubicBezTo>
                    <a:pt x="9" y="4"/>
                    <a:pt x="10" y="1"/>
                    <a:pt x="10" y="1"/>
                  </a:cubicBezTo>
                  <a:cubicBezTo>
                    <a:pt x="10" y="1"/>
                    <a:pt x="7" y="0"/>
                    <a:pt x="4" y="2"/>
                  </a:cubicBezTo>
                  <a:cubicBezTo>
                    <a:pt x="1" y="3"/>
                    <a:pt x="0" y="7"/>
                    <a:pt x="0" y="7"/>
                  </a:cubicBezTo>
                  <a:cubicBezTo>
                    <a:pt x="0" y="7"/>
                    <a:pt x="4" y="8"/>
                    <a:pt x="6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" name="Freeform 32"/>
            <p:cNvSpPr>
              <a:spLocks/>
            </p:cNvSpPr>
            <p:nvPr userDrawn="1"/>
          </p:nvSpPr>
          <p:spPr bwMode="auto">
            <a:xfrm>
              <a:off x="8404" y="3149"/>
              <a:ext cx="13" cy="12"/>
            </a:xfrm>
            <a:custGeom>
              <a:avLst/>
              <a:gdLst>
                <a:gd name="T0" fmla="*/ 6 w 9"/>
                <a:gd name="T1" fmla="*/ 6 h 8"/>
                <a:gd name="T2" fmla="*/ 9 w 9"/>
                <a:gd name="T3" fmla="*/ 0 h 8"/>
                <a:gd name="T4" fmla="*/ 3 w 9"/>
                <a:gd name="T5" fmla="*/ 2 h 8"/>
                <a:gd name="T6" fmla="*/ 0 w 9"/>
                <a:gd name="T7" fmla="*/ 7 h 8"/>
                <a:gd name="T8" fmla="*/ 6 w 9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6" y="6"/>
                  </a:moveTo>
                  <a:cubicBezTo>
                    <a:pt x="8" y="4"/>
                    <a:pt x="9" y="0"/>
                    <a:pt x="9" y="0"/>
                  </a:cubicBezTo>
                  <a:cubicBezTo>
                    <a:pt x="9" y="0"/>
                    <a:pt x="5" y="0"/>
                    <a:pt x="3" y="2"/>
                  </a:cubicBezTo>
                  <a:cubicBezTo>
                    <a:pt x="0" y="4"/>
                    <a:pt x="0" y="7"/>
                    <a:pt x="0" y="7"/>
                  </a:cubicBezTo>
                  <a:cubicBezTo>
                    <a:pt x="0" y="7"/>
                    <a:pt x="3" y="8"/>
                    <a:pt x="6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" name="Freeform 33"/>
            <p:cNvSpPr>
              <a:spLocks/>
            </p:cNvSpPr>
            <p:nvPr userDrawn="1"/>
          </p:nvSpPr>
          <p:spPr bwMode="auto">
            <a:xfrm>
              <a:off x="8407" y="3137"/>
              <a:ext cx="11" cy="12"/>
            </a:xfrm>
            <a:custGeom>
              <a:avLst/>
              <a:gdLst>
                <a:gd name="T0" fmla="*/ 6 w 8"/>
                <a:gd name="T1" fmla="*/ 6 h 9"/>
                <a:gd name="T2" fmla="*/ 8 w 8"/>
                <a:gd name="T3" fmla="*/ 0 h 9"/>
                <a:gd name="T4" fmla="*/ 2 w 8"/>
                <a:gd name="T5" fmla="*/ 3 h 9"/>
                <a:gd name="T6" fmla="*/ 0 w 8"/>
                <a:gd name="T7" fmla="*/ 9 h 9"/>
                <a:gd name="T8" fmla="*/ 6 w 8"/>
                <a:gd name="T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6" y="6"/>
                  </a:moveTo>
                  <a:cubicBezTo>
                    <a:pt x="8" y="4"/>
                    <a:pt x="8" y="0"/>
                    <a:pt x="8" y="0"/>
                  </a:cubicBezTo>
                  <a:cubicBezTo>
                    <a:pt x="8" y="0"/>
                    <a:pt x="4" y="0"/>
                    <a:pt x="2" y="3"/>
                  </a:cubicBezTo>
                  <a:cubicBezTo>
                    <a:pt x="0" y="5"/>
                    <a:pt x="0" y="9"/>
                    <a:pt x="0" y="9"/>
                  </a:cubicBezTo>
                  <a:cubicBezTo>
                    <a:pt x="0" y="9"/>
                    <a:pt x="4" y="8"/>
                    <a:pt x="6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" name="Freeform 34"/>
            <p:cNvSpPr>
              <a:spLocks/>
            </p:cNvSpPr>
            <p:nvPr userDrawn="1"/>
          </p:nvSpPr>
          <p:spPr bwMode="auto">
            <a:xfrm>
              <a:off x="8407" y="3124"/>
              <a:ext cx="11" cy="14"/>
            </a:xfrm>
            <a:custGeom>
              <a:avLst/>
              <a:gdLst>
                <a:gd name="T0" fmla="*/ 6 w 8"/>
                <a:gd name="T1" fmla="*/ 6 h 10"/>
                <a:gd name="T2" fmla="*/ 7 w 8"/>
                <a:gd name="T3" fmla="*/ 0 h 10"/>
                <a:gd name="T4" fmla="*/ 2 w 8"/>
                <a:gd name="T5" fmla="*/ 3 h 10"/>
                <a:gd name="T6" fmla="*/ 1 w 8"/>
                <a:gd name="T7" fmla="*/ 10 h 10"/>
                <a:gd name="T8" fmla="*/ 6 w 8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6" y="6"/>
                  </a:moveTo>
                  <a:cubicBezTo>
                    <a:pt x="8" y="3"/>
                    <a:pt x="7" y="0"/>
                    <a:pt x="7" y="0"/>
                  </a:cubicBezTo>
                  <a:cubicBezTo>
                    <a:pt x="7" y="0"/>
                    <a:pt x="4" y="1"/>
                    <a:pt x="2" y="3"/>
                  </a:cubicBezTo>
                  <a:cubicBezTo>
                    <a:pt x="0" y="6"/>
                    <a:pt x="1" y="10"/>
                    <a:pt x="1" y="10"/>
                  </a:cubicBezTo>
                  <a:cubicBezTo>
                    <a:pt x="1" y="10"/>
                    <a:pt x="4" y="9"/>
                    <a:pt x="6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" name="Freeform 35"/>
            <p:cNvSpPr>
              <a:spLocks/>
            </p:cNvSpPr>
            <p:nvPr userDrawn="1"/>
          </p:nvSpPr>
          <p:spPr bwMode="auto">
            <a:xfrm>
              <a:off x="8407" y="3111"/>
              <a:ext cx="10" cy="16"/>
            </a:xfrm>
            <a:custGeom>
              <a:avLst/>
              <a:gdLst>
                <a:gd name="T0" fmla="*/ 5 w 7"/>
                <a:gd name="T1" fmla="*/ 6 h 11"/>
                <a:gd name="T2" fmla="*/ 6 w 7"/>
                <a:gd name="T3" fmla="*/ 0 h 11"/>
                <a:gd name="T4" fmla="*/ 1 w 7"/>
                <a:gd name="T5" fmla="*/ 4 h 11"/>
                <a:gd name="T6" fmla="*/ 1 w 7"/>
                <a:gd name="T7" fmla="*/ 11 h 11"/>
                <a:gd name="T8" fmla="*/ 5 w 7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5" y="6"/>
                  </a:moveTo>
                  <a:cubicBezTo>
                    <a:pt x="7" y="3"/>
                    <a:pt x="6" y="0"/>
                    <a:pt x="6" y="0"/>
                  </a:cubicBezTo>
                  <a:cubicBezTo>
                    <a:pt x="6" y="0"/>
                    <a:pt x="2" y="1"/>
                    <a:pt x="1" y="4"/>
                  </a:cubicBezTo>
                  <a:cubicBezTo>
                    <a:pt x="0" y="7"/>
                    <a:pt x="1" y="11"/>
                    <a:pt x="1" y="11"/>
                  </a:cubicBezTo>
                  <a:cubicBezTo>
                    <a:pt x="1" y="11"/>
                    <a:pt x="4" y="9"/>
                    <a:pt x="5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" name="Freeform 36"/>
            <p:cNvSpPr>
              <a:spLocks/>
            </p:cNvSpPr>
            <p:nvPr userDrawn="1"/>
          </p:nvSpPr>
          <p:spPr bwMode="auto">
            <a:xfrm>
              <a:off x="8404" y="3099"/>
              <a:ext cx="9" cy="16"/>
            </a:xfrm>
            <a:custGeom>
              <a:avLst/>
              <a:gdLst>
                <a:gd name="T0" fmla="*/ 5 w 6"/>
                <a:gd name="T1" fmla="*/ 7 h 12"/>
                <a:gd name="T2" fmla="*/ 4 w 6"/>
                <a:gd name="T3" fmla="*/ 0 h 12"/>
                <a:gd name="T4" fmla="*/ 0 w 6"/>
                <a:gd name="T5" fmla="*/ 5 h 12"/>
                <a:gd name="T6" fmla="*/ 1 w 6"/>
                <a:gd name="T7" fmla="*/ 12 h 12"/>
                <a:gd name="T8" fmla="*/ 5 w 6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2">
                  <a:moveTo>
                    <a:pt x="5" y="7"/>
                  </a:moveTo>
                  <a:cubicBezTo>
                    <a:pt x="6" y="4"/>
                    <a:pt x="4" y="0"/>
                    <a:pt x="4" y="0"/>
                  </a:cubicBezTo>
                  <a:cubicBezTo>
                    <a:pt x="4" y="0"/>
                    <a:pt x="1" y="2"/>
                    <a:pt x="0" y="5"/>
                  </a:cubicBezTo>
                  <a:cubicBezTo>
                    <a:pt x="0" y="8"/>
                    <a:pt x="1" y="12"/>
                    <a:pt x="1" y="12"/>
                  </a:cubicBezTo>
                  <a:cubicBezTo>
                    <a:pt x="1" y="12"/>
                    <a:pt x="4" y="10"/>
                    <a:pt x="5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" name="Freeform 37"/>
            <p:cNvSpPr>
              <a:spLocks/>
            </p:cNvSpPr>
            <p:nvPr userDrawn="1"/>
          </p:nvSpPr>
          <p:spPr bwMode="auto">
            <a:xfrm>
              <a:off x="8398" y="3087"/>
              <a:ext cx="9" cy="17"/>
            </a:xfrm>
            <a:custGeom>
              <a:avLst/>
              <a:gdLst>
                <a:gd name="T0" fmla="*/ 5 w 6"/>
                <a:gd name="T1" fmla="*/ 6 h 12"/>
                <a:gd name="T2" fmla="*/ 4 w 6"/>
                <a:gd name="T3" fmla="*/ 0 h 12"/>
                <a:gd name="T4" fmla="*/ 1 w 6"/>
                <a:gd name="T5" fmla="*/ 6 h 12"/>
                <a:gd name="T6" fmla="*/ 2 w 6"/>
                <a:gd name="T7" fmla="*/ 12 h 12"/>
                <a:gd name="T8" fmla="*/ 5 w 6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2">
                  <a:moveTo>
                    <a:pt x="5" y="6"/>
                  </a:moveTo>
                  <a:cubicBezTo>
                    <a:pt x="6" y="3"/>
                    <a:pt x="4" y="0"/>
                    <a:pt x="4" y="0"/>
                  </a:cubicBezTo>
                  <a:cubicBezTo>
                    <a:pt x="4" y="0"/>
                    <a:pt x="1" y="3"/>
                    <a:pt x="1" y="6"/>
                  </a:cubicBezTo>
                  <a:cubicBezTo>
                    <a:pt x="0" y="9"/>
                    <a:pt x="2" y="12"/>
                    <a:pt x="2" y="12"/>
                  </a:cubicBezTo>
                  <a:cubicBezTo>
                    <a:pt x="2" y="12"/>
                    <a:pt x="5" y="10"/>
                    <a:pt x="5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" name="Freeform 38"/>
            <p:cNvSpPr>
              <a:spLocks/>
            </p:cNvSpPr>
            <p:nvPr userDrawn="1"/>
          </p:nvSpPr>
          <p:spPr bwMode="auto">
            <a:xfrm>
              <a:off x="8391" y="3077"/>
              <a:ext cx="9" cy="17"/>
            </a:xfrm>
            <a:custGeom>
              <a:avLst/>
              <a:gdLst>
                <a:gd name="T0" fmla="*/ 5 w 6"/>
                <a:gd name="T1" fmla="*/ 6 h 12"/>
                <a:gd name="T2" fmla="*/ 3 w 6"/>
                <a:gd name="T3" fmla="*/ 0 h 12"/>
                <a:gd name="T4" fmla="*/ 1 w 6"/>
                <a:gd name="T5" fmla="*/ 6 h 12"/>
                <a:gd name="T6" fmla="*/ 3 w 6"/>
                <a:gd name="T7" fmla="*/ 12 h 12"/>
                <a:gd name="T8" fmla="*/ 5 w 6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2">
                  <a:moveTo>
                    <a:pt x="5" y="6"/>
                  </a:moveTo>
                  <a:cubicBezTo>
                    <a:pt x="5" y="3"/>
                    <a:pt x="3" y="0"/>
                    <a:pt x="3" y="0"/>
                  </a:cubicBezTo>
                  <a:cubicBezTo>
                    <a:pt x="3" y="0"/>
                    <a:pt x="0" y="3"/>
                    <a:pt x="1" y="6"/>
                  </a:cubicBezTo>
                  <a:cubicBezTo>
                    <a:pt x="1" y="10"/>
                    <a:pt x="3" y="12"/>
                    <a:pt x="3" y="12"/>
                  </a:cubicBezTo>
                  <a:cubicBezTo>
                    <a:pt x="3" y="12"/>
                    <a:pt x="6" y="9"/>
                    <a:pt x="5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" name="Freeform 39"/>
            <p:cNvSpPr>
              <a:spLocks/>
            </p:cNvSpPr>
            <p:nvPr userDrawn="1"/>
          </p:nvSpPr>
          <p:spPr bwMode="auto">
            <a:xfrm>
              <a:off x="8383" y="3069"/>
              <a:ext cx="8" cy="17"/>
            </a:xfrm>
            <a:custGeom>
              <a:avLst/>
              <a:gdLst>
                <a:gd name="T0" fmla="*/ 5 w 6"/>
                <a:gd name="T1" fmla="*/ 5 h 12"/>
                <a:gd name="T2" fmla="*/ 2 w 6"/>
                <a:gd name="T3" fmla="*/ 0 h 12"/>
                <a:gd name="T4" fmla="*/ 1 w 6"/>
                <a:gd name="T5" fmla="*/ 7 h 12"/>
                <a:gd name="T6" fmla="*/ 4 w 6"/>
                <a:gd name="T7" fmla="*/ 12 h 12"/>
                <a:gd name="T8" fmla="*/ 5 w 6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2">
                  <a:moveTo>
                    <a:pt x="5" y="5"/>
                  </a:moveTo>
                  <a:cubicBezTo>
                    <a:pt x="5" y="2"/>
                    <a:pt x="2" y="0"/>
                    <a:pt x="2" y="0"/>
                  </a:cubicBezTo>
                  <a:cubicBezTo>
                    <a:pt x="2" y="0"/>
                    <a:pt x="0" y="3"/>
                    <a:pt x="1" y="7"/>
                  </a:cubicBezTo>
                  <a:cubicBezTo>
                    <a:pt x="1" y="10"/>
                    <a:pt x="4" y="12"/>
                    <a:pt x="4" y="12"/>
                  </a:cubicBezTo>
                  <a:cubicBezTo>
                    <a:pt x="4" y="12"/>
                    <a:pt x="6" y="9"/>
                    <a:pt x="5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" name="Freeform 40"/>
            <p:cNvSpPr>
              <a:spLocks/>
            </p:cNvSpPr>
            <p:nvPr userDrawn="1"/>
          </p:nvSpPr>
          <p:spPr bwMode="auto">
            <a:xfrm>
              <a:off x="8373" y="3062"/>
              <a:ext cx="10" cy="15"/>
            </a:xfrm>
            <a:custGeom>
              <a:avLst/>
              <a:gdLst>
                <a:gd name="T0" fmla="*/ 5 w 7"/>
                <a:gd name="T1" fmla="*/ 5 h 11"/>
                <a:gd name="T2" fmla="*/ 1 w 7"/>
                <a:gd name="T3" fmla="*/ 0 h 11"/>
                <a:gd name="T4" fmla="*/ 1 w 7"/>
                <a:gd name="T5" fmla="*/ 7 h 11"/>
                <a:gd name="T6" fmla="*/ 5 w 7"/>
                <a:gd name="T7" fmla="*/ 11 h 11"/>
                <a:gd name="T8" fmla="*/ 5 w 7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5" y="5"/>
                  </a:moveTo>
                  <a:cubicBezTo>
                    <a:pt x="4" y="2"/>
                    <a:pt x="1" y="0"/>
                    <a:pt x="1" y="0"/>
                  </a:cubicBezTo>
                  <a:cubicBezTo>
                    <a:pt x="1" y="0"/>
                    <a:pt x="0" y="4"/>
                    <a:pt x="1" y="7"/>
                  </a:cubicBezTo>
                  <a:cubicBezTo>
                    <a:pt x="2" y="10"/>
                    <a:pt x="5" y="11"/>
                    <a:pt x="5" y="11"/>
                  </a:cubicBezTo>
                  <a:cubicBezTo>
                    <a:pt x="5" y="11"/>
                    <a:pt x="7" y="8"/>
                    <a:pt x="5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" name="Freeform 41"/>
            <p:cNvSpPr>
              <a:spLocks/>
            </p:cNvSpPr>
            <p:nvPr userDrawn="1"/>
          </p:nvSpPr>
          <p:spPr bwMode="auto">
            <a:xfrm>
              <a:off x="8316" y="3204"/>
              <a:ext cx="16" cy="10"/>
            </a:xfrm>
            <a:custGeom>
              <a:avLst/>
              <a:gdLst>
                <a:gd name="T0" fmla="*/ 7 w 11"/>
                <a:gd name="T1" fmla="*/ 5 h 7"/>
                <a:gd name="T2" fmla="*/ 0 w 11"/>
                <a:gd name="T3" fmla="*/ 6 h 7"/>
                <a:gd name="T4" fmla="*/ 5 w 11"/>
                <a:gd name="T5" fmla="*/ 1 h 7"/>
                <a:gd name="T6" fmla="*/ 11 w 11"/>
                <a:gd name="T7" fmla="*/ 1 h 7"/>
                <a:gd name="T8" fmla="*/ 7 w 11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7" y="5"/>
                  </a:moveTo>
                  <a:cubicBezTo>
                    <a:pt x="4" y="7"/>
                    <a:pt x="0" y="6"/>
                    <a:pt x="0" y="6"/>
                  </a:cubicBezTo>
                  <a:cubicBezTo>
                    <a:pt x="0" y="6"/>
                    <a:pt x="2" y="2"/>
                    <a:pt x="5" y="1"/>
                  </a:cubicBezTo>
                  <a:cubicBezTo>
                    <a:pt x="7" y="0"/>
                    <a:pt x="11" y="1"/>
                    <a:pt x="11" y="1"/>
                  </a:cubicBezTo>
                  <a:cubicBezTo>
                    <a:pt x="11" y="1"/>
                    <a:pt x="10" y="4"/>
                    <a:pt x="7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" name="Freeform 42"/>
            <p:cNvSpPr>
              <a:spLocks/>
            </p:cNvSpPr>
            <p:nvPr userDrawn="1"/>
          </p:nvSpPr>
          <p:spPr bwMode="auto">
            <a:xfrm>
              <a:off x="8305" y="3202"/>
              <a:ext cx="16" cy="8"/>
            </a:xfrm>
            <a:custGeom>
              <a:avLst/>
              <a:gdLst>
                <a:gd name="T0" fmla="*/ 6 w 11"/>
                <a:gd name="T1" fmla="*/ 5 h 6"/>
                <a:gd name="T2" fmla="*/ 0 w 11"/>
                <a:gd name="T3" fmla="*/ 5 h 6"/>
                <a:gd name="T4" fmla="*/ 5 w 11"/>
                <a:gd name="T5" fmla="*/ 1 h 6"/>
                <a:gd name="T6" fmla="*/ 11 w 11"/>
                <a:gd name="T7" fmla="*/ 1 h 6"/>
                <a:gd name="T8" fmla="*/ 6 w 11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6" y="5"/>
                  </a:moveTo>
                  <a:cubicBezTo>
                    <a:pt x="3" y="6"/>
                    <a:pt x="0" y="5"/>
                    <a:pt x="0" y="5"/>
                  </a:cubicBezTo>
                  <a:cubicBezTo>
                    <a:pt x="0" y="5"/>
                    <a:pt x="1" y="2"/>
                    <a:pt x="5" y="1"/>
                  </a:cubicBezTo>
                  <a:cubicBezTo>
                    <a:pt x="8" y="0"/>
                    <a:pt x="11" y="1"/>
                    <a:pt x="11" y="1"/>
                  </a:cubicBezTo>
                  <a:cubicBezTo>
                    <a:pt x="11" y="1"/>
                    <a:pt x="9" y="4"/>
                    <a:pt x="6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" name="Freeform 43"/>
            <p:cNvSpPr>
              <a:spLocks/>
            </p:cNvSpPr>
            <p:nvPr userDrawn="1"/>
          </p:nvSpPr>
          <p:spPr bwMode="auto">
            <a:xfrm>
              <a:off x="8294" y="3197"/>
              <a:ext cx="15" cy="7"/>
            </a:xfrm>
            <a:custGeom>
              <a:avLst/>
              <a:gdLst>
                <a:gd name="T0" fmla="*/ 6 w 11"/>
                <a:gd name="T1" fmla="*/ 5 h 5"/>
                <a:gd name="T2" fmla="*/ 0 w 11"/>
                <a:gd name="T3" fmla="*/ 3 h 5"/>
                <a:gd name="T4" fmla="*/ 5 w 11"/>
                <a:gd name="T5" fmla="*/ 0 h 5"/>
                <a:gd name="T6" fmla="*/ 11 w 11"/>
                <a:gd name="T7" fmla="*/ 2 h 5"/>
                <a:gd name="T8" fmla="*/ 6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6" y="5"/>
                  </a:moveTo>
                  <a:cubicBezTo>
                    <a:pt x="3" y="5"/>
                    <a:pt x="0" y="3"/>
                    <a:pt x="0" y="3"/>
                  </a:cubicBezTo>
                  <a:cubicBezTo>
                    <a:pt x="0" y="3"/>
                    <a:pt x="2" y="1"/>
                    <a:pt x="5" y="0"/>
                  </a:cubicBezTo>
                  <a:cubicBezTo>
                    <a:pt x="8" y="0"/>
                    <a:pt x="11" y="2"/>
                    <a:pt x="11" y="2"/>
                  </a:cubicBezTo>
                  <a:cubicBezTo>
                    <a:pt x="11" y="2"/>
                    <a:pt x="9" y="4"/>
                    <a:pt x="6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" name="Oval 44"/>
            <p:cNvSpPr>
              <a:spLocks noChangeArrowheads="1"/>
            </p:cNvSpPr>
            <p:nvPr userDrawn="1"/>
          </p:nvSpPr>
          <p:spPr bwMode="auto">
            <a:xfrm>
              <a:off x="8282" y="3190"/>
              <a:ext cx="17" cy="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" name="Freeform 45"/>
            <p:cNvSpPr>
              <a:spLocks/>
            </p:cNvSpPr>
            <p:nvPr userDrawn="1"/>
          </p:nvSpPr>
          <p:spPr bwMode="auto">
            <a:xfrm>
              <a:off x="8274" y="3182"/>
              <a:ext cx="17" cy="8"/>
            </a:xfrm>
            <a:custGeom>
              <a:avLst/>
              <a:gdLst>
                <a:gd name="T0" fmla="*/ 5 w 12"/>
                <a:gd name="T1" fmla="*/ 5 h 6"/>
                <a:gd name="T2" fmla="*/ 0 w 12"/>
                <a:gd name="T3" fmla="*/ 2 h 6"/>
                <a:gd name="T4" fmla="*/ 6 w 12"/>
                <a:gd name="T5" fmla="*/ 1 h 6"/>
                <a:gd name="T6" fmla="*/ 12 w 12"/>
                <a:gd name="T7" fmla="*/ 4 h 6"/>
                <a:gd name="T8" fmla="*/ 5 w 12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5" y="5"/>
                  </a:moveTo>
                  <a:cubicBezTo>
                    <a:pt x="2" y="5"/>
                    <a:pt x="0" y="2"/>
                    <a:pt x="0" y="2"/>
                  </a:cubicBezTo>
                  <a:cubicBezTo>
                    <a:pt x="0" y="2"/>
                    <a:pt x="3" y="0"/>
                    <a:pt x="6" y="1"/>
                  </a:cubicBezTo>
                  <a:cubicBezTo>
                    <a:pt x="9" y="1"/>
                    <a:pt x="12" y="4"/>
                    <a:pt x="12" y="4"/>
                  </a:cubicBezTo>
                  <a:cubicBezTo>
                    <a:pt x="12" y="4"/>
                    <a:pt x="9" y="6"/>
                    <a:pt x="5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" name="Freeform 46"/>
            <p:cNvSpPr>
              <a:spLocks/>
            </p:cNvSpPr>
            <p:nvPr userDrawn="1"/>
          </p:nvSpPr>
          <p:spPr bwMode="auto">
            <a:xfrm>
              <a:off x="8267" y="3172"/>
              <a:ext cx="15" cy="10"/>
            </a:xfrm>
            <a:custGeom>
              <a:avLst/>
              <a:gdLst>
                <a:gd name="T0" fmla="*/ 5 w 11"/>
                <a:gd name="T1" fmla="*/ 6 h 7"/>
                <a:gd name="T2" fmla="*/ 0 w 11"/>
                <a:gd name="T3" fmla="*/ 1 h 7"/>
                <a:gd name="T4" fmla="*/ 6 w 11"/>
                <a:gd name="T5" fmla="*/ 1 h 7"/>
                <a:gd name="T6" fmla="*/ 11 w 11"/>
                <a:gd name="T7" fmla="*/ 5 h 7"/>
                <a:gd name="T8" fmla="*/ 5 w 11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2" y="5"/>
                    <a:pt x="0" y="1"/>
                    <a:pt x="0" y="1"/>
                  </a:cubicBezTo>
                  <a:cubicBezTo>
                    <a:pt x="0" y="1"/>
                    <a:pt x="3" y="0"/>
                    <a:pt x="6" y="1"/>
                  </a:cubicBezTo>
                  <a:cubicBezTo>
                    <a:pt x="9" y="2"/>
                    <a:pt x="11" y="5"/>
                    <a:pt x="11" y="5"/>
                  </a:cubicBezTo>
                  <a:cubicBezTo>
                    <a:pt x="11" y="5"/>
                    <a:pt x="8" y="7"/>
                    <a:pt x="5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" name="Freeform 47"/>
            <p:cNvSpPr>
              <a:spLocks/>
            </p:cNvSpPr>
            <p:nvPr userDrawn="1"/>
          </p:nvSpPr>
          <p:spPr bwMode="auto">
            <a:xfrm>
              <a:off x="8261" y="3161"/>
              <a:ext cx="14" cy="11"/>
            </a:xfrm>
            <a:custGeom>
              <a:avLst/>
              <a:gdLst>
                <a:gd name="T0" fmla="*/ 4 w 10"/>
                <a:gd name="T1" fmla="*/ 6 h 8"/>
                <a:gd name="T2" fmla="*/ 0 w 10"/>
                <a:gd name="T3" fmla="*/ 1 h 8"/>
                <a:gd name="T4" fmla="*/ 6 w 10"/>
                <a:gd name="T5" fmla="*/ 2 h 8"/>
                <a:gd name="T6" fmla="*/ 10 w 10"/>
                <a:gd name="T7" fmla="*/ 7 h 8"/>
                <a:gd name="T8" fmla="*/ 4 w 10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4" y="6"/>
                  </a:moveTo>
                  <a:cubicBezTo>
                    <a:pt x="1" y="4"/>
                    <a:pt x="0" y="1"/>
                    <a:pt x="0" y="1"/>
                  </a:cubicBezTo>
                  <a:cubicBezTo>
                    <a:pt x="0" y="1"/>
                    <a:pt x="4" y="0"/>
                    <a:pt x="6" y="2"/>
                  </a:cubicBezTo>
                  <a:cubicBezTo>
                    <a:pt x="9" y="3"/>
                    <a:pt x="10" y="7"/>
                    <a:pt x="10" y="7"/>
                  </a:cubicBezTo>
                  <a:cubicBezTo>
                    <a:pt x="10" y="7"/>
                    <a:pt x="7" y="8"/>
                    <a:pt x="4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" name="Freeform 48"/>
            <p:cNvSpPr>
              <a:spLocks/>
            </p:cNvSpPr>
            <p:nvPr userDrawn="1"/>
          </p:nvSpPr>
          <p:spPr bwMode="auto">
            <a:xfrm>
              <a:off x="8258" y="3149"/>
              <a:ext cx="13" cy="12"/>
            </a:xfrm>
            <a:custGeom>
              <a:avLst/>
              <a:gdLst>
                <a:gd name="T0" fmla="*/ 3 w 9"/>
                <a:gd name="T1" fmla="*/ 6 h 8"/>
                <a:gd name="T2" fmla="*/ 0 w 9"/>
                <a:gd name="T3" fmla="*/ 0 h 8"/>
                <a:gd name="T4" fmla="*/ 6 w 9"/>
                <a:gd name="T5" fmla="*/ 2 h 8"/>
                <a:gd name="T6" fmla="*/ 9 w 9"/>
                <a:gd name="T7" fmla="*/ 7 h 8"/>
                <a:gd name="T8" fmla="*/ 3 w 9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3" y="6"/>
                  </a:moveTo>
                  <a:cubicBezTo>
                    <a:pt x="0" y="4"/>
                    <a:pt x="0" y="0"/>
                    <a:pt x="0" y="0"/>
                  </a:cubicBezTo>
                  <a:cubicBezTo>
                    <a:pt x="0" y="0"/>
                    <a:pt x="3" y="0"/>
                    <a:pt x="6" y="2"/>
                  </a:cubicBezTo>
                  <a:cubicBezTo>
                    <a:pt x="8" y="4"/>
                    <a:pt x="9" y="7"/>
                    <a:pt x="9" y="7"/>
                  </a:cubicBezTo>
                  <a:cubicBezTo>
                    <a:pt x="9" y="7"/>
                    <a:pt x="5" y="8"/>
                    <a:pt x="3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" name="Freeform 49"/>
            <p:cNvSpPr>
              <a:spLocks/>
            </p:cNvSpPr>
            <p:nvPr userDrawn="1"/>
          </p:nvSpPr>
          <p:spPr bwMode="auto">
            <a:xfrm>
              <a:off x="8257" y="3137"/>
              <a:ext cx="11" cy="12"/>
            </a:xfrm>
            <a:custGeom>
              <a:avLst/>
              <a:gdLst>
                <a:gd name="T0" fmla="*/ 2 w 8"/>
                <a:gd name="T1" fmla="*/ 6 h 9"/>
                <a:gd name="T2" fmla="*/ 0 w 8"/>
                <a:gd name="T3" fmla="*/ 0 h 9"/>
                <a:gd name="T4" fmla="*/ 5 w 8"/>
                <a:gd name="T5" fmla="*/ 3 h 9"/>
                <a:gd name="T6" fmla="*/ 7 w 8"/>
                <a:gd name="T7" fmla="*/ 9 h 9"/>
                <a:gd name="T8" fmla="*/ 2 w 8"/>
                <a:gd name="T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2" y="6"/>
                  </a:moveTo>
                  <a:cubicBezTo>
                    <a:pt x="0" y="4"/>
                    <a:pt x="0" y="0"/>
                    <a:pt x="0" y="0"/>
                  </a:cubicBezTo>
                  <a:cubicBezTo>
                    <a:pt x="0" y="0"/>
                    <a:pt x="3" y="0"/>
                    <a:pt x="5" y="3"/>
                  </a:cubicBezTo>
                  <a:cubicBezTo>
                    <a:pt x="8" y="5"/>
                    <a:pt x="7" y="9"/>
                    <a:pt x="7" y="9"/>
                  </a:cubicBezTo>
                  <a:cubicBezTo>
                    <a:pt x="7" y="9"/>
                    <a:pt x="4" y="8"/>
                    <a:pt x="2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" name="Freeform 50"/>
            <p:cNvSpPr>
              <a:spLocks/>
            </p:cNvSpPr>
            <p:nvPr userDrawn="1"/>
          </p:nvSpPr>
          <p:spPr bwMode="auto">
            <a:xfrm>
              <a:off x="8256" y="3124"/>
              <a:ext cx="11" cy="14"/>
            </a:xfrm>
            <a:custGeom>
              <a:avLst/>
              <a:gdLst>
                <a:gd name="T0" fmla="*/ 2 w 8"/>
                <a:gd name="T1" fmla="*/ 6 h 10"/>
                <a:gd name="T2" fmla="*/ 1 w 8"/>
                <a:gd name="T3" fmla="*/ 0 h 10"/>
                <a:gd name="T4" fmla="*/ 6 w 8"/>
                <a:gd name="T5" fmla="*/ 3 h 10"/>
                <a:gd name="T6" fmla="*/ 7 w 8"/>
                <a:gd name="T7" fmla="*/ 10 h 10"/>
                <a:gd name="T8" fmla="*/ 2 w 8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2" y="6"/>
                  </a:moveTo>
                  <a:cubicBezTo>
                    <a:pt x="0" y="3"/>
                    <a:pt x="1" y="0"/>
                    <a:pt x="1" y="0"/>
                  </a:cubicBezTo>
                  <a:cubicBezTo>
                    <a:pt x="1" y="0"/>
                    <a:pt x="5" y="1"/>
                    <a:pt x="6" y="3"/>
                  </a:cubicBezTo>
                  <a:cubicBezTo>
                    <a:pt x="8" y="6"/>
                    <a:pt x="7" y="10"/>
                    <a:pt x="7" y="10"/>
                  </a:cubicBezTo>
                  <a:cubicBezTo>
                    <a:pt x="7" y="10"/>
                    <a:pt x="4" y="9"/>
                    <a:pt x="2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" name="Freeform 51"/>
            <p:cNvSpPr>
              <a:spLocks/>
            </p:cNvSpPr>
            <p:nvPr userDrawn="1"/>
          </p:nvSpPr>
          <p:spPr bwMode="auto">
            <a:xfrm>
              <a:off x="8258" y="3111"/>
              <a:ext cx="10" cy="16"/>
            </a:xfrm>
            <a:custGeom>
              <a:avLst/>
              <a:gdLst>
                <a:gd name="T0" fmla="*/ 1 w 7"/>
                <a:gd name="T1" fmla="*/ 6 h 11"/>
                <a:gd name="T2" fmla="*/ 1 w 7"/>
                <a:gd name="T3" fmla="*/ 0 h 11"/>
                <a:gd name="T4" fmla="*/ 6 w 7"/>
                <a:gd name="T5" fmla="*/ 4 h 11"/>
                <a:gd name="T6" fmla="*/ 6 w 7"/>
                <a:gd name="T7" fmla="*/ 11 h 11"/>
                <a:gd name="T8" fmla="*/ 1 w 7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1" y="6"/>
                  </a:moveTo>
                  <a:cubicBezTo>
                    <a:pt x="0" y="3"/>
                    <a:pt x="1" y="0"/>
                    <a:pt x="1" y="0"/>
                  </a:cubicBezTo>
                  <a:cubicBezTo>
                    <a:pt x="1" y="0"/>
                    <a:pt x="4" y="1"/>
                    <a:pt x="6" y="4"/>
                  </a:cubicBezTo>
                  <a:cubicBezTo>
                    <a:pt x="7" y="7"/>
                    <a:pt x="6" y="11"/>
                    <a:pt x="6" y="11"/>
                  </a:cubicBezTo>
                  <a:cubicBezTo>
                    <a:pt x="6" y="11"/>
                    <a:pt x="2" y="9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" name="Freeform 52"/>
            <p:cNvSpPr>
              <a:spLocks/>
            </p:cNvSpPr>
            <p:nvPr userDrawn="1"/>
          </p:nvSpPr>
          <p:spPr bwMode="auto">
            <a:xfrm>
              <a:off x="8263" y="3099"/>
              <a:ext cx="8" cy="16"/>
            </a:xfrm>
            <a:custGeom>
              <a:avLst/>
              <a:gdLst>
                <a:gd name="T0" fmla="*/ 0 w 6"/>
                <a:gd name="T1" fmla="*/ 7 h 12"/>
                <a:gd name="T2" fmla="*/ 1 w 6"/>
                <a:gd name="T3" fmla="*/ 0 h 12"/>
                <a:gd name="T4" fmla="*/ 5 w 6"/>
                <a:gd name="T5" fmla="*/ 5 h 12"/>
                <a:gd name="T6" fmla="*/ 4 w 6"/>
                <a:gd name="T7" fmla="*/ 12 h 12"/>
                <a:gd name="T8" fmla="*/ 0 w 6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2">
                  <a:moveTo>
                    <a:pt x="0" y="7"/>
                  </a:moveTo>
                  <a:cubicBezTo>
                    <a:pt x="0" y="4"/>
                    <a:pt x="1" y="0"/>
                    <a:pt x="1" y="0"/>
                  </a:cubicBezTo>
                  <a:cubicBezTo>
                    <a:pt x="1" y="0"/>
                    <a:pt x="4" y="2"/>
                    <a:pt x="5" y="5"/>
                  </a:cubicBezTo>
                  <a:cubicBezTo>
                    <a:pt x="6" y="8"/>
                    <a:pt x="4" y="12"/>
                    <a:pt x="4" y="12"/>
                  </a:cubicBezTo>
                  <a:cubicBezTo>
                    <a:pt x="4" y="12"/>
                    <a:pt x="1" y="10"/>
                    <a:pt x="0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" name="Freeform 53"/>
            <p:cNvSpPr>
              <a:spLocks/>
            </p:cNvSpPr>
            <p:nvPr userDrawn="1"/>
          </p:nvSpPr>
          <p:spPr bwMode="auto">
            <a:xfrm>
              <a:off x="8268" y="3087"/>
              <a:ext cx="7" cy="17"/>
            </a:xfrm>
            <a:custGeom>
              <a:avLst/>
              <a:gdLst>
                <a:gd name="T0" fmla="*/ 0 w 5"/>
                <a:gd name="T1" fmla="*/ 6 h 12"/>
                <a:gd name="T2" fmla="*/ 2 w 5"/>
                <a:gd name="T3" fmla="*/ 0 h 12"/>
                <a:gd name="T4" fmla="*/ 5 w 5"/>
                <a:gd name="T5" fmla="*/ 6 h 12"/>
                <a:gd name="T6" fmla="*/ 3 w 5"/>
                <a:gd name="T7" fmla="*/ 12 h 12"/>
                <a:gd name="T8" fmla="*/ 0 w 5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0" y="6"/>
                  </a:moveTo>
                  <a:cubicBezTo>
                    <a:pt x="0" y="3"/>
                    <a:pt x="2" y="0"/>
                    <a:pt x="2" y="0"/>
                  </a:cubicBezTo>
                  <a:cubicBezTo>
                    <a:pt x="2" y="0"/>
                    <a:pt x="5" y="3"/>
                    <a:pt x="5" y="6"/>
                  </a:cubicBezTo>
                  <a:cubicBezTo>
                    <a:pt x="5" y="9"/>
                    <a:pt x="3" y="12"/>
                    <a:pt x="3" y="12"/>
                  </a:cubicBezTo>
                  <a:cubicBezTo>
                    <a:pt x="3" y="12"/>
                    <a:pt x="0" y="10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" name="Freeform 54"/>
            <p:cNvSpPr>
              <a:spLocks/>
            </p:cNvSpPr>
            <p:nvPr userDrawn="1"/>
          </p:nvSpPr>
          <p:spPr bwMode="auto">
            <a:xfrm>
              <a:off x="8275" y="3077"/>
              <a:ext cx="7" cy="17"/>
            </a:xfrm>
            <a:custGeom>
              <a:avLst/>
              <a:gdLst>
                <a:gd name="T0" fmla="*/ 0 w 5"/>
                <a:gd name="T1" fmla="*/ 6 h 12"/>
                <a:gd name="T2" fmla="*/ 3 w 5"/>
                <a:gd name="T3" fmla="*/ 0 h 12"/>
                <a:gd name="T4" fmla="*/ 5 w 5"/>
                <a:gd name="T5" fmla="*/ 6 h 12"/>
                <a:gd name="T6" fmla="*/ 2 w 5"/>
                <a:gd name="T7" fmla="*/ 12 h 12"/>
                <a:gd name="T8" fmla="*/ 0 w 5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0" y="6"/>
                  </a:moveTo>
                  <a:cubicBezTo>
                    <a:pt x="0" y="3"/>
                    <a:pt x="3" y="0"/>
                    <a:pt x="3" y="0"/>
                  </a:cubicBezTo>
                  <a:cubicBezTo>
                    <a:pt x="3" y="0"/>
                    <a:pt x="5" y="3"/>
                    <a:pt x="5" y="6"/>
                  </a:cubicBezTo>
                  <a:cubicBezTo>
                    <a:pt x="5" y="10"/>
                    <a:pt x="2" y="12"/>
                    <a:pt x="2" y="12"/>
                  </a:cubicBezTo>
                  <a:cubicBezTo>
                    <a:pt x="2" y="12"/>
                    <a:pt x="0" y="9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" name="Freeform 55"/>
            <p:cNvSpPr>
              <a:spLocks/>
            </p:cNvSpPr>
            <p:nvPr userDrawn="1"/>
          </p:nvSpPr>
          <p:spPr bwMode="auto">
            <a:xfrm>
              <a:off x="8282" y="3069"/>
              <a:ext cx="10" cy="17"/>
            </a:xfrm>
            <a:custGeom>
              <a:avLst/>
              <a:gdLst>
                <a:gd name="T0" fmla="*/ 1 w 7"/>
                <a:gd name="T1" fmla="*/ 5 h 12"/>
                <a:gd name="T2" fmla="*/ 5 w 7"/>
                <a:gd name="T3" fmla="*/ 0 h 12"/>
                <a:gd name="T4" fmla="*/ 6 w 7"/>
                <a:gd name="T5" fmla="*/ 7 h 12"/>
                <a:gd name="T6" fmla="*/ 2 w 7"/>
                <a:gd name="T7" fmla="*/ 12 h 12"/>
                <a:gd name="T8" fmla="*/ 1 w 7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2">
                  <a:moveTo>
                    <a:pt x="1" y="5"/>
                  </a:moveTo>
                  <a:cubicBezTo>
                    <a:pt x="2" y="2"/>
                    <a:pt x="5" y="0"/>
                    <a:pt x="5" y="0"/>
                  </a:cubicBezTo>
                  <a:cubicBezTo>
                    <a:pt x="5" y="0"/>
                    <a:pt x="7" y="3"/>
                    <a:pt x="6" y="7"/>
                  </a:cubicBezTo>
                  <a:cubicBezTo>
                    <a:pt x="5" y="10"/>
                    <a:pt x="2" y="12"/>
                    <a:pt x="2" y="12"/>
                  </a:cubicBezTo>
                  <a:cubicBezTo>
                    <a:pt x="2" y="12"/>
                    <a:pt x="0" y="9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" name="Freeform 56"/>
            <p:cNvSpPr>
              <a:spLocks/>
            </p:cNvSpPr>
            <p:nvPr userDrawn="1"/>
          </p:nvSpPr>
          <p:spPr bwMode="auto">
            <a:xfrm>
              <a:off x="8292" y="3062"/>
              <a:ext cx="10" cy="15"/>
            </a:xfrm>
            <a:custGeom>
              <a:avLst/>
              <a:gdLst>
                <a:gd name="T0" fmla="*/ 1 w 7"/>
                <a:gd name="T1" fmla="*/ 5 h 11"/>
                <a:gd name="T2" fmla="*/ 5 w 7"/>
                <a:gd name="T3" fmla="*/ 0 h 11"/>
                <a:gd name="T4" fmla="*/ 6 w 7"/>
                <a:gd name="T5" fmla="*/ 7 h 11"/>
                <a:gd name="T6" fmla="*/ 1 w 7"/>
                <a:gd name="T7" fmla="*/ 11 h 11"/>
                <a:gd name="T8" fmla="*/ 1 w 7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1" y="5"/>
                  </a:moveTo>
                  <a:cubicBezTo>
                    <a:pt x="2" y="2"/>
                    <a:pt x="5" y="0"/>
                    <a:pt x="5" y="0"/>
                  </a:cubicBezTo>
                  <a:cubicBezTo>
                    <a:pt x="5" y="0"/>
                    <a:pt x="7" y="4"/>
                    <a:pt x="6" y="7"/>
                  </a:cubicBezTo>
                  <a:cubicBezTo>
                    <a:pt x="4" y="10"/>
                    <a:pt x="1" y="11"/>
                    <a:pt x="1" y="11"/>
                  </a:cubicBezTo>
                  <a:cubicBezTo>
                    <a:pt x="1" y="11"/>
                    <a:pt x="0" y="8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" name="Freeform 57"/>
            <p:cNvSpPr>
              <a:spLocks/>
            </p:cNvSpPr>
            <p:nvPr userDrawn="1"/>
          </p:nvSpPr>
          <p:spPr bwMode="auto">
            <a:xfrm>
              <a:off x="8347" y="30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" name="Freeform 58"/>
            <p:cNvSpPr>
              <a:spLocks/>
            </p:cNvSpPr>
            <p:nvPr userDrawn="1"/>
          </p:nvSpPr>
          <p:spPr bwMode="auto">
            <a:xfrm>
              <a:off x="8305" y="3027"/>
              <a:ext cx="65" cy="32"/>
            </a:xfrm>
            <a:custGeom>
              <a:avLst/>
              <a:gdLst>
                <a:gd name="T0" fmla="*/ 46 w 46"/>
                <a:gd name="T1" fmla="*/ 13 h 23"/>
                <a:gd name="T2" fmla="*/ 39 w 46"/>
                <a:gd name="T3" fmla="*/ 15 h 23"/>
                <a:gd name="T4" fmla="*/ 37 w 46"/>
                <a:gd name="T5" fmla="*/ 13 h 23"/>
                <a:gd name="T6" fmla="*/ 37 w 46"/>
                <a:gd name="T7" fmla="*/ 13 h 23"/>
                <a:gd name="T8" fmla="*/ 36 w 46"/>
                <a:gd name="T9" fmla="*/ 12 h 23"/>
                <a:gd name="T10" fmla="*/ 37 w 46"/>
                <a:gd name="T11" fmla="*/ 12 h 23"/>
                <a:gd name="T12" fmla="*/ 37 w 46"/>
                <a:gd name="T13" fmla="*/ 10 h 23"/>
                <a:gd name="T14" fmla="*/ 38 w 46"/>
                <a:gd name="T15" fmla="*/ 10 h 23"/>
                <a:gd name="T16" fmla="*/ 38 w 46"/>
                <a:gd name="T17" fmla="*/ 11 h 23"/>
                <a:gd name="T18" fmla="*/ 39 w 46"/>
                <a:gd name="T19" fmla="*/ 11 h 23"/>
                <a:gd name="T20" fmla="*/ 39 w 46"/>
                <a:gd name="T21" fmla="*/ 7 h 23"/>
                <a:gd name="T22" fmla="*/ 36 w 46"/>
                <a:gd name="T23" fmla="*/ 9 h 23"/>
                <a:gd name="T24" fmla="*/ 35 w 46"/>
                <a:gd name="T25" fmla="*/ 11 h 23"/>
                <a:gd name="T26" fmla="*/ 35 w 46"/>
                <a:gd name="T27" fmla="*/ 10 h 23"/>
                <a:gd name="T28" fmla="*/ 37 w 46"/>
                <a:gd name="T29" fmla="*/ 7 h 23"/>
                <a:gd name="T30" fmla="*/ 36 w 46"/>
                <a:gd name="T31" fmla="*/ 2 h 23"/>
                <a:gd name="T32" fmla="*/ 33 w 46"/>
                <a:gd name="T33" fmla="*/ 4 h 23"/>
                <a:gd name="T34" fmla="*/ 34 w 46"/>
                <a:gd name="T35" fmla="*/ 9 h 23"/>
                <a:gd name="T36" fmla="*/ 34 w 46"/>
                <a:gd name="T37" fmla="*/ 10 h 23"/>
                <a:gd name="T38" fmla="*/ 34 w 46"/>
                <a:gd name="T39" fmla="*/ 9 h 23"/>
                <a:gd name="T40" fmla="*/ 32 w 46"/>
                <a:gd name="T41" fmla="*/ 5 h 23"/>
                <a:gd name="T42" fmla="*/ 30 w 46"/>
                <a:gd name="T43" fmla="*/ 8 h 23"/>
                <a:gd name="T44" fmla="*/ 31 w 46"/>
                <a:gd name="T45" fmla="*/ 9 h 23"/>
                <a:gd name="T46" fmla="*/ 31 w 46"/>
                <a:gd name="T47" fmla="*/ 9 h 23"/>
                <a:gd name="T48" fmla="*/ 33 w 46"/>
                <a:gd name="T49" fmla="*/ 9 h 23"/>
                <a:gd name="T50" fmla="*/ 32 w 46"/>
                <a:gd name="T51" fmla="*/ 10 h 23"/>
                <a:gd name="T52" fmla="*/ 32 w 46"/>
                <a:gd name="T53" fmla="*/ 12 h 23"/>
                <a:gd name="T54" fmla="*/ 31 w 46"/>
                <a:gd name="T55" fmla="*/ 11 h 23"/>
                <a:gd name="T56" fmla="*/ 31 w 46"/>
                <a:gd name="T57" fmla="*/ 11 h 23"/>
                <a:gd name="T58" fmla="*/ 31 w 46"/>
                <a:gd name="T59" fmla="*/ 13 h 23"/>
                <a:gd name="T60" fmla="*/ 24 w 46"/>
                <a:gd name="T61" fmla="*/ 9 h 23"/>
                <a:gd name="T62" fmla="*/ 22 w 46"/>
                <a:gd name="T63" fmla="*/ 9 h 23"/>
                <a:gd name="T64" fmla="*/ 15 w 46"/>
                <a:gd name="T65" fmla="*/ 13 h 23"/>
                <a:gd name="T66" fmla="*/ 14 w 46"/>
                <a:gd name="T67" fmla="*/ 11 h 23"/>
                <a:gd name="T68" fmla="*/ 14 w 46"/>
                <a:gd name="T69" fmla="*/ 11 h 23"/>
                <a:gd name="T70" fmla="*/ 13 w 46"/>
                <a:gd name="T71" fmla="*/ 12 h 23"/>
                <a:gd name="T72" fmla="*/ 13 w 46"/>
                <a:gd name="T73" fmla="*/ 10 h 23"/>
                <a:gd name="T74" fmla="*/ 13 w 46"/>
                <a:gd name="T75" fmla="*/ 9 h 23"/>
                <a:gd name="T76" fmla="*/ 14 w 46"/>
                <a:gd name="T77" fmla="*/ 9 h 23"/>
                <a:gd name="T78" fmla="*/ 14 w 46"/>
                <a:gd name="T79" fmla="*/ 9 h 23"/>
                <a:gd name="T80" fmla="*/ 16 w 46"/>
                <a:gd name="T81" fmla="*/ 8 h 23"/>
                <a:gd name="T82" fmla="*/ 13 w 46"/>
                <a:gd name="T83" fmla="*/ 5 h 23"/>
                <a:gd name="T84" fmla="*/ 12 w 46"/>
                <a:gd name="T85" fmla="*/ 9 h 23"/>
                <a:gd name="T86" fmla="*/ 12 w 46"/>
                <a:gd name="T87" fmla="*/ 10 h 23"/>
                <a:gd name="T88" fmla="*/ 12 w 46"/>
                <a:gd name="T89" fmla="*/ 9 h 23"/>
                <a:gd name="T90" fmla="*/ 12 w 46"/>
                <a:gd name="T91" fmla="*/ 4 h 23"/>
                <a:gd name="T92" fmla="*/ 9 w 46"/>
                <a:gd name="T93" fmla="*/ 2 h 23"/>
                <a:gd name="T94" fmla="*/ 9 w 46"/>
                <a:gd name="T95" fmla="*/ 7 h 23"/>
                <a:gd name="T96" fmla="*/ 10 w 46"/>
                <a:gd name="T97" fmla="*/ 10 h 23"/>
                <a:gd name="T98" fmla="*/ 10 w 46"/>
                <a:gd name="T99" fmla="*/ 11 h 23"/>
                <a:gd name="T100" fmla="*/ 10 w 46"/>
                <a:gd name="T101" fmla="*/ 9 h 23"/>
                <a:gd name="T102" fmla="*/ 7 w 46"/>
                <a:gd name="T103" fmla="*/ 7 h 23"/>
                <a:gd name="T104" fmla="*/ 5 w 46"/>
                <a:gd name="T105" fmla="*/ 10 h 23"/>
                <a:gd name="T106" fmla="*/ 7 w 46"/>
                <a:gd name="T107" fmla="*/ 11 h 23"/>
                <a:gd name="T108" fmla="*/ 7 w 46"/>
                <a:gd name="T109" fmla="*/ 11 h 23"/>
                <a:gd name="T110" fmla="*/ 9 w 46"/>
                <a:gd name="T111" fmla="*/ 10 h 23"/>
                <a:gd name="T112" fmla="*/ 8 w 46"/>
                <a:gd name="T113" fmla="*/ 12 h 23"/>
                <a:gd name="T114" fmla="*/ 9 w 46"/>
                <a:gd name="T115" fmla="*/ 12 h 23"/>
                <a:gd name="T116" fmla="*/ 8 w 46"/>
                <a:gd name="T117" fmla="*/ 13 h 23"/>
                <a:gd name="T118" fmla="*/ 8 w 46"/>
                <a:gd name="T119" fmla="*/ 13 h 23"/>
                <a:gd name="T120" fmla="*/ 8 w 46"/>
                <a:gd name="T121" fmla="*/ 15 h 23"/>
                <a:gd name="T122" fmla="*/ 1 w 46"/>
                <a:gd name="T123" fmla="*/ 12 h 23"/>
                <a:gd name="T124" fmla="*/ 2 w 46"/>
                <a:gd name="T12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" h="23">
                  <a:moveTo>
                    <a:pt x="23" y="20"/>
                  </a:moveTo>
                  <a:cubicBezTo>
                    <a:pt x="30" y="20"/>
                    <a:pt x="37" y="21"/>
                    <a:pt x="43" y="2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5" y="13"/>
                    <a:pt x="45" y="12"/>
                    <a:pt x="44" y="12"/>
                  </a:cubicBezTo>
                  <a:cubicBezTo>
                    <a:pt x="43" y="13"/>
                    <a:pt x="41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8" y="15"/>
                    <a:pt x="38" y="15"/>
                  </a:cubicBezTo>
                  <a:cubicBezTo>
                    <a:pt x="38" y="14"/>
                    <a:pt x="38" y="13"/>
                    <a:pt x="38" y="13"/>
                  </a:cubicBezTo>
                  <a:cubicBezTo>
                    <a:pt x="38" y="13"/>
                    <a:pt x="38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7" y="13"/>
                    <a:pt x="36" y="13"/>
                  </a:cubicBezTo>
                  <a:cubicBezTo>
                    <a:pt x="36" y="13"/>
                    <a:pt x="36" y="13"/>
                    <a:pt x="36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0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9"/>
                    <a:pt x="40" y="8"/>
                    <a:pt x="39" y="7"/>
                  </a:cubicBezTo>
                  <a:cubicBezTo>
                    <a:pt x="39" y="7"/>
                    <a:pt x="39" y="7"/>
                    <a:pt x="38" y="7"/>
                  </a:cubicBezTo>
                  <a:cubicBezTo>
                    <a:pt x="38" y="7"/>
                    <a:pt x="37" y="7"/>
                    <a:pt x="37" y="7"/>
                  </a:cubicBezTo>
                  <a:cubicBezTo>
                    <a:pt x="36" y="8"/>
                    <a:pt x="36" y="8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6" y="10"/>
                    <a:pt x="35" y="10"/>
                  </a:cubicBezTo>
                  <a:cubicBezTo>
                    <a:pt x="35" y="10"/>
                    <a:pt x="35" y="10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0"/>
                    <a:pt x="36" y="9"/>
                    <a:pt x="36" y="9"/>
                  </a:cubicBezTo>
                  <a:cubicBezTo>
                    <a:pt x="36" y="9"/>
                    <a:pt x="36" y="8"/>
                    <a:pt x="36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6"/>
                    <a:pt x="37" y="6"/>
                    <a:pt x="37" y="5"/>
                  </a:cubicBezTo>
                  <a:cubicBezTo>
                    <a:pt x="37" y="5"/>
                    <a:pt x="37" y="4"/>
                    <a:pt x="37" y="4"/>
                  </a:cubicBezTo>
                  <a:cubicBezTo>
                    <a:pt x="37" y="3"/>
                    <a:pt x="37" y="2"/>
                    <a:pt x="36" y="2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4" y="3"/>
                    <a:pt x="34" y="3"/>
                  </a:cubicBezTo>
                  <a:cubicBezTo>
                    <a:pt x="34" y="3"/>
                    <a:pt x="33" y="4"/>
                    <a:pt x="33" y="4"/>
                  </a:cubicBezTo>
                  <a:cubicBezTo>
                    <a:pt x="33" y="5"/>
                    <a:pt x="33" y="5"/>
                    <a:pt x="33" y="6"/>
                  </a:cubicBezTo>
                  <a:cubicBezTo>
                    <a:pt x="33" y="6"/>
                    <a:pt x="33" y="6"/>
                    <a:pt x="33" y="7"/>
                  </a:cubicBezTo>
                  <a:cubicBezTo>
                    <a:pt x="34" y="7"/>
                    <a:pt x="34" y="8"/>
                    <a:pt x="34" y="9"/>
                  </a:cubicBezTo>
                  <a:cubicBezTo>
                    <a:pt x="34" y="9"/>
                    <a:pt x="34" y="9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3" y="7"/>
                    <a:pt x="33" y="6"/>
                  </a:cubicBezTo>
                  <a:cubicBezTo>
                    <a:pt x="33" y="6"/>
                    <a:pt x="32" y="5"/>
                    <a:pt x="32" y="5"/>
                  </a:cubicBezTo>
                  <a:cubicBezTo>
                    <a:pt x="32" y="5"/>
                    <a:pt x="31" y="5"/>
                    <a:pt x="31" y="5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30" y="7"/>
                    <a:pt x="30" y="8"/>
                    <a:pt x="30" y="8"/>
                  </a:cubicBezTo>
                  <a:cubicBezTo>
                    <a:pt x="30" y="8"/>
                    <a:pt x="30" y="8"/>
                    <a:pt x="30" y="9"/>
                  </a:cubicBezTo>
                  <a:cubicBezTo>
                    <a:pt x="30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9"/>
                    <a:pt x="33" y="9"/>
                    <a:pt x="33" y="9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1"/>
                    <a:pt x="33" y="11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2" y="12"/>
                    <a:pt x="32" y="12"/>
                    <a:pt x="31" y="12"/>
                  </a:cubicBezTo>
                  <a:cubicBezTo>
                    <a:pt x="31" y="12"/>
                    <a:pt x="31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2"/>
                    <a:pt x="31" y="12"/>
                  </a:cubicBezTo>
                  <a:cubicBezTo>
                    <a:pt x="30" y="12"/>
                    <a:pt x="30" y="12"/>
                    <a:pt x="31" y="13"/>
                  </a:cubicBezTo>
                  <a:cubicBezTo>
                    <a:pt x="30" y="13"/>
                    <a:pt x="30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6" y="13"/>
                    <a:pt x="24" y="10"/>
                    <a:pt x="24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1" y="10"/>
                    <a:pt x="20" y="13"/>
                    <a:pt x="17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2"/>
                    <a:pt x="14" y="12"/>
                  </a:cubicBezTo>
                  <a:cubicBezTo>
                    <a:pt x="14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4" y="11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9"/>
                  </a:cubicBezTo>
                  <a:cubicBezTo>
                    <a:pt x="13" y="9"/>
                    <a:pt x="13" y="9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6" y="8"/>
                    <a:pt x="16" y="8"/>
                  </a:cubicBezTo>
                  <a:cubicBezTo>
                    <a:pt x="16" y="8"/>
                    <a:pt x="16" y="7"/>
                    <a:pt x="16" y="7"/>
                  </a:cubicBezTo>
                  <a:cubicBezTo>
                    <a:pt x="16" y="6"/>
                    <a:pt x="15" y="5"/>
                    <a:pt x="15" y="5"/>
                  </a:cubicBezTo>
                  <a:cubicBezTo>
                    <a:pt x="14" y="5"/>
                    <a:pt x="14" y="5"/>
                    <a:pt x="13" y="5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8"/>
                    <a:pt x="12" y="7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5"/>
                    <a:pt x="12" y="4"/>
                  </a:cubicBezTo>
                  <a:cubicBezTo>
                    <a:pt x="12" y="4"/>
                    <a:pt x="12" y="3"/>
                    <a:pt x="12" y="3"/>
                  </a:cubicBezTo>
                  <a:cubicBezTo>
                    <a:pt x="12" y="3"/>
                    <a:pt x="10" y="0"/>
                    <a:pt x="10" y="0"/>
                  </a:cubicBezTo>
                  <a:cubicBezTo>
                    <a:pt x="10" y="0"/>
                    <a:pt x="10" y="0"/>
                    <a:pt x="9" y="2"/>
                  </a:cubicBezTo>
                  <a:cubicBezTo>
                    <a:pt x="9" y="2"/>
                    <a:pt x="8" y="3"/>
                    <a:pt x="8" y="4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8" y="6"/>
                    <a:pt x="8" y="6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9"/>
                    <a:pt x="10" y="9"/>
                  </a:cubicBezTo>
                  <a:cubicBezTo>
                    <a:pt x="10" y="9"/>
                    <a:pt x="10" y="10"/>
                    <a:pt x="10" y="10"/>
                  </a:cubicBezTo>
                  <a:cubicBezTo>
                    <a:pt x="10" y="10"/>
                    <a:pt x="10" y="10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8"/>
                    <a:pt x="9" y="8"/>
                    <a:pt x="8" y="7"/>
                  </a:cubicBezTo>
                  <a:cubicBezTo>
                    <a:pt x="8" y="7"/>
                    <a:pt x="8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8"/>
                    <a:pt x="5" y="9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0"/>
                    <a:pt x="7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8" y="11"/>
                    <a:pt x="8" y="12"/>
                  </a:cubicBezTo>
                  <a:cubicBezTo>
                    <a:pt x="8" y="12"/>
                    <a:pt x="8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4"/>
                    <a:pt x="8" y="15"/>
                  </a:cubicBezTo>
                  <a:cubicBezTo>
                    <a:pt x="7" y="15"/>
                    <a:pt x="7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4" y="15"/>
                    <a:pt x="2" y="13"/>
                    <a:pt x="1" y="12"/>
                  </a:cubicBezTo>
                  <a:cubicBezTo>
                    <a:pt x="1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9" y="21"/>
                    <a:pt x="16" y="20"/>
                    <a:pt x="23" y="2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" name="Freeform 59"/>
            <p:cNvSpPr>
              <a:spLocks/>
            </p:cNvSpPr>
            <p:nvPr userDrawn="1"/>
          </p:nvSpPr>
          <p:spPr bwMode="auto">
            <a:xfrm>
              <a:off x="8305" y="3056"/>
              <a:ext cx="64" cy="13"/>
            </a:xfrm>
            <a:custGeom>
              <a:avLst/>
              <a:gdLst>
                <a:gd name="T0" fmla="*/ 23 w 45"/>
                <a:gd name="T1" fmla="*/ 0 h 9"/>
                <a:gd name="T2" fmla="*/ 2 w 45"/>
                <a:gd name="T3" fmla="*/ 4 h 9"/>
                <a:gd name="T4" fmla="*/ 2 w 45"/>
                <a:gd name="T5" fmla="*/ 5 h 9"/>
                <a:gd name="T6" fmla="*/ 2 w 45"/>
                <a:gd name="T7" fmla="*/ 5 h 9"/>
                <a:gd name="T8" fmla="*/ 2 w 45"/>
                <a:gd name="T9" fmla="*/ 5 h 9"/>
                <a:gd name="T10" fmla="*/ 1 w 45"/>
                <a:gd name="T11" fmla="*/ 8 h 9"/>
                <a:gd name="T12" fmla="*/ 3 w 45"/>
                <a:gd name="T13" fmla="*/ 9 h 9"/>
                <a:gd name="T14" fmla="*/ 4 w 45"/>
                <a:gd name="T15" fmla="*/ 9 h 9"/>
                <a:gd name="T16" fmla="*/ 23 w 45"/>
                <a:gd name="T17" fmla="*/ 5 h 9"/>
                <a:gd name="T18" fmla="*/ 42 w 45"/>
                <a:gd name="T19" fmla="*/ 9 h 9"/>
                <a:gd name="T20" fmla="*/ 43 w 45"/>
                <a:gd name="T21" fmla="*/ 9 h 9"/>
                <a:gd name="T22" fmla="*/ 45 w 45"/>
                <a:gd name="T23" fmla="*/ 8 h 9"/>
                <a:gd name="T24" fmla="*/ 44 w 45"/>
                <a:gd name="T25" fmla="*/ 5 h 9"/>
                <a:gd name="T26" fmla="*/ 43 w 45"/>
                <a:gd name="T27" fmla="*/ 5 h 9"/>
                <a:gd name="T28" fmla="*/ 43 w 45"/>
                <a:gd name="T29" fmla="*/ 5 h 9"/>
                <a:gd name="T30" fmla="*/ 43 w 45"/>
                <a:gd name="T31" fmla="*/ 4 h 9"/>
                <a:gd name="T32" fmla="*/ 23 w 45"/>
                <a:gd name="T3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9">
                  <a:moveTo>
                    <a:pt x="23" y="0"/>
                  </a:moveTo>
                  <a:cubicBezTo>
                    <a:pt x="16" y="0"/>
                    <a:pt x="9" y="2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6"/>
                    <a:pt x="1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10" y="6"/>
                    <a:pt x="16" y="5"/>
                    <a:pt x="23" y="5"/>
                  </a:cubicBezTo>
                  <a:cubicBezTo>
                    <a:pt x="29" y="5"/>
                    <a:pt x="36" y="6"/>
                    <a:pt x="42" y="9"/>
                  </a:cubicBezTo>
                  <a:cubicBezTo>
                    <a:pt x="42" y="9"/>
                    <a:pt x="42" y="9"/>
                    <a:pt x="43" y="9"/>
                  </a:cubicBezTo>
                  <a:cubicBezTo>
                    <a:pt x="43" y="9"/>
                    <a:pt x="44" y="8"/>
                    <a:pt x="45" y="8"/>
                  </a:cubicBezTo>
                  <a:cubicBezTo>
                    <a:pt x="45" y="6"/>
                    <a:pt x="45" y="5"/>
                    <a:pt x="44" y="5"/>
                  </a:cubicBezTo>
                  <a:cubicBezTo>
                    <a:pt x="44" y="5"/>
                    <a:pt x="44" y="5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5"/>
                    <a:pt x="43" y="4"/>
                    <a:pt x="43" y="4"/>
                  </a:cubicBezTo>
                  <a:cubicBezTo>
                    <a:pt x="37" y="2"/>
                    <a:pt x="30" y="0"/>
                    <a:pt x="2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" name="Freeform 60"/>
            <p:cNvSpPr>
              <a:spLocks/>
            </p:cNvSpPr>
            <p:nvPr userDrawn="1"/>
          </p:nvSpPr>
          <p:spPr bwMode="auto">
            <a:xfrm>
              <a:off x="8340" y="2991"/>
              <a:ext cx="3" cy="7"/>
            </a:xfrm>
            <a:custGeom>
              <a:avLst/>
              <a:gdLst>
                <a:gd name="T0" fmla="*/ 0 w 2"/>
                <a:gd name="T1" fmla="*/ 3 h 5"/>
                <a:gd name="T2" fmla="*/ 0 w 2"/>
                <a:gd name="T3" fmla="*/ 4 h 5"/>
                <a:gd name="T4" fmla="*/ 2 w 2"/>
                <a:gd name="T5" fmla="*/ 5 h 5"/>
                <a:gd name="T6" fmla="*/ 2 w 2"/>
                <a:gd name="T7" fmla="*/ 0 h 5"/>
                <a:gd name="T8" fmla="*/ 0 w 2"/>
                <a:gd name="T9" fmla="*/ 1 h 5"/>
                <a:gd name="T10" fmla="*/ 0 w 2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5">
                  <a:moveTo>
                    <a:pt x="0" y="3"/>
                  </a:moveTo>
                  <a:cubicBezTo>
                    <a:pt x="0" y="3"/>
                    <a:pt x="0" y="3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" name="Freeform 61"/>
            <p:cNvSpPr>
              <a:spLocks/>
            </p:cNvSpPr>
            <p:nvPr userDrawn="1"/>
          </p:nvSpPr>
          <p:spPr bwMode="auto">
            <a:xfrm>
              <a:off x="8333" y="2988"/>
              <a:ext cx="7" cy="5"/>
            </a:xfrm>
            <a:custGeom>
              <a:avLst/>
              <a:gdLst>
                <a:gd name="T0" fmla="*/ 3 w 5"/>
                <a:gd name="T1" fmla="*/ 2 h 3"/>
                <a:gd name="T2" fmla="*/ 4 w 5"/>
                <a:gd name="T3" fmla="*/ 3 h 3"/>
                <a:gd name="T4" fmla="*/ 5 w 5"/>
                <a:gd name="T5" fmla="*/ 0 h 3"/>
                <a:gd name="T6" fmla="*/ 0 w 5"/>
                <a:gd name="T7" fmla="*/ 0 h 3"/>
                <a:gd name="T8" fmla="*/ 2 w 5"/>
                <a:gd name="T9" fmla="*/ 3 h 3"/>
                <a:gd name="T10" fmla="*/ 3 w 5"/>
                <a:gd name="T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3" y="2"/>
                  </a:moveTo>
                  <a:cubicBezTo>
                    <a:pt x="3" y="2"/>
                    <a:pt x="4" y="2"/>
                    <a:pt x="4" y="3"/>
                  </a:cubicBezTo>
                  <a:cubicBezTo>
                    <a:pt x="4" y="2"/>
                    <a:pt x="5" y="1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" name="Freeform 62"/>
            <p:cNvSpPr>
              <a:spLocks/>
            </p:cNvSpPr>
            <p:nvPr userDrawn="1"/>
          </p:nvSpPr>
          <p:spPr bwMode="auto">
            <a:xfrm>
              <a:off x="8330" y="2991"/>
              <a:ext cx="5" cy="7"/>
            </a:xfrm>
            <a:custGeom>
              <a:avLst/>
              <a:gdLst>
                <a:gd name="T0" fmla="*/ 2 w 3"/>
                <a:gd name="T1" fmla="*/ 3 h 5"/>
                <a:gd name="T2" fmla="*/ 3 w 3"/>
                <a:gd name="T3" fmla="*/ 1 h 5"/>
                <a:gd name="T4" fmla="*/ 0 w 3"/>
                <a:gd name="T5" fmla="*/ 0 h 5"/>
                <a:gd name="T6" fmla="*/ 0 w 3"/>
                <a:gd name="T7" fmla="*/ 5 h 5"/>
                <a:gd name="T8" fmla="*/ 3 w 3"/>
                <a:gd name="T9" fmla="*/ 4 h 5"/>
                <a:gd name="T10" fmla="*/ 2 w 3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2" y="3"/>
                  </a:moveTo>
                  <a:cubicBezTo>
                    <a:pt x="2" y="2"/>
                    <a:pt x="3" y="2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2" y="4"/>
                    <a:pt x="3" y="4"/>
                  </a:cubicBezTo>
                  <a:cubicBezTo>
                    <a:pt x="3" y="3"/>
                    <a:pt x="2" y="3"/>
                    <a:pt x="2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" name="Freeform 63"/>
            <p:cNvSpPr>
              <a:spLocks/>
            </p:cNvSpPr>
            <p:nvPr userDrawn="1"/>
          </p:nvSpPr>
          <p:spPr bwMode="auto">
            <a:xfrm>
              <a:off x="8333" y="2998"/>
              <a:ext cx="7" cy="3"/>
            </a:xfrm>
            <a:custGeom>
              <a:avLst/>
              <a:gdLst>
                <a:gd name="T0" fmla="*/ 5 w 5"/>
                <a:gd name="T1" fmla="*/ 2 h 2"/>
                <a:gd name="T2" fmla="*/ 4 w 5"/>
                <a:gd name="T3" fmla="*/ 0 h 2"/>
                <a:gd name="T4" fmla="*/ 3 w 5"/>
                <a:gd name="T5" fmla="*/ 0 h 2"/>
                <a:gd name="T6" fmla="*/ 2 w 5"/>
                <a:gd name="T7" fmla="*/ 0 h 2"/>
                <a:gd name="T8" fmla="*/ 0 w 5"/>
                <a:gd name="T9" fmla="*/ 2 h 2"/>
                <a:gd name="T10" fmla="*/ 5 w 5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lnTo>
                    <a:pt x="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" name="Freeform 64"/>
            <p:cNvSpPr>
              <a:spLocks/>
            </p:cNvSpPr>
            <p:nvPr userDrawn="1"/>
          </p:nvSpPr>
          <p:spPr bwMode="auto">
            <a:xfrm>
              <a:off x="8333" y="2991"/>
              <a:ext cx="7" cy="7"/>
            </a:xfrm>
            <a:custGeom>
              <a:avLst/>
              <a:gdLst>
                <a:gd name="T0" fmla="*/ 5 w 5"/>
                <a:gd name="T1" fmla="*/ 1 h 5"/>
                <a:gd name="T2" fmla="*/ 4 w 5"/>
                <a:gd name="T3" fmla="*/ 1 h 5"/>
                <a:gd name="T4" fmla="*/ 3 w 5"/>
                <a:gd name="T5" fmla="*/ 0 h 5"/>
                <a:gd name="T6" fmla="*/ 1 w 5"/>
                <a:gd name="T7" fmla="*/ 1 h 5"/>
                <a:gd name="T8" fmla="*/ 1 w 5"/>
                <a:gd name="T9" fmla="*/ 1 h 5"/>
                <a:gd name="T10" fmla="*/ 0 w 5"/>
                <a:gd name="T11" fmla="*/ 3 h 5"/>
                <a:gd name="T12" fmla="*/ 1 w 5"/>
                <a:gd name="T13" fmla="*/ 4 h 5"/>
                <a:gd name="T14" fmla="*/ 1 w 5"/>
                <a:gd name="T15" fmla="*/ 5 h 5"/>
                <a:gd name="T16" fmla="*/ 3 w 5"/>
                <a:gd name="T17" fmla="*/ 5 h 5"/>
                <a:gd name="T18" fmla="*/ 4 w 5"/>
                <a:gd name="T19" fmla="*/ 5 h 5"/>
                <a:gd name="T20" fmla="*/ 5 w 5"/>
                <a:gd name="T21" fmla="*/ 4 h 5"/>
                <a:gd name="T22" fmla="*/ 5 w 5"/>
                <a:gd name="T23" fmla="*/ 3 h 5"/>
                <a:gd name="T24" fmla="*/ 5 w 5"/>
                <a:gd name="T2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" name="Freeform 65"/>
            <p:cNvSpPr>
              <a:spLocks/>
            </p:cNvSpPr>
            <p:nvPr userDrawn="1"/>
          </p:nvSpPr>
          <p:spPr bwMode="auto">
            <a:xfrm>
              <a:off x="8329" y="3031"/>
              <a:ext cx="6" cy="10"/>
            </a:xfrm>
            <a:custGeom>
              <a:avLst/>
              <a:gdLst>
                <a:gd name="T0" fmla="*/ 0 w 4"/>
                <a:gd name="T1" fmla="*/ 7 h 7"/>
                <a:gd name="T2" fmla="*/ 4 w 4"/>
                <a:gd name="T3" fmla="*/ 5 h 7"/>
                <a:gd name="T4" fmla="*/ 3 w 4"/>
                <a:gd name="T5" fmla="*/ 4 h 7"/>
                <a:gd name="T6" fmla="*/ 4 w 4"/>
                <a:gd name="T7" fmla="*/ 2 h 7"/>
                <a:gd name="T8" fmla="*/ 0 w 4"/>
                <a:gd name="T9" fmla="*/ 0 h 7"/>
                <a:gd name="T10" fmla="*/ 0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cubicBezTo>
                    <a:pt x="1" y="6"/>
                    <a:pt x="3" y="5"/>
                    <a:pt x="4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4" y="2"/>
                  </a:cubicBezTo>
                  <a:cubicBezTo>
                    <a:pt x="3" y="2"/>
                    <a:pt x="1" y="1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" name="Freeform 66"/>
            <p:cNvSpPr>
              <a:spLocks/>
            </p:cNvSpPr>
            <p:nvPr userDrawn="1"/>
          </p:nvSpPr>
          <p:spPr bwMode="auto">
            <a:xfrm>
              <a:off x="8340" y="3031"/>
              <a:ext cx="5" cy="10"/>
            </a:xfrm>
            <a:custGeom>
              <a:avLst/>
              <a:gdLst>
                <a:gd name="T0" fmla="*/ 3 w 3"/>
                <a:gd name="T1" fmla="*/ 7 h 7"/>
                <a:gd name="T2" fmla="*/ 3 w 3"/>
                <a:gd name="T3" fmla="*/ 0 h 7"/>
                <a:gd name="T4" fmla="*/ 0 w 3"/>
                <a:gd name="T5" fmla="*/ 2 h 7"/>
                <a:gd name="T6" fmla="*/ 0 w 3"/>
                <a:gd name="T7" fmla="*/ 3 h 7"/>
                <a:gd name="T8" fmla="*/ 0 w 3"/>
                <a:gd name="T9" fmla="*/ 5 h 7"/>
                <a:gd name="T10" fmla="*/ 3 w 3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5"/>
                    <a:pt x="2" y="6"/>
                    <a:pt x="3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" name="Freeform 67"/>
            <p:cNvSpPr>
              <a:spLocks/>
            </p:cNvSpPr>
            <p:nvPr userDrawn="1"/>
          </p:nvSpPr>
          <p:spPr bwMode="auto">
            <a:xfrm>
              <a:off x="8332" y="3028"/>
              <a:ext cx="10" cy="4"/>
            </a:xfrm>
            <a:custGeom>
              <a:avLst/>
              <a:gdLst>
                <a:gd name="T0" fmla="*/ 2 w 7"/>
                <a:gd name="T1" fmla="*/ 3 h 3"/>
                <a:gd name="T2" fmla="*/ 3 w 7"/>
                <a:gd name="T3" fmla="*/ 3 h 3"/>
                <a:gd name="T4" fmla="*/ 4 w 7"/>
                <a:gd name="T5" fmla="*/ 3 h 3"/>
                <a:gd name="T6" fmla="*/ 5 w 7"/>
                <a:gd name="T7" fmla="*/ 3 h 3"/>
                <a:gd name="T8" fmla="*/ 7 w 7"/>
                <a:gd name="T9" fmla="*/ 0 h 3"/>
                <a:gd name="T10" fmla="*/ 0 w 7"/>
                <a:gd name="T11" fmla="*/ 0 h 3"/>
                <a:gd name="T12" fmla="*/ 2 w 7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3">
                  <a:moveTo>
                    <a:pt x="2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2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2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" name="Freeform 68"/>
            <p:cNvSpPr>
              <a:spLocks/>
            </p:cNvSpPr>
            <p:nvPr userDrawn="1"/>
          </p:nvSpPr>
          <p:spPr bwMode="auto">
            <a:xfrm>
              <a:off x="8302" y="3032"/>
              <a:ext cx="6" cy="6"/>
            </a:xfrm>
            <a:custGeom>
              <a:avLst/>
              <a:gdLst>
                <a:gd name="T0" fmla="*/ 1 w 4"/>
                <a:gd name="T1" fmla="*/ 4 h 4"/>
                <a:gd name="T2" fmla="*/ 1 w 4"/>
                <a:gd name="T3" fmla="*/ 4 h 4"/>
                <a:gd name="T4" fmla="*/ 2 w 4"/>
                <a:gd name="T5" fmla="*/ 4 h 4"/>
                <a:gd name="T6" fmla="*/ 4 w 4"/>
                <a:gd name="T7" fmla="*/ 0 h 4"/>
                <a:gd name="T8" fmla="*/ 0 w 4"/>
                <a:gd name="T9" fmla="*/ 1 h 4"/>
                <a:gd name="T10" fmla="*/ 1 w 4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1"/>
                    <a:pt x="4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" name="Freeform 69"/>
            <p:cNvSpPr>
              <a:spLocks/>
            </p:cNvSpPr>
            <p:nvPr userDrawn="1"/>
          </p:nvSpPr>
          <p:spPr bwMode="auto">
            <a:xfrm>
              <a:off x="8306" y="3035"/>
              <a:ext cx="6" cy="10"/>
            </a:xfrm>
            <a:custGeom>
              <a:avLst/>
              <a:gdLst>
                <a:gd name="T0" fmla="*/ 4 w 4"/>
                <a:gd name="T1" fmla="*/ 7 h 7"/>
                <a:gd name="T2" fmla="*/ 3 w 4"/>
                <a:gd name="T3" fmla="*/ 0 h 7"/>
                <a:gd name="T4" fmla="*/ 0 w 4"/>
                <a:gd name="T5" fmla="*/ 3 h 7"/>
                <a:gd name="T6" fmla="*/ 1 w 4"/>
                <a:gd name="T7" fmla="*/ 4 h 7"/>
                <a:gd name="T8" fmla="*/ 1 w 4"/>
                <a:gd name="T9" fmla="*/ 5 h 7"/>
                <a:gd name="T10" fmla="*/ 4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4" y="7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3" y="6"/>
                    <a:pt x="4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" name="Freeform 70"/>
            <p:cNvSpPr>
              <a:spLocks/>
            </p:cNvSpPr>
            <p:nvPr userDrawn="1"/>
          </p:nvSpPr>
          <p:spPr bwMode="auto">
            <a:xfrm>
              <a:off x="8301" y="3038"/>
              <a:ext cx="7" cy="7"/>
            </a:xfrm>
            <a:custGeom>
              <a:avLst/>
              <a:gdLst>
                <a:gd name="T0" fmla="*/ 4 w 5"/>
                <a:gd name="T1" fmla="*/ 0 h 5"/>
                <a:gd name="T2" fmla="*/ 2 w 5"/>
                <a:gd name="T3" fmla="*/ 0 h 5"/>
                <a:gd name="T4" fmla="*/ 1 w 5"/>
                <a:gd name="T5" fmla="*/ 0 h 5"/>
                <a:gd name="T6" fmla="*/ 0 w 5"/>
                <a:gd name="T7" fmla="*/ 1 h 5"/>
                <a:gd name="T8" fmla="*/ 0 w 5"/>
                <a:gd name="T9" fmla="*/ 2 h 5"/>
                <a:gd name="T10" fmla="*/ 0 w 5"/>
                <a:gd name="T11" fmla="*/ 4 h 5"/>
                <a:gd name="T12" fmla="*/ 1 w 5"/>
                <a:gd name="T13" fmla="*/ 4 h 5"/>
                <a:gd name="T14" fmla="*/ 2 w 5"/>
                <a:gd name="T15" fmla="*/ 5 h 5"/>
                <a:gd name="T16" fmla="*/ 4 w 5"/>
                <a:gd name="T17" fmla="*/ 4 h 5"/>
                <a:gd name="T18" fmla="*/ 4 w 5"/>
                <a:gd name="T19" fmla="*/ 4 h 5"/>
                <a:gd name="T20" fmla="*/ 5 w 5"/>
                <a:gd name="T21" fmla="*/ 2 h 5"/>
                <a:gd name="T22" fmla="*/ 4 w 5"/>
                <a:gd name="T23" fmla="*/ 1 h 5"/>
                <a:gd name="T24" fmla="*/ 4 w 5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" name="Freeform 71"/>
            <p:cNvSpPr>
              <a:spLocks/>
            </p:cNvSpPr>
            <p:nvPr userDrawn="1"/>
          </p:nvSpPr>
          <p:spPr bwMode="auto">
            <a:xfrm>
              <a:off x="8333" y="3032"/>
              <a:ext cx="7" cy="7"/>
            </a:xfrm>
            <a:custGeom>
              <a:avLst/>
              <a:gdLst>
                <a:gd name="T0" fmla="*/ 4 w 5"/>
                <a:gd name="T1" fmla="*/ 0 h 5"/>
                <a:gd name="T2" fmla="*/ 3 w 5"/>
                <a:gd name="T3" fmla="*/ 0 h 5"/>
                <a:gd name="T4" fmla="*/ 1 w 5"/>
                <a:gd name="T5" fmla="*/ 0 h 5"/>
                <a:gd name="T6" fmla="*/ 1 w 5"/>
                <a:gd name="T7" fmla="*/ 1 h 5"/>
                <a:gd name="T8" fmla="*/ 0 w 5"/>
                <a:gd name="T9" fmla="*/ 2 h 5"/>
                <a:gd name="T10" fmla="*/ 1 w 5"/>
                <a:gd name="T11" fmla="*/ 4 h 5"/>
                <a:gd name="T12" fmla="*/ 1 w 5"/>
                <a:gd name="T13" fmla="*/ 4 h 5"/>
                <a:gd name="T14" fmla="*/ 3 w 5"/>
                <a:gd name="T15" fmla="*/ 5 h 5"/>
                <a:gd name="T16" fmla="*/ 4 w 5"/>
                <a:gd name="T17" fmla="*/ 4 h 5"/>
                <a:gd name="T18" fmla="*/ 5 w 5"/>
                <a:gd name="T19" fmla="*/ 4 h 5"/>
                <a:gd name="T20" fmla="*/ 5 w 5"/>
                <a:gd name="T21" fmla="*/ 2 h 5"/>
                <a:gd name="T22" fmla="*/ 5 w 5"/>
                <a:gd name="T23" fmla="*/ 1 h 5"/>
                <a:gd name="T24" fmla="*/ 4 w 5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4" y="1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" name="Freeform 72"/>
            <p:cNvSpPr>
              <a:spLocks/>
            </p:cNvSpPr>
            <p:nvPr userDrawn="1"/>
          </p:nvSpPr>
          <p:spPr bwMode="auto">
            <a:xfrm>
              <a:off x="8367" y="3038"/>
              <a:ext cx="7" cy="7"/>
            </a:xfrm>
            <a:custGeom>
              <a:avLst/>
              <a:gdLst>
                <a:gd name="T0" fmla="*/ 4 w 5"/>
                <a:gd name="T1" fmla="*/ 1 h 5"/>
                <a:gd name="T2" fmla="*/ 3 w 5"/>
                <a:gd name="T3" fmla="*/ 0 h 5"/>
                <a:gd name="T4" fmla="*/ 2 w 5"/>
                <a:gd name="T5" fmla="*/ 0 h 5"/>
                <a:gd name="T6" fmla="*/ 1 w 5"/>
                <a:gd name="T7" fmla="*/ 0 h 5"/>
                <a:gd name="T8" fmla="*/ 0 w 5"/>
                <a:gd name="T9" fmla="*/ 1 h 5"/>
                <a:gd name="T10" fmla="*/ 0 w 5"/>
                <a:gd name="T11" fmla="*/ 2 h 5"/>
                <a:gd name="T12" fmla="*/ 0 w 5"/>
                <a:gd name="T13" fmla="*/ 4 h 5"/>
                <a:gd name="T14" fmla="*/ 1 w 5"/>
                <a:gd name="T15" fmla="*/ 4 h 5"/>
                <a:gd name="T16" fmla="*/ 2 w 5"/>
                <a:gd name="T17" fmla="*/ 5 h 5"/>
                <a:gd name="T18" fmla="*/ 3 w 5"/>
                <a:gd name="T19" fmla="*/ 4 h 5"/>
                <a:gd name="T20" fmla="*/ 4 w 5"/>
                <a:gd name="T21" fmla="*/ 4 h 5"/>
                <a:gd name="T22" fmla="*/ 5 w 5"/>
                <a:gd name="T23" fmla="*/ 2 h 5"/>
                <a:gd name="T24" fmla="*/ 4 w 5"/>
                <a:gd name="T2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4" y="1"/>
                  </a:move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5" y="3"/>
                    <a:pt x="5" y="2"/>
                  </a:cubicBezTo>
                  <a:cubicBezTo>
                    <a:pt x="5" y="2"/>
                    <a:pt x="4" y="2"/>
                    <a:pt x="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" name="Freeform 73"/>
            <p:cNvSpPr>
              <a:spLocks/>
            </p:cNvSpPr>
            <p:nvPr userDrawn="1"/>
          </p:nvSpPr>
          <p:spPr bwMode="auto">
            <a:xfrm>
              <a:off x="8366" y="3032"/>
              <a:ext cx="7" cy="6"/>
            </a:xfrm>
            <a:custGeom>
              <a:avLst/>
              <a:gdLst>
                <a:gd name="T0" fmla="*/ 4 w 5"/>
                <a:gd name="T1" fmla="*/ 4 h 4"/>
                <a:gd name="T2" fmla="*/ 3 w 5"/>
                <a:gd name="T3" fmla="*/ 4 h 4"/>
                <a:gd name="T4" fmla="*/ 2 w 5"/>
                <a:gd name="T5" fmla="*/ 4 h 4"/>
                <a:gd name="T6" fmla="*/ 0 w 5"/>
                <a:gd name="T7" fmla="*/ 0 h 4"/>
                <a:gd name="T8" fmla="*/ 5 w 5"/>
                <a:gd name="T9" fmla="*/ 1 h 4"/>
                <a:gd name="T10" fmla="*/ 4 w 5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3"/>
                    <a:pt x="1" y="1"/>
                    <a:pt x="0" y="0"/>
                  </a:cubicBezTo>
                  <a:cubicBezTo>
                    <a:pt x="5" y="1"/>
                    <a:pt x="5" y="1"/>
                    <a:pt x="5" y="1"/>
                  </a:cubicBezTo>
                  <a:lnTo>
                    <a:pt x="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" name="Freeform 74"/>
            <p:cNvSpPr>
              <a:spLocks/>
            </p:cNvSpPr>
            <p:nvPr userDrawn="1"/>
          </p:nvSpPr>
          <p:spPr bwMode="auto">
            <a:xfrm>
              <a:off x="8362" y="3035"/>
              <a:ext cx="5" cy="10"/>
            </a:xfrm>
            <a:custGeom>
              <a:avLst/>
              <a:gdLst>
                <a:gd name="T0" fmla="*/ 0 w 4"/>
                <a:gd name="T1" fmla="*/ 7 h 7"/>
                <a:gd name="T2" fmla="*/ 2 w 4"/>
                <a:gd name="T3" fmla="*/ 0 h 7"/>
                <a:gd name="T4" fmla="*/ 4 w 4"/>
                <a:gd name="T5" fmla="*/ 3 h 7"/>
                <a:gd name="T6" fmla="*/ 4 w 4"/>
                <a:gd name="T7" fmla="*/ 4 h 7"/>
                <a:gd name="T8" fmla="*/ 4 w 4"/>
                <a:gd name="T9" fmla="*/ 5 h 7"/>
                <a:gd name="T10" fmla="*/ 0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3" y="5"/>
                    <a:pt x="1" y="6"/>
                    <a:pt x="0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" name="Rectangle 75"/>
            <p:cNvSpPr>
              <a:spLocks noChangeArrowheads="1"/>
            </p:cNvSpPr>
            <p:nvPr userDrawn="1"/>
          </p:nvSpPr>
          <p:spPr bwMode="auto">
            <a:xfrm>
              <a:off x="8333" y="3012"/>
              <a:ext cx="7" cy="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" name="Oval 76"/>
            <p:cNvSpPr>
              <a:spLocks noChangeArrowheads="1"/>
            </p:cNvSpPr>
            <p:nvPr userDrawn="1"/>
          </p:nvSpPr>
          <p:spPr bwMode="auto">
            <a:xfrm>
              <a:off x="8332" y="3001"/>
              <a:ext cx="10" cy="1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" name="Freeform 77"/>
            <p:cNvSpPr>
              <a:spLocks/>
            </p:cNvSpPr>
            <p:nvPr userDrawn="1"/>
          </p:nvSpPr>
          <p:spPr bwMode="auto">
            <a:xfrm>
              <a:off x="8297" y="3010"/>
              <a:ext cx="36" cy="21"/>
            </a:xfrm>
            <a:custGeom>
              <a:avLst/>
              <a:gdLst>
                <a:gd name="T0" fmla="*/ 26 w 26"/>
                <a:gd name="T1" fmla="*/ 3 h 15"/>
                <a:gd name="T2" fmla="*/ 17 w 26"/>
                <a:gd name="T3" fmla="*/ 1 h 15"/>
                <a:gd name="T4" fmla="*/ 12 w 26"/>
                <a:gd name="T5" fmla="*/ 0 h 15"/>
                <a:gd name="T6" fmla="*/ 5 w 26"/>
                <a:gd name="T7" fmla="*/ 2 h 15"/>
                <a:gd name="T8" fmla="*/ 3 w 26"/>
                <a:gd name="T9" fmla="*/ 15 h 15"/>
                <a:gd name="T10" fmla="*/ 5 w 26"/>
                <a:gd name="T11" fmla="*/ 14 h 15"/>
                <a:gd name="T12" fmla="*/ 6 w 26"/>
                <a:gd name="T13" fmla="*/ 5 h 15"/>
                <a:gd name="T14" fmla="*/ 12 w 26"/>
                <a:gd name="T15" fmla="*/ 3 h 15"/>
                <a:gd name="T16" fmla="*/ 16 w 26"/>
                <a:gd name="T17" fmla="*/ 4 h 15"/>
                <a:gd name="T18" fmla="*/ 26 w 26"/>
                <a:gd name="T19" fmla="*/ 6 h 15"/>
                <a:gd name="T20" fmla="*/ 26 w 26"/>
                <a:gd name="T21" fmla="*/ 5 h 15"/>
                <a:gd name="T22" fmla="*/ 26 w 26"/>
                <a:gd name="T23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15">
                  <a:moveTo>
                    <a:pt x="26" y="3"/>
                  </a:moveTo>
                  <a:cubicBezTo>
                    <a:pt x="23" y="3"/>
                    <a:pt x="20" y="2"/>
                    <a:pt x="17" y="1"/>
                  </a:cubicBezTo>
                  <a:cubicBezTo>
                    <a:pt x="15" y="0"/>
                    <a:pt x="13" y="0"/>
                    <a:pt x="12" y="0"/>
                  </a:cubicBezTo>
                  <a:cubicBezTo>
                    <a:pt x="9" y="0"/>
                    <a:pt x="6" y="1"/>
                    <a:pt x="5" y="2"/>
                  </a:cubicBezTo>
                  <a:cubicBezTo>
                    <a:pt x="0" y="7"/>
                    <a:pt x="1" y="12"/>
                    <a:pt x="3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1"/>
                    <a:pt x="3" y="8"/>
                    <a:pt x="6" y="5"/>
                  </a:cubicBezTo>
                  <a:cubicBezTo>
                    <a:pt x="8" y="3"/>
                    <a:pt x="10" y="3"/>
                    <a:pt x="12" y="3"/>
                  </a:cubicBezTo>
                  <a:cubicBezTo>
                    <a:pt x="13" y="3"/>
                    <a:pt x="14" y="3"/>
                    <a:pt x="16" y="4"/>
                  </a:cubicBezTo>
                  <a:cubicBezTo>
                    <a:pt x="20" y="5"/>
                    <a:pt x="22" y="6"/>
                    <a:pt x="26" y="6"/>
                  </a:cubicBezTo>
                  <a:cubicBezTo>
                    <a:pt x="26" y="5"/>
                    <a:pt x="26" y="5"/>
                    <a:pt x="26" y="5"/>
                  </a:cubicBezTo>
                  <a:lnTo>
                    <a:pt x="26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" name="Freeform 78"/>
            <p:cNvSpPr>
              <a:spLocks/>
            </p:cNvSpPr>
            <p:nvPr userDrawn="1"/>
          </p:nvSpPr>
          <p:spPr bwMode="auto">
            <a:xfrm>
              <a:off x="8340" y="3010"/>
              <a:ext cx="39" cy="21"/>
            </a:xfrm>
            <a:custGeom>
              <a:avLst/>
              <a:gdLst>
                <a:gd name="T0" fmla="*/ 20 w 27"/>
                <a:gd name="T1" fmla="*/ 5 h 15"/>
                <a:gd name="T2" fmla="*/ 21 w 27"/>
                <a:gd name="T3" fmla="*/ 14 h 15"/>
                <a:gd name="T4" fmla="*/ 24 w 27"/>
                <a:gd name="T5" fmla="*/ 15 h 15"/>
                <a:gd name="T6" fmla="*/ 22 w 27"/>
                <a:gd name="T7" fmla="*/ 2 h 15"/>
                <a:gd name="T8" fmla="*/ 15 w 27"/>
                <a:gd name="T9" fmla="*/ 0 h 15"/>
                <a:gd name="T10" fmla="*/ 9 w 27"/>
                <a:gd name="T11" fmla="*/ 1 h 15"/>
                <a:gd name="T12" fmla="*/ 0 w 27"/>
                <a:gd name="T13" fmla="*/ 3 h 15"/>
                <a:gd name="T14" fmla="*/ 0 w 27"/>
                <a:gd name="T15" fmla="*/ 5 h 15"/>
                <a:gd name="T16" fmla="*/ 0 w 27"/>
                <a:gd name="T17" fmla="*/ 6 h 15"/>
                <a:gd name="T18" fmla="*/ 10 w 27"/>
                <a:gd name="T19" fmla="*/ 4 h 15"/>
                <a:gd name="T20" fmla="*/ 15 w 27"/>
                <a:gd name="T21" fmla="*/ 3 h 15"/>
                <a:gd name="T22" fmla="*/ 20 w 27"/>
                <a:gd name="T2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15">
                  <a:moveTo>
                    <a:pt x="20" y="5"/>
                  </a:moveTo>
                  <a:cubicBezTo>
                    <a:pt x="23" y="8"/>
                    <a:pt x="22" y="11"/>
                    <a:pt x="21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2"/>
                    <a:pt x="27" y="7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3" y="0"/>
                    <a:pt x="11" y="0"/>
                    <a:pt x="9" y="1"/>
                  </a:cubicBezTo>
                  <a:cubicBezTo>
                    <a:pt x="6" y="2"/>
                    <a:pt x="4" y="3"/>
                    <a:pt x="0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6"/>
                    <a:pt x="7" y="5"/>
                    <a:pt x="10" y="4"/>
                  </a:cubicBezTo>
                  <a:cubicBezTo>
                    <a:pt x="12" y="3"/>
                    <a:pt x="14" y="3"/>
                    <a:pt x="15" y="3"/>
                  </a:cubicBezTo>
                  <a:cubicBezTo>
                    <a:pt x="17" y="3"/>
                    <a:pt x="19" y="3"/>
                    <a:pt x="2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" name="Freeform 79"/>
            <p:cNvSpPr>
              <a:spLocks/>
            </p:cNvSpPr>
            <p:nvPr userDrawn="1"/>
          </p:nvSpPr>
          <p:spPr bwMode="auto">
            <a:xfrm>
              <a:off x="8275" y="3128"/>
              <a:ext cx="41" cy="27"/>
            </a:xfrm>
            <a:custGeom>
              <a:avLst/>
              <a:gdLst>
                <a:gd name="T0" fmla="*/ 21 w 29"/>
                <a:gd name="T1" fmla="*/ 11 h 19"/>
                <a:gd name="T2" fmla="*/ 21 w 29"/>
                <a:gd name="T3" fmla="*/ 10 h 19"/>
                <a:gd name="T4" fmla="*/ 26 w 29"/>
                <a:gd name="T5" fmla="*/ 5 h 19"/>
                <a:gd name="T6" fmla="*/ 22 w 29"/>
                <a:gd name="T7" fmla="*/ 3 h 19"/>
                <a:gd name="T8" fmla="*/ 18 w 29"/>
                <a:gd name="T9" fmla="*/ 5 h 19"/>
                <a:gd name="T10" fmla="*/ 17 w 29"/>
                <a:gd name="T11" fmla="*/ 4 h 19"/>
                <a:gd name="T12" fmla="*/ 18 w 29"/>
                <a:gd name="T13" fmla="*/ 1 h 19"/>
                <a:gd name="T14" fmla="*/ 16 w 29"/>
                <a:gd name="T15" fmla="*/ 0 h 19"/>
                <a:gd name="T16" fmla="*/ 15 w 29"/>
                <a:gd name="T17" fmla="*/ 0 h 19"/>
                <a:gd name="T18" fmla="*/ 14 w 29"/>
                <a:gd name="T19" fmla="*/ 3 h 19"/>
                <a:gd name="T20" fmla="*/ 15 w 29"/>
                <a:gd name="T21" fmla="*/ 6 h 19"/>
                <a:gd name="T22" fmla="*/ 15 w 29"/>
                <a:gd name="T23" fmla="*/ 7 h 19"/>
                <a:gd name="T24" fmla="*/ 14 w 29"/>
                <a:gd name="T25" fmla="*/ 7 h 19"/>
                <a:gd name="T26" fmla="*/ 13 w 29"/>
                <a:gd name="T27" fmla="*/ 7 h 19"/>
                <a:gd name="T28" fmla="*/ 12 w 29"/>
                <a:gd name="T29" fmla="*/ 8 h 19"/>
                <a:gd name="T30" fmla="*/ 12 w 29"/>
                <a:gd name="T31" fmla="*/ 8 h 19"/>
                <a:gd name="T32" fmla="*/ 11 w 29"/>
                <a:gd name="T33" fmla="*/ 9 h 19"/>
                <a:gd name="T34" fmla="*/ 10 w 29"/>
                <a:gd name="T35" fmla="*/ 9 h 19"/>
                <a:gd name="T36" fmla="*/ 9 w 29"/>
                <a:gd name="T37" fmla="*/ 10 h 19"/>
                <a:gd name="T38" fmla="*/ 8 w 29"/>
                <a:gd name="T39" fmla="*/ 10 h 19"/>
                <a:gd name="T40" fmla="*/ 8 w 29"/>
                <a:gd name="T41" fmla="*/ 11 h 19"/>
                <a:gd name="T42" fmla="*/ 7 w 29"/>
                <a:gd name="T43" fmla="*/ 11 h 19"/>
                <a:gd name="T44" fmla="*/ 6 w 29"/>
                <a:gd name="T45" fmla="*/ 12 h 19"/>
                <a:gd name="T46" fmla="*/ 5 w 29"/>
                <a:gd name="T47" fmla="*/ 12 h 19"/>
                <a:gd name="T48" fmla="*/ 5 w 29"/>
                <a:gd name="T49" fmla="*/ 12 h 19"/>
                <a:gd name="T50" fmla="*/ 4 w 29"/>
                <a:gd name="T51" fmla="*/ 13 h 19"/>
                <a:gd name="T52" fmla="*/ 3 w 29"/>
                <a:gd name="T53" fmla="*/ 13 h 19"/>
                <a:gd name="T54" fmla="*/ 1 w 29"/>
                <a:gd name="T55" fmla="*/ 14 h 19"/>
                <a:gd name="T56" fmla="*/ 3 w 29"/>
                <a:gd name="T57" fmla="*/ 19 h 19"/>
                <a:gd name="T58" fmla="*/ 6 w 29"/>
                <a:gd name="T59" fmla="*/ 18 h 19"/>
                <a:gd name="T60" fmla="*/ 6 w 29"/>
                <a:gd name="T61" fmla="*/ 17 h 19"/>
                <a:gd name="T62" fmla="*/ 7 w 29"/>
                <a:gd name="T63" fmla="*/ 17 h 19"/>
                <a:gd name="T64" fmla="*/ 7 w 29"/>
                <a:gd name="T65" fmla="*/ 17 h 19"/>
                <a:gd name="T66" fmla="*/ 8 w 29"/>
                <a:gd name="T67" fmla="*/ 17 h 19"/>
                <a:gd name="T68" fmla="*/ 9 w 29"/>
                <a:gd name="T69" fmla="*/ 16 h 19"/>
                <a:gd name="T70" fmla="*/ 9 w 29"/>
                <a:gd name="T71" fmla="*/ 16 h 19"/>
                <a:gd name="T72" fmla="*/ 10 w 29"/>
                <a:gd name="T73" fmla="*/ 16 h 19"/>
                <a:gd name="T74" fmla="*/ 11 w 29"/>
                <a:gd name="T75" fmla="*/ 15 h 19"/>
                <a:gd name="T76" fmla="*/ 11 w 29"/>
                <a:gd name="T77" fmla="*/ 15 h 19"/>
                <a:gd name="T78" fmla="*/ 12 w 29"/>
                <a:gd name="T79" fmla="*/ 15 h 19"/>
                <a:gd name="T80" fmla="*/ 13 w 29"/>
                <a:gd name="T81" fmla="*/ 14 h 19"/>
                <a:gd name="T82" fmla="*/ 13 w 29"/>
                <a:gd name="T83" fmla="*/ 14 h 19"/>
                <a:gd name="T84" fmla="*/ 14 w 29"/>
                <a:gd name="T85" fmla="*/ 14 h 19"/>
                <a:gd name="T86" fmla="*/ 14 w 29"/>
                <a:gd name="T87" fmla="*/ 13 h 19"/>
                <a:gd name="T88" fmla="*/ 15 w 29"/>
                <a:gd name="T89" fmla="*/ 13 h 19"/>
                <a:gd name="T90" fmla="*/ 16 w 29"/>
                <a:gd name="T91" fmla="*/ 13 h 19"/>
                <a:gd name="T92" fmla="*/ 16 w 29"/>
                <a:gd name="T93" fmla="*/ 13 h 19"/>
                <a:gd name="T94" fmla="*/ 17 w 29"/>
                <a:gd name="T95" fmla="*/ 12 h 19"/>
                <a:gd name="T96" fmla="*/ 17 w 29"/>
                <a:gd name="T97" fmla="*/ 12 h 19"/>
                <a:gd name="T98" fmla="*/ 18 w 29"/>
                <a:gd name="T99" fmla="*/ 12 h 19"/>
                <a:gd name="T100" fmla="*/ 19 w 29"/>
                <a:gd name="T101" fmla="*/ 13 h 19"/>
                <a:gd name="T102" fmla="*/ 22 w 29"/>
                <a:gd name="T103" fmla="*/ 16 h 19"/>
                <a:gd name="T104" fmla="*/ 24 w 29"/>
                <a:gd name="T105" fmla="*/ 14 h 19"/>
                <a:gd name="T106" fmla="*/ 22 w 29"/>
                <a:gd name="T107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9" h="19">
                  <a:moveTo>
                    <a:pt x="22" y="11"/>
                  </a:moveTo>
                  <a:cubicBezTo>
                    <a:pt x="22" y="11"/>
                    <a:pt x="22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2" y="10"/>
                    <a:pt x="25" y="8"/>
                    <a:pt x="29" y="6"/>
                  </a:cubicBezTo>
                  <a:cubicBezTo>
                    <a:pt x="28" y="5"/>
                    <a:pt x="27" y="5"/>
                    <a:pt x="26" y="5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1" y="3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2"/>
                    <a:pt x="18" y="2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4" y="1"/>
                    <a:pt x="14" y="1"/>
                  </a:cubicBezTo>
                  <a:cubicBezTo>
                    <a:pt x="13" y="2"/>
                    <a:pt x="13" y="3"/>
                    <a:pt x="14" y="3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7"/>
                    <a:pt x="15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8" y="10"/>
                    <a:pt x="8" y="10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3"/>
                    <a:pt x="2" y="14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8"/>
                    <a:pt x="2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9"/>
                    <a:pt x="5" y="19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7" y="13"/>
                  </a:cubicBezTo>
                  <a:cubicBezTo>
                    <a:pt x="17" y="13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1" y="16"/>
                    <a:pt x="22" y="16"/>
                  </a:cubicBezTo>
                  <a:cubicBezTo>
                    <a:pt x="22" y="16"/>
                    <a:pt x="23" y="16"/>
                    <a:pt x="23" y="16"/>
                  </a:cubicBezTo>
                  <a:cubicBezTo>
                    <a:pt x="24" y="15"/>
                    <a:pt x="24" y="15"/>
                    <a:pt x="24" y="14"/>
                  </a:cubicBezTo>
                  <a:cubicBezTo>
                    <a:pt x="24" y="14"/>
                    <a:pt x="24" y="13"/>
                    <a:pt x="24" y="13"/>
                  </a:cubicBezTo>
                  <a:cubicBezTo>
                    <a:pt x="24" y="12"/>
                    <a:pt x="23" y="11"/>
                    <a:pt x="2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" name="Freeform 80"/>
            <p:cNvSpPr>
              <a:spLocks/>
            </p:cNvSpPr>
            <p:nvPr userDrawn="1"/>
          </p:nvSpPr>
          <p:spPr bwMode="auto">
            <a:xfrm>
              <a:off x="8274" y="3114"/>
              <a:ext cx="85" cy="38"/>
            </a:xfrm>
            <a:custGeom>
              <a:avLst/>
              <a:gdLst>
                <a:gd name="T0" fmla="*/ 24 w 60"/>
                <a:gd name="T1" fmla="*/ 11 h 27"/>
                <a:gd name="T2" fmla="*/ 27 w 60"/>
                <a:gd name="T3" fmla="*/ 13 h 27"/>
                <a:gd name="T4" fmla="*/ 34 w 60"/>
                <a:gd name="T5" fmla="*/ 14 h 27"/>
                <a:gd name="T6" fmla="*/ 37 w 60"/>
                <a:gd name="T7" fmla="*/ 14 h 27"/>
                <a:gd name="T8" fmla="*/ 38 w 60"/>
                <a:gd name="T9" fmla="*/ 17 h 27"/>
                <a:gd name="T10" fmla="*/ 43 w 60"/>
                <a:gd name="T11" fmla="*/ 27 h 27"/>
                <a:gd name="T12" fmla="*/ 47 w 60"/>
                <a:gd name="T13" fmla="*/ 27 h 27"/>
                <a:gd name="T14" fmla="*/ 50 w 60"/>
                <a:gd name="T15" fmla="*/ 18 h 27"/>
                <a:gd name="T16" fmla="*/ 51 w 60"/>
                <a:gd name="T17" fmla="*/ 15 h 27"/>
                <a:gd name="T18" fmla="*/ 49 w 60"/>
                <a:gd name="T19" fmla="*/ 15 h 27"/>
                <a:gd name="T20" fmla="*/ 48 w 60"/>
                <a:gd name="T21" fmla="*/ 15 h 27"/>
                <a:gd name="T22" fmla="*/ 48 w 60"/>
                <a:gd name="T23" fmla="*/ 15 h 27"/>
                <a:gd name="T24" fmla="*/ 49 w 60"/>
                <a:gd name="T25" fmla="*/ 15 h 27"/>
                <a:gd name="T26" fmla="*/ 52 w 60"/>
                <a:gd name="T27" fmla="*/ 14 h 27"/>
                <a:gd name="T28" fmla="*/ 54 w 60"/>
                <a:gd name="T29" fmla="*/ 15 h 27"/>
                <a:gd name="T30" fmla="*/ 55 w 60"/>
                <a:gd name="T31" fmla="*/ 15 h 27"/>
                <a:gd name="T32" fmla="*/ 57 w 60"/>
                <a:gd name="T33" fmla="*/ 15 h 27"/>
                <a:gd name="T34" fmla="*/ 59 w 60"/>
                <a:gd name="T35" fmla="*/ 16 h 27"/>
                <a:gd name="T36" fmla="*/ 59 w 60"/>
                <a:gd name="T37" fmla="*/ 14 h 27"/>
                <a:gd name="T38" fmla="*/ 58 w 60"/>
                <a:gd name="T39" fmla="*/ 13 h 27"/>
                <a:gd name="T40" fmla="*/ 49 w 60"/>
                <a:gd name="T41" fmla="*/ 9 h 27"/>
                <a:gd name="T42" fmla="*/ 47 w 60"/>
                <a:gd name="T43" fmla="*/ 8 h 27"/>
                <a:gd name="T44" fmla="*/ 47 w 60"/>
                <a:gd name="T45" fmla="*/ 8 h 27"/>
                <a:gd name="T46" fmla="*/ 46 w 60"/>
                <a:gd name="T47" fmla="*/ 8 h 27"/>
                <a:gd name="T48" fmla="*/ 45 w 60"/>
                <a:gd name="T49" fmla="*/ 7 h 27"/>
                <a:gd name="T50" fmla="*/ 44 w 60"/>
                <a:gd name="T51" fmla="*/ 8 h 27"/>
                <a:gd name="T52" fmla="*/ 42 w 60"/>
                <a:gd name="T53" fmla="*/ 6 h 27"/>
                <a:gd name="T54" fmla="*/ 38 w 60"/>
                <a:gd name="T55" fmla="*/ 4 h 27"/>
                <a:gd name="T56" fmla="*/ 36 w 60"/>
                <a:gd name="T57" fmla="*/ 3 h 27"/>
                <a:gd name="T58" fmla="*/ 31 w 60"/>
                <a:gd name="T59" fmla="*/ 2 h 27"/>
                <a:gd name="T60" fmla="*/ 18 w 60"/>
                <a:gd name="T61" fmla="*/ 0 h 27"/>
                <a:gd name="T62" fmla="*/ 12 w 60"/>
                <a:gd name="T63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0" h="27">
                  <a:moveTo>
                    <a:pt x="23" y="11"/>
                  </a:moveTo>
                  <a:cubicBezTo>
                    <a:pt x="23" y="11"/>
                    <a:pt x="23" y="11"/>
                    <a:pt x="24" y="11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5" y="12"/>
                    <a:pt x="26" y="13"/>
                    <a:pt x="27" y="13"/>
                  </a:cubicBezTo>
                  <a:cubicBezTo>
                    <a:pt x="29" y="14"/>
                    <a:pt x="32" y="14"/>
                    <a:pt x="33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4"/>
                    <a:pt x="35" y="14"/>
                    <a:pt x="35" y="14"/>
                  </a:cubicBezTo>
                  <a:cubicBezTo>
                    <a:pt x="36" y="14"/>
                    <a:pt x="36" y="14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3"/>
                    <a:pt x="35" y="27"/>
                    <a:pt x="43" y="27"/>
                  </a:cubicBezTo>
                  <a:cubicBezTo>
                    <a:pt x="43" y="27"/>
                    <a:pt x="44" y="27"/>
                    <a:pt x="45" y="27"/>
                  </a:cubicBezTo>
                  <a:cubicBezTo>
                    <a:pt x="45" y="27"/>
                    <a:pt x="46" y="27"/>
                    <a:pt x="47" y="27"/>
                  </a:cubicBezTo>
                  <a:cubicBezTo>
                    <a:pt x="54" y="27"/>
                    <a:pt x="56" y="23"/>
                    <a:pt x="56" y="23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5"/>
                    <a:pt x="51" y="15"/>
                    <a:pt x="50" y="15"/>
                  </a:cubicBezTo>
                  <a:cubicBezTo>
                    <a:pt x="50" y="15"/>
                    <a:pt x="49" y="15"/>
                    <a:pt x="49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50" y="14"/>
                    <a:pt x="51" y="14"/>
                    <a:pt x="51" y="14"/>
                  </a:cubicBezTo>
                  <a:cubicBezTo>
                    <a:pt x="51" y="14"/>
                    <a:pt x="51" y="14"/>
                    <a:pt x="52" y="14"/>
                  </a:cubicBezTo>
                  <a:cubicBezTo>
                    <a:pt x="52" y="14"/>
                    <a:pt x="52" y="14"/>
                    <a:pt x="53" y="15"/>
                  </a:cubicBezTo>
                  <a:cubicBezTo>
                    <a:pt x="53" y="15"/>
                    <a:pt x="53" y="15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6" y="15"/>
                    <a:pt x="56" y="15"/>
                    <a:pt x="57" y="15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9" y="15"/>
                    <a:pt x="59" y="16"/>
                    <a:pt x="59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60" y="15"/>
                    <a:pt x="60" y="15"/>
                    <a:pt x="60" y="14"/>
                  </a:cubicBezTo>
                  <a:cubicBezTo>
                    <a:pt x="60" y="14"/>
                    <a:pt x="60" y="14"/>
                    <a:pt x="59" y="14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9" y="12"/>
                    <a:pt x="55" y="11"/>
                    <a:pt x="53" y="11"/>
                  </a:cubicBezTo>
                  <a:cubicBezTo>
                    <a:pt x="52" y="10"/>
                    <a:pt x="50" y="9"/>
                    <a:pt x="49" y="9"/>
                  </a:cubicBezTo>
                  <a:cubicBezTo>
                    <a:pt x="48" y="8"/>
                    <a:pt x="48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6" y="8"/>
                  </a:cubicBezTo>
                  <a:cubicBezTo>
                    <a:pt x="46" y="8"/>
                    <a:pt x="46" y="7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7"/>
                    <a:pt x="45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3" y="7"/>
                    <a:pt x="43" y="7"/>
                  </a:cubicBezTo>
                  <a:cubicBezTo>
                    <a:pt x="43" y="7"/>
                    <a:pt x="43" y="7"/>
                    <a:pt x="42" y="6"/>
                  </a:cubicBezTo>
                  <a:cubicBezTo>
                    <a:pt x="42" y="6"/>
                    <a:pt x="41" y="5"/>
                    <a:pt x="39" y="4"/>
                  </a:cubicBezTo>
                  <a:cubicBezTo>
                    <a:pt x="39" y="4"/>
                    <a:pt x="39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3"/>
                    <a:pt x="37" y="3"/>
                    <a:pt x="36" y="3"/>
                  </a:cubicBezTo>
                  <a:cubicBezTo>
                    <a:pt x="35" y="3"/>
                    <a:pt x="34" y="2"/>
                    <a:pt x="33" y="2"/>
                  </a:cubicBezTo>
                  <a:cubicBezTo>
                    <a:pt x="32" y="2"/>
                    <a:pt x="31" y="2"/>
                    <a:pt x="31" y="2"/>
                  </a:cubicBezTo>
                  <a:cubicBezTo>
                    <a:pt x="29" y="1"/>
                    <a:pt x="27" y="1"/>
                    <a:pt x="24" y="1"/>
                  </a:cubicBezTo>
                  <a:cubicBezTo>
                    <a:pt x="22" y="1"/>
                    <a:pt x="20" y="0"/>
                    <a:pt x="18" y="0"/>
                  </a:cubicBezTo>
                  <a:cubicBezTo>
                    <a:pt x="6" y="0"/>
                    <a:pt x="0" y="4"/>
                    <a:pt x="0" y="4"/>
                  </a:cubicBezTo>
                  <a:cubicBezTo>
                    <a:pt x="0" y="4"/>
                    <a:pt x="6" y="4"/>
                    <a:pt x="12" y="6"/>
                  </a:cubicBezTo>
                  <a:cubicBezTo>
                    <a:pt x="18" y="7"/>
                    <a:pt x="20" y="9"/>
                    <a:pt x="23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" name="Freeform 81"/>
            <p:cNvSpPr>
              <a:spLocks/>
            </p:cNvSpPr>
            <p:nvPr userDrawn="1"/>
          </p:nvSpPr>
          <p:spPr bwMode="auto">
            <a:xfrm>
              <a:off x="8289" y="3094"/>
              <a:ext cx="56" cy="29"/>
            </a:xfrm>
            <a:custGeom>
              <a:avLst/>
              <a:gdLst>
                <a:gd name="T0" fmla="*/ 36 w 39"/>
                <a:gd name="T1" fmla="*/ 16 h 20"/>
                <a:gd name="T2" fmla="*/ 34 w 39"/>
                <a:gd name="T3" fmla="*/ 15 h 20"/>
                <a:gd name="T4" fmla="*/ 33 w 39"/>
                <a:gd name="T5" fmla="*/ 15 h 20"/>
                <a:gd name="T6" fmla="*/ 32 w 39"/>
                <a:gd name="T7" fmla="*/ 15 h 20"/>
                <a:gd name="T8" fmla="*/ 32 w 39"/>
                <a:gd name="T9" fmla="*/ 14 h 20"/>
                <a:gd name="T10" fmla="*/ 11 w 39"/>
                <a:gd name="T11" fmla="*/ 4 h 20"/>
                <a:gd name="T12" fmla="*/ 5 w 39"/>
                <a:gd name="T13" fmla="*/ 1 h 20"/>
                <a:gd name="T14" fmla="*/ 2 w 39"/>
                <a:gd name="T15" fmla="*/ 1 h 20"/>
                <a:gd name="T16" fmla="*/ 1 w 39"/>
                <a:gd name="T17" fmla="*/ 0 h 20"/>
                <a:gd name="T18" fmla="*/ 0 w 39"/>
                <a:gd name="T19" fmla="*/ 0 h 20"/>
                <a:gd name="T20" fmla="*/ 0 w 39"/>
                <a:gd name="T21" fmla="*/ 1 h 20"/>
                <a:gd name="T22" fmla="*/ 1 w 39"/>
                <a:gd name="T23" fmla="*/ 3 h 20"/>
                <a:gd name="T24" fmla="*/ 4 w 39"/>
                <a:gd name="T25" fmla="*/ 5 h 20"/>
                <a:gd name="T26" fmla="*/ 8 w 39"/>
                <a:gd name="T27" fmla="*/ 8 h 20"/>
                <a:gd name="T28" fmla="*/ 19 w 39"/>
                <a:gd name="T29" fmla="*/ 13 h 20"/>
                <a:gd name="T30" fmla="*/ 20 w 39"/>
                <a:gd name="T31" fmla="*/ 14 h 20"/>
                <a:gd name="T32" fmla="*/ 22 w 39"/>
                <a:gd name="T33" fmla="*/ 14 h 20"/>
                <a:gd name="T34" fmla="*/ 26 w 39"/>
                <a:gd name="T35" fmla="*/ 15 h 20"/>
                <a:gd name="T36" fmla="*/ 27 w 39"/>
                <a:gd name="T37" fmla="*/ 16 h 20"/>
                <a:gd name="T38" fmla="*/ 28 w 39"/>
                <a:gd name="T39" fmla="*/ 16 h 20"/>
                <a:gd name="T40" fmla="*/ 29 w 39"/>
                <a:gd name="T41" fmla="*/ 17 h 20"/>
                <a:gd name="T42" fmla="*/ 33 w 39"/>
                <a:gd name="T43" fmla="*/ 19 h 20"/>
                <a:gd name="T44" fmla="*/ 33 w 39"/>
                <a:gd name="T45" fmla="*/ 19 h 20"/>
                <a:gd name="T46" fmla="*/ 33 w 39"/>
                <a:gd name="T47" fmla="*/ 20 h 20"/>
                <a:gd name="T48" fmla="*/ 34 w 39"/>
                <a:gd name="T49" fmla="*/ 20 h 20"/>
                <a:gd name="T50" fmla="*/ 36 w 39"/>
                <a:gd name="T51" fmla="*/ 20 h 20"/>
                <a:gd name="T52" fmla="*/ 39 w 39"/>
                <a:gd name="T53" fmla="*/ 18 h 20"/>
                <a:gd name="T54" fmla="*/ 36 w 39"/>
                <a:gd name="T55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9" h="20">
                  <a:moveTo>
                    <a:pt x="36" y="16"/>
                  </a:moveTo>
                  <a:cubicBezTo>
                    <a:pt x="35" y="16"/>
                    <a:pt x="34" y="16"/>
                    <a:pt x="34" y="15"/>
                  </a:cubicBezTo>
                  <a:cubicBezTo>
                    <a:pt x="34" y="15"/>
                    <a:pt x="33" y="15"/>
                    <a:pt x="33" y="15"/>
                  </a:cubicBezTo>
                  <a:cubicBezTo>
                    <a:pt x="33" y="15"/>
                    <a:pt x="32" y="15"/>
                    <a:pt x="32" y="15"/>
                  </a:cubicBezTo>
                  <a:cubicBezTo>
                    <a:pt x="32" y="15"/>
                    <a:pt x="32" y="14"/>
                    <a:pt x="32" y="14"/>
                  </a:cubicBezTo>
                  <a:cubicBezTo>
                    <a:pt x="21" y="9"/>
                    <a:pt x="11" y="4"/>
                    <a:pt x="11" y="4"/>
                  </a:cubicBezTo>
                  <a:cubicBezTo>
                    <a:pt x="9" y="3"/>
                    <a:pt x="7" y="2"/>
                    <a:pt x="5" y="1"/>
                  </a:cubicBezTo>
                  <a:cubicBezTo>
                    <a:pt x="5" y="1"/>
                    <a:pt x="3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3"/>
                    <a:pt x="3" y="4"/>
                    <a:pt x="4" y="5"/>
                  </a:cubicBezTo>
                  <a:cubicBezTo>
                    <a:pt x="5" y="6"/>
                    <a:pt x="7" y="7"/>
                    <a:pt x="8" y="8"/>
                  </a:cubicBezTo>
                  <a:cubicBezTo>
                    <a:pt x="9" y="8"/>
                    <a:pt x="13" y="10"/>
                    <a:pt x="19" y="13"/>
                  </a:cubicBezTo>
                  <a:cubicBezTo>
                    <a:pt x="19" y="13"/>
                    <a:pt x="19" y="14"/>
                    <a:pt x="20" y="14"/>
                  </a:cubicBezTo>
                  <a:cubicBezTo>
                    <a:pt x="21" y="14"/>
                    <a:pt x="22" y="14"/>
                    <a:pt x="22" y="14"/>
                  </a:cubicBezTo>
                  <a:cubicBezTo>
                    <a:pt x="24" y="14"/>
                    <a:pt x="25" y="15"/>
                    <a:pt x="26" y="15"/>
                  </a:cubicBezTo>
                  <a:cubicBezTo>
                    <a:pt x="26" y="15"/>
                    <a:pt x="27" y="16"/>
                    <a:pt x="27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9" y="16"/>
                    <a:pt x="29" y="16"/>
                    <a:pt x="29" y="17"/>
                  </a:cubicBezTo>
                  <a:cubicBezTo>
                    <a:pt x="30" y="17"/>
                    <a:pt x="32" y="18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20"/>
                    <a:pt x="35" y="20"/>
                    <a:pt x="36" y="20"/>
                  </a:cubicBezTo>
                  <a:cubicBezTo>
                    <a:pt x="36" y="19"/>
                    <a:pt x="37" y="19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" name="Freeform 82"/>
            <p:cNvSpPr>
              <a:spLocks/>
            </p:cNvSpPr>
            <p:nvPr userDrawn="1"/>
          </p:nvSpPr>
          <p:spPr bwMode="auto">
            <a:xfrm>
              <a:off x="8360" y="3128"/>
              <a:ext cx="38" cy="27"/>
            </a:xfrm>
            <a:custGeom>
              <a:avLst/>
              <a:gdLst>
                <a:gd name="T0" fmla="*/ 24 w 27"/>
                <a:gd name="T1" fmla="*/ 13 h 19"/>
                <a:gd name="T2" fmla="*/ 24 w 27"/>
                <a:gd name="T3" fmla="*/ 13 h 19"/>
                <a:gd name="T4" fmla="*/ 23 w 27"/>
                <a:gd name="T5" fmla="*/ 13 h 19"/>
                <a:gd name="T6" fmla="*/ 23 w 27"/>
                <a:gd name="T7" fmla="*/ 12 h 19"/>
                <a:gd name="T8" fmla="*/ 22 w 27"/>
                <a:gd name="T9" fmla="*/ 12 h 19"/>
                <a:gd name="T10" fmla="*/ 21 w 27"/>
                <a:gd name="T11" fmla="*/ 11 h 19"/>
                <a:gd name="T12" fmla="*/ 20 w 27"/>
                <a:gd name="T13" fmla="*/ 11 h 19"/>
                <a:gd name="T14" fmla="*/ 20 w 27"/>
                <a:gd name="T15" fmla="*/ 11 h 19"/>
                <a:gd name="T16" fmla="*/ 18 w 27"/>
                <a:gd name="T17" fmla="*/ 10 h 19"/>
                <a:gd name="T18" fmla="*/ 18 w 27"/>
                <a:gd name="T19" fmla="*/ 10 h 19"/>
                <a:gd name="T20" fmla="*/ 17 w 27"/>
                <a:gd name="T21" fmla="*/ 9 h 19"/>
                <a:gd name="T22" fmla="*/ 17 w 27"/>
                <a:gd name="T23" fmla="*/ 9 h 19"/>
                <a:gd name="T24" fmla="*/ 15 w 27"/>
                <a:gd name="T25" fmla="*/ 8 h 19"/>
                <a:gd name="T26" fmla="*/ 15 w 27"/>
                <a:gd name="T27" fmla="*/ 8 h 19"/>
                <a:gd name="T28" fmla="*/ 14 w 27"/>
                <a:gd name="T29" fmla="*/ 7 h 19"/>
                <a:gd name="T30" fmla="*/ 13 w 27"/>
                <a:gd name="T31" fmla="*/ 7 h 19"/>
                <a:gd name="T32" fmla="*/ 12 w 27"/>
                <a:gd name="T33" fmla="*/ 6 h 19"/>
                <a:gd name="T34" fmla="*/ 12 w 27"/>
                <a:gd name="T35" fmla="*/ 6 h 19"/>
                <a:gd name="T36" fmla="*/ 14 w 27"/>
                <a:gd name="T37" fmla="*/ 1 h 19"/>
                <a:gd name="T38" fmla="*/ 12 w 27"/>
                <a:gd name="T39" fmla="*/ 0 h 19"/>
                <a:gd name="T40" fmla="*/ 10 w 27"/>
                <a:gd name="T41" fmla="*/ 3 h 19"/>
                <a:gd name="T42" fmla="*/ 10 w 27"/>
                <a:gd name="T43" fmla="*/ 5 h 19"/>
                <a:gd name="T44" fmla="*/ 5 w 27"/>
                <a:gd name="T45" fmla="*/ 2 h 19"/>
                <a:gd name="T46" fmla="*/ 4 w 27"/>
                <a:gd name="T47" fmla="*/ 3 h 19"/>
                <a:gd name="T48" fmla="*/ 0 w 27"/>
                <a:gd name="T49" fmla="*/ 7 h 19"/>
                <a:gd name="T50" fmla="*/ 7 w 27"/>
                <a:gd name="T51" fmla="*/ 11 h 19"/>
                <a:gd name="T52" fmla="*/ 6 w 27"/>
                <a:gd name="T53" fmla="*/ 11 h 19"/>
                <a:gd name="T54" fmla="*/ 3 w 27"/>
                <a:gd name="T55" fmla="*/ 14 h 19"/>
                <a:gd name="T56" fmla="*/ 6 w 27"/>
                <a:gd name="T57" fmla="*/ 16 h 19"/>
                <a:gd name="T58" fmla="*/ 8 w 27"/>
                <a:gd name="T59" fmla="*/ 13 h 19"/>
                <a:gd name="T60" fmla="*/ 9 w 27"/>
                <a:gd name="T61" fmla="*/ 12 h 19"/>
                <a:gd name="T62" fmla="*/ 10 w 27"/>
                <a:gd name="T63" fmla="*/ 12 h 19"/>
                <a:gd name="T64" fmla="*/ 11 w 27"/>
                <a:gd name="T65" fmla="*/ 12 h 19"/>
                <a:gd name="T66" fmla="*/ 11 w 27"/>
                <a:gd name="T67" fmla="*/ 13 h 19"/>
                <a:gd name="T68" fmla="*/ 12 w 27"/>
                <a:gd name="T69" fmla="*/ 13 h 19"/>
                <a:gd name="T70" fmla="*/ 13 w 27"/>
                <a:gd name="T71" fmla="*/ 13 h 19"/>
                <a:gd name="T72" fmla="*/ 13 w 27"/>
                <a:gd name="T73" fmla="*/ 13 h 19"/>
                <a:gd name="T74" fmla="*/ 14 w 27"/>
                <a:gd name="T75" fmla="*/ 14 h 19"/>
                <a:gd name="T76" fmla="*/ 15 w 27"/>
                <a:gd name="T77" fmla="*/ 14 h 19"/>
                <a:gd name="T78" fmla="*/ 15 w 27"/>
                <a:gd name="T79" fmla="*/ 14 h 19"/>
                <a:gd name="T80" fmla="*/ 16 w 27"/>
                <a:gd name="T81" fmla="*/ 15 h 19"/>
                <a:gd name="T82" fmla="*/ 16 w 27"/>
                <a:gd name="T83" fmla="*/ 15 h 19"/>
                <a:gd name="T84" fmla="*/ 17 w 27"/>
                <a:gd name="T85" fmla="*/ 15 h 19"/>
                <a:gd name="T86" fmla="*/ 18 w 27"/>
                <a:gd name="T87" fmla="*/ 16 h 19"/>
                <a:gd name="T88" fmla="*/ 18 w 27"/>
                <a:gd name="T89" fmla="*/ 16 h 19"/>
                <a:gd name="T90" fmla="*/ 19 w 27"/>
                <a:gd name="T91" fmla="*/ 16 h 19"/>
                <a:gd name="T92" fmla="*/ 20 w 27"/>
                <a:gd name="T93" fmla="*/ 17 h 19"/>
                <a:gd name="T94" fmla="*/ 20 w 27"/>
                <a:gd name="T95" fmla="*/ 17 h 19"/>
                <a:gd name="T96" fmla="*/ 21 w 27"/>
                <a:gd name="T97" fmla="*/ 17 h 19"/>
                <a:gd name="T98" fmla="*/ 21 w 27"/>
                <a:gd name="T99" fmla="*/ 17 h 19"/>
                <a:gd name="T100" fmla="*/ 22 w 27"/>
                <a:gd name="T101" fmla="*/ 18 h 19"/>
                <a:gd name="T102" fmla="*/ 24 w 27"/>
                <a:gd name="T103" fmla="*/ 19 h 19"/>
                <a:gd name="T104" fmla="*/ 26 w 27"/>
                <a:gd name="T105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7" h="19">
                  <a:moveTo>
                    <a:pt x="26" y="14"/>
                  </a:moveTo>
                  <a:cubicBezTo>
                    <a:pt x="26" y="14"/>
                    <a:pt x="25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3" y="13"/>
                    <a:pt x="23" y="13"/>
                  </a:cubicBezTo>
                  <a:cubicBezTo>
                    <a:pt x="23" y="13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9"/>
                    <a:pt x="18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9"/>
                    <a:pt x="16" y="8"/>
                    <a:pt x="16" y="8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2"/>
                    <a:pt x="14" y="1"/>
                  </a:cubicBezTo>
                  <a:cubicBezTo>
                    <a:pt x="14" y="1"/>
                    <a:pt x="13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11" y="0"/>
                    <a:pt x="10" y="0"/>
                    <a:pt x="10" y="1"/>
                  </a:cubicBezTo>
                  <a:cubicBezTo>
                    <a:pt x="9" y="2"/>
                    <a:pt x="9" y="2"/>
                    <a:pt x="10" y="3"/>
                  </a:cubicBezTo>
                  <a:cubicBezTo>
                    <a:pt x="10" y="3"/>
                    <a:pt x="10" y="3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9" y="5"/>
                    <a:pt x="9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1" y="5"/>
                    <a:pt x="1" y="6"/>
                    <a:pt x="0" y="7"/>
                  </a:cubicBezTo>
                  <a:cubicBezTo>
                    <a:pt x="3" y="9"/>
                    <a:pt x="6" y="10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cubicBezTo>
                    <a:pt x="3" y="13"/>
                    <a:pt x="3" y="14"/>
                    <a:pt x="3" y="14"/>
                  </a:cubicBezTo>
                  <a:cubicBezTo>
                    <a:pt x="4" y="15"/>
                    <a:pt x="4" y="15"/>
                    <a:pt x="5" y="16"/>
                  </a:cubicBezTo>
                  <a:cubicBezTo>
                    <a:pt x="5" y="16"/>
                    <a:pt x="5" y="16"/>
                    <a:pt x="6" y="16"/>
                  </a:cubicBezTo>
                  <a:cubicBezTo>
                    <a:pt x="6" y="16"/>
                    <a:pt x="7" y="15"/>
                    <a:pt x="8" y="15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5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7"/>
                    <a:pt x="19" y="17"/>
                  </a:cubicBezTo>
                  <a:cubicBezTo>
                    <a:pt x="19" y="17"/>
                    <a:pt x="19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3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6" y="19"/>
                    <a:pt x="27" y="18"/>
                    <a:pt x="27" y="16"/>
                  </a:cubicBezTo>
                  <a:cubicBezTo>
                    <a:pt x="27" y="15"/>
                    <a:pt x="27" y="15"/>
                    <a:pt x="26" y="1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" name="Freeform 83"/>
            <p:cNvSpPr>
              <a:spLocks noEditPoints="1"/>
            </p:cNvSpPr>
            <p:nvPr userDrawn="1"/>
          </p:nvSpPr>
          <p:spPr bwMode="auto">
            <a:xfrm>
              <a:off x="8304" y="3152"/>
              <a:ext cx="67" cy="45"/>
            </a:xfrm>
            <a:custGeom>
              <a:avLst/>
              <a:gdLst>
                <a:gd name="T0" fmla="*/ 45 w 48"/>
                <a:gd name="T1" fmla="*/ 0 h 32"/>
                <a:gd name="T2" fmla="*/ 35 w 48"/>
                <a:gd name="T3" fmla="*/ 10 h 32"/>
                <a:gd name="T4" fmla="*/ 39 w 48"/>
                <a:gd name="T5" fmla="*/ 10 h 32"/>
                <a:gd name="T6" fmla="*/ 39 w 48"/>
                <a:gd name="T7" fmla="*/ 10 h 32"/>
                <a:gd name="T8" fmla="*/ 39 w 48"/>
                <a:gd name="T9" fmla="*/ 10 h 32"/>
                <a:gd name="T10" fmla="*/ 33 w 48"/>
                <a:gd name="T11" fmla="*/ 20 h 32"/>
                <a:gd name="T12" fmla="*/ 26 w 48"/>
                <a:gd name="T13" fmla="*/ 16 h 32"/>
                <a:gd name="T14" fmla="*/ 22 w 48"/>
                <a:gd name="T15" fmla="*/ 2 h 32"/>
                <a:gd name="T16" fmla="*/ 16 w 48"/>
                <a:gd name="T17" fmla="*/ 21 h 32"/>
                <a:gd name="T18" fmla="*/ 12 w 48"/>
                <a:gd name="T19" fmla="*/ 17 h 32"/>
                <a:gd name="T20" fmla="*/ 8 w 48"/>
                <a:gd name="T21" fmla="*/ 10 h 32"/>
                <a:gd name="T22" fmla="*/ 8 w 48"/>
                <a:gd name="T23" fmla="*/ 10 h 32"/>
                <a:gd name="T24" fmla="*/ 9 w 48"/>
                <a:gd name="T25" fmla="*/ 10 h 32"/>
                <a:gd name="T26" fmla="*/ 13 w 48"/>
                <a:gd name="T27" fmla="*/ 10 h 32"/>
                <a:gd name="T28" fmla="*/ 3 w 48"/>
                <a:gd name="T29" fmla="*/ 0 h 32"/>
                <a:gd name="T30" fmla="*/ 0 w 48"/>
                <a:gd name="T31" fmla="*/ 14 h 32"/>
                <a:gd name="T32" fmla="*/ 4 w 48"/>
                <a:gd name="T33" fmla="*/ 11 h 32"/>
                <a:gd name="T34" fmla="*/ 4 w 48"/>
                <a:gd name="T35" fmla="*/ 11 h 32"/>
                <a:gd name="T36" fmla="*/ 5 w 48"/>
                <a:gd name="T37" fmla="*/ 11 h 32"/>
                <a:gd name="T38" fmla="*/ 5 w 48"/>
                <a:gd name="T39" fmla="*/ 11 h 32"/>
                <a:gd name="T40" fmla="*/ 9 w 48"/>
                <a:gd name="T41" fmla="*/ 20 h 32"/>
                <a:gd name="T42" fmla="*/ 14 w 48"/>
                <a:gd name="T43" fmla="*/ 24 h 32"/>
                <a:gd name="T44" fmla="*/ 28 w 48"/>
                <a:gd name="T45" fmla="*/ 29 h 32"/>
                <a:gd name="T46" fmla="*/ 38 w 48"/>
                <a:gd name="T47" fmla="*/ 21 h 32"/>
                <a:gd name="T48" fmla="*/ 39 w 48"/>
                <a:gd name="T49" fmla="*/ 20 h 32"/>
                <a:gd name="T50" fmla="*/ 40 w 48"/>
                <a:gd name="T51" fmla="*/ 18 h 32"/>
                <a:gd name="T52" fmla="*/ 42 w 48"/>
                <a:gd name="T53" fmla="*/ 14 h 32"/>
                <a:gd name="T54" fmla="*/ 43 w 48"/>
                <a:gd name="T55" fmla="*/ 11 h 32"/>
                <a:gd name="T56" fmla="*/ 43 w 48"/>
                <a:gd name="T57" fmla="*/ 11 h 32"/>
                <a:gd name="T58" fmla="*/ 43 w 48"/>
                <a:gd name="T59" fmla="*/ 11 h 32"/>
                <a:gd name="T60" fmla="*/ 43 w 48"/>
                <a:gd name="T61" fmla="*/ 11 h 32"/>
                <a:gd name="T62" fmla="*/ 43 w 48"/>
                <a:gd name="T63" fmla="*/ 11 h 32"/>
                <a:gd name="T64" fmla="*/ 47 w 48"/>
                <a:gd name="T65" fmla="*/ 9 h 32"/>
                <a:gd name="T66" fmla="*/ 5 w 48"/>
                <a:gd name="T67" fmla="*/ 11 h 32"/>
                <a:gd name="T68" fmla="*/ 5 w 48"/>
                <a:gd name="T69" fmla="*/ 11 h 32"/>
                <a:gd name="T70" fmla="*/ 5 w 48"/>
                <a:gd name="T71" fmla="*/ 11 h 32"/>
                <a:gd name="T72" fmla="*/ 8 w 48"/>
                <a:gd name="T73" fmla="*/ 10 h 32"/>
                <a:gd name="T74" fmla="*/ 40 w 48"/>
                <a:gd name="T75" fmla="*/ 10 h 32"/>
                <a:gd name="T76" fmla="*/ 40 w 48"/>
                <a:gd name="T77" fmla="*/ 10 h 32"/>
                <a:gd name="T78" fmla="*/ 42 w 48"/>
                <a:gd name="T79" fmla="*/ 11 h 32"/>
                <a:gd name="T80" fmla="*/ 42 w 48"/>
                <a:gd name="T81" fmla="*/ 11 h 32"/>
                <a:gd name="T82" fmla="*/ 43 w 48"/>
                <a:gd name="T83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" h="32">
                  <a:moveTo>
                    <a:pt x="47" y="9"/>
                  </a:moveTo>
                  <a:cubicBezTo>
                    <a:pt x="47" y="6"/>
                    <a:pt x="46" y="5"/>
                    <a:pt x="46" y="3"/>
                  </a:cubicBezTo>
                  <a:cubicBezTo>
                    <a:pt x="45" y="2"/>
                    <a:pt x="45" y="0"/>
                    <a:pt x="45" y="0"/>
                  </a:cubicBezTo>
                  <a:cubicBezTo>
                    <a:pt x="45" y="0"/>
                    <a:pt x="42" y="2"/>
                    <a:pt x="41" y="3"/>
                  </a:cubicBezTo>
                  <a:cubicBezTo>
                    <a:pt x="40" y="3"/>
                    <a:pt x="38" y="4"/>
                    <a:pt x="37" y="6"/>
                  </a:cubicBezTo>
                  <a:cubicBezTo>
                    <a:pt x="36" y="7"/>
                    <a:pt x="35" y="10"/>
                    <a:pt x="35" y="10"/>
                  </a:cubicBezTo>
                  <a:cubicBezTo>
                    <a:pt x="35" y="10"/>
                    <a:pt x="35" y="10"/>
                    <a:pt x="36" y="10"/>
                  </a:cubicBezTo>
                  <a:cubicBezTo>
                    <a:pt x="36" y="10"/>
                    <a:pt x="37" y="10"/>
                    <a:pt x="38" y="10"/>
                  </a:cubicBezTo>
                  <a:cubicBezTo>
                    <a:pt x="38" y="10"/>
                    <a:pt x="39" y="10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0"/>
                    <a:pt x="39" y="14"/>
                    <a:pt x="36" y="17"/>
                  </a:cubicBezTo>
                  <a:cubicBezTo>
                    <a:pt x="35" y="18"/>
                    <a:pt x="34" y="19"/>
                    <a:pt x="33" y="20"/>
                  </a:cubicBezTo>
                  <a:cubicBezTo>
                    <a:pt x="32" y="20"/>
                    <a:pt x="32" y="20"/>
                    <a:pt x="31" y="21"/>
                  </a:cubicBezTo>
                  <a:cubicBezTo>
                    <a:pt x="31" y="21"/>
                    <a:pt x="31" y="21"/>
                    <a:pt x="30" y="21"/>
                  </a:cubicBezTo>
                  <a:cubicBezTo>
                    <a:pt x="28" y="21"/>
                    <a:pt x="26" y="19"/>
                    <a:pt x="26" y="16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5" y="2"/>
                    <a:pt x="24" y="2"/>
                    <a:pt x="24" y="2"/>
                  </a:cubicBezTo>
                  <a:cubicBezTo>
                    <a:pt x="23" y="2"/>
                    <a:pt x="22" y="2"/>
                    <a:pt x="22" y="2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9"/>
                    <a:pt x="20" y="21"/>
                    <a:pt x="17" y="21"/>
                  </a:cubicBezTo>
                  <a:cubicBezTo>
                    <a:pt x="17" y="21"/>
                    <a:pt x="17" y="21"/>
                    <a:pt x="16" y="21"/>
                  </a:cubicBezTo>
                  <a:cubicBezTo>
                    <a:pt x="16" y="20"/>
                    <a:pt x="15" y="20"/>
                    <a:pt x="15" y="20"/>
                  </a:cubicBezTo>
                  <a:cubicBezTo>
                    <a:pt x="14" y="19"/>
                    <a:pt x="13" y="18"/>
                    <a:pt x="12" y="18"/>
                  </a:cubicBezTo>
                  <a:cubicBezTo>
                    <a:pt x="12" y="18"/>
                    <a:pt x="12" y="17"/>
                    <a:pt x="12" y="17"/>
                  </a:cubicBezTo>
                  <a:cubicBezTo>
                    <a:pt x="8" y="14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1" y="10"/>
                    <a:pt x="12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3" y="10"/>
                    <a:pt x="12" y="7"/>
                    <a:pt x="11" y="6"/>
                  </a:cubicBezTo>
                  <a:cubicBezTo>
                    <a:pt x="9" y="4"/>
                    <a:pt x="7" y="3"/>
                    <a:pt x="6" y="3"/>
                  </a:cubicBezTo>
                  <a:cubicBezTo>
                    <a:pt x="5" y="2"/>
                    <a:pt x="3" y="0"/>
                    <a:pt x="3" y="0"/>
                  </a:cubicBezTo>
                  <a:cubicBezTo>
                    <a:pt x="3" y="0"/>
                    <a:pt x="2" y="2"/>
                    <a:pt x="2" y="3"/>
                  </a:cubicBezTo>
                  <a:cubicBezTo>
                    <a:pt x="1" y="5"/>
                    <a:pt x="0" y="6"/>
                    <a:pt x="0" y="9"/>
                  </a:cubicBezTo>
                  <a:cubicBezTo>
                    <a:pt x="0" y="11"/>
                    <a:pt x="0" y="14"/>
                    <a:pt x="0" y="14"/>
                  </a:cubicBezTo>
                  <a:cubicBezTo>
                    <a:pt x="0" y="14"/>
                    <a:pt x="2" y="13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6" y="17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0" y="22"/>
                    <a:pt x="12" y="23"/>
                    <a:pt x="14" y="24"/>
                  </a:cubicBezTo>
                  <a:cubicBezTo>
                    <a:pt x="16" y="26"/>
                    <a:pt x="18" y="27"/>
                    <a:pt x="20" y="29"/>
                  </a:cubicBezTo>
                  <a:cubicBezTo>
                    <a:pt x="22" y="30"/>
                    <a:pt x="24" y="32"/>
                    <a:pt x="24" y="32"/>
                  </a:cubicBezTo>
                  <a:cubicBezTo>
                    <a:pt x="24" y="32"/>
                    <a:pt x="25" y="30"/>
                    <a:pt x="28" y="29"/>
                  </a:cubicBezTo>
                  <a:cubicBezTo>
                    <a:pt x="29" y="27"/>
                    <a:pt x="32" y="26"/>
                    <a:pt x="34" y="24"/>
                  </a:cubicBezTo>
                  <a:cubicBezTo>
                    <a:pt x="36" y="23"/>
                    <a:pt x="37" y="22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9" y="21"/>
                    <a:pt x="39" y="20"/>
                    <a:pt x="39" y="20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41" y="17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2" y="15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3"/>
                    <a:pt x="42" y="13"/>
                    <a:pt x="42" y="12"/>
                  </a:cubicBezTo>
                  <a:cubicBezTo>
                    <a:pt x="42" y="12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6" y="13"/>
                    <a:pt x="47" y="14"/>
                    <a:pt x="47" y="14"/>
                  </a:cubicBezTo>
                  <a:cubicBezTo>
                    <a:pt x="47" y="14"/>
                    <a:pt x="48" y="11"/>
                    <a:pt x="47" y="9"/>
                  </a:cubicBezTo>
                  <a:moveTo>
                    <a:pt x="5" y="11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5" y="11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moveTo>
                    <a:pt x="40" y="10"/>
                  </a:move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moveTo>
                    <a:pt x="42" y="11"/>
                  </a:moveTo>
                  <a:cubicBezTo>
                    <a:pt x="42" y="11"/>
                    <a:pt x="42" y="11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moveTo>
                    <a:pt x="42" y="11"/>
                  </a:moveTo>
                  <a:cubicBezTo>
                    <a:pt x="42" y="11"/>
                    <a:pt x="42" y="11"/>
                    <a:pt x="42" y="11"/>
                  </a:cubicBezTo>
                  <a:cubicBezTo>
                    <a:pt x="42" y="11"/>
                    <a:pt x="42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2" y="11"/>
                    <a:pt x="4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2" name="Freeform 84"/>
            <p:cNvSpPr>
              <a:spLocks noEditPoints="1"/>
            </p:cNvSpPr>
            <p:nvPr userDrawn="1"/>
          </p:nvSpPr>
          <p:spPr bwMode="auto">
            <a:xfrm>
              <a:off x="8305" y="3072"/>
              <a:ext cx="64" cy="41"/>
            </a:xfrm>
            <a:custGeom>
              <a:avLst/>
              <a:gdLst>
                <a:gd name="T0" fmla="*/ 25 w 45"/>
                <a:gd name="T1" fmla="*/ 14 h 29"/>
                <a:gd name="T2" fmla="*/ 25 w 45"/>
                <a:gd name="T3" fmla="*/ 13 h 29"/>
                <a:gd name="T4" fmla="*/ 30 w 45"/>
                <a:gd name="T5" fmla="*/ 7 h 29"/>
                <a:gd name="T6" fmla="*/ 23 w 45"/>
                <a:gd name="T7" fmla="*/ 0 h 29"/>
                <a:gd name="T8" fmla="*/ 16 w 45"/>
                <a:gd name="T9" fmla="*/ 7 h 29"/>
                <a:gd name="T10" fmla="*/ 21 w 45"/>
                <a:gd name="T11" fmla="*/ 13 h 29"/>
                <a:gd name="T12" fmla="*/ 21 w 45"/>
                <a:gd name="T13" fmla="*/ 14 h 29"/>
                <a:gd name="T14" fmla="*/ 0 w 45"/>
                <a:gd name="T15" fmla="*/ 14 h 29"/>
                <a:gd name="T16" fmla="*/ 0 w 45"/>
                <a:gd name="T17" fmla="*/ 18 h 29"/>
                <a:gd name="T18" fmla="*/ 15 w 45"/>
                <a:gd name="T19" fmla="*/ 20 h 29"/>
                <a:gd name="T20" fmla="*/ 21 w 45"/>
                <a:gd name="T21" fmla="*/ 20 h 29"/>
                <a:gd name="T22" fmla="*/ 21 w 45"/>
                <a:gd name="T23" fmla="*/ 28 h 29"/>
                <a:gd name="T24" fmla="*/ 22 w 45"/>
                <a:gd name="T25" fmla="*/ 29 h 29"/>
                <a:gd name="T26" fmla="*/ 23 w 45"/>
                <a:gd name="T27" fmla="*/ 29 h 29"/>
                <a:gd name="T28" fmla="*/ 24 w 45"/>
                <a:gd name="T29" fmla="*/ 29 h 29"/>
                <a:gd name="T30" fmla="*/ 25 w 45"/>
                <a:gd name="T31" fmla="*/ 28 h 29"/>
                <a:gd name="T32" fmla="*/ 25 w 45"/>
                <a:gd name="T33" fmla="*/ 20 h 29"/>
                <a:gd name="T34" fmla="*/ 30 w 45"/>
                <a:gd name="T35" fmla="*/ 20 h 29"/>
                <a:gd name="T36" fmla="*/ 45 w 45"/>
                <a:gd name="T37" fmla="*/ 18 h 29"/>
                <a:gd name="T38" fmla="*/ 45 w 45"/>
                <a:gd name="T39" fmla="*/ 14 h 29"/>
                <a:gd name="T40" fmla="*/ 25 w 45"/>
                <a:gd name="T41" fmla="*/ 14 h 29"/>
                <a:gd name="T42" fmla="*/ 23 w 45"/>
                <a:gd name="T43" fmla="*/ 8 h 29"/>
                <a:gd name="T44" fmla="*/ 21 w 45"/>
                <a:gd name="T45" fmla="*/ 10 h 29"/>
                <a:gd name="T46" fmla="*/ 21 w 45"/>
                <a:gd name="T47" fmla="*/ 10 h 29"/>
                <a:gd name="T48" fmla="*/ 20 w 45"/>
                <a:gd name="T49" fmla="*/ 10 h 29"/>
                <a:gd name="T50" fmla="*/ 19 w 45"/>
                <a:gd name="T51" fmla="*/ 7 h 29"/>
                <a:gd name="T52" fmla="*/ 20 w 45"/>
                <a:gd name="T53" fmla="*/ 4 h 29"/>
                <a:gd name="T54" fmla="*/ 23 w 45"/>
                <a:gd name="T55" fmla="*/ 3 h 29"/>
                <a:gd name="T56" fmla="*/ 26 w 45"/>
                <a:gd name="T57" fmla="*/ 4 h 29"/>
                <a:gd name="T58" fmla="*/ 27 w 45"/>
                <a:gd name="T59" fmla="*/ 7 h 29"/>
                <a:gd name="T60" fmla="*/ 26 w 45"/>
                <a:gd name="T61" fmla="*/ 10 h 29"/>
                <a:gd name="T62" fmla="*/ 25 w 45"/>
                <a:gd name="T63" fmla="*/ 10 h 29"/>
                <a:gd name="T64" fmla="*/ 25 w 45"/>
                <a:gd name="T65" fmla="*/ 10 h 29"/>
                <a:gd name="T66" fmla="*/ 23 w 45"/>
                <a:gd name="T67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29">
                  <a:moveTo>
                    <a:pt x="25" y="14"/>
                  </a:moveTo>
                  <a:cubicBezTo>
                    <a:pt x="25" y="13"/>
                    <a:pt x="25" y="13"/>
                    <a:pt x="25" y="13"/>
                  </a:cubicBezTo>
                  <a:cubicBezTo>
                    <a:pt x="28" y="12"/>
                    <a:pt x="30" y="10"/>
                    <a:pt x="30" y="7"/>
                  </a:cubicBezTo>
                  <a:cubicBezTo>
                    <a:pt x="30" y="3"/>
                    <a:pt x="27" y="0"/>
                    <a:pt x="23" y="0"/>
                  </a:cubicBezTo>
                  <a:cubicBezTo>
                    <a:pt x="19" y="0"/>
                    <a:pt x="16" y="3"/>
                    <a:pt x="16" y="7"/>
                  </a:cubicBezTo>
                  <a:cubicBezTo>
                    <a:pt x="16" y="10"/>
                    <a:pt x="18" y="12"/>
                    <a:pt x="21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9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8"/>
                    <a:pt x="25" y="28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4"/>
                    <a:pt x="45" y="14"/>
                    <a:pt x="45" y="14"/>
                  </a:cubicBezTo>
                  <a:lnTo>
                    <a:pt x="25" y="14"/>
                  </a:lnTo>
                  <a:close/>
                  <a:moveTo>
                    <a:pt x="23" y="8"/>
                  </a:moveTo>
                  <a:cubicBezTo>
                    <a:pt x="22" y="8"/>
                    <a:pt x="21" y="9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9" y="9"/>
                    <a:pt x="19" y="8"/>
                    <a:pt x="19" y="7"/>
                  </a:cubicBezTo>
                  <a:cubicBezTo>
                    <a:pt x="19" y="6"/>
                    <a:pt x="19" y="5"/>
                    <a:pt x="20" y="4"/>
                  </a:cubicBezTo>
                  <a:cubicBezTo>
                    <a:pt x="21" y="3"/>
                    <a:pt x="22" y="3"/>
                    <a:pt x="23" y="3"/>
                  </a:cubicBezTo>
                  <a:cubicBezTo>
                    <a:pt x="24" y="3"/>
                    <a:pt x="25" y="3"/>
                    <a:pt x="26" y="4"/>
                  </a:cubicBezTo>
                  <a:cubicBezTo>
                    <a:pt x="26" y="5"/>
                    <a:pt x="27" y="6"/>
                    <a:pt x="27" y="7"/>
                  </a:cubicBezTo>
                  <a:cubicBezTo>
                    <a:pt x="27" y="8"/>
                    <a:pt x="26" y="9"/>
                    <a:pt x="26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9"/>
                    <a:pt x="24" y="8"/>
                    <a:pt x="23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3" name="Freeform 85"/>
            <p:cNvSpPr>
              <a:spLocks/>
            </p:cNvSpPr>
            <p:nvPr userDrawn="1"/>
          </p:nvSpPr>
          <p:spPr bwMode="auto">
            <a:xfrm>
              <a:off x="8340" y="3094"/>
              <a:ext cx="46" cy="24"/>
            </a:xfrm>
            <a:custGeom>
              <a:avLst/>
              <a:gdLst>
                <a:gd name="T0" fmla="*/ 31 w 32"/>
                <a:gd name="T1" fmla="*/ 0 h 17"/>
                <a:gd name="T2" fmla="*/ 29 w 32"/>
                <a:gd name="T3" fmla="*/ 1 h 17"/>
                <a:gd name="T4" fmla="*/ 26 w 32"/>
                <a:gd name="T5" fmla="*/ 1 h 17"/>
                <a:gd name="T6" fmla="*/ 21 w 32"/>
                <a:gd name="T7" fmla="*/ 4 h 17"/>
                <a:gd name="T8" fmla="*/ 0 w 32"/>
                <a:gd name="T9" fmla="*/ 14 h 17"/>
                <a:gd name="T10" fmla="*/ 5 w 32"/>
                <a:gd name="T11" fmla="*/ 17 h 17"/>
                <a:gd name="T12" fmla="*/ 5 w 32"/>
                <a:gd name="T13" fmla="*/ 16 h 17"/>
                <a:gd name="T14" fmla="*/ 9 w 32"/>
                <a:gd name="T15" fmla="*/ 15 h 17"/>
                <a:gd name="T16" fmla="*/ 12 w 32"/>
                <a:gd name="T17" fmla="*/ 14 h 17"/>
                <a:gd name="T18" fmla="*/ 23 w 32"/>
                <a:gd name="T19" fmla="*/ 8 h 17"/>
                <a:gd name="T20" fmla="*/ 28 w 32"/>
                <a:gd name="T21" fmla="*/ 5 h 17"/>
                <a:gd name="T22" fmla="*/ 30 w 32"/>
                <a:gd name="T23" fmla="*/ 3 h 17"/>
                <a:gd name="T24" fmla="*/ 31 w 32"/>
                <a:gd name="T25" fmla="*/ 1 h 17"/>
                <a:gd name="T26" fmla="*/ 32 w 32"/>
                <a:gd name="T27" fmla="*/ 0 h 17"/>
                <a:gd name="T28" fmla="*/ 31 w 32"/>
                <a:gd name="T2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17">
                  <a:moveTo>
                    <a:pt x="31" y="0"/>
                  </a:moveTo>
                  <a:cubicBezTo>
                    <a:pt x="31" y="0"/>
                    <a:pt x="30" y="0"/>
                    <a:pt x="29" y="1"/>
                  </a:cubicBezTo>
                  <a:cubicBezTo>
                    <a:pt x="28" y="1"/>
                    <a:pt x="27" y="1"/>
                    <a:pt x="26" y="1"/>
                  </a:cubicBezTo>
                  <a:cubicBezTo>
                    <a:pt x="25" y="2"/>
                    <a:pt x="22" y="3"/>
                    <a:pt x="21" y="4"/>
                  </a:cubicBezTo>
                  <a:cubicBezTo>
                    <a:pt x="20" y="4"/>
                    <a:pt x="11" y="9"/>
                    <a:pt x="0" y="14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6"/>
                  </a:cubicBezTo>
                  <a:cubicBezTo>
                    <a:pt x="7" y="16"/>
                    <a:pt x="8" y="15"/>
                    <a:pt x="9" y="15"/>
                  </a:cubicBezTo>
                  <a:cubicBezTo>
                    <a:pt x="10" y="14"/>
                    <a:pt x="11" y="14"/>
                    <a:pt x="12" y="14"/>
                  </a:cubicBezTo>
                  <a:cubicBezTo>
                    <a:pt x="18" y="11"/>
                    <a:pt x="23" y="8"/>
                    <a:pt x="23" y="8"/>
                  </a:cubicBezTo>
                  <a:cubicBezTo>
                    <a:pt x="25" y="7"/>
                    <a:pt x="27" y="6"/>
                    <a:pt x="28" y="5"/>
                  </a:cubicBezTo>
                  <a:cubicBezTo>
                    <a:pt x="29" y="4"/>
                    <a:pt x="29" y="3"/>
                    <a:pt x="30" y="3"/>
                  </a:cubicBezTo>
                  <a:cubicBezTo>
                    <a:pt x="31" y="2"/>
                    <a:pt x="31" y="1"/>
                    <a:pt x="31" y="1"/>
                  </a:cubicBezTo>
                  <a:cubicBezTo>
                    <a:pt x="32" y="0"/>
                    <a:pt x="32" y="0"/>
                    <a:pt x="32" y="0"/>
                  </a:cubicBez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4" name="Freeform 86"/>
            <p:cNvSpPr>
              <a:spLocks/>
            </p:cNvSpPr>
            <p:nvPr userDrawn="1"/>
          </p:nvSpPr>
          <p:spPr bwMode="auto">
            <a:xfrm>
              <a:off x="8343" y="3114"/>
              <a:ext cx="57" cy="18"/>
            </a:xfrm>
            <a:custGeom>
              <a:avLst/>
              <a:gdLst>
                <a:gd name="T0" fmla="*/ 20 w 40"/>
                <a:gd name="T1" fmla="*/ 0 h 13"/>
                <a:gd name="T2" fmla="*/ 17 w 40"/>
                <a:gd name="T3" fmla="*/ 0 h 13"/>
                <a:gd name="T4" fmla="*/ 8 w 40"/>
                <a:gd name="T5" fmla="*/ 3 h 13"/>
                <a:gd name="T6" fmla="*/ 4 w 40"/>
                <a:gd name="T7" fmla="*/ 4 h 13"/>
                <a:gd name="T8" fmla="*/ 3 w 40"/>
                <a:gd name="T9" fmla="*/ 5 h 13"/>
                <a:gd name="T10" fmla="*/ 3 w 40"/>
                <a:gd name="T11" fmla="*/ 5 h 13"/>
                <a:gd name="T12" fmla="*/ 0 w 40"/>
                <a:gd name="T13" fmla="*/ 7 h 13"/>
                <a:gd name="T14" fmla="*/ 0 w 40"/>
                <a:gd name="T15" fmla="*/ 7 h 13"/>
                <a:gd name="T16" fmla="*/ 5 w 40"/>
                <a:gd name="T17" fmla="*/ 9 h 13"/>
                <a:gd name="T18" fmla="*/ 6 w 40"/>
                <a:gd name="T19" fmla="*/ 9 h 13"/>
                <a:gd name="T20" fmla="*/ 11 w 40"/>
                <a:gd name="T21" fmla="*/ 11 h 13"/>
                <a:gd name="T22" fmla="*/ 11 w 40"/>
                <a:gd name="T23" fmla="*/ 12 h 13"/>
                <a:gd name="T24" fmla="*/ 12 w 40"/>
                <a:gd name="T25" fmla="*/ 12 h 13"/>
                <a:gd name="T26" fmla="*/ 12 w 40"/>
                <a:gd name="T27" fmla="*/ 13 h 13"/>
                <a:gd name="T28" fmla="*/ 15 w 40"/>
                <a:gd name="T29" fmla="*/ 11 h 13"/>
                <a:gd name="T30" fmla="*/ 16 w 40"/>
                <a:gd name="T31" fmla="*/ 11 h 13"/>
                <a:gd name="T32" fmla="*/ 16 w 40"/>
                <a:gd name="T33" fmla="*/ 10 h 13"/>
                <a:gd name="T34" fmla="*/ 21 w 40"/>
                <a:gd name="T35" fmla="*/ 7 h 13"/>
                <a:gd name="T36" fmla="*/ 40 w 40"/>
                <a:gd name="T37" fmla="*/ 3 h 13"/>
                <a:gd name="T38" fmla="*/ 20 w 40"/>
                <a:gd name="T3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0" h="13">
                  <a:moveTo>
                    <a:pt x="20" y="0"/>
                  </a:moveTo>
                  <a:cubicBezTo>
                    <a:pt x="19" y="0"/>
                    <a:pt x="18" y="0"/>
                    <a:pt x="17" y="0"/>
                  </a:cubicBezTo>
                  <a:cubicBezTo>
                    <a:pt x="14" y="1"/>
                    <a:pt x="11" y="2"/>
                    <a:pt x="8" y="3"/>
                  </a:cubicBezTo>
                  <a:cubicBezTo>
                    <a:pt x="7" y="3"/>
                    <a:pt x="5" y="4"/>
                    <a:pt x="4" y="4"/>
                  </a:cubicBezTo>
                  <a:cubicBezTo>
                    <a:pt x="4" y="4"/>
                    <a:pt x="4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6"/>
                    <a:pt x="1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8"/>
                    <a:pt x="5" y="9"/>
                    <a:pt x="5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8" y="9"/>
                    <a:pt x="10" y="10"/>
                    <a:pt x="11" y="11"/>
                  </a:cubicBezTo>
                  <a:cubicBezTo>
                    <a:pt x="11" y="11"/>
                    <a:pt x="11" y="12"/>
                    <a:pt x="11" y="12"/>
                  </a:cubicBezTo>
                  <a:cubicBezTo>
                    <a:pt x="11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3"/>
                  </a:cubicBezTo>
                  <a:cubicBezTo>
                    <a:pt x="13" y="12"/>
                    <a:pt x="14" y="12"/>
                    <a:pt x="15" y="11"/>
                  </a:cubicBezTo>
                  <a:cubicBezTo>
                    <a:pt x="15" y="11"/>
                    <a:pt x="15" y="11"/>
                    <a:pt x="16" y="11"/>
                  </a:cubicBezTo>
                  <a:cubicBezTo>
                    <a:pt x="16" y="11"/>
                    <a:pt x="16" y="11"/>
                    <a:pt x="16" y="10"/>
                  </a:cubicBezTo>
                  <a:cubicBezTo>
                    <a:pt x="18" y="9"/>
                    <a:pt x="19" y="8"/>
                    <a:pt x="21" y="7"/>
                  </a:cubicBezTo>
                  <a:cubicBezTo>
                    <a:pt x="28" y="4"/>
                    <a:pt x="40" y="3"/>
                    <a:pt x="40" y="3"/>
                  </a:cubicBezTo>
                  <a:cubicBezTo>
                    <a:pt x="40" y="3"/>
                    <a:pt x="30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06" name="object 20">
            <a:extLst>
              <a:ext uri="{FF2B5EF4-FFF2-40B4-BE49-F238E27FC236}">
                <a16:creationId xmlns:a16="http://schemas.microsoft.com/office/drawing/2014/main" id="{BB3C115B-85F1-4ED9-BDF5-4FE845A56FE3}"/>
              </a:ext>
            </a:extLst>
          </p:cNvPr>
          <p:cNvSpPr/>
          <p:nvPr userDrawn="1"/>
        </p:nvSpPr>
        <p:spPr>
          <a:xfrm>
            <a:off x="-5720867" y="1399555"/>
            <a:ext cx="682459" cy="356984"/>
          </a:xfrm>
          <a:prstGeom prst="rect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21">
            <a:extLst>
              <a:ext uri="{FF2B5EF4-FFF2-40B4-BE49-F238E27FC236}">
                <a16:creationId xmlns:a16="http://schemas.microsoft.com/office/drawing/2014/main" id="{63A6586F-8D8E-474C-81E4-F650F4FEFEE5}"/>
              </a:ext>
            </a:extLst>
          </p:cNvPr>
          <p:cNvSpPr/>
          <p:nvPr userDrawn="1"/>
        </p:nvSpPr>
        <p:spPr>
          <a:xfrm>
            <a:off x="-4992141" y="1399555"/>
            <a:ext cx="682459" cy="356984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22">
            <a:extLst>
              <a:ext uri="{FF2B5EF4-FFF2-40B4-BE49-F238E27FC236}">
                <a16:creationId xmlns:a16="http://schemas.microsoft.com/office/drawing/2014/main" id="{D241CB1E-DF5E-47DE-9F0C-FF56D64C1CE0}"/>
              </a:ext>
            </a:extLst>
          </p:cNvPr>
          <p:cNvSpPr/>
          <p:nvPr userDrawn="1"/>
        </p:nvSpPr>
        <p:spPr>
          <a:xfrm>
            <a:off x="-4263402" y="1399555"/>
            <a:ext cx="682459" cy="356984"/>
          </a:xfrm>
          <a:prstGeom prst="rect">
            <a:avLst/>
          </a:pr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23">
            <a:extLst>
              <a:ext uri="{FF2B5EF4-FFF2-40B4-BE49-F238E27FC236}">
                <a16:creationId xmlns:a16="http://schemas.microsoft.com/office/drawing/2014/main" id="{46E72136-4BA1-404B-BBCE-14D764DE5C5F}"/>
              </a:ext>
            </a:extLst>
          </p:cNvPr>
          <p:cNvSpPr/>
          <p:nvPr userDrawn="1"/>
        </p:nvSpPr>
        <p:spPr>
          <a:xfrm>
            <a:off x="-5720867" y="1827621"/>
            <a:ext cx="682459" cy="356984"/>
          </a:xfrm>
          <a:prstGeom prst="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24">
            <a:extLst>
              <a:ext uri="{FF2B5EF4-FFF2-40B4-BE49-F238E27FC236}">
                <a16:creationId xmlns:a16="http://schemas.microsoft.com/office/drawing/2014/main" id="{9E3B3B16-3D90-4D08-96D1-C02E296C0839}"/>
              </a:ext>
            </a:extLst>
          </p:cNvPr>
          <p:cNvSpPr/>
          <p:nvPr userDrawn="1"/>
        </p:nvSpPr>
        <p:spPr>
          <a:xfrm>
            <a:off x="-4992141" y="1827621"/>
            <a:ext cx="682459" cy="356984"/>
          </a:xfrm>
          <a:prstGeom prst="rect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25">
            <a:extLst>
              <a:ext uri="{FF2B5EF4-FFF2-40B4-BE49-F238E27FC236}">
                <a16:creationId xmlns:a16="http://schemas.microsoft.com/office/drawing/2014/main" id="{867A13AC-F86A-4691-A34A-1565426F727B}"/>
              </a:ext>
            </a:extLst>
          </p:cNvPr>
          <p:cNvSpPr/>
          <p:nvPr userDrawn="1"/>
        </p:nvSpPr>
        <p:spPr>
          <a:xfrm>
            <a:off x="-4263402" y="1827621"/>
            <a:ext cx="682459" cy="356984"/>
          </a:xfrm>
          <a:prstGeom prst="rect">
            <a:avLst/>
          </a:prstGeom>
          <a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12" name="object 79">
            <a:extLst>
              <a:ext uri="{FF2B5EF4-FFF2-40B4-BE49-F238E27FC236}">
                <a16:creationId xmlns:a16="http://schemas.microsoft.com/office/drawing/2014/main" id="{EB06AC3B-80BD-46CB-BB18-C669D4FD407B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062461290"/>
              </p:ext>
            </p:extLst>
          </p:nvPr>
        </p:nvGraphicFramePr>
        <p:xfrm>
          <a:off x="-5734367" y="137429"/>
          <a:ext cx="5042533" cy="95811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270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035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992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4F213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333F48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1C254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12404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59E2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DA572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93163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45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52375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5B677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32466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05636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D32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932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EE75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7C6EB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CAD0D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21B0E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2DD57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DC20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83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E98D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113" name="Group 112">
            <a:extLst>
              <a:ext uri="{FF2B5EF4-FFF2-40B4-BE49-F238E27FC236}">
                <a16:creationId xmlns:a16="http://schemas.microsoft.com/office/drawing/2014/main" id="{B04DC81D-E5ED-4C58-8312-316BC75DA145}"/>
              </a:ext>
            </a:extLst>
          </p:cNvPr>
          <p:cNvGrpSpPr/>
          <p:nvPr userDrawn="1"/>
        </p:nvGrpSpPr>
        <p:grpSpPr>
          <a:xfrm flipH="1">
            <a:off x="-440092" y="2986393"/>
            <a:ext cx="1011665" cy="4572293"/>
            <a:chOff x="1390649" y="-2286000"/>
            <a:chExt cx="698731" cy="2959573"/>
          </a:xfrm>
        </p:grpSpPr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C80EC751-FF9D-4C16-83EB-FA2CE5D17725}"/>
                </a:ext>
              </a:extLst>
            </p:cNvPr>
            <p:cNvSpPr/>
            <p:nvPr/>
          </p:nvSpPr>
          <p:spPr>
            <a:xfrm>
              <a:off x="1511151" y="-2017355"/>
              <a:ext cx="216033" cy="2265573"/>
            </a:xfrm>
            <a:custGeom>
              <a:avLst/>
              <a:gdLst>
                <a:gd name="connsiteX0" fmla="*/ 0 w 274320"/>
                <a:gd name="connsiteY0" fmla="*/ 2891790 h 2891790"/>
                <a:gd name="connsiteX1" fmla="*/ 0 w 274320"/>
                <a:gd name="connsiteY1" fmla="*/ 1154430 h 2891790"/>
                <a:gd name="connsiteX2" fmla="*/ 274320 w 274320"/>
                <a:gd name="connsiteY2" fmla="*/ 1154430 h 2891790"/>
                <a:gd name="connsiteX3" fmla="*/ 274320 w 274320"/>
                <a:gd name="connsiteY3" fmla="*/ 0 h 289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4320" h="2891790">
                  <a:moveTo>
                    <a:pt x="0" y="2891790"/>
                  </a:moveTo>
                  <a:lnTo>
                    <a:pt x="0" y="1154430"/>
                  </a:lnTo>
                  <a:lnTo>
                    <a:pt x="274320" y="1154430"/>
                  </a:lnTo>
                  <a:lnTo>
                    <a:pt x="274320" y="0"/>
                  </a:lnTo>
                </a:path>
              </a:pathLst>
            </a:custGeom>
            <a:noFill/>
            <a:ln w="15875">
              <a:solidFill>
                <a:srgbClr val="2DD573">
                  <a:alpha val="82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99872385-F61D-4874-B004-053CB873618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871205" y="-2286000"/>
              <a:ext cx="0" cy="2959573"/>
            </a:xfrm>
            <a:prstGeom prst="line">
              <a:avLst/>
            </a:prstGeom>
            <a:noFill/>
            <a:ln w="15875">
              <a:solidFill>
                <a:srgbClr val="2DD573">
                  <a:alpha val="82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5309803-2EB8-4292-A1DD-BA433721FB6C}"/>
                </a:ext>
              </a:extLst>
            </p:cNvPr>
            <p:cNvSpPr/>
            <p:nvPr/>
          </p:nvSpPr>
          <p:spPr>
            <a:xfrm>
              <a:off x="1676176" y="-865166"/>
              <a:ext cx="192029" cy="405953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82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9865B6CC-6E93-4333-9D94-4F1FCD220B61}"/>
                </a:ext>
              </a:extLst>
            </p:cNvPr>
            <p:cNvSpPr/>
            <p:nvPr/>
          </p:nvSpPr>
          <p:spPr>
            <a:xfrm flipH="1">
              <a:off x="1970262" y="-1592000"/>
              <a:ext cx="119118" cy="2265573"/>
            </a:xfrm>
            <a:custGeom>
              <a:avLst/>
              <a:gdLst>
                <a:gd name="connsiteX0" fmla="*/ 0 w 274320"/>
                <a:gd name="connsiteY0" fmla="*/ 2891790 h 2891790"/>
                <a:gd name="connsiteX1" fmla="*/ 0 w 274320"/>
                <a:gd name="connsiteY1" fmla="*/ 1154430 h 2891790"/>
                <a:gd name="connsiteX2" fmla="*/ 274320 w 274320"/>
                <a:gd name="connsiteY2" fmla="*/ 1154430 h 2891790"/>
                <a:gd name="connsiteX3" fmla="*/ 274320 w 274320"/>
                <a:gd name="connsiteY3" fmla="*/ 0 h 289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4320" h="2891790">
                  <a:moveTo>
                    <a:pt x="0" y="2891790"/>
                  </a:moveTo>
                  <a:lnTo>
                    <a:pt x="0" y="1154430"/>
                  </a:lnTo>
                  <a:lnTo>
                    <a:pt x="274320" y="1154430"/>
                  </a:lnTo>
                  <a:lnTo>
                    <a:pt x="274320" y="0"/>
                  </a:lnTo>
                </a:path>
              </a:pathLst>
            </a:custGeom>
            <a:noFill/>
            <a:ln w="15875">
              <a:solidFill>
                <a:srgbClr val="2DD573">
                  <a:alpha val="82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B209A411-9234-4BEF-8C22-6F720E3433F4}"/>
                </a:ext>
              </a:extLst>
            </p:cNvPr>
            <p:cNvSpPr/>
            <p:nvPr/>
          </p:nvSpPr>
          <p:spPr>
            <a:xfrm flipH="1">
              <a:off x="1970264" y="-1926670"/>
              <a:ext cx="119116" cy="721717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82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0E0607B-AB41-4757-8891-371E2E624092}"/>
                </a:ext>
              </a:extLst>
            </p:cNvPr>
            <p:cNvSpPr/>
            <p:nvPr/>
          </p:nvSpPr>
          <p:spPr>
            <a:xfrm>
              <a:off x="1390649" y="-515928"/>
              <a:ext cx="120501" cy="601466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82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21" name="Rectangle 120">
            <a:extLst>
              <a:ext uri="{FF2B5EF4-FFF2-40B4-BE49-F238E27FC236}">
                <a16:creationId xmlns:a16="http://schemas.microsoft.com/office/drawing/2014/main" id="{11104718-9F94-4D24-934D-062D392F936A}"/>
              </a:ext>
            </a:extLst>
          </p:cNvPr>
          <p:cNvSpPr/>
          <p:nvPr userDrawn="1"/>
        </p:nvSpPr>
        <p:spPr>
          <a:xfrm>
            <a:off x="3000" y="6215139"/>
            <a:ext cx="12186000" cy="144000"/>
          </a:xfrm>
          <a:prstGeom prst="rect">
            <a:avLst/>
          </a:prstGeom>
          <a:solidFill>
            <a:srgbClr val="2DD5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7804152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867">
          <p15:clr>
            <a:srgbClr val="FBAE40"/>
          </p15:clr>
        </p15:guide>
        <p15:guide id="2" pos="7197">
          <p15:clr>
            <a:srgbClr val="FBAE40"/>
          </p15:clr>
        </p15:guide>
        <p15:guide id="3" pos="483">
          <p15:clr>
            <a:srgbClr val="FBAE40"/>
          </p15:clr>
        </p15:guide>
      </p15:sldGuideLst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F325193B-024F-4582-91F7-58DF343E556D}"/>
              </a:ext>
            </a:extLst>
          </p:cNvPr>
          <p:cNvSpPr/>
          <p:nvPr userDrawn="1"/>
        </p:nvSpPr>
        <p:spPr>
          <a:xfrm rot="4627839">
            <a:off x="3154850" y="2499000"/>
            <a:ext cx="7017334" cy="6721509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rgbClr val="2DD573">
              <a:alpha val="9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1F7C6CB7-510D-444F-A85C-5D02476F9BED}"/>
              </a:ext>
            </a:extLst>
          </p:cNvPr>
          <p:cNvSpPr/>
          <p:nvPr userDrawn="1"/>
        </p:nvSpPr>
        <p:spPr>
          <a:xfrm rot="4627839">
            <a:off x="-5308869" y="-3785084"/>
            <a:ext cx="13559074" cy="12987473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chemeClr val="bg2">
              <a:alpha val="3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C513DA4A-EA85-46A7-8134-804C5B75FBAF}"/>
              </a:ext>
            </a:extLst>
          </p:cNvPr>
          <p:cNvGrpSpPr/>
          <p:nvPr userDrawn="1"/>
        </p:nvGrpSpPr>
        <p:grpSpPr>
          <a:xfrm>
            <a:off x="2433750" y="1808163"/>
            <a:ext cx="8918462" cy="9683037"/>
            <a:chOff x="-515073" y="2466975"/>
            <a:chExt cx="27159008" cy="29487334"/>
          </a:xfrm>
        </p:grpSpPr>
        <p:sp>
          <p:nvSpPr>
            <p:cNvPr id="36" name="Freeform 5">
              <a:extLst>
                <a:ext uri="{FF2B5EF4-FFF2-40B4-BE49-F238E27FC236}">
                  <a16:creationId xmlns:a16="http://schemas.microsoft.com/office/drawing/2014/main" id="{5350B999-0B94-418E-9D25-EC04BB1F3FD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23711" y="7742596"/>
              <a:ext cx="24220224" cy="24211713"/>
            </a:xfrm>
            <a:custGeom>
              <a:avLst/>
              <a:gdLst>
                <a:gd name="T0" fmla="*/ 2672 w 2740"/>
                <a:gd name="T1" fmla="*/ 0 h 2739"/>
                <a:gd name="T2" fmla="*/ 1779 w 2740"/>
                <a:gd name="T3" fmla="*/ 0 h 2739"/>
                <a:gd name="T4" fmla="*/ 1731 w 2740"/>
                <a:gd name="T5" fmla="*/ 19 h 2739"/>
                <a:gd name="T6" fmla="*/ 0 w 2740"/>
                <a:gd name="T7" fmla="*/ 1750 h 2739"/>
                <a:gd name="T8" fmla="*/ 990 w 2740"/>
                <a:gd name="T9" fmla="*/ 2739 h 2739"/>
                <a:gd name="T10" fmla="*/ 1563 w 2740"/>
                <a:gd name="T11" fmla="*/ 2164 h 2739"/>
                <a:gd name="T12" fmla="*/ 1565 w 2740"/>
                <a:gd name="T13" fmla="*/ 2166 h 2739"/>
                <a:gd name="T14" fmla="*/ 2720 w 2740"/>
                <a:gd name="T15" fmla="*/ 1008 h 2739"/>
                <a:gd name="T16" fmla="*/ 2740 w 2740"/>
                <a:gd name="T17" fmla="*/ 960 h 2739"/>
                <a:gd name="T18" fmla="*/ 2740 w 2740"/>
                <a:gd name="T19" fmla="*/ 68 h 2739"/>
                <a:gd name="T20" fmla="*/ 2672 w 2740"/>
                <a:gd name="T21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0" h="2739">
                  <a:moveTo>
                    <a:pt x="2672" y="0"/>
                  </a:moveTo>
                  <a:cubicBezTo>
                    <a:pt x="1779" y="0"/>
                    <a:pt x="1779" y="0"/>
                    <a:pt x="1779" y="0"/>
                  </a:cubicBezTo>
                  <a:cubicBezTo>
                    <a:pt x="1761" y="0"/>
                    <a:pt x="1744" y="7"/>
                    <a:pt x="1731" y="19"/>
                  </a:cubicBezTo>
                  <a:cubicBezTo>
                    <a:pt x="0" y="1750"/>
                    <a:pt x="0" y="1750"/>
                    <a:pt x="0" y="1750"/>
                  </a:cubicBezTo>
                  <a:cubicBezTo>
                    <a:pt x="990" y="2739"/>
                    <a:pt x="990" y="2739"/>
                    <a:pt x="990" y="2739"/>
                  </a:cubicBezTo>
                  <a:cubicBezTo>
                    <a:pt x="1563" y="2164"/>
                    <a:pt x="1563" y="2164"/>
                    <a:pt x="1563" y="2164"/>
                  </a:cubicBezTo>
                  <a:cubicBezTo>
                    <a:pt x="1565" y="2166"/>
                    <a:pt x="1565" y="2166"/>
                    <a:pt x="1565" y="2166"/>
                  </a:cubicBezTo>
                  <a:cubicBezTo>
                    <a:pt x="2720" y="1008"/>
                    <a:pt x="2720" y="1008"/>
                    <a:pt x="2720" y="1008"/>
                  </a:cubicBezTo>
                  <a:cubicBezTo>
                    <a:pt x="2733" y="995"/>
                    <a:pt x="2740" y="978"/>
                    <a:pt x="2740" y="960"/>
                  </a:cubicBezTo>
                  <a:cubicBezTo>
                    <a:pt x="2740" y="68"/>
                    <a:pt x="2740" y="68"/>
                    <a:pt x="2740" y="68"/>
                  </a:cubicBezTo>
                  <a:cubicBezTo>
                    <a:pt x="2740" y="30"/>
                    <a:pt x="2710" y="0"/>
                    <a:pt x="2672" y="0"/>
                  </a:cubicBezTo>
                </a:path>
              </a:pathLst>
            </a:custGeom>
            <a:solidFill>
              <a:schemeClr val="bg1">
                <a:alpha val="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" name="Freeform 5">
              <a:extLst>
                <a:ext uri="{FF2B5EF4-FFF2-40B4-BE49-F238E27FC236}">
                  <a16:creationId xmlns:a16="http://schemas.microsoft.com/office/drawing/2014/main" id="{26A0EF23-EE06-49FB-9CE0-501495C068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15073" y="2466975"/>
              <a:ext cx="24220224" cy="24211713"/>
            </a:xfrm>
            <a:custGeom>
              <a:avLst/>
              <a:gdLst>
                <a:gd name="T0" fmla="*/ 2672 w 2740"/>
                <a:gd name="T1" fmla="*/ 0 h 2739"/>
                <a:gd name="T2" fmla="*/ 1779 w 2740"/>
                <a:gd name="T3" fmla="*/ 0 h 2739"/>
                <a:gd name="T4" fmla="*/ 1731 w 2740"/>
                <a:gd name="T5" fmla="*/ 19 h 2739"/>
                <a:gd name="T6" fmla="*/ 0 w 2740"/>
                <a:gd name="T7" fmla="*/ 1750 h 2739"/>
                <a:gd name="T8" fmla="*/ 990 w 2740"/>
                <a:gd name="T9" fmla="*/ 2739 h 2739"/>
                <a:gd name="T10" fmla="*/ 1563 w 2740"/>
                <a:gd name="T11" fmla="*/ 2164 h 2739"/>
                <a:gd name="T12" fmla="*/ 1565 w 2740"/>
                <a:gd name="T13" fmla="*/ 2166 h 2739"/>
                <a:gd name="T14" fmla="*/ 2720 w 2740"/>
                <a:gd name="T15" fmla="*/ 1008 h 2739"/>
                <a:gd name="T16" fmla="*/ 2740 w 2740"/>
                <a:gd name="T17" fmla="*/ 960 h 2739"/>
                <a:gd name="T18" fmla="*/ 2740 w 2740"/>
                <a:gd name="T19" fmla="*/ 68 h 2739"/>
                <a:gd name="T20" fmla="*/ 2672 w 2740"/>
                <a:gd name="T21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0" h="2739">
                  <a:moveTo>
                    <a:pt x="2672" y="0"/>
                  </a:moveTo>
                  <a:cubicBezTo>
                    <a:pt x="1779" y="0"/>
                    <a:pt x="1779" y="0"/>
                    <a:pt x="1779" y="0"/>
                  </a:cubicBezTo>
                  <a:cubicBezTo>
                    <a:pt x="1761" y="0"/>
                    <a:pt x="1744" y="7"/>
                    <a:pt x="1731" y="19"/>
                  </a:cubicBezTo>
                  <a:cubicBezTo>
                    <a:pt x="0" y="1750"/>
                    <a:pt x="0" y="1750"/>
                    <a:pt x="0" y="1750"/>
                  </a:cubicBezTo>
                  <a:cubicBezTo>
                    <a:pt x="990" y="2739"/>
                    <a:pt x="990" y="2739"/>
                    <a:pt x="990" y="2739"/>
                  </a:cubicBezTo>
                  <a:cubicBezTo>
                    <a:pt x="1563" y="2164"/>
                    <a:pt x="1563" y="2164"/>
                    <a:pt x="1563" y="2164"/>
                  </a:cubicBezTo>
                  <a:cubicBezTo>
                    <a:pt x="1565" y="2166"/>
                    <a:pt x="1565" y="2166"/>
                    <a:pt x="1565" y="2166"/>
                  </a:cubicBezTo>
                  <a:cubicBezTo>
                    <a:pt x="2720" y="1008"/>
                    <a:pt x="2720" y="1008"/>
                    <a:pt x="2720" y="1008"/>
                  </a:cubicBezTo>
                  <a:cubicBezTo>
                    <a:pt x="2733" y="995"/>
                    <a:pt x="2740" y="978"/>
                    <a:pt x="2740" y="960"/>
                  </a:cubicBezTo>
                  <a:cubicBezTo>
                    <a:pt x="2740" y="68"/>
                    <a:pt x="2740" y="68"/>
                    <a:pt x="2740" y="68"/>
                  </a:cubicBezTo>
                  <a:cubicBezTo>
                    <a:pt x="2740" y="30"/>
                    <a:pt x="2710" y="0"/>
                    <a:pt x="2672" y="0"/>
                  </a:cubicBezTo>
                </a:path>
              </a:pathLst>
            </a:custGeom>
            <a:solidFill>
              <a:srgbClr val="2DD573">
                <a:alpha val="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38" name="Rectangle 37">
            <a:extLst>
              <a:ext uri="{FF2B5EF4-FFF2-40B4-BE49-F238E27FC236}">
                <a16:creationId xmlns:a16="http://schemas.microsoft.com/office/drawing/2014/main" id="{EA61D153-C048-4BB7-A9A9-2277DA97D367}"/>
              </a:ext>
            </a:extLst>
          </p:cNvPr>
          <p:cNvSpPr/>
          <p:nvPr userDrawn="1"/>
        </p:nvSpPr>
        <p:spPr>
          <a:xfrm>
            <a:off x="0" y="6348951"/>
            <a:ext cx="12192000" cy="514350"/>
          </a:xfrm>
          <a:prstGeom prst="rect">
            <a:avLst/>
          </a:prstGeom>
          <a:gradFill>
            <a:gsLst>
              <a:gs pos="0">
                <a:srgbClr val="124042">
                  <a:alpha val="0"/>
                </a:srgbClr>
              </a:gs>
              <a:gs pos="100000">
                <a:srgbClr val="12404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610" tIns="54610" rIns="54610" bIns="54610" rtlCol="0" anchor="ctr"/>
          <a:lstStyle/>
          <a:p>
            <a:pPr algn="ctr"/>
            <a:endParaRPr lang="en-GB" sz="900">
              <a:solidFill>
                <a:schemeClr val="bg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2CAB38C-5F38-4824-BA5B-9B6A2BB378C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lIns="0" anchor="t"/>
          <a:lstStyle>
            <a:lvl1pPr>
              <a:defRPr sz="3200">
                <a:solidFill>
                  <a:schemeClr val="bg2"/>
                </a:solidFill>
              </a:defRPr>
            </a:lvl1pPr>
          </a:lstStyle>
          <a:p>
            <a:r>
              <a:rPr lang="en-US"/>
              <a:t>Text slide</a:t>
            </a:r>
            <a:endParaRPr lang="en-GB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2"/>
          </p:nvPr>
        </p:nvSpPr>
        <p:spPr>
          <a:xfrm>
            <a:off x="839789" y="3207922"/>
            <a:ext cx="1599244" cy="2862178"/>
          </a:xfrm>
        </p:spPr>
        <p:txBody>
          <a:bodyPr lIns="0"/>
          <a:lstStyle>
            <a:lvl1pPr>
              <a:defRPr sz="1600">
                <a:solidFill>
                  <a:schemeClr val="bg2"/>
                </a:solidFill>
              </a:defRPr>
            </a:lvl1pPr>
            <a:lvl2pPr>
              <a:defRPr sz="1400">
                <a:solidFill>
                  <a:schemeClr val="bg2"/>
                </a:solidFill>
              </a:defRPr>
            </a:lvl2pPr>
            <a:lvl3pPr>
              <a:defRPr sz="1400">
                <a:solidFill>
                  <a:schemeClr val="bg2"/>
                </a:solidFill>
              </a:defRPr>
            </a:lvl3pPr>
            <a:lvl4pPr>
              <a:defRPr sz="1400">
                <a:solidFill>
                  <a:schemeClr val="bg2"/>
                </a:solidFill>
              </a:defRPr>
            </a:lvl4pPr>
            <a:lvl5pPr>
              <a:defRPr sz="1400">
                <a:solidFill>
                  <a:schemeClr val="bg2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71F97AD0-4F27-4B3E-8A9B-CA67C3D2921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2618824" y="3207922"/>
            <a:ext cx="1599244" cy="2862178"/>
          </a:xfrm>
        </p:spPr>
        <p:txBody>
          <a:bodyPr lIns="0"/>
          <a:lstStyle>
            <a:lvl1pPr>
              <a:defRPr sz="1600">
                <a:solidFill>
                  <a:schemeClr val="bg2"/>
                </a:solidFill>
              </a:defRPr>
            </a:lvl1pPr>
            <a:lvl2pPr>
              <a:defRPr sz="1400">
                <a:solidFill>
                  <a:schemeClr val="bg2"/>
                </a:solidFill>
              </a:defRPr>
            </a:lvl2pPr>
            <a:lvl3pPr>
              <a:defRPr sz="1400">
                <a:solidFill>
                  <a:schemeClr val="bg2"/>
                </a:solidFill>
              </a:defRPr>
            </a:lvl3pPr>
            <a:lvl4pPr>
              <a:defRPr sz="1400">
                <a:solidFill>
                  <a:schemeClr val="bg2"/>
                </a:solidFill>
              </a:defRPr>
            </a:lvl4pPr>
            <a:lvl5pPr>
              <a:defRPr sz="1400">
                <a:solidFill>
                  <a:schemeClr val="bg2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2" name="Text Placeholder 5">
            <a:extLst>
              <a:ext uri="{FF2B5EF4-FFF2-40B4-BE49-F238E27FC236}">
                <a16:creationId xmlns:a16="http://schemas.microsoft.com/office/drawing/2014/main" id="{6489405C-00BC-405B-9B33-0AAE8D58226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397859" y="3207922"/>
            <a:ext cx="1599244" cy="2862178"/>
          </a:xfrm>
        </p:spPr>
        <p:txBody>
          <a:bodyPr lIns="0"/>
          <a:lstStyle>
            <a:lvl1pPr>
              <a:defRPr sz="1600">
                <a:solidFill>
                  <a:schemeClr val="bg2"/>
                </a:solidFill>
              </a:defRPr>
            </a:lvl1pPr>
            <a:lvl2pPr>
              <a:defRPr sz="1400">
                <a:solidFill>
                  <a:schemeClr val="bg2"/>
                </a:solidFill>
              </a:defRPr>
            </a:lvl2pPr>
            <a:lvl3pPr>
              <a:defRPr sz="1400">
                <a:solidFill>
                  <a:schemeClr val="bg2"/>
                </a:solidFill>
              </a:defRPr>
            </a:lvl3pPr>
            <a:lvl4pPr>
              <a:defRPr sz="1400">
                <a:solidFill>
                  <a:schemeClr val="bg2"/>
                </a:solidFill>
              </a:defRPr>
            </a:lvl4pPr>
            <a:lvl5pPr>
              <a:defRPr sz="1400">
                <a:solidFill>
                  <a:schemeClr val="bg2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7" name="object 20">
            <a:extLst>
              <a:ext uri="{FF2B5EF4-FFF2-40B4-BE49-F238E27FC236}">
                <a16:creationId xmlns:a16="http://schemas.microsoft.com/office/drawing/2014/main" id="{EA125DBF-AD61-4C30-AA88-2D6F2E0733EC}"/>
              </a:ext>
            </a:extLst>
          </p:cNvPr>
          <p:cNvSpPr/>
          <p:nvPr userDrawn="1"/>
        </p:nvSpPr>
        <p:spPr>
          <a:xfrm>
            <a:off x="-5720867" y="1399555"/>
            <a:ext cx="682459" cy="356984"/>
          </a:xfrm>
          <a:prstGeom prst="rect">
            <a:avLst/>
          </a:pr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21">
            <a:extLst>
              <a:ext uri="{FF2B5EF4-FFF2-40B4-BE49-F238E27FC236}">
                <a16:creationId xmlns:a16="http://schemas.microsoft.com/office/drawing/2014/main" id="{08AA955B-1D2C-4D65-A00C-4452D0FB09E7}"/>
              </a:ext>
            </a:extLst>
          </p:cNvPr>
          <p:cNvSpPr/>
          <p:nvPr userDrawn="1"/>
        </p:nvSpPr>
        <p:spPr>
          <a:xfrm>
            <a:off x="-4992141" y="1399555"/>
            <a:ext cx="682459" cy="356984"/>
          </a:xfrm>
          <a:prstGeom prst="rect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22">
            <a:extLst>
              <a:ext uri="{FF2B5EF4-FFF2-40B4-BE49-F238E27FC236}">
                <a16:creationId xmlns:a16="http://schemas.microsoft.com/office/drawing/2014/main" id="{A8F8C58C-F92F-4857-AC49-AE8D01ABDD78}"/>
              </a:ext>
            </a:extLst>
          </p:cNvPr>
          <p:cNvSpPr/>
          <p:nvPr userDrawn="1"/>
        </p:nvSpPr>
        <p:spPr>
          <a:xfrm>
            <a:off x="-4263402" y="1399555"/>
            <a:ext cx="682459" cy="356984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3">
            <a:extLst>
              <a:ext uri="{FF2B5EF4-FFF2-40B4-BE49-F238E27FC236}">
                <a16:creationId xmlns:a16="http://schemas.microsoft.com/office/drawing/2014/main" id="{62BB594B-C694-4F45-9629-1F39A92803B3}"/>
              </a:ext>
            </a:extLst>
          </p:cNvPr>
          <p:cNvSpPr/>
          <p:nvPr userDrawn="1"/>
        </p:nvSpPr>
        <p:spPr>
          <a:xfrm>
            <a:off x="-5720867" y="1827621"/>
            <a:ext cx="682459" cy="356984"/>
          </a:xfrm>
          <a:prstGeom prst="rect">
            <a:avLst/>
          </a:pr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4">
            <a:extLst>
              <a:ext uri="{FF2B5EF4-FFF2-40B4-BE49-F238E27FC236}">
                <a16:creationId xmlns:a16="http://schemas.microsoft.com/office/drawing/2014/main" id="{8AD3FCA2-9F18-4EE1-87DF-5030BBB46A4C}"/>
              </a:ext>
            </a:extLst>
          </p:cNvPr>
          <p:cNvSpPr/>
          <p:nvPr userDrawn="1"/>
        </p:nvSpPr>
        <p:spPr>
          <a:xfrm>
            <a:off x="-4992141" y="1827621"/>
            <a:ext cx="682459" cy="356984"/>
          </a:xfrm>
          <a:prstGeom prst="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5">
            <a:extLst>
              <a:ext uri="{FF2B5EF4-FFF2-40B4-BE49-F238E27FC236}">
                <a16:creationId xmlns:a16="http://schemas.microsoft.com/office/drawing/2014/main" id="{CE4EA839-4BC4-4C02-99AA-2845CCD9FC42}"/>
              </a:ext>
            </a:extLst>
          </p:cNvPr>
          <p:cNvSpPr/>
          <p:nvPr userDrawn="1"/>
        </p:nvSpPr>
        <p:spPr>
          <a:xfrm>
            <a:off x="-4263402" y="1827621"/>
            <a:ext cx="682459" cy="356984"/>
          </a:xfrm>
          <a:prstGeom prst="rect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23" name="object 79">
            <a:extLst>
              <a:ext uri="{FF2B5EF4-FFF2-40B4-BE49-F238E27FC236}">
                <a16:creationId xmlns:a16="http://schemas.microsoft.com/office/drawing/2014/main" id="{0DBA3183-74D3-4617-9795-B03374B972A4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140580942"/>
              </p:ext>
            </p:extLst>
          </p:nvPr>
        </p:nvGraphicFramePr>
        <p:xfrm>
          <a:off x="-5734367" y="137429"/>
          <a:ext cx="5042533" cy="95811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270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035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992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4F213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333F48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1C254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12404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59E2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DA572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93163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45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52375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5B677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32466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05636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D32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932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EE75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7C6EB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CAD0D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21B0E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2DD57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DC20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83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E98D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30" name="Text Placeholder 5">
            <a:extLst>
              <a:ext uri="{FF2B5EF4-FFF2-40B4-BE49-F238E27FC236}">
                <a16:creationId xmlns:a16="http://schemas.microsoft.com/office/drawing/2014/main" id="{99FB3350-B576-43E3-968D-7F4016320F88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176894" y="3207922"/>
            <a:ext cx="1599244" cy="2862178"/>
          </a:xfrm>
        </p:spPr>
        <p:txBody>
          <a:bodyPr lIns="0"/>
          <a:lstStyle>
            <a:lvl1pPr>
              <a:defRPr sz="1600">
                <a:solidFill>
                  <a:schemeClr val="bg2"/>
                </a:solidFill>
              </a:defRPr>
            </a:lvl1pPr>
            <a:lvl2pPr>
              <a:defRPr sz="1400">
                <a:solidFill>
                  <a:schemeClr val="bg2"/>
                </a:solidFill>
              </a:defRPr>
            </a:lvl2pPr>
            <a:lvl3pPr>
              <a:defRPr sz="1400">
                <a:solidFill>
                  <a:schemeClr val="bg2"/>
                </a:solidFill>
              </a:defRPr>
            </a:lvl3pPr>
            <a:lvl4pPr>
              <a:defRPr sz="1400">
                <a:solidFill>
                  <a:schemeClr val="bg2"/>
                </a:solidFill>
              </a:defRPr>
            </a:lvl4pPr>
            <a:lvl5pPr>
              <a:defRPr sz="1400">
                <a:solidFill>
                  <a:schemeClr val="bg2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31" name="Text Placeholder 5">
            <a:extLst>
              <a:ext uri="{FF2B5EF4-FFF2-40B4-BE49-F238E27FC236}">
                <a16:creationId xmlns:a16="http://schemas.microsoft.com/office/drawing/2014/main" id="{10A828B5-E20B-4E2C-8907-77BC2DEC6483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7955929" y="3207922"/>
            <a:ext cx="1599244" cy="2862178"/>
          </a:xfrm>
        </p:spPr>
        <p:txBody>
          <a:bodyPr lIns="0"/>
          <a:lstStyle>
            <a:lvl1pPr>
              <a:defRPr sz="1600">
                <a:solidFill>
                  <a:schemeClr val="bg2"/>
                </a:solidFill>
              </a:defRPr>
            </a:lvl1pPr>
            <a:lvl2pPr>
              <a:defRPr sz="1400">
                <a:solidFill>
                  <a:schemeClr val="bg2"/>
                </a:solidFill>
              </a:defRPr>
            </a:lvl2pPr>
            <a:lvl3pPr>
              <a:defRPr sz="1400">
                <a:solidFill>
                  <a:schemeClr val="bg2"/>
                </a:solidFill>
              </a:defRPr>
            </a:lvl3pPr>
            <a:lvl4pPr>
              <a:defRPr sz="1400">
                <a:solidFill>
                  <a:schemeClr val="bg2"/>
                </a:solidFill>
              </a:defRPr>
            </a:lvl4pPr>
            <a:lvl5pPr>
              <a:defRPr sz="1400">
                <a:solidFill>
                  <a:schemeClr val="bg2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32" name="Text Placeholder 5">
            <a:extLst>
              <a:ext uri="{FF2B5EF4-FFF2-40B4-BE49-F238E27FC236}">
                <a16:creationId xmlns:a16="http://schemas.microsoft.com/office/drawing/2014/main" id="{2505CA5D-6DE2-43A2-8D73-E50571CBE33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9734965" y="3207922"/>
            <a:ext cx="1599244" cy="2862178"/>
          </a:xfrm>
        </p:spPr>
        <p:txBody>
          <a:bodyPr lIns="0"/>
          <a:lstStyle>
            <a:lvl1pPr>
              <a:defRPr sz="1600">
                <a:solidFill>
                  <a:schemeClr val="bg2"/>
                </a:solidFill>
              </a:defRPr>
            </a:lvl1pPr>
            <a:lvl2pPr>
              <a:defRPr sz="1400">
                <a:solidFill>
                  <a:schemeClr val="bg2"/>
                </a:solidFill>
              </a:defRPr>
            </a:lvl2pPr>
            <a:lvl3pPr>
              <a:defRPr sz="1400">
                <a:solidFill>
                  <a:schemeClr val="bg2"/>
                </a:solidFill>
              </a:defRPr>
            </a:lvl3pPr>
            <a:lvl4pPr>
              <a:defRPr sz="1400">
                <a:solidFill>
                  <a:schemeClr val="bg2"/>
                </a:solidFill>
              </a:defRPr>
            </a:lvl4pPr>
            <a:lvl5pPr>
              <a:defRPr sz="1400">
                <a:solidFill>
                  <a:schemeClr val="bg2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E9FC4075-5F03-4596-9195-AD70F82744B7}"/>
              </a:ext>
            </a:extLst>
          </p:cNvPr>
          <p:cNvSpPr/>
          <p:nvPr userDrawn="1"/>
        </p:nvSpPr>
        <p:spPr>
          <a:xfrm>
            <a:off x="13686503" y="-1887794"/>
            <a:ext cx="3274142" cy="2772697"/>
          </a:xfrm>
          <a:prstGeom prst="rect">
            <a:avLst/>
          </a:prstGeom>
          <a:gradFill>
            <a:gsLst>
              <a:gs pos="7000">
                <a:schemeClr val="accent2"/>
              </a:gs>
              <a:gs pos="94690">
                <a:schemeClr val="accent2">
                  <a:lumMod val="50000"/>
                </a:schemeClr>
              </a:gs>
              <a:gs pos="64000">
                <a:schemeClr val="accent2">
                  <a:lumMod val="75000"/>
                </a:schemeClr>
              </a:gs>
            </a:gsLst>
            <a:path path="circle">
              <a:fillToRect l="50000" t="50000" r="50000" b="50000"/>
            </a:path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5C7C3AA8-C332-48ED-9206-E2992D6F7DB0}"/>
              </a:ext>
            </a:extLst>
          </p:cNvPr>
          <p:cNvSpPr/>
          <p:nvPr userDrawn="1"/>
        </p:nvSpPr>
        <p:spPr>
          <a:xfrm>
            <a:off x="3000" y="6215139"/>
            <a:ext cx="12186000" cy="144000"/>
          </a:xfrm>
          <a:prstGeom prst="rect">
            <a:avLst/>
          </a:prstGeom>
          <a:solidFill>
            <a:srgbClr val="2DD5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0206B60F-81F2-46E2-98E7-4DC032DE7545}"/>
              </a:ext>
            </a:extLst>
          </p:cNvPr>
          <p:cNvSpPr txBox="1"/>
          <p:nvPr userDrawn="1"/>
        </p:nvSpPr>
        <p:spPr>
          <a:xfrm>
            <a:off x="0" y="0"/>
            <a:ext cx="121920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OFFICIAL</a:t>
            </a:r>
          </a:p>
        </p:txBody>
      </p:sp>
    </p:spTree>
    <p:extLst>
      <p:ext uri="{BB962C8B-B14F-4D97-AF65-F5344CB8AC3E}">
        <p14:creationId xmlns:p14="http://schemas.microsoft.com/office/powerpoint/2010/main" val="403036687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21506A5E-1F0C-41AE-A554-2D1D6D3586B2}"/>
              </a:ext>
            </a:extLst>
          </p:cNvPr>
          <p:cNvSpPr/>
          <p:nvPr userDrawn="1"/>
        </p:nvSpPr>
        <p:spPr>
          <a:xfrm rot="4627839">
            <a:off x="3154850" y="2499000"/>
            <a:ext cx="7017334" cy="6721509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rgbClr val="2DD573">
              <a:alpha val="9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070866B7-CD80-4B34-BE90-40493FBF130B}"/>
              </a:ext>
            </a:extLst>
          </p:cNvPr>
          <p:cNvSpPr/>
          <p:nvPr userDrawn="1"/>
        </p:nvSpPr>
        <p:spPr>
          <a:xfrm rot="4627839">
            <a:off x="-5308869" y="-3785084"/>
            <a:ext cx="13559074" cy="12987473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chemeClr val="bg2">
              <a:alpha val="3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4561407B-C6B2-4540-9D0C-F149B1C6E400}"/>
              </a:ext>
            </a:extLst>
          </p:cNvPr>
          <p:cNvGrpSpPr/>
          <p:nvPr userDrawn="1"/>
        </p:nvGrpSpPr>
        <p:grpSpPr>
          <a:xfrm>
            <a:off x="2433750" y="1808163"/>
            <a:ext cx="8918462" cy="9683037"/>
            <a:chOff x="-515073" y="2466975"/>
            <a:chExt cx="27159008" cy="29487334"/>
          </a:xfrm>
        </p:grpSpPr>
        <p:sp>
          <p:nvSpPr>
            <p:cNvPr id="37" name="Freeform 5">
              <a:extLst>
                <a:ext uri="{FF2B5EF4-FFF2-40B4-BE49-F238E27FC236}">
                  <a16:creationId xmlns:a16="http://schemas.microsoft.com/office/drawing/2014/main" id="{2E8C310A-502B-41E9-B071-F9121A0DC69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23711" y="7742596"/>
              <a:ext cx="24220224" cy="24211713"/>
            </a:xfrm>
            <a:custGeom>
              <a:avLst/>
              <a:gdLst>
                <a:gd name="T0" fmla="*/ 2672 w 2740"/>
                <a:gd name="T1" fmla="*/ 0 h 2739"/>
                <a:gd name="T2" fmla="*/ 1779 w 2740"/>
                <a:gd name="T3" fmla="*/ 0 h 2739"/>
                <a:gd name="T4" fmla="*/ 1731 w 2740"/>
                <a:gd name="T5" fmla="*/ 19 h 2739"/>
                <a:gd name="T6" fmla="*/ 0 w 2740"/>
                <a:gd name="T7" fmla="*/ 1750 h 2739"/>
                <a:gd name="T8" fmla="*/ 990 w 2740"/>
                <a:gd name="T9" fmla="*/ 2739 h 2739"/>
                <a:gd name="T10" fmla="*/ 1563 w 2740"/>
                <a:gd name="T11" fmla="*/ 2164 h 2739"/>
                <a:gd name="T12" fmla="*/ 1565 w 2740"/>
                <a:gd name="T13" fmla="*/ 2166 h 2739"/>
                <a:gd name="T14" fmla="*/ 2720 w 2740"/>
                <a:gd name="T15" fmla="*/ 1008 h 2739"/>
                <a:gd name="T16" fmla="*/ 2740 w 2740"/>
                <a:gd name="T17" fmla="*/ 960 h 2739"/>
                <a:gd name="T18" fmla="*/ 2740 w 2740"/>
                <a:gd name="T19" fmla="*/ 68 h 2739"/>
                <a:gd name="T20" fmla="*/ 2672 w 2740"/>
                <a:gd name="T21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0" h="2739">
                  <a:moveTo>
                    <a:pt x="2672" y="0"/>
                  </a:moveTo>
                  <a:cubicBezTo>
                    <a:pt x="1779" y="0"/>
                    <a:pt x="1779" y="0"/>
                    <a:pt x="1779" y="0"/>
                  </a:cubicBezTo>
                  <a:cubicBezTo>
                    <a:pt x="1761" y="0"/>
                    <a:pt x="1744" y="7"/>
                    <a:pt x="1731" y="19"/>
                  </a:cubicBezTo>
                  <a:cubicBezTo>
                    <a:pt x="0" y="1750"/>
                    <a:pt x="0" y="1750"/>
                    <a:pt x="0" y="1750"/>
                  </a:cubicBezTo>
                  <a:cubicBezTo>
                    <a:pt x="990" y="2739"/>
                    <a:pt x="990" y="2739"/>
                    <a:pt x="990" y="2739"/>
                  </a:cubicBezTo>
                  <a:cubicBezTo>
                    <a:pt x="1563" y="2164"/>
                    <a:pt x="1563" y="2164"/>
                    <a:pt x="1563" y="2164"/>
                  </a:cubicBezTo>
                  <a:cubicBezTo>
                    <a:pt x="1565" y="2166"/>
                    <a:pt x="1565" y="2166"/>
                    <a:pt x="1565" y="2166"/>
                  </a:cubicBezTo>
                  <a:cubicBezTo>
                    <a:pt x="2720" y="1008"/>
                    <a:pt x="2720" y="1008"/>
                    <a:pt x="2720" y="1008"/>
                  </a:cubicBezTo>
                  <a:cubicBezTo>
                    <a:pt x="2733" y="995"/>
                    <a:pt x="2740" y="978"/>
                    <a:pt x="2740" y="960"/>
                  </a:cubicBezTo>
                  <a:cubicBezTo>
                    <a:pt x="2740" y="68"/>
                    <a:pt x="2740" y="68"/>
                    <a:pt x="2740" y="68"/>
                  </a:cubicBezTo>
                  <a:cubicBezTo>
                    <a:pt x="2740" y="30"/>
                    <a:pt x="2710" y="0"/>
                    <a:pt x="2672" y="0"/>
                  </a:cubicBezTo>
                </a:path>
              </a:pathLst>
            </a:custGeom>
            <a:solidFill>
              <a:schemeClr val="bg1">
                <a:alpha val="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" name="Freeform 5">
              <a:extLst>
                <a:ext uri="{FF2B5EF4-FFF2-40B4-BE49-F238E27FC236}">
                  <a16:creationId xmlns:a16="http://schemas.microsoft.com/office/drawing/2014/main" id="{5C3DEDFB-99D5-45D3-A78B-AD1701D037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15073" y="2466975"/>
              <a:ext cx="24220224" cy="24211713"/>
            </a:xfrm>
            <a:custGeom>
              <a:avLst/>
              <a:gdLst>
                <a:gd name="T0" fmla="*/ 2672 w 2740"/>
                <a:gd name="T1" fmla="*/ 0 h 2739"/>
                <a:gd name="T2" fmla="*/ 1779 w 2740"/>
                <a:gd name="T3" fmla="*/ 0 h 2739"/>
                <a:gd name="T4" fmla="*/ 1731 w 2740"/>
                <a:gd name="T5" fmla="*/ 19 h 2739"/>
                <a:gd name="T6" fmla="*/ 0 w 2740"/>
                <a:gd name="T7" fmla="*/ 1750 h 2739"/>
                <a:gd name="T8" fmla="*/ 990 w 2740"/>
                <a:gd name="T9" fmla="*/ 2739 h 2739"/>
                <a:gd name="T10" fmla="*/ 1563 w 2740"/>
                <a:gd name="T11" fmla="*/ 2164 h 2739"/>
                <a:gd name="T12" fmla="*/ 1565 w 2740"/>
                <a:gd name="T13" fmla="*/ 2166 h 2739"/>
                <a:gd name="T14" fmla="*/ 2720 w 2740"/>
                <a:gd name="T15" fmla="*/ 1008 h 2739"/>
                <a:gd name="T16" fmla="*/ 2740 w 2740"/>
                <a:gd name="T17" fmla="*/ 960 h 2739"/>
                <a:gd name="T18" fmla="*/ 2740 w 2740"/>
                <a:gd name="T19" fmla="*/ 68 h 2739"/>
                <a:gd name="T20" fmla="*/ 2672 w 2740"/>
                <a:gd name="T21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0" h="2739">
                  <a:moveTo>
                    <a:pt x="2672" y="0"/>
                  </a:moveTo>
                  <a:cubicBezTo>
                    <a:pt x="1779" y="0"/>
                    <a:pt x="1779" y="0"/>
                    <a:pt x="1779" y="0"/>
                  </a:cubicBezTo>
                  <a:cubicBezTo>
                    <a:pt x="1761" y="0"/>
                    <a:pt x="1744" y="7"/>
                    <a:pt x="1731" y="19"/>
                  </a:cubicBezTo>
                  <a:cubicBezTo>
                    <a:pt x="0" y="1750"/>
                    <a:pt x="0" y="1750"/>
                    <a:pt x="0" y="1750"/>
                  </a:cubicBezTo>
                  <a:cubicBezTo>
                    <a:pt x="990" y="2739"/>
                    <a:pt x="990" y="2739"/>
                    <a:pt x="990" y="2739"/>
                  </a:cubicBezTo>
                  <a:cubicBezTo>
                    <a:pt x="1563" y="2164"/>
                    <a:pt x="1563" y="2164"/>
                    <a:pt x="1563" y="2164"/>
                  </a:cubicBezTo>
                  <a:cubicBezTo>
                    <a:pt x="1565" y="2166"/>
                    <a:pt x="1565" y="2166"/>
                    <a:pt x="1565" y="2166"/>
                  </a:cubicBezTo>
                  <a:cubicBezTo>
                    <a:pt x="2720" y="1008"/>
                    <a:pt x="2720" y="1008"/>
                    <a:pt x="2720" y="1008"/>
                  </a:cubicBezTo>
                  <a:cubicBezTo>
                    <a:pt x="2733" y="995"/>
                    <a:pt x="2740" y="978"/>
                    <a:pt x="2740" y="960"/>
                  </a:cubicBezTo>
                  <a:cubicBezTo>
                    <a:pt x="2740" y="68"/>
                    <a:pt x="2740" y="68"/>
                    <a:pt x="2740" y="68"/>
                  </a:cubicBezTo>
                  <a:cubicBezTo>
                    <a:pt x="2740" y="30"/>
                    <a:pt x="2710" y="0"/>
                    <a:pt x="2672" y="0"/>
                  </a:cubicBezTo>
                </a:path>
              </a:pathLst>
            </a:custGeom>
            <a:solidFill>
              <a:srgbClr val="2DD573">
                <a:alpha val="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39" name="Rectangle 38">
            <a:extLst>
              <a:ext uri="{FF2B5EF4-FFF2-40B4-BE49-F238E27FC236}">
                <a16:creationId xmlns:a16="http://schemas.microsoft.com/office/drawing/2014/main" id="{BB5BF000-63C9-45BF-AB40-5A834DA8C6CC}"/>
              </a:ext>
            </a:extLst>
          </p:cNvPr>
          <p:cNvSpPr/>
          <p:nvPr userDrawn="1"/>
        </p:nvSpPr>
        <p:spPr>
          <a:xfrm>
            <a:off x="0" y="6348951"/>
            <a:ext cx="12192000" cy="514350"/>
          </a:xfrm>
          <a:prstGeom prst="rect">
            <a:avLst/>
          </a:prstGeom>
          <a:gradFill>
            <a:gsLst>
              <a:gs pos="0">
                <a:srgbClr val="124042">
                  <a:alpha val="0"/>
                </a:srgbClr>
              </a:gs>
              <a:gs pos="100000">
                <a:srgbClr val="12404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610" tIns="54610" rIns="54610" bIns="54610" rtlCol="0" anchor="ctr"/>
          <a:lstStyle/>
          <a:p>
            <a:pPr algn="ctr"/>
            <a:endParaRPr lang="en-GB" sz="900">
              <a:solidFill>
                <a:schemeClr val="bg1"/>
              </a:solidFill>
            </a:endParaRP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2"/>
          </p:nvPr>
        </p:nvSpPr>
        <p:spPr>
          <a:xfrm>
            <a:off x="839789" y="3207922"/>
            <a:ext cx="1294985" cy="2862178"/>
          </a:xfrm>
        </p:spPr>
        <p:txBody>
          <a:bodyPr lIns="0"/>
          <a:lstStyle>
            <a:lvl1pPr>
              <a:defRPr sz="1600">
                <a:solidFill>
                  <a:schemeClr val="bg2"/>
                </a:solidFill>
              </a:defRPr>
            </a:lvl1pPr>
            <a:lvl2pPr>
              <a:defRPr sz="1400">
                <a:solidFill>
                  <a:schemeClr val="bg2"/>
                </a:solidFill>
              </a:defRPr>
            </a:lvl2pPr>
            <a:lvl3pPr>
              <a:defRPr sz="1400">
                <a:solidFill>
                  <a:schemeClr val="bg2"/>
                </a:solidFill>
              </a:defRPr>
            </a:lvl3pPr>
            <a:lvl4pPr>
              <a:defRPr sz="1400">
                <a:solidFill>
                  <a:schemeClr val="bg2"/>
                </a:solidFill>
              </a:defRPr>
            </a:lvl4pPr>
            <a:lvl5pPr>
              <a:defRPr sz="1400">
                <a:solidFill>
                  <a:schemeClr val="bg2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71F97AD0-4F27-4B3E-8A9B-CA67C3D2921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2368600" y="3207922"/>
            <a:ext cx="1294985" cy="2862178"/>
          </a:xfrm>
        </p:spPr>
        <p:txBody>
          <a:bodyPr lIns="0"/>
          <a:lstStyle>
            <a:lvl1pPr>
              <a:defRPr sz="1600">
                <a:solidFill>
                  <a:schemeClr val="bg2"/>
                </a:solidFill>
              </a:defRPr>
            </a:lvl1pPr>
            <a:lvl2pPr>
              <a:defRPr sz="1400">
                <a:solidFill>
                  <a:schemeClr val="bg2"/>
                </a:solidFill>
              </a:defRPr>
            </a:lvl2pPr>
            <a:lvl3pPr>
              <a:defRPr sz="1400">
                <a:solidFill>
                  <a:schemeClr val="bg2"/>
                </a:solidFill>
              </a:defRPr>
            </a:lvl3pPr>
            <a:lvl4pPr>
              <a:defRPr sz="1400">
                <a:solidFill>
                  <a:schemeClr val="bg2"/>
                </a:solidFill>
              </a:defRPr>
            </a:lvl4pPr>
            <a:lvl5pPr>
              <a:defRPr sz="1400">
                <a:solidFill>
                  <a:schemeClr val="bg2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2" name="Text Placeholder 5">
            <a:extLst>
              <a:ext uri="{FF2B5EF4-FFF2-40B4-BE49-F238E27FC236}">
                <a16:creationId xmlns:a16="http://schemas.microsoft.com/office/drawing/2014/main" id="{6489405C-00BC-405B-9B33-0AAE8D58226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3897411" y="3207922"/>
            <a:ext cx="1294985" cy="2862178"/>
          </a:xfrm>
        </p:spPr>
        <p:txBody>
          <a:bodyPr lIns="0"/>
          <a:lstStyle>
            <a:lvl1pPr>
              <a:defRPr sz="1600">
                <a:solidFill>
                  <a:schemeClr val="bg2"/>
                </a:solidFill>
              </a:defRPr>
            </a:lvl1pPr>
            <a:lvl2pPr>
              <a:defRPr sz="1400">
                <a:solidFill>
                  <a:schemeClr val="bg2"/>
                </a:solidFill>
              </a:defRPr>
            </a:lvl2pPr>
            <a:lvl3pPr>
              <a:defRPr sz="1400">
                <a:solidFill>
                  <a:schemeClr val="bg2"/>
                </a:solidFill>
              </a:defRPr>
            </a:lvl3pPr>
            <a:lvl4pPr>
              <a:defRPr sz="1400">
                <a:solidFill>
                  <a:schemeClr val="bg2"/>
                </a:solidFill>
              </a:defRPr>
            </a:lvl4pPr>
            <a:lvl5pPr>
              <a:defRPr sz="1400">
                <a:solidFill>
                  <a:schemeClr val="bg2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7" name="object 20">
            <a:extLst>
              <a:ext uri="{FF2B5EF4-FFF2-40B4-BE49-F238E27FC236}">
                <a16:creationId xmlns:a16="http://schemas.microsoft.com/office/drawing/2014/main" id="{EA125DBF-AD61-4C30-AA88-2D6F2E0733EC}"/>
              </a:ext>
            </a:extLst>
          </p:cNvPr>
          <p:cNvSpPr/>
          <p:nvPr userDrawn="1"/>
        </p:nvSpPr>
        <p:spPr>
          <a:xfrm>
            <a:off x="-5720867" y="1399555"/>
            <a:ext cx="682459" cy="356984"/>
          </a:xfrm>
          <a:prstGeom prst="rect">
            <a:avLst/>
          </a:pr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21">
            <a:extLst>
              <a:ext uri="{FF2B5EF4-FFF2-40B4-BE49-F238E27FC236}">
                <a16:creationId xmlns:a16="http://schemas.microsoft.com/office/drawing/2014/main" id="{08AA955B-1D2C-4D65-A00C-4452D0FB09E7}"/>
              </a:ext>
            </a:extLst>
          </p:cNvPr>
          <p:cNvSpPr/>
          <p:nvPr userDrawn="1"/>
        </p:nvSpPr>
        <p:spPr>
          <a:xfrm>
            <a:off x="-4992141" y="1399555"/>
            <a:ext cx="682459" cy="356984"/>
          </a:xfrm>
          <a:prstGeom prst="rect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22">
            <a:extLst>
              <a:ext uri="{FF2B5EF4-FFF2-40B4-BE49-F238E27FC236}">
                <a16:creationId xmlns:a16="http://schemas.microsoft.com/office/drawing/2014/main" id="{A8F8C58C-F92F-4857-AC49-AE8D01ABDD78}"/>
              </a:ext>
            </a:extLst>
          </p:cNvPr>
          <p:cNvSpPr/>
          <p:nvPr userDrawn="1"/>
        </p:nvSpPr>
        <p:spPr>
          <a:xfrm>
            <a:off x="-4263402" y="1399555"/>
            <a:ext cx="682459" cy="356984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3">
            <a:extLst>
              <a:ext uri="{FF2B5EF4-FFF2-40B4-BE49-F238E27FC236}">
                <a16:creationId xmlns:a16="http://schemas.microsoft.com/office/drawing/2014/main" id="{62BB594B-C694-4F45-9629-1F39A92803B3}"/>
              </a:ext>
            </a:extLst>
          </p:cNvPr>
          <p:cNvSpPr/>
          <p:nvPr userDrawn="1"/>
        </p:nvSpPr>
        <p:spPr>
          <a:xfrm>
            <a:off x="-5720867" y="1827621"/>
            <a:ext cx="682459" cy="356984"/>
          </a:xfrm>
          <a:prstGeom prst="rect">
            <a:avLst/>
          </a:pr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4">
            <a:extLst>
              <a:ext uri="{FF2B5EF4-FFF2-40B4-BE49-F238E27FC236}">
                <a16:creationId xmlns:a16="http://schemas.microsoft.com/office/drawing/2014/main" id="{8AD3FCA2-9F18-4EE1-87DF-5030BBB46A4C}"/>
              </a:ext>
            </a:extLst>
          </p:cNvPr>
          <p:cNvSpPr/>
          <p:nvPr userDrawn="1"/>
        </p:nvSpPr>
        <p:spPr>
          <a:xfrm>
            <a:off x="-4992141" y="1827621"/>
            <a:ext cx="682459" cy="356984"/>
          </a:xfrm>
          <a:prstGeom prst="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5">
            <a:extLst>
              <a:ext uri="{FF2B5EF4-FFF2-40B4-BE49-F238E27FC236}">
                <a16:creationId xmlns:a16="http://schemas.microsoft.com/office/drawing/2014/main" id="{CE4EA839-4BC4-4C02-99AA-2845CCD9FC42}"/>
              </a:ext>
            </a:extLst>
          </p:cNvPr>
          <p:cNvSpPr/>
          <p:nvPr userDrawn="1"/>
        </p:nvSpPr>
        <p:spPr>
          <a:xfrm>
            <a:off x="-4263402" y="1827621"/>
            <a:ext cx="682459" cy="356984"/>
          </a:xfrm>
          <a:prstGeom prst="rect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23" name="object 79">
            <a:extLst>
              <a:ext uri="{FF2B5EF4-FFF2-40B4-BE49-F238E27FC236}">
                <a16:creationId xmlns:a16="http://schemas.microsoft.com/office/drawing/2014/main" id="{0DBA3183-74D3-4617-9795-B03374B972A4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859945035"/>
              </p:ext>
            </p:extLst>
          </p:nvPr>
        </p:nvGraphicFramePr>
        <p:xfrm>
          <a:off x="-5734367" y="137429"/>
          <a:ext cx="5042533" cy="95811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270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035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992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4F213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333F48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1C254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12404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59E2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DA572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93163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45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52375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5B677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32466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05636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D32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932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EE75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7C6EB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CAD0D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21B0E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2DD57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DC20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83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E98D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30" name="Text Placeholder 5">
            <a:extLst>
              <a:ext uri="{FF2B5EF4-FFF2-40B4-BE49-F238E27FC236}">
                <a16:creationId xmlns:a16="http://schemas.microsoft.com/office/drawing/2014/main" id="{99FB3350-B576-43E3-968D-7F4016320F88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426222" y="3207922"/>
            <a:ext cx="1294985" cy="2862178"/>
          </a:xfrm>
        </p:spPr>
        <p:txBody>
          <a:bodyPr lIns="0"/>
          <a:lstStyle>
            <a:lvl1pPr>
              <a:defRPr sz="1600">
                <a:solidFill>
                  <a:schemeClr val="bg2"/>
                </a:solidFill>
              </a:defRPr>
            </a:lvl1pPr>
            <a:lvl2pPr>
              <a:defRPr sz="1400">
                <a:solidFill>
                  <a:schemeClr val="bg2"/>
                </a:solidFill>
              </a:defRPr>
            </a:lvl2pPr>
            <a:lvl3pPr>
              <a:defRPr sz="1400">
                <a:solidFill>
                  <a:schemeClr val="bg2"/>
                </a:solidFill>
              </a:defRPr>
            </a:lvl3pPr>
            <a:lvl4pPr>
              <a:defRPr sz="1400">
                <a:solidFill>
                  <a:schemeClr val="bg2"/>
                </a:solidFill>
              </a:defRPr>
            </a:lvl4pPr>
            <a:lvl5pPr>
              <a:defRPr sz="1400">
                <a:solidFill>
                  <a:schemeClr val="bg2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31" name="Text Placeholder 5">
            <a:extLst>
              <a:ext uri="{FF2B5EF4-FFF2-40B4-BE49-F238E27FC236}">
                <a16:creationId xmlns:a16="http://schemas.microsoft.com/office/drawing/2014/main" id="{10A828B5-E20B-4E2C-8907-77BC2DEC6483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6955033" y="3207922"/>
            <a:ext cx="1294985" cy="2862178"/>
          </a:xfrm>
        </p:spPr>
        <p:txBody>
          <a:bodyPr lIns="0"/>
          <a:lstStyle>
            <a:lvl1pPr>
              <a:defRPr sz="1600">
                <a:solidFill>
                  <a:schemeClr val="bg2"/>
                </a:solidFill>
              </a:defRPr>
            </a:lvl1pPr>
            <a:lvl2pPr>
              <a:defRPr sz="1400">
                <a:solidFill>
                  <a:schemeClr val="bg2"/>
                </a:solidFill>
              </a:defRPr>
            </a:lvl2pPr>
            <a:lvl3pPr>
              <a:defRPr sz="1400">
                <a:solidFill>
                  <a:schemeClr val="bg2"/>
                </a:solidFill>
              </a:defRPr>
            </a:lvl3pPr>
            <a:lvl4pPr>
              <a:defRPr sz="1400">
                <a:solidFill>
                  <a:schemeClr val="bg2"/>
                </a:solidFill>
              </a:defRPr>
            </a:lvl4pPr>
            <a:lvl5pPr>
              <a:defRPr sz="1400">
                <a:solidFill>
                  <a:schemeClr val="bg2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32" name="Text Placeholder 5">
            <a:extLst>
              <a:ext uri="{FF2B5EF4-FFF2-40B4-BE49-F238E27FC236}">
                <a16:creationId xmlns:a16="http://schemas.microsoft.com/office/drawing/2014/main" id="{2505CA5D-6DE2-43A2-8D73-E50571CBE33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483844" y="3207922"/>
            <a:ext cx="1294985" cy="2862178"/>
          </a:xfrm>
        </p:spPr>
        <p:txBody>
          <a:bodyPr lIns="0"/>
          <a:lstStyle>
            <a:lvl1pPr>
              <a:defRPr sz="1600">
                <a:solidFill>
                  <a:schemeClr val="bg2"/>
                </a:solidFill>
              </a:defRPr>
            </a:lvl1pPr>
            <a:lvl2pPr>
              <a:defRPr sz="1400">
                <a:solidFill>
                  <a:schemeClr val="bg2"/>
                </a:solidFill>
              </a:defRPr>
            </a:lvl2pPr>
            <a:lvl3pPr>
              <a:defRPr sz="1400">
                <a:solidFill>
                  <a:schemeClr val="bg2"/>
                </a:solidFill>
              </a:defRPr>
            </a:lvl3pPr>
            <a:lvl4pPr>
              <a:defRPr sz="1400">
                <a:solidFill>
                  <a:schemeClr val="bg2"/>
                </a:solidFill>
              </a:defRPr>
            </a:lvl4pPr>
            <a:lvl5pPr>
              <a:defRPr sz="1400">
                <a:solidFill>
                  <a:schemeClr val="bg2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33" name="Text Placeholder 5">
            <a:extLst>
              <a:ext uri="{FF2B5EF4-FFF2-40B4-BE49-F238E27FC236}">
                <a16:creationId xmlns:a16="http://schemas.microsoft.com/office/drawing/2014/main" id="{4E604EDF-FC0E-46E6-BCF6-88225265316A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10012656" y="3207922"/>
            <a:ext cx="1294985" cy="2862178"/>
          </a:xfrm>
        </p:spPr>
        <p:txBody>
          <a:bodyPr lIns="0"/>
          <a:lstStyle>
            <a:lvl1pPr>
              <a:defRPr sz="1600">
                <a:solidFill>
                  <a:schemeClr val="bg2"/>
                </a:solidFill>
              </a:defRPr>
            </a:lvl1pPr>
            <a:lvl2pPr>
              <a:defRPr sz="1400">
                <a:solidFill>
                  <a:schemeClr val="bg2"/>
                </a:solidFill>
              </a:defRPr>
            </a:lvl2pPr>
            <a:lvl3pPr>
              <a:defRPr sz="1400">
                <a:solidFill>
                  <a:schemeClr val="bg2"/>
                </a:solidFill>
              </a:defRPr>
            </a:lvl3pPr>
            <a:lvl4pPr>
              <a:defRPr sz="1400">
                <a:solidFill>
                  <a:schemeClr val="bg2"/>
                </a:solidFill>
              </a:defRPr>
            </a:lvl4pPr>
            <a:lvl5pPr>
              <a:defRPr sz="1400">
                <a:solidFill>
                  <a:schemeClr val="bg2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0CF97309-187E-43C3-9BD6-27A71E5868CB}"/>
              </a:ext>
            </a:extLst>
          </p:cNvPr>
          <p:cNvSpPr/>
          <p:nvPr userDrawn="1"/>
        </p:nvSpPr>
        <p:spPr>
          <a:xfrm>
            <a:off x="13686503" y="-1887794"/>
            <a:ext cx="3274142" cy="2772697"/>
          </a:xfrm>
          <a:prstGeom prst="rect">
            <a:avLst/>
          </a:prstGeom>
          <a:gradFill>
            <a:gsLst>
              <a:gs pos="7000">
                <a:schemeClr val="accent2"/>
              </a:gs>
              <a:gs pos="94690">
                <a:schemeClr val="accent2">
                  <a:lumMod val="50000"/>
                </a:schemeClr>
              </a:gs>
              <a:gs pos="64000">
                <a:schemeClr val="accent2">
                  <a:lumMod val="75000"/>
                </a:schemeClr>
              </a:gs>
            </a:gsLst>
            <a:path path="circle">
              <a:fillToRect l="50000" t="50000" r="50000" b="50000"/>
            </a:path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423E4D09-5EAC-43B0-87AD-580E64854B8D}"/>
              </a:ext>
            </a:extLst>
          </p:cNvPr>
          <p:cNvSpPr/>
          <p:nvPr userDrawn="1"/>
        </p:nvSpPr>
        <p:spPr>
          <a:xfrm>
            <a:off x="3000" y="6215139"/>
            <a:ext cx="12186000" cy="144000"/>
          </a:xfrm>
          <a:prstGeom prst="rect">
            <a:avLst/>
          </a:prstGeom>
          <a:solidFill>
            <a:srgbClr val="2DD5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05A86288-F472-42B2-A3E3-1C7A0123C01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t"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1DEC5036-93C3-451A-B0ED-FFBCF1D7C3C2}"/>
              </a:ext>
            </a:extLst>
          </p:cNvPr>
          <p:cNvSpPr txBox="1"/>
          <p:nvPr userDrawn="1"/>
        </p:nvSpPr>
        <p:spPr>
          <a:xfrm>
            <a:off x="0" y="0"/>
            <a:ext cx="121920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OFFICIAL</a:t>
            </a:r>
          </a:p>
        </p:txBody>
      </p:sp>
    </p:spTree>
    <p:extLst>
      <p:ext uri="{BB962C8B-B14F-4D97-AF65-F5344CB8AC3E}">
        <p14:creationId xmlns:p14="http://schemas.microsoft.com/office/powerpoint/2010/main" val="409915532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Divider slide purp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2" name="Picture 341">
            <a:extLst>
              <a:ext uri="{FF2B5EF4-FFF2-40B4-BE49-F238E27FC236}">
                <a16:creationId xmlns:a16="http://schemas.microsoft.com/office/drawing/2014/main" id="{151AC1B3-784E-4CE6-9BDB-D7B9CC356C7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45982" y="-23664"/>
            <a:ext cx="12247342" cy="7531627"/>
          </a:xfrm>
          <a:prstGeom prst="rect">
            <a:avLst/>
          </a:prstGeom>
        </p:spPr>
      </p:pic>
      <p:sp>
        <p:nvSpPr>
          <p:cNvPr id="343" name="Rectangle 342">
            <a:extLst>
              <a:ext uri="{FF2B5EF4-FFF2-40B4-BE49-F238E27FC236}">
                <a16:creationId xmlns:a16="http://schemas.microsoft.com/office/drawing/2014/main" id="{AA5C37AE-8C74-422E-8637-2AD9C6044584}"/>
              </a:ext>
            </a:extLst>
          </p:cNvPr>
          <p:cNvSpPr>
            <a:spLocks/>
          </p:cNvSpPr>
          <p:nvPr userDrawn="1"/>
        </p:nvSpPr>
        <p:spPr>
          <a:xfrm>
            <a:off x="1200" y="-15749"/>
            <a:ext cx="12192000" cy="6873749"/>
          </a:xfrm>
          <a:prstGeom prst="rect">
            <a:avLst/>
          </a:prstGeom>
          <a:solidFill>
            <a:schemeClr val="accent2">
              <a:alpha val="6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160" name="Freeform 159"/>
          <p:cNvSpPr/>
          <p:nvPr userDrawn="1"/>
        </p:nvSpPr>
        <p:spPr>
          <a:xfrm rot="2726338">
            <a:off x="-280794" y="-1243432"/>
            <a:ext cx="1943608" cy="3853721"/>
          </a:xfrm>
          <a:custGeom>
            <a:avLst/>
            <a:gdLst>
              <a:gd name="connsiteX0" fmla="*/ 0 w 1943608"/>
              <a:gd name="connsiteY0" fmla="*/ 1939668 h 3853721"/>
              <a:gd name="connsiteX1" fmla="*/ 1910172 w 1943608"/>
              <a:gd name="connsiteY1" fmla="*/ 0 h 3853721"/>
              <a:gd name="connsiteX2" fmla="*/ 1910172 w 1943608"/>
              <a:gd name="connsiteY2" fmla="*/ 1 h 3853721"/>
              <a:gd name="connsiteX3" fmla="*/ 1063574 w 1943608"/>
              <a:gd name="connsiteY3" fmla="*/ 859672 h 3853721"/>
              <a:gd name="connsiteX4" fmla="*/ 1924991 w 1943608"/>
              <a:gd name="connsiteY4" fmla="*/ 1707989 h 3853721"/>
              <a:gd name="connsiteX5" fmla="*/ 1943608 w 1943608"/>
              <a:gd name="connsiteY5" fmla="*/ 3853721 h 3853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43608" h="3853721">
                <a:moveTo>
                  <a:pt x="0" y="1939668"/>
                </a:moveTo>
                <a:lnTo>
                  <a:pt x="1910172" y="0"/>
                </a:lnTo>
                <a:lnTo>
                  <a:pt x="1910172" y="1"/>
                </a:lnTo>
                <a:lnTo>
                  <a:pt x="1063574" y="859672"/>
                </a:lnTo>
                <a:lnTo>
                  <a:pt x="1924991" y="1707989"/>
                </a:lnTo>
                <a:lnTo>
                  <a:pt x="1943608" y="3853721"/>
                </a:lnTo>
                <a:close/>
              </a:path>
            </a:pathLst>
          </a:custGeom>
          <a:solidFill>
            <a:srgbClr val="2DD5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" name="object 20">
            <a:extLst>
              <a:ext uri="{FF2B5EF4-FFF2-40B4-BE49-F238E27FC236}">
                <a16:creationId xmlns:a16="http://schemas.microsoft.com/office/drawing/2014/main" id="{61684398-C6FB-4339-8A36-821438432139}"/>
              </a:ext>
            </a:extLst>
          </p:cNvPr>
          <p:cNvSpPr/>
          <p:nvPr userDrawn="1"/>
        </p:nvSpPr>
        <p:spPr>
          <a:xfrm>
            <a:off x="-5720867" y="1399555"/>
            <a:ext cx="682459" cy="356984"/>
          </a:xfrm>
          <a:prstGeom prst="rect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21">
            <a:extLst>
              <a:ext uri="{FF2B5EF4-FFF2-40B4-BE49-F238E27FC236}">
                <a16:creationId xmlns:a16="http://schemas.microsoft.com/office/drawing/2014/main" id="{667617DE-1971-47E2-9A06-1A5422A3EED2}"/>
              </a:ext>
            </a:extLst>
          </p:cNvPr>
          <p:cNvSpPr/>
          <p:nvPr userDrawn="1"/>
        </p:nvSpPr>
        <p:spPr>
          <a:xfrm>
            <a:off x="-4992141" y="1399555"/>
            <a:ext cx="682459" cy="356984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22">
            <a:extLst>
              <a:ext uri="{FF2B5EF4-FFF2-40B4-BE49-F238E27FC236}">
                <a16:creationId xmlns:a16="http://schemas.microsoft.com/office/drawing/2014/main" id="{4F4B8F2D-C16C-44FF-BB03-739817179A0F}"/>
              </a:ext>
            </a:extLst>
          </p:cNvPr>
          <p:cNvSpPr/>
          <p:nvPr userDrawn="1"/>
        </p:nvSpPr>
        <p:spPr>
          <a:xfrm>
            <a:off x="-4263402" y="1399555"/>
            <a:ext cx="682459" cy="356984"/>
          </a:xfrm>
          <a:prstGeom prst="rect">
            <a:avLst/>
          </a:pr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23">
            <a:extLst>
              <a:ext uri="{FF2B5EF4-FFF2-40B4-BE49-F238E27FC236}">
                <a16:creationId xmlns:a16="http://schemas.microsoft.com/office/drawing/2014/main" id="{BD3CC779-BC9F-4A99-A9BB-611177586A9A}"/>
              </a:ext>
            </a:extLst>
          </p:cNvPr>
          <p:cNvSpPr/>
          <p:nvPr userDrawn="1"/>
        </p:nvSpPr>
        <p:spPr>
          <a:xfrm>
            <a:off x="-5720867" y="1827621"/>
            <a:ext cx="682459" cy="356984"/>
          </a:xfrm>
          <a:prstGeom prst="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24">
            <a:extLst>
              <a:ext uri="{FF2B5EF4-FFF2-40B4-BE49-F238E27FC236}">
                <a16:creationId xmlns:a16="http://schemas.microsoft.com/office/drawing/2014/main" id="{D67DAB16-D3C4-4318-8728-A5B335BFA8B6}"/>
              </a:ext>
            </a:extLst>
          </p:cNvPr>
          <p:cNvSpPr/>
          <p:nvPr userDrawn="1"/>
        </p:nvSpPr>
        <p:spPr>
          <a:xfrm>
            <a:off x="-4992141" y="1827621"/>
            <a:ext cx="682459" cy="356984"/>
          </a:xfrm>
          <a:prstGeom prst="rect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25">
            <a:extLst>
              <a:ext uri="{FF2B5EF4-FFF2-40B4-BE49-F238E27FC236}">
                <a16:creationId xmlns:a16="http://schemas.microsoft.com/office/drawing/2014/main" id="{5C38B53F-1E4F-49FA-AA70-F5F36BCA8726}"/>
              </a:ext>
            </a:extLst>
          </p:cNvPr>
          <p:cNvSpPr/>
          <p:nvPr userDrawn="1"/>
        </p:nvSpPr>
        <p:spPr>
          <a:xfrm>
            <a:off x="-4263402" y="1827621"/>
            <a:ext cx="682459" cy="356984"/>
          </a:xfrm>
          <a:prstGeom prst="rect">
            <a:avLst/>
          </a:prstGeom>
          <a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6" name="object 79">
            <a:extLst>
              <a:ext uri="{FF2B5EF4-FFF2-40B4-BE49-F238E27FC236}">
                <a16:creationId xmlns:a16="http://schemas.microsoft.com/office/drawing/2014/main" id="{8E119FC6-0670-43C7-94D4-D8E692325EB7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076701704"/>
              </p:ext>
            </p:extLst>
          </p:nvPr>
        </p:nvGraphicFramePr>
        <p:xfrm>
          <a:off x="-5734367" y="137429"/>
          <a:ext cx="5042533" cy="95811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270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035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992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4F213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333F48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1C254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12404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59E2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DA572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93163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45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52375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5B677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32466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05636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D32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932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EE75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7C6EB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CAD0D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21B0E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2DD57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DC20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83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E98D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67" name="Group 66">
            <a:extLst>
              <a:ext uri="{FF2B5EF4-FFF2-40B4-BE49-F238E27FC236}">
                <a16:creationId xmlns:a16="http://schemas.microsoft.com/office/drawing/2014/main" id="{340355A2-2F38-4DB8-B412-3C189C4F0404}"/>
              </a:ext>
            </a:extLst>
          </p:cNvPr>
          <p:cNvGrpSpPr/>
          <p:nvPr userDrawn="1"/>
        </p:nvGrpSpPr>
        <p:grpSpPr>
          <a:xfrm flipH="1">
            <a:off x="-2309812" y="-4432097"/>
            <a:ext cx="1011665" cy="4285048"/>
            <a:chOff x="1390649" y="-2286000"/>
            <a:chExt cx="698731" cy="2959573"/>
          </a:xfrm>
        </p:grpSpPr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10685A10-19FD-41C2-B2E9-EB4287CC1B62}"/>
                </a:ext>
              </a:extLst>
            </p:cNvPr>
            <p:cNvSpPr/>
            <p:nvPr/>
          </p:nvSpPr>
          <p:spPr>
            <a:xfrm>
              <a:off x="1511151" y="-2017355"/>
              <a:ext cx="216033" cy="2265573"/>
            </a:xfrm>
            <a:custGeom>
              <a:avLst/>
              <a:gdLst>
                <a:gd name="connsiteX0" fmla="*/ 0 w 274320"/>
                <a:gd name="connsiteY0" fmla="*/ 2891790 h 2891790"/>
                <a:gd name="connsiteX1" fmla="*/ 0 w 274320"/>
                <a:gd name="connsiteY1" fmla="*/ 1154430 h 2891790"/>
                <a:gd name="connsiteX2" fmla="*/ 274320 w 274320"/>
                <a:gd name="connsiteY2" fmla="*/ 1154430 h 2891790"/>
                <a:gd name="connsiteX3" fmla="*/ 274320 w 274320"/>
                <a:gd name="connsiteY3" fmla="*/ 0 h 289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4320" h="2891790">
                  <a:moveTo>
                    <a:pt x="0" y="2891790"/>
                  </a:moveTo>
                  <a:lnTo>
                    <a:pt x="0" y="1154430"/>
                  </a:lnTo>
                  <a:lnTo>
                    <a:pt x="274320" y="1154430"/>
                  </a:lnTo>
                  <a:lnTo>
                    <a:pt x="27432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6AD9DD7F-C0BB-4095-BE6E-192291E03CD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871205" y="-2286000"/>
              <a:ext cx="0" cy="2959573"/>
            </a:xfrm>
            <a:prstGeom prst="line">
              <a:avLst/>
            </a:pr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F734B1B-91DE-4944-BEF0-33663ACF958A}"/>
                </a:ext>
              </a:extLst>
            </p:cNvPr>
            <p:cNvSpPr/>
            <p:nvPr/>
          </p:nvSpPr>
          <p:spPr>
            <a:xfrm>
              <a:off x="1676176" y="-865166"/>
              <a:ext cx="192029" cy="405953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625B09B9-ED9B-4D2B-A045-2350FC514E21}"/>
                </a:ext>
              </a:extLst>
            </p:cNvPr>
            <p:cNvSpPr/>
            <p:nvPr/>
          </p:nvSpPr>
          <p:spPr>
            <a:xfrm flipH="1">
              <a:off x="1970262" y="-1592000"/>
              <a:ext cx="119118" cy="2265573"/>
            </a:xfrm>
            <a:custGeom>
              <a:avLst/>
              <a:gdLst>
                <a:gd name="connsiteX0" fmla="*/ 0 w 274320"/>
                <a:gd name="connsiteY0" fmla="*/ 2891790 h 2891790"/>
                <a:gd name="connsiteX1" fmla="*/ 0 w 274320"/>
                <a:gd name="connsiteY1" fmla="*/ 1154430 h 2891790"/>
                <a:gd name="connsiteX2" fmla="*/ 274320 w 274320"/>
                <a:gd name="connsiteY2" fmla="*/ 1154430 h 2891790"/>
                <a:gd name="connsiteX3" fmla="*/ 274320 w 274320"/>
                <a:gd name="connsiteY3" fmla="*/ 0 h 289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4320" h="2891790">
                  <a:moveTo>
                    <a:pt x="0" y="2891790"/>
                  </a:moveTo>
                  <a:lnTo>
                    <a:pt x="0" y="1154430"/>
                  </a:lnTo>
                  <a:lnTo>
                    <a:pt x="274320" y="1154430"/>
                  </a:lnTo>
                  <a:lnTo>
                    <a:pt x="27432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43FB7F89-D1C0-41B0-9E85-FC53897547CC}"/>
                </a:ext>
              </a:extLst>
            </p:cNvPr>
            <p:cNvSpPr/>
            <p:nvPr/>
          </p:nvSpPr>
          <p:spPr>
            <a:xfrm flipH="1">
              <a:off x="1970264" y="-1926670"/>
              <a:ext cx="119116" cy="721717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1B14A73-1F99-48B5-A8B9-9EA57CCB30A1}"/>
                </a:ext>
              </a:extLst>
            </p:cNvPr>
            <p:cNvSpPr/>
            <p:nvPr/>
          </p:nvSpPr>
          <p:spPr>
            <a:xfrm>
              <a:off x="1390649" y="-515928"/>
              <a:ext cx="120501" cy="601466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14" name="Group 113">
            <a:extLst>
              <a:ext uri="{FF2B5EF4-FFF2-40B4-BE49-F238E27FC236}">
                <a16:creationId xmlns:a16="http://schemas.microsoft.com/office/drawing/2014/main" id="{A84283D4-5387-4726-83EA-388DD8DB16CB}"/>
              </a:ext>
            </a:extLst>
          </p:cNvPr>
          <p:cNvGrpSpPr/>
          <p:nvPr userDrawn="1"/>
        </p:nvGrpSpPr>
        <p:grpSpPr>
          <a:xfrm>
            <a:off x="-7215363" y="-3020502"/>
            <a:ext cx="1011665" cy="4285048"/>
            <a:chOff x="1390649" y="-2286000"/>
            <a:chExt cx="698731" cy="2959573"/>
          </a:xfrm>
        </p:grpSpPr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C79E4CC7-AD7F-491D-8B85-D19C4C981B27}"/>
                </a:ext>
              </a:extLst>
            </p:cNvPr>
            <p:cNvSpPr/>
            <p:nvPr/>
          </p:nvSpPr>
          <p:spPr>
            <a:xfrm>
              <a:off x="1511151" y="-2017355"/>
              <a:ext cx="216033" cy="2265573"/>
            </a:xfrm>
            <a:custGeom>
              <a:avLst/>
              <a:gdLst>
                <a:gd name="connsiteX0" fmla="*/ 0 w 274320"/>
                <a:gd name="connsiteY0" fmla="*/ 2891790 h 2891790"/>
                <a:gd name="connsiteX1" fmla="*/ 0 w 274320"/>
                <a:gd name="connsiteY1" fmla="*/ 1154430 h 2891790"/>
                <a:gd name="connsiteX2" fmla="*/ 274320 w 274320"/>
                <a:gd name="connsiteY2" fmla="*/ 1154430 h 2891790"/>
                <a:gd name="connsiteX3" fmla="*/ 274320 w 274320"/>
                <a:gd name="connsiteY3" fmla="*/ 0 h 289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4320" h="2891790">
                  <a:moveTo>
                    <a:pt x="0" y="2891790"/>
                  </a:moveTo>
                  <a:lnTo>
                    <a:pt x="0" y="1154430"/>
                  </a:lnTo>
                  <a:lnTo>
                    <a:pt x="274320" y="1154430"/>
                  </a:lnTo>
                  <a:lnTo>
                    <a:pt x="27432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B78CCF72-6DCA-42EF-A3BD-A0C359C4A3E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871205" y="-2286000"/>
              <a:ext cx="0" cy="2959573"/>
            </a:xfrm>
            <a:prstGeom prst="line">
              <a:avLst/>
            </a:pr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03BDE952-FA63-46A5-A51D-DFBB91871E13}"/>
                </a:ext>
              </a:extLst>
            </p:cNvPr>
            <p:cNvSpPr/>
            <p:nvPr/>
          </p:nvSpPr>
          <p:spPr>
            <a:xfrm>
              <a:off x="1676176" y="-865166"/>
              <a:ext cx="192029" cy="405953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CC4C4A75-935E-4E07-A5E0-42C3690BA3AE}"/>
                </a:ext>
              </a:extLst>
            </p:cNvPr>
            <p:cNvSpPr/>
            <p:nvPr/>
          </p:nvSpPr>
          <p:spPr>
            <a:xfrm flipH="1">
              <a:off x="1970262" y="-1592000"/>
              <a:ext cx="119118" cy="2265573"/>
            </a:xfrm>
            <a:custGeom>
              <a:avLst/>
              <a:gdLst>
                <a:gd name="connsiteX0" fmla="*/ 0 w 274320"/>
                <a:gd name="connsiteY0" fmla="*/ 2891790 h 2891790"/>
                <a:gd name="connsiteX1" fmla="*/ 0 w 274320"/>
                <a:gd name="connsiteY1" fmla="*/ 1154430 h 2891790"/>
                <a:gd name="connsiteX2" fmla="*/ 274320 w 274320"/>
                <a:gd name="connsiteY2" fmla="*/ 1154430 h 2891790"/>
                <a:gd name="connsiteX3" fmla="*/ 274320 w 274320"/>
                <a:gd name="connsiteY3" fmla="*/ 0 h 289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4320" h="2891790">
                  <a:moveTo>
                    <a:pt x="0" y="2891790"/>
                  </a:moveTo>
                  <a:lnTo>
                    <a:pt x="0" y="1154430"/>
                  </a:lnTo>
                  <a:lnTo>
                    <a:pt x="274320" y="1154430"/>
                  </a:lnTo>
                  <a:lnTo>
                    <a:pt x="27432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F1B59FA-A4B5-4B64-98C2-F4B37110EF07}"/>
                </a:ext>
              </a:extLst>
            </p:cNvPr>
            <p:cNvSpPr/>
            <p:nvPr/>
          </p:nvSpPr>
          <p:spPr>
            <a:xfrm flipH="1">
              <a:off x="1970264" y="-1926670"/>
              <a:ext cx="119116" cy="721717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432A7AE3-B4E0-48F0-8330-ECD161A3F0D9}"/>
                </a:ext>
              </a:extLst>
            </p:cNvPr>
            <p:cNvSpPr/>
            <p:nvPr/>
          </p:nvSpPr>
          <p:spPr>
            <a:xfrm>
              <a:off x="1390649" y="-515928"/>
              <a:ext cx="120501" cy="601466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344" name="Freeform 9">
            <a:extLst>
              <a:ext uri="{FF2B5EF4-FFF2-40B4-BE49-F238E27FC236}">
                <a16:creationId xmlns:a16="http://schemas.microsoft.com/office/drawing/2014/main" id="{718C25F4-10F5-4710-858E-1FCAF28B378E}"/>
              </a:ext>
            </a:extLst>
          </p:cNvPr>
          <p:cNvSpPr>
            <a:spLocks/>
          </p:cNvSpPr>
          <p:nvPr userDrawn="1"/>
        </p:nvSpPr>
        <p:spPr bwMode="auto">
          <a:xfrm>
            <a:off x="1516063" y="-15749"/>
            <a:ext cx="10677138" cy="5113212"/>
          </a:xfrm>
          <a:custGeom>
            <a:avLst/>
            <a:gdLst>
              <a:gd name="T0" fmla="*/ 1772 w 1772"/>
              <a:gd name="T1" fmla="*/ 0 h 847"/>
              <a:gd name="T2" fmla="*/ 1772 w 1772"/>
              <a:gd name="T3" fmla="*/ 203 h 847"/>
              <a:gd name="T4" fmla="*/ 1152 w 1772"/>
              <a:gd name="T5" fmla="*/ 821 h 847"/>
              <a:gd name="T6" fmla="*/ 1079 w 1772"/>
              <a:gd name="T7" fmla="*/ 847 h 847"/>
              <a:gd name="T8" fmla="*/ 118 w 1772"/>
              <a:gd name="T9" fmla="*/ 847 h 847"/>
              <a:gd name="T10" fmla="*/ 0 w 1772"/>
              <a:gd name="T11" fmla="*/ 729 h 847"/>
              <a:gd name="T12" fmla="*/ 0 w 1772"/>
              <a:gd name="T13" fmla="*/ 0 h 847"/>
              <a:gd name="T14" fmla="*/ 1772 w 1772"/>
              <a:gd name="T15" fmla="*/ 0 h 8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72" h="847">
                <a:moveTo>
                  <a:pt x="1772" y="0"/>
                </a:moveTo>
                <a:cubicBezTo>
                  <a:pt x="1772" y="203"/>
                  <a:pt x="1772" y="203"/>
                  <a:pt x="1772" y="203"/>
                </a:cubicBezTo>
                <a:cubicBezTo>
                  <a:pt x="1152" y="821"/>
                  <a:pt x="1152" y="821"/>
                  <a:pt x="1152" y="821"/>
                </a:cubicBezTo>
                <a:cubicBezTo>
                  <a:pt x="1132" y="837"/>
                  <a:pt x="1107" y="847"/>
                  <a:pt x="1079" y="847"/>
                </a:cubicBezTo>
                <a:cubicBezTo>
                  <a:pt x="118" y="847"/>
                  <a:pt x="118" y="847"/>
                  <a:pt x="118" y="847"/>
                </a:cubicBezTo>
                <a:cubicBezTo>
                  <a:pt x="53" y="847"/>
                  <a:pt x="0" y="794"/>
                  <a:pt x="0" y="729"/>
                </a:cubicBezTo>
                <a:cubicBezTo>
                  <a:pt x="0" y="0"/>
                  <a:pt x="0" y="0"/>
                  <a:pt x="0" y="0"/>
                </a:cubicBezTo>
                <a:lnTo>
                  <a:pt x="1772" y="0"/>
                </a:lnTo>
                <a:close/>
              </a:path>
            </a:pathLst>
          </a:custGeom>
          <a:solidFill>
            <a:schemeClr val="bg1">
              <a:alpha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" name="Text Placeholder 2"/>
          <p:cNvSpPr>
            <a:spLocks noGrp="1"/>
          </p:cNvSpPr>
          <p:nvPr>
            <p:ph type="body" sz="quarter" idx="10" hasCustomPrompt="1"/>
          </p:nvPr>
        </p:nvSpPr>
        <p:spPr>
          <a:xfrm>
            <a:off x="1933342" y="3078483"/>
            <a:ext cx="6422177" cy="1485900"/>
          </a:xfrm>
          <a:prstGeom prst="rect">
            <a:avLst/>
          </a:prstGeom>
        </p:spPr>
        <p:txBody>
          <a:bodyPr lIns="0"/>
          <a:lstStyle>
            <a:lvl1pPr marL="0" indent="0">
              <a:buNone/>
              <a:defRPr lang="en-GB" sz="5400" b="0" kern="1200" baseline="0" dirty="0">
                <a:solidFill>
                  <a:schemeClr val="bg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5pPr>
              <a:defRPr/>
            </a:lvl5pPr>
          </a:lstStyle>
          <a:p>
            <a:pPr lvl="0"/>
            <a:r>
              <a:rPr lang="en-GB"/>
              <a:t>Divider slide title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8E3BB725-9217-4D69-8F19-E42CF966DEFD}"/>
              </a:ext>
            </a:extLst>
          </p:cNvPr>
          <p:cNvSpPr/>
          <p:nvPr userDrawn="1"/>
        </p:nvSpPr>
        <p:spPr>
          <a:xfrm>
            <a:off x="3000" y="6215139"/>
            <a:ext cx="12186000" cy="144000"/>
          </a:xfrm>
          <a:prstGeom prst="rect">
            <a:avLst/>
          </a:prstGeom>
          <a:solidFill>
            <a:srgbClr val="2DD5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6448669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Divider slide purp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2" name="Picture 341">
            <a:extLst>
              <a:ext uri="{FF2B5EF4-FFF2-40B4-BE49-F238E27FC236}">
                <a16:creationId xmlns:a16="http://schemas.microsoft.com/office/drawing/2014/main" id="{151AC1B3-784E-4CE6-9BDB-D7B9CC356C7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45982" y="-23664"/>
            <a:ext cx="12247342" cy="7531627"/>
          </a:xfrm>
          <a:prstGeom prst="rect">
            <a:avLst/>
          </a:prstGeom>
        </p:spPr>
      </p:pic>
      <p:sp>
        <p:nvSpPr>
          <p:cNvPr id="343" name="Rectangle 342">
            <a:extLst>
              <a:ext uri="{FF2B5EF4-FFF2-40B4-BE49-F238E27FC236}">
                <a16:creationId xmlns:a16="http://schemas.microsoft.com/office/drawing/2014/main" id="{AA5C37AE-8C74-422E-8637-2AD9C6044584}"/>
              </a:ext>
            </a:extLst>
          </p:cNvPr>
          <p:cNvSpPr>
            <a:spLocks/>
          </p:cNvSpPr>
          <p:nvPr userDrawn="1"/>
        </p:nvSpPr>
        <p:spPr>
          <a:xfrm>
            <a:off x="1200" y="-15749"/>
            <a:ext cx="12192000" cy="6873749"/>
          </a:xfrm>
          <a:prstGeom prst="rect">
            <a:avLst/>
          </a:prstGeom>
          <a:solidFill>
            <a:schemeClr val="accent2">
              <a:alpha val="6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9" name="object 20">
            <a:extLst>
              <a:ext uri="{FF2B5EF4-FFF2-40B4-BE49-F238E27FC236}">
                <a16:creationId xmlns:a16="http://schemas.microsoft.com/office/drawing/2014/main" id="{61684398-C6FB-4339-8A36-821438432139}"/>
              </a:ext>
            </a:extLst>
          </p:cNvPr>
          <p:cNvSpPr/>
          <p:nvPr userDrawn="1"/>
        </p:nvSpPr>
        <p:spPr>
          <a:xfrm>
            <a:off x="-5720867" y="1399555"/>
            <a:ext cx="682459" cy="356984"/>
          </a:xfrm>
          <a:prstGeom prst="rect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21">
            <a:extLst>
              <a:ext uri="{FF2B5EF4-FFF2-40B4-BE49-F238E27FC236}">
                <a16:creationId xmlns:a16="http://schemas.microsoft.com/office/drawing/2014/main" id="{667617DE-1971-47E2-9A06-1A5422A3EED2}"/>
              </a:ext>
            </a:extLst>
          </p:cNvPr>
          <p:cNvSpPr/>
          <p:nvPr userDrawn="1"/>
        </p:nvSpPr>
        <p:spPr>
          <a:xfrm>
            <a:off x="-4992141" y="1399555"/>
            <a:ext cx="682459" cy="356984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22">
            <a:extLst>
              <a:ext uri="{FF2B5EF4-FFF2-40B4-BE49-F238E27FC236}">
                <a16:creationId xmlns:a16="http://schemas.microsoft.com/office/drawing/2014/main" id="{4F4B8F2D-C16C-44FF-BB03-739817179A0F}"/>
              </a:ext>
            </a:extLst>
          </p:cNvPr>
          <p:cNvSpPr/>
          <p:nvPr userDrawn="1"/>
        </p:nvSpPr>
        <p:spPr>
          <a:xfrm>
            <a:off x="-4263402" y="1399555"/>
            <a:ext cx="682459" cy="356984"/>
          </a:xfrm>
          <a:prstGeom prst="rect">
            <a:avLst/>
          </a:pr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23">
            <a:extLst>
              <a:ext uri="{FF2B5EF4-FFF2-40B4-BE49-F238E27FC236}">
                <a16:creationId xmlns:a16="http://schemas.microsoft.com/office/drawing/2014/main" id="{BD3CC779-BC9F-4A99-A9BB-611177586A9A}"/>
              </a:ext>
            </a:extLst>
          </p:cNvPr>
          <p:cNvSpPr/>
          <p:nvPr userDrawn="1"/>
        </p:nvSpPr>
        <p:spPr>
          <a:xfrm>
            <a:off x="-5720867" y="1827621"/>
            <a:ext cx="682459" cy="356984"/>
          </a:xfrm>
          <a:prstGeom prst="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24">
            <a:extLst>
              <a:ext uri="{FF2B5EF4-FFF2-40B4-BE49-F238E27FC236}">
                <a16:creationId xmlns:a16="http://schemas.microsoft.com/office/drawing/2014/main" id="{D67DAB16-D3C4-4318-8728-A5B335BFA8B6}"/>
              </a:ext>
            </a:extLst>
          </p:cNvPr>
          <p:cNvSpPr/>
          <p:nvPr userDrawn="1"/>
        </p:nvSpPr>
        <p:spPr>
          <a:xfrm>
            <a:off x="-4992141" y="1827621"/>
            <a:ext cx="682459" cy="356984"/>
          </a:xfrm>
          <a:prstGeom prst="rect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25">
            <a:extLst>
              <a:ext uri="{FF2B5EF4-FFF2-40B4-BE49-F238E27FC236}">
                <a16:creationId xmlns:a16="http://schemas.microsoft.com/office/drawing/2014/main" id="{5C38B53F-1E4F-49FA-AA70-F5F36BCA8726}"/>
              </a:ext>
            </a:extLst>
          </p:cNvPr>
          <p:cNvSpPr/>
          <p:nvPr userDrawn="1"/>
        </p:nvSpPr>
        <p:spPr>
          <a:xfrm>
            <a:off x="-4263402" y="1827621"/>
            <a:ext cx="682459" cy="356984"/>
          </a:xfrm>
          <a:prstGeom prst="rect">
            <a:avLst/>
          </a:prstGeom>
          <a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6" name="object 79">
            <a:extLst>
              <a:ext uri="{FF2B5EF4-FFF2-40B4-BE49-F238E27FC236}">
                <a16:creationId xmlns:a16="http://schemas.microsoft.com/office/drawing/2014/main" id="{8E119FC6-0670-43C7-94D4-D8E692325EB7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21180369"/>
              </p:ext>
            </p:extLst>
          </p:nvPr>
        </p:nvGraphicFramePr>
        <p:xfrm>
          <a:off x="-5734367" y="137429"/>
          <a:ext cx="5042533" cy="95811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270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035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992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4F213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333F48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1C254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12404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59E2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DA572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93163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45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52375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5B677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32466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05636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D32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932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EE75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7C6EB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CAD0D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21B0E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2DD57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DC20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83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E98D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67" name="Group 66">
            <a:extLst>
              <a:ext uri="{FF2B5EF4-FFF2-40B4-BE49-F238E27FC236}">
                <a16:creationId xmlns:a16="http://schemas.microsoft.com/office/drawing/2014/main" id="{340355A2-2F38-4DB8-B412-3C189C4F0404}"/>
              </a:ext>
            </a:extLst>
          </p:cNvPr>
          <p:cNvGrpSpPr/>
          <p:nvPr userDrawn="1"/>
        </p:nvGrpSpPr>
        <p:grpSpPr>
          <a:xfrm flipH="1">
            <a:off x="-2309812" y="-4432097"/>
            <a:ext cx="1011665" cy="4285048"/>
            <a:chOff x="1390649" y="-2286000"/>
            <a:chExt cx="698731" cy="2959573"/>
          </a:xfrm>
        </p:grpSpPr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10685A10-19FD-41C2-B2E9-EB4287CC1B62}"/>
                </a:ext>
              </a:extLst>
            </p:cNvPr>
            <p:cNvSpPr/>
            <p:nvPr/>
          </p:nvSpPr>
          <p:spPr>
            <a:xfrm>
              <a:off x="1511151" y="-2017355"/>
              <a:ext cx="216033" cy="2265573"/>
            </a:xfrm>
            <a:custGeom>
              <a:avLst/>
              <a:gdLst>
                <a:gd name="connsiteX0" fmla="*/ 0 w 274320"/>
                <a:gd name="connsiteY0" fmla="*/ 2891790 h 2891790"/>
                <a:gd name="connsiteX1" fmla="*/ 0 w 274320"/>
                <a:gd name="connsiteY1" fmla="*/ 1154430 h 2891790"/>
                <a:gd name="connsiteX2" fmla="*/ 274320 w 274320"/>
                <a:gd name="connsiteY2" fmla="*/ 1154430 h 2891790"/>
                <a:gd name="connsiteX3" fmla="*/ 274320 w 274320"/>
                <a:gd name="connsiteY3" fmla="*/ 0 h 289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4320" h="2891790">
                  <a:moveTo>
                    <a:pt x="0" y="2891790"/>
                  </a:moveTo>
                  <a:lnTo>
                    <a:pt x="0" y="1154430"/>
                  </a:lnTo>
                  <a:lnTo>
                    <a:pt x="274320" y="1154430"/>
                  </a:lnTo>
                  <a:lnTo>
                    <a:pt x="27432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6AD9DD7F-C0BB-4095-BE6E-192291E03CD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871205" y="-2286000"/>
              <a:ext cx="0" cy="2959573"/>
            </a:xfrm>
            <a:prstGeom prst="line">
              <a:avLst/>
            </a:pr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F734B1B-91DE-4944-BEF0-33663ACF958A}"/>
                </a:ext>
              </a:extLst>
            </p:cNvPr>
            <p:cNvSpPr/>
            <p:nvPr/>
          </p:nvSpPr>
          <p:spPr>
            <a:xfrm>
              <a:off x="1676176" y="-865166"/>
              <a:ext cx="192029" cy="405953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625B09B9-ED9B-4D2B-A045-2350FC514E21}"/>
                </a:ext>
              </a:extLst>
            </p:cNvPr>
            <p:cNvSpPr/>
            <p:nvPr/>
          </p:nvSpPr>
          <p:spPr>
            <a:xfrm flipH="1">
              <a:off x="1970262" y="-1592000"/>
              <a:ext cx="119118" cy="2265573"/>
            </a:xfrm>
            <a:custGeom>
              <a:avLst/>
              <a:gdLst>
                <a:gd name="connsiteX0" fmla="*/ 0 w 274320"/>
                <a:gd name="connsiteY0" fmla="*/ 2891790 h 2891790"/>
                <a:gd name="connsiteX1" fmla="*/ 0 w 274320"/>
                <a:gd name="connsiteY1" fmla="*/ 1154430 h 2891790"/>
                <a:gd name="connsiteX2" fmla="*/ 274320 w 274320"/>
                <a:gd name="connsiteY2" fmla="*/ 1154430 h 2891790"/>
                <a:gd name="connsiteX3" fmla="*/ 274320 w 274320"/>
                <a:gd name="connsiteY3" fmla="*/ 0 h 289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4320" h="2891790">
                  <a:moveTo>
                    <a:pt x="0" y="2891790"/>
                  </a:moveTo>
                  <a:lnTo>
                    <a:pt x="0" y="1154430"/>
                  </a:lnTo>
                  <a:lnTo>
                    <a:pt x="274320" y="1154430"/>
                  </a:lnTo>
                  <a:lnTo>
                    <a:pt x="27432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43FB7F89-D1C0-41B0-9E85-FC53897547CC}"/>
                </a:ext>
              </a:extLst>
            </p:cNvPr>
            <p:cNvSpPr/>
            <p:nvPr/>
          </p:nvSpPr>
          <p:spPr>
            <a:xfrm flipH="1">
              <a:off x="1970264" y="-1926670"/>
              <a:ext cx="119116" cy="721717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1B14A73-1F99-48B5-A8B9-9EA57CCB30A1}"/>
                </a:ext>
              </a:extLst>
            </p:cNvPr>
            <p:cNvSpPr/>
            <p:nvPr/>
          </p:nvSpPr>
          <p:spPr>
            <a:xfrm>
              <a:off x="1390649" y="-515928"/>
              <a:ext cx="120501" cy="601466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14" name="Group 113">
            <a:extLst>
              <a:ext uri="{FF2B5EF4-FFF2-40B4-BE49-F238E27FC236}">
                <a16:creationId xmlns:a16="http://schemas.microsoft.com/office/drawing/2014/main" id="{A84283D4-5387-4726-83EA-388DD8DB16CB}"/>
              </a:ext>
            </a:extLst>
          </p:cNvPr>
          <p:cNvGrpSpPr/>
          <p:nvPr userDrawn="1"/>
        </p:nvGrpSpPr>
        <p:grpSpPr>
          <a:xfrm>
            <a:off x="-7215363" y="-3020502"/>
            <a:ext cx="1011665" cy="4285048"/>
            <a:chOff x="1390649" y="-2286000"/>
            <a:chExt cx="698731" cy="2959573"/>
          </a:xfrm>
        </p:grpSpPr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C79E4CC7-AD7F-491D-8B85-D19C4C981B27}"/>
                </a:ext>
              </a:extLst>
            </p:cNvPr>
            <p:cNvSpPr/>
            <p:nvPr/>
          </p:nvSpPr>
          <p:spPr>
            <a:xfrm>
              <a:off x="1511151" y="-2017355"/>
              <a:ext cx="216033" cy="2265573"/>
            </a:xfrm>
            <a:custGeom>
              <a:avLst/>
              <a:gdLst>
                <a:gd name="connsiteX0" fmla="*/ 0 w 274320"/>
                <a:gd name="connsiteY0" fmla="*/ 2891790 h 2891790"/>
                <a:gd name="connsiteX1" fmla="*/ 0 w 274320"/>
                <a:gd name="connsiteY1" fmla="*/ 1154430 h 2891790"/>
                <a:gd name="connsiteX2" fmla="*/ 274320 w 274320"/>
                <a:gd name="connsiteY2" fmla="*/ 1154430 h 2891790"/>
                <a:gd name="connsiteX3" fmla="*/ 274320 w 274320"/>
                <a:gd name="connsiteY3" fmla="*/ 0 h 289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4320" h="2891790">
                  <a:moveTo>
                    <a:pt x="0" y="2891790"/>
                  </a:moveTo>
                  <a:lnTo>
                    <a:pt x="0" y="1154430"/>
                  </a:lnTo>
                  <a:lnTo>
                    <a:pt x="274320" y="1154430"/>
                  </a:lnTo>
                  <a:lnTo>
                    <a:pt x="27432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B78CCF72-6DCA-42EF-A3BD-A0C359C4A3E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871205" y="-2286000"/>
              <a:ext cx="0" cy="2959573"/>
            </a:xfrm>
            <a:prstGeom prst="line">
              <a:avLst/>
            </a:pr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03BDE952-FA63-46A5-A51D-DFBB91871E13}"/>
                </a:ext>
              </a:extLst>
            </p:cNvPr>
            <p:cNvSpPr/>
            <p:nvPr/>
          </p:nvSpPr>
          <p:spPr>
            <a:xfrm>
              <a:off x="1676176" y="-865166"/>
              <a:ext cx="192029" cy="405953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CC4C4A75-935E-4E07-A5E0-42C3690BA3AE}"/>
                </a:ext>
              </a:extLst>
            </p:cNvPr>
            <p:cNvSpPr/>
            <p:nvPr/>
          </p:nvSpPr>
          <p:spPr>
            <a:xfrm flipH="1">
              <a:off x="1970262" y="-1592000"/>
              <a:ext cx="119118" cy="2265573"/>
            </a:xfrm>
            <a:custGeom>
              <a:avLst/>
              <a:gdLst>
                <a:gd name="connsiteX0" fmla="*/ 0 w 274320"/>
                <a:gd name="connsiteY0" fmla="*/ 2891790 h 2891790"/>
                <a:gd name="connsiteX1" fmla="*/ 0 w 274320"/>
                <a:gd name="connsiteY1" fmla="*/ 1154430 h 2891790"/>
                <a:gd name="connsiteX2" fmla="*/ 274320 w 274320"/>
                <a:gd name="connsiteY2" fmla="*/ 1154430 h 2891790"/>
                <a:gd name="connsiteX3" fmla="*/ 274320 w 274320"/>
                <a:gd name="connsiteY3" fmla="*/ 0 h 289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4320" h="2891790">
                  <a:moveTo>
                    <a:pt x="0" y="2891790"/>
                  </a:moveTo>
                  <a:lnTo>
                    <a:pt x="0" y="1154430"/>
                  </a:lnTo>
                  <a:lnTo>
                    <a:pt x="274320" y="1154430"/>
                  </a:lnTo>
                  <a:lnTo>
                    <a:pt x="27432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F1B59FA-A4B5-4B64-98C2-F4B37110EF07}"/>
                </a:ext>
              </a:extLst>
            </p:cNvPr>
            <p:cNvSpPr/>
            <p:nvPr/>
          </p:nvSpPr>
          <p:spPr>
            <a:xfrm flipH="1">
              <a:off x="1970264" y="-1926670"/>
              <a:ext cx="119116" cy="721717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432A7AE3-B4E0-48F0-8330-ECD161A3F0D9}"/>
                </a:ext>
              </a:extLst>
            </p:cNvPr>
            <p:cNvSpPr/>
            <p:nvPr/>
          </p:nvSpPr>
          <p:spPr>
            <a:xfrm>
              <a:off x="1390649" y="-515928"/>
              <a:ext cx="120501" cy="601466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60" name="Freeform 159"/>
          <p:cNvSpPr/>
          <p:nvPr userDrawn="1"/>
        </p:nvSpPr>
        <p:spPr>
          <a:xfrm rot="18842245" flipH="1">
            <a:off x="10554181" y="-1267179"/>
            <a:ext cx="1943608" cy="3853721"/>
          </a:xfrm>
          <a:custGeom>
            <a:avLst/>
            <a:gdLst>
              <a:gd name="connsiteX0" fmla="*/ 0 w 1943608"/>
              <a:gd name="connsiteY0" fmla="*/ 1939668 h 3853721"/>
              <a:gd name="connsiteX1" fmla="*/ 1910172 w 1943608"/>
              <a:gd name="connsiteY1" fmla="*/ 0 h 3853721"/>
              <a:gd name="connsiteX2" fmla="*/ 1910172 w 1943608"/>
              <a:gd name="connsiteY2" fmla="*/ 1 h 3853721"/>
              <a:gd name="connsiteX3" fmla="*/ 1063574 w 1943608"/>
              <a:gd name="connsiteY3" fmla="*/ 859672 h 3853721"/>
              <a:gd name="connsiteX4" fmla="*/ 1924991 w 1943608"/>
              <a:gd name="connsiteY4" fmla="*/ 1707989 h 3853721"/>
              <a:gd name="connsiteX5" fmla="*/ 1943608 w 1943608"/>
              <a:gd name="connsiteY5" fmla="*/ 3853721 h 3853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43608" h="3853721">
                <a:moveTo>
                  <a:pt x="0" y="1939668"/>
                </a:moveTo>
                <a:lnTo>
                  <a:pt x="1910172" y="0"/>
                </a:lnTo>
                <a:lnTo>
                  <a:pt x="1910172" y="1"/>
                </a:lnTo>
                <a:lnTo>
                  <a:pt x="1063574" y="859672"/>
                </a:lnTo>
                <a:lnTo>
                  <a:pt x="1924991" y="1707989"/>
                </a:lnTo>
                <a:lnTo>
                  <a:pt x="1943608" y="3853721"/>
                </a:lnTo>
                <a:close/>
              </a:path>
            </a:pathLst>
          </a:custGeom>
          <a:solidFill>
            <a:srgbClr val="2DD5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4" name="Freeform 9">
            <a:extLst>
              <a:ext uri="{FF2B5EF4-FFF2-40B4-BE49-F238E27FC236}">
                <a16:creationId xmlns:a16="http://schemas.microsoft.com/office/drawing/2014/main" id="{718C25F4-10F5-4710-858E-1FCAF28B378E}"/>
              </a:ext>
            </a:extLst>
          </p:cNvPr>
          <p:cNvSpPr>
            <a:spLocks/>
          </p:cNvSpPr>
          <p:nvPr userDrawn="1"/>
        </p:nvSpPr>
        <p:spPr bwMode="auto">
          <a:xfrm flipH="1">
            <a:off x="-1711550" y="-34815"/>
            <a:ext cx="12405699" cy="5113212"/>
          </a:xfrm>
          <a:custGeom>
            <a:avLst/>
            <a:gdLst>
              <a:gd name="T0" fmla="*/ 1772 w 1772"/>
              <a:gd name="T1" fmla="*/ 0 h 847"/>
              <a:gd name="T2" fmla="*/ 1772 w 1772"/>
              <a:gd name="T3" fmla="*/ 203 h 847"/>
              <a:gd name="T4" fmla="*/ 1152 w 1772"/>
              <a:gd name="T5" fmla="*/ 821 h 847"/>
              <a:gd name="T6" fmla="*/ 1079 w 1772"/>
              <a:gd name="T7" fmla="*/ 847 h 847"/>
              <a:gd name="T8" fmla="*/ 118 w 1772"/>
              <a:gd name="T9" fmla="*/ 847 h 847"/>
              <a:gd name="T10" fmla="*/ 0 w 1772"/>
              <a:gd name="T11" fmla="*/ 729 h 847"/>
              <a:gd name="T12" fmla="*/ 0 w 1772"/>
              <a:gd name="T13" fmla="*/ 0 h 847"/>
              <a:gd name="T14" fmla="*/ 1772 w 1772"/>
              <a:gd name="T15" fmla="*/ 0 h 8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72" h="847">
                <a:moveTo>
                  <a:pt x="1772" y="0"/>
                </a:moveTo>
                <a:cubicBezTo>
                  <a:pt x="1772" y="203"/>
                  <a:pt x="1772" y="203"/>
                  <a:pt x="1772" y="203"/>
                </a:cubicBezTo>
                <a:cubicBezTo>
                  <a:pt x="1152" y="821"/>
                  <a:pt x="1152" y="821"/>
                  <a:pt x="1152" y="821"/>
                </a:cubicBezTo>
                <a:cubicBezTo>
                  <a:pt x="1132" y="837"/>
                  <a:pt x="1107" y="847"/>
                  <a:pt x="1079" y="847"/>
                </a:cubicBezTo>
                <a:cubicBezTo>
                  <a:pt x="118" y="847"/>
                  <a:pt x="118" y="847"/>
                  <a:pt x="118" y="847"/>
                </a:cubicBezTo>
                <a:cubicBezTo>
                  <a:pt x="53" y="847"/>
                  <a:pt x="0" y="794"/>
                  <a:pt x="0" y="729"/>
                </a:cubicBezTo>
                <a:cubicBezTo>
                  <a:pt x="0" y="0"/>
                  <a:pt x="0" y="0"/>
                  <a:pt x="0" y="0"/>
                </a:cubicBezTo>
                <a:lnTo>
                  <a:pt x="1772" y="0"/>
                </a:lnTo>
                <a:close/>
              </a:path>
            </a:pathLst>
          </a:custGeom>
          <a:solidFill>
            <a:schemeClr val="bg1">
              <a:alpha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GB"/>
              <a:t>a</a:t>
            </a:r>
          </a:p>
        </p:txBody>
      </p:sp>
      <p:sp>
        <p:nvSpPr>
          <p:cNvPr id="11" name="Text Placeholder 2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1933342" y="3078483"/>
            <a:ext cx="6422177" cy="1485900"/>
          </a:xfrm>
          <a:prstGeom prst="rect">
            <a:avLst/>
          </a:prstGeom>
        </p:spPr>
        <p:txBody>
          <a:bodyPr lIns="0"/>
          <a:lstStyle>
            <a:lvl1pPr marL="0" indent="0">
              <a:buNone/>
              <a:defRPr lang="en-GB" sz="5400" b="0" kern="1200" baseline="0" dirty="0">
                <a:solidFill>
                  <a:schemeClr val="bg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5pPr>
              <a:defRPr/>
            </a:lvl5pPr>
          </a:lstStyle>
          <a:p>
            <a:pPr lvl="0"/>
            <a:r>
              <a:rPr lang="en-GB"/>
              <a:t>Divider slide title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8E3BB725-9217-4D69-8F19-E42CF966DEFD}"/>
              </a:ext>
            </a:extLst>
          </p:cNvPr>
          <p:cNvSpPr/>
          <p:nvPr userDrawn="1"/>
        </p:nvSpPr>
        <p:spPr>
          <a:xfrm>
            <a:off x="3000" y="6215139"/>
            <a:ext cx="12186000" cy="144000"/>
          </a:xfrm>
          <a:prstGeom prst="rect">
            <a:avLst/>
          </a:prstGeom>
          <a:solidFill>
            <a:srgbClr val="2DD5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9994678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Divider slide purp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2" name="Picture 341">
            <a:extLst>
              <a:ext uri="{FF2B5EF4-FFF2-40B4-BE49-F238E27FC236}">
                <a16:creationId xmlns:a16="http://schemas.microsoft.com/office/drawing/2014/main" id="{151AC1B3-784E-4CE6-9BDB-D7B9CC356C7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45982" y="-23664"/>
            <a:ext cx="12247342" cy="7531627"/>
          </a:xfrm>
          <a:prstGeom prst="rect">
            <a:avLst/>
          </a:prstGeom>
        </p:spPr>
      </p:pic>
      <p:sp>
        <p:nvSpPr>
          <p:cNvPr id="343" name="Rectangle 342">
            <a:extLst>
              <a:ext uri="{FF2B5EF4-FFF2-40B4-BE49-F238E27FC236}">
                <a16:creationId xmlns:a16="http://schemas.microsoft.com/office/drawing/2014/main" id="{AA5C37AE-8C74-422E-8637-2AD9C6044584}"/>
              </a:ext>
            </a:extLst>
          </p:cNvPr>
          <p:cNvSpPr>
            <a:spLocks/>
          </p:cNvSpPr>
          <p:nvPr userDrawn="1"/>
        </p:nvSpPr>
        <p:spPr>
          <a:xfrm>
            <a:off x="1200" y="-15749"/>
            <a:ext cx="12192000" cy="6873749"/>
          </a:xfrm>
          <a:prstGeom prst="rect">
            <a:avLst/>
          </a:prstGeom>
          <a:solidFill>
            <a:schemeClr val="accent2">
              <a:alpha val="6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9" name="object 20">
            <a:extLst>
              <a:ext uri="{FF2B5EF4-FFF2-40B4-BE49-F238E27FC236}">
                <a16:creationId xmlns:a16="http://schemas.microsoft.com/office/drawing/2014/main" id="{61684398-C6FB-4339-8A36-821438432139}"/>
              </a:ext>
            </a:extLst>
          </p:cNvPr>
          <p:cNvSpPr/>
          <p:nvPr userDrawn="1"/>
        </p:nvSpPr>
        <p:spPr>
          <a:xfrm>
            <a:off x="-5720867" y="1399555"/>
            <a:ext cx="682459" cy="356984"/>
          </a:xfrm>
          <a:prstGeom prst="rect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21">
            <a:extLst>
              <a:ext uri="{FF2B5EF4-FFF2-40B4-BE49-F238E27FC236}">
                <a16:creationId xmlns:a16="http://schemas.microsoft.com/office/drawing/2014/main" id="{667617DE-1971-47E2-9A06-1A5422A3EED2}"/>
              </a:ext>
            </a:extLst>
          </p:cNvPr>
          <p:cNvSpPr/>
          <p:nvPr userDrawn="1"/>
        </p:nvSpPr>
        <p:spPr>
          <a:xfrm>
            <a:off x="-4992141" y="1399555"/>
            <a:ext cx="682459" cy="356984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22">
            <a:extLst>
              <a:ext uri="{FF2B5EF4-FFF2-40B4-BE49-F238E27FC236}">
                <a16:creationId xmlns:a16="http://schemas.microsoft.com/office/drawing/2014/main" id="{4F4B8F2D-C16C-44FF-BB03-739817179A0F}"/>
              </a:ext>
            </a:extLst>
          </p:cNvPr>
          <p:cNvSpPr/>
          <p:nvPr userDrawn="1"/>
        </p:nvSpPr>
        <p:spPr>
          <a:xfrm>
            <a:off x="-4263402" y="1399555"/>
            <a:ext cx="682459" cy="356984"/>
          </a:xfrm>
          <a:prstGeom prst="rect">
            <a:avLst/>
          </a:pr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23">
            <a:extLst>
              <a:ext uri="{FF2B5EF4-FFF2-40B4-BE49-F238E27FC236}">
                <a16:creationId xmlns:a16="http://schemas.microsoft.com/office/drawing/2014/main" id="{BD3CC779-BC9F-4A99-A9BB-611177586A9A}"/>
              </a:ext>
            </a:extLst>
          </p:cNvPr>
          <p:cNvSpPr/>
          <p:nvPr userDrawn="1"/>
        </p:nvSpPr>
        <p:spPr>
          <a:xfrm>
            <a:off x="-5720867" y="1827621"/>
            <a:ext cx="682459" cy="356984"/>
          </a:xfrm>
          <a:prstGeom prst="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24">
            <a:extLst>
              <a:ext uri="{FF2B5EF4-FFF2-40B4-BE49-F238E27FC236}">
                <a16:creationId xmlns:a16="http://schemas.microsoft.com/office/drawing/2014/main" id="{D67DAB16-D3C4-4318-8728-A5B335BFA8B6}"/>
              </a:ext>
            </a:extLst>
          </p:cNvPr>
          <p:cNvSpPr/>
          <p:nvPr userDrawn="1"/>
        </p:nvSpPr>
        <p:spPr>
          <a:xfrm>
            <a:off x="-4992141" y="1827621"/>
            <a:ext cx="682459" cy="356984"/>
          </a:xfrm>
          <a:prstGeom prst="rect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25">
            <a:extLst>
              <a:ext uri="{FF2B5EF4-FFF2-40B4-BE49-F238E27FC236}">
                <a16:creationId xmlns:a16="http://schemas.microsoft.com/office/drawing/2014/main" id="{5C38B53F-1E4F-49FA-AA70-F5F36BCA8726}"/>
              </a:ext>
            </a:extLst>
          </p:cNvPr>
          <p:cNvSpPr/>
          <p:nvPr userDrawn="1"/>
        </p:nvSpPr>
        <p:spPr>
          <a:xfrm>
            <a:off x="-4263402" y="1827621"/>
            <a:ext cx="682459" cy="356984"/>
          </a:xfrm>
          <a:prstGeom prst="rect">
            <a:avLst/>
          </a:prstGeom>
          <a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6" name="object 79">
            <a:extLst>
              <a:ext uri="{FF2B5EF4-FFF2-40B4-BE49-F238E27FC236}">
                <a16:creationId xmlns:a16="http://schemas.microsoft.com/office/drawing/2014/main" id="{8E119FC6-0670-43C7-94D4-D8E692325EB7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43296850"/>
              </p:ext>
            </p:extLst>
          </p:nvPr>
        </p:nvGraphicFramePr>
        <p:xfrm>
          <a:off x="-5734367" y="137429"/>
          <a:ext cx="5042533" cy="95811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270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035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992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4F213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333F48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1C254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12404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59E2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DA572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93163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45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52375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5B677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32466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05636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D32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932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EE75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7C6EB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CAD0D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21B0E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2DD57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DC20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83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E98D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67" name="Group 66">
            <a:extLst>
              <a:ext uri="{FF2B5EF4-FFF2-40B4-BE49-F238E27FC236}">
                <a16:creationId xmlns:a16="http://schemas.microsoft.com/office/drawing/2014/main" id="{340355A2-2F38-4DB8-B412-3C189C4F0404}"/>
              </a:ext>
            </a:extLst>
          </p:cNvPr>
          <p:cNvGrpSpPr/>
          <p:nvPr userDrawn="1"/>
        </p:nvGrpSpPr>
        <p:grpSpPr>
          <a:xfrm flipH="1">
            <a:off x="-2309812" y="-4432097"/>
            <a:ext cx="1011665" cy="4285048"/>
            <a:chOff x="1390649" y="-2286000"/>
            <a:chExt cx="698731" cy="2959573"/>
          </a:xfrm>
        </p:grpSpPr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10685A10-19FD-41C2-B2E9-EB4287CC1B62}"/>
                </a:ext>
              </a:extLst>
            </p:cNvPr>
            <p:cNvSpPr/>
            <p:nvPr/>
          </p:nvSpPr>
          <p:spPr>
            <a:xfrm>
              <a:off x="1511151" y="-2017355"/>
              <a:ext cx="216033" cy="2265573"/>
            </a:xfrm>
            <a:custGeom>
              <a:avLst/>
              <a:gdLst>
                <a:gd name="connsiteX0" fmla="*/ 0 w 274320"/>
                <a:gd name="connsiteY0" fmla="*/ 2891790 h 2891790"/>
                <a:gd name="connsiteX1" fmla="*/ 0 w 274320"/>
                <a:gd name="connsiteY1" fmla="*/ 1154430 h 2891790"/>
                <a:gd name="connsiteX2" fmla="*/ 274320 w 274320"/>
                <a:gd name="connsiteY2" fmla="*/ 1154430 h 2891790"/>
                <a:gd name="connsiteX3" fmla="*/ 274320 w 274320"/>
                <a:gd name="connsiteY3" fmla="*/ 0 h 289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4320" h="2891790">
                  <a:moveTo>
                    <a:pt x="0" y="2891790"/>
                  </a:moveTo>
                  <a:lnTo>
                    <a:pt x="0" y="1154430"/>
                  </a:lnTo>
                  <a:lnTo>
                    <a:pt x="274320" y="1154430"/>
                  </a:lnTo>
                  <a:lnTo>
                    <a:pt x="27432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6AD9DD7F-C0BB-4095-BE6E-192291E03CD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871205" y="-2286000"/>
              <a:ext cx="0" cy="2959573"/>
            </a:xfrm>
            <a:prstGeom prst="line">
              <a:avLst/>
            </a:pr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F734B1B-91DE-4944-BEF0-33663ACF958A}"/>
                </a:ext>
              </a:extLst>
            </p:cNvPr>
            <p:cNvSpPr/>
            <p:nvPr/>
          </p:nvSpPr>
          <p:spPr>
            <a:xfrm>
              <a:off x="1676176" y="-865166"/>
              <a:ext cx="192029" cy="405953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625B09B9-ED9B-4D2B-A045-2350FC514E21}"/>
                </a:ext>
              </a:extLst>
            </p:cNvPr>
            <p:cNvSpPr/>
            <p:nvPr/>
          </p:nvSpPr>
          <p:spPr>
            <a:xfrm flipH="1">
              <a:off x="1970262" y="-1592000"/>
              <a:ext cx="119118" cy="2265573"/>
            </a:xfrm>
            <a:custGeom>
              <a:avLst/>
              <a:gdLst>
                <a:gd name="connsiteX0" fmla="*/ 0 w 274320"/>
                <a:gd name="connsiteY0" fmla="*/ 2891790 h 2891790"/>
                <a:gd name="connsiteX1" fmla="*/ 0 w 274320"/>
                <a:gd name="connsiteY1" fmla="*/ 1154430 h 2891790"/>
                <a:gd name="connsiteX2" fmla="*/ 274320 w 274320"/>
                <a:gd name="connsiteY2" fmla="*/ 1154430 h 2891790"/>
                <a:gd name="connsiteX3" fmla="*/ 274320 w 274320"/>
                <a:gd name="connsiteY3" fmla="*/ 0 h 289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4320" h="2891790">
                  <a:moveTo>
                    <a:pt x="0" y="2891790"/>
                  </a:moveTo>
                  <a:lnTo>
                    <a:pt x="0" y="1154430"/>
                  </a:lnTo>
                  <a:lnTo>
                    <a:pt x="274320" y="1154430"/>
                  </a:lnTo>
                  <a:lnTo>
                    <a:pt x="27432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43FB7F89-D1C0-41B0-9E85-FC53897547CC}"/>
                </a:ext>
              </a:extLst>
            </p:cNvPr>
            <p:cNvSpPr/>
            <p:nvPr/>
          </p:nvSpPr>
          <p:spPr>
            <a:xfrm flipH="1">
              <a:off x="1970264" y="-1926670"/>
              <a:ext cx="119116" cy="721717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1B14A73-1F99-48B5-A8B9-9EA57CCB30A1}"/>
                </a:ext>
              </a:extLst>
            </p:cNvPr>
            <p:cNvSpPr/>
            <p:nvPr/>
          </p:nvSpPr>
          <p:spPr>
            <a:xfrm>
              <a:off x="1390649" y="-515928"/>
              <a:ext cx="120501" cy="601466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14" name="Group 113">
            <a:extLst>
              <a:ext uri="{FF2B5EF4-FFF2-40B4-BE49-F238E27FC236}">
                <a16:creationId xmlns:a16="http://schemas.microsoft.com/office/drawing/2014/main" id="{A84283D4-5387-4726-83EA-388DD8DB16CB}"/>
              </a:ext>
            </a:extLst>
          </p:cNvPr>
          <p:cNvGrpSpPr/>
          <p:nvPr userDrawn="1"/>
        </p:nvGrpSpPr>
        <p:grpSpPr>
          <a:xfrm>
            <a:off x="-7215363" y="-3020502"/>
            <a:ext cx="1011665" cy="4285048"/>
            <a:chOff x="1390649" y="-2286000"/>
            <a:chExt cx="698731" cy="2959573"/>
          </a:xfrm>
        </p:grpSpPr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C79E4CC7-AD7F-491D-8B85-D19C4C981B27}"/>
                </a:ext>
              </a:extLst>
            </p:cNvPr>
            <p:cNvSpPr/>
            <p:nvPr/>
          </p:nvSpPr>
          <p:spPr>
            <a:xfrm>
              <a:off x="1511151" y="-2017355"/>
              <a:ext cx="216033" cy="2265573"/>
            </a:xfrm>
            <a:custGeom>
              <a:avLst/>
              <a:gdLst>
                <a:gd name="connsiteX0" fmla="*/ 0 w 274320"/>
                <a:gd name="connsiteY0" fmla="*/ 2891790 h 2891790"/>
                <a:gd name="connsiteX1" fmla="*/ 0 w 274320"/>
                <a:gd name="connsiteY1" fmla="*/ 1154430 h 2891790"/>
                <a:gd name="connsiteX2" fmla="*/ 274320 w 274320"/>
                <a:gd name="connsiteY2" fmla="*/ 1154430 h 2891790"/>
                <a:gd name="connsiteX3" fmla="*/ 274320 w 274320"/>
                <a:gd name="connsiteY3" fmla="*/ 0 h 289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4320" h="2891790">
                  <a:moveTo>
                    <a:pt x="0" y="2891790"/>
                  </a:moveTo>
                  <a:lnTo>
                    <a:pt x="0" y="1154430"/>
                  </a:lnTo>
                  <a:lnTo>
                    <a:pt x="274320" y="1154430"/>
                  </a:lnTo>
                  <a:lnTo>
                    <a:pt x="27432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B78CCF72-6DCA-42EF-A3BD-A0C359C4A3E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871205" y="-2286000"/>
              <a:ext cx="0" cy="2959573"/>
            </a:xfrm>
            <a:prstGeom prst="line">
              <a:avLst/>
            </a:pr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03BDE952-FA63-46A5-A51D-DFBB91871E13}"/>
                </a:ext>
              </a:extLst>
            </p:cNvPr>
            <p:cNvSpPr/>
            <p:nvPr/>
          </p:nvSpPr>
          <p:spPr>
            <a:xfrm>
              <a:off x="1676176" y="-865166"/>
              <a:ext cx="192029" cy="405953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CC4C4A75-935E-4E07-A5E0-42C3690BA3AE}"/>
                </a:ext>
              </a:extLst>
            </p:cNvPr>
            <p:cNvSpPr/>
            <p:nvPr/>
          </p:nvSpPr>
          <p:spPr>
            <a:xfrm flipH="1">
              <a:off x="1970262" y="-1592000"/>
              <a:ext cx="119118" cy="2265573"/>
            </a:xfrm>
            <a:custGeom>
              <a:avLst/>
              <a:gdLst>
                <a:gd name="connsiteX0" fmla="*/ 0 w 274320"/>
                <a:gd name="connsiteY0" fmla="*/ 2891790 h 2891790"/>
                <a:gd name="connsiteX1" fmla="*/ 0 w 274320"/>
                <a:gd name="connsiteY1" fmla="*/ 1154430 h 2891790"/>
                <a:gd name="connsiteX2" fmla="*/ 274320 w 274320"/>
                <a:gd name="connsiteY2" fmla="*/ 1154430 h 2891790"/>
                <a:gd name="connsiteX3" fmla="*/ 274320 w 274320"/>
                <a:gd name="connsiteY3" fmla="*/ 0 h 289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4320" h="2891790">
                  <a:moveTo>
                    <a:pt x="0" y="2891790"/>
                  </a:moveTo>
                  <a:lnTo>
                    <a:pt x="0" y="1154430"/>
                  </a:lnTo>
                  <a:lnTo>
                    <a:pt x="274320" y="1154430"/>
                  </a:lnTo>
                  <a:lnTo>
                    <a:pt x="27432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F1B59FA-A4B5-4B64-98C2-F4B37110EF07}"/>
                </a:ext>
              </a:extLst>
            </p:cNvPr>
            <p:cNvSpPr/>
            <p:nvPr/>
          </p:nvSpPr>
          <p:spPr>
            <a:xfrm flipH="1">
              <a:off x="1970264" y="-1926670"/>
              <a:ext cx="119116" cy="721717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432A7AE3-B4E0-48F0-8330-ECD161A3F0D9}"/>
                </a:ext>
              </a:extLst>
            </p:cNvPr>
            <p:cNvSpPr/>
            <p:nvPr/>
          </p:nvSpPr>
          <p:spPr>
            <a:xfrm>
              <a:off x="1390649" y="-515928"/>
              <a:ext cx="120501" cy="601466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60" name="Freeform 159"/>
          <p:cNvSpPr/>
          <p:nvPr userDrawn="1"/>
        </p:nvSpPr>
        <p:spPr>
          <a:xfrm rot="13466981" flipH="1">
            <a:off x="9154577" y="2960935"/>
            <a:ext cx="1943608" cy="3853721"/>
          </a:xfrm>
          <a:custGeom>
            <a:avLst/>
            <a:gdLst>
              <a:gd name="connsiteX0" fmla="*/ 0 w 1943608"/>
              <a:gd name="connsiteY0" fmla="*/ 1939668 h 3853721"/>
              <a:gd name="connsiteX1" fmla="*/ 1910172 w 1943608"/>
              <a:gd name="connsiteY1" fmla="*/ 0 h 3853721"/>
              <a:gd name="connsiteX2" fmla="*/ 1910172 w 1943608"/>
              <a:gd name="connsiteY2" fmla="*/ 1 h 3853721"/>
              <a:gd name="connsiteX3" fmla="*/ 1063574 w 1943608"/>
              <a:gd name="connsiteY3" fmla="*/ 859672 h 3853721"/>
              <a:gd name="connsiteX4" fmla="*/ 1924991 w 1943608"/>
              <a:gd name="connsiteY4" fmla="*/ 1707989 h 3853721"/>
              <a:gd name="connsiteX5" fmla="*/ 1943608 w 1943608"/>
              <a:gd name="connsiteY5" fmla="*/ 3853721 h 3853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43608" h="3853721">
                <a:moveTo>
                  <a:pt x="0" y="1939668"/>
                </a:moveTo>
                <a:lnTo>
                  <a:pt x="1910172" y="0"/>
                </a:lnTo>
                <a:lnTo>
                  <a:pt x="1910172" y="1"/>
                </a:lnTo>
                <a:lnTo>
                  <a:pt x="1063574" y="859672"/>
                </a:lnTo>
                <a:lnTo>
                  <a:pt x="1924991" y="1707989"/>
                </a:lnTo>
                <a:lnTo>
                  <a:pt x="1943608" y="3853721"/>
                </a:lnTo>
                <a:close/>
              </a:path>
            </a:pathLst>
          </a:custGeom>
          <a:solidFill>
            <a:srgbClr val="2DD5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4" name="Freeform 9">
            <a:extLst>
              <a:ext uri="{FF2B5EF4-FFF2-40B4-BE49-F238E27FC236}">
                <a16:creationId xmlns:a16="http://schemas.microsoft.com/office/drawing/2014/main" id="{718C25F4-10F5-4710-858E-1FCAF28B378E}"/>
              </a:ext>
            </a:extLst>
          </p:cNvPr>
          <p:cNvSpPr>
            <a:spLocks/>
          </p:cNvSpPr>
          <p:nvPr userDrawn="1"/>
        </p:nvSpPr>
        <p:spPr bwMode="auto">
          <a:xfrm rot="10800000" flipH="1">
            <a:off x="-2583631" y="-579859"/>
            <a:ext cx="12032431" cy="6296137"/>
          </a:xfrm>
          <a:custGeom>
            <a:avLst/>
            <a:gdLst>
              <a:gd name="T0" fmla="*/ 1772 w 1772"/>
              <a:gd name="T1" fmla="*/ 0 h 847"/>
              <a:gd name="T2" fmla="*/ 1772 w 1772"/>
              <a:gd name="T3" fmla="*/ 203 h 847"/>
              <a:gd name="T4" fmla="*/ 1152 w 1772"/>
              <a:gd name="T5" fmla="*/ 821 h 847"/>
              <a:gd name="T6" fmla="*/ 1079 w 1772"/>
              <a:gd name="T7" fmla="*/ 847 h 847"/>
              <a:gd name="T8" fmla="*/ 118 w 1772"/>
              <a:gd name="T9" fmla="*/ 847 h 847"/>
              <a:gd name="T10" fmla="*/ 0 w 1772"/>
              <a:gd name="T11" fmla="*/ 729 h 847"/>
              <a:gd name="T12" fmla="*/ 0 w 1772"/>
              <a:gd name="T13" fmla="*/ 0 h 847"/>
              <a:gd name="T14" fmla="*/ 1772 w 1772"/>
              <a:gd name="T15" fmla="*/ 0 h 8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72" h="847">
                <a:moveTo>
                  <a:pt x="1772" y="0"/>
                </a:moveTo>
                <a:cubicBezTo>
                  <a:pt x="1772" y="203"/>
                  <a:pt x="1772" y="203"/>
                  <a:pt x="1772" y="203"/>
                </a:cubicBezTo>
                <a:cubicBezTo>
                  <a:pt x="1152" y="821"/>
                  <a:pt x="1152" y="821"/>
                  <a:pt x="1152" y="821"/>
                </a:cubicBezTo>
                <a:cubicBezTo>
                  <a:pt x="1132" y="837"/>
                  <a:pt x="1107" y="847"/>
                  <a:pt x="1079" y="847"/>
                </a:cubicBezTo>
                <a:cubicBezTo>
                  <a:pt x="118" y="847"/>
                  <a:pt x="118" y="847"/>
                  <a:pt x="118" y="847"/>
                </a:cubicBezTo>
                <a:cubicBezTo>
                  <a:pt x="53" y="847"/>
                  <a:pt x="0" y="794"/>
                  <a:pt x="0" y="729"/>
                </a:cubicBezTo>
                <a:cubicBezTo>
                  <a:pt x="0" y="0"/>
                  <a:pt x="0" y="0"/>
                  <a:pt x="0" y="0"/>
                </a:cubicBezTo>
                <a:lnTo>
                  <a:pt x="1772" y="0"/>
                </a:lnTo>
                <a:close/>
              </a:path>
            </a:pathLst>
          </a:custGeom>
          <a:solidFill>
            <a:schemeClr val="bg1">
              <a:alpha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GB"/>
              <a:t>a</a:t>
            </a:r>
          </a:p>
        </p:txBody>
      </p:sp>
      <p:sp>
        <p:nvSpPr>
          <p:cNvPr id="11" name="Text Placeholder 2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1933342" y="3078483"/>
            <a:ext cx="6422177" cy="1485900"/>
          </a:xfrm>
          <a:prstGeom prst="rect">
            <a:avLst/>
          </a:prstGeom>
        </p:spPr>
        <p:txBody>
          <a:bodyPr lIns="0"/>
          <a:lstStyle>
            <a:lvl1pPr marL="0" indent="0">
              <a:buNone/>
              <a:defRPr lang="en-GB" sz="5400" b="0" kern="1200" baseline="0" dirty="0">
                <a:solidFill>
                  <a:schemeClr val="bg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5pPr>
              <a:defRPr/>
            </a:lvl5pPr>
          </a:lstStyle>
          <a:p>
            <a:pPr lvl="0"/>
            <a:r>
              <a:rPr lang="en-GB"/>
              <a:t>Divider slide title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8E3BB725-9217-4D69-8F19-E42CF966DEFD}"/>
              </a:ext>
            </a:extLst>
          </p:cNvPr>
          <p:cNvSpPr/>
          <p:nvPr userDrawn="1"/>
        </p:nvSpPr>
        <p:spPr>
          <a:xfrm>
            <a:off x="3000" y="6215139"/>
            <a:ext cx="12186000" cy="144000"/>
          </a:xfrm>
          <a:prstGeom prst="rect">
            <a:avLst/>
          </a:prstGeom>
          <a:solidFill>
            <a:srgbClr val="2DD5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916832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Divider slide purp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2" name="Picture 341">
            <a:extLst>
              <a:ext uri="{FF2B5EF4-FFF2-40B4-BE49-F238E27FC236}">
                <a16:creationId xmlns:a16="http://schemas.microsoft.com/office/drawing/2014/main" id="{151AC1B3-784E-4CE6-9BDB-D7B9CC356C7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45982" y="-23664"/>
            <a:ext cx="12247342" cy="7531627"/>
          </a:xfrm>
          <a:prstGeom prst="rect">
            <a:avLst/>
          </a:prstGeom>
        </p:spPr>
      </p:pic>
      <p:sp>
        <p:nvSpPr>
          <p:cNvPr id="343" name="Rectangle 342">
            <a:extLst>
              <a:ext uri="{FF2B5EF4-FFF2-40B4-BE49-F238E27FC236}">
                <a16:creationId xmlns:a16="http://schemas.microsoft.com/office/drawing/2014/main" id="{AA5C37AE-8C74-422E-8637-2AD9C6044584}"/>
              </a:ext>
            </a:extLst>
          </p:cNvPr>
          <p:cNvSpPr>
            <a:spLocks/>
          </p:cNvSpPr>
          <p:nvPr userDrawn="1"/>
        </p:nvSpPr>
        <p:spPr>
          <a:xfrm>
            <a:off x="1200" y="-15749"/>
            <a:ext cx="12192000" cy="6873749"/>
          </a:xfrm>
          <a:prstGeom prst="rect">
            <a:avLst/>
          </a:prstGeom>
          <a:solidFill>
            <a:schemeClr val="accent2">
              <a:alpha val="6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9" name="object 20">
            <a:extLst>
              <a:ext uri="{FF2B5EF4-FFF2-40B4-BE49-F238E27FC236}">
                <a16:creationId xmlns:a16="http://schemas.microsoft.com/office/drawing/2014/main" id="{61684398-C6FB-4339-8A36-821438432139}"/>
              </a:ext>
            </a:extLst>
          </p:cNvPr>
          <p:cNvSpPr/>
          <p:nvPr userDrawn="1"/>
        </p:nvSpPr>
        <p:spPr>
          <a:xfrm>
            <a:off x="-5720867" y="1399555"/>
            <a:ext cx="682459" cy="356984"/>
          </a:xfrm>
          <a:prstGeom prst="rect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21">
            <a:extLst>
              <a:ext uri="{FF2B5EF4-FFF2-40B4-BE49-F238E27FC236}">
                <a16:creationId xmlns:a16="http://schemas.microsoft.com/office/drawing/2014/main" id="{667617DE-1971-47E2-9A06-1A5422A3EED2}"/>
              </a:ext>
            </a:extLst>
          </p:cNvPr>
          <p:cNvSpPr/>
          <p:nvPr userDrawn="1"/>
        </p:nvSpPr>
        <p:spPr>
          <a:xfrm>
            <a:off x="-4992141" y="1399555"/>
            <a:ext cx="682459" cy="356984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22">
            <a:extLst>
              <a:ext uri="{FF2B5EF4-FFF2-40B4-BE49-F238E27FC236}">
                <a16:creationId xmlns:a16="http://schemas.microsoft.com/office/drawing/2014/main" id="{4F4B8F2D-C16C-44FF-BB03-739817179A0F}"/>
              </a:ext>
            </a:extLst>
          </p:cNvPr>
          <p:cNvSpPr/>
          <p:nvPr userDrawn="1"/>
        </p:nvSpPr>
        <p:spPr>
          <a:xfrm>
            <a:off x="-4263402" y="1399555"/>
            <a:ext cx="682459" cy="356984"/>
          </a:xfrm>
          <a:prstGeom prst="rect">
            <a:avLst/>
          </a:pr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23">
            <a:extLst>
              <a:ext uri="{FF2B5EF4-FFF2-40B4-BE49-F238E27FC236}">
                <a16:creationId xmlns:a16="http://schemas.microsoft.com/office/drawing/2014/main" id="{BD3CC779-BC9F-4A99-A9BB-611177586A9A}"/>
              </a:ext>
            </a:extLst>
          </p:cNvPr>
          <p:cNvSpPr/>
          <p:nvPr userDrawn="1"/>
        </p:nvSpPr>
        <p:spPr>
          <a:xfrm>
            <a:off x="-5720867" y="1827621"/>
            <a:ext cx="682459" cy="356984"/>
          </a:xfrm>
          <a:prstGeom prst="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24">
            <a:extLst>
              <a:ext uri="{FF2B5EF4-FFF2-40B4-BE49-F238E27FC236}">
                <a16:creationId xmlns:a16="http://schemas.microsoft.com/office/drawing/2014/main" id="{D67DAB16-D3C4-4318-8728-A5B335BFA8B6}"/>
              </a:ext>
            </a:extLst>
          </p:cNvPr>
          <p:cNvSpPr/>
          <p:nvPr userDrawn="1"/>
        </p:nvSpPr>
        <p:spPr>
          <a:xfrm>
            <a:off x="-4992141" y="1827621"/>
            <a:ext cx="682459" cy="356984"/>
          </a:xfrm>
          <a:prstGeom prst="rect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25">
            <a:extLst>
              <a:ext uri="{FF2B5EF4-FFF2-40B4-BE49-F238E27FC236}">
                <a16:creationId xmlns:a16="http://schemas.microsoft.com/office/drawing/2014/main" id="{5C38B53F-1E4F-49FA-AA70-F5F36BCA8726}"/>
              </a:ext>
            </a:extLst>
          </p:cNvPr>
          <p:cNvSpPr/>
          <p:nvPr userDrawn="1"/>
        </p:nvSpPr>
        <p:spPr>
          <a:xfrm>
            <a:off x="-4263402" y="1827621"/>
            <a:ext cx="682459" cy="356984"/>
          </a:xfrm>
          <a:prstGeom prst="rect">
            <a:avLst/>
          </a:prstGeom>
          <a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6" name="object 79">
            <a:extLst>
              <a:ext uri="{FF2B5EF4-FFF2-40B4-BE49-F238E27FC236}">
                <a16:creationId xmlns:a16="http://schemas.microsoft.com/office/drawing/2014/main" id="{8E119FC6-0670-43C7-94D4-D8E692325EB7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828200598"/>
              </p:ext>
            </p:extLst>
          </p:nvPr>
        </p:nvGraphicFramePr>
        <p:xfrm>
          <a:off x="-5734367" y="137429"/>
          <a:ext cx="5042533" cy="95811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270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035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992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4F213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333F48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1C254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12404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59E2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DA572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93163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45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52375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5B677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32466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05636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D32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932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EE75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7C6EB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CAD0D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21B0E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2DD57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DC20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83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E98D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67" name="Group 66">
            <a:extLst>
              <a:ext uri="{FF2B5EF4-FFF2-40B4-BE49-F238E27FC236}">
                <a16:creationId xmlns:a16="http://schemas.microsoft.com/office/drawing/2014/main" id="{340355A2-2F38-4DB8-B412-3C189C4F0404}"/>
              </a:ext>
            </a:extLst>
          </p:cNvPr>
          <p:cNvGrpSpPr/>
          <p:nvPr userDrawn="1"/>
        </p:nvGrpSpPr>
        <p:grpSpPr>
          <a:xfrm flipH="1">
            <a:off x="-2309812" y="-4432097"/>
            <a:ext cx="1011665" cy="4285048"/>
            <a:chOff x="1390649" y="-2286000"/>
            <a:chExt cx="698731" cy="2959573"/>
          </a:xfrm>
        </p:grpSpPr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10685A10-19FD-41C2-B2E9-EB4287CC1B62}"/>
                </a:ext>
              </a:extLst>
            </p:cNvPr>
            <p:cNvSpPr/>
            <p:nvPr/>
          </p:nvSpPr>
          <p:spPr>
            <a:xfrm>
              <a:off x="1511151" y="-2017355"/>
              <a:ext cx="216033" cy="2265573"/>
            </a:xfrm>
            <a:custGeom>
              <a:avLst/>
              <a:gdLst>
                <a:gd name="connsiteX0" fmla="*/ 0 w 274320"/>
                <a:gd name="connsiteY0" fmla="*/ 2891790 h 2891790"/>
                <a:gd name="connsiteX1" fmla="*/ 0 w 274320"/>
                <a:gd name="connsiteY1" fmla="*/ 1154430 h 2891790"/>
                <a:gd name="connsiteX2" fmla="*/ 274320 w 274320"/>
                <a:gd name="connsiteY2" fmla="*/ 1154430 h 2891790"/>
                <a:gd name="connsiteX3" fmla="*/ 274320 w 274320"/>
                <a:gd name="connsiteY3" fmla="*/ 0 h 289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4320" h="2891790">
                  <a:moveTo>
                    <a:pt x="0" y="2891790"/>
                  </a:moveTo>
                  <a:lnTo>
                    <a:pt x="0" y="1154430"/>
                  </a:lnTo>
                  <a:lnTo>
                    <a:pt x="274320" y="1154430"/>
                  </a:lnTo>
                  <a:lnTo>
                    <a:pt x="27432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6AD9DD7F-C0BB-4095-BE6E-192291E03CD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871205" y="-2286000"/>
              <a:ext cx="0" cy="2959573"/>
            </a:xfrm>
            <a:prstGeom prst="line">
              <a:avLst/>
            </a:pr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F734B1B-91DE-4944-BEF0-33663ACF958A}"/>
                </a:ext>
              </a:extLst>
            </p:cNvPr>
            <p:cNvSpPr/>
            <p:nvPr/>
          </p:nvSpPr>
          <p:spPr>
            <a:xfrm>
              <a:off x="1676176" y="-865166"/>
              <a:ext cx="192029" cy="405953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625B09B9-ED9B-4D2B-A045-2350FC514E21}"/>
                </a:ext>
              </a:extLst>
            </p:cNvPr>
            <p:cNvSpPr/>
            <p:nvPr/>
          </p:nvSpPr>
          <p:spPr>
            <a:xfrm flipH="1">
              <a:off x="1970262" y="-1592000"/>
              <a:ext cx="119118" cy="2265573"/>
            </a:xfrm>
            <a:custGeom>
              <a:avLst/>
              <a:gdLst>
                <a:gd name="connsiteX0" fmla="*/ 0 w 274320"/>
                <a:gd name="connsiteY0" fmla="*/ 2891790 h 2891790"/>
                <a:gd name="connsiteX1" fmla="*/ 0 w 274320"/>
                <a:gd name="connsiteY1" fmla="*/ 1154430 h 2891790"/>
                <a:gd name="connsiteX2" fmla="*/ 274320 w 274320"/>
                <a:gd name="connsiteY2" fmla="*/ 1154430 h 2891790"/>
                <a:gd name="connsiteX3" fmla="*/ 274320 w 274320"/>
                <a:gd name="connsiteY3" fmla="*/ 0 h 289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4320" h="2891790">
                  <a:moveTo>
                    <a:pt x="0" y="2891790"/>
                  </a:moveTo>
                  <a:lnTo>
                    <a:pt x="0" y="1154430"/>
                  </a:lnTo>
                  <a:lnTo>
                    <a:pt x="274320" y="1154430"/>
                  </a:lnTo>
                  <a:lnTo>
                    <a:pt x="27432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43FB7F89-D1C0-41B0-9E85-FC53897547CC}"/>
                </a:ext>
              </a:extLst>
            </p:cNvPr>
            <p:cNvSpPr/>
            <p:nvPr/>
          </p:nvSpPr>
          <p:spPr>
            <a:xfrm flipH="1">
              <a:off x="1970264" y="-1926670"/>
              <a:ext cx="119116" cy="721717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1B14A73-1F99-48B5-A8B9-9EA57CCB30A1}"/>
                </a:ext>
              </a:extLst>
            </p:cNvPr>
            <p:cNvSpPr/>
            <p:nvPr/>
          </p:nvSpPr>
          <p:spPr>
            <a:xfrm>
              <a:off x="1390649" y="-515928"/>
              <a:ext cx="120501" cy="601466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14" name="Group 113">
            <a:extLst>
              <a:ext uri="{FF2B5EF4-FFF2-40B4-BE49-F238E27FC236}">
                <a16:creationId xmlns:a16="http://schemas.microsoft.com/office/drawing/2014/main" id="{A84283D4-5387-4726-83EA-388DD8DB16CB}"/>
              </a:ext>
            </a:extLst>
          </p:cNvPr>
          <p:cNvGrpSpPr/>
          <p:nvPr userDrawn="1"/>
        </p:nvGrpSpPr>
        <p:grpSpPr>
          <a:xfrm>
            <a:off x="-4038691" y="-4338041"/>
            <a:ext cx="1011665" cy="4285048"/>
            <a:chOff x="1390649" y="-2286000"/>
            <a:chExt cx="698731" cy="2959573"/>
          </a:xfrm>
        </p:grpSpPr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C79E4CC7-AD7F-491D-8B85-D19C4C981B27}"/>
                </a:ext>
              </a:extLst>
            </p:cNvPr>
            <p:cNvSpPr/>
            <p:nvPr/>
          </p:nvSpPr>
          <p:spPr>
            <a:xfrm>
              <a:off x="1511151" y="-2017355"/>
              <a:ext cx="216033" cy="2265573"/>
            </a:xfrm>
            <a:custGeom>
              <a:avLst/>
              <a:gdLst>
                <a:gd name="connsiteX0" fmla="*/ 0 w 274320"/>
                <a:gd name="connsiteY0" fmla="*/ 2891790 h 2891790"/>
                <a:gd name="connsiteX1" fmla="*/ 0 w 274320"/>
                <a:gd name="connsiteY1" fmla="*/ 1154430 h 2891790"/>
                <a:gd name="connsiteX2" fmla="*/ 274320 w 274320"/>
                <a:gd name="connsiteY2" fmla="*/ 1154430 h 2891790"/>
                <a:gd name="connsiteX3" fmla="*/ 274320 w 274320"/>
                <a:gd name="connsiteY3" fmla="*/ 0 h 289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4320" h="2891790">
                  <a:moveTo>
                    <a:pt x="0" y="2891790"/>
                  </a:moveTo>
                  <a:lnTo>
                    <a:pt x="0" y="1154430"/>
                  </a:lnTo>
                  <a:lnTo>
                    <a:pt x="274320" y="1154430"/>
                  </a:lnTo>
                  <a:lnTo>
                    <a:pt x="27432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B78CCF72-6DCA-42EF-A3BD-A0C359C4A3E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871205" y="-2286000"/>
              <a:ext cx="0" cy="2959573"/>
            </a:xfrm>
            <a:prstGeom prst="line">
              <a:avLst/>
            </a:pr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03BDE952-FA63-46A5-A51D-DFBB91871E13}"/>
                </a:ext>
              </a:extLst>
            </p:cNvPr>
            <p:cNvSpPr/>
            <p:nvPr/>
          </p:nvSpPr>
          <p:spPr>
            <a:xfrm>
              <a:off x="1676176" y="-865166"/>
              <a:ext cx="192029" cy="405953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CC4C4A75-935E-4E07-A5E0-42C3690BA3AE}"/>
                </a:ext>
              </a:extLst>
            </p:cNvPr>
            <p:cNvSpPr/>
            <p:nvPr/>
          </p:nvSpPr>
          <p:spPr>
            <a:xfrm flipH="1">
              <a:off x="1970262" y="-1592000"/>
              <a:ext cx="119118" cy="2265573"/>
            </a:xfrm>
            <a:custGeom>
              <a:avLst/>
              <a:gdLst>
                <a:gd name="connsiteX0" fmla="*/ 0 w 274320"/>
                <a:gd name="connsiteY0" fmla="*/ 2891790 h 2891790"/>
                <a:gd name="connsiteX1" fmla="*/ 0 w 274320"/>
                <a:gd name="connsiteY1" fmla="*/ 1154430 h 2891790"/>
                <a:gd name="connsiteX2" fmla="*/ 274320 w 274320"/>
                <a:gd name="connsiteY2" fmla="*/ 1154430 h 2891790"/>
                <a:gd name="connsiteX3" fmla="*/ 274320 w 274320"/>
                <a:gd name="connsiteY3" fmla="*/ 0 h 289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4320" h="2891790">
                  <a:moveTo>
                    <a:pt x="0" y="2891790"/>
                  </a:moveTo>
                  <a:lnTo>
                    <a:pt x="0" y="1154430"/>
                  </a:lnTo>
                  <a:lnTo>
                    <a:pt x="274320" y="1154430"/>
                  </a:lnTo>
                  <a:lnTo>
                    <a:pt x="27432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F1B59FA-A4B5-4B64-98C2-F4B37110EF07}"/>
                </a:ext>
              </a:extLst>
            </p:cNvPr>
            <p:cNvSpPr/>
            <p:nvPr/>
          </p:nvSpPr>
          <p:spPr>
            <a:xfrm flipH="1">
              <a:off x="1970264" y="-1926670"/>
              <a:ext cx="119116" cy="721717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432A7AE3-B4E0-48F0-8330-ECD161A3F0D9}"/>
                </a:ext>
              </a:extLst>
            </p:cNvPr>
            <p:cNvSpPr/>
            <p:nvPr/>
          </p:nvSpPr>
          <p:spPr>
            <a:xfrm>
              <a:off x="1390649" y="-515928"/>
              <a:ext cx="120501" cy="601466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60" name="Freeform 159"/>
          <p:cNvSpPr/>
          <p:nvPr userDrawn="1"/>
        </p:nvSpPr>
        <p:spPr>
          <a:xfrm rot="8075390" flipH="1">
            <a:off x="-307250" y="3138052"/>
            <a:ext cx="1943608" cy="3853721"/>
          </a:xfrm>
          <a:custGeom>
            <a:avLst/>
            <a:gdLst>
              <a:gd name="connsiteX0" fmla="*/ 0 w 1943608"/>
              <a:gd name="connsiteY0" fmla="*/ 1939668 h 3853721"/>
              <a:gd name="connsiteX1" fmla="*/ 1910172 w 1943608"/>
              <a:gd name="connsiteY1" fmla="*/ 0 h 3853721"/>
              <a:gd name="connsiteX2" fmla="*/ 1910172 w 1943608"/>
              <a:gd name="connsiteY2" fmla="*/ 1 h 3853721"/>
              <a:gd name="connsiteX3" fmla="*/ 1063574 w 1943608"/>
              <a:gd name="connsiteY3" fmla="*/ 859672 h 3853721"/>
              <a:gd name="connsiteX4" fmla="*/ 1924991 w 1943608"/>
              <a:gd name="connsiteY4" fmla="*/ 1707989 h 3853721"/>
              <a:gd name="connsiteX5" fmla="*/ 1943608 w 1943608"/>
              <a:gd name="connsiteY5" fmla="*/ 3853721 h 3853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43608" h="3853721">
                <a:moveTo>
                  <a:pt x="0" y="1939668"/>
                </a:moveTo>
                <a:lnTo>
                  <a:pt x="1910172" y="0"/>
                </a:lnTo>
                <a:lnTo>
                  <a:pt x="1910172" y="1"/>
                </a:lnTo>
                <a:lnTo>
                  <a:pt x="1063574" y="859672"/>
                </a:lnTo>
                <a:lnTo>
                  <a:pt x="1924991" y="1707989"/>
                </a:lnTo>
                <a:lnTo>
                  <a:pt x="1943608" y="3853721"/>
                </a:lnTo>
                <a:close/>
              </a:path>
            </a:pathLst>
          </a:custGeom>
          <a:solidFill>
            <a:srgbClr val="2DD5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4" name="Freeform 9">
            <a:extLst>
              <a:ext uri="{FF2B5EF4-FFF2-40B4-BE49-F238E27FC236}">
                <a16:creationId xmlns:a16="http://schemas.microsoft.com/office/drawing/2014/main" id="{718C25F4-10F5-4710-858E-1FCAF28B378E}"/>
              </a:ext>
            </a:extLst>
          </p:cNvPr>
          <p:cNvSpPr>
            <a:spLocks/>
          </p:cNvSpPr>
          <p:nvPr userDrawn="1"/>
        </p:nvSpPr>
        <p:spPr bwMode="auto">
          <a:xfrm rot="10800000" flipH="1">
            <a:off x="1472782" y="-1202486"/>
            <a:ext cx="9078765" cy="6954937"/>
          </a:xfrm>
          <a:custGeom>
            <a:avLst/>
            <a:gdLst>
              <a:gd name="T0" fmla="*/ 1772 w 1772"/>
              <a:gd name="T1" fmla="*/ 0 h 847"/>
              <a:gd name="T2" fmla="*/ 1772 w 1772"/>
              <a:gd name="T3" fmla="*/ 203 h 847"/>
              <a:gd name="T4" fmla="*/ 1152 w 1772"/>
              <a:gd name="T5" fmla="*/ 821 h 847"/>
              <a:gd name="T6" fmla="*/ 1079 w 1772"/>
              <a:gd name="T7" fmla="*/ 847 h 847"/>
              <a:gd name="T8" fmla="*/ 118 w 1772"/>
              <a:gd name="T9" fmla="*/ 847 h 847"/>
              <a:gd name="T10" fmla="*/ 0 w 1772"/>
              <a:gd name="T11" fmla="*/ 729 h 847"/>
              <a:gd name="T12" fmla="*/ 0 w 1772"/>
              <a:gd name="T13" fmla="*/ 0 h 847"/>
              <a:gd name="T14" fmla="*/ 1772 w 1772"/>
              <a:gd name="T15" fmla="*/ 0 h 8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72" h="847">
                <a:moveTo>
                  <a:pt x="1772" y="0"/>
                </a:moveTo>
                <a:cubicBezTo>
                  <a:pt x="1772" y="203"/>
                  <a:pt x="1772" y="203"/>
                  <a:pt x="1772" y="203"/>
                </a:cubicBezTo>
                <a:cubicBezTo>
                  <a:pt x="1152" y="821"/>
                  <a:pt x="1152" y="821"/>
                  <a:pt x="1152" y="821"/>
                </a:cubicBezTo>
                <a:cubicBezTo>
                  <a:pt x="1132" y="837"/>
                  <a:pt x="1107" y="847"/>
                  <a:pt x="1079" y="847"/>
                </a:cubicBezTo>
                <a:cubicBezTo>
                  <a:pt x="118" y="847"/>
                  <a:pt x="118" y="847"/>
                  <a:pt x="118" y="847"/>
                </a:cubicBezTo>
                <a:cubicBezTo>
                  <a:pt x="53" y="847"/>
                  <a:pt x="0" y="794"/>
                  <a:pt x="0" y="729"/>
                </a:cubicBezTo>
                <a:cubicBezTo>
                  <a:pt x="0" y="0"/>
                  <a:pt x="0" y="0"/>
                  <a:pt x="0" y="0"/>
                </a:cubicBezTo>
                <a:lnTo>
                  <a:pt x="1772" y="0"/>
                </a:lnTo>
                <a:close/>
              </a:path>
            </a:pathLst>
          </a:custGeom>
          <a:solidFill>
            <a:schemeClr val="bg1">
              <a:alpha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" name="Text Placeholder 2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1933342" y="3078483"/>
            <a:ext cx="6422177" cy="1485900"/>
          </a:xfrm>
          <a:prstGeom prst="rect">
            <a:avLst/>
          </a:prstGeom>
        </p:spPr>
        <p:txBody>
          <a:bodyPr lIns="0"/>
          <a:lstStyle>
            <a:lvl1pPr marL="0" indent="0">
              <a:buNone/>
              <a:defRPr lang="en-GB" sz="5400" b="0" kern="1200" baseline="0" dirty="0">
                <a:solidFill>
                  <a:schemeClr val="bg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5pPr>
              <a:defRPr/>
            </a:lvl5pPr>
          </a:lstStyle>
          <a:p>
            <a:pPr lvl="0"/>
            <a:r>
              <a:rPr lang="en-GB"/>
              <a:t>Divider slide title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8E3BB725-9217-4D69-8F19-E42CF966DEFD}"/>
              </a:ext>
            </a:extLst>
          </p:cNvPr>
          <p:cNvSpPr/>
          <p:nvPr userDrawn="1"/>
        </p:nvSpPr>
        <p:spPr>
          <a:xfrm>
            <a:off x="3000" y="6215139"/>
            <a:ext cx="12186000" cy="144000"/>
          </a:xfrm>
          <a:prstGeom prst="rect">
            <a:avLst/>
          </a:prstGeom>
          <a:solidFill>
            <a:srgbClr val="2DD5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21200246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Freeform: Shape 103">
            <a:extLst>
              <a:ext uri="{FF2B5EF4-FFF2-40B4-BE49-F238E27FC236}">
                <a16:creationId xmlns:a16="http://schemas.microsoft.com/office/drawing/2014/main" id="{4F088EA9-0A1D-4822-A7BC-406CBDF64C89}"/>
              </a:ext>
            </a:extLst>
          </p:cNvPr>
          <p:cNvSpPr/>
          <p:nvPr userDrawn="1"/>
        </p:nvSpPr>
        <p:spPr>
          <a:xfrm rot="4627839">
            <a:off x="3154850" y="2499000"/>
            <a:ext cx="7017334" cy="6721509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rgbClr val="2DD573">
              <a:alpha val="9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id="{83657CD4-158F-4837-82DA-BB436B68AE6D}"/>
              </a:ext>
            </a:extLst>
          </p:cNvPr>
          <p:cNvSpPr/>
          <p:nvPr userDrawn="1"/>
        </p:nvSpPr>
        <p:spPr>
          <a:xfrm rot="4627839">
            <a:off x="-5562661" y="-4018378"/>
            <a:ext cx="13559074" cy="12987473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chemeClr val="bg2">
              <a:alpha val="3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F758486-3896-431C-BC57-C2D44E18C854}"/>
              </a:ext>
            </a:extLst>
          </p:cNvPr>
          <p:cNvGrpSpPr/>
          <p:nvPr userDrawn="1"/>
        </p:nvGrpSpPr>
        <p:grpSpPr>
          <a:xfrm>
            <a:off x="2467551" y="1578047"/>
            <a:ext cx="8918462" cy="9683037"/>
            <a:chOff x="-515073" y="2466975"/>
            <a:chExt cx="27159008" cy="29487334"/>
          </a:xfrm>
        </p:grpSpPr>
        <p:sp>
          <p:nvSpPr>
            <p:cNvPr id="11" name="Freeform 5">
              <a:extLst>
                <a:ext uri="{FF2B5EF4-FFF2-40B4-BE49-F238E27FC236}">
                  <a16:creationId xmlns:a16="http://schemas.microsoft.com/office/drawing/2014/main" id="{BAFEA914-86AE-48DE-AF01-8A8699186A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23711" y="7742596"/>
              <a:ext cx="24220224" cy="24211713"/>
            </a:xfrm>
            <a:custGeom>
              <a:avLst/>
              <a:gdLst>
                <a:gd name="T0" fmla="*/ 2672 w 2740"/>
                <a:gd name="T1" fmla="*/ 0 h 2739"/>
                <a:gd name="T2" fmla="*/ 1779 w 2740"/>
                <a:gd name="T3" fmla="*/ 0 h 2739"/>
                <a:gd name="T4" fmla="*/ 1731 w 2740"/>
                <a:gd name="T5" fmla="*/ 19 h 2739"/>
                <a:gd name="T6" fmla="*/ 0 w 2740"/>
                <a:gd name="T7" fmla="*/ 1750 h 2739"/>
                <a:gd name="T8" fmla="*/ 990 w 2740"/>
                <a:gd name="T9" fmla="*/ 2739 h 2739"/>
                <a:gd name="T10" fmla="*/ 1563 w 2740"/>
                <a:gd name="T11" fmla="*/ 2164 h 2739"/>
                <a:gd name="T12" fmla="*/ 1565 w 2740"/>
                <a:gd name="T13" fmla="*/ 2166 h 2739"/>
                <a:gd name="T14" fmla="*/ 2720 w 2740"/>
                <a:gd name="T15" fmla="*/ 1008 h 2739"/>
                <a:gd name="T16" fmla="*/ 2740 w 2740"/>
                <a:gd name="T17" fmla="*/ 960 h 2739"/>
                <a:gd name="T18" fmla="*/ 2740 w 2740"/>
                <a:gd name="T19" fmla="*/ 68 h 2739"/>
                <a:gd name="T20" fmla="*/ 2672 w 2740"/>
                <a:gd name="T21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0" h="2739">
                  <a:moveTo>
                    <a:pt x="2672" y="0"/>
                  </a:moveTo>
                  <a:cubicBezTo>
                    <a:pt x="1779" y="0"/>
                    <a:pt x="1779" y="0"/>
                    <a:pt x="1779" y="0"/>
                  </a:cubicBezTo>
                  <a:cubicBezTo>
                    <a:pt x="1761" y="0"/>
                    <a:pt x="1744" y="7"/>
                    <a:pt x="1731" y="19"/>
                  </a:cubicBezTo>
                  <a:cubicBezTo>
                    <a:pt x="0" y="1750"/>
                    <a:pt x="0" y="1750"/>
                    <a:pt x="0" y="1750"/>
                  </a:cubicBezTo>
                  <a:cubicBezTo>
                    <a:pt x="990" y="2739"/>
                    <a:pt x="990" y="2739"/>
                    <a:pt x="990" y="2739"/>
                  </a:cubicBezTo>
                  <a:cubicBezTo>
                    <a:pt x="1563" y="2164"/>
                    <a:pt x="1563" y="2164"/>
                    <a:pt x="1563" y="2164"/>
                  </a:cubicBezTo>
                  <a:cubicBezTo>
                    <a:pt x="1565" y="2166"/>
                    <a:pt x="1565" y="2166"/>
                    <a:pt x="1565" y="2166"/>
                  </a:cubicBezTo>
                  <a:cubicBezTo>
                    <a:pt x="2720" y="1008"/>
                    <a:pt x="2720" y="1008"/>
                    <a:pt x="2720" y="1008"/>
                  </a:cubicBezTo>
                  <a:cubicBezTo>
                    <a:pt x="2733" y="995"/>
                    <a:pt x="2740" y="978"/>
                    <a:pt x="2740" y="960"/>
                  </a:cubicBezTo>
                  <a:cubicBezTo>
                    <a:pt x="2740" y="68"/>
                    <a:pt x="2740" y="68"/>
                    <a:pt x="2740" y="68"/>
                  </a:cubicBezTo>
                  <a:cubicBezTo>
                    <a:pt x="2740" y="30"/>
                    <a:pt x="2710" y="0"/>
                    <a:pt x="2672" y="0"/>
                  </a:cubicBezTo>
                </a:path>
              </a:pathLst>
            </a:custGeom>
            <a:solidFill>
              <a:schemeClr val="bg1">
                <a:alpha val="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" name="Freeform 5">
              <a:extLst>
                <a:ext uri="{FF2B5EF4-FFF2-40B4-BE49-F238E27FC236}">
                  <a16:creationId xmlns:a16="http://schemas.microsoft.com/office/drawing/2014/main" id="{11FB0001-141B-4177-9CA8-1C761D7325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15073" y="2466975"/>
              <a:ext cx="24220224" cy="24211713"/>
            </a:xfrm>
            <a:custGeom>
              <a:avLst/>
              <a:gdLst>
                <a:gd name="T0" fmla="*/ 2672 w 2740"/>
                <a:gd name="T1" fmla="*/ 0 h 2739"/>
                <a:gd name="T2" fmla="*/ 1779 w 2740"/>
                <a:gd name="T3" fmla="*/ 0 h 2739"/>
                <a:gd name="T4" fmla="*/ 1731 w 2740"/>
                <a:gd name="T5" fmla="*/ 19 h 2739"/>
                <a:gd name="T6" fmla="*/ 0 w 2740"/>
                <a:gd name="T7" fmla="*/ 1750 h 2739"/>
                <a:gd name="T8" fmla="*/ 990 w 2740"/>
                <a:gd name="T9" fmla="*/ 2739 h 2739"/>
                <a:gd name="T10" fmla="*/ 1563 w 2740"/>
                <a:gd name="T11" fmla="*/ 2164 h 2739"/>
                <a:gd name="T12" fmla="*/ 1565 w 2740"/>
                <a:gd name="T13" fmla="*/ 2166 h 2739"/>
                <a:gd name="T14" fmla="*/ 2720 w 2740"/>
                <a:gd name="T15" fmla="*/ 1008 h 2739"/>
                <a:gd name="T16" fmla="*/ 2740 w 2740"/>
                <a:gd name="T17" fmla="*/ 960 h 2739"/>
                <a:gd name="T18" fmla="*/ 2740 w 2740"/>
                <a:gd name="T19" fmla="*/ 68 h 2739"/>
                <a:gd name="T20" fmla="*/ 2672 w 2740"/>
                <a:gd name="T21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0" h="2739">
                  <a:moveTo>
                    <a:pt x="2672" y="0"/>
                  </a:moveTo>
                  <a:cubicBezTo>
                    <a:pt x="1779" y="0"/>
                    <a:pt x="1779" y="0"/>
                    <a:pt x="1779" y="0"/>
                  </a:cubicBezTo>
                  <a:cubicBezTo>
                    <a:pt x="1761" y="0"/>
                    <a:pt x="1744" y="7"/>
                    <a:pt x="1731" y="19"/>
                  </a:cubicBezTo>
                  <a:cubicBezTo>
                    <a:pt x="0" y="1750"/>
                    <a:pt x="0" y="1750"/>
                    <a:pt x="0" y="1750"/>
                  </a:cubicBezTo>
                  <a:cubicBezTo>
                    <a:pt x="990" y="2739"/>
                    <a:pt x="990" y="2739"/>
                    <a:pt x="990" y="2739"/>
                  </a:cubicBezTo>
                  <a:cubicBezTo>
                    <a:pt x="1563" y="2164"/>
                    <a:pt x="1563" y="2164"/>
                    <a:pt x="1563" y="2164"/>
                  </a:cubicBezTo>
                  <a:cubicBezTo>
                    <a:pt x="1565" y="2166"/>
                    <a:pt x="1565" y="2166"/>
                    <a:pt x="1565" y="2166"/>
                  </a:cubicBezTo>
                  <a:cubicBezTo>
                    <a:pt x="2720" y="1008"/>
                    <a:pt x="2720" y="1008"/>
                    <a:pt x="2720" y="1008"/>
                  </a:cubicBezTo>
                  <a:cubicBezTo>
                    <a:pt x="2733" y="995"/>
                    <a:pt x="2740" y="978"/>
                    <a:pt x="2740" y="960"/>
                  </a:cubicBezTo>
                  <a:cubicBezTo>
                    <a:pt x="2740" y="68"/>
                    <a:pt x="2740" y="68"/>
                    <a:pt x="2740" y="68"/>
                  </a:cubicBezTo>
                  <a:cubicBezTo>
                    <a:pt x="2740" y="30"/>
                    <a:pt x="2710" y="0"/>
                    <a:pt x="2672" y="0"/>
                  </a:cubicBezTo>
                </a:path>
              </a:pathLst>
            </a:custGeom>
            <a:solidFill>
              <a:srgbClr val="2DD573">
                <a:alpha val="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3" name="Rectangle 12">
            <a:extLst>
              <a:ext uri="{FF2B5EF4-FFF2-40B4-BE49-F238E27FC236}">
                <a16:creationId xmlns:a16="http://schemas.microsoft.com/office/drawing/2014/main" id="{CDFBB33E-6289-45C8-8519-AD7D7DD264ED}"/>
              </a:ext>
            </a:extLst>
          </p:cNvPr>
          <p:cNvSpPr/>
          <p:nvPr userDrawn="1"/>
        </p:nvSpPr>
        <p:spPr>
          <a:xfrm>
            <a:off x="0" y="6348951"/>
            <a:ext cx="12192000" cy="514350"/>
          </a:xfrm>
          <a:prstGeom prst="rect">
            <a:avLst/>
          </a:prstGeom>
          <a:gradFill>
            <a:gsLst>
              <a:gs pos="0">
                <a:srgbClr val="124042">
                  <a:alpha val="0"/>
                </a:srgbClr>
              </a:gs>
              <a:gs pos="100000">
                <a:srgbClr val="12404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610" tIns="54610" rIns="54610" bIns="54610" rtlCol="0" anchor="ctr"/>
          <a:lstStyle/>
          <a:p>
            <a:pPr algn="ctr"/>
            <a:endParaRPr lang="en-GB" sz="900">
              <a:solidFill>
                <a:schemeClr val="bg1"/>
              </a:solidFill>
            </a:endParaRPr>
          </a:p>
        </p:txBody>
      </p:sp>
      <p:sp>
        <p:nvSpPr>
          <p:cNvPr id="97" name="object 20">
            <a:extLst>
              <a:ext uri="{FF2B5EF4-FFF2-40B4-BE49-F238E27FC236}">
                <a16:creationId xmlns:a16="http://schemas.microsoft.com/office/drawing/2014/main" id="{826042B1-09AD-407F-B64D-CC91AA5616D7}"/>
              </a:ext>
            </a:extLst>
          </p:cNvPr>
          <p:cNvSpPr/>
          <p:nvPr userDrawn="1"/>
        </p:nvSpPr>
        <p:spPr>
          <a:xfrm>
            <a:off x="-5720867" y="1399555"/>
            <a:ext cx="682459" cy="356984"/>
          </a:xfrm>
          <a:prstGeom prst="rect">
            <a:avLst/>
          </a:pr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21">
            <a:extLst>
              <a:ext uri="{FF2B5EF4-FFF2-40B4-BE49-F238E27FC236}">
                <a16:creationId xmlns:a16="http://schemas.microsoft.com/office/drawing/2014/main" id="{CE22C55B-151F-4CE5-B59C-81CE429B3313}"/>
              </a:ext>
            </a:extLst>
          </p:cNvPr>
          <p:cNvSpPr/>
          <p:nvPr userDrawn="1"/>
        </p:nvSpPr>
        <p:spPr>
          <a:xfrm>
            <a:off x="-4992141" y="1399555"/>
            <a:ext cx="682459" cy="356984"/>
          </a:xfrm>
          <a:prstGeom prst="rect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22">
            <a:extLst>
              <a:ext uri="{FF2B5EF4-FFF2-40B4-BE49-F238E27FC236}">
                <a16:creationId xmlns:a16="http://schemas.microsoft.com/office/drawing/2014/main" id="{6CCFB338-3AFB-486A-86BE-955DBA42B85A}"/>
              </a:ext>
            </a:extLst>
          </p:cNvPr>
          <p:cNvSpPr/>
          <p:nvPr userDrawn="1"/>
        </p:nvSpPr>
        <p:spPr>
          <a:xfrm>
            <a:off x="-4263402" y="1399555"/>
            <a:ext cx="682459" cy="356984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23">
            <a:extLst>
              <a:ext uri="{FF2B5EF4-FFF2-40B4-BE49-F238E27FC236}">
                <a16:creationId xmlns:a16="http://schemas.microsoft.com/office/drawing/2014/main" id="{18290CBC-DBF9-461B-B007-7EB6C56B4B47}"/>
              </a:ext>
            </a:extLst>
          </p:cNvPr>
          <p:cNvSpPr/>
          <p:nvPr userDrawn="1"/>
        </p:nvSpPr>
        <p:spPr>
          <a:xfrm>
            <a:off x="-5720867" y="1827621"/>
            <a:ext cx="682459" cy="356984"/>
          </a:xfrm>
          <a:prstGeom prst="rect">
            <a:avLst/>
          </a:pr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24">
            <a:extLst>
              <a:ext uri="{FF2B5EF4-FFF2-40B4-BE49-F238E27FC236}">
                <a16:creationId xmlns:a16="http://schemas.microsoft.com/office/drawing/2014/main" id="{98A7AA24-C9E1-469E-9F38-5553A7B2E716}"/>
              </a:ext>
            </a:extLst>
          </p:cNvPr>
          <p:cNvSpPr/>
          <p:nvPr userDrawn="1"/>
        </p:nvSpPr>
        <p:spPr>
          <a:xfrm>
            <a:off x="-4992141" y="1827621"/>
            <a:ext cx="682459" cy="356984"/>
          </a:xfrm>
          <a:prstGeom prst="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25">
            <a:extLst>
              <a:ext uri="{FF2B5EF4-FFF2-40B4-BE49-F238E27FC236}">
                <a16:creationId xmlns:a16="http://schemas.microsoft.com/office/drawing/2014/main" id="{0A0FFFD1-5766-43C3-8300-6F53F8B44D3F}"/>
              </a:ext>
            </a:extLst>
          </p:cNvPr>
          <p:cNvSpPr/>
          <p:nvPr userDrawn="1"/>
        </p:nvSpPr>
        <p:spPr>
          <a:xfrm>
            <a:off x="-4263402" y="1827621"/>
            <a:ext cx="682459" cy="356984"/>
          </a:xfrm>
          <a:prstGeom prst="rect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03" name="object 79">
            <a:extLst>
              <a:ext uri="{FF2B5EF4-FFF2-40B4-BE49-F238E27FC236}">
                <a16:creationId xmlns:a16="http://schemas.microsoft.com/office/drawing/2014/main" id="{C8BACB37-7A73-4915-96FB-A1D339C50A84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076701704"/>
              </p:ext>
            </p:extLst>
          </p:nvPr>
        </p:nvGraphicFramePr>
        <p:xfrm>
          <a:off x="-5734367" y="137429"/>
          <a:ext cx="5042533" cy="95811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270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035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992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4F213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333F48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1C254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12404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59E2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DA572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93163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45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52375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5B677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32466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05636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D32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932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EE75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7C6EB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CAD0D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21B0E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2DD57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DC20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83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E98D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106" name="Group 105">
            <a:extLst>
              <a:ext uri="{FF2B5EF4-FFF2-40B4-BE49-F238E27FC236}">
                <a16:creationId xmlns:a16="http://schemas.microsoft.com/office/drawing/2014/main" id="{34CF57DA-B22F-4544-A0AB-FB37F4CD86AE}"/>
              </a:ext>
            </a:extLst>
          </p:cNvPr>
          <p:cNvGrpSpPr/>
          <p:nvPr userDrawn="1"/>
        </p:nvGrpSpPr>
        <p:grpSpPr>
          <a:xfrm>
            <a:off x="4521284" y="1827621"/>
            <a:ext cx="3208755" cy="2716027"/>
            <a:chOff x="2762819" y="846138"/>
            <a:chExt cx="2754761" cy="2230218"/>
          </a:xfrm>
        </p:grpSpPr>
        <p:sp>
          <p:nvSpPr>
            <p:cNvPr id="107" name="Rectangle 26">
              <a:extLst>
                <a:ext uri="{FF2B5EF4-FFF2-40B4-BE49-F238E27FC236}">
                  <a16:creationId xmlns:a16="http://schemas.microsoft.com/office/drawing/2014/main" id="{2B22638A-EB5B-474D-8056-1802647DBCC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762819" y="846138"/>
              <a:ext cx="47686" cy="2222882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2308">
                <a:solidFill>
                  <a:srgbClr val="000000"/>
                </a:solidFill>
              </a:endParaRPr>
            </a:p>
          </p:txBody>
        </p:sp>
        <p:grpSp>
          <p:nvGrpSpPr>
            <p:cNvPr id="108" name="Group 107">
              <a:extLst>
                <a:ext uri="{FF2B5EF4-FFF2-40B4-BE49-F238E27FC236}">
                  <a16:creationId xmlns:a16="http://schemas.microsoft.com/office/drawing/2014/main" id="{30FF0DF2-F90F-4BD0-B041-61042B5CE88C}"/>
                </a:ext>
              </a:extLst>
            </p:cNvPr>
            <p:cNvGrpSpPr/>
            <p:nvPr/>
          </p:nvGrpSpPr>
          <p:grpSpPr>
            <a:xfrm>
              <a:off x="2990243" y="846138"/>
              <a:ext cx="2527337" cy="2230218"/>
              <a:chOff x="2990243" y="846138"/>
              <a:chExt cx="2527337" cy="2230218"/>
            </a:xfrm>
          </p:grpSpPr>
          <p:sp>
            <p:nvSpPr>
              <p:cNvPr id="109" name="Freeform 5">
                <a:extLst>
                  <a:ext uri="{FF2B5EF4-FFF2-40B4-BE49-F238E27FC236}">
                    <a16:creationId xmlns:a16="http://schemas.microsoft.com/office/drawing/2014/main" id="{5444CFF1-2FFF-4492-9B79-416D0E169A2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030592" y="2115308"/>
                <a:ext cx="385153" cy="392489"/>
              </a:xfrm>
              <a:custGeom>
                <a:avLst/>
                <a:gdLst>
                  <a:gd name="T0" fmla="*/ 64 w 64"/>
                  <a:gd name="T1" fmla="*/ 66 h 66"/>
                  <a:gd name="T2" fmla="*/ 64 w 64"/>
                  <a:gd name="T3" fmla="*/ 0 h 66"/>
                  <a:gd name="T4" fmla="*/ 51 w 64"/>
                  <a:gd name="T5" fmla="*/ 0 h 66"/>
                  <a:gd name="T6" fmla="*/ 32 w 64"/>
                  <a:gd name="T7" fmla="*/ 56 h 66"/>
                  <a:gd name="T8" fmla="*/ 32 w 64"/>
                  <a:gd name="T9" fmla="*/ 56 h 66"/>
                  <a:gd name="T10" fmla="*/ 13 w 64"/>
                  <a:gd name="T11" fmla="*/ 0 h 66"/>
                  <a:gd name="T12" fmla="*/ 0 w 64"/>
                  <a:gd name="T13" fmla="*/ 0 h 66"/>
                  <a:gd name="T14" fmla="*/ 0 w 64"/>
                  <a:gd name="T15" fmla="*/ 66 h 66"/>
                  <a:gd name="T16" fmla="*/ 9 w 64"/>
                  <a:gd name="T17" fmla="*/ 66 h 66"/>
                  <a:gd name="T18" fmla="*/ 9 w 64"/>
                  <a:gd name="T19" fmla="*/ 27 h 66"/>
                  <a:gd name="T20" fmla="*/ 9 w 64"/>
                  <a:gd name="T21" fmla="*/ 11 h 66"/>
                  <a:gd name="T22" fmla="*/ 9 w 64"/>
                  <a:gd name="T23" fmla="*/ 11 h 66"/>
                  <a:gd name="T24" fmla="*/ 28 w 64"/>
                  <a:gd name="T25" fmla="*/ 66 h 66"/>
                  <a:gd name="T26" fmla="*/ 37 w 64"/>
                  <a:gd name="T27" fmla="*/ 66 h 66"/>
                  <a:gd name="T28" fmla="*/ 55 w 64"/>
                  <a:gd name="T29" fmla="*/ 11 h 66"/>
                  <a:gd name="T30" fmla="*/ 55 w 64"/>
                  <a:gd name="T31" fmla="*/ 11 h 66"/>
                  <a:gd name="T32" fmla="*/ 55 w 64"/>
                  <a:gd name="T33" fmla="*/ 27 h 66"/>
                  <a:gd name="T34" fmla="*/ 55 w 64"/>
                  <a:gd name="T35" fmla="*/ 66 h 66"/>
                  <a:gd name="T36" fmla="*/ 64 w 64"/>
                  <a:gd name="T3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4" h="66">
                    <a:moveTo>
                      <a:pt x="64" y="66"/>
                    </a:moveTo>
                    <a:cubicBezTo>
                      <a:pt x="64" y="0"/>
                      <a:pt x="64" y="0"/>
                      <a:pt x="64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6"/>
                      <a:pt x="9" y="17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28" y="66"/>
                      <a:pt x="28" y="66"/>
                      <a:pt x="28" y="66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7"/>
                      <a:pt x="55" y="26"/>
                      <a:pt x="55" y="27"/>
                    </a:cubicBezTo>
                    <a:cubicBezTo>
                      <a:pt x="55" y="66"/>
                      <a:pt x="55" y="66"/>
                      <a:pt x="55" y="66"/>
                    </a:cubicBezTo>
                    <a:lnTo>
                      <a:pt x="64" y="6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10" name="Freeform 6">
                <a:extLst>
                  <a:ext uri="{FF2B5EF4-FFF2-40B4-BE49-F238E27FC236}">
                    <a16:creationId xmlns:a16="http://schemas.microsoft.com/office/drawing/2014/main" id="{C81549AA-3DC8-40A8-8EFE-F4221ECE7C2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481771" y="2115308"/>
                <a:ext cx="47686" cy="392489"/>
              </a:xfrm>
              <a:custGeom>
                <a:avLst/>
                <a:gdLst>
                  <a:gd name="T0" fmla="*/ 13 w 13"/>
                  <a:gd name="T1" fmla="*/ 29 h 107"/>
                  <a:gd name="T2" fmla="*/ 0 w 13"/>
                  <a:gd name="T3" fmla="*/ 29 h 107"/>
                  <a:gd name="T4" fmla="*/ 0 w 13"/>
                  <a:gd name="T5" fmla="*/ 107 h 107"/>
                  <a:gd name="T6" fmla="*/ 13 w 13"/>
                  <a:gd name="T7" fmla="*/ 107 h 107"/>
                  <a:gd name="T8" fmla="*/ 13 w 13"/>
                  <a:gd name="T9" fmla="*/ 29 h 107"/>
                  <a:gd name="T10" fmla="*/ 13 w 13"/>
                  <a:gd name="T11" fmla="*/ 16 h 107"/>
                  <a:gd name="T12" fmla="*/ 13 w 13"/>
                  <a:gd name="T13" fmla="*/ 0 h 107"/>
                  <a:gd name="T14" fmla="*/ 0 w 13"/>
                  <a:gd name="T15" fmla="*/ 0 h 107"/>
                  <a:gd name="T16" fmla="*/ 0 w 13"/>
                  <a:gd name="T17" fmla="*/ 16 h 107"/>
                  <a:gd name="T18" fmla="*/ 13 w 13"/>
                  <a:gd name="T19" fmla="*/ 1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07">
                    <a:moveTo>
                      <a:pt x="13" y="29"/>
                    </a:moveTo>
                    <a:lnTo>
                      <a:pt x="0" y="29"/>
                    </a:lnTo>
                    <a:lnTo>
                      <a:pt x="0" y="107"/>
                    </a:lnTo>
                    <a:lnTo>
                      <a:pt x="13" y="107"/>
                    </a:lnTo>
                    <a:lnTo>
                      <a:pt x="13" y="29"/>
                    </a:lnTo>
                    <a:close/>
                    <a:moveTo>
                      <a:pt x="13" y="16"/>
                    </a:moveTo>
                    <a:lnTo>
                      <a:pt x="13" y="0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13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11" name="Freeform 7">
                <a:extLst>
                  <a:ext uri="{FF2B5EF4-FFF2-40B4-BE49-F238E27FC236}">
                    <a16:creationId xmlns:a16="http://schemas.microsoft.com/office/drawing/2014/main" id="{B5F47D01-6934-4E0B-A693-597CA146694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88147" y="2214347"/>
                <a:ext cx="238428" cy="293450"/>
              </a:xfrm>
              <a:custGeom>
                <a:avLst/>
                <a:gdLst>
                  <a:gd name="T0" fmla="*/ 40 w 40"/>
                  <a:gd name="T1" fmla="*/ 17 h 49"/>
                  <a:gd name="T2" fmla="*/ 23 w 40"/>
                  <a:gd name="T3" fmla="*/ 0 h 49"/>
                  <a:gd name="T4" fmla="*/ 8 w 40"/>
                  <a:gd name="T5" fmla="*/ 8 h 49"/>
                  <a:gd name="T6" fmla="*/ 8 w 40"/>
                  <a:gd name="T7" fmla="*/ 8 h 49"/>
                  <a:gd name="T8" fmla="*/ 8 w 40"/>
                  <a:gd name="T9" fmla="*/ 1 h 49"/>
                  <a:gd name="T10" fmla="*/ 0 w 40"/>
                  <a:gd name="T11" fmla="*/ 1 h 49"/>
                  <a:gd name="T12" fmla="*/ 0 w 40"/>
                  <a:gd name="T13" fmla="*/ 49 h 49"/>
                  <a:gd name="T14" fmla="*/ 9 w 40"/>
                  <a:gd name="T15" fmla="*/ 49 h 49"/>
                  <a:gd name="T16" fmla="*/ 9 w 40"/>
                  <a:gd name="T17" fmla="*/ 23 h 49"/>
                  <a:gd name="T18" fmla="*/ 21 w 40"/>
                  <a:gd name="T19" fmla="*/ 7 h 49"/>
                  <a:gd name="T20" fmla="*/ 32 w 40"/>
                  <a:gd name="T21" fmla="*/ 20 h 49"/>
                  <a:gd name="T22" fmla="*/ 32 w 40"/>
                  <a:gd name="T23" fmla="*/ 49 h 49"/>
                  <a:gd name="T24" fmla="*/ 40 w 40"/>
                  <a:gd name="T25" fmla="*/ 49 h 49"/>
                  <a:gd name="T26" fmla="*/ 40 w 40"/>
                  <a:gd name="T27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49">
                    <a:moveTo>
                      <a:pt x="40" y="17"/>
                    </a:moveTo>
                    <a:cubicBezTo>
                      <a:pt x="40" y="3"/>
                      <a:pt x="30" y="0"/>
                      <a:pt x="23" y="0"/>
                    </a:cubicBezTo>
                    <a:cubicBezTo>
                      <a:pt x="15" y="0"/>
                      <a:pt x="10" y="6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10"/>
                      <a:pt x="17" y="7"/>
                      <a:pt x="21" y="7"/>
                    </a:cubicBezTo>
                    <a:cubicBezTo>
                      <a:pt x="29" y="7"/>
                      <a:pt x="32" y="11"/>
                      <a:pt x="32" y="20"/>
                    </a:cubicBezTo>
                    <a:cubicBezTo>
                      <a:pt x="32" y="49"/>
                      <a:pt x="32" y="49"/>
                      <a:pt x="32" y="49"/>
                    </a:cubicBezTo>
                    <a:cubicBezTo>
                      <a:pt x="40" y="49"/>
                      <a:pt x="40" y="49"/>
                      <a:pt x="40" y="49"/>
                    </a:cubicBezTo>
                    <a:lnTo>
                      <a:pt x="40" y="1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12" name="Freeform 8">
                <a:extLst>
                  <a:ext uri="{FF2B5EF4-FFF2-40B4-BE49-F238E27FC236}">
                    <a16:creationId xmlns:a16="http://schemas.microsoft.com/office/drawing/2014/main" id="{D55D1354-D2F2-472A-BB43-D46810AC33C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888933" y="2115308"/>
                <a:ext cx="47686" cy="392489"/>
              </a:xfrm>
              <a:custGeom>
                <a:avLst/>
                <a:gdLst>
                  <a:gd name="T0" fmla="*/ 13 w 13"/>
                  <a:gd name="T1" fmla="*/ 29 h 107"/>
                  <a:gd name="T2" fmla="*/ 0 w 13"/>
                  <a:gd name="T3" fmla="*/ 29 h 107"/>
                  <a:gd name="T4" fmla="*/ 0 w 13"/>
                  <a:gd name="T5" fmla="*/ 107 h 107"/>
                  <a:gd name="T6" fmla="*/ 13 w 13"/>
                  <a:gd name="T7" fmla="*/ 107 h 107"/>
                  <a:gd name="T8" fmla="*/ 13 w 13"/>
                  <a:gd name="T9" fmla="*/ 29 h 107"/>
                  <a:gd name="T10" fmla="*/ 13 w 13"/>
                  <a:gd name="T11" fmla="*/ 16 h 107"/>
                  <a:gd name="T12" fmla="*/ 13 w 13"/>
                  <a:gd name="T13" fmla="*/ 0 h 107"/>
                  <a:gd name="T14" fmla="*/ 0 w 13"/>
                  <a:gd name="T15" fmla="*/ 0 h 107"/>
                  <a:gd name="T16" fmla="*/ 0 w 13"/>
                  <a:gd name="T17" fmla="*/ 16 h 107"/>
                  <a:gd name="T18" fmla="*/ 13 w 13"/>
                  <a:gd name="T19" fmla="*/ 1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07">
                    <a:moveTo>
                      <a:pt x="13" y="29"/>
                    </a:moveTo>
                    <a:lnTo>
                      <a:pt x="0" y="29"/>
                    </a:lnTo>
                    <a:lnTo>
                      <a:pt x="0" y="107"/>
                    </a:lnTo>
                    <a:lnTo>
                      <a:pt x="13" y="107"/>
                    </a:lnTo>
                    <a:lnTo>
                      <a:pt x="13" y="29"/>
                    </a:lnTo>
                    <a:close/>
                    <a:moveTo>
                      <a:pt x="13" y="16"/>
                    </a:moveTo>
                    <a:lnTo>
                      <a:pt x="13" y="0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13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13" name="Freeform 9">
                <a:extLst>
                  <a:ext uri="{FF2B5EF4-FFF2-40B4-BE49-F238E27FC236}">
                    <a16:creationId xmlns:a16="http://schemas.microsoft.com/office/drawing/2014/main" id="{87A546AE-918C-4715-BC1F-E64D56DC87E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984304" y="2214347"/>
                <a:ext cx="231092" cy="304454"/>
              </a:xfrm>
              <a:custGeom>
                <a:avLst/>
                <a:gdLst>
                  <a:gd name="T0" fmla="*/ 38 w 39"/>
                  <a:gd name="T1" fmla="*/ 15 h 51"/>
                  <a:gd name="T2" fmla="*/ 19 w 39"/>
                  <a:gd name="T3" fmla="*/ 0 h 51"/>
                  <a:gd name="T4" fmla="*/ 1 w 39"/>
                  <a:gd name="T5" fmla="*/ 15 h 51"/>
                  <a:gd name="T6" fmla="*/ 12 w 39"/>
                  <a:gd name="T7" fmla="*/ 27 h 51"/>
                  <a:gd name="T8" fmla="*/ 22 w 39"/>
                  <a:gd name="T9" fmla="*/ 29 h 51"/>
                  <a:gd name="T10" fmla="*/ 31 w 39"/>
                  <a:gd name="T11" fmla="*/ 36 h 51"/>
                  <a:gd name="T12" fmla="*/ 20 w 39"/>
                  <a:gd name="T13" fmla="*/ 44 h 51"/>
                  <a:gd name="T14" fmla="*/ 8 w 39"/>
                  <a:gd name="T15" fmla="*/ 34 h 51"/>
                  <a:gd name="T16" fmla="*/ 0 w 39"/>
                  <a:gd name="T17" fmla="*/ 34 h 51"/>
                  <a:gd name="T18" fmla="*/ 20 w 39"/>
                  <a:gd name="T19" fmla="*/ 51 h 51"/>
                  <a:gd name="T20" fmla="*/ 39 w 39"/>
                  <a:gd name="T21" fmla="*/ 35 h 51"/>
                  <a:gd name="T22" fmla="*/ 26 w 39"/>
                  <a:gd name="T23" fmla="*/ 22 h 51"/>
                  <a:gd name="T24" fmla="*/ 18 w 39"/>
                  <a:gd name="T25" fmla="*/ 20 h 51"/>
                  <a:gd name="T26" fmla="*/ 9 w 39"/>
                  <a:gd name="T27" fmla="*/ 14 h 51"/>
                  <a:gd name="T28" fmla="*/ 19 w 39"/>
                  <a:gd name="T29" fmla="*/ 7 h 51"/>
                  <a:gd name="T30" fmla="*/ 30 w 39"/>
                  <a:gd name="T31" fmla="*/ 15 h 51"/>
                  <a:gd name="T32" fmla="*/ 38 w 39"/>
                  <a:gd name="T33" fmla="*/ 1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51">
                    <a:moveTo>
                      <a:pt x="38" y="15"/>
                    </a:moveTo>
                    <a:cubicBezTo>
                      <a:pt x="38" y="13"/>
                      <a:pt x="37" y="0"/>
                      <a:pt x="19" y="0"/>
                    </a:cubicBezTo>
                    <a:cubicBezTo>
                      <a:pt x="10" y="0"/>
                      <a:pt x="1" y="5"/>
                      <a:pt x="1" y="15"/>
                    </a:cubicBezTo>
                    <a:cubicBezTo>
                      <a:pt x="1" y="22"/>
                      <a:pt x="6" y="25"/>
                      <a:pt x="12" y="27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9" y="31"/>
                      <a:pt x="31" y="32"/>
                      <a:pt x="31" y="36"/>
                    </a:cubicBezTo>
                    <a:cubicBezTo>
                      <a:pt x="31" y="42"/>
                      <a:pt x="26" y="44"/>
                      <a:pt x="20" y="44"/>
                    </a:cubicBezTo>
                    <a:cubicBezTo>
                      <a:pt x="9" y="44"/>
                      <a:pt x="8" y="38"/>
                      <a:pt x="8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40"/>
                      <a:pt x="1" y="51"/>
                      <a:pt x="20" y="51"/>
                    </a:cubicBezTo>
                    <a:cubicBezTo>
                      <a:pt x="31" y="51"/>
                      <a:pt x="39" y="45"/>
                      <a:pt x="39" y="35"/>
                    </a:cubicBezTo>
                    <a:cubicBezTo>
                      <a:pt x="39" y="28"/>
                      <a:pt x="36" y="25"/>
                      <a:pt x="26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2" y="19"/>
                      <a:pt x="9" y="18"/>
                      <a:pt x="9" y="14"/>
                    </a:cubicBezTo>
                    <a:cubicBezTo>
                      <a:pt x="9" y="8"/>
                      <a:pt x="16" y="7"/>
                      <a:pt x="19" y="7"/>
                    </a:cubicBezTo>
                    <a:cubicBezTo>
                      <a:pt x="29" y="7"/>
                      <a:pt x="30" y="12"/>
                      <a:pt x="30" y="15"/>
                    </a:cubicBezTo>
                    <a:lnTo>
                      <a:pt x="38" y="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14" name="Freeform 10">
                <a:extLst>
                  <a:ext uri="{FF2B5EF4-FFF2-40B4-BE49-F238E27FC236}">
                    <a16:creationId xmlns:a16="http://schemas.microsoft.com/office/drawing/2014/main" id="{E092D8A5-1B30-4216-AC6B-8CFD8527AD9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233737" y="2144653"/>
                <a:ext cx="139389" cy="370480"/>
              </a:xfrm>
              <a:custGeom>
                <a:avLst/>
                <a:gdLst>
                  <a:gd name="T0" fmla="*/ 23 w 23"/>
                  <a:gd name="T1" fmla="*/ 20 h 62"/>
                  <a:gd name="T2" fmla="*/ 23 w 23"/>
                  <a:gd name="T3" fmla="*/ 13 h 62"/>
                  <a:gd name="T4" fmla="*/ 15 w 23"/>
                  <a:gd name="T5" fmla="*/ 13 h 62"/>
                  <a:gd name="T6" fmla="*/ 15 w 23"/>
                  <a:gd name="T7" fmla="*/ 0 h 62"/>
                  <a:gd name="T8" fmla="*/ 7 w 23"/>
                  <a:gd name="T9" fmla="*/ 0 h 62"/>
                  <a:gd name="T10" fmla="*/ 7 w 23"/>
                  <a:gd name="T11" fmla="*/ 13 h 62"/>
                  <a:gd name="T12" fmla="*/ 0 w 23"/>
                  <a:gd name="T13" fmla="*/ 13 h 62"/>
                  <a:gd name="T14" fmla="*/ 0 w 23"/>
                  <a:gd name="T15" fmla="*/ 20 h 62"/>
                  <a:gd name="T16" fmla="*/ 7 w 23"/>
                  <a:gd name="T17" fmla="*/ 20 h 62"/>
                  <a:gd name="T18" fmla="*/ 7 w 23"/>
                  <a:gd name="T19" fmla="*/ 52 h 62"/>
                  <a:gd name="T20" fmla="*/ 17 w 23"/>
                  <a:gd name="T21" fmla="*/ 62 h 62"/>
                  <a:gd name="T22" fmla="*/ 23 w 23"/>
                  <a:gd name="T23" fmla="*/ 61 h 62"/>
                  <a:gd name="T24" fmla="*/ 23 w 23"/>
                  <a:gd name="T25" fmla="*/ 55 h 62"/>
                  <a:gd name="T26" fmla="*/ 20 w 23"/>
                  <a:gd name="T27" fmla="*/ 55 h 62"/>
                  <a:gd name="T28" fmla="*/ 15 w 23"/>
                  <a:gd name="T29" fmla="*/ 51 h 62"/>
                  <a:gd name="T30" fmla="*/ 15 w 23"/>
                  <a:gd name="T31" fmla="*/ 20 h 62"/>
                  <a:gd name="T32" fmla="*/ 23 w 23"/>
                  <a:gd name="T33" fmla="*/ 2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62">
                    <a:moveTo>
                      <a:pt x="23" y="20"/>
                    </a:moveTo>
                    <a:cubicBezTo>
                      <a:pt x="23" y="13"/>
                      <a:pt x="23" y="13"/>
                      <a:pt x="23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52"/>
                      <a:pt x="7" y="52"/>
                      <a:pt x="7" y="52"/>
                    </a:cubicBezTo>
                    <a:cubicBezTo>
                      <a:pt x="7" y="58"/>
                      <a:pt x="9" y="62"/>
                      <a:pt x="17" y="62"/>
                    </a:cubicBezTo>
                    <a:cubicBezTo>
                      <a:pt x="17" y="62"/>
                      <a:pt x="20" y="62"/>
                      <a:pt x="23" y="61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0" y="55"/>
                      <a:pt x="20" y="55"/>
                      <a:pt x="20" y="55"/>
                    </a:cubicBezTo>
                    <a:cubicBezTo>
                      <a:pt x="18" y="55"/>
                      <a:pt x="15" y="55"/>
                      <a:pt x="15" y="51"/>
                    </a:cubicBezTo>
                    <a:cubicBezTo>
                      <a:pt x="15" y="20"/>
                      <a:pt x="15" y="20"/>
                      <a:pt x="15" y="20"/>
                    </a:cubicBezTo>
                    <a:lnTo>
                      <a:pt x="2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15" name="Freeform 11">
                <a:extLst>
                  <a:ext uri="{FF2B5EF4-FFF2-40B4-BE49-F238E27FC236}">
                    <a16:creationId xmlns:a16="http://schemas.microsoft.com/office/drawing/2014/main" id="{7F48BE84-3879-428B-B66A-A1FCA00F475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413475" y="2214347"/>
                <a:ext cx="139389" cy="293450"/>
              </a:xfrm>
              <a:custGeom>
                <a:avLst/>
                <a:gdLst>
                  <a:gd name="T0" fmla="*/ 8 w 23"/>
                  <a:gd name="T1" fmla="*/ 21 h 49"/>
                  <a:gd name="T2" fmla="*/ 20 w 23"/>
                  <a:gd name="T3" fmla="*/ 9 h 49"/>
                  <a:gd name="T4" fmla="*/ 23 w 23"/>
                  <a:gd name="T5" fmla="*/ 9 h 49"/>
                  <a:gd name="T6" fmla="*/ 23 w 23"/>
                  <a:gd name="T7" fmla="*/ 0 h 49"/>
                  <a:gd name="T8" fmla="*/ 21 w 23"/>
                  <a:gd name="T9" fmla="*/ 0 h 49"/>
                  <a:gd name="T10" fmla="*/ 7 w 23"/>
                  <a:gd name="T11" fmla="*/ 9 h 49"/>
                  <a:gd name="T12" fmla="*/ 7 w 23"/>
                  <a:gd name="T13" fmla="*/ 9 h 49"/>
                  <a:gd name="T14" fmla="*/ 7 w 23"/>
                  <a:gd name="T15" fmla="*/ 1 h 49"/>
                  <a:gd name="T16" fmla="*/ 0 w 23"/>
                  <a:gd name="T17" fmla="*/ 1 h 49"/>
                  <a:gd name="T18" fmla="*/ 0 w 23"/>
                  <a:gd name="T19" fmla="*/ 49 h 49"/>
                  <a:gd name="T20" fmla="*/ 8 w 23"/>
                  <a:gd name="T21" fmla="*/ 49 h 49"/>
                  <a:gd name="T22" fmla="*/ 8 w 23"/>
                  <a:gd name="T23" fmla="*/ 2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" h="49">
                    <a:moveTo>
                      <a:pt x="8" y="21"/>
                    </a:moveTo>
                    <a:cubicBezTo>
                      <a:pt x="8" y="14"/>
                      <a:pt x="13" y="9"/>
                      <a:pt x="20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0"/>
                      <a:pt x="22" y="0"/>
                      <a:pt x="21" y="0"/>
                    </a:cubicBezTo>
                    <a:cubicBezTo>
                      <a:pt x="15" y="0"/>
                      <a:pt x="11" y="4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8" y="49"/>
                      <a:pt x="8" y="49"/>
                      <a:pt x="8" y="49"/>
                    </a:cubicBezTo>
                    <a:lnTo>
                      <a:pt x="8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16" name="Freeform 12">
                <a:extLst>
                  <a:ext uri="{FF2B5EF4-FFF2-40B4-BE49-F238E27FC236}">
                    <a16:creationId xmlns:a16="http://schemas.microsoft.com/office/drawing/2014/main" id="{4A9B2471-9667-46E1-9DCD-FB5E2667747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563868" y="2221684"/>
                <a:ext cx="264105" cy="407162"/>
              </a:xfrm>
              <a:custGeom>
                <a:avLst/>
                <a:gdLst>
                  <a:gd name="T0" fmla="*/ 22 w 44"/>
                  <a:gd name="T1" fmla="*/ 40 h 68"/>
                  <a:gd name="T2" fmla="*/ 22 w 44"/>
                  <a:gd name="T3" fmla="*/ 40 h 68"/>
                  <a:gd name="T4" fmla="*/ 9 w 44"/>
                  <a:gd name="T5" fmla="*/ 0 h 68"/>
                  <a:gd name="T6" fmla="*/ 0 w 44"/>
                  <a:gd name="T7" fmla="*/ 0 h 68"/>
                  <a:gd name="T8" fmla="*/ 18 w 44"/>
                  <a:gd name="T9" fmla="*/ 50 h 68"/>
                  <a:gd name="T10" fmla="*/ 9 w 44"/>
                  <a:gd name="T11" fmla="*/ 61 h 68"/>
                  <a:gd name="T12" fmla="*/ 4 w 44"/>
                  <a:gd name="T13" fmla="*/ 60 h 68"/>
                  <a:gd name="T14" fmla="*/ 4 w 44"/>
                  <a:gd name="T15" fmla="*/ 67 h 68"/>
                  <a:gd name="T16" fmla="*/ 8 w 44"/>
                  <a:gd name="T17" fmla="*/ 68 h 68"/>
                  <a:gd name="T18" fmla="*/ 26 w 44"/>
                  <a:gd name="T19" fmla="*/ 48 h 68"/>
                  <a:gd name="T20" fmla="*/ 44 w 44"/>
                  <a:gd name="T21" fmla="*/ 0 h 68"/>
                  <a:gd name="T22" fmla="*/ 35 w 44"/>
                  <a:gd name="T23" fmla="*/ 0 h 68"/>
                  <a:gd name="T24" fmla="*/ 22 w 44"/>
                  <a:gd name="T25" fmla="*/ 4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68">
                    <a:moveTo>
                      <a:pt x="22" y="40"/>
                    </a:moveTo>
                    <a:cubicBezTo>
                      <a:pt x="22" y="40"/>
                      <a:pt x="22" y="40"/>
                      <a:pt x="22" y="4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4" y="60"/>
                      <a:pt x="13" y="61"/>
                      <a:pt x="9" y="61"/>
                    </a:cubicBezTo>
                    <a:cubicBezTo>
                      <a:pt x="7" y="61"/>
                      <a:pt x="5" y="60"/>
                      <a:pt x="4" y="60"/>
                    </a:cubicBezTo>
                    <a:cubicBezTo>
                      <a:pt x="4" y="67"/>
                      <a:pt x="4" y="67"/>
                      <a:pt x="4" y="67"/>
                    </a:cubicBezTo>
                    <a:cubicBezTo>
                      <a:pt x="5" y="68"/>
                      <a:pt x="6" y="68"/>
                      <a:pt x="8" y="68"/>
                    </a:cubicBezTo>
                    <a:cubicBezTo>
                      <a:pt x="18" y="68"/>
                      <a:pt x="19" y="67"/>
                      <a:pt x="26" y="48"/>
                    </a:cubicBezTo>
                    <a:cubicBezTo>
                      <a:pt x="33" y="32"/>
                      <a:pt x="38" y="16"/>
                      <a:pt x="44" y="0"/>
                    </a:cubicBezTo>
                    <a:cubicBezTo>
                      <a:pt x="35" y="0"/>
                      <a:pt x="35" y="0"/>
                      <a:pt x="35" y="0"/>
                    </a:cubicBezTo>
                    <a:lnTo>
                      <a:pt x="22" y="4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17" name="Freeform 13">
                <a:extLst>
                  <a:ext uri="{FF2B5EF4-FFF2-40B4-BE49-F238E27FC236}">
                    <a16:creationId xmlns:a16="http://schemas.microsoft.com/office/drawing/2014/main" id="{556C798F-667F-436C-9E66-E74432F3632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012251" y="2779238"/>
                <a:ext cx="271441" cy="297118"/>
              </a:xfrm>
              <a:custGeom>
                <a:avLst/>
                <a:gdLst>
                  <a:gd name="T0" fmla="*/ 0 w 45"/>
                  <a:gd name="T1" fmla="*/ 25 h 50"/>
                  <a:gd name="T2" fmla="*/ 22 w 45"/>
                  <a:gd name="T3" fmla="*/ 50 h 50"/>
                  <a:gd name="T4" fmla="*/ 45 w 45"/>
                  <a:gd name="T5" fmla="*/ 25 h 50"/>
                  <a:gd name="T6" fmla="*/ 22 w 45"/>
                  <a:gd name="T7" fmla="*/ 0 h 50"/>
                  <a:gd name="T8" fmla="*/ 0 w 45"/>
                  <a:gd name="T9" fmla="*/ 25 h 50"/>
                  <a:gd name="T10" fmla="*/ 8 w 45"/>
                  <a:gd name="T11" fmla="*/ 25 h 50"/>
                  <a:gd name="T12" fmla="*/ 22 w 45"/>
                  <a:gd name="T13" fmla="*/ 7 h 50"/>
                  <a:gd name="T14" fmla="*/ 36 w 45"/>
                  <a:gd name="T15" fmla="*/ 25 h 50"/>
                  <a:gd name="T16" fmla="*/ 22 w 45"/>
                  <a:gd name="T17" fmla="*/ 43 h 50"/>
                  <a:gd name="T18" fmla="*/ 8 w 45"/>
                  <a:gd name="T19" fmla="*/ 2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" h="50">
                    <a:moveTo>
                      <a:pt x="0" y="25"/>
                    </a:moveTo>
                    <a:cubicBezTo>
                      <a:pt x="0" y="37"/>
                      <a:pt x="7" y="50"/>
                      <a:pt x="22" y="50"/>
                    </a:cubicBezTo>
                    <a:cubicBezTo>
                      <a:pt x="38" y="50"/>
                      <a:pt x="45" y="37"/>
                      <a:pt x="45" y="25"/>
                    </a:cubicBezTo>
                    <a:cubicBezTo>
                      <a:pt x="45" y="13"/>
                      <a:pt x="38" y="0"/>
                      <a:pt x="22" y="0"/>
                    </a:cubicBezTo>
                    <a:cubicBezTo>
                      <a:pt x="7" y="0"/>
                      <a:pt x="0" y="13"/>
                      <a:pt x="0" y="25"/>
                    </a:cubicBezTo>
                    <a:close/>
                    <a:moveTo>
                      <a:pt x="8" y="25"/>
                    </a:moveTo>
                    <a:cubicBezTo>
                      <a:pt x="8" y="19"/>
                      <a:pt x="11" y="7"/>
                      <a:pt x="22" y="7"/>
                    </a:cubicBezTo>
                    <a:cubicBezTo>
                      <a:pt x="34" y="7"/>
                      <a:pt x="36" y="19"/>
                      <a:pt x="36" y="25"/>
                    </a:cubicBezTo>
                    <a:cubicBezTo>
                      <a:pt x="36" y="31"/>
                      <a:pt x="34" y="43"/>
                      <a:pt x="22" y="43"/>
                    </a:cubicBezTo>
                    <a:cubicBezTo>
                      <a:pt x="11" y="43"/>
                      <a:pt x="8" y="31"/>
                      <a:pt x="8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18" name="Freeform 14">
                <a:extLst>
                  <a:ext uri="{FF2B5EF4-FFF2-40B4-BE49-F238E27FC236}">
                    <a16:creationId xmlns:a16="http://schemas.microsoft.com/office/drawing/2014/main" id="{56187DD0-CC32-4698-BFB6-CD27024849B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02033" y="2669194"/>
                <a:ext cx="132052" cy="399825"/>
              </a:xfrm>
              <a:custGeom>
                <a:avLst/>
                <a:gdLst>
                  <a:gd name="T0" fmla="*/ 22 w 22"/>
                  <a:gd name="T1" fmla="*/ 26 h 67"/>
                  <a:gd name="T2" fmla="*/ 22 w 22"/>
                  <a:gd name="T3" fmla="*/ 19 h 67"/>
                  <a:gd name="T4" fmla="*/ 14 w 22"/>
                  <a:gd name="T5" fmla="*/ 19 h 67"/>
                  <a:gd name="T6" fmla="*/ 14 w 22"/>
                  <a:gd name="T7" fmla="*/ 13 h 67"/>
                  <a:gd name="T8" fmla="*/ 19 w 22"/>
                  <a:gd name="T9" fmla="*/ 7 h 67"/>
                  <a:gd name="T10" fmla="*/ 22 w 22"/>
                  <a:gd name="T11" fmla="*/ 8 h 67"/>
                  <a:gd name="T12" fmla="*/ 22 w 22"/>
                  <a:gd name="T13" fmla="*/ 0 h 67"/>
                  <a:gd name="T14" fmla="*/ 19 w 22"/>
                  <a:gd name="T15" fmla="*/ 0 h 67"/>
                  <a:gd name="T16" fmla="*/ 6 w 22"/>
                  <a:gd name="T17" fmla="*/ 11 h 67"/>
                  <a:gd name="T18" fmla="*/ 6 w 22"/>
                  <a:gd name="T19" fmla="*/ 19 h 67"/>
                  <a:gd name="T20" fmla="*/ 0 w 22"/>
                  <a:gd name="T21" fmla="*/ 19 h 67"/>
                  <a:gd name="T22" fmla="*/ 0 w 22"/>
                  <a:gd name="T23" fmla="*/ 26 h 67"/>
                  <a:gd name="T24" fmla="*/ 6 w 22"/>
                  <a:gd name="T25" fmla="*/ 26 h 67"/>
                  <a:gd name="T26" fmla="*/ 6 w 22"/>
                  <a:gd name="T27" fmla="*/ 67 h 67"/>
                  <a:gd name="T28" fmla="*/ 14 w 22"/>
                  <a:gd name="T29" fmla="*/ 67 h 67"/>
                  <a:gd name="T30" fmla="*/ 14 w 22"/>
                  <a:gd name="T31" fmla="*/ 26 h 67"/>
                  <a:gd name="T32" fmla="*/ 22 w 22"/>
                  <a:gd name="T33" fmla="*/ 26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67">
                    <a:moveTo>
                      <a:pt x="22" y="26"/>
                    </a:moveTo>
                    <a:cubicBezTo>
                      <a:pt x="22" y="19"/>
                      <a:pt x="22" y="19"/>
                      <a:pt x="22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9"/>
                      <a:pt x="16" y="7"/>
                      <a:pt x="19" y="7"/>
                    </a:cubicBezTo>
                    <a:cubicBezTo>
                      <a:pt x="20" y="7"/>
                      <a:pt x="21" y="7"/>
                      <a:pt x="22" y="8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0" y="0"/>
                      <a:pt x="19" y="0"/>
                    </a:cubicBezTo>
                    <a:cubicBezTo>
                      <a:pt x="11" y="0"/>
                      <a:pt x="6" y="3"/>
                      <a:pt x="6" y="11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14" y="67"/>
                      <a:pt x="14" y="67"/>
                      <a:pt x="14" y="67"/>
                    </a:cubicBezTo>
                    <a:cubicBezTo>
                      <a:pt x="14" y="26"/>
                      <a:pt x="14" y="26"/>
                      <a:pt x="14" y="26"/>
                    </a:cubicBezTo>
                    <a:lnTo>
                      <a:pt x="22" y="2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19" name="Freeform 15">
                <a:extLst>
                  <a:ext uri="{FF2B5EF4-FFF2-40B4-BE49-F238E27FC236}">
                    <a16:creationId xmlns:a16="http://schemas.microsoft.com/office/drawing/2014/main" id="{BCC9790C-6B14-4C45-A60B-20516FB0CAB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613824" y="2676531"/>
                <a:ext cx="326463" cy="392489"/>
              </a:xfrm>
              <a:custGeom>
                <a:avLst/>
                <a:gdLst>
                  <a:gd name="T0" fmla="*/ 0 w 55"/>
                  <a:gd name="T1" fmla="*/ 66 h 66"/>
                  <a:gd name="T2" fmla="*/ 27 w 55"/>
                  <a:gd name="T3" fmla="*/ 66 h 66"/>
                  <a:gd name="T4" fmla="*/ 55 w 55"/>
                  <a:gd name="T5" fmla="*/ 32 h 66"/>
                  <a:gd name="T6" fmla="*/ 27 w 55"/>
                  <a:gd name="T7" fmla="*/ 0 h 66"/>
                  <a:gd name="T8" fmla="*/ 0 w 55"/>
                  <a:gd name="T9" fmla="*/ 0 h 66"/>
                  <a:gd name="T10" fmla="*/ 0 w 55"/>
                  <a:gd name="T11" fmla="*/ 66 h 66"/>
                  <a:gd name="T12" fmla="*/ 9 w 55"/>
                  <a:gd name="T13" fmla="*/ 8 h 66"/>
                  <a:gd name="T14" fmla="*/ 26 w 55"/>
                  <a:gd name="T15" fmla="*/ 8 h 66"/>
                  <a:gd name="T16" fmla="*/ 46 w 55"/>
                  <a:gd name="T17" fmla="*/ 33 h 66"/>
                  <a:gd name="T18" fmla="*/ 27 w 55"/>
                  <a:gd name="T19" fmla="*/ 58 h 66"/>
                  <a:gd name="T20" fmla="*/ 9 w 55"/>
                  <a:gd name="T21" fmla="*/ 58 h 66"/>
                  <a:gd name="T22" fmla="*/ 9 w 55"/>
                  <a:gd name="T23" fmla="*/ 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5" h="66">
                    <a:moveTo>
                      <a:pt x="0" y="66"/>
                    </a:moveTo>
                    <a:cubicBezTo>
                      <a:pt x="27" y="66"/>
                      <a:pt x="27" y="66"/>
                      <a:pt x="27" y="66"/>
                    </a:cubicBezTo>
                    <a:cubicBezTo>
                      <a:pt x="48" y="66"/>
                      <a:pt x="55" y="47"/>
                      <a:pt x="55" y="32"/>
                    </a:cubicBezTo>
                    <a:cubicBezTo>
                      <a:pt x="55" y="13"/>
                      <a:pt x="44" y="0"/>
                      <a:pt x="27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66"/>
                    </a:lnTo>
                    <a:close/>
                    <a:moveTo>
                      <a:pt x="9" y="8"/>
                    </a:moveTo>
                    <a:cubicBezTo>
                      <a:pt x="26" y="8"/>
                      <a:pt x="26" y="8"/>
                      <a:pt x="26" y="8"/>
                    </a:cubicBezTo>
                    <a:cubicBezTo>
                      <a:pt x="38" y="8"/>
                      <a:pt x="46" y="16"/>
                      <a:pt x="46" y="33"/>
                    </a:cubicBezTo>
                    <a:cubicBezTo>
                      <a:pt x="46" y="49"/>
                      <a:pt x="38" y="58"/>
                      <a:pt x="27" y="58"/>
                    </a:cubicBezTo>
                    <a:cubicBezTo>
                      <a:pt x="9" y="58"/>
                      <a:pt x="9" y="58"/>
                      <a:pt x="9" y="58"/>
                    </a:cubicBez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20" name="Freeform 16">
                <a:extLst>
                  <a:ext uri="{FF2B5EF4-FFF2-40B4-BE49-F238E27FC236}">
                    <a16:creationId xmlns:a16="http://schemas.microsoft.com/office/drawing/2014/main" id="{FF4901BA-2720-4066-8978-28E76734A9B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984304" y="2779238"/>
                <a:ext cx="256769" cy="297118"/>
              </a:xfrm>
              <a:custGeom>
                <a:avLst/>
                <a:gdLst>
                  <a:gd name="T0" fmla="*/ 35 w 43"/>
                  <a:gd name="T1" fmla="*/ 34 h 50"/>
                  <a:gd name="T2" fmla="*/ 22 w 43"/>
                  <a:gd name="T3" fmla="*/ 43 h 50"/>
                  <a:gd name="T4" fmla="*/ 8 w 43"/>
                  <a:gd name="T5" fmla="*/ 28 h 50"/>
                  <a:gd name="T6" fmla="*/ 43 w 43"/>
                  <a:gd name="T7" fmla="*/ 28 h 50"/>
                  <a:gd name="T8" fmla="*/ 23 w 43"/>
                  <a:gd name="T9" fmla="*/ 0 h 50"/>
                  <a:gd name="T10" fmla="*/ 0 w 43"/>
                  <a:gd name="T11" fmla="*/ 26 h 50"/>
                  <a:gd name="T12" fmla="*/ 21 w 43"/>
                  <a:gd name="T13" fmla="*/ 50 h 50"/>
                  <a:gd name="T14" fmla="*/ 34 w 43"/>
                  <a:gd name="T15" fmla="*/ 47 h 50"/>
                  <a:gd name="T16" fmla="*/ 43 w 43"/>
                  <a:gd name="T17" fmla="*/ 34 h 50"/>
                  <a:gd name="T18" fmla="*/ 35 w 43"/>
                  <a:gd name="T19" fmla="*/ 34 h 50"/>
                  <a:gd name="T20" fmla="*/ 8 w 43"/>
                  <a:gd name="T21" fmla="*/ 21 h 50"/>
                  <a:gd name="T22" fmla="*/ 21 w 43"/>
                  <a:gd name="T23" fmla="*/ 7 h 50"/>
                  <a:gd name="T24" fmla="*/ 35 w 43"/>
                  <a:gd name="T25" fmla="*/ 21 h 50"/>
                  <a:gd name="T26" fmla="*/ 8 w 43"/>
                  <a:gd name="T27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50">
                    <a:moveTo>
                      <a:pt x="35" y="34"/>
                    </a:moveTo>
                    <a:cubicBezTo>
                      <a:pt x="34" y="38"/>
                      <a:pt x="30" y="43"/>
                      <a:pt x="22" y="43"/>
                    </a:cubicBezTo>
                    <a:cubicBezTo>
                      <a:pt x="13" y="43"/>
                      <a:pt x="8" y="38"/>
                      <a:pt x="8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11"/>
                      <a:pt x="36" y="0"/>
                      <a:pt x="23" y="0"/>
                    </a:cubicBezTo>
                    <a:cubicBezTo>
                      <a:pt x="7" y="0"/>
                      <a:pt x="0" y="11"/>
                      <a:pt x="0" y="26"/>
                    </a:cubicBezTo>
                    <a:cubicBezTo>
                      <a:pt x="0" y="40"/>
                      <a:pt x="8" y="50"/>
                      <a:pt x="21" y="50"/>
                    </a:cubicBezTo>
                    <a:cubicBezTo>
                      <a:pt x="29" y="50"/>
                      <a:pt x="32" y="49"/>
                      <a:pt x="34" y="47"/>
                    </a:cubicBezTo>
                    <a:cubicBezTo>
                      <a:pt x="40" y="43"/>
                      <a:pt x="42" y="36"/>
                      <a:pt x="43" y="34"/>
                    </a:cubicBezTo>
                    <a:lnTo>
                      <a:pt x="35" y="34"/>
                    </a:lnTo>
                    <a:close/>
                    <a:moveTo>
                      <a:pt x="8" y="21"/>
                    </a:moveTo>
                    <a:cubicBezTo>
                      <a:pt x="8" y="14"/>
                      <a:pt x="14" y="7"/>
                      <a:pt x="21" y="7"/>
                    </a:cubicBezTo>
                    <a:cubicBezTo>
                      <a:pt x="31" y="7"/>
                      <a:pt x="34" y="14"/>
                      <a:pt x="35" y="21"/>
                    </a:cubicBezTo>
                    <a:lnTo>
                      <a:pt x="8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21" name="Freeform 17">
                <a:extLst>
                  <a:ext uri="{FF2B5EF4-FFF2-40B4-BE49-F238E27FC236}">
                    <a16:creationId xmlns:a16="http://schemas.microsoft.com/office/drawing/2014/main" id="{C5480516-32CD-40DF-B4C8-5548232CDCF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263082" y="2669194"/>
                <a:ext cx="132052" cy="399825"/>
              </a:xfrm>
              <a:custGeom>
                <a:avLst/>
                <a:gdLst>
                  <a:gd name="T0" fmla="*/ 22 w 22"/>
                  <a:gd name="T1" fmla="*/ 26 h 67"/>
                  <a:gd name="T2" fmla="*/ 22 w 22"/>
                  <a:gd name="T3" fmla="*/ 19 h 67"/>
                  <a:gd name="T4" fmla="*/ 14 w 22"/>
                  <a:gd name="T5" fmla="*/ 19 h 67"/>
                  <a:gd name="T6" fmla="*/ 14 w 22"/>
                  <a:gd name="T7" fmla="*/ 13 h 67"/>
                  <a:gd name="T8" fmla="*/ 19 w 22"/>
                  <a:gd name="T9" fmla="*/ 7 h 67"/>
                  <a:gd name="T10" fmla="*/ 22 w 22"/>
                  <a:gd name="T11" fmla="*/ 8 h 67"/>
                  <a:gd name="T12" fmla="*/ 22 w 22"/>
                  <a:gd name="T13" fmla="*/ 0 h 67"/>
                  <a:gd name="T14" fmla="*/ 19 w 22"/>
                  <a:gd name="T15" fmla="*/ 0 h 67"/>
                  <a:gd name="T16" fmla="*/ 6 w 22"/>
                  <a:gd name="T17" fmla="*/ 11 h 67"/>
                  <a:gd name="T18" fmla="*/ 6 w 22"/>
                  <a:gd name="T19" fmla="*/ 19 h 67"/>
                  <a:gd name="T20" fmla="*/ 0 w 22"/>
                  <a:gd name="T21" fmla="*/ 19 h 67"/>
                  <a:gd name="T22" fmla="*/ 0 w 22"/>
                  <a:gd name="T23" fmla="*/ 26 h 67"/>
                  <a:gd name="T24" fmla="*/ 6 w 22"/>
                  <a:gd name="T25" fmla="*/ 26 h 67"/>
                  <a:gd name="T26" fmla="*/ 6 w 22"/>
                  <a:gd name="T27" fmla="*/ 67 h 67"/>
                  <a:gd name="T28" fmla="*/ 14 w 22"/>
                  <a:gd name="T29" fmla="*/ 67 h 67"/>
                  <a:gd name="T30" fmla="*/ 14 w 22"/>
                  <a:gd name="T31" fmla="*/ 26 h 67"/>
                  <a:gd name="T32" fmla="*/ 22 w 22"/>
                  <a:gd name="T33" fmla="*/ 26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67">
                    <a:moveTo>
                      <a:pt x="22" y="26"/>
                    </a:moveTo>
                    <a:cubicBezTo>
                      <a:pt x="22" y="19"/>
                      <a:pt x="22" y="19"/>
                      <a:pt x="22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9"/>
                      <a:pt x="16" y="7"/>
                      <a:pt x="19" y="7"/>
                    </a:cubicBezTo>
                    <a:cubicBezTo>
                      <a:pt x="20" y="7"/>
                      <a:pt x="21" y="7"/>
                      <a:pt x="22" y="8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0" y="0"/>
                      <a:pt x="19" y="0"/>
                    </a:cubicBezTo>
                    <a:cubicBezTo>
                      <a:pt x="11" y="0"/>
                      <a:pt x="6" y="3"/>
                      <a:pt x="6" y="11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14" y="67"/>
                      <a:pt x="14" y="67"/>
                      <a:pt x="14" y="67"/>
                    </a:cubicBezTo>
                    <a:cubicBezTo>
                      <a:pt x="14" y="26"/>
                      <a:pt x="14" y="26"/>
                      <a:pt x="14" y="26"/>
                    </a:cubicBezTo>
                    <a:lnTo>
                      <a:pt x="22" y="2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22" name="Freeform 18">
                <a:extLst>
                  <a:ext uri="{FF2B5EF4-FFF2-40B4-BE49-F238E27FC236}">
                    <a16:creationId xmlns:a16="http://schemas.microsoft.com/office/drawing/2014/main" id="{8A07F171-E14D-445C-ABE0-08CFAB5A837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402470" y="2779238"/>
                <a:ext cx="256769" cy="297118"/>
              </a:xfrm>
              <a:custGeom>
                <a:avLst/>
                <a:gdLst>
                  <a:gd name="T0" fmla="*/ 35 w 43"/>
                  <a:gd name="T1" fmla="*/ 34 h 50"/>
                  <a:gd name="T2" fmla="*/ 22 w 43"/>
                  <a:gd name="T3" fmla="*/ 43 h 50"/>
                  <a:gd name="T4" fmla="*/ 8 w 43"/>
                  <a:gd name="T5" fmla="*/ 28 h 50"/>
                  <a:gd name="T6" fmla="*/ 43 w 43"/>
                  <a:gd name="T7" fmla="*/ 28 h 50"/>
                  <a:gd name="T8" fmla="*/ 23 w 43"/>
                  <a:gd name="T9" fmla="*/ 0 h 50"/>
                  <a:gd name="T10" fmla="*/ 0 w 43"/>
                  <a:gd name="T11" fmla="*/ 26 h 50"/>
                  <a:gd name="T12" fmla="*/ 21 w 43"/>
                  <a:gd name="T13" fmla="*/ 50 h 50"/>
                  <a:gd name="T14" fmla="*/ 34 w 43"/>
                  <a:gd name="T15" fmla="*/ 47 h 50"/>
                  <a:gd name="T16" fmla="*/ 43 w 43"/>
                  <a:gd name="T17" fmla="*/ 34 h 50"/>
                  <a:gd name="T18" fmla="*/ 35 w 43"/>
                  <a:gd name="T19" fmla="*/ 34 h 50"/>
                  <a:gd name="T20" fmla="*/ 8 w 43"/>
                  <a:gd name="T21" fmla="*/ 21 h 50"/>
                  <a:gd name="T22" fmla="*/ 22 w 43"/>
                  <a:gd name="T23" fmla="*/ 7 h 50"/>
                  <a:gd name="T24" fmla="*/ 35 w 43"/>
                  <a:gd name="T25" fmla="*/ 21 h 50"/>
                  <a:gd name="T26" fmla="*/ 8 w 43"/>
                  <a:gd name="T27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50">
                    <a:moveTo>
                      <a:pt x="35" y="34"/>
                    </a:moveTo>
                    <a:cubicBezTo>
                      <a:pt x="34" y="38"/>
                      <a:pt x="30" y="43"/>
                      <a:pt x="22" y="43"/>
                    </a:cubicBezTo>
                    <a:cubicBezTo>
                      <a:pt x="13" y="43"/>
                      <a:pt x="8" y="38"/>
                      <a:pt x="8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11"/>
                      <a:pt x="37" y="0"/>
                      <a:pt x="23" y="0"/>
                    </a:cubicBezTo>
                    <a:cubicBezTo>
                      <a:pt x="7" y="0"/>
                      <a:pt x="0" y="11"/>
                      <a:pt x="0" y="26"/>
                    </a:cubicBezTo>
                    <a:cubicBezTo>
                      <a:pt x="0" y="40"/>
                      <a:pt x="8" y="50"/>
                      <a:pt x="21" y="50"/>
                    </a:cubicBezTo>
                    <a:cubicBezTo>
                      <a:pt x="29" y="50"/>
                      <a:pt x="32" y="49"/>
                      <a:pt x="34" y="47"/>
                    </a:cubicBezTo>
                    <a:cubicBezTo>
                      <a:pt x="40" y="43"/>
                      <a:pt x="42" y="36"/>
                      <a:pt x="43" y="34"/>
                    </a:cubicBezTo>
                    <a:lnTo>
                      <a:pt x="35" y="34"/>
                    </a:lnTo>
                    <a:close/>
                    <a:moveTo>
                      <a:pt x="8" y="21"/>
                    </a:moveTo>
                    <a:cubicBezTo>
                      <a:pt x="8" y="14"/>
                      <a:pt x="14" y="7"/>
                      <a:pt x="22" y="7"/>
                    </a:cubicBezTo>
                    <a:cubicBezTo>
                      <a:pt x="31" y="7"/>
                      <a:pt x="35" y="14"/>
                      <a:pt x="35" y="21"/>
                    </a:cubicBezTo>
                    <a:lnTo>
                      <a:pt x="8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23" name="Freeform 19">
                <a:extLst>
                  <a:ext uri="{FF2B5EF4-FFF2-40B4-BE49-F238E27FC236}">
                    <a16:creationId xmlns:a16="http://schemas.microsoft.com/office/drawing/2014/main" id="{10616DCB-E692-4401-95E7-E490403EAE9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706925" y="2779238"/>
                <a:ext cx="242096" cy="289782"/>
              </a:xfrm>
              <a:custGeom>
                <a:avLst/>
                <a:gdLst>
                  <a:gd name="T0" fmla="*/ 40 w 40"/>
                  <a:gd name="T1" fmla="*/ 16 h 49"/>
                  <a:gd name="T2" fmla="*/ 23 w 40"/>
                  <a:gd name="T3" fmla="*/ 0 h 49"/>
                  <a:gd name="T4" fmla="*/ 8 w 40"/>
                  <a:gd name="T5" fmla="*/ 8 h 49"/>
                  <a:gd name="T6" fmla="*/ 8 w 40"/>
                  <a:gd name="T7" fmla="*/ 8 h 49"/>
                  <a:gd name="T8" fmla="*/ 8 w 40"/>
                  <a:gd name="T9" fmla="*/ 1 h 49"/>
                  <a:gd name="T10" fmla="*/ 0 w 40"/>
                  <a:gd name="T11" fmla="*/ 1 h 49"/>
                  <a:gd name="T12" fmla="*/ 0 w 40"/>
                  <a:gd name="T13" fmla="*/ 49 h 49"/>
                  <a:gd name="T14" fmla="*/ 8 w 40"/>
                  <a:gd name="T15" fmla="*/ 49 h 49"/>
                  <a:gd name="T16" fmla="*/ 8 w 40"/>
                  <a:gd name="T17" fmla="*/ 23 h 49"/>
                  <a:gd name="T18" fmla="*/ 21 w 40"/>
                  <a:gd name="T19" fmla="*/ 7 h 49"/>
                  <a:gd name="T20" fmla="*/ 31 w 40"/>
                  <a:gd name="T21" fmla="*/ 19 h 49"/>
                  <a:gd name="T22" fmla="*/ 31 w 40"/>
                  <a:gd name="T23" fmla="*/ 49 h 49"/>
                  <a:gd name="T24" fmla="*/ 40 w 40"/>
                  <a:gd name="T25" fmla="*/ 49 h 49"/>
                  <a:gd name="T26" fmla="*/ 40 w 40"/>
                  <a:gd name="T27" fmla="*/ 1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49">
                    <a:moveTo>
                      <a:pt x="40" y="16"/>
                    </a:moveTo>
                    <a:cubicBezTo>
                      <a:pt x="40" y="3"/>
                      <a:pt x="30" y="0"/>
                      <a:pt x="23" y="0"/>
                    </a:cubicBezTo>
                    <a:cubicBezTo>
                      <a:pt x="14" y="0"/>
                      <a:pt x="10" y="5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10"/>
                      <a:pt x="17" y="7"/>
                      <a:pt x="21" y="7"/>
                    </a:cubicBezTo>
                    <a:cubicBezTo>
                      <a:pt x="29" y="7"/>
                      <a:pt x="31" y="11"/>
                      <a:pt x="31" y="1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40" y="49"/>
                      <a:pt x="40" y="49"/>
                      <a:pt x="40" y="49"/>
                    </a:cubicBezTo>
                    <a:lnTo>
                      <a:pt x="40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24" name="Freeform 20">
                <a:extLst>
                  <a:ext uri="{FF2B5EF4-FFF2-40B4-BE49-F238E27FC236}">
                    <a16:creationId xmlns:a16="http://schemas.microsoft.com/office/drawing/2014/main" id="{9EB22FF2-5A00-45D6-8779-FDCAADB8D74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989370" y="2779238"/>
                <a:ext cx="245764" cy="297118"/>
              </a:xfrm>
              <a:custGeom>
                <a:avLst/>
                <a:gdLst>
                  <a:gd name="T0" fmla="*/ 41 w 41"/>
                  <a:gd name="T1" fmla="*/ 17 h 50"/>
                  <a:gd name="T2" fmla="*/ 23 w 41"/>
                  <a:gd name="T3" fmla="*/ 0 h 50"/>
                  <a:gd name="T4" fmla="*/ 0 w 41"/>
                  <a:gd name="T5" fmla="*/ 26 h 50"/>
                  <a:gd name="T6" fmla="*/ 21 w 41"/>
                  <a:gd name="T7" fmla="*/ 50 h 50"/>
                  <a:gd name="T8" fmla="*/ 41 w 41"/>
                  <a:gd name="T9" fmla="*/ 32 h 50"/>
                  <a:gd name="T10" fmla="*/ 33 w 41"/>
                  <a:gd name="T11" fmla="*/ 32 h 50"/>
                  <a:gd name="T12" fmla="*/ 21 w 41"/>
                  <a:gd name="T13" fmla="*/ 43 h 50"/>
                  <a:gd name="T14" fmla="*/ 8 w 41"/>
                  <a:gd name="T15" fmla="*/ 25 h 50"/>
                  <a:gd name="T16" fmla="*/ 22 w 41"/>
                  <a:gd name="T17" fmla="*/ 7 h 50"/>
                  <a:gd name="T18" fmla="*/ 33 w 41"/>
                  <a:gd name="T19" fmla="*/ 17 h 50"/>
                  <a:gd name="T20" fmla="*/ 41 w 41"/>
                  <a:gd name="T21" fmla="*/ 1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50">
                    <a:moveTo>
                      <a:pt x="41" y="17"/>
                    </a:moveTo>
                    <a:cubicBezTo>
                      <a:pt x="40" y="9"/>
                      <a:pt x="35" y="0"/>
                      <a:pt x="23" y="0"/>
                    </a:cubicBezTo>
                    <a:cubicBezTo>
                      <a:pt x="7" y="0"/>
                      <a:pt x="0" y="11"/>
                      <a:pt x="0" y="26"/>
                    </a:cubicBezTo>
                    <a:cubicBezTo>
                      <a:pt x="0" y="40"/>
                      <a:pt x="8" y="50"/>
                      <a:pt x="21" y="50"/>
                    </a:cubicBezTo>
                    <a:cubicBezTo>
                      <a:pt x="35" y="50"/>
                      <a:pt x="40" y="40"/>
                      <a:pt x="41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2" y="39"/>
                      <a:pt x="27" y="43"/>
                      <a:pt x="21" y="43"/>
                    </a:cubicBezTo>
                    <a:cubicBezTo>
                      <a:pt x="10" y="43"/>
                      <a:pt x="8" y="33"/>
                      <a:pt x="8" y="25"/>
                    </a:cubicBezTo>
                    <a:cubicBezTo>
                      <a:pt x="8" y="16"/>
                      <a:pt x="12" y="7"/>
                      <a:pt x="22" y="7"/>
                    </a:cubicBezTo>
                    <a:cubicBezTo>
                      <a:pt x="28" y="7"/>
                      <a:pt x="32" y="11"/>
                      <a:pt x="33" y="17"/>
                    </a:cubicBezTo>
                    <a:lnTo>
                      <a:pt x="41" y="1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25" name="Freeform 21">
                <a:extLst>
                  <a:ext uri="{FF2B5EF4-FFF2-40B4-BE49-F238E27FC236}">
                    <a16:creationId xmlns:a16="http://schemas.microsoft.com/office/drawing/2014/main" id="{5B302A1A-ABEC-417A-A8A0-60BF29A4DD5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253475" y="2779238"/>
                <a:ext cx="264105" cy="297118"/>
              </a:xfrm>
              <a:custGeom>
                <a:avLst/>
                <a:gdLst>
                  <a:gd name="T0" fmla="*/ 35 w 44"/>
                  <a:gd name="T1" fmla="*/ 34 h 50"/>
                  <a:gd name="T2" fmla="*/ 23 w 44"/>
                  <a:gd name="T3" fmla="*/ 43 h 50"/>
                  <a:gd name="T4" fmla="*/ 9 w 44"/>
                  <a:gd name="T5" fmla="*/ 28 h 50"/>
                  <a:gd name="T6" fmla="*/ 44 w 44"/>
                  <a:gd name="T7" fmla="*/ 28 h 50"/>
                  <a:gd name="T8" fmla="*/ 23 w 44"/>
                  <a:gd name="T9" fmla="*/ 0 h 50"/>
                  <a:gd name="T10" fmla="*/ 0 w 44"/>
                  <a:gd name="T11" fmla="*/ 26 h 50"/>
                  <a:gd name="T12" fmla="*/ 22 w 44"/>
                  <a:gd name="T13" fmla="*/ 50 h 50"/>
                  <a:gd name="T14" fmla="*/ 35 w 44"/>
                  <a:gd name="T15" fmla="*/ 47 h 50"/>
                  <a:gd name="T16" fmla="*/ 43 w 44"/>
                  <a:gd name="T17" fmla="*/ 34 h 50"/>
                  <a:gd name="T18" fmla="*/ 35 w 44"/>
                  <a:gd name="T19" fmla="*/ 34 h 50"/>
                  <a:gd name="T20" fmla="*/ 9 w 44"/>
                  <a:gd name="T21" fmla="*/ 21 h 50"/>
                  <a:gd name="T22" fmla="*/ 22 w 44"/>
                  <a:gd name="T23" fmla="*/ 7 h 50"/>
                  <a:gd name="T24" fmla="*/ 36 w 44"/>
                  <a:gd name="T25" fmla="*/ 21 h 50"/>
                  <a:gd name="T26" fmla="*/ 9 w 44"/>
                  <a:gd name="T27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4" h="50">
                    <a:moveTo>
                      <a:pt x="35" y="34"/>
                    </a:moveTo>
                    <a:cubicBezTo>
                      <a:pt x="35" y="38"/>
                      <a:pt x="31" y="43"/>
                      <a:pt x="23" y="43"/>
                    </a:cubicBezTo>
                    <a:cubicBezTo>
                      <a:pt x="14" y="43"/>
                      <a:pt x="9" y="38"/>
                      <a:pt x="9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11"/>
                      <a:pt x="37" y="0"/>
                      <a:pt x="23" y="0"/>
                    </a:cubicBezTo>
                    <a:cubicBezTo>
                      <a:pt x="7" y="0"/>
                      <a:pt x="0" y="11"/>
                      <a:pt x="0" y="26"/>
                    </a:cubicBezTo>
                    <a:cubicBezTo>
                      <a:pt x="0" y="40"/>
                      <a:pt x="8" y="50"/>
                      <a:pt x="22" y="50"/>
                    </a:cubicBezTo>
                    <a:cubicBezTo>
                      <a:pt x="30" y="50"/>
                      <a:pt x="33" y="49"/>
                      <a:pt x="35" y="47"/>
                    </a:cubicBezTo>
                    <a:cubicBezTo>
                      <a:pt x="41" y="43"/>
                      <a:pt x="43" y="36"/>
                      <a:pt x="43" y="34"/>
                    </a:cubicBezTo>
                    <a:lnTo>
                      <a:pt x="35" y="34"/>
                    </a:lnTo>
                    <a:close/>
                    <a:moveTo>
                      <a:pt x="9" y="21"/>
                    </a:moveTo>
                    <a:cubicBezTo>
                      <a:pt x="9" y="14"/>
                      <a:pt x="15" y="7"/>
                      <a:pt x="22" y="7"/>
                    </a:cubicBezTo>
                    <a:cubicBezTo>
                      <a:pt x="32" y="7"/>
                      <a:pt x="35" y="14"/>
                      <a:pt x="36" y="21"/>
                    </a:cubicBezTo>
                    <a:lnTo>
                      <a:pt x="9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26" name="Freeform 22">
                <a:extLst>
                  <a:ext uri="{FF2B5EF4-FFF2-40B4-BE49-F238E27FC236}">
                    <a16:creationId xmlns:a16="http://schemas.microsoft.com/office/drawing/2014/main" id="{9675F6EF-9A15-408F-9942-9C5EF5AF25A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26749" y="1084566"/>
                <a:ext cx="7336" cy="7336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27" name="Freeform 23">
                <a:extLst>
                  <a:ext uri="{FF2B5EF4-FFF2-40B4-BE49-F238E27FC236}">
                    <a16:creationId xmlns:a16="http://schemas.microsoft.com/office/drawing/2014/main" id="{22FD27C1-3B98-467D-A6C5-75F2510BCD0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34086" y="1058889"/>
                <a:ext cx="3668" cy="33013"/>
              </a:xfrm>
              <a:custGeom>
                <a:avLst/>
                <a:gdLst>
                  <a:gd name="T0" fmla="*/ 0 w 1"/>
                  <a:gd name="T1" fmla="*/ 4 h 5"/>
                  <a:gd name="T2" fmla="*/ 0 w 1"/>
                  <a:gd name="T3" fmla="*/ 5 h 5"/>
                  <a:gd name="T4" fmla="*/ 1 w 1"/>
                  <a:gd name="T5" fmla="*/ 5 h 5"/>
                  <a:gd name="T6" fmla="*/ 1 w 1"/>
                  <a:gd name="T7" fmla="*/ 4 h 5"/>
                  <a:gd name="T8" fmla="*/ 1 w 1"/>
                  <a:gd name="T9" fmla="*/ 3 h 5"/>
                  <a:gd name="T10" fmla="*/ 0 w 1"/>
                  <a:gd name="T11" fmla="*/ 0 h 5"/>
                  <a:gd name="T12" fmla="*/ 0 w 1"/>
                  <a:gd name="T13" fmla="*/ 3 h 5"/>
                  <a:gd name="T14" fmla="*/ 0 w 1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28" name="Freeform 24">
                <a:extLst>
                  <a:ext uri="{FF2B5EF4-FFF2-40B4-BE49-F238E27FC236}">
                    <a16:creationId xmlns:a16="http://schemas.microsoft.com/office/drawing/2014/main" id="{60F747AE-AADA-4BF0-889E-B3EAE82FCEB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31378" y="1245963"/>
                <a:ext cx="58690" cy="47686"/>
              </a:xfrm>
              <a:custGeom>
                <a:avLst/>
                <a:gdLst>
                  <a:gd name="T0" fmla="*/ 5 w 10"/>
                  <a:gd name="T1" fmla="*/ 6 h 8"/>
                  <a:gd name="T2" fmla="*/ 7 w 10"/>
                  <a:gd name="T3" fmla="*/ 8 h 8"/>
                  <a:gd name="T4" fmla="*/ 8 w 10"/>
                  <a:gd name="T5" fmla="*/ 7 h 8"/>
                  <a:gd name="T6" fmla="*/ 10 w 10"/>
                  <a:gd name="T7" fmla="*/ 4 h 8"/>
                  <a:gd name="T8" fmla="*/ 8 w 10"/>
                  <a:gd name="T9" fmla="*/ 1 h 8"/>
                  <a:gd name="T10" fmla="*/ 5 w 10"/>
                  <a:gd name="T11" fmla="*/ 0 h 8"/>
                  <a:gd name="T12" fmla="*/ 2 w 10"/>
                  <a:gd name="T13" fmla="*/ 1 h 8"/>
                  <a:gd name="T14" fmla="*/ 0 w 10"/>
                  <a:gd name="T15" fmla="*/ 4 h 8"/>
                  <a:gd name="T16" fmla="*/ 2 w 10"/>
                  <a:gd name="T17" fmla="*/ 7 h 8"/>
                  <a:gd name="T18" fmla="*/ 3 w 10"/>
                  <a:gd name="T19" fmla="*/ 8 h 8"/>
                  <a:gd name="T20" fmla="*/ 5 w 10"/>
                  <a:gd name="T2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8">
                    <a:moveTo>
                      <a:pt x="5" y="6"/>
                    </a:moveTo>
                    <a:cubicBezTo>
                      <a:pt x="6" y="6"/>
                      <a:pt x="7" y="7"/>
                      <a:pt x="7" y="8"/>
                    </a:cubicBezTo>
                    <a:cubicBezTo>
                      <a:pt x="8" y="8"/>
                      <a:pt x="8" y="8"/>
                      <a:pt x="8" y="7"/>
                    </a:cubicBezTo>
                    <a:cubicBezTo>
                      <a:pt x="9" y="7"/>
                      <a:pt x="10" y="5"/>
                      <a:pt x="10" y="4"/>
                    </a:cubicBezTo>
                    <a:cubicBezTo>
                      <a:pt x="10" y="3"/>
                      <a:pt x="9" y="2"/>
                      <a:pt x="8" y="1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7"/>
                      <a:pt x="2" y="7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7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29" name="Freeform 25">
                <a:extLst>
                  <a:ext uri="{FF2B5EF4-FFF2-40B4-BE49-F238E27FC236}">
                    <a16:creationId xmlns:a16="http://schemas.microsoft.com/office/drawing/2014/main" id="{D1F04C04-CCC7-4FBD-9872-453B14616A0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45090" y="1077230"/>
                <a:ext cx="3668" cy="1467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30" name="Freeform 27">
                <a:extLst>
                  <a:ext uri="{FF2B5EF4-FFF2-40B4-BE49-F238E27FC236}">
                    <a16:creationId xmlns:a16="http://schemas.microsoft.com/office/drawing/2014/main" id="{C0DC0D26-99BF-4312-B2D9-E755E88C28F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08409" y="1055221"/>
                <a:ext cx="25677" cy="36681"/>
              </a:xfrm>
              <a:custGeom>
                <a:avLst/>
                <a:gdLst>
                  <a:gd name="T0" fmla="*/ 4 w 4"/>
                  <a:gd name="T1" fmla="*/ 6 h 6"/>
                  <a:gd name="T2" fmla="*/ 4 w 4"/>
                  <a:gd name="T3" fmla="*/ 5 h 6"/>
                  <a:gd name="T4" fmla="*/ 4 w 4"/>
                  <a:gd name="T5" fmla="*/ 4 h 6"/>
                  <a:gd name="T6" fmla="*/ 4 w 4"/>
                  <a:gd name="T7" fmla="*/ 1 h 6"/>
                  <a:gd name="T8" fmla="*/ 3 w 4"/>
                  <a:gd name="T9" fmla="*/ 0 h 6"/>
                  <a:gd name="T10" fmla="*/ 2 w 4"/>
                  <a:gd name="T11" fmla="*/ 0 h 6"/>
                  <a:gd name="T12" fmla="*/ 1 w 4"/>
                  <a:gd name="T13" fmla="*/ 0 h 6"/>
                  <a:gd name="T14" fmla="*/ 0 w 4"/>
                  <a:gd name="T15" fmla="*/ 2 h 6"/>
                  <a:gd name="T16" fmla="*/ 0 w 4"/>
                  <a:gd name="T17" fmla="*/ 3 h 6"/>
                  <a:gd name="T18" fmla="*/ 0 w 4"/>
                  <a:gd name="T19" fmla="*/ 4 h 6"/>
                  <a:gd name="T20" fmla="*/ 1 w 4"/>
                  <a:gd name="T21" fmla="*/ 5 h 6"/>
                  <a:gd name="T22" fmla="*/ 1 w 4"/>
                  <a:gd name="T23" fmla="*/ 4 h 6"/>
                  <a:gd name="T24" fmla="*/ 2 w 4"/>
                  <a:gd name="T25" fmla="*/ 4 h 6"/>
                  <a:gd name="T26" fmla="*/ 3 w 4"/>
                  <a:gd name="T27" fmla="*/ 4 h 6"/>
                  <a:gd name="T28" fmla="*/ 3 w 4"/>
                  <a:gd name="T29" fmla="*/ 5 h 6"/>
                  <a:gd name="T30" fmla="*/ 4 w 4"/>
                  <a:gd name="T3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5"/>
                      <a:pt x="4" y="5"/>
                      <a:pt x="4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31" name="Freeform 28">
                <a:extLst>
                  <a:ext uri="{FF2B5EF4-FFF2-40B4-BE49-F238E27FC236}">
                    <a16:creationId xmlns:a16="http://schemas.microsoft.com/office/drawing/2014/main" id="{7B138FD9-E456-4C85-BEE1-60EC3CCF9AC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10330" y="1025876"/>
                <a:ext cx="300786" cy="154061"/>
              </a:xfrm>
              <a:custGeom>
                <a:avLst/>
                <a:gdLst>
                  <a:gd name="T0" fmla="*/ 43 w 50"/>
                  <a:gd name="T1" fmla="*/ 16 h 26"/>
                  <a:gd name="T2" fmla="*/ 42 w 50"/>
                  <a:gd name="T3" fmla="*/ 14 h 26"/>
                  <a:gd name="T4" fmla="*/ 41 w 50"/>
                  <a:gd name="T5" fmla="*/ 14 h 26"/>
                  <a:gd name="T6" fmla="*/ 40 w 50"/>
                  <a:gd name="T7" fmla="*/ 13 h 26"/>
                  <a:gd name="T8" fmla="*/ 40 w 50"/>
                  <a:gd name="T9" fmla="*/ 11 h 26"/>
                  <a:gd name="T10" fmla="*/ 42 w 50"/>
                  <a:gd name="T11" fmla="*/ 11 h 26"/>
                  <a:gd name="T12" fmla="*/ 43 w 50"/>
                  <a:gd name="T13" fmla="*/ 12 h 26"/>
                  <a:gd name="T14" fmla="*/ 44 w 50"/>
                  <a:gd name="T15" fmla="*/ 10 h 26"/>
                  <a:gd name="T16" fmla="*/ 42 w 50"/>
                  <a:gd name="T17" fmla="*/ 7 h 26"/>
                  <a:gd name="T18" fmla="*/ 40 w 50"/>
                  <a:gd name="T19" fmla="*/ 9 h 26"/>
                  <a:gd name="T20" fmla="*/ 39 w 50"/>
                  <a:gd name="T21" fmla="*/ 11 h 26"/>
                  <a:gd name="T22" fmla="*/ 40 w 50"/>
                  <a:gd name="T23" fmla="*/ 7 h 26"/>
                  <a:gd name="T24" fmla="*/ 41 w 50"/>
                  <a:gd name="T25" fmla="*/ 4 h 26"/>
                  <a:gd name="T26" fmla="*/ 38 w 50"/>
                  <a:gd name="T27" fmla="*/ 3 h 26"/>
                  <a:gd name="T28" fmla="*/ 37 w 50"/>
                  <a:gd name="T29" fmla="*/ 6 h 26"/>
                  <a:gd name="T30" fmla="*/ 38 w 50"/>
                  <a:gd name="T31" fmla="*/ 10 h 26"/>
                  <a:gd name="T32" fmla="*/ 37 w 50"/>
                  <a:gd name="T33" fmla="*/ 11 h 26"/>
                  <a:gd name="T34" fmla="*/ 36 w 50"/>
                  <a:gd name="T35" fmla="*/ 11 h 26"/>
                  <a:gd name="T36" fmla="*/ 36 w 50"/>
                  <a:gd name="T37" fmla="*/ 13 h 26"/>
                  <a:gd name="T38" fmla="*/ 35 w 50"/>
                  <a:gd name="T39" fmla="*/ 12 h 26"/>
                  <a:gd name="T40" fmla="*/ 33 w 50"/>
                  <a:gd name="T41" fmla="*/ 14 h 26"/>
                  <a:gd name="T42" fmla="*/ 26 w 50"/>
                  <a:gd name="T43" fmla="*/ 9 h 26"/>
                  <a:gd name="T44" fmla="*/ 24 w 50"/>
                  <a:gd name="T45" fmla="*/ 9 h 26"/>
                  <a:gd name="T46" fmla="*/ 18 w 50"/>
                  <a:gd name="T47" fmla="*/ 14 h 26"/>
                  <a:gd name="T48" fmla="*/ 16 w 50"/>
                  <a:gd name="T49" fmla="*/ 12 h 26"/>
                  <a:gd name="T50" fmla="*/ 15 w 50"/>
                  <a:gd name="T51" fmla="*/ 13 h 26"/>
                  <a:gd name="T52" fmla="*/ 15 w 50"/>
                  <a:gd name="T53" fmla="*/ 12 h 26"/>
                  <a:gd name="T54" fmla="*/ 15 w 50"/>
                  <a:gd name="T55" fmla="*/ 10 h 26"/>
                  <a:gd name="T56" fmla="*/ 14 w 50"/>
                  <a:gd name="T57" fmla="*/ 10 h 26"/>
                  <a:gd name="T58" fmla="*/ 16 w 50"/>
                  <a:gd name="T59" fmla="*/ 9 h 26"/>
                  <a:gd name="T60" fmla="*/ 17 w 50"/>
                  <a:gd name="T61" fmla="*/ 9 h 26"/>
                  <a:gd name="T62" fmla="*/ 18 w 50"/>
                  <a:gd name="T63" fmla="*/ 7 h 26"/>
                  <a:gd name="T64" fmla="*/ 15 w 50"/>
                  <a:gd name="T65" fmla="*/ 5 h 26"/>
                  <a:gd name="T66" fmla="*/ 13 w 50"/>
                  <a:gd name="T67" fmla="*/ 9 h 26"/>
                  <a:gd name="T68" fmla="*/ 14 w 50"/>
                  <a:gd name="T69" fmla="*/ 4 h 26"/>
                  <a:gd name="T70" fmla="*/ 11 w 50"/>
                  <a:gd name="T71" fmla="*/ 0 h 26"/>
                  <a:gd name="T72" fmla="*/ 9 w 50"/>
                  <a:gd name="T73" fmla="*/ 5 h 26"/>
                  <a:gd name="T74" fmla="*/ 11 w 50"/>
                  <a:gd name="T75" fmla="*/ 9 h 26"/>
                  <a:gd name="T76" fmla="*/ 8 w 50"/>
                  <a:gd name="T77" fmla="*/ 7 h 26"/>
                  <a:gd name="T78" fmla="*/ 6 w 50"/>
                  <a:gd name="T79" fmla="*/ 10 h 26"/>
                  <a:gd name="T80" fmla="*/ 7 w 50"/>
                  <a:gd name="T81" fmla="*/ 12 h 26"/>
                  <a:gd name="T82" fmla="*/ 8 w 50"/>
                  <a:gd name="T83" fmla="*/ 11 h 26"/>
                  <a:gd name="T84" fmla="*/ 10 w 50"/>
                  <a:gd name="T85" fmla="*/ 11 h 26"/>
                  <a:gd name="T86" fmla="*/ 9 w 50"/>
                  <a:gd name="T87" fmla="*/ 12 h 26"/>
                  <a:gd name="T88" fmla="*/ 10 w 50"/>
                  <a:gd name="T89" fmla="*/ 14 h 26"/>
                  <a:gd name="T90" fmla="*/ 9 w 50"/>
                  <a:gd name="T91" fmla="*/ 16 h 26"/>
                  <a:gd name="T92" fmla="*/ 1 w 50"/>
                  <a:gd name="T93" fmla="*/ 13 h 26"/>
                  <a:gd name="T94" fmla="*/ 3 w 50"/>
                  <a:gd name="T95" fmla="*/ 26 h 26"/>
                  <a:gd name="T96" fmla="*/ 48 w 50"/>
                  <a:gd name="T97" fmla="*/ 26 h 26"/>
                  <a:gd name="T98" fmla="*/ 49 w 50"/>
                  <a:gd name="T99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0" h="26">
                    <a:moveTo>
                      <a:pt x="49" y="13"/>
                    </a:moveTo>
                    <a:cubicBezTo>
                      <a:pt x="48" y="14"/>
                      <a:pt x="45" y="16"/>
                      <a:pt x="43" y="16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2" y="15"/>
                      <a:pt x="42" y="14"/>
                      <a:pt x="42" y="14"/>
                    </a:cubicBezTo>
                    <a:cubicBezTo>
                      <a:pt x="41" y="14"/>
                      <a:pt x="41" y="13"/>
                      <a:pt x="41" y="13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1" y="13"/>
                      <a:pt x="41" y="13"/>
                      <a:pt x="41" y="12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2" y="10"/>
                      <a:pt x="42" y="10"/>
                      <a:pt x="42" y="11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4" y="9"/>
                      <a:pt x="44" y="8"/>
                      <a:pt x="43" y="8"/>
                    </a:cubicBezTo>
                    <a:cubicBezTo>
                      <a:pt x="43" y="7"/>
                      <a:pt x="43" y="7"/>
                      <a:pt x="42" y="7"/>
                    </a:cubicBezTo>
                    <a:cubicBezTo>
                      <a:pt x="42" y="7"/>
                      <a:pt x="41" y="7"/>
                      <a:pt x="41" y="8"/>
                    </a:cubicBezTo>
                    <a:cubicBezTo>
                      <a:pt x="40" y="8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39" y="11"/>
                    </a:cubicBezTo>
                    <a:cubicBezTo>
                      <a:pt x="39" y="10"/>
                      <a:pt x="39" y="10"/>
                      <a:pt x="40" y="9"/>
                    </a:cubicBezTo>
                    <a:cubicBezTo>
                      <a:pt x="40" y="9"/>
                      <a:pt x="40" y="8"/>
                      <a:pt x="40" y="7"/>
                    </a:cubicBezTo>
                    <a:cubicBezTo>
                      <a:pt x="41" y="7"/>
                      <a:pt x="41" y="6"/>
                      <a:pt x="41" y="5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3"/>
                      <a:pt x="40" y="0"/>
                      <a:pt x="40" y="0"/>
                    </a:cubicBezTo>
                    <a:cubicBezTo>
                      <a:pt x="40" y="0"/>
                      <a:pt x="38" y="2"/>
                      <a:pt x="38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5"/>
                      <a:pt x="37" y="6"/>
                      <a:pt x="37" y="6"/>
                    </a:cubicBezTo>
                    <a:cubicBezTo>
                      <a:pt x="37" y="7"/>
                      <a:pt x="38" y="8"/>
                      <a:pt x="38" y="9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5" y="11"/>
                      <a:pt x="36" y="12"/>
                      <a:pt x="36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3"/>
                      <a:pt x="36" y="13"/>
                      <a:pt x="35" y="13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4" y="12"/>
                      <a:pt x="34" y="13"/>
                      <a:pt x="3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29" y="13"/>
                      <a:pt x="27" y="11"/>
                      <a:pt x="26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4" y="9"/>
                    </a:cubicBezTo>
                    <a:cubicBezTo>
                      <a:pt x="24" y="11"/>
                      <a:pt x="22" y="13"/>
                      <a:pt x="19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7" y="14"/>
                      <a:pt x="17" y="14"/>
                      <a:pt x="16" y="14"/>
                    </a:cubicBezTo>
                    <a:cubicBezTo>
                      <a:pt x="17" y="13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2"/>
                      <a:pt x="14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7"/>
                    </a:cubicBezTo>
                    <a:cubicBezTo>
                      <a:pt x="18" y="6"/>
                      <a:pt x="17" y="6"/>
                      <a:pt x="16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6"/>
                      <a:pt x="14" y="6"/>
                      <a:pt x="14" y="6"/>
                    </a:cubicBezTo>
                    <a:cubicBezTo>
                      <a:pt x="14" y="7"/>
                      <a:pt x="13" y="8"/>
                      <a:pt x="13" y="9"/>
                    </a:cubicBezTo>
                    <a:cubicBezTo>
                      <a:pt x="13" y="8"/>
                      <a:pt x="13" y="7"/>
                      <a:pt x="13" y="6"/>
                    </a:cubicBezTo>
                    <a:cubicBezTo>
                      <a:pt x="14" y="6"/>
                      <a:pt x="14" y="5"/>
                      <a:pt x="14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2"/>
                      <a:pt x="11" y="0"/>
                      <a:pt x="11" y="0"/>
                    </a:cubicBezTo>
                    <a:cubicBezTo>
                      <a:pt x="11" y="0"/>
                      <a:pt x="10" y="3"/>
                      <a:pt x="10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6"/>
                      <a:pt x="10" y="7"/>
                      <a:pt x="10" y="7"/>
                    </a:cubicBezTo>
                    <a:cubicBezTo>
                      <a:pt x="10" y="8"/>
                      <a:pt x="11" y="9"/>
                      <a:pt x="11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9" y="7"/>
                      <a:pt x="9" y="7"/>
                      <a:pt x="8" y="7"/>
                    </a:cubicBezTo>
                    <a:cubicBezTo>
                      <a:pt x="8" y="7"/>
                      <a:pt x="7" y="7"/>
                      <a:pt x="7" y="8"/>
                    </a:cubicBezTo>
                    <a:cubicBezTo>
                      <a:pt x="6" y="8"/>
                      <a:pt x="6" y="9"/>
                      <a:pt x="6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11"/>
                      <a:pt x="7" y="11"/>
                      <a:pt x="7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3"/>
                      <a:pt x="10" y="13"/>
                      <a:pt x="10" y="13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8" y="16"/>
                      <a:pt x="8" y="16"/>
                      <a:pt x="7" y="16"/>
                    </a:cubicBezTo>
                    <a:cubicBezTo>
                      <a:pt x="5" y="16"/>
                      <a:pt x="2" y="14"/>
                      <a:pt x="1" y="13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10" y="23"/>
                      <a:pt x="17" y="22"/>
                      <a:pt x="25" y="22"/>
                    </a:cubicBezTo>
                    <a:cubicBezTo>
                      <a:pt x="33" y="22"/>
                      <a:pt x="41" y="23"/>
                      <a:pt x="48" y="26"/>
                    </a:cubicBezTo>
                    <a:cubicBezTo>
                      <a:pt x="50" y="14"/>
                      <a:pt x="50" y="14"/>
                      <a:pt x="50" y="14"/>
                    </a:cubicBezTo>
                    <a:lnTo>
                      <a:pt x="49" y="1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32" name="Freeform 29">
                <a:extLst>
                  <a:ext uri="{FF2B5EF4-FFF2-40B4-BE49-F238E27FC236}">
                    <a16:creationId xmlns:a16="http://schemas.microsoft.com/office/drawing/2014/main" id="{3942E2A2-E870-4AD6-837C-4AC68CE77EA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10330" y="1161596"/>
                <a:ext cx="293450" cy="62358"/>
              </a:xfrm>
              <a:custGeom>
                <a:avLst/>
                <a:gdLst>
                  <a:gd name="T0" fmla="*/ 47 w 49"/>
                  <a:gd name="T1" fmla="*/ 4 h 10"/>
                  <a:gd name="T2" fmla="*/ 25 w 49"/>
                  <a:gd name="T3" fmla="*/ 0 h 10"/>
                  <a:gd name="T4" fmla="*/ 2 w 49"/>
                  <a:gd name="T5" fmla="*/ 4 h 10"/>
                  <a:gd name="T6" fmla="*/ 1 w 49"/>
                  <a:gd name="T7" fmla="*/ 4 h 10"/>
                  <a:gd name="T8" fmla="*/ 1 w 49"/>
                  <a:gd name="T9" fmla="*/ 5 h 10"/>
                  <a:gd name="T10" fmla="*/ 0 w 49"/>
                  <a:gd name="T11" fmla="*/ 9 h 10"/>
                  <a:gd name="T12" fmla="*/ 2 w 49"/>
                  <a:gd name="T13" fmla="*/ 10 h 10"/>
                  <a:gd name="T14" fmla="*/ 3 w 49"/>
                  <a:gd name="T15" fmla="*/ 10 h 10"/>
                  <a:gd name="T16" fmla="*/ 25 w 49"/>
                  <a:gd name="T17" fmla="*/ 5 h 10"/>
                  <a:gd name="T18" fmla="*/ 46 w 49"/>
                  <a:gd name="T19" fmla="*/ 10 h 10"/>
                  <a:gd name="T20" fmla="*/ 47 w 49"/>
                  <a:gd name="T21" fmla="*/ 10 h 10"/>
                  <a:gd name="T22" fmla="*/ 49 w 49"/>
                  <a:gd name="T23" fmla="*/ 9 h 10"/>
                  <a:gd name="T24" fmla="*/ 48 w 49"/>
                  <a:gd name="T25" fmla="*/ 5 h 10"/>
                  <a:gd name="T26" fmla="*/ 48 w 49"/>
                  <a:gd name="T27" fmla="*/ 4 h 10"/>
                  <a:gd name="T28" fmla="*/ 47 w 49"/>
                  <a:gd name="T2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9" h="10">
                    <a:moveTo>
                      <a:pt x="47" y="4"/>
                    </a:moveTo>
                    <a:cubicBezTo>
                      <a:pt x="40" y="1"/>
                      <a:pt x="33" y="0"/>
                      <a:pt x="25" y="0"/>
                    </a:cubicBezTo>
                    <a:cubicBezTo>
                      <a:pt x="17" y="0"/>
                      <a:pt x="9" y="1"/>
                      <a:pt x="2" y="4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7"/>
                      <a:pt x="0" y="9"/>
                    </a:cubicBezTo>
                    <a:cubicBezTo>
                      <a:pt x="0" y="10"/>
                      <a:pt x="1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10" y="6"/>
                      <a:pt x="18" y="5"/>
                      <a:pt x="25" y="5"/>
                    </a:cubicBezTo>
                    <a:cubicBezTo>
                      <a:pt x="32" y="5"/>
                      <a:pt x="39" y="6"/>
                      <a:pt x="46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8" y="10"/>
                      <a:pt x="49" y="10"/>
                      <a:pt x="49" y="9"/>
                    </a:cubicBezTo>
                    <a:cubicBezTo>
                      <a:pt x="49" y="7"/>
                      <a:pt x="49" y="5"/>
                      <a:pt x="48" y="5"/>
                    </a:cubicBezTo>
                    <a:cubicBezTo>
                      <a:pt x="48" y="5"/>
                      <a:pt x="48" y="5"/>
                      <a:pt x="48" y="4"/>
                    </a:cubicBezTo>
                    <a:lnTo>
                      <a:pt x="47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33" name="Freeform 30">
                <a:extLst>
                  <a:ext uri="{FF2B5EF4-FFF2-40B4-BE49-F238E27FC236}">
                    <a16:creationId xmlns:a16="http://schemas.microsoft.com/office/drawing/2014/main" id="{9E98E0A2-BD4A-4C6A-8927-70E2C29F8B1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045265" y="1198278"/>
                <a:ext cx="634585" cy="638253"/>
              </a:xfrm>
              <a:custGeom>
                <a:avLst/>
                <a:gdLst>
                  <a:gd name="T0" fmla="*/ 4 w 106"/>
                  <a:gd name="T1" fmla="*/ 33 h 107"/>
                  <a:gd name="T2" fmla="*/ 0 w 106"/>
                  <a:gd name="T3" fmla="*/ 54 h 107"/>
                  <a:gd name="T4" fmla="*/ 4 w 106"/>
                  <a:gd name="T5" fmla="*/ 74 h 107"/>
                  <a:gd name="T6" fmla="*/ 15 w 106"/>
                  <a:gd name="T7" fmla="*/ 91 h 107"/>
                  <a:gd name="T8" fmla="*/ 32 w 106"/>
                  <a:gd name="T9" fmla="*/ 103 h 107"/>
                  <a:gd name="T10" fmla="*/ 53 w 106"/>
                  <a:gd name="T11" fmla="*/ 107 h 107"/>
                  <a:gd name="T12" fmla="*/ 74 w 106"/>
                  <a:gd name="T13" fmla="*/ 103 h 107"/>
                  <a:gd name="T14" fmla="*/ 91 w 106"/>
                  <a:gd name="T15" fmla="*/ 91 h 107"/>
                  <a:gd name="T16" fmla="*/ 102 w 106"/>
                  <a:gd name="T17" fmla="*/ 74 h 107"/>
                  <a:gd name="T18" fmla="*/ 106 w 106"/>
                  <a:gd name="T19" fmla="*/ 54 h 107"/>
                  <a:gd name="T20" fmla="*/ 102 w 106"/>
                  <a:gd name="T21" fmla="*/ 33 h 107"/>
                  <a:gd name="T22" fmla="*/ 91 w 106"/>
                  <a:gd name="T23" fmla="*/ 16 h 107"/>
                  <a:gd name="T24" fmla="*/ 74 w 106"/>
                  <a:gd name="T25" fmla="*/ 4 h 107"/>
                  <a:gd name="T26" fmla="*/ 53 w 106"/>
                  <a:gd name="T27" fmla="*/ 0 h 107"/>
                  <a:gd name="T28" fmla="*/ 32 w 106"/>
                  <a:gd name="T29" fmla="*/ 4 h 107"/>
                  <a:gd name="T30" fmla="*/ 15 w 106"/>
                  <a:gd name="T31" fmla="*/ 16 h 107"/>
                  <a:gd name="T32" fmla="*/ 4 w 106"/>
                  <a:gd name="T33" fmla="*/ 33 h 107"/>
                  <a:gd name="T34" fmla="*/ 53 w 106"/>
                  <a:gd name="T35" fmla="*/ 2 h 107"/>
                  <a:gd name="T36" fmla="*/ 105 w 106"/>
                  <a:gd name="T37" fmla="*/ 54 h 107"/>
                  <a:gd name="T38" fmla="*/ 53 w 106"/>
                  <a:gd name="T39" fmla="*/ 105 h 107"/>
                  <a:gd name="T40" fmla="*/ 1 w 106"/>
                  <a:gd name="T41" fmla="*/ 54 h 107"/>
                  <a:gd name="T42" fmla="*/ 3 w 106"/>
                  <a:gd name="T43" fmla="*/ 42 h 107"/>
                  <a:gd name="T44" fmla="*/ 3 w 106"/>
                  <a:gd name="T45" fmla="*/ 41 h 107"/>
                  <a:gd name="T46" fmla="*/ 53 w 106"/>
                  <a:gd name="T47" fmla="*/ 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6" h="107">
                    <a:moveTo>
                      <a:pt x="4" y="33"/>
                    </a:moveTo>
                    <a:cubicBezTo>
                      <a:pt x="1" y="39"/>
                      <a:pt x="0" y="46"/>
                      <a:pt x="0" y="54"/>
                    </a:cubicBezTo>
                    <a:cubicBezTo>
                      <a:pt x="0" y="61"/>
                      <a:pt x="1" y="68"/>
                      <a:pt x="4" y="74"/>
                    </a:cubicBezTo>
                    <a:cubicBezTo>
                      <a:pt x="7" y="81"/>
                      <a:pt x="10" y="86"/>
                      <a:pt x="15" y="91"/>
                    </a:cubicBezTo>
                    <a:cubicBezTo>
                      <a:pt x="20" y="96"/>
                      <a:pt x="26" y="100"/>
                      <a:pt x="32" y="103"/>
                    </a:cubicBezTo>
                    <a:cubicBezTo>
                      <a:pt x="39" y="105"/>
                      <a:pt x="46" y="107"/>
                      <a:pt x="53" y="107"/>
                    </a:cubicBezTo>
                    <a:cubicBezTo>
                      <a:pt x="60" y="107"/>
                      <a:pt x="67" y="105"/>
                      <a:pt x="74" y="103"/>
                    </a:cubicBezTo>
                    <a:cubicBezTo>
                      <a:pt x="80" y="100"/>
                      <a:pt x="86" y="96"/>
                      <a:pt x="91" y="91"/>
                    </a:cubicBezTo>
                    <a:cubicBezTo>
                      <a:pt x="96" y="86"/>
                      <a:pt x="99" y="81"/>
                      <a:pt x="102" y="74"/>
                    </a:cubicBezTo>
                    <a:cubicBezTo>
                      <a:pt x="105" y="68"/>
                      <a:pt x="106" y="61"/>
                      <a:pt x="106" y="54"/>
                    </a:cubicBezTo>
                    <a:cubicBezTo>
                      <a:pt x="106" y="46"/>
                      <a:pt x="105" y="39"/>
                      <a:pt x="102" y="33"/>
                    </a:cubicBezTo>
                    <a:cubicBezTo>
                      <a:pt x="99" y="27"/>
                      <a:pt x="96" y="21"/>
                      <a:pt x="91" y="16"/>
                    </a:cubicBezTo>
                    <a:cubicBezTo>
                      <a:pt x="86" y="11"/>
                      <a:pt x="80" y="7"/>
                      <a:pt x="74" y="4"/>
                    </a:cubicBezTo>
                    <a:cubicBezTo>
                      <a:pt x="67" y="2"/>
                      <a:pt x="60" y="0"/>
                      <a:pt x="53" y="0"/>
                    </a:cubicBezTo>
                    <a:cubicBezTo>
                      <a:pt x="46" y="0"/>
                      <a:pt x="39" y="2"/>
                      <a:pt x="32" y="4"/>
                    </a:cubicBezTo>
                    <a:cubicBezTo>
                      <a:pt x="26" y="7"/>
                      <a:pt x="20" y="11"/>
                      <a:pt x="15" y="16"/>
                    </a:cubicBezTo>
                    <a:cubicBezTo>
                      <a:pt x="10" y="21"/>
                      <a:pt x="7" y="27"/>
                      <a:pt x="4" y="33"/>
                    </a:cubicBezTo>
                    <a:close/>
                    <a:moveTo>
                      <a:pt x="53" y="2"/>
                    </a:moveTo>
                    <a:cubicBezTo>
                      <a:pt x="82" y="2"/>
                      <a:pt x="105" y="25"/>
                      <a:pt x="105" y="54"/>
                    </a:cubicBezTo>
                    <a:cubicBezTo>
                      <a:pt x="105" y="82"/>
                      <a:pt x="82" y="105"/>
                      <a:pt x="53" y="105"/>
                    </a:cubicBezTo>
                    <a:cubicBezTo>
                      <a:pt x="24" y="105"/>
                      <a:pt x="1" y="82"/>
                      <a:pt x="1" y="54"/>
                    </a:cubicBezTo>
                    <a:cubicBezTo>
                      <a:pt x="1" y="50"/>
                      <a:pt x="2" y="46"/>
                      <a:pt x="3" y="42"/>
                    </a:cubicBezTo>
                    <a:cubicBezTo>
                      <a:pt x="3" y="42"/>
                      <a:pt x="3" y="42"/>
                      <a:pt x="3" y="41"/>
                    </a:cubicBezTo>
                    <a:cubicBezTo>
                      <a:pt x="8" y="19"/>
                      <a:pt x="29" y="2"/>
                      <a:pt x="5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34" name="Oval 31">
                <a:extLst>
                  <a:ext uri="{FF2B5EF4-FFF2-40B4-BE49-F238E27FC236}">
                    <a16:creationId xmlns:a16="http://schemas.microsoft.com/office/drawing/2014/main" id="{EFC14FC7-9DB2-406C-AD7C-A4C28EABAF52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349719" y="1851203"/>
                <a:ext cx="29345" cy="6969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35" name="Freeform 32">
                <a:extLst>
                  <a:ext uri="{FF2B5EF4-FFF2-40B4-BE49-F238E27FC236}">
                    <a16:creationId xmlns:a16="http://schemas.microsoft.com/office/drawing/2014/main" id="{A031641A-A84F-4FD1-B1E8-B5FA8382574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83693" y="1843867"/>
                <a:ext cx="66026" cy="47686"/>
              </a:xfrm>
              <a:custGeom>
                <a:avLst/>
                <a:gdLst>
                  <a:gd name="T0" fmla="*/ 4 w 11"/>
                  <a:gd name="T1" fmla="*/ 2 h 8"/>
                  <a:gd name="T2" fmla="*/ 0 w 11"/>
                  <a:gd name="T3" fmla="*/ 7 h 8"/>
                  <a:gd name="T4" fmla="*/ 7 w 11"/>
                  <a:gd name="T5" fmla="*/ 6 h 8"/>
                  <a:gd name="T6" fmla="*/ 11 w 11"/>
                  <a:gd name="T7" fmla="*/ 1 h 8"/>
                  <a:gd name="T8" fmla="*/ 4 w 11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4" y="2"/>
                    </a:moveTo>
                    <a:cubicBezTo>
                      <a:pt x="1" y="3"/>
                      <a:pt x="0" y="7"/>
                      <a:pt x="0" y="7"/>
                    </a:cubicBezTo>
                    <a:cubicBezTo>
                      <a:pt x="0" y="7"/>
                      <a:pt x="4" y="8"/>
                      <a:pt x="7" y="6"/>
                    </a:cubicBezTo>
                    <a:cubicBezTo>
                      <a:pt x="10" y="5"/>
                      <a:pt x="11" y="1"/>
                      <a:pt x="11" y="1"/>
                    </a:cubicBezTo>
                    <a:cubicBezTo>
                      <a:pt x="11" y="1"/>
                      <a:pt x="7" y="0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36" name="Freeform 33">
                <a:extLst>
                  <a:ext uri="{FF2B5EF4-FFF2-40B4-BE49-F238E27FC236}">
                    <a16:creationId xmlns:a16="http://schemas.microsoft.com/office/drawing/2014/main" id="{CE7A65FC-1642-436A-A5BF-F449B006441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28671" y="1832863"/>
                <a:ext cx="73362" cy="47686"/>
              </a:xfrm>
              <a:custGeom>
                <a:avLst/>
                <a:gdLst>
                  <a:gd name="T0" fmla="*/ 12 w 12"/>
                  <a:gd name="T1" fmla="*/ 2 h 8"/>
                  <a:gd name="T2" fmla="*/ 5 w 12"/>
                  <a:gd name="T3" fmla="*/ 2 h 8"/>
                  <a:gd name="T4" fmla="*/ 0 w 12"/>
                  <a:gd name="T5" fmla="*/ 6 h 8"/>
                  <a:gd name="T6" fmla="*/ 7 w 12"/>
                  <a:gd name="T7" fmla="*/ 6 h 8"/>
                  <a:gd name="T8" fmla="*/ 12 w 12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12" y="2"/>
                    </a:moveTo>
                    <a:cubicBezTo>
                      <a:pt x="12" y="2"/>
                      <a:pt x="9" y="0"/>
                      <a:pt x="5" y="2"/>
                    </a:cubicBezTo>
                    <a:cubicBezTo>
                      <a:pt x="2" y="3"/>
                      <a:pt x="0" y="6"/>
                      <a:pt x="0" y="6"/>
                    </a:cubicBezTo>
                    <a:cubicBezTo>
                      <a:pt x="0" y="6"/>
                      <a:pt x="4" y="8"/>
                      <a:pt x="7" y="6"/>
                    </a:cubicBezTo>
                    <a:cubicBezTo>
                      <a:pt x="11" y="5"/>
                      <a:pt x="12" y="2"/>
                      <a:pt x="1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37" name="Freeform 34">
                <a:extLst>
                  <a:ext uri="{FF2B5EF4-FFF2-40B4-BE49-F238E27FC236}">
                    <a16:creationId xmlns:a16="http://schemas.microsoft.com/office/drawing/2014/main" id="{6D1B6616-8432-4A67-A8A3-287FC4643E9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80985" y="1821858"/>
                <a:ext cx="73362" cy="40349"/>
              </a:xfrm>
              <a:custGeom>
                <a:avLst/>
                <a:gdLst>
                  <a:gd name="T0" fmla="*/ 12 w 12"/>
                  <a:gd name="T1" fmla="*/ 2 h 7"/>
                  <a:gd name="T2" fmla="*/ 6 w 12"/>
                  <a:gd name="T3" fmla="*/ 1 h 7"/>
                  <a:gd name="T4" fmla="*/ 0 w 12"/>
                  <a:gd name="T5" fmla="*/ 5 h 7"/>
                  <a:gd name="T6" fmla="*/ 7 w 12"/>
                  <a:gd name="T7" fmla="*/ 6 h 7"/>
                  <a:gd name="T8" fmla="*/ 12 w 12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7">
                    <a:moveTo>
                      <a:pt x="12" y="2"/>
                    </a:moveTo>
                    <a:cubicBezTo>
                      <a:pt x="12" y="2"/>
                      <a:pt x="9" y="0"/>
                      <a:pt x="6" y="1"/>
                    </a:cubicBezTo>
                    <a:cubicBezTo>
                      <a:pt x="2" y="1"/>
                      <a:pt x="0" y="5"/>
                      <a:pt x="0" y="5"/>
                    </a:cubicBezTo>
                    <a:cubicBezTo>
                      <a:pt x="0" y="5"/>
                      <a:pt x="3" y="7"/>
                      <a:pt x="7" y="6"/>
                    </a:cubicBezTo>
                    <a:cubicBezTo>
                      <a:pt x="10" y="5"/>
                      <a:pt x="12" y="2"/>
                      <a:pt x="1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38" name="Freeform 35">
                <a:extLst>
                  <a:ext uri="{FF2B5EF4-FFF2-40B4-BE49-F238E27FC236}">
                    <a16:creationId xmlns:a16="http://schemas.microsoft.com/office/drawing/2014/main" id="{938BD722-DA4D-4FBD-B9FC-4420D52A1BA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33300" y="1796182"/>
                <a:ext cx="77031" cy="36681"/>
              </a:xfrm>
              <a:custGeom>
                <a:avLst/>
                <a:gdLst>
                  <a:gd name="T0" fmla="*/ 7 w 13"/>
                  <a:gd name="T1" fmla="*/ 1 h 6"/>
                  <a:gd name="T2" fmla="*/ 0 w 13"/>
                  <a:gd name="T3" fmla="*/ 4 h 6"/>
                  <a:gd name="T4" fmla="*/ 7 w 13"/>
                  <a:gd name="T5" fmla="*/ 6 h 6"/>
                  <a:gd name="T6" fmla="*/ 13 w 13"/>
                  <a:gd name="T7" fmla="*/ 3 h 6"/>
                  <a:gd name="T8" fmla="*/ 7 w 13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7" y="1"/>
                    </a:moveTo>
                    <a:cubicBezTo>
                      <a:pt x="3" y="1"/>
                      <a:pt x="0" y="4"/>
                      <a:pt x="0" y="4"/>
                    </a:cubicBezTo>
                    <a:cubicBezTo>
                      <a:pt x="0" y="4"/>
                      <a:pt x="4" y="6"/>
                      <a:pt x="7" y="6"/>
                    </a:cubicBezTo>
                    <a:cubicBezTo>
                      <a:pt x="10" y="6"/>
                      <a:pt x="13" y="3"/>
                      <a:pt x="13" y="3"/>
                    </a:cubicBezTo>
                    <a:cubicBezTo>
                      <a:pt x="13" y="3"/>
                      <a:pt x="10" y="0"/>
                      <a:pt x="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39" name="Freeform 36">
                <a:extLst>
                  <a:ext uri="{FF2B5EF4-FFF2-40B4-BE49-F238E27FC236}">
                    <a16:creationId xmlns:a16="http://schemas.microsoft.com/office/drawing/2014/main" id="{FDA51A8A-598F-4C82-9DF5-D8AE013A6D1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092950" y="1766837"/>
                <a:ext cx="77031" cy="36681"/>
              </a:xfrm>
              <a:custGeom>
                <a:avLst/>
                <a:gdLst>
                  <a:gd name="T0" fmla="*/ 7 w 13"/>
                  <a:gd name="T1" fmla="*/ 0 h 6"/>
                  <a:gd name="T2" fmla="*/ 0 w 13"/>
                  <a:gd name="T3" fmla="*/ 3 h 6"/>
                  <a:gd name="T4" fmla="*/ 7 w 13"/>
                  <a:gd name="T5" fmla="*/ 6 h 6"/>
                  <a:gd name="T6" fmla="*/ 13 w 13"/>
                  <a:gd name="T7" fmla="*/ 4 h 6"/>
                  <a:gd name="T8" fmla="*/ 7 w 13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7" y="0"/>
                    </a:moveTo>
                    <a:cubicBezTo>
                      <a:pt x="4" y="0"/>
                      <a:pt x="0" y="3"/>
                      <a:pt x="0" y="3"/>
                    </a:cubicBezTo>
                    <a:cubicBezTo>
                      <a:pt x="0" y="3"/>
                      <a:pt x="3" y="5"/>
                      <a:pt x="7" y="6"/>
                    </a:cubicBezTo>
                    <a:cubicBezTo>
                      <a:pt x="10" y="6"/>
                      <a:pt x="13" y="4"/>
                      <a:pt x="13" y="4"/>
                    </a:cubicBezTo>
                    <a:cubicBezTo>
                      <a:pt x="13" y="4"/>
                      <a:pt x="11" y="1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40" name="Freeform 37">
                <a:extLst>
                  <a:ext uri="{FF2B5EF4-FFF2-40B4-BE49-F238E27FC236}">
                    <a16:creationId xmlns:a16="http://schemas.microsoft.com/office/drawing/2014/main" id="{F74AE3B5-F8DB-4301-8EC4-053177ECDAC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059937" y="1730155"/>
                <a:ext cx="73362" cy="36681"/>
              </a:xfrm>
              <a:custGeom>
                <a:avLst/>
                <a:gdLst>
                  <a:gd name="T0" fmla="*/ 12 w 12"/>
                  <a:gd name="T1" fmla="*/ 4 h 6"/>
                  <a:gd name="T2" fmla="*/ 6 w 12"/>
                  <a:gd name="T3" fmla="*/ 0 h 6"/>
                  <a:gd name="T4" fmla="*/ 0 w 12"/>
                  <a:gd name="T5" fmla="*/ 2 h 6"/>
                  <a:gd name="T6" fmla="*/ 5 w 12"/>
                  <a:gd name="T7" fmla="*/ 6 h 6"/>
                  <a:gd name="T8" fmla="*/ 12 w 12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6">
                    <a:moveTo>
                      <a:pt x="12" y="4"/>
                    </a:moveTo>
                    <a:cubicBezTo>
                      <a:pt x="12" y="4"/>
                      <a:pt x="10" y="1"/>
                      <a:pt x="6" y="0"/>
                    </a:cubicBezTo>
                    <a:cubicBezTo>
                      <a:pt x="3" y="0"/>
                      <a:pt x="0" y="2"/>
                      <a:pt x="0" y="2"/>
                    </a:cubicBezTo>
                    <a:cubicBezTo>
                      <a:pt x="0" y="2"/>
                      <a:pt x="2" y="5"/>
                      <a:pt x="5" y="6"/>
                    </a:cubicBezTo>
                    <a:cubicBezTo>
                      <a:pt x="9" y="6"/>
                      <a:pt x="12" y="4"/>
                      <a:pt x="1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41" name="Freeform 38">
                <a:extLst>
                  <a:ext uri="{FF2B5EF4-FFF2-40B4-BE49-F238E27FC236}">
                    <a16:creationId xmlns:a16="http://schemas.microsoft.com/office/drawing/2014/main" id="{F889BD11-574F-4CCD-A57B-C75551D6E1A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030592" y="1682470"/>
                <a:ext cx="73362" cy="47686"/>
              </a:xfrm>
              <a:custGeom>
                <a:avLst/>
                <a:gdLst>
                  <a:gd name="T0" fmla="*/ 12 w 12"/>
                  <a:gd name="T1" fmla="*/ 7 h 8"/>
                  <a:gd name="T2" fmla="*/ 7 w 12"/>
                  <a:gd name="T3" fmla="*/ 2 h 8"/>
                  <a:gd name="T4" fmla="*/ 0 w 12"/>
                  <a:gd name="T5" fmla="*/ 2 h 8"/>
                  <a:gd name="T6" fmla="*/ 5 w 12"/>
                  <a:gd name="T7" fmla="*/ 7 h 8"/>
                  <a:gd name="T8" fmla="*/ 12 w 12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12" y="7"/>
                    </a:moveTo>
                    <a:cubicBezTo>
                      <a:pt x="12" y="7"/>
                      <a:pt x="10" y="3"/>
                      <a:pt x="7" y="2"/>
                    </a:cubicBezTo>
                    <a:cubicBezTo>
                      <a:pt x="3" y="0"/>
                      <a:pt x="0" y="2"/>
                      <a:pt x="0" y="2"/>
                    </a:cubicBezTo>
                    <a:cubicBezTo>
                      <a:pt x="0" y="2"/>
                      <a:pt x="2" y="5"/>
                      <a:pt x="5" y="7"/>
                    </a:cubicBezTo>
                    <a:cubicBezTo>
                      <a:pt x="8" y="8"/>
                      <a:pt x="12" y="7"/>
                      <a:pt x="12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42" name="Freeform 39">
                <a:extLst>
                  <a:ext uri="{FF2B5EF4-FFF2-40B4-BE49-F238E27FC236}">
                    <a16:creationId xmlns:a16="http://schemas.microsoft.com/office/drawing/2014/main" id="{EC093A70-96FB-4DB2-B944-CDE4D4A3DBE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008583" y="1642120"/>
                <a:ext cx="66026" cy="47686"/>
              </a:xfrm>
              <a:custGeom>
                <a:avLst/>
                <a:gdLst>
                  <a:gd name="T0" fmla="*/ 11 w 11"/>
                  <a:gd name="T1" fmla="*/ 7 h 8"/>
                  <a:gd name="T2" fmla="*/ 7 w 11"/>
                  <a:gd name="T3" fmla="*/ 2 h 8"/>
                  <a:gd name="T4" fmla="*/ 0 w 11"/>
                  <a:gd name="T5" fmla="*/ 1 h 8"/>
                  <a:gd name="T6" fmla="*/ 4 w 11"/>
                  <a:gd name="T7" fmla="*/ 6 h 8"/>
                  <a:gd name="T8" fmla="*/ 11 w 11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11" y="7"/>
                    </a:moveTo>
                    <a:cubicBezTo>
                      <a:pt x="11" y="7"/>
                      <a:pt x="10" y="3"/>
                      <a:pt x="7" y="2"/>
                    </a:cubicBezTo>
                    <a:cubicBezTo>
                      <a:pt x="4" y="0"/>
                      <a:pt x="0" y="1"/>
                      <a:pt x="0" y="1"/>
                    </a:cubicBezTo>
                    <a:cubicBezTo>
                      <a:pt x="0" y="1"/>
                      <a:pt x="1" y="4"/>
                      <a:pt x="4" y="6"/>
                    </a:cubicBezTo>
                    <a:cubicBezTo>
                      <a:pt x="7" y="8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43" name="Freeform 40">
                <a:extLst>
                  <a:ext uri="{FF2B5EF4-FFF2-40B4-BE49-F238E27FC236}">
                    <a16:creationId xmlns:a16="http://schemas.microsoft.com/office/drawing/2014/main" id="{51BF26E0-F599-415D-8009-C215137937E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2993911" y="1594435"/>
                <a:ext cx="62358" cy="47686"/>
              </a:xfrm>
              <a:custGeom>
                <a:avLst/>
                <a:gdLst>
                  <a:gd name="T0" fmla="*/ 10 w 10"/>
                  <a:gd name="T1" fmla="*/ 8 h 8"/>
                  <a:gd name="T2" fmla="*/ 6 w 10"/>
                  <a:gd name="T3" fmla="*/ 2 h 8"/>
                  <a:gd name="T4" fmla="*/ 0 w 10"/>
                  <a:gd name="T5" fmla="*/ 0 h 8"/>
                  <a:gd name="T6" fmla="*/ 3 w 10"/>
                  <a:gd name="T7" fmla="*/ 6 h 8"/>
                  <a:gd name="T8" fmla="*/ 10 w 10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10" y="8"/>
                    </a:moveTo>
                    <a:cubicBezTo>
                      <a:pt x="10" y="8"/>
                      <a:pt x="9" y="4"/>
                      <a:pt x="6" y="2"/>
                    </a:cubicBezTo>
                    <a:cubicBezTo>
                      <a:pt x="4" y="0"/>
                      <a:pt x="0" y="0"/>
                      <a:pt x="0" y="0"/>
                    </a:cubicBezTo>
                    <a:cubicBezTo>
                      <a:pt x="0" y="0"/>
                      <a:pt x="1" y="4"/>
                      <a:pt x="3" y="6"/>
                    </a:cubicBezTo>
                    <a:cubicBezTo>
                      <a:pt x="6" y="8"/>
                      <a:pt x="10" y="8"/>
                      <a:pt x="1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44" name="Freeform 41">
                <a:extLst>
                  <a:ext uri="{FF2B5EF4-FFF2-40B4-BE49-F238E27FC236}">
                    <a16:creationId xmlns:a16="http://schemas.microsoft.com/office/drawing/2014/main" id="{ABBFD57C-F4C8-4524-B0BC-C5E61FD81B6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2990243" y="1539413"/>
                <a:ext cx="47686" cy="55022"/>
              </a:xfrm>
              <a:custGeom>
                <a:avLst/>
                <a:gdLst>
                  <a:gd name="T0" fmla="*/ 8 w 8"/>
                  <a:gd name="T1" fmla="*/ 9 h 9"/>
                  <a:gd name="T2" fmla="*/ 6 w 8"/>
                  <a:gd name="T3" fmla="*/ 3 h 9"/>
                  <a:gd name="T4" fmla="*/ 0 w 8"/>
                  <a:gd name="T5" fmla="*/ 0 h 9"/>
                  <a:gd name="T6" fmla="*/ 2 w 8"/>
                  <a:gd name="T7" fmla="*/ 6 h 9"/>
                  <a:gd name="T8" fmla="*/ 8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8" y="9"/>
                    </a:moveTo>
                    <a:cubicBezTo>
                      <a:pt x="8" y="9"/>
                      <a:pt x="8" y="5"/>
                      <a:pt x="6" y="3"/>
                    </a:cubicBezTo>
                    <a:cubicBezTo>
                      <a:pt x="4" y="0"/>
                      <a:pt x="0" y="0"/>
                      <a:pt x="0" y="0"/>
                    </a:cubicBezTo>
                    <a:cubicBezTo>
                      <a:pt x="0" y="0"/>
                      <a:pt x="0" y="4"/>
                      <a:pt x="2" y="6"/>
                    </a:cubicBezTo>
                    <a:cubicBezTo>
                      <a:pt x="5" y="9"/>
                      <a:pt x="8" y="9"/>
                      <a:pt x="8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45" name="Freeform 42">
                <a:extLst>
                  <a:ext uri="{FF2B5EF4-FFF2-40B4-BE49-F238E27FC236}">
                    <a16:creationId xmlns:a16="http://schemas.microsoft.com/office/drawing/2014/main" id="{88123E81-CD5B-496E-9D12-F45A9A5C005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2990243" y="1484391"/>
                <a:ext cx="47686" cy="62358"/>
              </a:xfrm>
              <a:custGeom>
                <a:avLst/>
                <a:gdLst>
                  <a:gd name="T0" fmla="*/ 7 w 8"/>
                  <a:gd name="T1" fmla="*/ 10 h 10"/>
                  <a:gd name="T2" fmla="*/ 6 w 8"/>
                  <a:gd name="T3" fmla="*/ 4 h 10"/>
                  <a:gd name="T4" fmla="*/ 0 w 8"/>
                  <a:gd name="T5" fmla="*/ 0 h 10"/>
                  <a:gd name="T6" fmla="*/ 2 w 8"/>
                  <a:gd name="T7" fmla="*/ 6 h 10"/>
                  <a:gd name="T8" fmla="*/ 7 w 8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7" y="10"/>
                    </a:moveTo>
                    <a:cubicBezTo>
                      <a:pt x="7" y="10"/>
                      <a:pt x="8" y="6"/>
                      <a:pt x="6" y="4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0" y="4"/>
                      <a:pt x="2" y="6"/>
                    </a:cubicBezTo>
                    <a:cubicBezTo>
                      <a:pt x="4" y="9"/>
                      <a:pt x="7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46" name="Freeform 43">
                <a:extLst>
                  <a:ext uri="{FF2B5EF4-FFF2-40B4-BE49-F238E27FC236}">
                    <a16:creationId xmlns:a16="http://schemas.microsoft.com/office/drawing/2014/main" id="{9AF33F83-8B27-415B-9ACF-FD264A314F7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2993911" y="1433037"/>
                <a:ext cx="44017" cy="66026"/>
              </a:xfrm>
              <a:custGeom>
                <a:avLst/>
                <a:gdLst>
                  <a:gd name="T0" fmla="*/ 6 w 7"/>
                  <a:gd name="T1" fmla="*/ 11 h 11"/>
                  <a:gd name="T2" fmla="*/ 6 w 7"/>
                  <a:gd name="T3" fmla="*/ 4 h 11"/>
                  <a:gd name="T4" fmla="*/ 1 w 7"/>
                  <a:gd name="T5" fmla="*/ 0 h 11"/>
                  <a:gd name="T6" fmla="*/ 1 w 7"/>
                  <a:gd name="T7" fmla="*/ 7 h 11"/>
                  <a:gd name="T8" fmla="*/ 6 w 7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6" y="11"/>
                    </a:moveTo>
                    <a:cubicBezTo>
                      <a:pt x="6" y="11"/>
                      <a:pt x="7" y="7"/>
                      <a:pt x="6" y="4"/>
                    </a:cubicBezTo>
                    <a:cubicBezTo>
                      <a:pt x="4" y="1"/>
                      <a:pt x="1" y="0"/>
                      <a:pt x="1" y="0"/>
                    </a:cubicBezTo>
                    <a:cubicBezTo>
                      <a:pt x="1" y="0"/>
                      <a:pt x="0" y="4"/>
                      <a:pt x="1" y="7"/>
                    </a:cubicBezTo>
                    <a:cubicBezTo>
                      <a:pt x="3" y="10"/>
                      <a:pt x="6" y="11"/>
                      <a:pt x="6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47" name="Freeform 44">
                <a:extLst>
                  <a:ext uri="{FF2B5EF4-FFF2-40B4-BE49-F238E27FC236}">
                    <a16:creationId xmlns:a16="http://schemas.microsoft.com/office/drawing/2014/main" id="{355A6A0C-3520-4226-B064-A00DF1EF5FF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001247" y="1378016"/>
                <a:ext cx="47686" cy="69694"/>
              </a:xfrm>
              <a:custGeom>
                <a:avLst/>
                <a:gdLst>
                  <a:gd name="T0" fmla="*/ 7 w 8"/>
                  <a:gd name="T1" fmla="*/ 12 h 12"/>
                  <a:gd name="T2" fmla="*/ 7 w 8"/>
                  <a:gd name="T3" fmla="*/ 5 h 12"/>
                  <a:gd name="T4" fmla="*/ 2 w 8"/>
                  <a:gd name="T5" fmla="*/ 0 h 12"/>
                  <a:gd name="T6" fmla="*/ 2 w 8"/>
                  <a:gd name="T7" fmla="*/ 7 h 12"/>
                  <a:gd name="T8" fmla="*/ 7 w 8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2">
                    <a:moveTo>
                      <a:pt x="7" y="12"/>
                    </a:moveTo>
                    <a:cubicBezTo>
                      <a:pt x="7" y="12"/>
                      <a:pt x="8" y="9"/>
                      <a:pt x="7" y="5"/>
                    </a:cubicBezTo>
                    <a:cubicBezTo>
                      <a:pt x="6" y="2"/>
                      <a:pt x="2" y="0"/>
                      <a:pt x="2" y="0"/>
                    </a:cubicBezTo>
                    <a:cubicBezTo>
                      <a:pt x="2" y="0"/>
                      <a:pt x="0" y="4"/>
                      <a:pt x="2" y="7"/>
                    </a:cubicBezTo>
                    <a:cubicBezTo>
                      <a:pt x="3" y="10"/>
                      <a:pt x="7" y="12"/>
                      <a:pt x="7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48" name="Freeform 45">
                <a:extLst>
                  <a:ext uri="{FF2B5EF4-FFF2-40B4-BE49-F238E27FC236}">
                    <a16:creationId xmlns:a16="http://schemas.microsoft.com/office/drawing/2014/main" id="{11A658FC-A69B-43B5-A7D1-5F072EB057B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026924" y="1330330"/>
                <a:ext cx="40349" cy="69694"/>
              </a:xfrm>
              <a:custGeom>
                <a:avLst/>
                <a:gdLst>
                  <a:gd name="T0" fmla="*/ 4 w 7"/>
                  <a:gd name="T1" fmla="*/ 12 h 12"/>
                  <a:gd name="T2" fmla="*/ 6 w 7"/>
                  <a:gd name="T3" fmla="*/ 6 h 12"/>
                  <a:gd name="T4" fmla="*/ 2 w 7"/>
                  <a:gd name="T5" fmla="*/ 0 h 12"/>
                  <a:gd name="T6" fmla="*/ 1 w 7"/>
                  <a:gd name="T7" fmla="*/ 7 h 12"/>
                  <a:gd name="T8" fmla="*/ 4 w 7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4" y="12"/>
                    </a:moveTo>
                    <a:cubicBezTo>
                      <a:pt x="4" y="12"/>
                      <a:pt x="7" y="9"/>
                      <a:pt x="6" y="6"/>
                    </a:cubicBezTo>
                    <a:cubicBezTo>
                      <a:pt x="5" y="2"/>
                      <a:pt x="2" y="0"/>
                      <a:pt x="2" y="0"/>
                    </a:cubicBezTo>
                    <a:cubicBezTo>
                      <a:pt x="2" y="0"/>
                      <a:pt x="0" y="3"/>
                      <a:pt x="1" y="7"/>
                    </a:cubicBezTo>
                    <a:cubicBezTo>
                      <a:pt x="1" y="10"/>
                      <a:pt x="4" y="12"/>
                      <a:pt x="4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49" name="Oval 46">
                <a:extLst>
                  <a:ext uri="{FF2B5EF4-FFF2-40B4-BE49-F238E27FC236}">
                    <a16:creationId xmlns:a16="http://schemas.microsoft.com/office/drawing/2014/main" id="{D6375FCC-C67B-4E34-A442-26EBA2DCC7EC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056269" y="1286313"/>
                <a:ext cx="29345" cy="733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50" name="Freeform 47">
                <a:extLst>
                  <a:ext uri="{FF2B5EF4-FFF2-40B4-BE49-F238E27FC236}">
                    <a16:creationId xmlns:a16="http://schemas.microsoft.com/office/drawing/2014/main" id="{D7D55B00-EA33-45AF-B5C9-E1B463FD63C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085614" y="1245963"/>
                <a:ext cx="36681" cy="73362"/>
              </a:xfrm>
              <a:custGeom>
                <a:avLst/>
                <a:gdLst>
                  <a:gd name="T0" fmla="*/ 6 w 6"/>
                  <a:gd name="T1" fmla="*/ 6 h 12"/>
                  <a:gd name="T2" fmla="*/ 4 w 6"/>
                  <a:gd name="T3" fmla="*/ 0 h 12"/>
                  <a:gd name="T4" fmla="*/ 0 w 6"/>
                  <a:gd name="T5" fmla="*/ 6 h 12"/>
                  <a:gd name="T6" fmla="*/ 2 w 6"/>
                  <a:gd name="T7" fmla="*/ 12 h 12"/>
                  <a:gd name="T8" fmla="*/ 6 w 6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2">
                    <a:moveTo>
                      <a:pt x="6" y="6"/>
                    </a:moveTo>
                    <a:cubicBezTo>
                      <a:pt x="6" y="3"/>
                      <a:pt x="4" y="0"/>
                      <a:pt x="4" y="0"/>
                    </a:cubicBezTo>
                    <a:cubicBezTo>
                      <a:pt x="4" y="0"/>
                      <a:pt x="1" y="3"/>
                      <a:pt x="0" y="6"/>
                    </a:cubicBezTo>
                    <a:cubicBezTo>
                      <a:pt x="0" y="9"/>
                      <a:pt x="2" y="12"/>
                      <a:pt x="2" y="12"/>
                    </a:cubicBezTo>
                    <a:cubicBezTo>
                      <a:pt x="2" y="12"/>
                      <a:pt x="5" y="10"/>
                      <a:pt x="6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51" name="Freeform 48">
                <a:extLst>
                  <a:ext uri="{FF2B5EF4-FFF2-40B4-BE49-F238E27FC236}">
                    <a16:creationId xmlns:a16="http://schemas.microsoft.com/office/drawing/2014/main" id="{3D8842F1-6D83-4A01-96F7-E033EBF168E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22295" y="1209282"/>
                <a:ext cx="36681" cy="73362"/>
              </a:xfrm>
              <a:custGeom>
                <a:avLst/>
                <a:gdLst>
                  <a:gd name="T0" fmla="*/ 6 w 6"/>
                  <a:gd name="T1" fmla="*/ 7 h 12"/>
                  <a:gd name="T2" fmla="*/ 5 w 6"/>
                  <a:gd name="T3" fmla="*/ 0 h 12"/>
                  <a:gd name="T4" fmla="*/ 1 w 6"/>
                  <a:gd name="T5" fmla="*/ 6 h 12"/>
                  <a:gd name="T6" fmla="*/ 2 w 6"/>
                  <a:gd name="T7" fmla="*/ 12 h 12"/>
                  <a:gd name="T8" fmla="*/ 6 w 6"/>
                  <a:gd name="T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2">
                    <a:moveTo>
                      <a:pt x="6" y="7"/>
                    </a:moveTo>
                    <a:cubicBezTo>
                      <a:pt x="6" y="4"/>
                      <a:pt x="5" y="0"/>
                      <a:pt x="5" y="0"/>
                    </a:cubicBezTo>
                    <a:cubicBezTo>
                      <a:pt x="5" y="0"/>
                      <a:pt x="1" y="2"/>
                      <a:pt x="1" y="6"/>
                    </a:cubicBezTo>
                    <a:cubicBezTo>
                      <a:pt x="0" y="9"/>
                      <a:pt x="2" y="12"/>
                      <a:pt x="2" y="12"/>
                    </a:cubicBezTo>
                    <a:cubicBezTo>
                      <a:pt x="2" y="12"/>
                      <a:pt x="5" y="10"/>
                      <a:pt x="6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52" name="Freeform 49">
                <a:extLst>
                  <a:ext uri="{FF2B5EF4-FFF2-40B4-BE49-F238E27FC236}">
                    <a16:creationId xmlns:a16="http://schemas.microsoft.com/office/drawing/2014/main" id="{94B4BDC8-E829-440E-BEC9-72744DF278F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58976" y="1187273"/>
                <a:ext cx="47686" cy="66026"/>
              </a:xfrm>
              <a:custGeom>
                <a:avLst/>
                <a:gdLst>
                  <a:gd name="T0" fmla="*/ 2 w 8"/>
                  <a:gd name="T1" fmla="*/ 11 h 11"/>
                  <a:gd name="T2" fmla="*/ 7 w 8"/>
                  <a:gd name="T3" fmla="*/ 7 h 11"/>
                  <a:gd name="T4" fmla="*/ 7 w 8"/>
                  <a:gd name="T5" fmla="*/ 0 h 11"/>
                  <a:gd name="T6" fmla="*/ 2 w 8"/>
                  <a:gd name="T7" fmla="*/ 5 h 11"/>
                  <a:gd name="T8" fmla="*/ 2 w 8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2" y="11"/>
                    </a:moveTo>
                    <a:cubicBezTo>
                      <a:pt x="2" y="11"/>
                      <a:pt x="5" y="10"/>
                      <a:pt x="7" y="7"/>
                    </a:cubicBezTo>
                    <a:cubicBezTo>
                      <a:pt x="8" y="3"/>
                      <a:pt x="7" y="0"/>
                      <a:pt x="7" y="0"/>
                    </a:cubicBezTo>
                    <a:cubicBezTo>
                      <a:pt x="7" y="0"/>
                      <a:pt x="3" y="1"/>
                      <a:pt x="2" y="5"/>
                    </a:cubicBezTo>
                    <a:cubicBezTo>
                      <a:pt x="0" y="8"/>
                      <a:pt x="2" y="11"/>
                      <a:pt x="2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53" name="Freeform 50">
                <a:extLst>
                  <a:ext uri="{FF2B5EF4-FFF2-40B4-BE49-F238E27FC236}">
                    <a16:creationId xmlns:a16="http://schemas.microsoft.com/office/drawing/2014/main" id="{E0BF618C-EF45-4140-B2BE-C2E250C7ADD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71728" y="1843867"/>
                <a:ext cx="62358" cy="47686"/>
              </a:xfrm>
              <a:custGeom>
                <a:avLst/>
                <a:gdLst>
                  <a:gd name="T0" fmla="*/ 7 w 10"/>
                  <a:gd name="T1" fmla="*/ 2 h 8"/>
                  <a:gd name="T2" fmla="*/ 0 w 10"/>
                  <a:gd name="T3" fmla="*/ 1 h 8"/>
                  <a:gd name="T4" fmla="*/ 4 w 10"/>
                  <a:gd name="T5" fmla="*/ 6 h 8"/>
                  <a:gd name="T6" fmla="*/ 10 w 10"/>
                  <a:gd name="T7" fmla="*/ 7 h 8"/>
                  <a:gd name="T8" fmla="*/ 7 w 10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7" y="2"/>
                    </a:moveTo>
                    <a:cubicBezTo>
                      <a:pt x="4" y="0"/>
                      <a:pt x="0" y="1"/>
                      <a:pt x="0" y="1"/>
                    </a:cubicBezTo>
                    <a:cubicBezTo>
                      <a:pt x="0" y="1"/>
                      <a:pt x="1" y="5"/>
                      <a:pt x="4" y="6"/>
                    </a:cubicBezTo>
                    <a:cubicBezTo>
                      <a:pt x="7" y="8"/>
                      <a:pt x="10" y="7"/>
                      <a:pt x="10" y="7"/>
                    </a:cubicBezTo>
                    <a:cubicBezTo>
                      <a:pt x="10" y="7"/>
                      <a:pt x="9" y="3"/>
                      <a:pt x="7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54" name="Freeform 51">
                <a:extLst>
                  <a:ext uri="{FF2B5EF4-FFF2-40B4-BE49-F238E27FC236}">
                    <a16:creationId xmlns:a16="http://schemas.microsoft.com/office/drawing/2014/main" id="{F435DB4D-F61F-4FE8-885A-0557AEA408D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15745" y="1832863"/>
                <a:ext cx="69694" cy="47686"/>
              </a:xfrm>
              <a:custGeom>
                <a:avLst/>
                <a:gdLst>
                  <a:gd name="T0" fmla="*/ 7 w 12"/>
                  <a:gd name="T1" fmla="*/ 2 h 8"/>
                  <a:gd name="T2" fmla="*/ 0 w 12"/>
                  <a:gd name="T3" fmla="*/ 2 h 8"/>
                  <a:gd name="T4" fmla="*/ 5 w 12"/>
                  <a:gd name="T5" fmla="*/ 6 h 8"/>
                  <a:gd name="T6" fmla="*/ 12 w 12"/>
                  <a:gd name="T7" fmla="*/ 6 h 8"/>
                  <a:gd name="T8" fmla="*/ 7 w 12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7" y="2"/>
                    </a:moveTo>
                    <a:cubicBezTo>
                      <a:pt x="4" y="0"/>
                      <a:pt x="0" y="2"/>
                      <a:pt x="0" y="2"/>
                    </a:cubicBezTo>
                    <a:cubicBezTo>
                      <a:pt x="0" y="2"/>
                      <a:pt x="2" y="5"/>
                      <a:pt x="5" y="6"/>
                    </a:cubicBezTo>
                    <a:cubicBezTo>
                      <a:pt x="8" y="8"/>
                      <a:pt x="12" y="6"/>
                      <a:pt x="12" y="6"/>
                    </a:cubicBezTo>
                    <a:cubicBezTo>
                      <a:pt x="12" y="6"/>
                      <a:pt x="10" y="3"/>
                      <a:pt x="7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55" name="Freeform 52">
                <a:extLst>
                  <a:ext uri="{FF2B5EF4-FFF2-40B4-BE49-F238E27FC236}">
                    <a16:creationId xmlns:a16="http://schemas.microsoft.com/office/drawing/2014/main" id="{C7366ED5-61EA-4446-AE61-41E7F0E3900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67099" y="1821858"/>
                <a:ext cx="73362" cy="40349"/>
              </a:xfrm>
              <a:custGeom>
                <a:avLst/>
                <a:gdLst>
                  <a:gd name="T0" fmla="*/ 7 w 12"/>
                  <a:gd name="T1" fmla="*/ 1 h 7"/>
                  <a:gd name="T2" fmla="*/ 0 w 12"/>
                  <a:gd name="T3" fmla="*/ 2 h 7"/>
                  <a:gd name="T4" fmla="*/ 6 w 12"/>
                  <a:gd name="T5" fmla="*/ 6 h 7"/>
                  <a:gd name="T6" fmla="*/ 12 w 12"/>
                  <a:gd name="T7" fmla="*/ 5 h 7"/>
                  <a:gd name="T8" fmla="*/ 7 w 12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7">
                    <a:moveTo>
                      <a:pt x="7" y="1"/>
                    </a:moveTo>
                    <a:cubicBezTo>
                      <a:pt x="3" y="0"/>
                      <a:pt x="0" y="2"/>
                      <a:pt x="0" y="2"/>
                    </a:cubicBezTo>
                    <a:cubicBezTo>
                      <a:pt x="0" y="2"/>
                      <a:pt x="2" y="5"/>
                      <a:pt x="6" y="6"/>
                    </a:cubicBezTo>
                    <a:cubicBezTo>
                      <a:pt x="9" y="7"/>
                      <a:pt x="12" y="5"/>
                      <a:pt x="12" y="5"/>
                    </a:cubicBezTo>
                    <a:cubicBezTo>
                      <a:pt x="12" y="5"/>
                      <a:pt x="10" y="1"/>
                      <a:pt x="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56" name="Freeform 53">
                <a:extLst>
                  <a:ext uri="{FF2B5EF4-FFF2-40B4-BE49-F238E27FC236}">
                    <a16:creationId xmlns:a16="http://schemas.microsoft.com/office/drawing/2014/main" id="{2C85D6F3-2629-41B1-8F7E-66676886B0D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11116" y="1796182"/>
                <a:ext cx="77031" cy="36681"/>
              </a:xfrm>
              <a:custGeom>
                <a:avLst/>
                <a:gdLst>
                  <a:gd name="T0" fmla="*/ 0 w 13"/>
                  <a:gd name="T1" fmla="*/ 3 h 6"/>
                  <a:gd name="T2" fmla="*/ 7 w 13"/>
                  <a:gd name="T3" fmla="*/ 6 h 6"/>
                  <a:gd name="T4" fmla="*/ 13 w 13"/>
                  <a:gd name="T5" fmla="*/ 4 h 6"/>
                  <a:gd name="T6" fmla="*/ 7 w 13"/>
                  <a:gd name="T7" fmla="*/ 1 h 6"/>
                  <a:gd name="T8" fmla="*/ 0 w 1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0" y="3"/>
                    </a:moveTo>
                    <a:cubicBezTo>
                      <a:pt x="0" y="3"/>
                      <a:pt x="3" y="6"/>
                      <a:pt x="7" y="6"/>
                    </a:cubicBezTo>
                    <a:cubicBezTo>
                      <a:pt x="10" y="6"/>
                      <a:pt x="13" y="4"/>
                      <a:pt x="13" y="4"/>
                    </a:cubicBezTo>
                    <a:cubicBezTo>
                      <a:pt x="13" y="4"/>
                      <a:pt x="10" y="1"/>
                      <a:pt x="7" y="1"/>
                    </a:cubicBezTo>
                    <a:cubicBezTo>
                      <a:pt x="3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57" name="Freeform 54">
                <a:extLst>
                  <a:ext uri="{FF2B5EF4-FFF2-40B4-BE49-F238E27FC236}">
                    <a16:creationId xmlns:a16="http://schemas.microsoft.com/office/drawing/2014/main" id="{8968DB43-2E59-41F1-818A-AC8E9E8307E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51466" y="1766837"/>
                <a:ext cx="77031" cy="36681"/>
              </a:xfrm>
              <a:custGeom>
                <a:avLst/>
                <a:gdLst>
                  <a:gd name="T0" fmla="*/ 0 w 13"/>
                  <a:gd name="T1" fmla="*/ 4 h 6"/>
                  <a:gd name="T2" fmla="*/ 7 w 13"/>
                  <a:gd name="T3" fmla="*/ 6 h 6"/>
                  <a:gd name="T4" fmla="*/ 13 w 13"/>
                  <a:gd name="T5" fmla="*/ 3 h 6"/>
                  <a:gd name="T6" fmla="*/ 6 w 13"/>
                  <a:gd name="T7" fmla="*/ 0 h 6"/>
                  <a:gd name="T8" fmla="*/ 0 w 1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0" y="4"/>
                    </a:moveTo>
                    <a:cubicBezTo>
                      <a:pt x="0" y="4"/>
                      <a:pt x="3" y="6"/>
                      <a:pt x="7" y="6"/>
                    </a:cubicBezTo>
                    <a:cubicBezTo>
                      <a:pt x="10" y="5"/>
                      <a:pt x="13" y="3"/>
                      <a:pt x="13" y="3"/>
                    </a:cubicBezTo>
                    <a:cubicBezTo>
                      <a:pt x="13" y="3"/>
                      <a:pt x="10" y="0"/>
                      <a:pt x="6" y="0"/>
                    </a:cubicBezTo>
                    <a:cubicBezTo>
                      <a:pt x="3" y="1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58" name="Freeform 55">
                <a:extLst>
                  <a:ext uri="{FF2B5EF4-FFF2-40B4-BE49-F238E27FC236}">
                    <a16:creationId xmlns:a16="http://schemas.microsoft.com/office/drawing/2014/main" id="{2B0ED811-9361-4051-A702-76E2D449194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88147" y="1730155"/>
                <a:ext cx="66026" cy="36681"/>
              </a:xfrm>
              <a:custGeom>
                <a:avLst/>
                <a:gdLst>
                  <a:gd name="T0" fmla="*/ 0 w 11"/>
                  <a:gd name="T1" fmla="*/ 4 h 6"/>
                  <a:gd name="T2" fmla="*/ 7 w 11"/>
                  <a:gd name="T3" fmla="*/ 6 h 6"/>
                  <a:gd name="T4" fmla="*/ 11 w 11"/>
                  <a:gd name="T5" fmla="*/ 2 h 6"/>
                  <a:gd name="T6" fmla="*/ 5 w 11"/>
                  <a:gd name="T7" fmla="*/ 0 h 6"/>
                  <a:gd name="T8" fmla="*/ 0 w 11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6">
                    <a:moveTo>
                      <a:pt x="0" y="4"/>
                    </a:moveTo>
                    <a:cubicBezTo>
                      <a:pt x="0" y="4"/>
                      <a:pt x="3" y="6"/>
                      <a:pt x="7" y="6"/>
                    </a:cubicBezTo>
                    <a:cubicBezTo>
                      <a:pt x="9" y="5"/>
                      <a:pt x="11" y="2"/>
                      <a:pt x="11" y="2"/>
                    </a:cubicBezTo>
                    <a:cubicBezTo>
                      <a:pt x="11" y="2"/>
                      <a:pt x="8" y="0"/>
                      <a:pt x="5" y="0"/>
                    </a:cubicBezTo>
                    <a:cubicBezTo>
                      <a:pt x="2" y="1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59" name="Freeform 56">
                <a:extLst>
                  <a:ext uri="{FF2B5EF4-FFF2-40B4-BE49-F238E27FC236}">
                    <a16:creationId xmlns:a16="http://schemas.microsoft.com/office/drawing/2014/main" id="{1153CBC0-67ED-428E-9FE9-1D2C63C4143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624828" y="1682470"/>
                <a:ext cx="66026" cy="47686"/>
              </a:xfrm>
              <a:custGeom>
                <a:avLst/>
                <a:gdLst>
                  <a:gd name="T0" fmla="*/ 4 w 11"/>
                  <a:gd name="T1" fmla="*/ 2 h 8"/>
                  <a:gd name="T2" fmla="*/ 0 w 11"/>
                  <a:gd name="T3" fmla="*/ 7 h 8"/>
                  <a:gd name="T4" fmla="*/ 6 w 11"/>
                  <a:gd name="T5" fmla="*/ 7 h 8"/>
                  <a:gd name="T6" fmla="*/ 11 w 11"/>
                  <a:gd name="T7" fmla="*/ 2 h 8"/>
                  <a:gd name="T8" fmla="*/ 4 w 11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4" y="2"/>
                    </a:moveTo>
                    <a:cubicBezTo>
                      <a:pt x="1" y="3"/>
                      <a:pt x="0" y="7"/>
                      <a:pt x="0" y="7"/>
                    </a:cubicBezTo>
                    <a:cubicBezTo>
                      <a:pt x="0" y="7"/>
                      <a:pt x="3" y="8"/>
                      <a:pt x="6" y="7"/>
                    </a:cubicBezTo>
                    <a:cubicBezTo>
                      <a:pt x="9" y="5"/>
                      <a:pt x="11" y="2"/>
                      <a:pt x="11" y="2"/>
                    </a:cubicBezTo>
                    <a:cubicBezTo>
                      <a:pt x="11" y="2"/>
                      <a:pt x="8" y="0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60" name="Freeform 57">
                <a:extLst>
                  <a:ext uri="{FF2B5EF4-FFF2-40B4-BE49-F238E27FC236}">
                    <a16:creationId xmlns:a16="http://schemas.microsoft.com/office/drawing/2014/main" id="{02F53EEE-71D1-48DB-9A30-28A5A031E5C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646837" y="1642120"/>
                <a:ext cx="62358" cy="47686"/>
              </a:xfrm>
              <a:custGeom>
                <a:avLst/>
                <a:gdLst>
                  <a:gd name="T0" fmla="*/ 4 w 10"/>
                  <a:gd name="T1" fmla="*/ 2 h 8"/>
                  <a:gd name="T2" fmla="*/ 0 w 10"/>
                  <a:gd name="T3" fmla="*/ 7 h 8"/>
                  <a:gd name="T4" fmla="*/ 7 w 10"/>
                  <a:gd name="T5" fmla="*/ 6 h 8"/>
                  <a:gd name="T6" fmla="*/ 10 w 10"/>
                  <a:gd name="T7" fmla="*/ 1 h 8"/>
                  <a:gd name="T8" fmla="*/ 4 w 10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4" y="2"/>
                    </a:moveTo>
                    <a:cubicBezTo>
                      <a:pt x="1" y="3"/>
                      <a:pt x="0" y="7"/>
                      <a:pt x="0" y="7"/>
                    </a:cubicBezTo>
                    <a:cubicBezTo>
                      <a:pt x="0" y="7"/>
                      <a:pt x="4" y="8"/>
                      <a:pt x="7" y="6"/>
                    </a:cubicBezTo>
                    <a:cubicBezTo>
                      <a:pt x="9" y="4"/>
                      <a:pt x="10" y="1"/>
                      <a:pt x="10" y="1"/>
                    </a:cubicBezTo>
                    <a:cubicBezTo>
                      <a:pt x="10" y="1"/>
                      <a:pt x="7" y="0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61" name="Freeform 58">
                <a:extLst>
                  <a:ext uri="{FF2B5EF4-FFF2-40B4-BE49-F238E27FC236}">
                    <a16:creationId xmlns:a16="http://schemas.microsoft.com/office/drawing/2014/main" id="{1C1D1B34-816E-4B37-AE61-EDAC73C997E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665177" y="1594435"/>
                <a:ext cx="62358" cy="47686"/>
              </a:xfrm>
              <a:custGeom>
                <a:avLst/>
                <a:gdLst>
                  <a:gd name="T0" fmla="*/ 0 w 10"/>
                  <a:gd name="T1" fmla="*/ 8 h 8"/>
                  <a:gd name="T2" fmla="*/ 7 w 10"/>
                  <a:gd name="T3" fmla="*/ 6 h 8"/>
                  <a:gd name="T4" fmla="*/ 10 w 10"/>
                  <a:gd name="T5" fmla="*/ 0 h 8"/>
                  <a:gd name="T6" fmla="*/ 4 w 10"/>
                  <a:gd name="T7" fmla="*/ 2 h 8"/>
                  <a:gd name="T8" fmla="*/ 0 w 10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0" y="8"/>
                    </a:moveTo>
                    <a:cubicBezTo>
                      <a:pt x="0" y="8"/>
                      <a:pt x="4" y="8"/>
                      <a:pt x="7" y="6"/>
                    </a:cubicBezTo>
                    <a:cubicBezTo>
                      <a:pt x="10" y="4"/>
                      <a:pt x="10" y="0"/>
                      <a:pt x="10" y="0"/>
                    </a:cubicBezTo>
                    <a:cubicBezTo>
                      <a:pt x="10" y="0"/>
                      <a:pt x="7" y="0"/>
                      <a:pt x="4" y="2"/>
                    </a:cubicBezTo>
                    <a:cubicBezTo>
                      <a:pt x="1" y="4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62" name="Freeform 59">
                <a:extLst>
                  <a:ext uri="{FF2B5EF4-FFF2-40B4-BE49-F238E27FC236}">
                    <a16:creationId xmlns:a16="http://schemas.microsoft.com/office/drawing/2014/main" id="{44018159-9B55-49D1-9554-026E0A0BB9F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683518" y="1539413"/>
                <a:ext cx="44017" cy="55022"/>
              </a:xfrm>
              <a:custGeom>
                <a:avLst/>
                <a:gdLst>
                  <a:gd name="T0" fmla="*/ 2 w 7"/>
                  <a:gd name="T1" fmla="*/ 3 h 9"/>
                  <a:gd name="T2" fmla="*/ 0 w 7"/>
                  <a:gd name="T3" fmla="*/ 9 h 9"/>
                  <a:gd name="T4" fmla="*/ 5 w 7"/>
                  <a:gd name="T5" fmla="*/ 6 h 9"/>
                  <a:gd name="T6" fmla="*/ 7 w 7"/>
                  <a:gd name="T7" fmla="*/ 0 h 9"/>
                  <a:gd name="T8" fmla="*/ 2 w 7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2" y="3"/>
                    </a:moveTo>
                    <a:cubicBezTo>
                      <a:pt x="0" y="5"/>
                      <a:pt x="0" y="9"/>
                      <a:pt x="0" y="9"/>
                    </a:cubicBezTo>
                    <a:cubicBezTo>
                      <a:pt x="0" y="9"/>
                      <a:pt x="3" y="9"/>
                      <a:pt x="5" y="6"/>
                    </a:cubicBezTo>
                    <a:cubicBezTo>
                      <a:pt x="7" y="4"/>
                      <a:pt x="7" y="0"/>
                      <a:pt x="7" y="0"/>
                    </a:cubicBezTo>
                    <a:cubicBezTo>
                      <a:pt x="7" y="0"/>
                      <a:pt x="3" y="0"/>
                      <a:pt x="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63" name="Freeform 60">
                <a:extLst>
                  <a:ext uri="{FF2B5EF4-FFF2-40B4-BE49-F238E27FC236}">
                    <a16:creationId xmlns:a16="http://schemas.microsoft.com/office/drawing/2014/main" id="{46AE1B20-DAE1-4842-A4B5-45DE112A459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683518" y="1484391"/>
                <a:ext cx="47686" cy="62358"/>
              </a:xfrm>
              <a:custGeom>
                <a:avLst/>
                <a:gdLst>
                  <a:gd name="T0" fmla="*/ 2 w 8"/>
                  <a:gd name="T1" fmla="*/ 4 h 10"/>
                  <a:gd name="T2" fmla="*/ 1 w 8"/>
                  <a:gd name="T3" fmla="*/ 10 h 10"/>
                  <a:gd name="T4" fmla="*/ 6 w 8"/>
                  <a:gd name="T5" fmla="*/ 6 h 10"/>
                  <a:gd name="T6" fmla="*/ 7 w 8"/>
                  <a:gd name="T7" fmla="*/ 0 h 10"/>
                  <a:gd name="T8" fmla="*/ 2 w 8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2" y="4"/>
                    </a:moveTo>
                    <a:cubicBezTo>
                      <a:pt x="0" y="6"/>
                      <a:pt x="1" y="10"/>
                      <a:pt x="1" y="10"/>
                    </a:cubicBezTo>
                    <a:cubicBezTo>
                      <a:pt x="1" y="10"/>
                      <a:pt x="4" y="9"/>
                      <a:pt x="6" y="6"/>
                    </a:cubicBezTo>
                    <a:cubicBezTo>
                      <a:pt x="8" y="4"/>
                      <a:pt x="7" y="0"/>
                      <a:pt x="7" y="0"/>
                    </a:cubicBezTo>
                    <a:cubicBezTo>
                      <a:pt x="7" y="0"/>
                      <a:pt x="4" y="1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64" name="Freeform 61">
                <a:extLst>
                  <a:ext uri="{FF2B5EF4-FFF2-40B4-BE49-F238E27FC236}">
                    <a16:creationId xmlns:a16="http://schemas.microsoft.com/office/drawing/2014/main" id="{090A4CD8-BC87-4158-9AEF-B5EB93FA8C7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683518" y="1433037"/>
                <a:ext cx="44017" cy="66026"/>
              </a:xfrm>
              <a:custGeom>
                <a:avLst/>
                <a:gdLst>
                  <a:gd name="T0" fmla="*/ 1 w 7"/>
                  <a:gd name="T1" fmla="*/ 4 h 11"/>
                  <a:gd name="T2" fmla="*/ 1 w 7"/>
                  <a:gd name="T3" fmla="*/ 11 h 11"/>
                  <a:gd name="T4" fmla="*/ 6 w 7"/>
                  <a:gd name="T5" fmla="*/ 7 h 11"/>
                  <a:gd name="T6" fmla="*/ 6 w 7"/>
                  <a:gd name="T7" fmla="*/ 0 h 11"/>
                  <a:gd name="T8" fmla="*/ 1 w 7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1" y="4"/>
                    </a:moveTo>
                    <a:cubicBezTo>
                      <a:pt x="0" y="7"/>
                      <a:pt x="1" y="11"/>
                      <a:pt x="1" y="11"/>
                    </a:cubicBezTo>
                    <a:cubicBezTo>
                      <a:pt x="1" y="11"/>
                      <a:pt x="4" y="10"/>
                      <a:pt x="6" y="7"/>
                    </a:cubicBezTo>
                    <a:cubicBezTo>
                      <a:pt x="7" y="4"/>
                      <a:pt x="6" y="0"/>
                      <a:pt x="6" y="0"/>
                    </a:cubicBezTo>
                    <a:cubicBezTo>
                      <a:pt x="6" y="0"/>
                      <a:pt x="3" y="1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65" name="Freeform 62">
                <a:extLst>
                  <a:ext uri="{FF2B5EF4-FFF2-40B4-BE49-F238E27FC236}">
                    <a16:creationId xmlns:a16="http://schemas.microsoft.com/office/drawing/2014/main" id="{203DA84F-6B8D-4BC5-9327-D0D5E117D68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665177" y="1378016"/>
                <a:ext cx="47686" cy="69694"/>
              </a:xfrm>
              <a:custGeom>
                <a:avLst/>
                <a:gdLst>
                  <a:gd name="T0" fmla="*/ 2 w 8"/>
                  <a:gd name="T1" fmla="*/ 12 h 12"/>
                  <a:gd name="T2" fmla="*/ 6 w 8"/>
                  <a:gd name="T3" fmla="*/ 7 h 12"/>
                  <a:gd name="T4" fmla="*/ 6 w 8"/>
                  <a:gd name="T5" fmla="*/ 0 h 12"/>
                  <a:gd name="T6" fmla="*/ 2 w 8"/>
                  <a:gd name="T7" fmla="*/ 5 h 12"/>
                  <a:gd name="T8" fmla="*/ 2 w 8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2">
                    <a:moveTo>
                      <a:pt x="2" y="12"/>
                    </a:moveTo>
                    <a:cubicBezTo>
                      <a:pt x="2" y="12"/>
                      <a:pt x="5" y="10"/>
                      <a:pt x="6" y="7"/>
                    </a:cubicBezTo>
                    <a:cubicBezTo>
                      <a:pt x="8" y="4"/>
                      <a:pt x="6" y="0"/>
                      <a:pt x="6" y="0"/>
                    </a:cubicBezTo>
                    <a:cubicBezTo>
                      <a:pt x="6" y="0"/>
                      <a:pt x="3" y="2"/>
                      <a:pt x="2" y="5"/>
                    </a:cubicBezTo>
                    <a:cubicBezTo>
                      <a:pt x="0" y="9"/>
                      <a:pt x="2" y="12"/>
                      <a:pt x="2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66" name="Freeform 63">
                <a:extLst>
                  <a:ext uri="{FF2B5EF4-FFF2-40B4-BE49-F238E27FC236}">
                    <a16:creationId xmlns:a16="http://schemas.microsoft.com/office/drawing/2014/main" id="{E0DA039C-920F-473E-A0AF-E3C1974EB00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646837" y="1330330"/>
                <a:ext cx="47686" cy="69694"/>
              </a:xfrm>
              <a:custGeom>
                <a:avLst/>
                <a:gdLst>
                  <a:gd name="T0" fmla="*/ 3 w 8"/>
                  <a:gd name="T1" fmla="*/ 12 h 12"/>
                  <a:gd name="T2" fmla="*/ 8 w 8"/>
                  <a:gd name="T3" fmla="*/ 7 h 12"/>
                  <a:gd name="T4" fmla="*/ 5 w 8"/>
                  <a:gd name="T5" fmla="*/ 0 h 12"/>
                  <a:gd name="T6" fmla="*/ 1 w 8"/>
                  <a:gd name="T7" fmla="*/ 6 h 12"/>
                  <a:gd name="T8" fmla="*/ 3 w 8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2">
                    <a:moveTo>
                      <a:pt x="3" y="12"/>
                    </a:moveTo>
                    <a:cubicBezTo>
                      <a:pt x="3" y="12"/>
                      <a:pt x="7" y="10"/>
                      <a:pt x="8" y="7"/>
                    </a:cubicBezTo>
                    <a:cubicBezTo>
                      <a:pt x="8" y="3"/>
                      <a:pt x="5" y="0"/>
                      <a:pt x="5" y="0"/>
                    </a:cubicBezTo>
                    <a:cubicBezTo>
                      <a:pt x="5" y="0"/>
                      <a:pt x="2" y="2"/>
                      <a:pt x="1" y="6"/>
                    </a:cubicBezTo>
                    <a:cubicBezTo>
                      <a:pt x="0" y="9"/>
                      <a:pt x="3" y="12"/>
                      <a:pt x="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67" name="Freeform 64">
                <a:extLst>
                  <a:ext uri="{FF2B5EF4-FFF2-40B4-BE49-F238E27FC236}">
                    <a16:creationId xmlns:a16="http://schemas.microsoft.com/office/drawing/2014/main" id="{A023FACD-A311-4E52-98CA-A344AFBBF18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628496" y="1286313"/>
                <a:ext cx="36681" cy="73362"/>
              </a:xfrm>
              <a:custGeom>
                <a:avLst/>
                <a:gdLst>
                  <a:gd name="T0" fmla="*/ 3 w 6"/>
                  <a:gd name="T1" fmla="*/ 12 h 12"/>
                  <a:gd name="T2" fmla="*/ 6 w 6"/>
                  <a:gd name="T3" fmla="*/ 6 h 12"/>
                  <a:gd name="T4" fmla="*/ 4 w 6"/>
                  <a:gd name="T5" fmla="*/ 0 h 12"/>
                  <a:gd name="T6" fmla="*/ 0 w 6"/>
                  <a:gd name="T7" fmla="*/ 6 h 12"/>
                  <a:gd name="T8" fmla="*/ 3 w 6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2">
                    <a:moveTo>
                      <a:pt x="3" y="12"/>
                    </a:moveTo>
                    <a:cubicBezTo>
                      <a:pt x="3" y="12"/>
                      <a:pt x="6" y="9"/>
                      <a:pt x="6" y="6"/>
                    </a:cubicBezTo>
                    <a:cubicBezTo>
                      <a:pt x="6" y="2"/>
                      <a:pt x="4" y="0"/>
                      <a:pt x="4" y="0"/>
                    </a:cubicBezTo>
                    <a:cubicBezTo>
                      <a:pt x="4" y="0"/>
                      <a:pt x="0" y="2"/>
                      <a:pt x="0" y="6"/>
                    </a:cubicBezTo>
                    <a:cubicBezTo>
                      <a:pt x="0" y="9"/>
                      <a:pt x="3" y="12"/>
                      <a:pt x="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68" name="Freeform 65">
                <a:extLst>
                  <a:ext uri="{FF2B5EF4-FFF2-40B4-BE49-F238E27FC236}">
                    <a16:creationId xmlns:a16="http://schemas.microsoft.com/office/drawing/2014/main" id="{67DC369F-B401-439D-B40E-A3037ABC909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99151" y="1245963"/>
                <a:ext cx="29345" cy="73362"/>
              </a:xfrm>
              <a:custGeom>
                <a:avLst/>
                <a:gdLst>
                  <a:gd name="T0" fmla="*/ 4 w 5"/>
                  <a:gd name="T1" fmla="*/ 12 h 12"/>
                  <a:gd name="T2" fmla="*/ 5 w 5"/>
                  <a:gd name="T3" fmla="*/ 6 h 12"/>
                  <a:gd name="T4" fmla="*/ 3 w 5"/>
                  <a:gd name="T5" fmla="*/ 0 h 12"/>
                  <a:gd name="T6" fmla="*/ 1 w 5"/>
                  <a:gd name="T7" fmla="*/ 6 h 12"/>
                  <a:gd name="T8" fmla="*/ 4 w 5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2">
                    <a:moveTo>
                      <a:pt x="4" y="12"/>
                    </a:moveTo>
                    <a:cubicBezTo>
                      <a:pt x="4" y="12"/>
                      <a:pt x="5" y="9"/>
                      <a:pt x="5" y="6"/>
                    </a:cubicBezTo>
                    <a:cubicBezTo>
                      <a:pt x="5" y="3"/>
                      <a:pt x="3" y="0"/>
                      <a:pt x="3" y="0"/>
                    </a:cubicBezTo>
                    <a:cubicBezTo>
                      <a:pt x="3" y="0"/>
                      <a:pt x="0" y="3"/>
                      <a:pt x="1" y="6"/>
                    </a:cubicBezTo>
                    <a:cubicBezTo>
                      <a:pt x="1" y="10"/>
                      <a:pt x="4" y="12"/>
                      <a:pt x="4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69" name="Freeform 66">
                <a:extLst>
                  <a:ext uri="{FF2B5EF4-FFF2-40B4-BE49-F238E27FC236}">
                    <a16:creationId xmlns:a16="http://schemas.microsoft.com/office/drawing/2014/main" id="{9077EA44-A3D3-488A-B558-238D93C7846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58802" y="1209282"/>
                <a:ext cx="40349" cy="73362"/>
              </a:xfrm>
              <a:custGeom>
                <a:avLst/>
                <a:gdLst>
                  <a:gd name="T0" fmla="*/ 5 w 7"/>
                  <a:gd name="T1" fmla="*/ 12 h 12"/>
                  <a:gd name="T2" fmla="*/ 6 w 7"/>
                  <a:gd name="T3" fmla="*/ 6 h 12"/>
                  <a:gd name="T4" fmla="*/ 2 w 7"/>
                  <a:gd name="T5" fmla="*/ 0 h 12"/>
                  <a:gd name="T6" fmla="*/ 0 w 7"/>
                  <a:gd name="T7" fmla="*/ 7 h 12"/>
                  <a:gd name="T8" fmla="*/ 5 w 7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5" y="12"/>
                    </a:moveTo>
                    <a:cubicBezTo>
                      <a:pt x="5" y="12"/>
                      <a:pt x="7" y="9"/>
                      <a:pt x="6" y="6"/>
                    </a:cubicBezTo>
                    <a:cubicBezTo>
                      <a:pt x="6" y="2"/>
                      <a:pt x="2" y="0"/>
                      <a:pt x="2" y="0"/>
                    </a:cubicBezTo>
                    <a:cubicBezTo>
                      <a:pt x="2" y="0"/>
                      <a:pt x="0" y="4"/>
                      <a:pt x="0" y="7"/>
                    </a:cubicBezTo>
                    <a:cubicBezTo>
                      <a:pt x="2" y="10"/>
                      <a:pt x="5" y="12"/>
                      <a:pt x="5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70" name="Freeform 67">
                <a:extLst>
                  <a:ext uri="{FF2B5EF4-FFF2-40B4-BE49-F238E27FC236}">
                    <a16:creationId xmlns:a16="http://schemas.microsoft.com/office/drawing/2014/main" id="{D0301809-EA87-4E34-A695-388E7AB0A1F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11116" y="1187273"/>
                <a:ext cx="47686" cy="66026"/>
              </a:xfrm>
              <a:custGeom>
                <a:avLst/>
                <a:gdLst>
                  <a:gd name="T0" fmla="*/ 6 w 8"/>
                  <a:gd name="T1" fmla="*/ 11 h 11"/>
                  <a:gd name="T2" fmla="*/ 6 w 8"/>
                  <a:gd name="T3" fmla="*/ 5 h 11"/>
                  <a:gd name="T4" fmla="*/ 2 w 8"/>
                  <a:gd name="T5" fmla="*/ 0 h 11"/>
                  <a:gd name="T6" fmla="*/ 2 w 8"/>
                  <a:gd name="T7" fmla="*/ 7 h 11"/>
                  <a:gd name="T8" fmla="*/ 6 w 8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6" y="11"/>
                    </a:moveTo>
                    <a:cubicBezTo>
                      <a:pt x="6" y="11"/>
                      <a:pt x="8" y="8"/>
                      <a:pt x="6" y="5"/>
                    </a:cubicBezTo>
                    <a:cubicBezTo>
                      <a:pt x="5" y="1"/>
                      <a:pt x="2" y="0"/>
                      <a:pt x="2" y="0"/>
                    </a:cubicBezTo>
                    <a:cubicBezTo>
                      <a:pt x="2" y="0"/>
                      <a:pt x="0" y="3"/>
                      <a:pt x="2" y="7"/>
                    </a:cubicBezTo>
                    <a:cubicBezTo>
                      <a:pt x="3" y="10"/>
                      <a:pt x="6" y="11"/>
                      <a:pt x="6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71" name="Freeform 68">
                <a:extLst>
                  <a:ext uri="{FF2B5EF4-FFF2-40B4-BE49-F238E27FC236}">
                    <a16:creationId xmlns:a16="http://schemas.microsoft.com/office/drawing/2014/main" id="{61A990ED-AE78-41F0-9134-9C7519E98E4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06662" y="1612775"/>
                <a:ext cx="304454" cy="209083"/>
              </a:xfrm>
              <a:custGeom>
                <a:avLst/>
                <a:gdLst>
                  <a:gd name="T0" fmla="*/ 48 w 51"/>
                  <a:gd name="T1" fmla="*/ 0 h 35"/>
                  <a:gd name="T2" fmla="*/ 44 w 51"/>
                  <a:gd name="T3" fmla="*/ 2 h 35"/>
                  <a:gd name="T4" fmla="*/ 40 w 51"/>
                  <a:gd name="T5" fmla="*/ 6 h 35"/>
                  <a:gd name="T6" fmla="*/ 37 w 51"/>
                  <a:gd name="T7" fmla="*/ 10 h 35"/>
                  <a:gd name="T8" fmla="*/ 38 w 51"/>
                  <a:gd name="T9" fmla="*/ 10 h 35"/>
                  <a:gd name="T10" fmla="*/ 41 w 51"/>
                  <a:gd name="T11" fmla="*/ 10 h 35"/>
                  <a:gd name="T12" fmla="*/ 42 w 51"/>
                  <a:gd name="T13" fmla="*/ 10 h 35"/>
                  <a:gd name="T14" fmla="*/ 42 w 51"/>
                  <a:gd name="T15" fmla="*/ 11 h 35"/>
                  <a:gd name="T16" fmla="*/ 38 w 51"/>
                  <a:gd name="T17" fmla="*/ 19 h 35"/>
                  <a:gd name="T18" fmla="*/ 36 w 51"/>
                  <a:gd name="T19" fmla="*/ 21 h 35"/>
                  <a:gd name="T20" fmla="*/ 34 w 51"/>
                  <a:gd name="T21" fmla="*/ 22 h 35"/>
                  <a:gd name="T22" fmla="*/ 28 w 51"/>
                  <a:gd name="T23" fmla="*/ 18 h 35"/>
                  <a:gd name="T24" fmla="*/ 28 w 51"/>
                  <a:gd name="T25" fmla="*/ 1 h 35"/>
                  <a:gd name="T26" fmla="*/ 26 w 51"/>
                  <a:gd name="T27" fmla="*/ 1 h 35"/>
                  <a:gd name="T28" fmla="*/ 24 w 51"/>
                  <a:gd name="T29" fmla="*/ 1 h 35"/>
                  <a:gd name="T30" fmla="*/ 24 w 51"/>
                  <a:gd name="T31" fmla="*/ 18 h 35"/>
                  <a:gd name="T32" fmla="*/ 19 w 51"/>
                  <a:gd name="T33" fmla="*/ 22 h 35"/>
                  <a:gd name="T34" fmla="*/ 18 w 51"/>
                  <a:gd name="T35" fmla="*/ 22 h 35"/>
                  <a:gd name="T36" fmla="*/ 16 w 51"/>
                  <a:gd name="T37" fmla="*/ 21 h 35"/>
                  <a:gd name="T38" fmla="*/ 13 w 51"/>
                  <a:gd name="T39" fmla="*/ 19 h 35"/>
                  <a:gd name="T40" fmla="*/ 9 w 51"/>
                  <a:gd name="T41" fmla="*/ 11 h 35"/>
                  <a:gd name="T42" fmla="*/ 9 w 51"/>
                  <a:gd name="T43" fmla="*/ 10 h 35"/>
                  <a:gd name="T44" fmla="*/ 10 w 51"/>
                  <a:gd name="T45" fmla="*/ 10 h 35"/>
                  <a:gd name="T46" fmla="*/ 13 w 51"/>
                  <a:gd name="T47" fmla="*/ 10 h 35"/>
                  <a:gd name="T48" fmla="*/ 14 w 51"/>
                  <a:gd name="T49" fmla="*/ 10 h 35"/>
                  <a:gd name="T50" fmla="*/ 12 w 51"/>
                  <a:gd name="T51" fmla="*/ 6 h 35"/>
                  <a:gd name="T52" fmla="*/ 7 w 51"/>
                  <a:gd name="T53" fmla="*/ 2 h 35"/>
                  <a:gd name="T54" fmla="*/ 3 w 51"/>
                  <a:gd name="T55" fmla="*/ 0 h 35"/>
                  <a:gd name="T56" fmla="*/ 2 w 51"/>
                  <a:gd name="T57" fmla="*/ 3 h 35"/>
                  <a:gd name="T58" fmla="*/ 0 w 51"/>
                  <a:gd name="T59" fmla="*/ 9 h 35"/>
                  <a:gd name="T60" fmla="*/ 0 w 51"/>
                  <a:gd name="T61" fmla="*/ 14 h 35"/>
                  <a:gd name="T62" fmla="*/ 4 w 51"/>
                  <a:gd name="T63" fmla="*/ 12 h 35"/>
                  <a:gd name="T64" fmla="*/ 5 w 51"/>
                  <a:gd name="T65" fmla="*/ 12 h 35"/>
                  <a:gd name="T66" fmla="*/ 9 w 51"/>
                  <a:gd name="T67" fmla="*/ 22 h 35"/>
                  <a:gd name="T68" fmla="*/ 10 w 51"/>
                  <a:gd name="T69" fmla="*/ 23 h 35"/>
                  <a:gd name="T70" fmla="*/ 15 w 51"/>
                  <a:gd name="T71" fmla="*/ 26 h 35"/>
                  <a:gd name="T72" fmla="*/ 22 w 51"/>
                  <a:gd name="T73" fmla="*/ 31 h 35"/>
                  <a:gd name="T74" fmla="*/ 26 w 51"/>
                  <a:gd name="T75" fmla="*/ 35 h 35"/>
                  <a:gd name="T76" fmla="*/ 30 w 51"/>
                  <a:gd name="T77" fmla="*/ 31 h 35"/>
                  <a:gd name="T78" fmla="*/ 37 w 51"/>
                  <a:gd name="T79" fmla="*/ 26 h 35"/>
                  <a:gd name="T80" fmla="*/ 41 w 51"/>
                  <a:gd name="T81" fmla="*/ 23 h 35"/>
                  <a:gd name="T82" fmla="*/ 41 w 51"/>
                  <a:gd name="T83" fmla="*/ 22 h 35"/>
                  <a:gd name="T84" fmla="*/ 42 w 51"/>
                  <a:gd name="T85" fmla="*/ 22 h 35"/>
                  <a:gd name="T86" fmla="*/ 42 w 51"/>
                  <a:gd name="T87" fmla="*/ 21 h 35"/>
                  <a:gd name="T88" fmla="*/ 43 w 51"/>
                  <a:gd name="T89" fmla="*/ 20 h 35"/>
                  <a:gd name="T90" fmla="*/ 44 w 51"/>
                  <a:gd name="T91" fmla="*/ 18 h 35"/>
                  <a:gd name="T92" fmla="*/ 45 w 51"/>
                  <a:gd name="T93" fmla="*/ 15 h 35"/>
                  <a:gd name="T94" fmla="*/ 45 w 51"/>
                  <a:gd name="T95" fmla="*/ 13 h 35"/>
                  <a:gd name="T96" fmla="*/ 46 w 51"/>
                  <a:gd name="T97" fmla="*/ 12 h 35"/>
                  <a:gd name="T98" fmla="*/ 47 w 51"/>
                  <a:gd name="T99" fmla="*/ 12 h 35"/>
                  <a:gd name="T100" fmla="*/ 51 w 51"/>
                  <a:gd name="T101" fmla="*/ 14 h 35"/>
                  <a:gd name="T102" fmla="*/ 51 w 51"/>
                  <a:gd name="T103" fmla="*/ 9 h 35"/>
                  <a:gd name="T104" fmla="*/ 49 w 51"/>
                  <a:gd name="T105" fmla="*/ 3 h 35"/>
                  <a:gd name="T106" fmla="*/ 48 w 51"/>
                  <a:gd name="T10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1" h="35">
                    <a:moveTo>
                      <a:pt x="48" y="0"/>
                    </a:moveTo>
                    <a:cubicBezTo>
                      <a:pt x="48" y="0"/>
                      <a:pt x="45" y="2"/>
                      <a:pt x="44" y="2"/>
                    </a:cubicBezTo>
                    <a:cubicBezTo>
                      <a:pt x="43" y="3"/>
                      <a:pt x="41" y="4"/>
                      <a:pt x="40" y="6"/>
                    </a:cubicBezTo>
                    <a:cubicBezTo>
                      <a:pt x="38" y="8"/>
                      <a:pt x="37" y="10"/>
                      <a:pt x="37" y="10"/>
                    </a:cubicBezTo>
                    <a:cubicBezTo>
                      <a:pt x="37" y="10"/>
                      <a:pt x="37" y="10"/>
                      <a:pt x="38" y="10"/>
                    </a:cubicBezTo>
                    <a:cubicBezTo>
                      <a:pt x="39" y="10"/>
                      <a:pt x="40" y="10"/>
                      <a:pt x="41" y="10"/>
                    </a:cubicBezTo>
                    <a:cubicBezTo>
                      <a:pt x="42" y="10"/>
                      <a:pt x="42" y="10"/>
                      <a:pt x="42" y="10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2" y="11"/>
                      <a:pt x="42" y="15"/>
                      <a:pt x="38" y="19"/>
                    </a:cubicBezTo>
                    <a:cubicBezTo>
                      <a:pt x="38" y="19"/>
                      <a:pt x="37" y="20"/>
                      <a:pt x="36" y="21"/>
                    </a:cubicBezTo>
                    <a:cubicBezTo>
                      <a:pt x="35" y="21"/>
                      <a:pt x="35" y="22"/>
                      <a:pt x="34" y="22"/>
                    </a:cubicBezTo>
                    <a:cubicBezTo>
                      <a:pt x="31" y="22"/>
                      <a:pt x="28" y="20"/>
                      <a:pt x="28" y="18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7" y="1"/>
                      <a:pt x="26" y="1"/>
                    </a:cubicBezTo>
                    <a:cubicBezTo>
                      <a:pt x="25" y="1"/>
                      <a:pt x="24" y="1"/>
                      <a:pt x="24" y="1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20"/>
                      <a:pt x="21" y="22"/>
                      <a:pt x="19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7" y="22"/>
                      <a:pt x="17" y="21"/>
                      <a:pt x="16" y="21"/>
                    </a:cubicBezTo>
                    <a:cubicBezTo>
                      <a:pt x="15" y="21"/>
                      <a:pt x="14" y="20"/>
                      <a:pt x="13" y="19"/>
                    </a:cubicBezTo>
                    <a:cubicBezTo>
                      <a:pt x="9" y="15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10"/>
                      <a:pt x="12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8"/>
                      <a:pt x="12" y="6"/>
                    </a:cubicBezTo>
                    <a:cubicBezTo>
                      <a:pt x="10" y="4"/>
                      <a:pt x="8" y="3"/>
                      <a:pt x="7" y="2"/>
                    </a:cubicBezTo>
                    <a:cubicBezTo>
                      <a:pt x="6" y="2"/>
                      <a:pt x="3" y="0"/>
                      <a:pt x="3" y="0"/>
                    </a:cubicBezTo>
                    <a:cubicBezTo>
                      <a:pt x="3" y="0"/>
                      <a:pt x="3" y="2"/>
                      <a:pt x="2" y="3"/>
                    </a:cubicBezTo>
                    <a:cubicBezTo>
                      <a:pt x="1" y="5"/>
                      <a:pt x="0" y="6"/>
                      <a:pt x="0" y="9"/>
                    </a:cubicBezTo>
                    <a:cubicBezTo>
                      <a:pt x="0" y="12"/>
                      <a:pt x="0" y="14"/>
                      <a:pt x="0" y="14"/>
                    </a:cubicBezTo>
                    <a:cubicBezTo>
                      <a:pt x="0" y="14"/>
                      <a:pt x="2" y="13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2"/>
                      <a:pt x="7" y="18"/>
                      <a:pt x="9" y="22"/>
                    </a:cubicBezTo>
                    <a:cubicBezTo>
                      <a:pt x="10" y="22"/>
                      <a:pt x="10" y="22"/>
                      <a:pt x="10" y="23"/>
                    </a:cubicBezTo>
                    <a:cubicBezTo>
                      <a:pt x="11" y="23"/>
                      <a:pt x="13" y="25"/>
                      <a:pt x="15" y="26"/>
                    </a:cubicBezTo>
                    <a:cubicBezTo>
                      <a:pt x="17" y="28"/>
                      <a:pt x="20" y="29"/>
                      <a:pt x="22" y="31"/>
                    </a:cubicBezTo>
                    <a:cubicBezTo>
                      <a:pt x="25" y="33"/>
                      <a:pt x="26" y="35"/>
                      <a:pt x="26" y="35"/>
                    </a:cubicBezTo>
                    <a:cubicBezTo>
                      <a:pt x="26" y="35"/>
                      <a:pt x="27" y="33"/>
                      <a:pt x="30" y="31"/>
                    </a:cubicBezTo>
                    <a:cubicBezTo>
                      <a:pt x="32" y="29"/>
                      <a:pt x="35" y="28"/>
                      <a:pt x="37" y="26"/>
                    </a:cubicBezTo>
                    <a:cubicBezTo>
                      <a:pt x="38" y="25"/>
                      <a:pt x="40" y="23"/>
                      <a:pt x="41" y="23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41" y="22"/>
                      <a:pt x="41" y="22"/>
                      <a:pt x="42" y="22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42" y="21"/>
                      <a:pt x="42" y="21"/>
                      <a:pt x="43" y="20"/>
                    </a:cubicBezTo>
                    <a:cubicBezTo>
                      <a:pt x="43" y="19"/>
                      <a:pt x="44" y="18"/>
                      <a:pt x="44" y="18"/>
                    </a:cubicBezTo>
                    <a:cubicBezTo>
                      <a:pt x="44" y="17"/>
                      <a:pt x="45" y="16"/>
                      <a:pt x="45" y="15"/>
                    </a:cubicBezTo>
                    <a:cubicBezTo>
                      <a:pt x="45" y="14"/>
                      <a:pt x="45" y="14"/>
                      <a:pt x="45" y="13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9" y="13"/>
                      <a:pt x="51" y="14"/>
                      <a:pt x="51" y="14"/>
                    </a:cubicBezTo>
                    <a:cubicBezTo>
                      <a:pt x="51" y="14"/>
                      <a:pt x="51" y="12"/>
                      <a:pt x="51" y="9"/>
                    </a:cubicBezTo>
                    <a:cubicBezTo>
                      <a:pt x="51" y="6"/>
                      <a:pt x="50" y="5"/>
                      <a:pt x="49" y="3"/>
                    </a:cubicBezTo>
                    <a:cubicBezTo>
                      <a:pt x="48" y="2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72" name="Freeform 69">
                <a:extLst>
                  <a:ext uri="{FF2B5EF4-FFF2-40B4-BE49-F238E27FC236}">
                    <a16:creationId xmlns:a16="http://schemas.microsoft.com/office/drawing/2014/main" id="{C5E07B77-9BE6-4E19-96A0-681C49706D9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210330" y="1227623"/>
                <a:ext cx="300786" cy="198079"/>
              </a:xfrm>
              <a:custGeom>
                <a:avLst/>
                <a:gdLst>
                  <a:gd name="T0" fmla="*/ 23 w 50"/>
                  <a:gd name="T1" fmla="*/ 22 h 33"/>
                  <a:gd name="T2" fmla="*/ 23 w 50"/>
                  <a:gd name="T3" fmla="*/ 32 h 33"/>
                  <a:gd name="T4" fmla="*/ 25 w 50"/>
                  <a:gd name="T5" fmla="*/ 33 h 33"/>
                  <a:gd name="T6" fmla="*/ 27 w 50"/>
                  <a:gd name="T7" fmla="*/ 32 h 33"/>
                  <a:gd name="T8" fmla="*/ 27 w 50"/>
                  <a:gd name="T9" fmla="*/ 22 h 33"/>
                  <a:gd name="T10" fmla="*/ 33 w 50"/>
                  <a:gd name="T11" fmla="*/ 22 h 33"/>
                  <a:gd name="T12" fmla="*/ 50 w 50"/>
                  <a:gd name="T13" fmla="*/ 19 h 33"/>
                  <a:gd name="T14" fmla="*/ 50 w 50"/>
                  <a:gd name="T15" fmla="*/ 16 h 33"/>
                  <a:gd name="T16" fmla="*/ 27 w 50"/>
                  <a:gd name="T17" fmla="*/ 16 h 33"/>
                  <a:gd name="T18" fmla="*/ 27 w 50"/>
                  <a:gd name="T19" fmla="*/ 14 h 33"/>
                  <a:gd name="T20" fmla="*/ 33 w 50"/>
                  <a:gd name="T21" fmla="*/ 7 h 33"/>
                  <a:gd name="T22" fmla="*/ 25 w 50"/>
                  <a:gd name="T23" fmla="*/ 0 h 33"/>
                  <a:gd name="T24" fmla="*/ 17 w 50"/>
                  <a:gd name="T25" fmla="*/ 7 h 33"/>
                  <a:gd name="T26" fmla="*/ 23 w 50"/>
                  <a:gd name="T27" fmla="*/ 14 h 33"/>
                  <a:gd name="T28" fmla="*/ 23 w 50"/>
                  <a:gd name="T29" fmla="*/ 16 h 33"/>
                  <a:gd name="T30" fmla="*/ 0 w 50"/>
                  <a:gd name="T31" fmla="*/ 16 h 33"/>
                  <a:gd name="T32" fmla="*/ 0 w 50"/>
                  <a:gd name="T33" fmla="*/ 19 h 33"/>
                  <a:gd name="T34" fmla="*/ 17 w 50"/>
                  <a:gd name="T35" fmla="*/ 22 h 33"/>
                  <a:gd name="T36" fmla="*/ 23 w 50"/>
                  <a:gd name="T37" fmla="*/ 22 h 33"/>
                  <a:gd name="T38" fmla="*/ 22 w 50"/>
                  <a:gd name="T39" fmla="*/ 10 h 33"/>
                  <a:gd name="T40" fmla="*/ 20 w 50"/>
                  <a:gd name="T41" fmla="*/ 7 h 33"/>
                  <a:gd name="T42" fmla="*/ 22 w 50"/>
                  <a:gd name="T43" fmla="*/ 4 h 33"/>
                  <a:gd name="T44" fmla="*/ 25 w 50"/>
                  <a:gd name="T45" fmla="*/ 3 h 33"/>
                  <a:gd name="T46" fmla="*/ 28 w 50"/>
                  <a:gd name="T47" fmla="*/ 4 h 33"/>
                  <a:gd name="T48" fmla="*/ 30 w 50"/>
                  <a:gd name="T49" fmla="*/ 7 h 33"/>
                  <a:gd name="T50" fmla="*/ 28 w 50"/>
                  <a:gd name="T51" fmla="*/ 10 h 33"/>
                  <a:gd name="T52" fmla="*/ 27 w 50"/>
                  <a:gd name="T53" fmla="*/ 11 h 33"/>
                  <a:gd name="T54" fmla="*/ 25 w 50"/>
                  <a:gd name="T55" fmla="*/ 9 h 33"/>
                  <a:gd name="T56" fmla="*/ 23 w 50"/>
                  <a:gd name="T57" fmla="*/ 11 h 33"/>
                  <a:gd name="T58" fmla="*/ 22 w 50"/>
                  <a:gd name="T5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0" h="33">
                    <a:moveTo>
                      <a:pt x="23" y="22"/>
                    </a:moveTo>
                    <a:cubicBezTo>
                      <a:pt x="23" y="32"/>
                      <a:pt x="23" y="32"/>
                      <a:pt x="23" y="32"/>
                    </a:cubicBezTo>
                    <a:cubicBezTo>
                      <a:pt x="24" y="32"/>
                      <a:pt x="24" y="32"/>
                      <a:pt x="25" y="33"/>
                    </a:cubicBezTo>
                    <a:cubicBezTo>
                      <a:pt x="26" y="32"/>
                      <a:pt x="27" y="32"/>
                      <a:pt x="27" y="3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30" y="13"/>
                      <a:pt x="33" y="11"/>
                      <a:pt x="33" y="7"/>
                    </a:cubicBezTo>
                    <a:cubicBezTo>
                      <a:pt x="33" y="3"/>
                      <a:pt x="29" y="0"/>
                      <a:pt x="25" y="0"/>
                    </a:cubicBezTo>
                    <a:cubicBezTo>
                      <a:pt x="21" y="0"/>
                      <a:pt x="17" y="3"/>
                      <a:pt x="17" y="7"/>
                    </a:cubicBezTo>
                    <a:cubicBezTo>
                      <a:pt x="17" y="11"/>
                      <a:pt x="20" y="13"/>
                      <a:pt x="23" y="14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23" y="22"/>
                      <a:pt x="23" y="22"/>
                      <a:pt x="23" y="22"/>
                    </a:cubicBezTo>
                    <a:close/>
                    <a:moveTo>
                      <a:pt x="22" y="10"/>
                    </a:moveTo>
                    <a:cubicBezTo>
                      <a:pt x="21" y="10"/>
                      <a:pt x="20" y="8"/>
                      <a:pt x="20" y="7"/>
                    </a:cubicBezTo>
                    <a:cubicBezTo>
                      <a:pt x="20" y="6"/>
                      <a:pt x="21" y="5"/>
                      <a:pt x="22" y="4"/>
                    </a:cubicBezTo>
                    <a:cubicBezTo>
                      <a:pt x="23" y="3"/>
                      <a:pt x="24" y="3"/>
                      <a:pt x="25" y="3"/>
                    </a:cubicBezTo>
                    <a:cubicBezTo>
                      <a:pt x="26" y="3"/>
                      <a:pt x="27" y="3"/>
                      <a:pt x="28" y="4"/>
                    </a:cubicBezTo>
                    <a:cubicBezTo>
                      <a:pt x="29" y="5"/>
                      <a:pt x="30" y="6"/>
                      <a:pt x="30" y="7"/>
                    </a:cubicBezTo>
                    <a:cubicBezTo>
                      <a:pt x="30" y="8"/>
                      <a:pt x="29" y="10"/>
                      <a:pt x="28" y="10"/>
                    </a:cubicBezTo>
                    <a:cubicBezTo>
                      <a:pt x="28" y="11"/>
                      <a:pt x="28" y="11"/>
                      <a:pt x="27" y="11"/>
                    </a:cubicBezTo>
                    <a:cubicBezTo>
                      <a:pt x="27" y="10"/>
                      <a:pt x="26" y="9"/>
                      <a:pt x="25" y="9"/>
                    </a:cubicBezTo>
                    <a:cubicBezTo>
                      <a:pt x="24" y="9"/>
                      <a:pt x="23" y="10"/>
                      <a:pt x="23" y="11"/>
                    </a:cubicBezTo>
                    <a:cubicBezTo>
                      <a:pt x="22" y="11"/>
                      <a:pt x="22" y="11"/>
                      <a:pt x="22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73" name="Freeform 70">
                <a:extLst>
                  <a:ext uri="{FF2B5EF4-FFF2-40B4-BE49-F238E27FC236}">
                    <a16:creationId xmlns:a16="http://schemas.microsoft.com/office/drawing/2014/main" id="{A8F18449-4C5A-4C47-BAFA-E86AE6A59E4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71728" y="1333998"/>
                <a:ext cx="216419" cy="113712"/>
              </a:xfrm>
              <a:custGeom>
                <a:avLst/>
                <a:gdLst>
                  <a:gd name="T0" fmla="*/ 0 w 36"/>
                  <a:gd name="T1" fmla="*/ 16 h 19"/>
                  <a:gd name="T2" fmla="*/ 6 w 36"/>
                  <a:gd name="T3" fmla="*/ 19 h 19"/>
                  <a:gd name="T4" fmla="*/ 11 w 36"/>
                  <a:gd name="T5" fmla="*/ 16 h 19"/>
                  <a:gd name="T6" fmla="*/ 26 w 36"/>
                  <a:gd name="T7" fmla="*/ 8 h 19"/>
                  <a:gd name="T8" fmla="*/ 31 w 36"/>
                  <a:gd name="T9" fmla="*/ 4 h 19"/>
                  <a:gd name="T10" fmla="*/ 34 w 36"/>
                  <a:gd name="T11" fmla="*/ 2 h 19"/>
                  <a:gd name="T12" fmla="*/ 35 w 36"/>
                  <a:gd name="T13" fmla="*/ 1 h 19"/>
                  <a:gd name="T14" fmla="*/ 36 w 36"/>
                  <a:gd name="T15" fmla="*/ 0 h 19"/>
                  <a:gd name="T16" fmla="*/ 35 w 36"/>
                  <a:gd name="T17" fmla="*/ 0 h 19"/>
                  <a:gd name="T18" fmla="*/ 33 w 36"/>
                  <a:gd name="T19" fmla="*/ 0 h 19"/>
                  <a:gd name="T20" fmla="*/ 30 w 36"/>
                  <a:gd name="T21" fmla="*/ 1 h 19"/>
                  <a:gd name="T22" fmla="*/ 24 w 36"/>
                  <a:gd name="T23" fmla="*/ 3 h 19"/>
                  <a:gd name="T24" fmla="*/ 0 w 36"/>
                  <a:gd name="T25" fmla="*/ 15 h 19"/>
                  <a:gd name="T26" fmla="*/ 0 w 36"/>
                  <a:gd name="T27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19">
                    <a:moveTo>
                      <a:pt x="0" y="16"/>
                    </a:moveTo>
                    <a:cubicBezTo>
                      <a:pt x="2" y="17"/>
                      <a:pt x="4" y="18"/>
                      <a:pt x="6" y="19"/>
                    </a:cubicBezTo>
                    <a:cubicBezTo>
                      <a:pt x="7" y="18"/>
                      <a:pt x="9" y="17"/>
                      <a:pt x="11" y="16"/>
                    </a:cubicBezTo>
                    <a:cubicBezTo>
                      <a:pt x="19" y="12"/>
                      <a:pt x="26" y="8"/>
                      <a:pt x="26" y="8"/>
                    </a:cubicBezTo>
                    <a:cubicBezTo>
                      <a:pt x="28" y="7"/>
                      <a:pt x="30" y="6"/>
                      <a:pt x="31" y="4"/>
                    </a:cubicBezTo>
                    <a:cubicBezTo>
                      <a:pt x="32" y="4"/>
                      <a:pt x="33" y="3"/>
                      <a:pt x="34" y="2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4" y="0"/>
                      <a:pt x="33" y="0"/>
                    </a:cubicBezTo>
                    <a:cubicBezTo>
                      <a:pt x="32" y="0"/>
                      <a:pt x="30" y="1"/>
                      <a:pt x="30" y="1"/>
                    </a:cubicBezTo>
                    <a:cubicBezTo>
                      <a:pt x="28" y="1"/>
                      <a:pt x="25" y="2"/>
                      <a:pt x="24" y="3"/>
                    </a:cubicBezTo>
                    <a:cubicBezTo>
                      <a:pt x="23" y="4"/>
                      <a:pt x="12" y="9"/>
                      <a:pt x="0" y="15"/>
                    </a:cubicBezTo>
                    <a:cubicBezTo>
                      <a:pt x="0" y="15"/>
                      <a:pt x="0" y="15"/>
                      <a:pt x="0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74" name="Freeform 71">
                <a:extLst>
                  <a:ext uri="{FF2B5EF4-FFF2-40B4-BE49-F238E27FC236}">
                    <a16:creationId xmlns:a16="http://schemas.microsoft.com/office/drawing/2014/main" id="{00AD9E3C-9FFC-4DC4-954D-45FFC6A3EF5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074610" y="1491727"/>
                <a:ext cx="198079" cy="124716"/>
              </a:xfrm>
              <a:custGeom>
                <a:avLst/>
                <a:gdLst>
                  <a:gd name="T0" fmla="*/ 24 w 33"/>
                  <a:gd name="T1" fmla="*/ 18 h 21"/>
                  <a:gd name="T2" fmla="*/ 25 w 33"/>
                  <a:gd name="T3" fmla="*/ 17 h 21"/>
                  <a:gd name="T4" fmla="*/ 27 w 33"/>
                  <a:gd name="T5" fmla="*/ 16 h 21"/>
                  <a:gd name="T6" fmla="*/ 26 w 33"/>
                  <a:gd name="T7" fmla="*/ 14 h 21"/>
                  <a:gd name="T8" fmla="*/ 24 w 33"/>
                  <a:gd name="T9" fmla="*/ 13 h 21"/>
                  <a:gd name="T10" fmla="*/ 23 w 33"/>
                  <a:gd name="T11" fmla="*/ 13 h 21"/>
                  <a:gd name="T12" fmla="*/ 23 w 33"/>
                  <a:gd name="T13" fmla="*/ 12 h 21"/>
                  <a:gd name="T14" fmla="*/ 33 w 33"/>
                  <a:gd name="T15" fmla="*/ 6 h 21"/>
                  <a:gd name="T16" fmla="*/ 28 w 33"/>
                  <a:gd name="T17" fmla="*/ 5 h 21"/>
                  <a:gd name="T18" fmla="*/ 24 w 33"/>
                  <a:gd name="T19" fmla="*/ 3 h 21"/>
                  <a:gd name="T20" fmla="*/ 20 w 33"/>
                  <a:gd name="T21" fmla="*/ 5 h 21"/>
                  <a:gd name="T22" fmla="*/ 19 w 33"/>
                  <a:gd name="T23" fmla="*/ 5 h 21"/>
                  <a:gd name="T24" fmla="*/ 19 w 33"/>
                  <a:gd name="T25" fmla="*/ 4 h 21"/>
                  <a:gd name="T26" fmla="*/ 20 w 33"/>
                  <a:gd name="T27" fmla="*/ 3 h 21"/>
                  <a:gd name="T28" fmla="*/ 19 w 33"/>
                  <a:gd name="T29" fmla="*/ 1 h 21"/>
                  <a:gd name="T30" fmla="*/ 17 w 33"/>
                  <a:gd name="T31" fmla="*/ 0 h 21"/>
                  <a:gd name="T32" fmla="*/ 16 w 33"/>
                  <a:gd name="T33" fmla="*/ 0 h 21"/>
                  <a:gd name="T34" fmla="*/ 15 w 33"/>
                  <a:gd name="T35" fmla="*/ 2 h 21"/>
                  <a:gd name="T36" fmla="*/ 15 w 33"/>
                  <a:gd name="T37" fmla="*/ 4 h 21"/>
                  <a:gd name="T38" fmla="*/ 17 w 33"/>
                  <a:gd name="T39" fmla="*/ 7 h 21"/>
                  <a:gd name="T40" fmla="*/ 16 w 33"/>
                  <a:gd name="T41" fmla="*/ 8 h 21"/>
                  <a:gd name="T42" fmla="*/ 15 w 33"/>
                  <a:gd name="T43" fmla="*/ 8 h 21"/>
                  <a:gd name="T44" fmla="*/ 14 w 33"/>
                  <a:gd name="T45" fmla="*/ 9 h 21"/>
                  <a:gd name="T46" fmla="*/ 13 w 33"/>
                  <a:gd name="T47" fmla="*/ 9 h 21"/>
                  <a:gd name="T48" fmla="*/ 12 w 33"/>
                  <a:gd name="T49" fmla="*/ 10 h 21"/>
                  <a:gd name="T50" fmla="*/ 11 w 33"/>
                  <a:gd name="T51" fmla="*/ 10 h 21"/>
                  <a:gd name="T52" fmla="*/ 10 w 33"/>
                  <a:gd name="T53" fmla="*/ 11 h 21"/>
                  <a:gd name="T54" fmla="*/ 9 w 33"/>
                  <a:gd name="T55" fmla="*/ 11 h 21"/>
                  <a:gd name="T56" fmla="*/ 9 w 33"/>
                  <a:gd name="T57" fmla="*/ 12 h 21"/>
                  <a:gd name="T58" fmla="*/ 8 w 33"/>
                  <a:gd name="T59" fmla="*/ 12 h 21"/>
                  <a:gd name="T60" fmla="*/ 7 w 33"/>
                  <a:gd name="T61" fmla="*/ 13 h 21"/>
                  <a:gd name="T62" fmla="*/ 6 w 33"/>
                  <a:gd name="T63" fmla="*/ 13 h 21"/>
                  <a:gd name="T64" fmla="*/ 5 w 33"/>
                  <a:gd name="T65" fmla="*/ 14 h 21"/>
                  <a:gd name="T66" fmla="*/ 4 w 33"/>
                  <a:gd name="T67" fmla="*/ 14 h 21"/>
                  <a:gd name="T68" fmla="*/ 4 w 33"/>
                  <a:gd name="T69" fmla="*/ 15 h 21"/>
                  <a:gd name="T70" fmla="*/ 3 w 33"/>
                  <a:gd name="T71" fmla="*/ 15 h 21"/>
                  <a:gd name="T72" fmla="*/ 1 w 33"/>
                  <a:gd name="T73" fmla="*/ 16 h 21"/>
                  <a:gd name="T74" fmla="*/ 0 w 33"/>
                  <a:gd name="T75" fmla="*/ 18 h 21"/>
                  <a:gd name="T76" fmla="*/ 3 w 33"/>
                  <a:gd name="T77" fmla="*/ 21 h 21"/>
                  <a:gd name="T78" fmla="*/ 4 w 33"/>
                  <a:gd name="T79" fmla="*/ 21 h 21"/>
                  <a:gd name="T80" fmla="*/ 6 w 33"/>
                  <a:gd name="T81" fmla="*/ 20 h 21"/>
                  <a:gd name="T82" fmla="*/ 7 w 33"/>
                  <a:gd name="T83" fmla="*/ 19 h 21"/>
                  <a:gd name="T84" fmla="*/ 8 w 33"/>
                  <a:gd name="T85" fmla="*/ 19 h 21"/>
                  <a:gd name="T86" fmla="*/ 9 w 33"/>
                  <a:gd name="T87" fmla="*/ 18 h 21"/>
                  <a:gd name="T88" fmla="*/ 10 w 33"/>
                  <a:gd name="T89" fmla="*/ 18 h 21"/>
                  <a:gd name="T90" fmla="*/ 11 w 33"/>
                  <a:gd name="T91" fmla="*/ 18 h 21"/>
                  <a:gd name="T92" fmla="*/ 11 w 33"/>
                  <a:gd name="T93" fmla="*/ 17 h 21"/>
                  <a:gd name="T94" fmla="*/ 12 w 33"/>
                  <a:gd name="T95" fmla="*/ 17 h 21"/>
                  <a:gd name="T96" fmla="*/ 13 w 33"/>
                  <a:gd name="T97" fmla="*/ 17 h 21"/>
                  <a:gd name="T98" fmla="*/ 13 w 33"/>
                  <a:gd name="T99" fmla="*/ 16 h 21"/>
                  <a:gd name="T100" fmla="*/ 14 w 33"/>
                  <a:gd name="T101" fmla="*/ 16 h 21"/>
                  <a:gd name="T102" fmla="*/ 15 w 33"/>
                  <a:gd name="T103" fmla="*/ 16 h 21"/>
                  <a:gd name="T104" fmla="*/ 15 w 33"/>
                  <a:gd name="T105" fmla="*/ 15 h 21"/>
                  <a:gd name="T106" fmla="*/ 16 w 33"/>
                  <a:gd name="T107" fmla="*/ 15 h 21"/>
                  <a:gd name="T108" fmla="*/ 17 w 33"/>
                  <a:gd name="T109" fmla="*/ 15 h 21"/>
                  <a:gd name="T110" fmla="*/ 17 w 33"/>
                  <a:gd name="T111" fmla="*/ 14 h 21"/>
                  <a:gd name="T112" fmla="*/ 18 w 33"/>
                  <a:gd name="T113" fmla="*/ 14 h 21"/>
                  <a:gd name="T114" fmla="*/ 19 w 33"/>
                  <a:gd name="T115" fmla="*/ 13 h 21"/>
                  <a:gd name="T116" fmla="*/ 20 w 33"/>
                  <a:gd name="T117" fmla="*/ 13 h 21"/>
                  <a:gd name="T118" fmla="*/ 21 w 33"/>
                  <a:gd name="T119" fmla="*/ 15 h 21"/>
                  <a:gd name="T120" fmla="*/ 22 w 33"/>
                  <a:gd name="T121" fmla="*/ 16 h 21"/>
                  <a:gd name="T122" fmla="*/ 24 w 33"/>
                  <a:gd name="T123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3" h="21">
                    <a:moveTo>
                      <a:pt x="24" y="18"/>
                    </a:moveTo>
                    <a:cubicBezTo>
                      <a:pt x="24" y="18"/>
                      <a:pt x="25" y="18"/>
                      <a:pt x="25" y="17"/>
                    </a:cubicBezTo>
                    <a:cubicBezTo>
                      <a:pt x="26" y="17"/>
                      <a:pt x="26" y="17"/>
                      <a:pt x="27" y="16"/>
                    </a:cubicBezTo>
                    <a:cubicBezTo>
                      <a:pt x="27" y="15"/>
                      <a:pt x="27" y="15"/>
                      <a:pt x="26" y="14"/>
                    </a:cubicBezTo>
                    <a:cubicBezTo>
                      <a:pt x="26" y="13"/>
                      <a:pt x="25" y="13"/>
                      <a:pt x="24" y="13"/>
                    </a:cubicBezTo>
                    <a:cubicBezTo>
                      <a:pt x="24" y="13"/>
                      <a:pt x="24" y="13"/>
                      <a:pt x="23" y="13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4" y="11"/>
                      <a:pt x="28" y="9"/>
                      <a:pt x="33" y="6"/>
                    </a:cubicBezTo>
                    <a:cubicBezTo>
                      <a:pt x="32" y="6"/>
                      <a:pt x="30" y="5"/>
                      <a:pt x="28" y="5"/>
                    </a:cubicBezTo>
                    <a:cubicBezTo>
                      <a:pt x="27" y="4"/>
                      <a:pt x="25" y="4"/>
                      <a:pt x="24" y="3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19" y="5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20" y="3"/>
                    </a:cubicBezTo>
                    <a:cubicBezTo>
                      <a:pt x="20" y="3"/>
                      <a:pt x="20" y="2"/>
                      <a:pt x="19" y="1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1"/>
                      <a:pt x="15" y="1"/>
                      <a:pt x="15" y="2"/>
                    </a:cubicBezTo>
                    <a:cubicBezTo>
                      <a:pt x="15" y="2"/>
                      <a:pt x="15" y="3"/>
                      <a:pt x="15" y="4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4" y="8"/>
                      <a:pt x="14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0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7" y="12"/>
                      <a:pt x="7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5"/>
                    </a:cubicBezTo>
                    <a:cubicBezTo>
                      <a:pt x="4" y="15"/>
                      <a:pt x="4" y="15"/>
                      <a:pt x="3" y="15"/>
                    </a:cubicBezTo>
                    <a:cubicBezTo>
                      <a:pt x="2" y="15"/>
                      <a:pt x="2" y="15"/>
                      <a:pt x="1" y="16"/>
                    </a:cubicBezTo>
                    <a:cubicBezTo>
                      <a:pt x="0" y="16"/>
                      <a:pt x="0" y="17"/>
                      <a:pt x="0" y="18"/>
                    </a:cubicBezTo>
                    <a:cubicBezTo>
                      <a:pt x="0" y="20"/>
                      <a:pt x="2" y="21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5" y="21"/>
                      <a:pt x="6" y="21"/>
                      <a:pt x="6" y="20"/>
                    </a:cubicBezTo>
                    <a:cubicBezTo>
                      <a:pt x="7" y="20"/>
                      <a:pt x="7" y="19"/>
                      <a:pt x="7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9" y="19"/>
                      <a:pt x="9" y="18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3" y="17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5" y="16"/>
                    </a:cubicBezTo>
                    <a:cubicBezTo>
                      <a:pt x="15" y="16"/>
                      <a:pt x="15" y="16"/>
                      <a:pt x="15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8" y="14"/>
                    </a:cubicBezTo>
                    <a:cubicBezTo>
                      <a:pt x="19" y="14"/>
                      <a:pt x="19" y="13"/>
                      <a:pt x="19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7"/>
                      <a:pt x="23" y="18"/>
                      <a:pt x="24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75" name="Freeform 72">
                <a:extLst>
                  <a:ext uri="{FF2B5EF4-FFF2-40B4-BE49-F238E27FC236}">
                    <a16:creationId xmlns:a16="http://schemas.microsoft.com/office/drawing/2014/main" id="{19E5CE20-6563-4FE2-9586-318E5A2CC8D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33300" y="1333998"/>
                <a:ext cx="264105" cy="132052"/>
              </a:xfrm>
              <a:custGeom>
                <a:avLst/>
                <a:gdLst>
                  <a:gd name="T0" fmla="*/ 2 w 44"/>
                  <a:gd name="T1" fmla="*/ 2 h 22"/>
                  <a:gd name="T2" fmla="*/ 5 w 44"/>
                  <a:gd name="T3" fmla="*/ 4 h 22"/>
                  <a:gd name="T4" fmla="*/ 10 w 44"/>
                  <a:gd name="T5" fmla="*/ 8 h 22"/>
                  <a:gd name="T6" fmla="*/ 23 w 44"/>
                  <a:gd name="T7" fmla="*/ 15 h 22"/>
                  <a:gd name="T8" fmla="*/ 32 w 44"/>
                  <a:gd name="T9" fmla="*/ 18 h 22"/>
                  <a:gd name="T10" fmla="*/ 33 w 44"/>
                  <a:gd name="T11" fmla="*/ 18 h 22"/>
                  <a:gd name="T12" fmla="*/ 34 w 44"/>
                  <a:gd name="T13" fmla="*/ 19 h 22"/>
                  <a:gd name="T14" fmla="*/ 36 w 44"/>
                  <a:gd name="T15" fmla="*/ 20 h 22"/>
                  <a:gd name="T16" fmla="*/ 37 w 44"/>
                  <a:gd name="T17" fmla="*/ 22 h 22"/>
                  <a:gd name="T18" fmla="*/ 39 w 44"/>
                  <a:gd name="T19" fmla="*/ 22 h 22"/>
                  <a:gd name="T20" fmla="*/ 40 w 44"/>
                  <a:gd name="T21" fmla="*/ 22 h 22"/>
                  <a:gd name="T22" fmla="*/ 44 w 44"/>
                  <a:gd name="T23" fmla="*/ 20 h 22"/>
                  <a:gd name="T24" fmla="*/ 40 w 44"/>
                  <a:gd name="T25" fmla="*/ 18 h 22"/>
                  <a:gd name="T26" fmla="*/ 38 w 44"/>
                  <a:gd name="T27" fmla="*/ 17 h 22"/>
                  <a:gd name="T28" fmla="*/ 37 w 44"/>
                  <a:gd name="T29" fmla="*/ 16 h 22"/>
                  <a:gd name="T30" fmla="*/ 36 w 44"/>
                  <a:gd name="T31" fmla="*/ 16 h 22"/>
                  <a:gd name="T32" fmla="*/ 36 w 44"/>
                  <a:gd name="T33" fmla="*/ 15 h 22"/>
                  <a:gd name="T34" fmla="*/ 12 w 44"/>
                  <a:gd name="T35" fmla="*/ 3 h 22"/>
                  <a:gd name="T36" fmla="*/ 6 w 44"/>
                  <a:gd name="T37" fmla="*/ 1 h 22"/>
                  <a:gd name="T38" fmla="*/ 3 w 44"/>
                  <a:gd name="T39" fmla="*/ 0 h 22"/>
                  <a:gd name="T40" fmla="*/ 1 w 44"/>
                  <a:gd name="T41" fmla="*/ 0 h 22"/>
                  <a:gd name="T42" fmla="*/ 0 w 44"/>
                  <a:gd name="T43" fmla="*/ 0 h 22"/>
                  <a:gd name="T44" fmla="*/ 1 w 44"/>
                  <a:gd name="T45" fmla="*/ 1 h 22"/>
                  <a:gd name="T46" fmla="*/ 2 w 44"/>
                  <a:gd name="T47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4" h="22">
                    <a:moveTo>
                      <a:pt x="2" y="2"/>
                    </a:moveTo>
                    <a:cubicBezTo>
                      <a:pt x="3" y="3"/>
                      <a:pt x="4" y="4"/>
                      <a:pt x="5" y="4"/>
                    </a:cubicBezTo>
                    <a:cubicBezTo>
                      <a:pt x="6" y="6"/>
                      <a:pt x="8" y="7"/>
                      <a:pt x="10" y="8"/>
                    </a:cubicBezTo>
                    <a:cubicBezTo>
                      <a:pt x="10" y="8"/>
                      <a:pt x="16" y="11"/>
                      <a:pt x="23" y="15"/>
                    </a:cubicBezTo>
                    <a:cubicBezTo>
                      <a:pt x="26" y="16"/>
                      <a:pt x="29" y="17"/>
                      <a:pt x="32" y="18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3" y="19"/>
                      <a:pt x="33" y="19"/>
                      <a:pt x="34" y="19"/>
                    </a:cubicBezTo>
                    <a:cubicBezTo>
                      <a:pt x="35" y="19"/>
                      <a:pt x="35" y="20"/>
                      <a:pt x="36" y="20"/>
                    </a:cubicBezTo>
                    <a:cubicBezTo>
                      <a:pt x="37" y="21"/>
                      <a:pt x="37" y="22"/>
                      <a:pt x="37" y="22"/>
                    </a:cubicBezTo>
                    <a:cubicBezTo>
                      <a:pt x="38" y="22"/>
                      <a:pt x="38" y="22"/>
                      <a:pt x="39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1" y="21"/>
                      <a:pt x="43" y="21"/>
                      <a:pt x="44" y="20"/>
                    </a:cubicBezTo>
                    <a:cubicBezTo>
                      <a:pt x="43" y="19"/>
                      <a:pt x="42" y="18"/>
                      <a:pt x="40" y="18"/>
                    </a:cubicBezTo>
                    <a:cubicBezTo>
                      <a:pt x="40" y="17"/>
                      <a:pt x="39" y="17"/>
                      <a:pt x="38" y="17"/>
                    </a:cubicBezTo>
                    <a:cubicBezTo>
                      <a:pt x="38" y="16"/>
                      <a:pt x="38" y="16"/>
                      <a:pt x="37" y="16"/>
                    </a:cubicBezTo>
                    <a:cubicBezTo>
                      <a:pt x="37" y="16"/>
                      <a:pt x="37" y="16"/>
                      <a:pt x="36" y="16"/>
                    </a:cubicBezTo>
                    <a:cubicBezTo>
                      <a:pt x="36" y="16"/>
                      <a:pt x="36" y="16"/>
                      <a:pt x="36" y="15"/>
                    </a:cubicBezTo>
                    <a:cubicBezTo>
                      <a:pt x="24" y="9"/>
                      <a:pt x="13" y="4"/>
                      <a:pt x="12" y="3"/>
                    </a:cubicBezTo>
                    <a:cubicBezTo>
                      <a:pt x="11" y="2"/>
                      <a:pt x="8" y="1"/>
                      <a:pt x="6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76" name="Freeform 73">
                <a:extLst>
                  <a:ext uri="{FF2B5EF4-FFF2-40B4-BE49-F238E27FC236}">
                    <a16:creationId xmlns:a16="http://schemas.microsoft.com/office/drawing/2014/main" id="{FF273E27-FD65-463B-8D29-950F6988680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63431" y="1491727"/>
                <a:ext cx="183406" cy="124716"/>
              </a:xfrm>
              <a:custGeom>
                <a:avLst/>
                <a:gdLst>
                  <a:gd name="T0" fmla="*/ 28 w 31"/>
                  <a:gd name="T1" fmla="*/ 15 h 21"/>
                  <a:gd name="T2" fmla="*/ 27 w 31"/>
                  <a:gd name="T3" fmla="*/ 14 h 21"/>
                  <a:gd name="T4" fmla="*/ 25 w 31"/>
                  <a:gd name="T5" fmla="*/ 13 h 21"/>
                  <a:gd name="T6" fmla="*/ 24 w 31"/>
                  <a:gd name="T7" fmla="*/ 12 h 21"/>
                  <a:gd name="T8" fmla="*/ 22 w 31"/>
                  <a:gd name="T9" fmla="*/ 11 h 21"/>
                  <a:gd name="T10" fmla="*/ 20 w 31"/>
                  <a:gd name="T11" fmla="*/ 10 h 21"/>
                  <a:gd name="T12" fmla="*/ 19 w 31"/>
                  <a:gd name="T13" fmla="*/ 9 h 21"/>
                  <a:gd name="T14" fmla="*/ 17 w 31"/>
                  <a:gd name="T15" fmla="*/ 9 h 21"/>
                  <a:gd name="T16" fmla="*/ 15 w 31"/>
                  <a:gd name="T17" fmla="*/ 8 h 21"/>
                  <a:gd name="T18" fmla="*/ 16 w 31"/>
                  <a:gd name="T19" fmla="*/ 4 h 21"/>
                  <a:gd name="T20" fmla="*/ 15 w 31"/>
                  <a:gd name="T21" fmla="*/ 0 h 21"/>
                  <a:gd name="T22" fmla="*/ 12 w 31"/>
                  <a:gd name="T23" fmla="*/ 1 h 21"/>
                  <a:gd name="T24" fmla="*/ 12 w 31"/>
                  <a:gd name="T25" fmla="*/ 4 h 21"/>
                  <a:gd name="T26" fmla="*/ 11 w 31"/>
                  <a:gd name="T27" fmla="*/ 5 h 21"/>
                  <a:gd name="T28" fmla="*/ 1 w 31"/>
                  <a:gd name="T29" fmla="*/ 5 h 21"/>
                  <a:gd name="T30" fmla="*/ 8 w 31"/>
                  <a:gd name="T31" fmla="*/ 12 h 21"/>
                  <a:gd name="T32" fmla="*/ 7 w 31"/>
                  <a:gd name="T33" fmla="*/ 13 h 21"/>
                  <a:gd name="T34" fmla="*/ 5 w 31"/>
                  <a:gd name="T35" fmla="*/ 16 h 21"/>
                  <a:gd name="T36" fmla="*/ 7 w 31"/>
                  <a:gd name="T37" fmla="*/ 18 h 21"/>
                  <a:gd name="T38" fmla="*/ 10 w 31"/>
                  <a:gd name="T39" fmla="*/ 15 h 21"/>
                  <a:gd name="T40" fmla="*/ 12 w 31"/>
                  <a:gd name="T41" fmla="*/ 13 h 21"/>
                  <a:gd name="T42" fmla="*/ 14 w 31"/>
                  <a:gd name="T43" fmla="*/ 14 h 21"/>
                  <a:gd name="T44" fmla="*/ 15 w 31"/>
                  <a:gd name="T45" fmla="*/ 15 h 21"/>
                  <a:gd name="T46" fmla="*/ 16 w 31"/>
                  <a:gd name="T47" fmla="*/ 16 h 21"/>
                  <a:gd name="T48" fmla="*/ 18 w 31"/>
                  <a:gd name="T49" fmla="*/ 16 h 21"/>
                  <a:gd name="T50" fmla="*/ 19 w 31"/>
                  <a:gd name="T51" fmla="*/ 17 h 21"/>
                  <a:gd name="T52" fmla="*/ 20 w 31"/>
                  <a:gd name="T53" fmla="*/ 18 h 21"/>
                  <a:gd name="T54" fmla="*/ 22 w 31"/>
                  <a:gd name="T55" fmla="*/ 18 h 21"/>
                  <a:gd name="T56" fmla="*/ 23 w 31"/>
                  <a:gd name="T57" fmla="*/ 19 h 21"/>
                  <a:gd name="T58" fmla="*/ 25 w 31"/>
                  <a:gd name="T59" fmla="*/ 20 h 21"/>
                  <a:gd name="T60" fmla="*/ 28 w 31"/>
                  <a:gd name="T61" fmla="*/ 21 h 21"/>
                  <a:gd name="T62" fmla="*/ 30 w 31"/>
                  <a:gd name="T63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" h="21">
                    <a:moveTo>
                      <a:pt x="30" y="16"/>
                    </a:moveTo>
                    <a:cubicBezTo>
                      <a:pt x="29" y="15"/>
                      <a:pt x="29" y="15"/>
                      <a:pt x="28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6" y="14"/>
                    </a:cubicBezTo>
                    <a:cubicBezTo>
                      <a:pt x="26" y="13"/>
                      <a:pt x="26" y="13"/>
                      <a:pt x="25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2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1" y="11"/>
                    </a:cubicBezTo>
                    <a:cubicBezTo>
                      <a:pt x="21" y="11"/>
                      <a:pt x="20" y="11"/>
                      <a:pt x="20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7" y="9"/>
                    </a:cubicBezTo>
                    <a:cubicBezTo>
                      <a:pt x="17" y="8"/>
                      <a:pt x="16" y="8"/>
                      <a:pt x="16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7"/>
                      <a:pt x="14" y="7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1"/>
                      <a:pt x="16" y="1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0"/>
                      <a:pt x="12" y="0"/>
                      <a:pt x="12" y="1"/>
                    </a:cubicBezTo>
                    <a:cubicBezTo>
                      <a:pt x="11" y="2"/>
                      <a:pt x="11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3" y="4"/>
                      <a:pt x="1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4" y="9"/>
                      <a:pt x="7" y="11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7"/>
                      <a:pt x="5" y="17"/>
                      <a:pt x="6" y="17"/>
                    </a:cubicBezTo>
                    <a:cubicBezTo>
                      <a:pt x="6" y="18"/>
                      <a:pt x="7" y="18"/>
                      <a:pt x="7" y="18"/>
                    </a:cubicBezTo>
                    <a:cubicBezTo>
                      <a:pt x="8" y="18"/>
                      <a:pt x="9" y="17"/>
                      <a:pt x="9" y="16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20" y="17"/>
                    </a:cubicBezTo>
                    <a:cubicBezTo>
                      <a:pt x="20" y="17"/>
                      <a:pt x="20" y="17"/>
                      <a:pt x="20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8" y="21"/>
                    </a:cubicBezTo>
                    <a:cubicBezTo>
                      <a:pt x="29" y="21"/>
                      <a:pt x="31" y="20"/>
                      <a:pt x="31" y="18"/>
                    </a:cubicBezTo>
                    <a:cubicBezTo>
                      <a:pt x="31" y="17"/>
                      <a:pt x="31" y="16"/>
                      <a:pt x="30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77" name="Freeform 74">
                <a:extLst>
                  <a:ext uri="{FF2B5EF4-FFF2-40B4-BE49-F238E27FC236}">
                    <a16:creationId xmlns:a16="http://schemas.microsoft.com/office/drawing/2014/main" id="{9A81FA88-EFB2-4AB9-92CA-3A2C04DB11A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067273" y="1433037"/>
                <a:ext cx="396157" cy="172402"/>
              </a:xfrm>
              <a:custGeom>
                <a:avLst/>
                <a:gdLst>
                  <a:gd name="T0" fmla="*/ 25 w 66"/>
                  <a:gd name="T1" fmla="*/ 11 h 29"/>
                  <a:gd name="T2" fmla="*/ 26 w 66"/>
                  <a:gd name="T3" fmla="*/ 12 h 29"/>
                  <a:gd name="T4" fmla="*/ 27 w 66"/>
                  <a:gd name="T5" fmla="*/ 12 h 29"/>
                  <a:gd name="T6" fmla="*/ 30 w 66"/>
                  <a:gd name="T7" fmla="*/ 13 h 29"/>
                  <a:gd name="T8" fmla="*/ 36 w 66"/>
                  <a:gd name="T9" fmla="*/ 15 h 29"/>
                  <a:gd name="T10" fmla="*/ 37 w 66"/>
                  <a:gd name="T11" fmla="*/ 15 h 29"/>
                  <a:gd name="T12" fmla="*/ 38 w 66"/>
                  <a:gd name="T13" fmla="*/ 15 h 29"/>
                  <a:gd name="T14" fmla="*/ 40 w 66"/>
                  <a:gd name="T15" fmla="*/ 14 h 29"/>
                  <a:gd name="T16" fmla="*/ 41 w 66"/>
                  <a:gd name="T17" fmla="*/ 14 h 29"/>
                  <a:gd name="T18" fmla="*/ 42 w 66"/>
                  <a:gd name="T19" fmla="*/ 18 h 29"/>
                  <a:gd name="T20" fmla="*/ 36 w 66"/>
                  <a:gd name="T21" fmla="*/ 25 h 29"/>
                  <a:gd name="T22" fmla="*/ 47 w 66"/>
                  <a:gd name="T23" fmla="*/ 29 h 29"/>
                  <a:gd name="T24" fmla="*/ 49 w 66"/>
                  <a:gd name="T25" fmla="*/ 29 h 29"/>
                  <a:gd name="T26" fmla="*/ 51 w 66"/>
                  <a:gd name="T27" fmla="*/ 29 h 29"/>
                  <a:gd name="T28" fmla="*/ 61 w 66"/>
                  <a:gd name="T29" fmla="*/ 25 h 29"/>
                  <a:gd name="T30" fmla="*/ 55 w 66"/>
                  <a:gd name="T31" fmla="*/ 19 h 29"/>
                  <a:gd name="T32" fmla="*/ 56 w 66"/>
                  <a:gd name="T33" fmla="*/ 16 h 29"/>
                  <a:gd name="T34" fmla="*/ 55 w 66"/>
                  <a:gd name="T35" fmla="*/ 16 h 29"/>
                  <a:gd name="T36" fmla="*/ 54 w 66"/>
                  <a:gd name="T37" fmla="*/ 16 h 29"/>
                  <a:gd name="T38" fmla="*/ 53 w 66"/>
                  <a:gd name="T39" fmla="*/ 16 h 29"/>
                  <a:gd name="T40" fmla="*/ 54 w 66"/>
                  <a:gd name="T41" fmla="*/ 15 h 29"/>
                  <a:gd name="T42" fmla="*/ 56 w 66"/>
                  <a:gd name="T43" fmla="*/ 15 h 29"/>
                  <a:gd name="T44" fmla="*/ 58 w 66"/>
                  <a:gd name="T45" fmla="*/ 15 h 29"/>
                  <a:gd name="T46" fmla="*/ 59 w 66"/>
                  <a:gd name="T47" fmla="*/ 16 h 29"/>
                  <a:gd name="T48" fmla="*/ 60 w 66"/>
                  <a:gd name="T49" fmla="*/ 16 h 29"/>
                  <a:gd name="T50" fmla="*/ 62 w 66"/>
                  <a:gd name="T51" fmla="*/ 16 h 29"/>
                  <a:gd name="T52" fmla="*/ 65 w 66"/>
                  <a:gd name="T53" fmla="*/ 17 h 29"/>
                  <a:gd name="T54" fmla="*/ 66 w 66"/>
                  <a:gd name="T55" fmla="*/ 15 h 29"/>
                  <a:gd name="T56" fmla="*/ 65 w 66"/>
                  <a:gd name="T57" fmla="*/ 14 h 29"/>
                  <a:gd name="T58" fmla="*/ 64 w 66"/>
                  <a:gd name="T59" fmla="*/ 14 h 29"/>
                  <a:gd name="T60" fmla="*/ 64 w 66"/>
                  <a:gd name="T61" fmla="*/ 13 h 29"/>
                  <a:gd name="T62" fmla="*/ 58 w 66"/>
                  <a:gd name="T63" fmla="*/ 11 h 29"/>
                  <a:gd name="T64" fmla="*/ 53 w 66"/>
                  <a:gd name="T65" fmla="*/ 9 h 29"/>
                  <a:gd name="T66" fmla="*/ 52 w 66"/>
                  <a:gd name="T67" fmla="*/ 8 h 29"/>
                  <a:gd name="T68" fmla="*/ 52 w 66"/>
                  <a:gd name="T69" fmla="*/ 8 h 29"/>
                  <a:gd name="T70" fmla="*/ 52 w 66"/>
                  <a:gd name="T71" fmla="*/ 8 h 29"/>
                  <a:gd name="T72" fmla="*/ 52 w 66"/>
                  <a:gd name="T73" fmla="*/ 8 h 29"/>
                  <a:gd name="T74" fmla="*/ 51 w 66"/>
                  <a:gd name="T75" fmla="*/ 8 h 29"/>
                  <a:gd name="T76" fmla="*/ 50 w 66"/>
                  <a:gd name="T77" fmla="*/ 7 h 29"/>
                  <a:gd name="T78" fmla="*/ 49 w 66"/>
                  <a:gd name="T79" fmla="*/ 7 h 29"/>
                  <a:gd name="T80" fmla="*/ 48 w 66"/>
                  <a:gd name="T81" fmla="*/ 8 h 29"/>
                  <a:gd name="T82" fmla="*/ 47 w 66"/>
                  <a:gd name="T83" fmla="*/ 7 h 29"/>
                  <a:gd name="T84" fmla="*/ 46 w 66"/>
                  <a:gd name="T85" fmla="*/ 6 h 29"/>
                  <a:gd name="T86" fmla="*/ 43 w 66"/>
                  <a:gd name="T87" fmla="*/ 4 h 29"/>
                  <a:gd name="T88" fmla="*/ 42 w 66"/>
                  <a:gd name="T89" fmla="*/ 3 h 29"/>
                  <a:gd name="T90" fmla="*/ 41 w 66"/>
                  <a:gd name="T91" fmla="*/ 3 h 29"/>
                  <a:gd name="T92" fmla="*/ 39 w 66"/>
                  <a:gd name="T93" fmla="*/ 2 h 29"/>
                  <a:gd name="T94" fmla="*/ 36 w 66"/>
                  <a:gd name="T95" fmla="*/ 1 h 29"/>
                  <a:gd name="T96" fmla="*/ 33 w 66"/>
                  <a:gd name="T97" fmla="*/ 1 h 29"/>
                  <a:gd name="T98" fmla="*/ 26 w 66"/>
                  <a:gd name="T99" fmla="*/ 0 h 29"/>
                  <a:gd name="T100" fmla="*/ 20 w 66"/>
                  <a:gd name="T101" fmla="*/ 0 h 29"/>
                  <a:gd name="T102" fmla="*/ 0 w 66"/>
                  <a:gd name="T103" fmla="*/ 3 h 29"/>
                  <a:gd name="T104" fmla="*/ 13 w 66"/>
                  <a:gd name="T105" fmla="*/ 6 h 29"/>
                  <a:gd name="T106" fmla="*/ 25 w 66"/>
                  <a:gd name="T107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6" h="29">
                    <a:moveTo>
                      <a:pt x="25" y="11"/>
                    </a:moveTo>
                    <a:cubicBezTo>
                      <a:pt x="25" y="11"/>
                      <a:pt x="25" y="12"/>
                      <a:pt x="26" y="12"/>
                    </a:cubicBezTo>
                    <a:cubicBezTo>
                      <a:pt x="26" y="12"/>
                      <a:pt x="26" y="12"/>
                      <a:pt x="27" y="12"/>
                    </a:cubicBezTo>
                    <a:cubicBezTo>
                      <a:pt x="28" y="13"/>
                      <a:pt x="28" y="13"/>
                      <a:pt x="30" y="13"/>
                    </a:cubicBezTo>
                    <a:cubicBezTo>
                      <a:pt x="32" y="14"/>
                      <a:pt x="34" y="15"/>
                      <a:pt x="36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9" y="15"/>
                      <a:pt x="39" y="15"/>
                      <a:pt x="40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6" y="25"/>
                      <a:pt x="38" y="28"/>
                      <a:pt x="47" y="29"/>
                    </a:cubicBezTo>
                    <a:cubicBezTo>
                      <a:pt x="47" y="29"/>
                      <a:pt x="48" y="29"/>
                      <a:pt x="49" y="29"/>
                    </a:cubicBezTo>
                    <a:cubicBezTo>
                      <a:pt x="50" y="29"/>
                      <a:pt x="51" y="29"/>
                      <a:pt x="51" y="29"/>
                    </a:cubicBezTo>
                    <a:cubicBezTo>
                      <a:pt x="59" y="28"/>
                      <a:pt x="61" y="25"/>
                      <a:pt x="61" y="25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53" y="16"/>
                      <a:pt x="53" y="15"/>
                      <a:pt x="54" y="15"/>
                    </a:cubicBezTo>
                    <a:cubicBezTo>
                      <a:pt x="55" y="15"/>
                      <a:pt x="56" y="15"/>
                      <a:pt x="56" y="15"/>
                    </a:cubicBezTo>
                    <a:cubicBezTo>
                      <a:pt x="57" y="15"/>
                      <a:pt x="57" y="15"/>
                      <a:pt x="58" y="15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1" y="16"/>
                      <a:pt x="61" y="16"/>
                      <a:pt x="62" y="16"/>
                    </a:cubicBezTo>
                    <a:cubicBezTo>
                      <a:pt x="65" y="16"/>
                      <a:pt x="65" y="17"/>
                      <a:pt x="65" y="17"/>
                    </a:cubicBezTo>
                    <a:cubicBezTo>
                      <a:pt x="66" y="16"/>
                      <a:pt x="66" y="15"/>
                      <a:pt x="66" y="15"/>
                    </a:cubicBezTo>
                    <a:cubicBezTo>
                      <a:pt x="65" y="15"/>
                      <a:pt x="65" y="14"/>
                      <a:pt x="65" y="14"/>
                    </a:cubicBezTo>
                    <a:cubicBezTo>
                      <a:pt x="65" y="14"/>
                      <a:pt x="65" y="14"/>
                      <a:pt x="64" y="14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64" y="12"/>
                      <a:pt x="60" y="11"/>
                      <a:pt x="58" y="11"/>
                    </a:cubicBezTo>
                    <a:cubicBezTo>
                      <a:pt x="57" y="11"/>
                      <a:pt x="55" y="9"/>
                      <a:pt x="53" y="9"/>
                    </a:cubicBezTo>
                    <a:cubicBezTo>
                      <a:pt x="53" y="8"/>
                      <a:pt x="52" y="8"/>
                      <a:pt x="52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7"/>
                      <a:pt x="50" y="7"/>
                      <a:pt x="50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6"/>
                      <a:pt x="46" y="6"/>
                      <a:pt x="46" y="6"/>
                    </a:cubicBezTo>
                    <a:cubicBezTo>
                      <a:pt x="46" y="5"/>
                      <a:pt x="44" y="5"/>
                      <a:pt x="43" y="4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0" y="3"/>
                      <a:pt x="40" y="2"/>
                      <a:pt x="39" y="2"/>
                    </a:cubicBezTo>
                    <a:cubicBezTo>
                      <a:pt x="38" y="2"/>
                      <a:pt x="37" y="2"/>
                      <a:pt x="36" y="1"/>
                    </a:cubicBezTo>
                    <a:cubicBezTo>
                      <a:pt x="35" y="1"/>
                      <a:pt x="34" y="1"/>
                      <a:pt x="33" y="1"/>
                    </a:cubicBezTo>
                    <a:cubicBezTo>
                      <a:pt x="31" y="1"/>
                      <a:pt x="29" y="0"/>
                      <a:pt x="26" y="0"/>
                    </a:cubicBezTo>
                    <a:cubicBezTo>
                      <a:pt x="24" y="0"/>
                      <a:pt x="22" y="0"/>
                      <a:pt x="20" y="0"/>
                    </a:cubicBezTo>
                    <a:cubicBezTo>
                      <a:pt x="6" y="0"/>
                      <a:pt x="0" y="3"/>
                      <a:pt x="0" y="3"/>
                    </a:cubicBezTo>
                    <a:cubicBezTo>
                      <a:pt x="0" y="3"/>
                      <a:pt x="6" y="4"/>
                      <a:pt x="13" y="6"/>
                    </a:cubicBezTo>
                    <a:cubicBezTo>
                      <a:pt x="19" y="7"/>
                      <a:pt x="22" y="9"/>
                      <a:pt x="25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78" name="Freeform 75">
                <a:extLst>
                  <a:ext uri="{FF2B5EF4-FFF2-40B4-BE49-F238E27FC236}">
                    <a16:creationId xmlns:a16="http://schemas.microsoft.com/office/drawing/2014/main" id="{826E2C2C-1FED-47DC-A1D5-9A147B2B999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79064" y="1425701"/>
                <a:ext cx="267773" cy="84367"/>
              </a:xfrm>
              <a:custGeom>
                <a:avLst/>
                <a:gdLst>
                  <a:gd name="T0" fmla="*/ 7 w 45"/>
                  <a:gd name="T1" fmla="*/ 10 h 14"/>
                  <a:gd name="T2" fmla="*/ 8 w 45"/>
                  <a:gd name="T3" fmla="*/ 11 h 14"/>
                  <a:gd name="T4" fmla="*/ 13 w 45"/>
                  <a:gd name="T5" fmla="*/ 13 h 14"/>
                  <a:gd name="T6" fmla="*/ 14 w 45"/>
                  <a:gd name="T7" fmla="*/ 14 h 14"/>
                  <a:gd name="T8" fmla="*/ 18 w 45"/>
                  <a:gd name="T9" fmla="*/ 13 h 14"/>
                  <a:gd name="T10" fmla="*/ 19 w 45"/>
                  <a:gd name="T11" fmla="*/ 12 h 14"/>
                  <a:gd name="T12" fmla="*/ 20 w 45"/>
                  <a:gd name="T13" fmla="*/ 12 h 14"/>
                  <a:gd name="T14" fmla="*/ 25 w 45"/>
                  <a:gd name="T15" fmla="*/ 8 h 14"/>
                  <a:gd name="T16" fmla="*/ 45 w 45"/>
                  <a:gd name="T17" fmla="*/ 3 h 14"/>
                  <a:gd name="T18" fmla="*/ 24 w 45"/>
                  <a:gd name="T19" fmla="*/ 0 h 14"/>
                  <a:gd name="T20" fmla="*/ 21 w 45"/>
                  <a:gd name="T21" fmla="*/ 0 h 14"/>
                  <a:gd name="T22" fmla="*/ 10 w 45"/>
                  <a:gd name="T23" fmla="*/ 3 h 14"/>
                  <a:gd name="T24" fmla="*/ 6 w 45"/>
                  <a:gd name="T25" fmla="*/ 4 h 14"/>
                  <a:gd name="T26" fmla="*/ 5 w 45"/>
                  <a:gd name="T27" fmla="*/ 5 h 14"/>
                  <a:gd name="T28" fmla="*/ 0 w 45"/>
                  <a:gd name="T29" fmla="*/ 8 h 14"/>
                  <a:gd name="T30" fmla="*/ 0 w 45"/>
                  <a:gd name="T31" fmla="*/ 9 h 14"/>
                  <a:gd name="T32" fmla="*/ 0 w 45"/>
                  <a:gd name="T33" fmla="*/ 9 h 14"/>
                  <a:gd name="T34" fmla="*/ 7 w 45"/>
                  <a:gd name="T35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14">
                    <a:moveTo>
                      <a:pt x="7" y="10"/>
                    </a:moveTo>
                    <a:cubicBezTo>
                      <a:pt x="7" y="11"/>
                      <a:pt x="7" y="11"/>
                      <a:pt x="8" y="11"/>
                    </a:cubicBezTo>
                    <a:cubicBezTo>
                      <a:pt x="10" y="11"/>
                      <a:pt x="12" y="12"/>
                      <a:pt x="13" y="13"/>
                    </a:cubicBezTo>
                    <a:cubicBezTo>
                      <a:pt x="13" y="14"/>
                      <a:pt x="14" y="14"/>
                      <a:pt x="14" y="14"/>
                    </a:cubicBezTo>
                    <a:cubicBezTo>
                      <a:pt x="16" y="14"/>
                      <a:pt x="17" y="13"/>
                      <a:pt x="18" y="13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20" y="12"/>
                    </a:cubicBezTo>
                    <a:cubicBezTo>
                      <a:pt x="21" y="10"/>
                      <a:pt x="22" y="9"/>
                      <a:pt x="25" y="8"/>
                    </a:cubicBezTo>
                    <a:cubicBezTo>
                      <a:pt x="32" y="5"/>
                      <a:pt x="45" y="3"/>
                      <a:pt x="45" y="3"/>
                    </a:cubicBezTo>
                    <a:cubicBezTo>
                      <a:pt x="45" y="3"/>
                      <a:pt x="34" y="0"/>
                      <a:pt x="24" y="0"/>
                    </a:cubicBezTo>
                    <a:cubicBezTo>
                      <a:pt x="23" y="0"/>
                      <a:pt x="22" y="0"/>
                      <a:pt x="21" y="0"/>
                    </a:cubicBezTo>
                    <a:cubicBezTo>
                      <a:pt x="17" y="1"/>
                      <a:pt x="14" y="2"/>
                      <a:pt x="10" y="3"/>
                    </a:cubicBezTo>
                    <a:cubicBezTo>
                      <a:pt x="9" y="3"/>
                      <a:pt x="8" y="4"/>
                      <a:pt x="6" y="4"/>
                    </a:cubicBezTo>
                    <a:cubicBezTo>
                      <a:pt x="6" y="5"/>
                      <a:pt x="6" y="5"/>
                      <a:pt x="5" y="5"/>
                    </a:cubicBezTo>
                    <a:cubicBezTo>
                      <a:pt x="2" y="7"/>
                      <a:pt x="1" y="8"/>
                      <a:pt x="0" y="8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5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79" name="Freeform 76">
                <a:extLst>
                  <a:ext uri="{FF2B5EF4-FFF2-40B4-BE49-F238E27FC236}">
                    <a16:creationId xmlns:a16="http://schemas.microsoft.com/office/drawing/2014/main" id="{DFB289A9-9AC6-4B96-903F-D570538444D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79064" y="14807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80" name="Freeform 77">
                <a:extLst>
                  <a:ext uri="{FF2B5EF4-FFF2-40B4-BE49-F238E27FC236}">
                    <a16:creationId xmlns:a16="http://schemas.microsoft.com/office/drawing/2014/main" id="{2719AE43-63AD-41FE-B81F-F84C3E6674E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71728" y="864479"/>
                <a:ext cx="18341" cy="29345"/>
              </a:xfrm>
              <a:custGeom>
                <a:avLst/>
                <a:gdLst>
                  <a:gd name="T0" fmla="*/ 1 w 3"/>
                  <a:gd name="T1" fmla="*/ 2 h 5"/>
                  <a:gd name="T2" fmla="*/ 0 w 3"/>
                  <a:gd name="T3" fmla="*/ 3 h 5"/>
                  <a:gd name="T4" fmla="*/ 3 w 3"/>
                  <a:gd name="T5" fmla="*/ 5 h 5"/>
                  <a:gd name="T6" fmla="*/ 3 w 3"/>
                  <a:gd name="T7" fmla="*/ 0 h 5"/>
                  <a:gd name="T8" fmla="*/ 0 w 3"/>
                  <a:gd name="T9" fmla="*/ 2 h 5"/>
                  <a:gd name="T10" fmla="*/ 1 w 3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2"/>
                    </a:moveTo>
                    <a:cubicBezTo>
                      <a:pt x="1" y="3"/>
                      <a:pt x="1" y="3"/>
                      <a:pt x="0" y="3"/>
                    </a:cubicBezTo>
                    <a:cubicBezTo>
                      <a:pt x="1" y="4"/>
                      <a:pt x="2" y="4"/>
                      <a:pt x="3" y="5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81" name="Freeform 78">
                <a:extLst>
                  <a:ext uri="{FF2B5EF4-FFF2-40B4-BE49-F238E27FC236}">
                    <a16:creationId xmlns:a16="http://schemas.microsoft.com/office/drawing/2014/main" id="{9C7C3F14-996D-4701-BEB3-F9C14A1C20C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42383" y="846138"/>
                <a:ext cx="36681" cy="18341"/>
              </a:xfrm>
              <a:custGeom>
                <a:avLst/>
                <a:gdLst>
                  <a:gd name="T0" fmla="*/ 2 w 6"/>
                  <a:gd name="T1" fmla="*/ 3 h 3"/>
                  <a:gd name="T2" fmla="*/ 3 w 6"/>
                  <a:gd name="T3" fmla="*/ 2 h 3"/>
                  <a:gd name="T4" fmla="*/ 5 w 6"/>
                  <a:gd name="T5" fmla="*/ 3 h 3"/>
                  <a:gd name="T6" fmla="*/ 6 w 6"/>
                  <a:gd name="T7" fmla="*/ 0 h 3"/>
                  <a:gd name="T8" fmla="*/ 0 w 6"/>
                  <a:gd name="T9" fmla="*/ 0 h 3"/>
                  <a:gd name="T10" fmla="*/ 2 w 6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3">
                    <a:moveTo>
                      <a:pt x="2" y="3"/>
                    </a:moveTo>
                    <a:cubicBezTo>
                      <a:pt x="2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2"/>
                      <a:pt x="6" y="1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82" name="Freeform 79">
                <a:extLst>
                  <a:ext uri="{FF2B5EF4-FFF2-40B4-BE49-F238E27FC236}">
                    <a16:creationId xmlns:a16="http://schemas.microsoft.com/office/drawing/2014/main" id="{0E4EDC6E-FF8B-43C5-97F9-509F3353F92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31378" y="864479"/>
                <a:ext cx="18341" cy="29345"/>
              </a:xfrm>
              <a:custGeom>
                <a:avLst/>
                <a:gdLst>
                  <a:gd name="T0" fmla="*/ 3 w 3"/>
                  <a:gd name="T1" fmla="*/ 2 h 5"/>
                  <a:gd name="T2" fmla="*/ 3 w 3"/>
                  <a:gd name="T3" fmla="*/ 2 h 5"/>
                  <a:gd name="T4" fmla="*/ 3 w 3"/>
                  <a:gd name="T5" fmla="*/ 2 h 5"/>
                  <a:gd name="T6" fmla="*/ 0 w 3"/>
                  <a:gd name="T7" fmla="*/ 0 h 5"/>
                  <a:gd name="T8" fmla="*/ 0 w 3"/>
                  <a:gd name="T9" fmla="*/ 5 h 5"/>
                  <a:gd name="T10" fmla="*/ 3 w 3"/>
                  <a:gd name="T11" fmla="*/ 3 h 5"/>
                  <a:gd name="T12" fmla="*/ 3 w 3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83" name="Freeform 80">
                <a:extLst>
                  <a:ext uri="{FF2B5EF4-FFF2-40B4-BE49-F238E27FC236}">
                    <a16:creationId xmlns:a16="http://schemas.microsoft.com/office/drawing/2014/main" id="{0E196053-FA8A-4C79-896E-72192761B12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42383" y="886487"/>
                <a:ext cx="36681" cy="18341"/>
              </a:xfrm>
              <a:custGeom>
                <a:avLst/>
                <a:gdLst>
                  <a:gd name="T0" fmla="*/ 3 w 6"/>
                  <a:gd name="T1" fmla="*/ 0 h 3"/>
                  <a:gd name="T2" fmla="*/ 2 w 6"/>
                  <a:gd name="T3" fmla="*/ 0 h 3"/>
                  <a:gd name="T4" fmla="*/ 2 w 6"/>
                  <a:gd name="T5" fmla="*/ 0 h 3"/>
                  <a:gd name="T6" fmla="*/ 0 w 6"/>
                  <a:gd name="T7" fmla="*/ 3 h 3"/>
                  <a:gd name="T8" fmla="*/ 3 w 6"/>
                  <a:gd name="T9" fmla="*/ 3 h 3"/>
                  <a:gd name="T10" fmla="*/ 6 w 6"/>
                  <a:gd name="T11" fmla="*/ 3 h 3"/>
                  <a:gd name="T12" fmla="*/ 5 w 6"/>
                  <a:gd name="T13" fmla="*/ 0 h 3"/>
                  <a:gd name="T14" fmla="*/ 4 w 6"/>
                  <a:gd name="T15" fmla="*/ 0 h 3"/>
                  <a:gd name="T16" fmla="*/ 3 w 6"/>
                  <a:gd name="T17" fmla="*/ 0 h 3"/>
                  <a:gd name="T18" fmla="*/ 3 w 6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3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5" y="1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84" name="Freeform 81">
                <a:extLst>
                  <a:ext uri="{FF2B5EF4-FFF2-40B4-BE49-F238E27FC236}">
                    <a16:creationId xmlns:a16="http://schemas.microsoft.com/office/drawing/2014/main" id="{48B2E3A9-55E2-48D5-A34C-2DF9728A72B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49719" y="864479"/>
                <a:ext cx="22009" cy="22009"/>
              </a:xfrm>
              <a:custGeom>
                <a:avLst/>
                <a:gdLst>
                  <a:gd name="T0" fmla="*/ 1 w 4"/>
                  <a:gd name="T1" fmla="*/ 3 h 4"/>
                  <a:gd name="T2" fmla="*/ 1 w 4"/>
                  <a:gd name="T3" fmla="*/ 4 h 4"/>
                  <a:gd name="T4" fmla="*/ 2 w 4"/>
                  <a:gd name="T5" fmla="*/ 4 h 4"/>
                  <a:gd name="T6" fmla="*/ 2 w 4"/>
                  <a:gd name="T7" fmla="*/ 4 h 4"/>
                  <a:gd name="T8" fmla="*/ 3 w 4"/>
                  <a:gd name="T9" fmla="*/ 4 h 4"/>
                  <a:gd name="T10" fmla="*/ 4 w 4"/>
                  <a:gd name="T11" fmla="*/ 3 h 4"/>
                  <a:gd name="T12" fmla="*/ 4 w 4"/>
                  <a:gd name="T13" fmla="*/ 2 h 4"/>
                  <a:gd name="T14" fmla="*/ 4 w 4"/>
                  <a:gd name="T15" fmla="*/ 2 h 4"/>
                  <a:gd name="T16" fmla="*/ 4 w 4"/>
                  <a:gd name="T17" fmla="*/ 1 h 4"/>
                  <a:gd name="T18" fmla="*/ 3 w 4"/>
                  <a:gd name="T19" fmla="*/ 0 h 4"/>
                  <a:gd name="T20" fmla="*/ 2 w 4"/>
                  <a:gd name="T21" fmla="*/ 0 h 4"/>
                  <a:gd name="T22" fmla="*/ 1 w 4"/>
                  <a:gd name="T23" fmla="*/ 0 h 4"/>
                  <a:gd name="T24" fmla="*/ 1 w 4"/>
                  <a:gd name="T25" fmla="*/ 1 h 4"/>
                  <a:gd name="T26" fmla="*/ 0 w 4"/>
                  <a:gd name="T27" fmla="*/ 2 h 4"/>
                  <a:gd name="T28" fmla="*/ 1 w 4"/>
                  <a:gd name="T2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4">
                    <a:moveTo>
                      <a:pt x="1" y="3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85" name="Freeform 82">
                <a:extLst>
                  <a:ext uri="{FF2B5EF4-FFF2-40B4-BE49-F238E27FC236}">
                    <a16:creationId xmlns:a16="http://schemas.microsoft.com/office/drawing/2014/main" id="{2F3C6FA5-7817-42D0-B0D7-7F981521B55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49719" y="952514"/>
                <a:ext cx="22009" cy="25677"/>
              </a:xfrm>
              <a:custGeom>
                <a:avLst/>
                <a:gdLst>
                  <a:gd name="T0" fmla="*/ 1 w 4"/>
                  <a:gd name="T1" fmla="*/ 1 h 4"/>
                  <a:gd name="T2" fmla="*/ 0 w 4"/>
                  <a:gd name="T3" fmla="*/ 2 h 4"/>
                  <a:gd name="T4" fmla="*/ 1 w 4"/>
                  <a:gd name="T5" fmla="*/ 3 h 4"/>
                  <a:gd name="T6" fmla="*/ 1 w 4"/>
                  <a:gd name="T7" fmla="*/ 4 h 4"/>
                  <a:gd name="T8" fmla="*/ 2 w 4"/>
                  <a:gd name="T9" fmla="*/ 4 h 4"/>
                  <a:gd name="T10" fmla="*/ 3 w 4"/>
                  <a:gd name="T11" fmla="*/ 4 h 4"/>
                  <a:gd name="T12" fmla="*/ 4 w 4"/>
                  <a:gd name="T13" fmla="*/ 3 h 4"/>
                  <a:gd name="T14" fmla="*/ 4 w 4"/>
                  <a:gd name="T15" fmla="*/ 2 h 4"/>
                  <a:gd name="T16" fmla="*/ 4 w 4"/>
                  <a:gd name="T17" fmla="*/ 1 h 4"/>
                  <a:gd name="T18" fmla="*/ 3 w 4"/>
                  <a:gd name="T19" fmla="*/ 0 h 4"/>
                  <a:gd name="T20" fmla="*/ 2 w 4"/>
                  <a:gd name="T21" fmla="*/ 0 h 4"/>
                  <a:gd name="T22" fmla="*/ 2 w 4"/>
                  <a:gd name="T23" fmla="*/ 0 h 4"/>
                  <a:gd name="T24" fmla="*/ 1 w 4"/>
                  <a:gd name="T25" fmla="*/ 0 h 4"/>
                  <a:gd name="T26" fmla="*/ 1 w 4"/>
                  <a:gd name="T2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86" name="Freeform 83">
                <a:extLst>
                  <a:ext uri="{FF2B5EF4-FFF2-40B4-BE49-F238E27FC236}">
                    <a16:creationId xmlns:a16="http://schemas.microsoft.com/office/drawing/2014/main" id="{B9619082-2F6D-47A0-AE3A-292F9AFBA0E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49719" y="978190"/>
                <a:ext cx="22009" cy="22009"/>
              </a:xfrm>
              <a:custGeom>
                <a:avLst/>
                <a:gdLst>
                  <a:gd name="T0" fmla="*/ 0 w 4"/>
                  <a:gd name="T1" fmla="*/ 2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4 h 4"/>
                  <a:gd name="T8" fmla="*/ 3 w 4"/>
                  <a:gd name="T9" fmla="*/ 4 h 4"/>
                  <a:gd name="T10" fmla="*/ 4 w 4"/>
                  <a:gd name="T11" fmla="*/ 3 h 4"/>
                  <a:gd name="T12" fmla="*/ 4 w 4"/>
                  <a:gd name="T13" fmla="*/ 2 h 4"/>
                  <a:gd name="T14" fmla="*/ 4 w 4"/>
                  <a:gd name="T15" fmla="*/ 1 h 4"/>
                  <a:gd name="T16" fmla="*/ 3 w 4"/>
                  <a:gd name="T17" fmla="*/ 1 h 4"/>
                  <a:gd name="T18" fmla="*/ 2 w 4"/>
                  <a:gd name="T19" fmla="*/ 0 h 4"/>
                  <a:gd name="T20" fmla="*/ 1 w 4"/>
                  <a:gd name="T21" fmla="*/ 1 h 4"/>
                  <a:gd name="T22" fmla="*/ 0 w 4"/>
                  <a:gd name="T2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87" name="Freeform 84">
                <a:extLst>
                  <a:ext uri="{FF2B5EF4-FFF2-40B4-BE49-F238E27FC236}">
                    <a16:creationId xmlns:a16="http://schemas.microsoft.com/office/drawing/2014/main" id="{03F81412-3C82-4425-920B-C179CB2A132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49719" y="1000199"/>
                <a:ext cx="22009" cy="25677"/>
              </a:xfrm>
              <a:custGeom>
                <a:avLst/>
                <a:gdLst>
                  <a:gd name="T0" fmla="*/ 1 w 4"/>
                  <a:gd name="T1" fmla="*/ 0 h 4"/>
                  <a:gd name="T2" fmla="*/ 1 w 4"/>
                  <a:gd name="T3" fmla="*/ 1 h 4"/>
                  <a:gd name="T4" fmla="*/ 0 w 4"/>
                  <a:gd name="T5" fmla="*/ 2 h 4"/>
                  <a:gd name="T6" fmla="*/ 1 w 4"/>
                  <a:gd name="T7" fmla="*/ 3 h 4"/>
                  <a:gd name="T8" fmla="*/ 1 w 4"/>
                  <a:gd name="T9" fmla="*/ 4 h 4"/>
                  <a:gd name="T10" fmla="*/ 2 w 4"/>
                  <a:gd name="T11" fmla="*/ 4 h 4"/>
                  <a:gd name="T12" fmla="*/ 3 w 4"/>
                  <a:gd name="T13" fmla="*/ 4 h 4"/>
                  <a:gd name="T14" fmla="*/ 4 w 4"/>
                  <a:gd name="T15" fmla="*/ 3 h 4"/>
                  <a:gd name="T16" fmla="*/ 4 w 4"/>
                  <a:gd name="T17" fmla="*/ 2 h 4"/>
                  <a:gd name="T18" fmla="*/ 4 w 4"/>
                  <a:gd name="T19" fmla="*/ 1 h 4"/>
                  <a:gd name="T20" fmla="*/ 3 w 4"/>
                  <a:gd name="T21" fmla="*/ 0 h 4"/>
                  <a:gd name="T22" fmla="*/ 2 w 4"/>
                  <a:gd name="T23" fmla="*/ 0 h 4"/>
                  <a:gd name="T24" fmla="*/ 1 w 4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88" name="Freeform 85">
                <a:extLst>
                  <a:ext uri="{FF2B5EF4-FFF2-40B4-BE49-F238E27FC236}">
                    <a16:creationId xmlns:a16="http://schemas.microsoft.com/office/drawing/2014/main" id="{55B69AA0-D25D-405A-82F5-E2E92A9247D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99326" y="1084566"/>
                <a:ext cx="11004" cy="18341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1 h 3"/>
                  <a:gd name="T6" fmla="*/ 2 w 2"/>
                  <a:gd name="T7" fmla="*/ 0 h 3"/>
                  <a:gd name="T8" fmla="*/ 2 w 2"/>
                  <a:gd name="T9" fmla="*/ 0 h 3"/>
                  <a:gd name="T10" fmla="*/ 0 w 2"/>
                  <a:gd name="T11" fmla="*/ 0 h 3"/>
                  <a:gd name="T12" fmla="*/ 0 w 2"/>
                  <a:gd name="T13" fmla="*/ 0 h 3"/>
                  <a:gd name="T14" fmla="*/ 0 w 2"/>
                  <a:gd name="T15" fmla="*/ 0 h 3"/>
                  <a:gd name="T16" fmla="*/ 0 w 2"/>
                  <a:gd name="T17" fmla="*/ 1 h 3"/>
                  <a:gd name="T18" fmla="*/ 0 w 2"/>
                  <a:gd name="T19" fmla="*/ 2 h 3"/>
                  <a:gd name="T20" fmla="*/ 0 w 2"/>
                  <a:gd name="T21" fmla="*/ 3 h 3"/>
                  <a:gd name="T22" fmla="*/ 0 w 2"/>
                  <a:gd name="T23" fmla="*/ 3 h 3"/>
                  <a:gd name="T24" fmla="*/ 2 w 2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89" name="Freeform 86">
                <a:extLst>
                  <a:ext uri="{FF2B5EF4-FFF2-40B4-BE49-F238E27FC236}">
                    <a16:creationId xmlns:a16="http://schemas.microsoft.com/office/drawing/2014/main" id="{E95B992F-14F0-431C-94EA-5A6D37DD853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49719" y="1047885"/>
                <a:ext cx="22009" cy="25677"/>
              </a:xfrm>
              <a:custGeom>
                <a:avLst/>
                <a:gdLst>
                  <a:gd name="T0" fmla="*/ 0 w 4"/>
                  <a:gd name="T1" fmla="*/ 2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4 h 4"/>
                  <a:gd name="T8" fmla="*/ 3 w 4"/>
                  <a:gd name="T9" fmla="*/ 4 h 4"/>
                  <a:gd name="T10" fmla="*/ 4 w 4"/>
                  <a:gd name="T11" fmla="*/ 3 h 4"/>
                  <a:gd name="T12" fmla="*/ 4 w 4"/>
                  <a:gd name="T13" fmla="*/ 2 h 4"/>
                  <a:gd name="T14" fmla="*/ 4 w 4"/>
                  <a:gd name="T15" fmla="*/ 1 h 4"/>
                  <a:gd name="T16" fmla="*/ 3 w 4"/>
                  <a:gd name="T17" fmla="*/ 1 h 4"/>
                  <a:gd name="T18" fmla="*/ 2 w 4"/>
                  <a:gd name="T19" fmla="*/ 0 h 4"/>
                  <a:gd name="T20" fmla="*/ 1 w 4"/>
                  <a:gd name="T21" fmla="*/ 1 h 4"/>
                  <a:gd name="T22" fmla="*/ 0 w 4"/>
                  <a:gd name="T2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90" name="Oval 87">
                <a:extLst>
                  <a:ext uri="{FF2B5EF4-FFF2-40B4-BE49-F238E27FC236}">
                    <a16:creationId xmlns:a16="http://schemas.microsoft.com/office/drawing/2014/main" id="{87602BB9-48A1-45BF-977D-0EE95B4732F0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335046" y="904828"/>
                <a:ext cx="51354" cy="4768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91" name="Freeform 88">
                <a:extLst>
                  <a:ext uri="{FF2B5EF4-FFF2-40B4-BE49-F238E27FC236}">
                    <a16:creationId xmlns:a16="http://schemas.microsoft.com/office/drawing/2014/main" id="{FE5C2A8D-AA12-4AFD-9905-362A62E3D24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73649" y="945177"/>
                <a:ext cx="168734" cy="102707"/>
              </a:xfrm>
              <a:custGeom>
                <a:avLst/>
                <a:gdLst>
                  <a:gd name="T0" fmla="*/ 12 w 28"/>
                  <a:gd name="T1" fmla="*/ 0 h 17"/>
                  <a:gd name="T2" fmla="*/ 5 w 28"/>
                  <a:gd name="T3" fmla="*/ 2 h 17"/>
                  <a:gd name="T4" fmla="*/ 5 w 28"/>
                  <a:gd name="T5" fmla="*/ 17 h 17"/>
                  <a:gd name="T6" fmla="*/ 6 w 28"/>
                  <a:gd name="T7" fmla="*/ 16 h 17"/>
                  <a:gd name="T8" fmla="*/ 6 w 28"/>
                  <a:gd name="T9" fmla="*/ 15 h 17"/>
                  <a:gd name="T10" fmla="*/ 7 w 28"/>
                  <a:gd name="T11" fmla="*/ 4 h 17"/>
                  <a:gd name="T12" fmla="*/ 12 w 28"/>
                  <a:gd name="T13" fmla="*/ 1 h 17"/>
                  <a:gd name="T14" fmla="*/ 17 w 28"/>
                  <a:gd name="T15" fmla="*/ 3 h 17"/>
                  <a:gd name="T16" fmla="*/ 28 w 28"/>
                  <a:gd name="T17" fmla="*/ 5 h 17"/>
                  <a:gd name="T18" fmla="*/ 28 w 28"/>
                  <a:gd name="T19" fmla="*/ 3 h 17"/>
                  <a:gd name="T20" fmla="*/ 18 w 28"/>
                  <a:gd name="T21" fmla="*/ 1 h 17"/>
                  <a:gd name="T22" fmla="*/ 12 w 28"/>
                  <a:gd name="T2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17">
                    <a:moveTo>
                      <a:pt x="12" y="0"/>
                    </a:moveTo>
                    <a:cubicBezTo>
                      <a:pt x="10" y="0"/>
                      <a:pt x="7" y="1"/>
                      <a:pt x="5" y="2"/>
                    </a:cubicBezTo>
                    <a:cubicBezTo>
                      <a:pt x="0" y="7"/>
                      <a:pt x="3" y="14"/>
                      <a:pt x="5" y="17"/>
                    </a:cubicBezTo>
                    <a:cubicBezTo>
                      <a:pt x="5" y="17"/>
                      <a:pt x="5" y="17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4" y="11"/>
                      <a:pt x="3" y="7"/>
                      <a:pt x="7" y="4"/>
                    </a:cubicBezTo>
                    <a:cubicBezTo>
                      <a:pt x="8" y="2"/>
                      <a:pt x="10" y="1"/>
                      <a:pt x="12" y="1"/>
                    </a:cubicBezTo>
                    <a:cubicBezTo>
                      <a:pt x="14" y="1"/>
                      <a:pt x="15" y="2"/>
                      <a:pt x="17" y="3"/>
                    </a:cubicBezTo>
                    <a:cubicBezTo>
                      <a:pt x="21" y="4"/>
                      <a:pt x="24" y="5"/>
                      <a:pt x="28" y="5"/>
                    </a:cubicBezTo>
                    <a:cubicBezTo>
                      <a:pt x="28" y="5"/>
                      <a:pt x="28" y="5"/>
                      <a:pt x="28" y="3"/>
                    </a:cubicBezTo>
                    <a:cubicBezTo>
                      <a:pt x="24" y="3"/>
                      <a:pt x="22" y="2"/>
                      <a:pt x="18" y="1"/>
                    </a:cubicBezTo>
                    <a:cubicBezTo>
                      <a:pt x="16" y="0"/>
                      <a:pt x="14" y="0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92" name="Freeform 89">
                <a:extLst>
                  <a:ext uri="{FF2B5EF4-FFF2-40B4-BE49-F238E27FC236}">
                    <a16:creationId xmlns:a16="http://schemas.microsoft.com/office/drawing/2014/main" id="{0A60A807-1F19-4066-8E89-B1C96B4B9E7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24042" y="1044217"/>
                <a:ext cx="25677" cy="40349"/>
              </a:xfrm>
              <a:custGeom>
                <a:avLst/>
                <a:gdLst>
                  <a:gd name="T0" fmla="*/ 0 w 4"/>
                  <a:gd name="T1" fmla="*/ 0 h 7"/>
                  <a:gd name="T2" fmla="*/ 0 w 4"/>
                  <a:gd name="T3" fmla="*/ 7 h 7"/>
                  <a:gd name="T4" fmla="*/ 4 w 4"/>
                  <a:gd name="T5" fmla="*/ 5 h 7"/>
                  <a:gd name="T6" fmla="*/ 4 w 4"/>
                  <a:gd name="T7" fmla="*/ 4 h 7"/>
                  <a:gd name="T8" fmla="*/ 4 w 4"/>
                  <a:gd name="T9" fmla="*/ 3 h 7"/>
                  <a:gd name="T10" fmla="*/ 4 w 4"/>
                  <a:gd name="T11" fmla="*/ 2 h 7"/>
                  <a:gd name="T12" fmla="*/ 0 w 4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1" y="6"/>
                      <a:pt x="3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3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93" name="Freeform 90">
                <a:extLst>
                  <a:ext uri="{FF2B5EF4-FFF2-40B4-BE49-F238E27FC236}">
                    <a16:creationId xmlns:a16="http://schemas.microsoft.com/office/drawing/2014/main" id="{D2532942-42B2-420C-80A2-E12428CBC54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71728" y="1044217"/>
                <a:ext cx="25677" cy="40349"/>
              </a:xfrm>
              <a:custGeom>
                <a:avLst/>
                <a:gdLst>
                  <a:gd name="T0" fmla="*/ 1 w 4"/>
                  <a:gd name="T1" fmla="*/ 3 h 7"/>
                  <a:gd name="T2" fmla="*/ 0 w 4"/>
                  <a:gd name="T3" fmla="*/ 5 h 7"/>
                  <a:gd name="T4" fmla="*/ 4 w 4"/>
                  <a:gd name="T5" fmla="*/ 7 h 7"/>
                  <a:gd name="T6" fmla="*/ 4 w 4"/>
                  <a:gd name="T7" fmla="*/ 0 h 7"/>
                  <a:gd name="T8" fmla="*/ 0 w 4"/>
                  <a:gd name="T9" fmla="*/ 2 h 7"/>
                  <a:gd name="T10" fmla="*/ 1 w 4"/>
                  <a:gd name="T1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1" y="3"/>
                    </a:moveTo>
                    <a:cubicBezTo>
                      <a:pt x="1" y="4"/>
                      <a:pt x="1" y="4"/>
                      <a:pt x="0" y="5"/>
                    </a:cubicBezTo>
                    <a:cubicBezTo>
                      <a:pt x="1" y="5"/>
                      <a:pt x="3" y="6"/>
                      <a:pt x="4" y="7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94" name="Freeform 91">
                <a:extLst>
                  <a:ext uri="{FF2B5EF4-FFF2-40B4-BE49-F238E27FC236}">
                    <a16:creationId xmlns:a16="http://schemas.microsoft.com/office/drawing/2014/main" id="{3B33DEE2-222D-407C-BDB9-08F228A0827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35046" y="1029544"/>
                <a:ext cx="51354" cy="18341"/>
              </a:xfrm>
              <a:custGeom>
                <a:avLst/>
                <a:gdLst>
                  <a:gd name="T0" fmla="*/ 3 w 8"/>
                  <a:gd name="T1" fmla="*/ 3 h 3"/>
                  <a:gd name="T2" fmla="*/ 4 w 8"/>
                  <a:gd name="T3" fmla="*/ 3 h 3"/>
                  <a:gd name="T4" fmla="*/ 4 w 8"/>
                  <a:gd name="T5" fmla="*/ 3 h 3"/>
                  <a:gd name="T6" fmla="*/ 5 w 8"/>
                  <a:gd name="T7" fmla="*/ 3 h 3"/>
                  <a:gd name="T8" fmla="*/ 8 w 8"/>
                  <a:gd name="T9" fmla="*/ 0 h 3"/>
                  <a:gd name="T10" fmla="*/ 0 w 8"/>
                  <a:gd name="T11" fmla="*/ 0 h 3"/>
                  <a:gd name="T12" fmla="*/ 3 w 8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">
                    <a:moveTo>
                      <a:pt x="3" y="3"/>
                    </a:moveTo>
                    <a:cubicBezTo>
                      <a:pt x="3" y="3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7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95" name="Freeform 92">
                <a:extLst>
                  <a:ext uri="{FF2B5EF4-FFF2-40B4-BE49-F238E27FC236}">
                    <a16:creationId xmlns:a16="http://schemas.microsoft.com/office/drawing/2014/main" id="{E48775AE-39FE-4A05-A3DC-F9DDFB8D70C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99326" y="1044217"/>
                <a:ext cx="29345" cy="40349"/>
              </a:xfrm>
              <a:custGeom>
                <a:avLst/>
                <a:gdLst>
                  <a:gd name="T0" fmla="*/ 0 w 5"/>
                  <a:gd name="T1" fmla="*/ 2 h 7"/>
                  <a:gd name="T2" fmla="*/ 1 w 5"/>
                  <a:gd name="T3" fmla="*/ 6 h 7"/>
                  <a:gd name="T4" fmla="*/ 2 w 5"/>
                  <a:gd name="T5" fmla="*/ 6 h 7"/>
                  <a:gd name="T6" fmla="*/ 3 w 5"/>
                  <a:gd name="T7" fmla="*/ 7 h 7"/>
                  <a:gd name="T8" fmla="*/ 3 w 5"/>
                  <a:gd name="T9" fmla="*/ 6 h 7"/>
                  <a:gd name="T10" fmla="*/ 2 w 5"/>
                  <a:gd name="T11" fmla="*/ 6 h 7"/>
                  <a:gd name="T12" fmla="*/ 3 w 5"/>
                  <a:gd name="T13" fmla="*/ 6 h 7"/>
                  <a:gd name="T14" fmla="*/ 5 w 5"/>
                  <a:gd name="T15" fmla="*/ 0 h 7"/>
                  <a:gd name="T16" fmla="*/ 0 w 5"/>
                  <a:gd name="T1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0" y="2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4"/>
                      <a:pt x="4" y="2"/>
                      <a:pt x="5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96" name="Freeform 93">
                <a:extLst>
                  <a:ext uri="{FF2B5EF4-FFF2-40B4-BE49-F238E27FC236}">
                    <a16:creationId xmlns:a16="http://schemas.microsoft.com/office/drawing/2014/main" id="{6CA52E85-F913-4C1C-8D96-F070B5561F8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17666" y="1058889"/>
                <a:ext cx="29345" cy="44017"/>
              </a:xfrm>
              <a:custGeom>
                <a:avLst/>
                <a:gdLst>
                  <a:gd name="T0" fmla="*/ 0 w 5"/>
                  <a:gd name="T1" fmla="*/ 4 h 7"/>
                  <a:gd name="T2" fmla="*/ 0 w 5"/>
                  <a:gd name="T3" fmla="*/ 6 h 7"/>
                  <a:gd name="T4" fmla="*/ 5 w 5"/>
                  <a:gd name="T5" fmla="*/ 7 h 7"/>
                  <a:gd name="T6" fmla="*/ 3 w 5"/>
                  <a:gd name="T7" fmla="*/ 0 h 7"/>
                  <a:gd name="T8" fmla="*/ 0 w 5"/>
                  <a:gd name="T9" fmla="*/ 3 h 7"/>
                  <a:gd name="T10" fmla="*/ 0 w 5"/>
                  <a:gd name="T11" fmla="*/ 3 h 7"/>
                  <a:gd name="T12" fmla="*/ 0 w 5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0" y="4"/>
                    </a:moveTo>
                    <a:cubicBezTo>
                      <a:pt x="0" y="5"/>
                      <a:pt x="0" y="5"/>
                      <a:pt x="0" y="6"/>
                    </a:cubicBezTo>
                    <a:cubicBezTo>
                      <a:pt x="2" y="6"/>
                      <a:pt x="4" y="7"/>
                      <a:pt x="5" y="7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97" name="Freeform 94">
                <a:extLst>
                  <a:ext uri="{FF2B5EF4-FFF2-40B4-BE49-F238E27FC236}">
                    <a16:creationId xmlns:a16="http://schemas.microsoft.com/office/drawing/2014/main" id="{7FD4C602-F4AD-4FD0-96E7-BD0140716A1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10330" y="1077230"/>
                <a:ext cx="7336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98" name="Freeform 95">
                <a:extLst>
                  <a:ext uri="{FF2B5EF4-FFF2-40B4-BE49-F238E27FC236}">
                    <a16:creationId xmlns:a16="http://schemas.microsoft.com/office/drawing/2014/main" id="{F2D5BA8F-F8E6-4AC9-B5CE-269C5F27CD7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13038" y="941509"/>
                <a:ext cx="22009" cy="18341"/>
              </a:xfrm>
              <a:custGeom>
                <a:avLst/>
                <a:gdLst>
                  <a:gd name="T0" fmla="*/ 2 w 4"/>
                  <a:gd name="T1" fmla="*/ 2 h 3"/>
                  <a:gd name="T2" fmla="*/ 3 w 4"/>
                  <a:gd name="T3" fmla="*/ 2 h 3"/>
                  <a:gd name="T4" fmla="*/ 4 w 4"/>
                  <a:gd name="T5" fmla="*/ 1 h 3"/>
                  <a:gd name="T6" fmla="*/ 4 w 4"/>
                  <a:gd name="T7" fmla="*/ 1 h 3"/>
                  <a:gd name="T8" fmla="*/ 3 w 4"/>
                  <a:gd name="T9" fmla="*/ 0 h 3"/>
                  <a:gd name="T10" fmla="*/ 1 w 4"/>
                  <a:gd name="T11" fmla="*/ 0 h 3"/>
                  <a:gd name="T12" fmla="*/ 0 w 4"/>
                  <a:gd name="T13" fmla="*/ 1 h 3"/>
                  <a:gd name="T14" fmla="*/ 0 w 4"/>
                  <a:gd name="T15" fmla="*/ 1 h 3"/>
                  <a:gd name="T16" fmla="*/ 0 w 4"/>
                  <a:gd name="T17" fmla="*/ 2 h 3"/>
                  <a:gd name="T18" fmla="*/ 1 w 4"/>
                  <a:gd name="T19" fmla="*/ 2 h 3"/>
                  <a:gd name="T20" fmla="*/ 2 w 4"/>
                  <a:gd name="T2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3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99" name="Freeform 96">
                <a:extLst>
                  <a:ext uri="{FF2B5EF4-FFF2-40B4-BE49-F238E27FC236}">
                    <a16:creationId xmlns:a16="http://schemas.microsoft.com/office/drawing/2014/main" id="{37B7D4B2-1028-43F3-BD69-D6921E0396E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87361" y="930505"/>
                <a:ext cx="18341" cy="22009"/>
              </a:xfrm>
              <a:custGeom>
                <a:avLst/>
                <a:gdLst>
                  <a:gd name="T0" fmla="*/ 0 w 3"/>
                  <a:gd name="T1" fmla="*/ 2 h 4"/>
                  <a:gd name="T2" fmla="*/ 0 w 3"/>
                  <a:gd name="T3" fmla="*/ 3 h 4"/>
                  <a:gd name="T4" fmla="*/ 1 w 3"/>
                  <a:gd name="T5" fmla="*/ 4 h 4"/>
                  <a:gd name="T6" fmla="*/ 2 w 3"/>
                  <a:gd name="T7" fmla="*/ 4 h 4"/>
                  <a:gd name="T8" fmla="*/ 3 w 3"/>
                  <a:gd name="T9" fmla="*/ 3 h 4"/>
                  <a:gd name="T10" fmla="*/ 3 w 3"/>
                  <a:gd name="T11" fmla="*/ 2 h 4"/>
                  <a:gd name="T12" fmla="*/ 3 w 3"/>
                  <a:gd name="T13" fmla="*/ 1 h 4"/>
                  <a:gd name="T14" fmla="*/ 3 w 3"/>
                  <a:gd name="T15" fmla="*/ 0 h 4"/>
                  <a:gd name="T16" fmla="*/ 2 w 3"/>
                  <a:gd name="T17" fmla="*/ 0 h 4"/>
                  <a:gd name="T18" fmla="*/ 1 w 3"/>
                  <a:gd name="T19" fmla="*/ 0 h 4"/>
                  <a:gd name="T20" fmla="*/ 0 w 3"/>
                  <a:gd name="T21" fmla="*/ 0 h 4"/>
                  <a:gd name="T22" fmla="*/ 0 w 3"/>
                  <a:gd name="T23" fmla="*/ 1 h 4"/>
                  <a:gd name="T24" fmla="*/ 0 w 3"/>
                  <a:gd name="T25" fmla="*/ 1 h 4"/>
                  <a:gd name="T26" fmla="*/ 0 w 3"/>
                  <a:gd name="T2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00" name="Freeform 97">
                <a:extLst>
                  <a:ext uri="{FF2B5EF4-FFF2-40B4-BE49-F238E27FC236}">
                    <a16:creationId xmlns:a16="http://schemas.microsoft.com/office/drawing/2014/main" id="{A6D34E3F-8191-494D-A8EF-2DF4FA43721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65352" y="923169"/>
                <a:ext cx="22009" cy="22009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3 h 4"/>
                  <a:gd name="T4" fmla="*/ 3 w 4"/>
                  <a:gd name="T5" fmla="*/ 3 h 4"/>
                  <a:gd name="T6" fmla="*/ 4 w 4"/>
                  <a:gd name="T7" fmla="*/ 2 h 4"/>
                  <a:gd name="T8" fmla="*/ 3 w 4"/>
                  <a:gd name="T9" fmla="*/ 1 h 4"/>
                  <a:gd name="T10" fmla="*/ 3 w 4"/>
                  <a:gd name="T11" fmla="*/ 0 h 4"/>
                  <a:gd name="T12" fmla="*/ 2 w 4"/>
                  <a:gd name="T13" fmla="*/ 0 h 4"/>
                  <a:gd name="T14" fmla="*/ 1 w 4"/>
                  <a:gd name="T15" fmla="*/ 0 h 4"/>
                  <a:gd name="T16" fmla="*/ 0 w 4"/>
                  <a:gd name="T17" fmla="*/ 1 h 4"/>
                  <a:gd name="T18" fmla="*/ 0 w 4"/>
                  <a:gd name="T19" fmla="*/ 2 h 4"/>
                  <a:gd name="T20" fmla="*/ 0 w 4"/>
                  <a:gd name="T21" fmla="*/ 3 h 4"/>
                  <a:gd name="T22" fmla="*/ 1 w 4"/>
                  <a:gd name="T23" fmla="*/ 3 h 4"/>
                  <a:gd name="T24" fmla="*/ 2 w 4"/>
                  <a:gd name="T2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01" name="Freeform 98">
                <a:extLst>
                  <a:ext uri="{FF2B5EF4-FFF2-40B4-BE49-F238E27FC236}">
                    <a16:creationId xmlns:a16="http://schemas.microsoft.com/office/drawing/2014/main" id="{7763864E-80AE-485C-9536-DA0E2AC1EA5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36007" y="912164"/>
                <a:ext cx="22009" cy="33013"/>
              </a:xfrm>
              <a:custGeom>
                <a:avLst/>
                <a:gdLst>
                  <a:gd name="T0" fmla="*/ 2 w 4"/>
                  <a:gd name="T1" fmla="*/ 4 h 6"/>
                  <a:gd name="T2" fmla="*/ 3 w 4"/>
                  <a:gd name="T3" fmla="*/ 4 h 6"/>
                  <a:gd name="T4" fmla="*/ 4 w 4"/>
                  <a:gd name="T5" fmla="*/ 3 h 6"/>
                  <a:gd name="T6" fmla="*/ 4 w 4"/>
                  <a:gd name="T7" fmla="*/ 2 h 6"/>
                  <a:gd name="T8" fmla="*/ 3 w 4"/>
                  <a:gd name="T9" fmla="*/ 1 h 6"/>
                  <a:gd name="T10" fmla="*/ 2 w 4"/>
                  <a:gd name="T11" fmla="*/ 1 h 6"/>
                  <a:gd name="T12" fmla="*/ 1 w 4"/>
                  <a:gd name="T13" fmla="*/ 1 h 6"/>
                  <a:gd name="T14" fmla="*/ 0 w 4"/>
                  <a:gd name="T15" fmla="*/ 2 h 6"/>
                  <a:gd name="T16" fmla="*/ 0 w 4"/>
                  <a:gd name="T17" fmla="*/ 3 h 6"/>
                  <a:gd name="T18" fmla="*/ 0 w 4"/>
                  <a:gd name="T19" fmla="*/ 4 h 6"/>
                  <a:gd name="T20" fmla="*/ 1 w 4"/>
                  <a:gd name="T21" fmla="*/ 4 h 6"/>
                  <a:gd name="T22" fmla="*/ 2 w 4"/>
                  <a:gd name="T2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6">
                    <a:moveTo>
                      <a:pt x="2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6"/>
                      <a:pt x="2" y="6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02" name="Freeform 99">
                <a:extLst>
                  <a:ext uri="{FF2B5EF4-FFF2-40B4-BE49-F238E27FC236}">
                    <a16:creationId xmlns:a16="http://schemas.microsoft.com/office/drawing/2014/main" id="{40682BEF-EE9A-429D-B1CA-EB70B4FB807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10330" y="923169"/>
                <a:ext cx="18341" cy="22009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3 w 3"/>
                  <a:gd name="T5" fmla="*/ 1 h 4"/>
                  <a:gd name="T6" fmla="*/ 3 w 3"/>
                  <a:gd name="T7" fmla="*/ 1 h 4"/>
                  <a:gd name="T8" fmla="*/ 2 w 3"/>
                  <a:gd name="T9" fmla="*/ 1 h 4"/>
                  <a:gd name="T10" fmla="*/ 1 w 3"/>
                  <a:gd name="T11" fmla="*/ 0 h 4"/>
                  <a:gd name="T12" fmla="*/ 0 w 3"/>
                  <a:gd name="T13" fmla="*/ 1 h 4"/>
                  <a:gd name="T14" fmla="*/ 0 w 3"/>
                  <a:gd name="T15" fmla="*/ 1 h 4"/>
                  <a:gd name="T16" fmla="*/ 0 w 3"/>
                  <a:gd name="T17" fmla="*/ 3 h 4"/>
                  <a:gd name="T18" fmla="*/ 1 w 3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2" y="3"/>
                      <a:pt x="3" y="3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03" name="Freeform 100">
                <a:extLst>
                  <a:ext uri="{FF2B5EF4-FFF2-40B4-BE49-F238E27FC236}">
                    <a16:creationId xmlns:a16="http://schemas.microsoft.com/office/drawing/2014/main" id="{1164F36C-2230-4671-9F4C-32C937BACD3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80985" y="941509"/>
                <a:ext cx="25677" cy="18341"/>
              </a:xfrm>
              <a:custGeom>
                <a:avLst/>
                <a:gdLst>
                  <a:gd name="T0" fmla="*/ 2 w 4"/>
                  <a:gd name="T1" fmla="*/ 3 h 3"/>
                  <a:gd name="T2" fmla="*/ 3 w 4"/>
                  <a:gd name="T3" fmla="*/ 3 h 3"/>
                  <a:gd name="T4" fmla="*/ 4 w 4"/>
                  <a:gd name="T5" fmla="*/ 2 h 3"/>
                  <a:gd name="T6" fmla="*/ 4 w 4"/>
                  <a:gd name="T7" fmla="*/ 1 h 3"/>
                  <a:gd name="T8" fmla="*/ 4 w 4"/>
                  <a:gd name="T9" fmla="*/ 1 h 3"/>
                  <a:gd name="T10" fmla="*/ 3 w 4"/>
                  <a:gd name="T11" fmla="*/ 0 h 3"/>
                  <a:gd name="T12" fmla="*/ 1 w 4"/>
                  <a:gd name="T13" fmla="*/ 0 h 3"/>
                  <a:gd name="T14" fmla="*/ 1 w 4"/>
                  <a:gd name="T15" fmla="*/ 1 h 3"/>
                  <a:gd name="T16" fmla="*/ 0 w 4"/>
                  <a:gd name="T17" fmla="*/ 1 h 3"/>
                  <a:gd name="T18" fmla="*/ 0 w 4"/>
                  <a:gd name="T19" fmla="*/ 2 h 3"/>
                  <a:gd name="T20" fmla="*/ 1 w 4"/>
                  <a:gd name="T21" fmla="*/ 3 h 3"/>
                  <a:gd name="T22" fmla="*/ 1 w 4"/>
                  <a:gd name="T23" fmla="*/ 3 h 3"/>
                  <a:gd name="T24" fmla="*/ 2 w 4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04" name="Freeform 101">
                <a:extLst>
                  <a:ext uri="{FF2B5EF4-FFF2-40B4-BE49-F238E27FC236}">
                    <a16:creationId xmlns:a16="http://schemas.microsoft.com/office/drawing/2014/main" id="{A2EC33E2-3721-4BCC-BC4C-F734E3E24FA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62644" y="959850"/>
                <a:ext cx="29345" cy="18341"/>
              </a:xfrm>
              <a:custGeom>
                <a:avLst/>
                <a:gdLst>
                  <a:gd name="T0" fmla="*/ 1 w 5"/>
                  <a:gd name="T1" fmla="*/ 2 h 3"/>
                  <a:gd name="T2" fmla="*/ 1 w 5"/>
                  <a:gd name="T3" fmla="*/ 3 h 3"/>
                  <a:gd name="T4" fmla="*/ 2 w 5"/>
                  <a:gd name="T5" fmla="*/ 3 h 3"/>
                  <a:gd name="T6" fmla="*/ 3 w 5"/>
                  <a:gd name="T7" fmla="*/ 3 h 3"/>
                  <a:gd name="T8" fmla="*/ 4 w 5"/>
                  <a:gd name="T9" fmla="*/ 3 h 3"/>
                  <a:gd name="T10" fmla="*/ 4 w 5"/>
                  <a:gd name="T11" fmla="*/ 2 h 3"/>
                  <a:gd name="T12" fmla="*/ 4 w 5"/>
                  <a:gd name="T13" fmla="*/ 1 h 3"/>
                  <a:gd name="T14" fmla="*/ 4 w 5"/>
                  <a:gd name="T15" fmla="*/ 0 h 3"/>
                  <a:gd name="T16" fmla="*/ 4 w 5"/>
                  <a:gd name="T17" fmla="*/ 0 h 3"/>
                  <a:gd name="T18" fmla="*/ 3 w 5"/>
                  <a:gd name="T19" fmla="*/ 0 h 3"/>
                  <a:gd name="T20" fmla="*/ 2 w 5"/>
                  <a:gd name="T21" fmla="*/ 0 h 3"/>
                  <a:gd name="T22" fmla="*/ 1 w 5"/>
                  <a:gd name="T23" fmla="*/ 0 h 3"/>
                  <a:gd name="T24" fmla="*/ 1 w 5"/>
                  <a:gd name="T25" fmla="*/ 1 h 3"/>
                  <a:gd name="T26" fmla="*/ 1 w 5"/>
                  <a:gd name="T2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05" name="Freeform 102">
                <a:extLst>
                  <a:ext uri="{FF2B5EF4-FFF2-40B4-BE49-F238E27FC236}">
                    <a16:creationId xmlns:a16="http://schemas.microsoft.com/office/drawing/2014/main" id="{D64F3AB7-3B34-40B7-B1EC-8F418791FED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58976" y="981859"/>
                <a:ext cx="22009" cy="25677"/>
              </a:xfrm>
              <a:custGeom>
                <a:avLst/>
                <a:gdLst>
                  <a:gd name="T0" fmla="*/ 1 w 4"/>
                  <a:gd name="T1" fmla="*/ 2 h 4"/>
                  <a:gd name="T2" fmla="*/ 1 w 4"/>
                  <a:gd name="T3" fmla="*/ 3 h 4"/>
                  <a:gd name="T4" fmla="*/ 2 w 4"/>
                  <a:gd name="T5" fmla="*/ 3 h 4"/>
                  <a:gd name="T6" fmla="*/ 3 w 4"/>
                  <a:gd name="T7" fmla="*/ 4 h 4"/>
                  <a:gd name="T8" fmla="*/ 3 w 4"/>
                  <a:gd name="T9" fmla="*/ 3 h 4"/>
                  <a:gd name="T10" fmla="*/ 4 w 4"/>
                  <a:gd name="T11" fmla="*/ 2 h 4"/>
                  <a:gd name="T12" fmla="*/ 4 w 4"/>
                  <a:gd name="T13" fmla="*/ 1 h 4"/>
                  <a:gd name="T14" fmla="*/ 3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1 w 4"/>
                  <a:gd name="T21" fmla="*/ 1 h 4"/>
                  <a:gd name="T22" fmla="*/ 1 w 4"/>
                  <a:gd name="T2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06" name="Freeform 103">
                <a:extLst>
                  <a:ext uri="{FF2B5EF4-FFF2-40B4-BE49-F238E27FC236}">
                    <a16:creationId xmlns:a16="http://schemas.microsoft.com/office/drawing/2014/main" id="{368E2F61-2BA9-45D1-992B-5989CC9B5E8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62644" y="1018540"/>
                <a:ext cx="25677" cy="11004"/>
              </a:xfrm>
              <a:custGeom>
                <a:avLst/>
                <a:gdLst>
                  <a:gd name="T0" fmla="*/ 2 w 4"/>
                  <a:gd name="T1" fmla="*/ 0 h 2"/>
                  <a:gd name="T2" fmla="*/ 1 w 4"/>
                  <a:gd name="T3" fmla="*/ 0 h 2"/>
                  <a:gd name="T4" fmla="*/ 0 w 4"/>
                  <a:gd name="T5" fmla="*/ 0 h 2"/>
                  <a:gd name="T6" fmla="*/ 0 w 4"/>
                  <a:gd name="T7" fmla="*/ 0 h 2"/>
                  <a:gd name="T8" fmla="*/ 0 w 4"/>
                  <a:gd name="T9" fmla="*/ 1 h 2"/>
                  <a:gd name="T10" fmla="*/ 1 w 4"/>
                  <a:gd name="T11" fmla="*/ 2 h 2"/>
                  <a:gd name="T12" fmla="*/ 2 w 4"/>
                  <a:gd name="T13" fmla="*/ 2 h 2"/>
                  <a:gd name="T14" fmla="*/ 3 w 4"/>
                  <a:gd name="T15" fmla="*/ 2 h 2"/>
                  <a:gd name="T16" fmla="*/ 4 w 4"/>
                  <a:gd name="T17" fmla="*/ 1 h 2"/>
                  <a:gd name="T18" fmla="*/ 4 w 4"/>
                  <a:gd name="T19" fmla="*/ 0 h 2"/>
                  <a:gd name="T20" fmla="*/ 3 w 4"/>
                  <a:gd name="T21" fmla="*/ 0 h 2"/>
                  <a:gd name="T22" fmla="*/ 2 w 4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07" name="Freeform 104">
                <a:extLst>
                  <a:ext uri="{FF2B5EF4-FFF2-40B4-BE49-F238E27FC236}">
                    <a16:creationId xmlns:a16="http://schemas.microsoft.com/office/drawing/2014/main" id="{E117B8FC-D8B5-4EB2-8F9F-32EA93EB70C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69981" y="1036880"/>
                <a:ext cx="22009" cy="18341"/>
              </a:xfrm>
              <a:custGeom>
                <a:avLst/>
                <a:gdLst>
                  <a:gd name="T0" fmla="*/ 1 w 4"/>
                  <a:gd name="T1" fmla="*/ 3 h 3"/>
                  <a:gd name="T2" fmla="*/ 2 w 4"/>
                  <a:gd name="T3" fmla="*/ 3 h 3"/>
                  <a:gd name="T4" fmla="*/ 3 w 4"/>
                  <a:gd name="T5" fmla="*/ 3 h 3"/>
                  <a:gd name="T6" fmla="*/ 4 w 4"/>
                  <a:gd name="T7" fmla="*/ 3 h 3"/>
                  <a:gd name="T8" fmla="*/ 4 w 4"/>
                  <a:gd name="T9" fmla="*/ 2 h 3"/>
                  <a:gd name="T10" fmla="*/ 4 w 4"/>
                  <a:gd name="T11" fmla="*/ 1 h 3"/>
                  <a:gd name="T12" fmla="*/ 3 w 4"/>
                  <a:gd name="T13" fmla="*/ 0 h 3"/>
                  <a:gd name="T14" fmla="*/ 2 w 4"/>
                  <a:gd name="T15" fmla="*/ 0 h 3"/>
                  <a:gd name="T16" fmla="*/ 1 w 4"/>
                  <a:gd name="T17" fmla="*/ 0 h 3"/>
                  <a:gd name="T18" fmla="*/ 1 w 4"/>
                  <a:gd name="T19" fmla="*/ 1 h 3"/>
                  <a:gd name="T20" fmla="*/ 0 w 4"/>
                  <a:gd name="T21" fmla="*/ 2 h 3"/>
                  <a:gd name="T22" fmla="*/ 1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1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08" name="Freeform 105">
                <a:extLst>
                  <a:ext uri="{FF2B5EF4-FFF2-40B4-BE49-F238E27FC236}">
                    <a16:creationId xmlns:a16="http://schemas.microsoft.com/office/drawing/2014/main" id="{17251CB7-8AD3-44C8-AAAA-30D75EED307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03780" y="1084566"/>
                <a:ext cx="25677" cy="18341"/>
              </a:xfrm>
              <a:custGeom>
                <a:avLst/>
                <a:gdLst>
                  <a:gd name="T0" fmla="*/ 2 w 4"/>
                  <a:gd name="T1" fmla="*/ 3 h 3"/>
                  <a:gd name="T2" fmla="*/ 3 w 4"/>
                  <a:gd name="T3" fmla="*/ 3 h 3"/>
                  <a:gd name="T4" fmla="*/ 4 w 4"/>
                  <a:gd name="T5" fmla="*/ 2 h 3"/>
                  <a:gd name="T6" fmla="*/ 4 w 4"/>
                  <a:gd name="T7" fmla="*/ 1 h 3"/>
                  <a:gd name="T8" fmla="*/ 4 w 4"/>
                  <a:gd name="T9" fmla="*/ 0 h 3"/>
                  <a:gd name="T10" fmla="*/ 3 w 4"/>
                  <a:gd name="T11" fmla="*/ 0 h 3"/>
                  <a:gd name="T12" fmla="*/ 2 w 4"/>
                  <a:gd name="T13" fmla="*/ 0 h 3"/>
                  <a:gd name="T14" fmla="*/ 1 w 4"/>
                  <a:gd name="T15" fmla="*/ 0 h 3"/>
                  <a:gd name="T16" fmla="*/ 0 w 4"/>
                  <a:gd name="T17" fmla="*/ 0 h 3"/>
                  <a:gd name="T18" fmla="*/ 0 w 4"/>
                  <a:gd name="T19" fmla="*/ 1 h 3"/>
                  <a:gd name="T20" fmla="*/ 0 w 4"/>
                  <a:gd name="T21" fmla="*/ 2 h 3"/>
                  <a:gd name="T22" fmla="*/ 1 w 4"/>
                  <a:gd name="T23" fmla="*/ 3 h 3"/>
                  <a:gd name="T24" fmla="*/ 2 w 4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09" name="Freeform 106">
                <a:extLst>
                  <a:ext uri="{FF2B5EF4-FFF2-40B4-BE49-F238E27FC236}">
                    <a16:creationId xmlns:a16="http://schemas.microsoft.com/office/drawing/2014/main" id="{9B47EF6A-2365-45A7-8353-A7E80C91100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79064" y="945177"/>
                <a:ext cx="168734" cy="102707"/>
              </a:xfrm>
              <a:custGeom>
                <a:avLst/>
                <a:gdLst>
                  <a:gd name="T0" fmla="*/ 16 w 28"/>
                  <a:gd name="T1" fmla="*/ 0 h 17"/>
                  <a:gd name="T2" fmla="*/ 10 w 28"/>
                  <a:gd name="T3" fmla="*/ 1 h 17"/>
                  <a:gd name="T4" fmla="*/ 0 w 28"/>
                  <a:gd name="T5" fmla="*/ 3 h 17"/>
                  <a:gd name="T6" fmla="*/ 0 w 28"/>
                  <a:gd name="T7" fmla="*/ 5 h 17"/>
                  <a:gd name="T8" fmla="*/ 11 w 28"/>
                  <a:gd name="T9" fmla="*/ 3 h 17"/>
                  <a:gd name="T10" fmla="*/ 16 w 28"/>
                  <a:gd name="T11" fmla="*/ 1 h 17"/>
                  <a:gd name="T12" fmla="*/ 22 w 28"/>
                  <a:gd name="T13" fmla="*/ 4 h 17"/>
                  <a:gd name="T14" fmla="*/ 22 w 28"/>
                  <a:gd name="T15" fmla="*/ 15 h 17"/>
                  <a:gd name="T16" fmla="*/ 22 w 28"/>
                  <a:gd name="T17" fmla="*/ 16 h 17"/>
                  <a:gd name="T18" fmla="*/ 23 w 28"/>
                  <a:gd name="T19" fmla="*/ 17 h 17"/>
                  <a:gd name="T20" fmla="*/ 23 w 28"/>
                  <a:gd name="T21" fmla="*/ 2 h 17"/>
                  <a:gd name="T22" fmla="*/ 16 w 28"/>
                  <a:gd name="T2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17">
                    <a:moveTo>
                      <a:pt x="16" y="0"/>
                    </a:moveTo>
                    <a:cubicBezTo>
                      <a:pt x="14" y="0"/>
                      <a:pt x="12" y="0"/>
                      <a:pt x="10" y="1"/>
                    </a:cubicBezTo>
                    <a:cubicBezTo>
                      <a:pt x="7" y="2"/>
                      <a:pt x="4" y="3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5" y="5"/>
                      <a:pt x="7" y="4"/>
                      <a:pt x="11" y="3"/>
                    </a:cubicBezTo>
                    <a:cubicBezTo>
                      <a:pt x="13" y="2"/>
                      <a:pt x="15" y="1"/>
                      <a:pt x="16" y="1"/>
                    </a:cubicBezTo>
                    <a:cubicBezTo>
                      <a:pt x="18" y="1"/>
                      <a:pt x="20" y="2"/>
                      <a:pt x="22" y="4"/>
                    </a:cubicBezTo>
                    <a:cubicBezTo>
                      <a:pt x="25" y="7"/>
                      <a:pt x="24" y="11"/>
                      <a:pt x="22" y="15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5" y="14"/>
                      <a:pt x="28" y="7"/>
                      <a:pt x="23" y="2"/>
                    </a:cubicBezTo>
                    <a:cubicBezTo>
                      <a:pt x="21" y="1"/>
                      <a:pt x="18" y="0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10" name="Freeform 107">
                <a:extLst>
                  <a:ext uri="{FF2B5EF4-FFF2-40B4-BE49-F238E27FC236}">
                    <a16:creationId xmlns:a16="http://schemas.microsoft.com/office/drawing/2014/main" id="{4AB35005-AF69-46DD-A2EF-CE15A2FE2DE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92776" y="1044217"/>
                <a:ext cx="36681" cy="40349"/>
              </a:xfrm>
              <a:custGeom>
                <a:avLst/>
                <a:gdLst>
                  <a:gd name="T0" fmla="*/ 4 w 6"/>
                  <a:gd name="T1" fmla="*/ 6 h 7"/>
                  <a:gd name="T2" fmla="*/ 6 w 6"/>
                  <a:gd name="T3" fmla="*/ 2 h 7"/>
                  <a:gd name="T4" fmla="*/ 0 w 6"/>
                  <a:gd name="T5" fmla="*/ 0 h 7"/>
                  <a:gd name="T6" fmla="*/ 3 w 6"/>
                  <a:gd name="T7" fmla="*/ 7 h 7"/>
                  <a:gd name="T8" fmla="*/ 4 w 6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4" y="6"/>
                    </a:moveTo>
                    <a:cubicBezTo>
                      <a:pt x="4" y="6"/>
                      <a:pt x="4" y="6"/>
                      <a:pt x="6" y="2"/>
                    </a:cubicBezTo>
                    <a:cubicBezTo>
                      <a:pt x="6" y="2"/>
                      <a:pt x="6" y="2"/>
                      <a:pt x="0" y="0"/>
                    </a:cubicBezTo>
                    <a:cubicBezTo>
                      <a:pt x="0" y="2"/>
                      <a:pt x="1" y="4"/>
                      <a:pt x="3" y="7"/>
                    </a:cubicBezTo>
                    <a:cubicBezTo>
                      <a:pt x="3" y="6"/>
                      <a:pt x="4" y="6"/>
                      <a:pt x="4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11" name="Freeform 108">
                <a:extLst>
                  <a:ext uri="{FF2B5EF4-FFF2-40B4-BE49-F238E27FC236}">
                    <a16:creationId xmlns:a16="http://schemas.microsoft.com/office/drawing/2014/main" id="{CD6B0444-757D-469C-8A17-2B5DB07D90E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81771" y="1058889"/>
                <a:ext cx="22009" cy="44017"/>
              </a:xfrm>
              <a:custGeom>
                <a:avLst/>
                <a:gdLst>
                  <a:gd name="T0" fmla="*/ 0 w 4"/>
                  <a:gd name="T1" fmla="*/ 7 h 7"/>
                  <a:gd name="T2" fmla="*/ 3 w 4"/>
                  <a:gd name="T3" fmla="*/ 6 h 7"/>
                  <a:gd name="T4" fmla="*/ 3 w 4"/>
                  <a:gd name="T5" fmla="*/ 4 h 7"/>
                  <a:gd name="T6" fmla="*/ 4 w 4"/>
                  <a:gd name="T7" fmla="*/ 3 h 7"/>
                  <a:gd name="T8" fmla="*/ 1 w 4"/>
                  <a:gd name="T9" fmla="*/ 0 h 7"/>
                  <a:gd name="T10" fmla="*/ 0 w 4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0" y="7"/>
                    </a:moveTo>
                    <a:cubicBezTo>
                      <a:pt x="0" y="7"/>
                      <a:pt x="2" y="6"/>
                      <a:pt x="3" y="6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12" name="Freeform 109">
                <a:extLst>
                  <a:ext uri="{FF2B5EF4-FFF2-40B4-BE49-F238E27FC236}">
                    <a16:creationId xmlns:a16="http://schemas.microsoft.com/office/drawing/2014/main" id="{C3F24644-44B2-4821-A995-CEADA1C750A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86400" y="941509"/>
                <a:ext cx="22009" cy="18341"/>
              </a:xfrm>
              <a:custGeom>
                <a:avLst/>
                <a:gdLst>
                  <a:gd name="T0" fmla="*/ 1 w 4"/>
                  <a:gd name="T1" fmla="*/ 1 h 3"/>
                  <a:gd name="T2" fmla="*/ 1 w 4"/>
                  <a:gd name="T3" fmla="*/ 2 h 3"/>
                  <a:gd name="T4" fmla="*/ 2 w 4"/>
                  <a:gd name="T5" fmla="*/ 2 h 3"/>
                  <a:gd name="T6" fmla="*/ 3 w 4"/>
                  <a:gd name="T7" fmla="*/ 2 h 3"/>
                  <a:gd name="T8" fmla="*/ 4 w 4"/>
                  <a:gd name="T9" fmla="*/ 2 h 3"/>
                  <a:gd name="T10" fmla="*/ 4 w 4"/>
                  <a:gd name="T11" fmla="*/ 1 h 3"/>
                  <a:gd name="T12" fmla="*/ 4 w 4"/>
                  <a:gd name="T13" fmla="*/ 1 h 3"/>
                  <a:gd name="T14" fmla="*/ 3 w 4"/>
                  <a:gd name="T15" fmla="*/ 0 h 3"/>
                  <a:gd name="T16" fmla="*/ 1 w 4"/>
                  <a:gd name="T17" fmla="*/ 0 h 3"/>
                  <a:gd name="T18" fmla="*/ 1 w 4"/>
                  <a:gd name="T19" fmla="*/ 1 h 3"/>
                  <a:gd name="T20" fmla="*/ 1 w 4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13" name="Freeform 110">
                <a:extLst>
                  <a:ext uri="{FF2B5EF4-FFF2-40B4-BE49-F238E27FC236}">
                    <a16:creationId xmlns:a16="http://schemas.microsoft.com/office/drawing/2014/main" id="{862E5492-01AD-4CE0-BAC2-D0866BB4086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15745" y="930505"/>
                <a:ext cx="18341" cy="22009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3 h 4"/>
                  <a:gd name="T4" fmla="*/ 3 w 3"/>
                  <a:gd name="T5" fmla="*/ 2 h 4"/>
                  <a:gd name="T6" fmla="*/ 3 w 3"/>
                  <a:gd name="T7" fmla="*/ 1 h 4"/>
                  <a:gd name="T8" fmla="*/ 3 w 3"/>
                  <a:gd name="T9" fmla="*/ 0 h 4"/>
                  <a:gd name="T10" fmla="*/ 2 w 3"/>
                  <a:gd name="T11" fmla="*/ 0 h 4"/>
                  <a:gd name="T12" fmla="*/ 1 w 3"/>
                  <a:gd name="T13" fmla="*/ 0 h 4"/>
                  <a:gd name="T14" fmla="*/ 0 w 3"/>
                  <a:gd name="T15" fmla="*/ 0 h 4"/>
                  <a:gd name="T16" fmla="*/ 0 w 3"/>
                  <a:gd name="T17" fmla="*/ 1 h 4"/>
                  <a:gd name="T18" fmla="*/ 0 w 3"/>
                  <a:gd name="T19" fmla="*/ 2 h 4"/>
                  <a:gd name="T20" fmla="*/ 0 w 3"/>
                  <a:gd name="T21" fmla="*/ 3 h 4"/>
                  <a:gd name="T22" fmla="*/ 1 w 3"/>
                  <a:gd name="T23" fmla="*/ 4 h 4"/>
                  <a:gd name="T24" fmla="*/ 2 w 3"/>
                  <a:gd name="T2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14" name="Freeform 111">
                <a:extLst>
                  <a:ext uri="{FF2B5EF4-FFF2-40B4-BE49-F238E27FC236}">
                    <a16:creationId xmlns:a16="http://schemas.microsoft.com/office/drawing/2014/main" id="{FA54E127-EDA3-4C1E-B0F5-8A4AF8BCA05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34086" y="923169"/>
                <a:ext cx="29345" cy="22009"/>
              </a:xfrm>
              <a:custGeom>
                <a:avLst/>
                <a:gdLst>
                  <a:gd name="T0" fmla="*/ 3 w 5"/>
                  <a:gd name="T1" fmla="*/ 4 h 4"/>
                  <a:gd name="T2" fmla="*/ 4 w 5"/>
                  <a:gd name="T3" fmla="*/ 3 h 4"/>
                  <a:gd name="T4" fmla="*/ 5 w 5"/>
                  <a:gd name="T5" fmla="*/ 3 h 4"/>
                  <a:gd name="T6" fmla="*/ 5 w 5"/>
                  <a:gd name="T7" fmla="*/ 2 h 4"/>
                  <a:gd name="T8" fmla="*/ 5 w 5"/>
                  <a:gd name="T9" fmla="*/ 1 h 4"/>
                  <a:gd name="T10" fmla="*/ 4 w 5"/>
                  <a:gd name="T11" fmla="*/ 0 h 4"/>
                  <a:gd name="T12" fmla="*/ 3 w 5"/>
                  <a:gd name="T13" fmla="*/ 0 h 4"/>
                  <a:gd name="T14" fmla="*/ 1 w 5"/>
                  <a:gd name="T15" fmla="*/ 0 h 4"/>
                  <a:gd name="T16" fmla="*/ 0 w 5"/>
                  <a:gd name="T17" fmla="*/ 1 h 4"/>
                  <a:gd name="T18" fmla="*/ 0 w 5"/>
                  <a:gd name="T19" fmla="*/ 2 h 4"/>
                  <a:gd name="T20" fmla="*/ 0 w 5"/>
                  <a:gd name="T21" fmla="*/ 3 h 4"/>
                  <a:gd name="T22" fmla="*/ 1 w 5"/>
                  <a:gd name="T23" fmla="*/ 3 h 4"/>
                  <a:gd name="T24" fmla="*/ 3 w 5"/>
                  <a:gd name="T2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15" name="Freeform 112">
                <a:extLst>
                  <a:ext uri="{FF2B5EF4-FFF2-40B4-BE49-F238E27FC236}">
                    <a16:creationId xmlns:a16="http://schemas.microsoft.com/office/drawing/2014/main" id="{C4C141D1-0DF5-4D2A-907A-7C12E0E2C68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63431" y="912164"/>
                <a:ext cx="22009" cy="33013"/>
              </a:xfrm>
              <a:custGeom>
                <a:avLst/>
                <a:gdLst>
                  <a:gd name="T0" fmla="*/ 1 w 4"/>
                  <a:gd name="T1" fmla="*/ 3 h 6"/>
                  <a:gd name="T2" fmla="*/ 1 w 4"/>
                  <a:gd name="T3" fmla="*/ 4 h 6"/>
                  <a:gd name="T4" fmla="*/ 2 w 4"/>
                  <a:gd name="T5" fmla="*/ 4 h 6"/>
                  <a:gd name="T6" fmla="*/ 3 w 4"/>
                  <a:gd name="T7" fmla="*/ 4 h 6"/>
                  <a:gd name="T8" fmla="*/ 4 w 4"/>
                  <a:gd name="T9" fmla="*/ 4 h 6"/>
                  <a:gd name="T10" fmla="*/ 4 w 4"/>
                  <a:gd name="T11" fmla="*/ 3 h 6"/>
                  <a:gd name="T12" fmla="*/ 4 w 4"/>
                  <a:gd name="T13" fmla="*/ 2 h 6"/>
                  <a:gd name="T14" fmla="*/ 4 w 4"/>
                  <a:gd name="T15" fmla="*/ 1 h 6"/>
                  <a:gd name="T16" fmla="*/ 3 w 4"/>
                  <a:gd name="T17" fmla="*/ 1 h 6"/>
                  <a:gd name="T18" fmla="*/ 2 w 4"/>
                  <a:gd name="T19" fmla="*/ 1 h 6"/>
                  <a:gd name="T20" fmla="*/ 1 w 4"/>
                  <a:gd name="T21" fmla="*/ 1 h 6"/>
                  <a:gd name="T22" fmla="*/ 1 w 4"/>
                  <a:gd name="T23" fmla="*/ 2 h 6"/>
                  <a:gd name="T24" fmla="*/ 1 w 4"/>
                  <a:gd name="T2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6"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3" y="6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16" name="Freeform 113">
                <a:extLst>
                  <a:ext uri="{FF2B5EF4-FFF2-40B4-BE49-F238E27FC236}">
                    <a16:creationId xmlns:a16="http://schemas.microsoft.com/office/drawing/2014/main" id="{73E78BBD-3323-471C-A327-D0971187B15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85439" y="923169"/>
                <a:ext cx="25677" cy="22009"/>
              </a:xfrm>
              <a:custGeom>
                <a:avLst/>
                <a:gdLst>
                  <a:gd name="T0" fmla="*/ 3 w 4"/>
                  <a:gd name="T1" fmla="*/ 4 h 4"/>
                  <a:gd name="T2" fmla="*/ 4 w 4"/>
                  <a:gd name="T3" fmla="*/ 3 h 4"/>
                  <a:gd name="T4" fmla="*/ 4 w 4"/>
                  <a:gd name="T5" fmla="*/ 1 h 4"/>
                  <a:gd name="T6" fmla="*/ 4 w 4"/>
                  <a:gd name="T7" fmla="*/ 1 h 4"/>
                  <a:gd name="T8" fmla="*/ 3 w 4"/>
                  <a:gd name="T9" fmla="*/ 0 h 4"/>
                  <a:gd name="T10" fmla="*/ 2 w 4"/>
                  <a:gd name="T11" fmla="*/ 1 h 4"/>
                  <a:gd name="T12" fmla="*/ 0 w 4"/>
                  <a:gd name="T13" fmla="*/ 1 h 4"/>
                  <a:gd name="T14" fmla="*/ 0 w 4"/>
                  <a:gd name="T15" fmla="*/ 1 h 4"/>
                  <a:gd name="T16" fmla="*/ 0 w 4"/>
                  <a:gd name="T17" fmla="*/ 3 h 4"/>
                  <a:gd name="T18" fmla="*/ 2 w 4"/>
                  <a:gd name="T19" fmla="*/ 3 h 4"/>
                  <a:gd name="T20" fmla="*/ 3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3" y="4"/>
                    </a:moveTo>
                    <a:cubicBezTo>
                      <a:pt x="3" y="4"/>
                      <a:pt x="3" y="3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17" name="Freeform 114">
                <a:extLst>
                  <a:ext uri="{FF2B5EF4-FFF2-40B4-BE49-F238E27FC236}">
                    <a16:creationId xmlns:a16="http://schemas.microsoft.com/office/drawing/2014/main" id="{5EEDFFCE-09D8-4B63-8266-BD456661C7C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11116" y="941509"/>
                <a:ext cx="29345" cy="18341"/>
              </a:xfrm>
              <a:custGeom>
                <a:avLst/>
                <a:gdLst>
                  <a:gd name="T0" fmla="*/ 1 w 5"/>
                  <a:gd name="T1" fmla="*/ 3 h 3"/>
                  <a:gd name="T2" fmla="*/ 2 w 5"/>
                  <a:gd name="T3" fmla="*/ 3 h 3"/>
                  <a:gd name="T4" fmla="*/ 3 w 5"/>
                  <a:gd name="T5" fmla="*/ 3 h 3"/>
                  <a:gd name="T6" fmla="*/ 4 w 5"/>
                  <a:gd name="T7" fmla="*/ 3 h 3"/>
                  <a:gd name="T8" fmla="*/ 5 w 5"/>
                  <a:gd name="T9" fmla="*/ 2 h 3"/>
                  <a:gd name="T10" fmla="*/ 5 w 5"/>
                  <a:gd name="T11" fmla="*/ 1 h 3"/>
                  <a:gd name="T12" fmla="*/ 4 w 5"/>
                  <a:gd name="T13" fmla="*/ 1 h 3"/>
                  <a:gd name="T14" fmla="*/ 2 w 5"/>
                  <a:gd name="T15" fmla="*/ 0 h 3"/>
                  <a:gd name="T16" fmla="*/ 1 w 5"/>
                  <a:gd name="T17" fmla="*/ 0 h 3"/>
                  <a:gd name="T18" fmla="*/ 0 w 5"/>
                  <a:gd name="T19" fmla="*/ 1 h 3"/>
                  <a:gd name="T20" fmla="*/ 0 w 5"/>
                  <a:gd name="T21" fmla="*/ 1 h 3"/>
                  <a:gd name="T22" fmla="*/ 0 w 5"/>
                  <a:gd name="T23" fmla="*/ 2 h 3"/>
                  <a:gd name="T24" fmla="*/ 1 w 5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3">
                    <a:moveTo>
                      <a:pt x="1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18" name="Freeform 115">
                <a:extLst>
                  <a:ext uri="{FF2B5EF4-FFF2-40B4-BE49-F238E27FC236}">
                    <a16:creationId xmlns:a16="http://schemas.microsoft.com/office/drawing/2014/main" id="{CD1D61D5-C2CB-4E9A-8C04-EB12ECD3AA1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29457" y="959850"/>
                <a:ext cx="29345" cy="18341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2 h 3"/>
                  <a:gd name="T4" fmla="*/ 0 w 5"/>
                  <a:gd name="T5" fmla="*/ 3 h 3"/>
                  <a:gd name="T6" fmla="*/ 1 w 5"/>
                  <a:gd name="T7" fmla="*/ 3 h 3"/>
                  <a:gd name="T8" fmla="*/ 2 w 5"/>
                  <a:gd name="T9" fmla="*/ 3 h 3"/>
                  <a:gd name="T10" fmla="*/ 3 w 5"/>
                  <a:gd name="T11" fmla="*/ 3 h 3"/>
                  <a:gd name="T12" fmla="*/ 3 w 5"/>
                  <a:gd name="T13" fmla="*/ 2 h 3"/>
                  <a:gd name="T14" fmla="*/ 3 w 5"/>
                  <a:gd name="T15" fmla="*/ 1 h 3"/>
                  <a:gd name="T16" fmla="*/ 3 w 5"/>
                  <a:gd name="T17" fmla="*/ 0 h 3"/>
                  <a:gd name="T18" fmla="*/ 2 w 5"/>
                  <a:gd name="T19" fmla="*/ 0 h 3"/>
                  <a:gd name="T20" fmla="*/ 1 w 5"/>
                  <a:gd name="T21" fmla="*/ 0 h 3"/>
                  <a:gd name="T22" fmla="*/ 1 w 5"/>
                  <a:gd name="T23" fmla="*/ 0 h 3"/>
                  <a:gd name="T24" fmla="*/ 0 w 5"/>
                  <a:gd name="T25" fmla="*/ 0 h 3"/>
                  <a:gd name="T26" fmla="*/ 0 w 5"/>
                  <a:gd name="T2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2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19" name="Freeform 116">
                <a:extLst>
                  <a:ext uri="{FF2B5EF4-FFF2-40B4-BE49-F238E27FC236}">
                    <a16:creationId xmlns:a16="http://schemas.microsoft.com/office/drawing/2014/main" id="{0813A2A6-18F6-4A2A-9688-503BE2CF203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40461" y="981859"/>
                <a:ext cx="18341" cy="25677"/>
              </a:xfrm>
              <a:custGeom>
                <a:avLst/>
                <a:gdLst>
                  <a:gd name="T0" fmla="*/ 1 w 3"/>
                  <a:gd name="T1" fmla="*/ 0 h 4"/>
                  <a:gd name="T2" fmla="*/ 0 w 3"/>
                  <a:gd name="T3" fmla="*/ 1 h 4"/>
                  <a:gd name="T4" fmla="*/ 0 w 3"/>
                  <a:gd name="T5" fmla="*/ 2 h 4"/>
                  <a:gd name="T6" fmla="*/ 1 w 3"/>
                  <a:gd name="T7" fmla="*/ 3 h 4"/>
                  <a:gd name="T8" fmla="*/ 2 w 3"/>
                  <a:gd name="T9" fmla="*/ 4 h 4"/>
                  <a:gd name="T10" fmla="*/ 3 w 3"/>
                  <a:gd name="T11" fmla="*/ 3 h 4"/>
                  <a:gd name="T12" fmla="*/ 3 w 3"/>
                  <a:gd name="T13" fmla="*/ 3 h 4"/>
                  <a:gd name="T14" fmla="*/ 3 w 3"/>
                  <a:gd name="T15" fmla="*/ 2 h 4"/>
                  <a:gd name="T16" fmla="*/ 3 w 3"/>
                  <a:gd name="T17" fmla="*/ 1 h 4"/>
                  <a:gd name="T18" fmla="*/ 3 w 3"/>
                  <a:gd name="T19" fmla="*/ 0 h 4"/>
                  <a:gd name="T20" fmla="*/ 2 w 3"/>
                  <a:gd name="T21" fmla="*/ 0 h 4"/>
                  <a:gd name="T22" fmla="*/ 1 w 3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20" name="Freeform 117">
                <a:extLst>
                  <a:ext uri="{FF2B5EF4-FFF2-40B4-BE49-F238E27FC236}">
                    <a16:creationId xmlns:a16="http://schemas.microsoft.com/office/drawing/2014/main" id="{8CFAC57C-2B26-4FC9-873A-6710AD8A8D9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40461" y="1018540"/>
                <a:ext cx="18341" cy="11004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0 h 2"/>
                  <a:gd name="T4" fmla="*/ 3 w 3"/>
                  <a:gd name="T5" fmla="*/ 0 h 2"/>
                  <a:gd name="T6" fmla="*/ 2 w 3"/>
                  <a:gd name="T7" fmla="*/ 0 h 2"/>
                  <a:gd name="T8" fmla="*/ 1 w 3"/>
                  <a:gd name="T9" fmla="*/ 0 h 2"/>
                  <a:gd name="T10" fmla="*/ 0 w 3"/>
                  <a:gd name="T11" fmla="*/ 0 h 2"/>
                  <a:gd name="T12" fmla="*/ 0 w 3"/>
                  <a:gd name="T13" fmla="*/ 1 h 2"/>
                  <a:gd name="T14" fmla="*/ 0 w 3"/>
                  <a:gd name="T15" fmla="*/ 2 h 2"/>
                  <a:gd name="T16" fmla="*/ 2 w 3"/>
                  <a:gd name="T17" fmla="*/ 2 h 2"/>
                  <a:gd name="T18" fmla="*/ 3 w 3"/>
                  <a:gd name="T1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21" name="Freeform 118">
                <a:extLst>
                  <a:ext uri="{FF2B5EF4-FFF2-40B4-BE49-F238E27FC236}">
                    <a16:creationId xmlns:a16="http://schemas.microsoft.com/office/drawing/2014/main" id="{284B1749-1455-4234-9978-DC1F2DA8FFA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29457" y="1036880"/>
                <a:ext cx="22009" cy="18341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0 w 4"/>
                  <a:gd name="T5" fmla="*/ 2 h 3"/>
                  <a:gd name="T6" fmla="*/ 0 w 4"/>
                  <a:gd name="T7" fmla="*/ 3 h 3"/>
                  <a:gd name="T8" fmla="*/ 1 w 4"/>
                  <a:gd name="T9" fmla="*/ 3 h 3"/>
                  <a:gd name="T10" fmla="*/ 2 w 4"/>
                  <a:gd name="T11" fmla="*/ 3 h 3"/>
                  <a:gd name="T12" fmla="*/ 3 w 4"/>
                  <a:gd name="T13" fmla="*/ 3 h 3"/>
                  <a:gd name="T14" fmla="*/ 4 w 4"/>
                  <a:gd name="T15" fmla="*/ 3 h 3"/>
                  <a:gd name="T16" fmla="*/ 4 w 4"/>
                  <a:gd name="T17" fmla="*/ 2 h 3"/>
                  <a:gd name="T18" fmla="*/ 4 w 4"/>
                  <a:gd name="T19" fmla="*/ 1 h 3"/>
                  <a:gd name="T20" fmla="*/ 3 w 4"/>
                  <a:gd name="T21" fmla="*/ 0 h 3"/>
                  <a:gd name="T22" fmla="*/ 2 w 4"/>
                  <a:gd name="T23" fmla="*/ 0 h 3"/>
                  <a:gd name="T24" fmla="*/ 1 w 4"/>
                  <a:gd name="T2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</p:grpSp>
      </p:grpSp>
      <p:sp>
        <p:nvSpPr>
          <p:cNvPr id="222" name="Rectangle 221">
            <a:extLst>
              <a:ext uri="{FF2B5EF4-FFF2-40B4-BE49-F238E27FC236}">
                <a16:creationId xmlns:a16="http://schemas.microsoft.com/office/drawing/2014/main" id="{740F971F-C506-4A14-9884-C233180FBF42}"/>
              </a:ext>
            </a:extLst>
          </p:cNvPr>
          <p:cNvSpPr/>
          <p:nvPr userDrawn="1"/>
        </p:nvSpPr>
        <p:spPr>
          <a:xfrm>
            <a:off x="3000" y="6215139"/>
            <a:ext cx="12186000" cy="144000"/>
          </a:xfrm>
          <a:prstGeom prst="rect">
            <a:avLst/>
          </a:prstGeom>
          <a:solidFill>
            <a:srgbClr val="2DD5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977756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</p15:sldGuideLst>
    </p:ext>
  </p:extLs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98BAE149-3139-46ED-A337-F5F3E02284B2}"/>
              </a:ext>
            </a:extLst>
          </p:cNvPr>
          <p:cNvSpPr/>
          <p:nvPr userDrawn="1"/>
        </p:nvSpPr>
        <p:spPr>
          <a:xfrm>
            <a:off x="2864" y="0"/>
            <a:ext cx="12189135" cy="6233886"/>
          </a:xfrm>
          <a:prstGeom prst="rect">
            <a:avLst/>
          </a:prstGeom>
          <a:solidFill>
            <a:srgbClr val="FFFFFF">
              <a:alpha val="9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C1412074-8D8D-427C-AE1D-7069604B5FA0}"/>
              </a:ext>
            </a:extLst>
          </p:cNvPr>
          <p:cNvSpPr/>
          <p:nvPr userDrawn="1"/>
        </p:nvSpPr>
        <p:spPr>
          <a:xfrm rot="4627839">
            <a:off x="3154850" y="2499000"/>
            <a:ext cx="7017334" cy="6721509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rgbClr val="2DD573">
              <a:alpha val="9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98550AB2-DF50-45E5-A479-F9069963E41C}"/>
              </a:ext>
            </a:extLst>
          </p:cNvPr>
          <p:cNvSpPr/>
          <p:nvPr userDrawn="1"/>
        </p:nvSpPr>
        <p:spPr>
          <a:xfrm rot="4627839">
            <a:off x="-5308869" y="-3800742"/>
            <a:ext cx="13559074" cy="12987473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chemeClr val="bg2">
              <a:alpha val="3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F758486-3896-431C-BC57-C2D44E18C854}"/>
              </a:ext>
            </a:extLst>
          </p:cNvPr>
          <p:cNvGrpSpPr/>
          <p:nvPr userDrawn="1"/>
        </p:nvGrpSpPr>
        <p:grpSpPr>
          <a:xfrm>
            <a:off x="2433750" y="1808163"/>
            <a:ext cx="8918462" cy="9683037"/>
            <a:chOff x="-515073" y="2466975"/>
            <a:chExt cx="27159008" cy="29487334"/>
          </a:xfrm>
        </p:grpSpPr>
        <p:sp>
          <p:nvSpPr>
            <p:cNvPr id="11" name="Freeform 5">
              <a:extLst>
                <a:ext uri="{FF2B5EF4-FFF2-40B4-BE49-F238E27FC236}">
                  <a16:creationId xmlns:a16="http://schemas.microsoft.com/office/drawing/2014/main" id="{BAFEA914-86AE-48DE-AF01-8A8699186A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23711" y="7742596"/>
              <a:ext cx="24220224" cy="24211713"/>
            </a:xfrm>
            <a:custGeom>
              <a:avLst/>
              <a:gdLst>
                <a:gd name="T0" fmla="*/ 2672 w 2740"/>
                <a:gd name="T1" fmla="*/ 0 h 2739"/>
                <a:gd name="T2" fmla="*/ 1779 w 2740"/>
                <a:gd name="T3" fmla="*/ 0 h 2739"/>
                <a:gd name="T4" fmla="*/ 1731 w 2740"/>
                <a:gd name="T5" fmla="*/ 19 h 2739"/>
                <a:gd name="T6" fmla="*/ 0 w 2740"/>
                <a:gd name="T7" fmla="*/ 1750 h 2739"/>
                <a:gd name="T8" fmla="*/ 990 w 2740"/>
                <a:gd name="T9" fmla="*/ 2739 h 2739"/>
                <a:gd name="T10" fmla="*/ 1563 w 2740"/>
                <a:gd name="T11" fmla="*/ 2164 h 2739"/>
                <a:gd name="T12" fmla="*/ 1565 w 2740"/>
                <a:gd name="T13" fmla="*/ 2166 h 2739"/>
                <a:gd name="T14" fmla="*/ 2720 w 2740"/>
                <a:gd name="T15" fmla="*/ 1008 h 2739"/>
                <a:gd name="T16" fmla="*/ 2740 w 2740"/>
                <a:gd name="T17" fmla="*/ 960 h 2739"/>
                <a:gd name="T18" fmla="*/ 2740 w 2740"/>
                <a:gd name="T19" fmla="*/ 68 h 2739"/>
                <a:gd name="T20" fmla="*/ 2672 w 2740"/>
                <a:gd name="T21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0" h="2739">
                  <a:moveTo>
                    <a:pt x="2672" y="0"/>
                  </a:moveTo>
                  <a:cubicBezTo>
                    <a:pt x="1779" y="0"/>
                    <a:pt x="1779" y="0"/>
                    <a:pt x="1779" y="0"/>
                  </a:cubicBezTo>
                  <a:cubicBezTo>
                    <a:pt x="1761" y="0"/>
                    <a:pt x="1744" y="7"/>
                    <a:pt x="1731" y="19"/>
                  </a:cubicBezTo>
                  <a:cubicBezTo>
                    <a:pt x="0" y="1750"/>
                    <a:pt x="0" y="1750"/>
                    <a:pt x="0" y="1750"/>
                  </a:cubicBezTo>
                  <a:cubicBezTo>
                    <a:pt x="990" y="2739"/>
                    <a:pt x="990" y="2739"/>
                    <a:pt x="990" y="2739"/>
                  </a:cubicBezTo>
                  <a:cubicBezTo>
                    <a:pt x="1563" y="2164"/>
                    <a:pt x="1563" y="2164"/>
                    <a:pt x="1563" y="2164"/>
                  </a:cubicBezTo>
                  <a:cubicBezTo>
                    <a:pt x="1565" y="2166"/>
                    <a:pt x="1565" y="2166"/>
                    <a:pt x="1565" y="2166"/>
                  </a:cubicBezTo>
                  <a:cubicBezTo>
                    <a:pt x="2720" y="1008"/>
                    <a:pt x="2720" y="1008"/>
                    <a:pt x="2720" y="1008"/>
                  </a:cubicBezTo>
                  <a:cubicBezTo>
                    <a:pt x="2733" y="995"/>
                    <a:pt x="2740" y="978"/>
                    <a:pt x="2740" y="960"/>
                  </a:cubicBezTo>
                  <a:cubicBezTo>
                    <a:pt x="2740" y="68"/>
                    <a:pt x="2740" y="68"/>
                    <a:pt x="2740" y="68"/>
                  </a:cubicBezTo>
                  <a:cubicBezTo>
                    <a:pt x="2740" y="30"/>
                    <a:pt x="2710" y="0"/>
                    <a:pt x="2672" y="0"/>
                  </a:cubicBezTo>
                </a:path>
              </a:pathLst>
            </a:custGeom>
            <a:solidFill>
              <a:schemeClr val="bg1">
                <a:alpha val="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" name="Freeform 5">
              <a:extLst>
                <a:ext uri="{FF2B5EF4-FFF2-40B4-BE49-F238E27FC236}">
                  <a16:creationId xmlns:a16="http://schemas.microsoft.com/office/drawing/2014/main" id="{11FB0001-141B-4177-9CA8-1C761D7325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15073" y="2466975"/>
              <a:ext cx="24220224" cy="24211713"/>
            </a:xfrm>
            <a:custGeom>
              <a:avLst/>
              <a:gdLst>
                <a:gd name="T0" fmla="*/ 2672 w 2740"/>
                <a:gd name="T1" fmla="*/ 0 h 2739"/>
                <a:gd name="T2" fmla="*/ 1779 w 2740"/>
                <a:gd name="T3" fmla="*/ 0 h 2739"/>
                <a:gd name="T4" fmla="*/ 1731 w 2740"/>
                <a:gd name="T5" fmla="*/ 19 h 2739"/>
                <a:gd name="T6" fmla="*/ 0 w 2740"/>
                <a:gd name="T7" fmla="*/ 1750 h 2739"/>
                <a:gd name="T8" fmla="*/ 990 w 2740"/>
                <a:gd name="T9" fmla="*/ 2739 h 2739"/>
                <a:gd name="T10" fmla="*/ 1563 w 2740"/>
                <a:gd name="T11" fmla="*/ 2164 h 2739"/>
                <a:gd name="T12" fmla="*/ 1565 w 2740"/>
                <a:gd name="T13" fmla="*/ 2166 h 2739"/>
                <a:gd name="T14" fmla="*/ 2720 w 2740"/>
                <a:gd name="T15" fmla="*/ 1008 h 2739"/>
                <a:gd name="T16" fmla="*/ 2740 w 2740"/>
                <a:gd name="T17" fmla="*/ 960 h 2739"/>
                <a:gd name="T18" fmla="*/ 2740 w 2740"/>
                <a:gd name="T19" fmla="*/ 68 h 2739"/>
                <a:gd name="T20" fmla="*/ 2672 w 2740"/>
                <a:gd name="T21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0" h="2739">
                  <a:moveTo>
                    <a:pt x="2672" y="0"/>
                  </a:moveTo>
                  <a:cubicBezTo>
                    <a:pt x="1779" y="0"/>
                    <a:pt x="1779" y="0"/>
                    <a:pt x="1779" y="0"/>
                  </a:cubicBezTo>
                  <a:cubicBezTo>
                    <a:pt x="1761" y="0"/>
                    <a:pt x="1744" y="7"/>
                    <a:pt x="1731" y="19"/>
                  </a:cubicBezTo>
                  <a:cubicBezTo>
                    <a:pt x="0" y="1750"/>
                    <a:pt x="0" y="1750"/>
                    <a:pt x="0" y="1750"/>
                  </a:cubicBezTo>
                  <a:cubicBezTo>
                    <a:pt x="990" y="2739"/>
                    <a:pt x="990" y="2739"/>
                    <a:pt x="990" y="2739"/>
                  </a:cubicBezTo>
                  <a:cubicBezTo>
                    <a:pt x="1563" y="2164"/>
                    <a:pt x="1563" y="2164"/>
                    <a:pt x="1563" y="2164"/>
                  </a:cubicBezTo>
                  <a:cubicBezTo>
                    <a:pt x="1565" y="2166"/>
                    <a:pt x="1565" y="2166"/>
                    <a:pt x="1565" y="2166"/>
                  </a:cubicBezTo>
                  <a:cubicBezTo>
                    <a:pt x="2720" y="1008"/>
                    <a:pt x="2720" y="1008"/>
                    <a:pt x="2720" y="1008"/>
                  </a:cubicBezTo>
                  <a:cubicBezTo>
                    <a:pt x="2733" y="995"/>
                    <a:pt x="2740" y="978"/>
                    <a:pt x="2740" y="960"/>
                  </a:cubicBezTo>
                  <a:cubicBezTo>
                    <a:pt x="2740" y="68"/>
                    <a:pt x="2740" y="68"/>
                    <a:pt x="2740" y="68"/>
                  </a:cubicBezTo>
                  <a:cubicBezTo>
                    <a:pt x="2740" y="30"/>
                    <a:pt x="2710" y="0"/>
                    <a:pt x="2672" y="0"/>
                  </a:cubicBezTo>
                </a:path>
              </a:pathLst>
            </a:custGeom>
            <a:solidFill>
              <a:srgbClr val="2DD573">
                <a:alpha val="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3" name="Rectangle 12">
            <a:extLst>
              <a:ext uri="{FF2B5EF4-FFF2-40B4-BE49-F238E27FC236}">
                <a16:creationId xmlns:a16="http://schemas.microsoft.com/office/drawing/2014/main" id="{CDFBB33E-6289-45C8-8519-AD7D7DD264ED}"/>
              </a:ext>
            </a:extLst>
          </p:cNvPr>
          <p:cNvSpPr/>
          <p:nvPr userDrawn="1"/>
        </p:nvSpPr>
        <p:spPr>
          <a:xfrm>
            <a:off x="0" y="6348951"/>
            <a:ext cx="12192000" cy="514350"/>
          </a:xfrm>
          <a:prstGeom prst="rect">
            <a:avLst/>
          </a:prstGeom>
          <a:gradFill>
            <a:gsLst>
              <a:gs pos="0">
                <a:srgbClr val="124042">
                  <a:alpha val="0"/>
                </a:srgbClr>
              </a:gs>
              <a:gs pos="100000">
                <a:srgbClr val="12404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610" tIns="54610" rIns="54610" bIns="54610" rtlCol="0" anchor="ctr"/>
          <a:lstStyle/>
          <a:p>
            <a:pPr algn="ctr"/>
            <a:endParaRPr lang="en-GB" sz="900">
              <a:solidFill>
                <a:schemeClr val="bg1"/>
              </a:solidFill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4263C6B4-50C5-4D9B-BB73-58F9E680457B}"/>
              </a:ext>
            </a:extLst>
          </p:cNvPr>
          <p:cNvSpPr/>
          <p:nvPr userDrawn="1"/>
        </p:nvSpPr>
        <p:spPr>
          <a:xfrm>
            <a:off x="-2" y="6321373"/>
            <a:ext cx="12189135" cy="543600"/>
          </a:xfrm>
          <a:prstGeom prst="rect">
            <a:avLst/>
          </a:prstGeom>
          <a:solidFill>
            <a:srgbClr val="FFFFFF">
              <a:alpha val="9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" name="object 20">
            <a:extLst>
              <a:ext uri="{FF2B5EF4-FFF2-40B4-BE49-F238E27FC236}">
                <a16:creationId xmlns:a16="http://schemas.microsoft.com/office/drawing/2014/main" id="{E9F7BC6B-8338-4B4A-AAEE-26EA54993A6C}"/>
              </a:ext>
            </a:extLst>
          </p:cNvPr>
          <p:cNvSpPr/>
          <p:nvPr userDrawn="1"/>
        </p:nvSpPr>
        <p:spPr>
          <a:xfrm>
            <a:off x="-2397871" y="6040438"/>
            <a:ext cx="682459" cy="356984"/>
          </a:xfrm>
          <a:prstGeom prst="rect">
            <a:avLst/>
          </a:pr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1">
            <a:extLst>
              <a:ext uri="{FF2B5EF4-FFF2-40B4-BE49-F238E27FC236}">
                <a16:creationId xmlns:a16="http://schemas.microsoft.com/office/drawing/2014/main" id="{14606144-1284-4EC0-A847-7664763E2EE3}"/>
              </a:ext>
            </a:extLst>
          </p:cNvPr>
          <p:cNvSpPr/>
          <p:nvPr userDrawn="1"/>
        </p:nvSpPr>
        <p:spPr>
          <a:xfrm>
            <a:off x="-1669145" y="6040438"/>
            <a:ext cx="682459" cy="356984"/>
          </a:xfrm>
          <a:prstGeom prst="rect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2">
            <a:extLst>
              <a:ext uri="{FF2B5EF4-FFF2-40B4-BE49-F238E27FC236}">
                <a16:creationId xmlns:a16="http://schemas.microsoft.com/office/drawing/2014/main" id="{15AF5EE1-F241-4B6E-A4E5-76CB1D0BDE57}"/>
              </a:ext>
            </a:extLst>
          </p:cNvPr>
          <p:cNvSpPr/>
          <p:nvPr userDrawn="1"/>
        </p:nvSpPr>
        <p:spPr>
          <a:xfrm>
            <a:off x="-940406" y="6040438"/>
            <a:ext cx="682459" cy="356984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3">
            <a:extLst>
              <a:ext uri="{FF2B5EF4-FFF2-40B4-BE49-F238E27FC236}">
                <a16:creationId xmlns:a16="http://schemas.microsoft.com/office/drawing/2014/main" id="{692E4121-4151-47DE-BA1B-60C069E092FF}"/>
              </a:ext>
            </a:extLst>
          </p:cNvPr>
          <p:cNvSpPr/>
          <p:nvPr userDrawn="1"/>
        </p:nvSpPr>
        <p:spPr>
          <a:xfrm>
            <a:off x="-2397871" y="6468504"/>
            <a:ext cx="682459" cy="356984"/>
          </a:xfrm>
          <a:prstGeom prst="rect">
            <a:avLst/>
          </a:pr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24">
            <a:extLst>
              <a:ext uri="{FF2B5EF4-FFF2-40B4-BE49-F238E27FC236}">
                <a16:creationId xmlns:a16="http://schemas.microsoft.com/office/drawing/2014/main" id="{3533DA4C-9666-4F1D-9987-BA147CD79F45}"/>
              </a:ext>
            </a:extLst>
          </p:cNvPr>
          <p:cNvSpPr/>
          <p:nvPr userDrawn="1"/>
        </p:nvSpPr>
        <p:spPr>
          <a:xfrm>
            <a:off x="-1669145" y="6468504"/>
            <a:ext cx="682459" cy="356984"/>
          </a:xfrm>
          <a:prstGeom prst="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25">
            <a:extLst>
              <a:ext uri="{FF2B5EF4-FFF2-40B4-BE49-F238E27FC236}">
                <a16:creationId xmlns:a16="http://schemas.microsoft.com/office/drawing/2014/main" id="{A1E62F65-A7D9-4032-B429-6E8A14F82C9A}"/>
              </a:ext>
            </a:extLst>
          </p:cNvPr>
          <p:cNvSpPr/>
          <p:nvPr userDrawn="1"/>
        </p:nvSpPr>
        <p:spPr>
          <a:xfrm>
            <a:off x="-940406" y="6468504"/>
            <a:ext cx="682459" cy="356984"/>
          </a:xfrm>
          <a:prstGeom prst="rect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32" name="object 79">
            <a:extLst>
              <a:ext uri="{FF2B5EF4-FFF2-40B4-BE49-F238E27FC236}">
                <a16:creationId xmlns:a16="http://schemas.microsoft.com/office/drawing/2014/main" id="{0F810C08-4456-43DF-8A48-FB9A16281EE7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969807624"/>
              </p:ext>
            </p:extLst>
          </p:nvPr>
        </p:nvGraphicFramePr>
        <p:xfrm>
          <a:off x="-1104142" y="0"/>
          <a:ext cx="703580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213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2375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3" name="object 79">
            <a:extLst>
              <a:ext uri="{FF2B5EF4-FFF2-40B4-BE49-F238E27FC236}">
                <a16:creationId xmlns:a16="http://schemas.microsoft.com/office/drawing/2014/main" id="{38B4D860-4906-4AE2-9578-45AE9287D7C1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77699658"/>
              </p:ext>
            </p:extLst>
          </p:nvPr>
        </p:nvGraphicFramePr>
        <p:xfrm>
          <a:off x="-1104142" y="85527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33F4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B677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AD0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4" name="object 79">
            <a:extLst>
              <a:ext uri="{FF2B5EF4-FFF2-40B4-BE49-F238E27FC236}">
                <a16:creationId xmlns:a16="http://schemas.microsoft.com/office/drawing/2014/main" id="{6FC1CF93-E2D7-4BCB-929D-89A3C4497294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414091640"/>
              </p:ext>
            </p:extLst>
          </p:nvPr>
        </p:nvGraphicFramePr>
        <p:xfrm>
          <a:off x="-1104142" y="1710550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C254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2466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1B0E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5" name="object 79">
            <a:extLst>
              <a:ext uri="{FF2B5EF4-FFF2-40B4-BE49-F238E27FC236}">
                <a16:creationId xmlns:a16="http://schemas.microsoft.com/office/drawing/2014/main" id="{5934ADF4-ED57-4A95-8DE7-B97517C34F6E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497470939"/>
              </p:ext>
            </p:extLst>
          </p:nvPr>
        </p:nvGraphicFramePr>
        <p:xfrm>
          <a:off x="-1104142" y="256582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2404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5636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D57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6" name="object 79">
            <a:extLst>
              <a:ext uri="{FF2B5EF4-FFF2-40B4-BE49-F238E27FC236}">
                <a16:creationId xmlns:a16="http://schemas.microsoft.com/office/drawing/2014/main" id="{F0BCD050-C1BB-4028-9F51-FA7DA910E4C5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516087903"/>
              </p:ext>
            </p:extLst>
          </p:nvPr>
        </p:nvGraphicFramePr>
        <p:xfrm>
          <a:off x="-1104142" y="3421100"/>
          <a:ext cx="727074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59E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D32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C20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7" name="object 79">
            <a:extLst>
              <a:ext uri="{FF2B5EF4-FFF2-40B4-BE49-F238E27FC236}">
                <a16:creationId xmlns:a16="http://schemas.microsoft.com/office/drawing/2014/main" id="{50CB1190-FEB0-4F48-80C5-C93C16324473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94051088"/>
              </p:ext>
            </p:extLst>
          </p:nvPr>
        </p:nvGraphicFramePr>
        <p:xfrm>
          <a:off x="-1104142" y="427637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572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932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83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8" name="object 79">
            <a:extLst>
              <a:ext uri="{FF2B5EF4-FFF2-40B4-BE49-F238E27FC236}">
                <a16:creationId xmlns:a16="http://schemas.microsoft.com/office/drawing/2014/main" id="{B26EA2F9-9EC4-4487-B784-997D5DBDFDED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881532343"/>
              </p:ext>
            </p:extLst>
          </p:nvPr>
        </p:nvGraphicFramePr>
        <p:xfrm>
          <a:off x="-1104142" y="5131651"/>
          <a:ext cx="703579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3163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75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8D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39" name="TextBox 38">
            <a:extLst>
              <a:ext uri="{FF2B5EF4-FFF2-40B4-BE49-F238E27FC236}">
                <a16:creationId xmlns:a16="http://schemas.microsoft.com/office/drawing/2014/main" id="{F7D7E420-F22C-4A78-A69C-571E91F3F865}"/>
              </a:ext>
            </a:extLst>
          </p:cNvPr>
          <p:cNvSpPr txBox="1"/>
          <p:nvPr userDrawn="1"/>
        </p:nvSpPr>
        <p:spPr>
          <a:xfrm>
            <a:off x="0" y="0"/>
            <a:ext cx="121920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OFFICIAL</a:t>
            </a: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869B0B06-11E0-4C20-8A31-39CC9A4E5962}"/>
              </a:ext>
            </a:extLst>
          </p:cNvPr>
          <p:cNvSpPr/>
          <p:nvPr userDrawn="1"/>
        </p:nvSpPr>
        <p:spPr>
          <a:xfrm>
            <a:off x="3000" y="6215139"/>
            <a:ext cx="12186000" cy="144000"/>
          </a:xfrm>
          <a:prstGeom prst="rect">
            <a:avLst/>
          </a:prstGeom>
          <a:solidFill>
            <a:srgbClr val="2DD5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C4AC9F74-CE3C-4432-90F6-DD2F8F473992}"/>
              </a:ext>
            </a:extLst>
          </p:cNvPr>
          <p:cNvGrpSpPr/>
          <p:nvPr userDrawn="1"/>
        </p:nvGrpSpPr>
        <p:grpSpPr>
          <a:xfrm>
            <a:off x="4521284" y="1827621"/>
            <a:ext cx="3208755" cy="2716027"/>
            <a:chOff x="2762819" y="846138"/>
            <a:chExt cx="2754761" cy="2230218"/>
          </a:xfrm>
          <a:solidFill>
            <a:srgbClr val="2DD573"/>
          </a:solidFill>
        </p:grpSpPr>
        <p:sp>
          <p:nvSpPr>
            <p:cNvPr id="40" name="Rectangle 26">
              <a:extLst>
                <a:ext uri="{FF2B5EF4-FFF2-40B4-BE49-F238E27FC236}">
                  <a16:creationId xmlns:a16="http://schemas.microsoft.com/office/drawing/2014/main" id="{97FD628D-D6CB-46F9-8C3F-987A155617B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762819" y="846138"/>
              <a:ext cx="47686" cy="2222882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2308">
                <a:solidFill>
                  <a:srgbClr val="000000"/>
                </a:solidFill>
              </a:endParaRPr>
            </a:p>
          </p:txBody>
        </p:sp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BDA3F9DA-EBE3-41C5-A0CF-AC550114D1AF}"/>
                </a:ext>
              </a:extLst>
            </p:cNvPr>
            <p:cNvGrpSpPr/>
            <p:nvPr/>
          </p:nvGrpSpPr>
          <p:grpSpPr>
            <a:xfrm>
              <a:off x="2990243" y="846138"/>
              <a:ext cx="2527337" cy="2230218"/>
              <a:chOff x="2990243" y="846138"/>
              <a:chExt cx="2527337" cy="2230218"/>
            </a:xfrm>
            <a:grpFill/>
          </p:grpSpPr>
          <p:sp>
            <p:nvSpPr>
              <p:cNvPr id="43" name="Freeform 5">
                <a:extLst>
                  <a:ext uri="{FF2B5EF4-FFF2-40B4-BE49-F238E27FC236}">
                    <a16:creationId xmlns:a16="http://schemas.microsoft.com/office/drawing/2014/main" id="{DAAADDA3-1E2C-43B1-8B13-22283BA6287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030592" y="2115308"/>
                <a:ext cx="385153" cy="392489"/>
              </a:xfrm>
              <a:custGeom>
                <a:avLst/>
                <a:gdLst>
                  <a:gd name="T0" fmla="*/ 64 w 64"/>
                  <a:gd name="T1" fmla="*/ 66 h 66"/>
                  <a:gd name="T2" fmla="*/ 64 w 64"/>
                  <a:gd name="T3" fmla="*/ 0 h 66"/>
                  <a:gd name="T4" fmla="*/ 51 w 64"/>
                  <a:gd name="T5" fmla="*/ 0 h 66"/>
                  <a:gd name="T6" fmla="*/ 32 w 64"/>
                  <a:gd name="T7" fmla="*/ 56 h 66"/>
                  <a:gd name="T8" fmla="*/ 32 w 64"/>
                  <a:gd name="T9" fmla="*/ 56 h 66"/>
                  <a:gd name="T10" fmla="*/ 13 w 64"/>
                  <a:gd name="T11" fmla="*/ 0 h 66"/>
                  <a:gd name="T12" fmla="*/ 0 w 64"/>
                  <a:gd name="T13" fmla="*/ 0 h 66"/>
                  <a:gd name="T14" fmla="*/ 0 w 64"/>
                  <a:gd name="T15" fmla="*/ 66 h 66"/>
                  <a:gd name="T16" fmla="*/ 9 w 64"/>
                  <a:gd name="T17" fmla="*/ 66 h 66"/>
                  <a:gd name="T18" fmla="*/ 9 w 64"/>
                  <a:gd name="T19" fmla="*/ 27 h 66"/>
                  <a:gd name="T20" fmla="*/ 9 w 64"/>
                  <a:gd name="T21" fmla="*/ 11 h 66"/>
                  <a:gd name="T22" fmla="*/ 9 w 64"/>
                  <a:gd name="T23" fmla="*/ 11 h 66"/>
                  <a:gd name="T24" fmla="*/ 28 w 64"/>
                  <a:gd name="T25" fmla="*/ 66 h 66"/>
                  <a:gd name="T26" fmla="*/ 37 w 64"/>
                  <a:gd name="T27" fmla="*/ 66 h 66"/>
                  <a:gd name="T28" fmla="*/ 55 w 64"/>
                  <a:gd name="T29" fmla="*/ 11 h 66"/>
                  <a:gd name="T30" fmla="*/ 55 w 64"/>
                  <a:gd name="T31" fmla="*/ 11 h 66"/>
                  <a:gd name="T32" fmla="*/ 55 w 64"/>
                  <a:gd name="T33" fmla="*/ 27 h 66"/>
                  <a:gd name="T34" fmla="*/ 55 w 64"/>
                  <a:gd name="T35" fmla="*/ 66 h 66"/>
                  <a:gd name="T36" fmla="*/ 64 w 64"/>
                  <a:gd name="T3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4" h="66">
                    <a:moveTo>
                      <a:pt x="64" y="66"/>
                    </a:moveTo>
                    <a:cubicBezTo>
                      <a:pt x="64" y="0"/>
                      <a:pt x="64" y="0"/>
                      <a:pt x="64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6"/>
                      <a:pt x="9" y="17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28" y="66"/>
                      <a:pt x="28" y="66"/>
                      <a:pt x="28" y="66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7"/>
                      <a:pt x="55" y="26"/>
                      <a:pt x="55" y="27"/>
                    </a:cubicBezTo>
                    <a:cubicBezTo>
                      <a:pt x="55" y="66"/>
                      <a:pt x="55" y="66"/>
                      <a:pt x="55" y="66"/>
                    </a:cubicBezTo>
                    <a:lnTo>
                      <a:pt x="64" y="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44" name="Freeform 6">
                <a:extLst>
                  <a:ext uri="{FF2B5EF4-FFF2-40B4-BE49-F238E27FC236}">
                    <a16:creationId xmlns:a16="http://schemas.microsoft.com/office/drawing/2014/main" id="{182B4552-9D20-42CE-92C0-CEF5F8A5634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481771" y="2115308"/>
                <a:ext cx="47686" cy="392489"/>
              </a:xfrm>
              <a:custGeom>
                <a:avLst/>
                <a:gdLst>
                  <a:gd name="T0" fmla="*/ 13 w 13"/>
                  <a:gd name="T1" fmla="*/ 29 h 107"/>
                  <a:gd name="T2" fmla="*/ 0 w 13"/>
                  <a:gd name="T3" fmla="*/ 29 h 107"/>
                  <a:gd name="T4" fmla="*/ 0 w 13"/>
                  <a:gd name="T5" fmla="*/ 107 h 107"/>
                  <a:gd name="T6" fmla="*/ 13 w 13"/>
                  <a:gd name="T7" fmla="*/ 107 h 107"/>
                  <a:gd name="T8" fmla="*/ 13 w 13"/>
                  <a:gd name="T9" fmla="*/ 29 h 107"/>
                  <a:gd name="T10" fmla="*/ 13 w 13"/>
                  <a:gd name="T11" fmla="*/ 16 h 107"/>
                  <a:gd name="T12" fmla="*/ 13 w 13"/>
                  <a:gd name="T13" fmla="*/ 0 h 107"/>
                  <a:gd name="T14" fmla="*/ 0 w 13"/>
                  <a:gd name="T15" fmla="*/ 0 h 107"/>
                  <a:gd name="T16" fmla="*/ 0 w 13"/>
                  <a:gd name="T17" fmla="*/ 16 h 107"/>
                  <a:gd name="T18" fmla="*/ 13 w 13"/>
                  <a:gd name="T19" fmla="*/ 1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07">
                    <a:moveTo>
                      <a:pt x="13" y="29"/>
                    </a:moveTo>
                    <a:lnTo>
                      <a:pt x="0" y="29"/>
                    </a:lnTo>
                    <a:lnTo>
                      <a:pt x="0" y="107"/>
                    </a:lnTo>
                    <a:lnTo>
                      <a:pt x="13" y="107"/>
                    </a:lnTo>
                    <a:lnTo>
                      <a:pt x="13" y="29"/>
                    </a:lnTo>
                    <a:close/>
                    <a:moveTo>
                      <a:pt x="13" y="16"/>
                    </a:moveTo>
                    <a:lnTo>
                      <a:pt x="13" y="0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13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45" name="Freeform 7">
                <a:extLst>
                  <a:ext uri="{FF2B5EF4-FFF2-40B4-BE49-F238E27FC236}">
                    <a16:creationId xmlns:a16="http://schemas.microsoft.com/office/drawing/2014/main" id="{A1AA0607-E752-4E2C-8C00-BBCD8F58FC4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88147" y="2214347"/>
                <a:ext cx="238428" cy="293450"/>
              </a:xfrm>
              <a:custGeom>
                <a:avLst/>
                <a:gdLst>
                  <a:gd name="T0" fmla="*/ 40 w 40"/>
                  <a:gd name="T1" fmla="*/ 17 h 49"/>
                  <a:gd name="T2" fmla="*/ 23 w 40"/>
                  <a:gd name="T3" fmla="*/ 0 h 49"/>
                  <a:gd name="T4" fmla="*/ 8 w 40"/>
                  <a:gd name="T5" fmla="*/ 8 h 49"/>
                  <a:gd name="T6" fmla="*/ 8 w 40"/>
                  <a:gd name="T7" fmla="*/ 8 h 49"/>
                  <a:gd name="T8" fmla="*/ 8 w 40"/>
                  <a:gd name="T9" fmla="*/ 1 h 49"/>
                  <a:gd name="T10" fmla="*/ 0 w 40"/>
                  <a:gd name="T11" fmla="*/ 1 h 49"/>
                  <a:gd name="T12" fmla="*/ 0 w 40"/>
                  <a:gd name="T13" fmla="*/ 49 h 49"/>
                  <a:gd name="T14" fmla="*/ 9 w 40"/>
                  <a:gd name="T15" fmla="*/ 49 h 49"/>
                  <a:gd name="T16" fmla="*/ 9 w 40"/>
                  <a:gd name="T17" fmla="*/ 23 h 49"/>
                  <a:gd name="T18" fmla="*/ 21 w 40"/>
                  <a:gd name="T19" fmla="*/ 7 h 49"/>
                  <a:gd name="T20" fmla="*/ 32 w 40"/>
                  <a:gd name="T21" fmla="*/ 20 h 49"/>
                  <a:gd name="T22" fmla="*/ 32 w 40"/>
                  <a:gd name="T23" fmla="*/ 49 h 49"/>
                  <a:gd name="T24" fmla="*/ 40 w 40"/>
                  <a:gd name="T25" fmla="*/ 49 h 49"/>
                  <a:gd name="T26" fmla="*/ 40 w 40"/>
                  <a:gd name="T27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49">
                    <a:moveTo>
                      <a:pt x="40" y="17"/>
                    </a:moveTo>
                    <a:cubicBezTo>
                      <a:pt x="40" y="3"/>
                      <a:pt x="30" y="0"/>
                      <a:pt x="23" y="0"/>
                    </a:cubicBezTo>
                    <a:cubicBezTo>
                      <a:pt x="15" y="0"/>
                      <a:pt x="10" y="6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10"/>
                      <a:pt x="17" y="7"/>
                      <a:pt x="21" y="7"/>
                    </a:cubicBezTo>
                    <a:cubicBezTo>
                      <a:pt x="29" y="7"/>
                      <a:pt x="32" y="11"/>
                      <a:pt x="32" y="20"/>
                    </a:cubicBezTo>
                    <a:cubicBezTo>
                      <a:pt x="32" y="49"/>
                      <a:pt x="32" y="49"/>
                      <a:pt x="32" y="49"/>
                    </a:cubicBezTo>
                    <a:cubicBezTo>
                      <a:pt x="40" y="49"/>
                      <a:pt x="40" y="49"/>
                      <a:pt x="40" y="49"/>
                    </a:cubicBezTo>
                    <a:lnTo>
                      <a:pt x="40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46" name="Freeform 8">
                <a:extLst>
                  <a:ext uri="{FF2B5EF4-FFF2-40B4-BE49-F238E27FC236}">
                    <a16:creationId xmlns:a16="http://schemas.microsoft.com/office/drawing/2014/main" id="{1C0471E5-6A47-4FBB-B07B-8EE2FE91909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888933" y="2115308"/>
                <a:ext cx="47686" cy="392489"/>
              </a:xfrm>
              <a:custGeom>
                <a:avLst/>
                <a:gdLst>
                  <a:gd name="T0" fmla="*/ 13 w 13"/>
                  <a:gd name="T1" fmla="*/ 29 h 107"/>
                  <a:gd name="T2" fmla="*/ 0 w 13"/>
                  <a:gd name="T3" fmla="*/ 29 h 107"/>
                  <a:gd name="T4" fmla="*/ 0 w 13"/>
                  <a:gd name="T5" fmla="*/ 107 h 107"/>
                  <a:gd name="T6" fmla="*/ 13 w 13"/>
                  <a:gd name="T7" fmla="*/ 107 h 107"/>
                  <a:gd name="T8" fmla="*/ 13 w 13"/>
                  <a:gd name="T9" fmla="*/ 29 h 107"/>
                  <a:gd name="T10" fmla="*/ 13 w 13"/>
                  <a:gd name="T11" fmla="*/ 16 h 107"/>
                  <a:gd name="T12" fmla="*/ 13 w 13"/>
                  <a:gd name="T13" fmla="*/ 0 h 107"/>
                  <a:gd name="T14" fmla="*/ 0 w 13"/>
                  <a:gd name="T15" fmla="*/ 0 h 107"/>
                  <a:gd name="T16" fmla="*/ 0 w 13"/>
                  <a:gd name="T17" fmla="*/ 16 h 107"/>
                  <a:gd name="T18" fmla="*/ 13 w 13"/>
                  <a:gd name="T19" fmla="*/ 1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07">
                    <a:moveTo>
                      <a:pt x="13" y="29"/>
                    </a:moveTo>
                    <a:lnTo>
                      <a:pt x="0" y="29"/>
                    </a:lnTo>
                    <a:lnTo>
                      <a:pt x="0" y="107"/>
                    </a:lnTo>
                    <a:lnTo>
                      <a:pt x="13" y="107"/>
                    </a:lnTo>
                    <a:lnTo>
                      <a:pt x="13" y="29"/>
                    </a:lnTo>
                    <a:close/>
                    <a:moveTo>
                      <a:pt x="13" y="16"/>
                    </a:moveTo>
                    <a:lnTo>
                      <a:pt x="13" y="0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13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47" name="Freeform 9">
                <a:extLst>
                  <a:ext uri="{FF2B5EF4-FFF2-40B4-BE49-F238E27FC236}">
                    <a16:creationId xmlns:a16="http://schemas.microsoft.com/office/drawing/2014/main" id="{91489B4C-D5D4-4AFC-A6E1-EF36D115AD3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984304" y="2214347"/>
                <a:ext cx="231092" cy="304454"/>
              </a:xfrm>
              <a:custGeom>
                <a:avLst/>
                <a:gdLst>
                  <a:gd name="T0" fmla="*/ 38 w 39"/>
                  <a:gd name="T1" fmla="*/ 15 h 51"/>
                  <a:gd name="T2" fmla="*/ 19 w 39"/>
                  <a:gd name="T3" fmla="*/ 0 h 51"/>
                  <a:gd name="T4" fmla="*/ 1 w 39"/>
                  <a:gd name="T5" fmla="*/ 15 h 51"/>
                  <a:gd name="T6" fmla="*/ 12 w 39"/>
                  <a:gd name="T7" fmla="*/ 27 h 51"/>
                  <a:gd name="T8" fmla="*/ 22 w 39"/>
                  <a:gd name="T9" fmla="*/ 29 h 51"/>
                  <a:gd name="T10" fmla="*/ 31 w 39"/>
                  <a:gd name="T11" fmla="*/ 36 h 51"/>
                  <a:gd name="T12" fmla="*/ 20 w 39"/>
                  <a:gd name="T13" fmla="*/ 44 h 51"/>
                  <a:gd name="T14" fmla="*/ 8 w 39"/>
                  <a:gd name="T15" fmla="*/ 34 h 51"/>
                  <a:gd name="T16" fmla="*/ 0 w 39"/>
                  <a:gd name="T17" fmla="*/ 34 h 51"/>
                  <a:gd name="T18" fmla="*/ 20 w 39"/>
                  <a:gd name="T19" fmla="*/ 51 h 51"/>
                  <a:gd name="T20" fmla="*/ 39 w 39"/>
                  <a:gd name="T21" fmla="*/ 35 h 51"/>
                  <a:gd name="T22" fmla="*/ 26 w 39"/>
                  <a:gd name="T23" fmla="*/ 22 h 51"/>
                  <a:gd name="T24" fmla="*/ 18 w 39"/>
                  <a:gd name="T25" fmla="*/ 20 h 51"/>
                  <a:gd name="T26" fmla="*/ 9 w 39"/>
                  <a:gd name="T27" fmla="*/ 14 h 51"/>
                  <a:gd name="T28" fmla="*/ 19 w 39"/>
                  <a:gd name="T29" fmla="*/ 7 h 51"/>
                  <a:gd name="T30" fmla="*/ 30 w 39"/>
                  <a:gd name="T31" fmla="*/ 15 h 51"/>
                  <a:gd name="T32" fmla="*/ 38 w 39"/>
                  <a:gd name="T33" fmla="*/ 1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51">
                    <a:moveTo>
                      <a:pt x="38" y="15"/>
                    </a:moveTo>
                    <a:cubicBezTo>
                      <a:pt x="38" y="13"/>
                      <a:pt x="37" y="0"/>
                      <a:pt x="19" y="0"/>
                    </a:cubicBezTo>
                    <a:cubicBezTo>
                      <a:pt x="10" y="0"/>
                      <a:pt x="1" y="5"/>
                      <a:pt x="1" y="15"/>
                    </a:cubicBezTo>
                    <a:cubicBezTo>
                      <a:pt x="1" y="22"/>
                      <a:pt x="6" y="25"/>
                      <a:pt x="12" y="27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9" y="31"/>
                      <a:pt x="31" y="32"/>
                      <a:pt x="31" y="36"/>
                    </a:cubicBezTo>
                    <a:cubicBezTo>
                      <a:pt x="31" y="42"/>
                      <a:pt x="26" y="44"/>
                      <a:pt x="20" y="44"/>
                    </a:cubicBezTo>
                    <a:cubicBezTo>
                      <a:pt x="9" y="44"/>
                      <a:pt x="8" y="38"/>
                      <a:pt x="8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40"/>
                      <a:pt x="1" y="51"/>
                      <a:pt x="20" y="51"/>
                    </a:cubicBezTo>
                    <a:cubicBezTo>
                      <a:pt x="31" y="51"/>
                      <a:pt x="39" y="45"/>
                      <a:pt x="39" y="35"/>
                    </a:cubicBezTo>
                    <a:cubicBezTo>
                      <a:pt x="39" y="28"/>
                      <a:pt x="36" y="25"/>
                      <a:pt x="26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2" y="19"/>
                      <a:pt x="9" y="18"/>
                      <a:pt x="9" y="14"/>
                    </a:cubicBezTo>
                    <a:cubicBezTo>
                      <a:pt x="9" y="8"/>
                      <a:pt x="16" y="7"/>
                      <a:pt x="19" y="7"/>
                    </a:cubicBezTo>
                    <a:cubicBezTo>
                      <a:pt x="29" y="7"/>
                      <a:pt x="30" y="12"/>
                      <a:pt x="30" y="15"/>
                    </a:cubicBezTo>
                    <a:lnTo>
                      <a:pt x="38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48" name="Freeform 10">
                <a:extLst>
                  <a:ext uri="{FF2B5EF4-FFF2-40B4-BE49-F238E27FC236}">
                    <a16:creationId xmlns:a16="http://schemas.microsoft.com/office/drawing/2014/main" id="{FF816C90-6130-4D3E-BB39-378AB0632D4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233737" y="2144653"/>
                <a:ext cx="139389" cy="370480"/>
              </a:xfrm>
              <a:custGeom>
                <a:avLst/>
                <a:gdLst>
                  <a:gd name="T0" fmla="*/ 23 w 23"/>
                  <a:gd name="T1" fmla="*/ 20 h 62"/>
                  <a:gd name="T2" fmla="*/ 23 w 23"/>
                  <a:gd name="T3" fmla="*/ 13 h 62"/>
                  <a:gd name="T4" fmla="*/ 15 w 23"/>
                  <a:gd name="T5" fmla="*/ 13 h 62"/>
                  <a:gd name="T6" fmla="*/ 15 w 23"/>
                  <a:gd name="T7" fmla="*/ 0 h 62"/>
                  <a:gd name="T8" fmla="*/ 7 w 23"/>
                  <a:gd name="T9" fmla="*/ 0 h 62"/>
                  <a:gd name="T10" fmla="*/ 7 w 23"/>
                  <a:gd name="T11" fmla="*/ 13 h 62"/>
                  <a:gd name="T12" fmla="*/ 0 w 23"/>
                  <a:gd name="T13" fmla="*/ 13 h 62"/>
                  <a:gd name="T14" fmla="*/ 0 w 23"/>
                  <a:gd name="T15" fmla="*/ 20 h 62"/>
                  <a:gd name="T16" fmla="*/ 7 w 23"/>
                  <a:gd name="T17" fmla="*/ 20 h 62"/>
                  <a:gd name="T18" fmla="*/ 7 w 23"/>
                  <a:gd name="T19" fmla="*/ 52 h 62"/>
                  <a:gd name="T20" fmla="*/ 17 w 23"/>
                  <a:gd name="T21" fmla="*/ 62 h 62"/>
                  <a:gd name="T22" fmla="*/ 23 w 23"/>
                  <a:gd name="T23" fmla="*/ 61 h 62"/>
                  <a:gd name="T24" fmla="*/ 23 w 23"/>
                  <a:gd name="T25" fmla="*/ 55 h 62"/>
                  <a:gd name="T26" fmla="*/ 20 w 23"/>
                  <a:gd name="T27" fmla="*/ 55 h 62"/>
                  <a:gd name="T28" fmla="*/ 15 w 23"/>
                  <a:gd name="T29" fmla="*/ 51 h 62"/>
                  <a:gd name="T30" fmla="*/ 15 w 23"/>
                  <a:gd name="T31" fmla="*/ 20 h 62"/>
                  <a:gd name="T32" fmla="*/ 23 w 23"/>
                  <a:gd name="T33" fmla="*/ 2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62">
                    <a:moveTo>
                      <a:pt x="23" y="20"/>
                    </a:moveTo>
                    <a:cubicBezTo>
                      <a:pt x="23" y="13"/>
                      <a:pt x="23" y="13"/>
                      <a:pt x="23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52"/>
                      <a:pt x="7" y="52"/>
                      <a:pt x="7" y="52"/>
                    </a:cubicBezTo>
                    <a:cubicBezTo>
                      <a:pt x="7" y="58"/>
                      <a:pt x="9" y="62"/>
                      <a:pt x="17" y="62"/>
                    </a:cubicBezTo>
                    <a:cubicBezTo>
                      <a:pt x="17" y="62"/>
                      <a:pt x="20" y="62"/>
                      <a:pt x="23" y="61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0" y="55"/>
                      <a:pt x="20" y="55"/>
                      <a:pt x="20" y="55"/>
                    </a:cubicBezTo>
                    <a:cubicBezTo>
                      <a:pt x="18" y="55"/>
                      <a:pt x="15" y="55"/>
                      <a:pt x="15" y="51"/>
                    </a:cubicBezTo>
                    <a:cubicBezTo>
                      <a:pt x="15" y="20"/>
                      <a:pt x="15" y="20"/>
                      <a:pt x="15" y="20"/>
                    </a:cubicBezTo>
                    <a:lnTo>
                      <a:pt x="23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49" name="Freeform 11">
                <a:extLst>
                  <a:ext uri="{FF2B5EF4-FFF2-40B4-BE49-F238E27FC236}">
                    <a16:creationId xmlns:a16="http://schemas.microsoft.com/office/drawing/2014/main" id="{F6AB3B1A-9C93-4037-9EF2-D89F06AF977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413475" y="2214347"/>
                <a:ext cx="139389" cy="293450"/>
              </a:xfrm>
              <a:custGeom>
                <a:avLst/>
                <a:gdLst>
                  <a:gd name="T0" fmla="*/ 8 w 23"/>
                  <a:gd name="T1" fmla="*/ 21 h 49"/>
                  <a:gd name="T2" fmla="*/ 20 w 23"/>
                  <a:gd name="T3" fmla="*/ 9 h 49"/>
                  <a:gd name="T4" fmla="*/ 23 w 23"/>
                  <a:gd name="T5" fmla="*/ 9 h 49"/>
                  <a:gd name="T6" fmla="*/ 23 w 23"/>
                  <a:gd name="T7" fmla="*/ 0 h 49"/>
                  <a:gd name="T8" fmla="*/ 21 w 23"/>
                  <a:gd name="T9" fmla="*/ 0 h 49"/>
                  <a:gd name="T10" fmla="*/ 7 w 23"/>
                  <a:gd name="T11" fmla="*/ 9 h 49"/>
                  <a:gd name="T12" fmla="*/ 7 w 23"/>
                  <a:gd name="T13" fmla="*/ 9 h 49"/>
                  <a:gd name="T14" fmla="*/ 7 w 23"/>
                  <a:gd name="T15" fmla="*/ 1 h 49"/>
                  <a:gd name="T16" fmla="*/ 0 w 23"/>
                  <a:gd name="T17" fmla="*/ 1 h 49"/>
                  <a:gd name="T18" fmla="*/ 0 w 23"/>
                  <a:gd name="T19" fmla="*/ 49 h 49"/>
                  <a:gd name="T20" fmla="*/ 8 w 23"/>
                  <a:gd name="T21" fmla="*/ 49 h 49"/>
                  <a:gd name="T22" fmla="*/ 8 w 23"/>
                  <a:gd name="T23" fmla="*/ 2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" h="49">
                    <a:moveTo>
                      <a:pt x="8" y="21"/>
                    </a:moveTo>
                    <a:cubicBezTo>
                      <a:pt x="8" y="14"/>
                      <a:pt x="13" y="9"/>
                      <a:pt x="20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0"/>
                      <a:pt x="22" y="0"/>
                      <a:pt x="21" y="0"/>
                    </a:cubicBezTo>
                    <a:cubicBezTo>
                      <a:pt x="15" y="0"/>
                      <a:pt x="11" y="4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8" y="49"/>
                      <a:pt x="8" y="49"/>
                      <a:pt x="8" y="49"/>
                    </a:cubicBezTo>
                    <a:lnTo>
                      <a:pt x="8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50" name="Freeform 12">
                <a:extLst>
                  <a:ext uri="{FF2B5EF4-FFF2-40B4-BE49-F238E27FC236}">
                    <a16:creationId xmlns:a16="http://schemas.microsoft.com/office/drawing/2014/main" id="{A21FECB2-2CBC-4E5F-A56A-2339303D926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563868" y="2221684"/>
                <a:ext cx="264105" cy="407162"/>
              </a:xfrm>
              <a:custGeom>
                <a:avLst/>
                <a:gdLst>
                  <a:gd name="T0" fmla="*/ 22 w 44"/>
                  <a:gd name="T1" fmla="*/ 40 h 68"/>
                  <a:gd name="T2" fmla="*/ 22 w 44"/>
                  <a:gd name="T3" fmla="*/ 40 h 68"/>
                  <a:gd name="T4" fmla="*/ 9 w 44"/>
                  <a:gd name="T5" fmla="*/ 0 h 68"/>
                  <a:gd name="T6" fmla="*/ 0 w 44"/>
                  <a:gd name="T7" fmla="*/ 0 h 68"/>
                  <a:gd name="T8" fmla="*/ 18 w 44"/>
                  <a:gd name="T9" fmla="*/ 50 h 68"/>
                  <a:gd name="T10" fmla="*/ 9 w 44"/>
                  <a:gd name="T11" fmla="*/ 61 h 68"/>
                  <a:gd name="T12" fmla="*/ 4 w 44"/>
                  <a:gd name="T13" fmla="*/ 60 h 68"/>
                  <a:gd name="T14" fmla="*/ 4 w 44"/>
                  <a:gd name="T15" fmla="*/ 67 h 68"/>
                  <a:gd name="T16" fmla="*/ 8 w 44"/>
                  <a:gd name="T17" fmla="*/ 68 h 68"/>
                  <a:gd name="T18" fmla="*/ 26 w 44"/>
                  <a:gd name="T19" fmla="*/ 48 h 68"/>
                  <a:gd name="T20" fmla="*/ 44 w 44"/>
                  <a:gd name="T21" fmla="*/ 0 h 68"/>
                  <a:gd name="T22" fmla="*/ 35 w 44"/>
                  <a:gd name="T23" fmla="*/ 0 h 68"/>
                  <a:gd name="T24" fmla="*/ 22 w 44"/>
                  <a:gd name="T25" fmla="*/ 4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68">
                    <a:moveTo>
                      <a:pt x="22" y="40"/>
                    </a:moveTo>
                    <a:cubicBezTo>
                      <a:pt x="22" y="40"/>
                      <a:pt x="22" y="40"/>
                      <a:pt x="22" y="4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4" y="60"/>
                      <a:pt x="13" y="61"/>
                      <a:pt x="9" y="61"/>
                    </a:cubicBezTo>
                    <a:cubicBezTo>
                      <a:pt x="7" y="61"/>
                      <a:pt x="5" y="60"/>
                      <a:pt x="4" y="60"/>
                    </a:cubicBezTo>
                    <a:cubicBezTo>
                      <a:pt x="4" y="67"/>
                      <a:pt x="4" y="67"/>
                      <a:pt x="4" y="67"/>
                    </a:cubicBezTo>
                    <a:cubicBezTo>
                      <a:pt x="5" y="68"/>
                      <a:pt x="6" y="68"/>
                      <a:pt x="8" y="68"/>
                    </a:cubicBezTo>
                    <a:cubicBezTo>
                      <a:pt x="18" y="68"/>
                      <a:pt x="19" y="67"/>
                      <a:pt x="26" y="48"/>
                    </a:cubicBezTo>
                    <a:cubicBezTo>
                      <a:pt x="33" y="32"/>
                      <a:pt x="38" y="16"/>
                      <a:pt x="44" y="0"/>
                    </a:cubicBezTo>
                    <a:cubicBezTo>
                      <a:pt x="35" y="0"/>
                      <a:pt x="35" y="0"/>
                      <a:pt x="35" y="0"/>
                    </a:cubicBezTo>
                    <a:lnTo>
                      <a:pt x="22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51" name="Freeform 13">
                <a:extLst>
                  <a:ext uri="{FF2B5EF4-FFF2-40B4-BE49-F238E27FC236}">
                    <a16:creationId xmlns:a16="http://schemas.microsoft.com/office/drawing/2014/main" id="{821CDE13-7819-4A06-9576-9A465988707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012251" y="2779238"/>
                <a:ext cx="271441" cy="297118"/>
              </a:xfrm>
              <a:custGeom>
                <a:avLst/>
                <a:gdLst>
                  <a:gd name="T0" fmla="*/ 0 w 45"/>
                  <a:gd name="T1" fmla="*/ 25 h 50"/>
                  <a:gd name="T2" fmla="*/ 22 w 45"/>
                  <a:gd name="T3" fmla="*/ 50 h 50"/>
                  <a:gd name="T4" fmla="*/ 45 w 45"/>
                  <a:gd name="T5" fmla="*/ 25 h 50"/>
                  <a:gd name="T6" fmla="*/ 22 w 45"/>
                  <a:gd name="T7" fmla="*/ 0 h 50"/>
                  <a:gd name="T8" fmla="*/ 0 w 45"/>
                  <a:gd name="T9" fmla="*/ 25 h 50"/>
                  <a:gd name="T10" fmla="*/ 8 w 45"/>
                  <a:gd name="T11" fmla="*/ 25 h 50"/>
                  <a:gd name="T12" fmla="*/ 22 w 45"/>
                  <a:gd name="T13" fmla="*/ 7 h 50"/>
                  <a:gd name="T14" fmla="*/ 36 w 45"/>
                  <a:gd name="T15" fmla="*/ 25 h 50"/>
                  <a:gd name="T16" fmla="*/ 22 w 45"/>
                  <a:gd name="T17" fmla="*/ 43 h 50"/>
                  <a:gd name="T18" fmla="*/ 8 w 45"/>
                  <a:gd name="T19" fmla="*/ 2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" h="50">
                    <a:moveTo>
                      <a:pt x="0" y="25"/>
                    </a:moveTo>
                    <a:cubicBezTo>
                      <a:pt x="0" y="37"/>
                      <a:pt x="7" y="50"/>
                      <a:pt x="22" y="50"/>
                    </a:cubicBezTo>
                    <a:cubicBezTo>
                      <a:pt x="38" y="50"/>
                      <a:pt x="45" y="37"/>
                      <a:pt x="45" y="25"/>
                    </a:cubicBezTo>
                    <a:cubicBezTo>
                      <a:pt x="45" y="13"/>
                      <a:pt x="38" y="0"/>
                      <a:pt x="22" y="0"/>
                    </a:cubicBezTo>
                    <a:cubicBezTo>
                      <a:pt x="7" y="0"/>
                      <a:pt x="0" y="13"/>
                      <a:pt x="0" y="25"/>
                    </a:cubicBezTo>
                    <a:close/>
                    <a:moveTo>
                      <a:pt x="8" y="25"/>
                    </a:moveTo>
                    <a:cubicBezTo>
                      <a:pt x="8" y="19"/>
                      <a:pt x="11" y="7"/>
                      <a:pt x="22" y="7"/>
                    </a:cubicBezTo>
                    <a:cubicBezTo>
                      <a:pt x="34" y="7"/>
                      <a:pt x="36" y="19"/>
                      <a:pt x="36" y="25"/>
                    </a:cubicBezTo>
                    <a:cubicBezTo>
                      <a:pt x="36" y="31"/>
                      <a:pt x="34" y="43"/>
                      <a:pt x="22" y="43"/>
                    </a:cubicBezTo>
                    <a:cubicBezTo>
                      <a:pt x="11" y="43"/>
                      <a:pt x="8" y="31"/>
                      <a:pt x="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52" name="Freeform 14">
                <a:extLst>
                  <a:ext uri="{FF2B5EF4-FFF2-40B4-BE49-F238E27FC236}">
                    <a16:creationId xmlns:a16="http://schemas.microsoft.com/office/drawing/2014/main" id="{1231AE2C-16A0-436C-B3CA-EABE6AC9D1D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02033" y="2669194"/>
                <a:ext cx="132052" cy="399825"/>
              </a:xfrm>
              <a:custGeom>
                <a:avLst/>
                <a:gdLst>
                  <a:gd name="T0" fmla="*/ 22 w 22"/>
                  <a:gd name="T1" fmla="*/ 26 h 67"/>
                  <a:gd name="T2" fmla="*/ 22 w 22"/>
                  <a:gd name="T3" fmla="*/ 19 h 67"/>
                  <a:gd name="T4" fmla="*/ 14 w 22"/>
                  <a:gd name="T5" fmla="*/ 19 h 67"/>
                  <a:gd name="T6" fmla="*/ 14 w 22"/>
                  <a:gd name="T7" fmla="*/ 13 h 67"/>
                  <a:gd name="T8" fmla="*/ 19 w 22"/>
                  <a:gd name="T9" fmla="*/ 7 h 67"/>
                  <a:gd name="T10" fmla="*/ 22 w 22"/>
                  <a:gd name="T11" fmla="*/ 8 h 67"/>
                  <a:gd name="T12" fmla="*/ 22 w 22"/>
                  <a:gd name="T13" fmla="*/ 0 h 67"/>
                  <a:gd name="T14" fmla="*/ 19 w 22"/>
                  <a:gd name="T15" fmla="*/ 0 h 67"/>
                  <a:gd name="T16" fmla="*/ 6 w 22"/>
                  <a:gd name="T17" fmla="*/ 11 h 67"/>
                  <a:gd name="T18" fmla="*/ 6 w 22"/>
                  <a:gd name="T19" fmla="*/ 19 h 67"/>
                  <a:gd name="T20" fmla="*/ 0 w 22"/>
                  <a:gd name="T21" fmla="*/ 19 h 67"/>
                  <a:gd name="T22" fmla="*/ 0 w 22"/>
                  <a:gd name="T23" fmla="*/ 26 h 67"/>
                  <a:gd name="T24" fmla="*/ 6 w 22"/>
                  <a:gd name="T25" fmla="*/ 26 h 67"/>
                  <a:gd name="T26" fmla="*/ 6 w 22"/>
                  <a:gd name="T27" fmla="*/ 67 h 67"/>
                  <a:gd name="T28" fmla="*/ 14 w 22"/>
                  <a:gd name="T29" fmla="*/ 67 h 67"/>
                  <a:gd name="T30" fmla="*/ 14 w 22"/>
                  <a:gd name="T31" fmla="*/ 26 h 67"/>
                  <a:gd name="T32" fmla="*/ 22 w 22"/>
                  <a:gd name="T33" fmla="*/ 26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67">
                    <a:moveTo>
                      <a:pt x="22" y="26"/>
                    </a:moveTo>
                    <a:cubicBezTo>
                      <a:pt x="22" y="19"/>
                      <a:pt x="22" y="19"/>
                      <a:pt x="22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9"/>
                      <a:pt x="16" y="7"/>
                      <a:pt x="19" y="7"/>
                    </a:cubicBezTo>
                    <a:cubicBezTo>
                      <a:pt x="20" y="7"/>
                      <a:pt x="21" y="7"/>
                      <a:pt x="22" y="8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0" y="0"/>
                      <a:pt x="19" y="0"/>
                    </a:cubicBezTo>
                    <a:cubicBezTo>
                      <a:pt x="11" y="0"/>
                      <a:pt x="6" y="3"/>
                      <a:pt x="6" y="11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14" y="67"/>
                      <a:pt x="14" y="67"/>
                      <a:pt x="14" y="67"/>
                    </a:cubicBezTo>
                    <a:cubicBezTo>
                      <a:pt x="14" y="26"/>
                      <a:pt x="14" y="26"/>
                      <a:pt x="14" y="26"/>
                    </a:cubicBezTo>
                    <a:lnTo>
                      <a:pt x="22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53" name="Freeform 15">
                <a:extLst>
                  <a:ext uri="{FF2B5EF4-FFF2-40B4-BE49-F238E27FC236}">
                    <a16:creationId xmlns:a16="http://schemas.microsoft.com/office/drawing/2014/main" id="{AA1F359B-2194-4268-AD9A-FB89924C412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613824" y="2676531"/>
                <a:ext cx="326463" cy="392489"/>
              </a:xfrm>
              <a:custGeom>
                <a:avLst/>
                <a:gdLst>
                  <a:gd name="T0" fmla="*/ 0 w 55"/>
                  <a:gd name="T1" fmla="*/ 66 h 66"/>
                  <a:gd name="T2" fmla="*/ 27 w 55"/>
                  <a:gd name="T3" fmla="*/ 66 h 66"/>
                  <a:gd name="T4" fmla="*/ 55 w 55"/>
                  <a:gd name="T5" fmla="*/ 32 h 66"/>
                  <a:gd name="T6" fmla="*/ 27 w 55"/>
                  <a:gd name="T7" fmla="*/ 0 h 66"/>
                  <a:gd name="T8" fmla="*/ 0 w 55"/>
                  <a:gd name="T9" fmla="*/ 0 h 66"/>
                  <a:gd name="T10" fmla="*/ 0 w 55"/>
                  <a:gd name="T11" fmla="*/ 66 h 66"/>
                  <a:gd name="T12" fmla="*/ 9 w 55"/>
                  <a:gd name="T13" fmla="*/ 8 h 66"/>
                  <a:gd name="T14" fmla="*/ 26 w 55"/>
                  <a:gd name="T15" fmla="*/ 8 h 66"/>
                  <a:gd name="T16" fmla="*/ 46 w 55"/>
                  <a:gd name="T17" fmla="*/ 33 h 66"/>
                  <a:gd name="T18" fmla="*/ 27 w 55"/>
                  <a:gd name="T19" fmla="*/ 58 h 66"/>
                  <a:gd name="T20" fmla="*/ 9 w 55"/>
                  <a:gd name="T21" fmla="*/ 58 h 66"/>
                  <a:gd name="T22" fmla="*/ 9 w 55"/>
                  <a:gd name="T23" fmla="*/ 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5" h="66">
                    <a:moveTo>
                      <a:pt x="0" y="66"/>
                    </a:moveTo>
                    <a:cubicBezTo>
                      <a:pt x="27" y="66"/>
                      <a:pt x="27" y="66"/>
                      <a:pt x="27" y="66"/>
                    </a:cubicBezTo>
                    <a:cubicBezTo>
                      <a:pt x="48" y="66"/>
                      <a:pt x="55" y="47"/>
                      <a:pt x="55" y="32"/>
                    </a:cubicBezTo>
                    <a:cubicBezTo>
                      <a:pt x="55" y="13"/>
                      <a:pt x="44" y="0"/>
                      <a:pt x="27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66"/>
                    </a:lnTo>
                    <a:close/>
                    <a:moveTo>
                      <a:pt x="9" y="8"/>
                    </a:moveTo>
                    <a:cubicBezTo>
                      <a:pt x="26" y="8"/>
                      <a:pt x="26" y="8"/>
                      <a:pt x="26" y="8"/>
                    </a:cubicBezTo>
                    <a:cubicBezTo>
                      <a:pt x="38" y="8"/>
                      <a:pt x="46" y="16"/>
                      <a:pt x="46" y="33"/>
                    </a:cubicBezTo>
                    <a:cubicBezTo>
                      <a:pt x="46" y="49"/>
                      <a:pt x="38" y="58"/>
                      <a:pt x="27" y="58"/>
                    </a:cubicBezTo>
                    <a:cubicBezTo>
                      <a:pt x="9" y="58"/>
                      <a:pt x="9" y="58"/>
                      <a:pt x="9" y="58"/>
                    </a:cubicBezTo>
                    <a:lnTo>
                      <a:pt x="9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54" name="Freeform 16">
                <a:extLst>
                  <a:ext uri="{FF2B5EF4-FFF2-40B4-BE49-F238E27FC236}">
                    <a16:creationId xmlns:a16="http://schemas.microsoft.com/office/drawing/2014/main" id="{11A9D7DE-BFA7-4232-93AE-C66AE177465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984304" y="2779238"/>
                <a:ext cx="256769" cy="297118"/>
              </a:xfrm>
              <a:custGeom>
                <a:avLst/>
                <a:gdLst>
                  <a:gd name="T0" fmla="*/ 35 w 43"/>
                  <a:gd name="T1" fmla="*/ 34 h 50"/>
                  <a:gd name="T2" fmla="*/ 22 w 43"/>
                  <a:gd name="T3" fmla="*/ 43 h 50"/>
                  <a:gd name="T4" fmla="*/ 8 w 43"/>
                  <a:gd name="T5" fmla="*/ 28 h 50"/>
                  <a:gd name="T6" fmla="*/ 43 w 43"/>
                  <a:gd name="T7" fmla="*/ 28 h 50"/>
                  <a:gd name="T8" fmla="*/ 23 w 43"/>
                  <a:gd name="T9" fmla="*/ 0 h 50"/>
                  <a:gd name="T10" fmla="*/ 0 w 43"/>
                  <a:gd name="T11" fmla="*/ 26 h 50"/>
                  <a:gd name="T12" fmla="*/ 21 w 43"/>
                  <a:gd name="T13" fmla="*/ 50 h 50"/>
                  <a:gd name="T14" fmla="*/ 34 w 43"/>
                  <a:gd name="T15" fmla="*/ 47 h 50"/>
                  <a:gd name="T16" fmla="*/ 43 w 43"/>
                  <a:gd name="T17" fmla="*/ 34 h 50"/>
                  <a:gd name="T18" fmla="*/ 35 w 43"/>
                  <a:gd name="T19" fmla="*/ 34 h 50"/>
                  <a:gd name="T20" fmla="*/ 8 w 43"/>
                  <a:gd name="T21" fmla="*/ 21 h 50"/>
                  <a:gd name="T22" fmla="*/ 21 w 43"/>
                  <a:gd name="T23" fmla="*/ 7 h 50"/>
                  <a:gd name="T24" fmla="*/ 35 w 43"/>
                  <a:gd name="T25" fmla="*/ 21 h 50"/>
                  <a:gd name="T26" fmla="*/ 8 w 43"/>
                  <a:gd name="T27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50">
                    <a:moveTo>
                      <a:pt x="35" y="34"/>
                    </a:moveTo>
                    <a:cubicBezTo>
                      <a:pt x="34" y="38"/>
                      <a:pt x="30" y="43"/>
                      <a:pt x="22" y="43"/>
                    </a:cubicBezTo>
                    <a:cubicBezTo>
                      <a:pt x="13" y="43"/>
                      <a:pt x="8" y="38"/>
                      <a:pt x="8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11"/>
                      <a:pt x="36" y="0"/>
                      <a:pt x="23" y="0"/>
                    </a:cubicBezTo>
                    <a:cubicBezTo>
                      <a:pt x="7" y="0"/>
                      <a:pt x="0" y="11"/>
                      <a:pt x="0" y="26"/>
                    </a:cubicBezTo>
                    <a:cubicBezTo>
                      <a:pt x="0" y="40"/>
                      <a:pt x="8" y="50"/>
                      <a:pt x="21" y="50"/>
                    </a:cubicBezTo>
                    <a:cubicBezTo>
                      <a:pt x="29" y="50"/>
                      <a:pt x="32" y="49"/>
                      <a:pt x="34" y="47"/>
                    </a:cubicBezTo>
                    <a:cubicBezTo>
                      <a:pt x="40" y="43"/>
                      <a:pt x="42" y="36"/>
                      <a:pt x="43" y="34"/>
                    </a:cubicBezTo>
                    <a:lnTo>
                      <a:pt x="35" y="34"/>
                    </a:lnTo>
                    <a:close/>
                    <a:moveTo>
                      <a:pt x="8" y="21"/>
                    </a:moveTo>
                    <a:cubicBezTo>
                      <a:pt x="8" y="14"/>
                      <a:pt x="14" y="7"/>
                      <a:pt x="21" y="7"/>
                    </a:cubicBezTo>
                    <a:cubicBezTo>
                      <a:pt x="31" y="7"/>
                      <a:pt x="34" y="14"/>
                      <a:pt x="35" y="21"/>
                    </a:cubicBezTo>
                    <a:lnTo>
                      <a:pt x="8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55" name="Freeform 17">
                <a:extLst>
                  <a:ext uri="{FF2B5EF4-FFF2-40B4-BE49-F238E27FC236}">
                    <a16:creationId xmlns:a16="http://schemas.microsoft.com/office/drawing/2014/main" id="{73B069EB-231A-4F74-B5DD-BE2CBE0D966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263082" y="2669194"/>
                <a:ext cx="132052" cy="399825"/>
              </a:xfrm>
              <a:custGeom>
                <a:avLst/>
                <a:gdLst>
                  <a:gd name="T0" fmla="*/ 22 w 22"/>
                  <a:gd name="T1" fmla="*/ 26 h 67"/>
                  <a:gd name="T2" fmla="*/ 22 w 22"/>
                  <a:gd name="T3" fmla="*/ 19 h 67"/>
                  <a:gd name="T4" fmla="*/ 14 w 22"/>
                  <a:gd name="T5" fmla="*/ 19 h 67"/>
                  <a:gd name="T6" fmla="*/ 14 w 22"/>
                  <a:gd name="T7" fmla="*/ 13 h 67"/>
                  <a:gd name="T8" fmla="*/ 19 w 22"/>
                  <a:gd name="T9" fmla="*/ 7 h 67"/>
                  <a:gd name="T10" fmla="*/ 22 w 22"/>
                  <a:gd name="T11" fmla="*/ 8 h 67"/>
                  <a:gd name="T12" fmla="*/ 22 w 22"/>
                  <a:gd name="T13" fmla="*/ 0 h 67"/>
                  <a:gd name="T14" fmla="*/ 19 w 22"/>
                  <a:gd name="T15" fmla="*/ 0 h 67"/>
                  <a:gd name="T16" fmla="*/ 6 w 22"/>
                  <a:gd name="T17" fmla="*/ 11 h 67"/>
                  <a:gd name="T18" fmla="*/ 6 w 22"/>
                  <a:gd name="T19" fmla="*/ 19 h 67"/>
                  <a:gd name="T20" fmla="*/ 0 w 22"/>
                  <a:gd name="T21" fmla="*/ 19 h 67"/>
                  <a:gd name="T22" fmla="*/ 0 w 22"/>
                  <a:gd name="T23" fmla="*/ 26 h 67"/>
                  <a:gd name="T24" fmla="*/ 6 w 22"/>
                  <a:gd name="T25" fmla="*/ 26 h 67"/>
                  <a:gd name="T26" fmla="*/ 6 w 22"/>
                  <a:gd name="T27" fmla="*/ 67 h 67"/>
                  <a:gd name="T28" fmla="*/ 14 w 22"/>
                  <a:gd name="T29" fmla="*/ 67 h 67"/>
                  <a:gd name="T30" fmla="*/ 14 w 22"/>
                  <a:gd name="T31" fmla="*/ 26 h 67"/>
                  <a:gd name="T32" fmla="*/ 22 w 22"/>
                  <a:gd name="T33" fmla="*/ 26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67">
                    <a:moveTo>
                      <a:pt x="22" y="26"/>
                    </a:moveTo>
                    <a:cubicBezTo>
                      <a:pt x="22" y="19"/>
                      <a:pt x="22" y="19"/>
                      <a:pt x="22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9"/>
                      <a:pt x="16" y="7"/>
                      <a:pt x="19" y="7"/>
                    </a:cubicBezTo>
                    <a:cubicBezTo>
                      <a:pt x="20" y="7"/>
                      <a:pt x="21" y="7"/>
                      <a:pt x="22" y="8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0" y="0"/>
                      <a:pt x="19" y="0"/>
                    </a:cubicBezTo>
                    <a:cubicBezTo>
                      <a:pt x="11" y="0"/>
                      <a:pt x="6" y="3"/>
                      <a:pt x="6" y="11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14" y="67"/>
                      <a:pt x="14" y="67"/>
                      <a:pt x="14" y="67"/>
                    </a:cubicBezTo>
                    <a:cubicBezTo>
                      <a:pt x="14" y="26"/>
                      <a:pt x="14" y="26"/>
                      <a:pt x="14" y="26"/>
                    </a:cubicBezTo>
                    <a:lnTo>
                      <a:pt x="22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56" name="Freeform 18">
                <a:extLst>
                  <a:ext uri="{FF2B5EF4-FFF2-40B4-BE49-F238E27FC236}">
                    <a16:creationId xmlns:a16="http://schemas.microsoft.com/office/drawing/2014/main" id="{D27551E8-4DC9-47B1-964B-C9AB4F5D34A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402470" y="2779238"/>
                <a:ext cx="256769" cy="297118"/>
              </a:xfrm>
              <a:custGeom>
                <a:avLst/>
                <a:gdLst>
                  <a:gd name="T0" fmla="*/ 35 w 43"/>
                  <a:gd name="T1" fmla="*/ 34 h 50"/>
                  <a:gd name="T2" fmla="*/ 22 w 43"/>
                  <a:gd name="T3" fmla="*/ 43 h 50"/>
                  <a:gd name="T4" fmla="*/ 8 w 43"/>
                  <a:gd name="T5" fmla="*/ 28 h 50"/>
                  <a:gd name="T6" fmla="*/ 43 w 43"/>
                  <a:gd name="T7" fmla="*/ 28 h 50"/>
                  <a:gd name="T8" fmla="*/ 23 w 43"/>
                  <a:gd name="T9" fmla="*/ 0 h 50"/>
                  <a:gd name="T10" fmla="*/ 0 w 43"/>
                  <a:gd name="T11" fmla="*/ 26 h 50"/>
                  <a:gd name="T12" fmla="*/ 21 w 43"/>
                  <a:gd name="T13" fmla="*/ 50 h 50"/>
                  <a:gd name="T14" fmla="*/ 34 w 43"/>
                  <a:gd name="T15" fmla="*/ 47 h 50"/>
                  <a:gd name="T16" fmla="*/ 43 w 43"/>
                  <a:gd name="T17" fmla="*/ 34 h 50"/>
                  <a:gd name="T18" fmla="*/ 35 w 43"/>
                  <a:gd name="T19" fmla="*/ 34 h 50"/>
                  <a:gd name="T20" fmla="*/ 8 w 43"/>
                  <a:gd name="T21" fmla="*/ 21 h 50"/>
                  <a:gd name="T22" fmla="*/ 22 w 43"/>
                  <a:gd name="T23" fmla="*/ 7 h 50"/>
                  <a:gd name="T24" fmla="*/ 35 w 43"/>
                  <a:gd name="T25" fmla="*/ 21 h 50"/>
                  <a:gd name="T26" fmla="*/ 8 w 43"/>
                  <a:gd name="T27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50">
                    <a:moveTo>
                      <a:pt x="35" y="34"/>
                    </a:moveTo>
                    <a:cubicBezTo>
                      <a:pt x="34" y="38"/>
                      <a:pt x="30" y="43"/>
                      <a:pt x="22" y="43"/>
                    </a:cubicBezTo>
                    <a:cubicBezTo>
                      <a:pt x="13" y="43"/>
                      <a:pt x="8" y="38"/>
                      <a:pt x="8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11"/>
                      <a:pt x="37" y="0"/>
                      <a:pt x="23" y="0"/>
                    </a:cubicBezTo>
                    <a:cubicBezTo>
                      <a:pt x="7" y="0"/>
                      <a:pt x="0" y="11"/>
                      <a:pt x="0" y="26"/>
                    </a:cubicBezTo>
                    <a:cubicBezTo>
                      <a:pt x="0" y="40"/>
                      <a:pt x="8" y="50"/>
                      <a:pt x="21" y="50"/>
                    </a:cubicBezTo>
                    <a:cubicBezTo>
                      <a:pt x="29" y="50"/>
                      <a:pt x="32" y="49"/>
                      <a:pt x="34" y="47"/>
                    </a:cubicBezTo>
                    <a:cubicBezTo>
                      <a:pt x="40" y="43"/>
                      <a:pt x="42" y="36"/>
                      <a:pt x="43" y="34"/>
                    </a:cubicBezTo>
                    <a:lnTo>
                      <a:pt x="35" y="34"/>
                    </a:lnTo>
                    <a:close/>
                    <a:moveTo>
                      <a:pt x="8" y="21"/>
                    </a:moveTo>
                    <a:cubicBezTo>
                      <a:pt x="8" y="14"/>
                      <a:pt x="14" y="7"/>
                      <a:pt x="22" y="7"/>
                    </a:cubicBezTo>
                    <a:cubicBezTo>
                      <a:pt x="31" y="7"/>
                      <a:pt x="35" y="14"/>
                      <a:pt x="35" y="21"/>
                    </a:cubicBezTo>
                    <a:lnTo>
                      <a:pt x="8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57" name="Freeform 19">
                <a:extLst>
                  <a:ext uri="{FF2B5EF4-FFF2-40B4-BE49-F238E27FC236}">
                    <a16:creationId xmlns:a16="http://schemas.microsoft.com/office/drawing/2014/main" id="{E5DA4886-C107-4C76-B48F-78B279502E2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706925" y="2779238"/>
                <a:ext cx="242096" cy="289782"/>
              </a:xfrm>
              <a:custGeom>
                <a:avLst/>
                <a:gdLst>
                  <a:gd name="T0" fmla="*/ 40 w 40"/>
                  <a:gd name="T1" fmla="*/ 16 h 49"/>
                  <a:gd name="T2" fmla="*/ 23 w 40"/>
                  <a:gd name="T3" fmla="*/ 0 h 49"/>
                  <a:gd name="T4" fmla="*/ 8 w 40"/>
                  <a:gd name="T5" fmla="*/ 8 h 49"/>
                  <a:gd name="T6" fmla="*/ 8 w 40"/>
                  <a:gd name="T7" fmla="*/ 8 h 49"/>
                  <a:gd name="T8" fmla="*/ 8 w 40"/>
                  <a:gd name="T9" fmla="*/ 1 h 49"/>
                  <a:gd name="T10" fmla="*/ 0 w 40"/>
                  <a:gd name="T11" fmla="*/ 1 h 49"/>
                  <a:gd name="T12" fmla="*/ 0 w 40"/>
                  <a:gd name="T13" fmla="*/ 49 h 49"/>
                  <a:gd name="T14" fmla="*/ 8 w 40"/>
                  <a:gd name="T15" fmla="*/ 49 h 49"/>
                  <a:gd name="T16" fmla="*/ 8 w 40"/>
                  <a:gd name="T17" fmla="*/ 23 h 49"/>
                  <a:gd name="T18" fmla="*/ 21 w 40"/>
                  <a:gd name="T19" fmla="*/ 7 h 49"/>
                  <a:gd name="T20" fmla="*/ 31 w 40"/>
                  <a:gd name="T21" fmla="*/ 19 h 49"/>
                  <a:gd name="T22" fmla="*/ 31 w 40"/>
                  <a:gd name="T23" fmla="*/ 49 h 49"/>
                  <a:gd name="T24" fmla="*/ 40 w 40"/>
                  <a:gd name="T25" fmla="*/ 49 h 49"/>
                  <a:gd name="T26" fmla="*/ 40 w 40"/>
                  <a:gd name="T27" fmla="*/ 1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49">
                    <a:moveTo>
                      <a:pt x="40" y="16"/>
                    </a:moveTo>
                    <a:cubicBezTo>
                      <a:pt x="40" y="3"/>
                      <a:pt x="30" y="0"/>
                      <a:pt x="23" y="0"/>
                    </a:cubicBezTo>
                    <a:cubicBezTo>
                      <a:pt x="14" y="0"/>
                      <a:pt x="10" y="5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10"/>
                      <a:pt x="17" y="7"/>
                      <a:pt x="21" y="7"/>
                    </a:cubicBezTo>
                    <a:cubicBezTo>
                      <a:pt x="29" y="7"/>
                      <a:pt x="31" y="11"/>
                      <a:pt x="31" y="1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40" y="49"/>
                      <a:pt x="40" y="49"/>
                      <a:pt x="40" y="49"/>
                    </a:cubicBezTo>
                    <a:lnTo>
                      <a:pt x="40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58" name="Freeform 20">
                <a:extLst>
                  <a:ext uri="{FF2B5EF4-FFF2-40B4-BE49-F238E27FC236}">
                    <a16:creationId xmlns:a16="http://schemas.microsoft.com/office/drawing/2014/main" id="{C7ADFB16-DA00-4D3B-8E9D-BC6D27760A4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989370" y="2779238"/>
                <a:ext cx="245764" cy="297118"/>
              </a:xfrm>
              <a:custGeom>
                <a:avLst/>
                <a:gdLst>
                  <a:gd name="T0" fmla="*/ 41 w 41"/>
                  <a:gd name="T1" fmla="*/ 17 h 50"/>
                  <a:gd name="T2" fmla="*/ 23 w 41"/>
                  <a:gd name="T3" fmla="*/ 0 h 50"/>
                  <a:gd name="T4" fmla="*/ 0 w 41"/>
                  <a:gd name="T5" fmla="*/ 26 h 50"/>
                  <a:gd name="T6" fmla="*/ 21 w 41"/>
                  <a:gd name="T7" fmla="*/ 50 h 50"/>
                  <a:gd name="T8" fmla="*/ 41 w 41"/>
                  <a:gd name="T9" fmla="*/ 32 h 50"/>
                  <a:gd name="T10" fmla="*/ 33 w 41"/>
                  <a:gd name="T11" fmla="*/ 32 h 50"/>
                  <a:gd name="T12" fmla="*/ 21 w 41"/>
                  <a:gd name="T13" fmla="*/ 43 h 50"/>
                  <a:gd name="T14" fmla="*/ 8 w 41"/>
                  <a:gd name="T15" fmla="*/ 25 h 50"/>
                  <a:gd name="T16" fmla="*/ 22 w 41"/>
                  <a:gd name="T17" fmla="*/ 7 h 50"/>
                  <a:gd name="T18" fmla="*/ 33 w 41"/>
                  <a:gd name="T19" fmla="*/ 17 h 50"/>
                  <a:gd name="T20" fmla="*/ 41 w 41"/>
                  <a:gd name="T21" fmla="*/ 1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50">
                    <a:moveTo>
                      <a:pt x="41" y="17"/>
                    </a:moveTo>
                    <a:cubicBezTo>
                      <a:pt x="40" y="9"/>
                      <a:pt x="35" y="0"/>
                      <a:pt x="23" y="0"/>
                    </a:cubicBezTo>
                    <a:cubicBezTo>
                      <a:pt x="7" y="0"/>
                      <a:pt x="0" y="11"/>
                      <a:pt x="0" y="26"/>
                    </a:cubicBezTo>
                    <a:cubicBezTo>
                      <a:pt x="0" y="40"/>
                      <a:pt x="8" y="50"/>
                      <a:pt x="21" y="50"/>
                    </a:cubicBezTo>
                    <a:cubicBezTo>
                      <a:pt x="35" y="50"/>
                      <a:pt x="40" y="40"/>
                      <a:pt x="41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2" y="39"/>
                      <a:pt x="27" y="43"/>
                      <a:pt x="21" y="43"/>
                    </a:cubicBezTo>
                    <a:cubicBezTo>
                      <a:pt x="10" y="43"/>
                      <a:pt x="8" y="33"/>
                      <a:pt x="8" y="25"/>
                    </a:cubicBezTo>
                    <a:cubicBezTo>
                      <a:pt x="8" y="16"/>
                      <a:pt x="12" y="7"/>
                      <a:pt x="22" y="7"/>
                    </a:cubicBezTo>
                    <a:cubicBezTo>
                      <a:pt x="28" y="7"/>
                      <a:pt x="32" y="11"/>
                      <a:pt x="33" y="17"/>
                    </a:cubicBezTo>
                    <a:lnTo>
                      <a:pt x="41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59" name="Freeform 21">
                <a:extLst>
                  <a:ext uri="{FF2B5EF4-FFF2-40B4-BE49-F238E27FC236}">
                    <a16:creationId xmlns:a16="http://schemas.microsoft.com/office/drawing/2014/main" id="{926A1D1F-C244-4931-8F05-033832D24C3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253475" y="2779238"/>
                <a:ext cx="264105" cy="297118"/>
              </a:xfrm>
              <a:custGeom>
                <a:avLst/>
                <a:gdLst>
                  <a:gd name="T0" fmla="*/ 35 w 44"/>
                  <a:gd name="T1" fmla="*/ 34 h 50"/>
                  <a:gd name="T2" fmla="*/ 23 w 44"/>
                  <a:gd name="T3" fmla="*/ 43 h 50"/>
                  <a:gd name="T4" fmla="*/ 9 w 44"/>
                  <a:gd name="T5" fmla="*/ 28 h 50"/>
                  <a:gd name="T6" fmla="*/ 44 w 44"/>
                  <a:gd name="T7" fmla="*/ 28 h 50"/>
                  <a:gd name="T8" fmla="*/ 23 w 44"/>
                  <a:gd name="T9" fmla="*/ 0 h 50"/>
                  <a:gd name="T10" fmla="*/ 0 w 44"/>
                  <a:gd name="T11" fmla="*/ 26 h 50"/>
                  <a:gd name="T12" fmla="*/ 22 w 44"/>
                  <a:gd name="T13" fmla="*/ 50 h 50"/>
                  <a:gd name="T14" fmla="*/ 35 w 44"/>
                  <a:gd name="T15" fmla="*/ 47 h 50"/>
                  <a:gd name="T16" fmla="*/ 43 w 44"/>
                  <a:gd name="T17" fmla="*/ 34 h 50"/>
                  <a:gd name="T18" fmla="*/ 35 w 44"/>
                  <a:gd name="T19" fmla="*/ 34 h 50"/>
                  <a:gd name="T20" fmla="*/ 9 w 44"/>
                  <a:gd name="T21" fmla="*/ 21 h 50"/>
                  <a:gd name="T22" fmla="*/ 22 w 44"/>
                  <a:gd name="T23" fmla="*/ 7 h 50"/>
                  <a:gd name="T24" fmla="*/ 36 w 44"/>
                  <a:gd name="T25" fmla="*/ 21 h 50"/>
                  <a:gd name="T26" fmla="*/ 9 w 44"/>
                  <a:gd name="T27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4" h="50">
                    <a:moveTo>
                      <a:pt x="35" y="34"/>
                    </a:moveTo>
                    <a:cubicBezTo>
                      <a:pt x="35" y="38"/>
                      <a:pt x="31" y="43"/>
                      <a:pt x="23" y="43"/>
                    </a:cubicBezTo>
                    <a:cubicBezTo>
                      <a:pt x="14" y="43"/>
                      <a:pt x="9" y="38"/>
                      <a:pt x="9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11"/>
                      <a:pt x="37" y="0"/>
                      <a:pt x="23" y="0"/>
                    </a:cubicBezTo>
                    <a:cubicBezTo>
                      <a:pt x="7" y="0"/>
                      <a:pt x="0" y="11"/>
                      <a:pt x="0" y="26"/>
                    </a:cubicBezTo>
                    <a:cubicBezTo>
                      <a:pt x="0" y="40"/>
                      <a:pt x="8" y="50"/>
                      <a:pt x="22" y="50"/>
                    </a:cubicBezTo>
                    <a:cubicBezTo>
                      <a:pt x="30" y="50"/>
                      <a:pt x="33" y="49"/>
                      <a:pt x="35" y="47"/>
                    </a:cubicBezTo>
                    <a:cubicBezTo>
                      <a:pt x="41" y="43"/>
                      <a:pt x="43" y="36"/>
                      <a:pt x="43" y="34"/>
                    </a:cubicBezTo>
                    <a:lnTo>
                      <a:pt x="35" y="34"/>
                    </a:lnTo>
                    <a:close/>
                    <a:moveTo>
                      <a:pt x="9" y="21"/>
                    </a:moveTo>
                    <a:cubicBezTo>
                      <a:pt x="9" y="14"/>
                      <a:pt x="15" y="7"/>
                      <a:pt x="22" y="7"/>
                    </a:cubicBezTo>
                    <a:cubicBezTo>
                      <a:pt x="32" y="7"/>
                      <a:pt x="35" y="14"/>
                      <a:pt x="36" y="21"/>
                    </a:cubicBezTo>
                    <a:lnTo>
                      <a:pt x="9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60" name="Freeform 22">
                <a:extLst>
                  <a:ext uri="{FF2B5EF4-FFF2-40B4-BE49-F238E27FC236}">
                    <a16:creationId xmlns:a16="http://schemas.microsoft.com/office/drawing/2014/main" id="{31D51696-904C-4C85-993E-F9052675CC4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26749" y="1084566"/>
                <a:ext cx="7336" cy="7336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61" name="Freeform 23">
                <a:extLst>
                  <a:ext uri="{FF2B5EF4-FFF2-40B4-BE49-F238E27FC236}">
                    <a16:creationId xmlns:a16="http://schemas.microsoft.com/office/drawing/2014/main" id="{F980775B-F315-4F3F-81F6-E6604B37F42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34086" y="1058889"/>
                <a:ext cx="3668" cy="33013"/>
              </a:xfrm>
              <a:custGeom>
                <a:avLst/>
                <a:gdLst>
                  <a:gd name="T0" fmla="*/ 0 w 1"/>
                  <a:gd name="T1" fmla="*/ 4 h 5"/>
                  <a:gd name="T2" fmla="*/ 0 w 1"/>
                  <a:gd name="T3" fmla="*/ 5 h 5"/>
                  <a:gd name="T4" fmla="*/ 1 w 1"/>
                  <a:gd name="T5" fmla="*/ 5 h 5"/>
                  <a:gd name="T6" fmla="*/ 1 w 1"/>
                  <a:gd name="T7" fmla="*/ 4 h 5"/>
                  <a:gd name="T8" fmla="*/ 1 w 1"/>
                  <a:gd name="T9" fmla="*/ 3 h 5"/>
                  <a:gd name="T10" fmla="*/ 0 w 1"/>
                  <a:gd name="T11" fmla="*/ 0 h 5"/>
                  <a:gd name="T12" fmla="*/ 0 w 1"/>
                  <a:gd name="T13" fmla="*/ 3 h 5"/>
                  <a:gd name="T14" fmla="*/ 0 w 1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62" name="Freeform 24">
                <a:extLst>
                  <a:ext uri="{FF2B5EF4-FFF2-40B4-BE49-F238E27FC236}">
                    <a16:creationId xmlns:a16="http://schemas.microsoft.com/office/drawing/2014/main" id="{96D40D30-CB62-4572-AC3F-ACA2F415B69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31378" y="1245963"/>
                <a:ext cx="58690" cy="47686"/>
              </a:xfrm>
              <a:custGeom>
                <a:avLst/>
                <a:gdLst>
                  <a:gd name="T0" fmla="*/ 5 w 10"/>
                  <a:gd name="T1" fmla="*/ 6 h 8"/>
                  <a:gd name="T2" fmla="*/ 7 w 10"/>
                  <a:gd name="T3" fmla="*/ 8 h 8"/>
                  <a:gd name="T4" fmla="*/ 8 w 10"/>
                  <a:gd name="T5" fmla="*/ 7 h 8"/>
                  <a:gd name="T6" fmla="*/ 10 w 10"/>
                  <a:gd name="T7" fmla="*/ 4 h 8"/>
                  <a:gd name="T8" fmla="*/ 8 w 10"/>
                  <a:gd name="T9" fmla="*/ 1 h 8"/>
                  <a:gd name="T10" fmla="*/ 5 w 10"/>
                  <a:gd name="T11" fmla="*/ 0 h 8"/>
                  <a:gd name="T12" fmla="*/ 2 w 10"/>
                  <a:gd name="T13" fmla="*/ 1 h 8"/>
                  <a:gd name="T14" fmla="*/ 0 w 10"/>
                  <a:gd name="T15" fmla="*/ 4 h 8"/>
                  <a:gd name="T16" fmla="*/ 2 w 10"/>
                  <a:gd name="T17" fmla="*/ 7 h 8"/>
                  <a:gd name="T18" fmla="*/ 3 w 10"/>
                  <a:gd name="T19" fmla="*/ 8 h 8"/>
                  <a:gd name="T20" fmla="*/ 5 w 10"/>
                  <a:gd name="T2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8">
                    <a:moveTo>
                      <a:pt x="5" y="6"/>
                    </a:moveTo>
                    <a:cubicBezTo>
                      <a:pt x="6" y="6"/>
                      <a:pt x="7" y="7"/>
                      <a:pt x="7" y="8"/>
                    </a:cubicBezTo>
                    <a:cubicBezTo>
                      <a:pt x="8" y="8"/>
                      <a:pt x="8" y="8"/>
                      <a:pt x="8" y="7"/>
                    </a:cubicBezTo>
                    <a:cubicBezTo>
                      <a:pt x="9" y="7"/>
                      <a:pt x="10" y="5"/>
                      <a:pt x="10" y="4"/>
                    </a:cubicBezTo>
                    <a:cubicBezTo>
                      <a:pt x="10" y="3"/>
                      <a:pt x="9" y="2"/>
                      <a:pt x="8" y="1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7"/>
                      <a:pt x="2" y="7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7"/>
                      <a:pt x="4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63" name="Freeform 25">
                <a:extLst>
                  <a:ext uri="{FF2B5EF4-FFF2-40B4-BE49-F238E27FC236}">
                    <a16:creationId xmlns:a16="http://schemas.microsoft.com/office/drawing/2014/main" id="{B14A8C3E-1815-4313-97FE-BEAEBF135E6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45090" y="1077230"/>
                <a:ext cx="3668" cy="1467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64" name="Freeform 27">
                <a:extLst>
                  <a:ext uri="{FF2B5EF4-FFF2-40B4-BE49-F238E27FC236}">
                    <a16:creationId xmlns:a16="http://schemas.microsoft.com/office/drawing/2014/main" id="{21DBBCA8-871C-448D-84EB-932E5E05576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08409" y="1055221"/>
                <a:ext cx="25677" cy="36681"/>
              </a:xfrm>
              <a:custGeom>
                <a:avLst/>
                <a:gdLst>
                  <a:gd name="T0" fmla="*/ 4 w 4"/>
                  <a:gd name="T1" fmla="*/ 6 h 6"/>
                  <a:gd name="T2" fmla="*/ 4 w 4"/>
                  <a:gd name="T3" fmla="*/ 5 h 6"/>
                  <a:gd name="T4" fmla="*/ 4 w 4"/>
                  <a:gd name="T5" fmla="*/ 4 h 6"/>
                  <a:gd name="T6" fmla="*/ 4 w 4"/>
                  <a:gd name="T7" fmla="*/ 1 h 6"/>
                  <a:gd name="T8" fmla="*/ 3 w 4"/>
                  <a:gd name="T9" fmla="*/ 0 h 6"/>
                  <a:gd name="T10" fmla="*/ 2 w 4"/>
                  <a:gd name="T11" fmla="*/ 0 h 6"/>
                  <a:gd name="T12" fmla="*/ 1 w 4"/>
                  <a:gd name="T13" fmla="*/ 0 h 6"/>
                  <a:gd name="T14" fmla="*/ 0 w 4"/>
                  <a:gd name="T15" fmla="*/ 2 h 6"/>
                  <a:gd name="T16" fmla="*/ 0 w 4"/>
                  <a:gd name="T17" fmla="*/ 3 h 6"/>
                  <a:gd name="T18" fmla="*/ 0 w 4"/>
                  <a:gd name="T19" fmla="*/ 4 h 6"/>
                  <a:gd name="T20" fmla="*/ 1 w 4"/>
                  <a:gd name="T21" fmla="*/ 5 h 6"/>
                  <a:gd name="T22" fmla="*/ 1 w 4"/>
                  <a:gd name="T23" fmla="*/ 4 h 6"/>
                  <a:gd name="T24" fmla="*/ 2 w 4"/>
                  <a:gd name="T25" fmla="*/ 4 h 6"/>
                  <a:gd name="T26" fmla="*/ 3 w 4"/>
                  <a:gd name="T27" fmla="*/ 4 h 6"/>
                  <a:gd name="T28" fmla="*/ 3 w 4"/>
                  <a:gd name="T29" fmla="*/ 5 h 6"/>
                  <a:gd name="T30" fmla="*/ 4 w 4"/>
                  <a:gd name="T3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5"/>
                      <a:pt x="4" y="5"/>
                      <a:pt x="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65" name="Freeform 28">
                <a:extLst>
                  <a:ext uri="{FF2B5EF4-FFF2-40B4-BE49-F238E27FC236}">
                    <a16:creationId xmlns:a16="http://schemas.microsoft.com/office/drawing/2014/main" id="{1B4F9BC4-1D83-40E8-985E-B4F4F904D94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10330" y="1025876"/>
                <a:ext cx="300786" cy="154061"/>
              </a:xfrm>
              <a:custGeom>
                <a:avLst/>
                <a:gdLst>
                  <a:gd name="T0" fmla="*/ 43 w 50"/>
                  <a:gd name="T1" fmla="*/ 16 h 26"/>
                  <a:gd name="T2" fmla="*/ 42 w 50"/>
                  <a:gd name="T3" fmla="*/ 14 h 26"/>
                  <a:gd name="T4" fmla="*/ 41 w 50"/>
                  <a:gd name="T5" fmla="*/ 14 h 26"/>
                  <a:gd name="T6" fmla="*/ 40 w 50"/>
                  <a:gd name="T7" fmla="*/ 13 h 26"/>
                  <a:gd name="T8" fmla="*/ 40 w 50"/>
                  <a:gd name="T9" fmla="*/ 11 h 26"/>
                  <a:gd name="T10" fmla="*/ 42 w 50"/>
                  <a:gd name="T11" fmla="*/ 11 h 26"/>
                  <a:gd name="T12" fmla="*/ 43 w 50"/>
                  <a:gd name="T13" fmla="*/ 12 h 26"/>
                  <a:gd name="T14" fmla="*/ 44 w 50"/>
                  <a:gd name="T15" fmla="*/ 10 h 26"/>
                  <a:gd name="T16" fmla="*/ 42 w 50"/>
                  <a:gd name="T17" fmla="*/ 7 h 26"/>
                  <a:gd name="T18" fmla="*/ 40 w 50"/>
                  <a:gd name="T19" fmla="*/ 9 h 26"/>
                  <a:gd name="T20" fmla="*/ 39 w 50"/>
                  <a:gd name="T21" fmla="*/ 11 h 26"/>
                  <a:gd name="T22" fmla="*/ 40 w 50"/>
                  <a:gd name="T23" fmla="*/ 7 h 26"/>
                  <a:gd name="T24" fmla="*/ 41 w 50"/>
                  <a:gd name="T25" fmla="*/ 4 h 26"/>
                  <a:gd name="T26" fmla="*/ 38 w 50"/>
                  <a:gd name="T27" fmla="*/ 3 h 26"/>
                  <a:gd name="T28" fmla="*/ 37 w 50"/>
                  <a:gd name="T29" fmla="*/ 6 h 26"/>
                  <a:gd name="T30" fmla="*/ 38 w 50"/>
                  <a:gd name="T31" fmla="*/ 10 h 26"/>
                  <a:gd name="T32" fmla="*/ 37 w 50"/>
                  <a:gd name="T33" fmla="*/ 11 h 26"/>
                  <a:gd name="T34" fmla="*/ 36 w 50"/>
                  <a:gd name="T35" fmla="*/ 11 h 26"/>
                  <a:gd name="T36" fmla="*/ 36 w 50"/>
                  <a:gd name="T37" fmla="*/ 13 h 26"/>
                  <a:gd name="T38" fmla="*/ 35 w 50"/>
                  <a:gd name="T39" fmla="*/ 12 h 26"/>
                  <a:gd name="T40" fmla="*/ 33 w 50"/>
                  <a:gd name="T41" fmla="*/ 14 h 26"/>
                  <a:gd name="T42" fmla="*/ 26 w 50"/>
                  <a:gd name="T43" fmla="*/ 9 h 26"/>
                  <a:gd name="T44" fmla="*/ 24 w 50"/>
                  <a:gd name="T45" fmla="*/ 9 h 26"/>
                  <a:gd name="T46" fmla="*/ 18 w 50"/>
                  <a:gd name="T47" fmla="*/ 14 h 26"/>
                  <a:gd name="T48" fmla="*/ 16 w 50"/>
                  <a:gd name="T49" fmla="*/ 12 h 26"/>
                  <a:gd name="T50" fmla="*/ 15 w 50"/>
                  <a:gd name="T51" fmla="*/ 13 h 26"/>
                  <a:gd name="T52" fmla="*/ 15 w 50"/>
                  <a:gd name="T53" fmla="*/ 12 h 26"/>
                  <a:gd name="T54" fmla="*/ 15 w 50"/>
                  <a:gd name="T55" fmla="*/ 10 h 26"/>
                  <a:gd name="T56" fmla="*/ 14 w 50"/>
                  <a:gd name="T57" fmla="*/ 10 h 26"/>
                  <a:gd name="T58" fmla="*/ 16 w 50"/>
                  <a:gd name="T59" fmla="*/ 9 h 26"/>
                  <a:gd name="T60" fmla="*/ 17 w 50"/>
                  <a:gd name="T61" fmla="*/ 9 h 26"/>
                  <a:gd name="T62" fmla="*/ 18 w 50"/>
                  <a:gd name="T63" fmla="*/ 7 h 26"/>
                  <a:gd name="T64" fmla="*/ 15 w 50"/>
                  <a:gd name="T65" fmla="*/ 5 h 26"/>
                  <a:gd name="T66" fmla="*/ 13 w 50"/>
                  <a:gd name="T67" fmla="*/ 9 h 26"/>
                  <a:gd name="T68" fmla="*/ 14 w 50"/>
                  <a:gd name="T69" fmla="*/ 4 h 26"/>
                  <a:gd name="T70" fmla="*/ 11 w 50"/>
                  <a:gd name="T71" fmla="*/ 0 h 26"/>
                  <a:gd name="T72" fmla="*/ 9 w 50"/>
                  <a:gd name="T73" fmla="*/ 5 h 26"/>
                  <a:gd name="T74" fmla="*/ 11 w 50"/>
                  <a:gd name="T75" fmla="*/ 9 h 26"/>
                  <a:gd name="T76" fmla="*/ 8 w 50"/>
                  <a:gd name="T77" fmla="*/ 7 h 26"/>
                  <a:gd name="T78" fmla="*/ 6 w 50"/>
                  <a:gd name="T79" fmla="*/ 10 h 26"/>
                  <a:gd name="T80" fmla="*/ 7 w 50"/>
                  <a:gd name="T81" fmla="*/ 12 h 26"/>
                  <a:gd name="T82" fmla="*/ 8 w 50"/>
                  <a:gd name="T83" fmla="*/ 11 h 26"/>
                  <a:gd name="T84" fmla="*/ 10 w 50"/>
                  <a:gd name="T85" fmla="*/ 11 h 26"/>
                  <a:gd name="T86" fmla="*/ 9 w 50"/>
                  <a:gd name="T87" fmla="*/ 12 h 26"/>
                  <a:gd name="T88" fmla="*/ 10 w 50"/>
                  <a:gd name="T89" fmla="*/ 14 h 26"/>
                  <a:gd name="T90" fmla="*/ 9 w 50"/>
                  <a:gd name="T91" fmla="*/ 16 h 26"/>
                  <a:gd name="T92" fmla="*/ 1 w 50"/>
                  <a:gd name="T93" fmla="*/ 13 h 26"/>
                  <a:gd name="T94" fmla="*/ 3 w 50"/>
                  <a:gd name="T95" fmla="*/ 26 h 26"/>
                  <a:gd name="T96" fmla="*/ 48 w 50"/>
                  <a:gd name="T97" fmla="*/ 26 h 26"/>
                  <a:gd name="T98" fmla="*/ 49 w 50"/>
                  <a:gd name="T99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0" h="26">
                    <a:moveTo>
                      <a:pt x="49" y="13"/>
                    </a:moveTo>
                    <a:cubicBezTo>
                      <a:pt x="48" y="14"/>
                      <a:pt x="45" y="16"/>
                      <a:pt x="43" y="16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2" y="15"/>
                      <a:pt x="42" y="14"/>
                      <a:pt x="42" y="14"/>
                    </a:cubicBezTo>
                    <a:cubicBezTo>
                      <a:pt x="41" y="14"/>
                      <a:pt x="41" y="13"/>
                      <a:pt x="41" y="13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1" y="13"/>
                      <a:pt x="41" y="13"/>
                      <a:pt x="41" y="12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2" y="10"/>
                      <a:pt x="42" y="10"/>
                      <a:pt x="42" y="11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4" y="9"/>
                      <a:pt x="44" y="8"/>
                      <a:pt x="43" y="8"/>
                    </a:cubicBezTo>
                    <a:cubicBezTo>
                      <a:pt x="43" y="7"/>
                      <a:pt x="43" y="7"/>
                      <a:pt x="42" y="7"/>
                    </a:cubicBezTo>
                    <a:cubicBezTo>
                      <a:pt x="42" y="7"/>
                      <a:pt x="41" y="7"/>
                      <a:pt x="41" y="8"/>
                    </a:cubicBezTo>
                    <a:cubicBezTo>
                      <a:pt x="40" y="8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39" y="11"/>
                    </a:cubicBezTo>
                    <a:cubicBezTo>
                      <a:pt x="39" y="10"/>
                      <a:pt x="39" y="10"/>
                      <a:pt x="40" y="9"/>
                    </a:cubicBezTo>
                    <a:cubicBezTo>
                      <a:pt x="40" y="9"/>
                      <a:pt x="40" y="8"/>
                      <a:pt x="40" y="7"/>
                    </a:cubicBezTo>
                    <a:cubicBezTo>
                      <a:pt x="41" y="7"/>
                      <a:pt x="41" y="6"/>
                      <a:pt x="41" y="5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3"/>
                      <a:pt x="40" y="0"/>
                      <a:pt x="40" y="0"/>
                    </a:cubicBezTo>
                    <a:cubicBezTo>
                      <a:pt x="40" y="0"/>
                      <a:pt x="38" y="2"/>
                      <a:pt x="38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5"/>
                      <a:pt x="37" y="6"/>
                      <a:pt x="37" y="6"/>
                    </a:cubicBezTo>
                    <a:cubicBezTo>
                      <a:pt x="37" y="7"/>
                      <a:pt x="38" y="8"/>
                      <a:pt x="38" y="9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5" y="11"/>
                      <a:pt x="36" y="12"/>
                      <a:pt x="36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3"/>
                      <a:pt x="36" y="13"/>
                      <a:pt x="35" y="13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4" y="12"/>
                      <a:pt x="34" y="13"/>
                      <a:pt x="3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29" y="13"/>
                      <a:pt x="27" y="11"/>
                      <a:pt x="26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4" y="9"/>
                    </a:cubicBezTo>
                    <a:cubicBezTo>
                      <a:pt x="24" y="11"/>
                      <a:pt x="22" y="13"/>
                      <a:pt x="19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7" y="14"/>
                      <a:pt x="17" y="14"/>
                      <a:pt x="16" y="14"/>
                    </a:cubicBezTo>
                    <a:cubicBezTo>
                      <a:pt x="17" y="13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2"/>
                      <a:pt x="14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7"/>
                    </a:cubicBezTo>
                    <a:cubicBezTo>
                      <a:pt x="18" y="6"/>
                      <a:pt x="17" y="6"/>
                      <a:pt x="16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6"/>
                      <a:pt x="14" y="6"/>
                      <a:pt x="14" y="6"/>
                    </a:cubicBezTo>
                    <a:cubicBezTo>
                      <a:pt x="14" y="7"/>
                      <a:pt x="13" y="8"/>
                      <a:pt x="13" y="9"/>
                    </a:cubicBezTo>
                    <a:cubicBezTo>
                      <a:pt x="13" y="8"/>
                      <a:pt x="13" y="7"/>
                      <a:pt x="13" y="6"/>
                    </a:cubicBezTo>
                    <a:cubicBezTo>
                      <a:pt x="14" y="6"/>
                      <a:pt x="14" y="5"/>
                      <a:pt x="14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2"/>
                      <a:pt x="11" y="0"/>
                      <a:pt x="11" y="0"/>
                    </a:cubicBezTo>
                    <a:cubicBezTo>
                      <a:pt x="11" y="0"/>
                      <a:pt x="10" y="3"/>
                      <a:pt x="10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6"/>
                      <a:pt x="10" y="7"/>
                      <a:pt x="10" y="7"/>
                    </a:cubicBezTo>
                    <a:cubicBezTo>
                      <a:pt x="10" y="8"/>
                      <a:pt x="11" y="9"/>
                      <a:pt x="11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9" y="7"/>
                      <a:pt x="9" y="7"/>
                      <a:pt x="8" y="7"/>
                    </a:cubicBezTo>
                    <a:cubicBezTo>
                      <a:pt x="8" y="7"/>
                      <a:pt x="7" y="7"/>
                      <a:pt x="7" y="8"/>
                    </a:cubicBezTo>
                    <a:cubicBezTo>
                      <a:pt x="6" y="8"/>
                      <a:pt x="6" y="9"/>
                      <a:pt x="6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11"/>
                      <a:pt x="7" y="11"/>
                      <a:pt x="7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3"/>
                      <a:pt x="10" y="13"/>
                      <a:pt x="10" y="13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8" y="16"/>
                      <a:pt x="8" y="16"/>
                      <a:pt x="7" y="16"/>
                    </a:cubicBezTo>
                    <a:cubicBezTo>
                      <a:pt x="5" y="16"/>
                      <a:pt x="2" y="14"/>
                      <a:pt x="1" y="13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10" y="23"/>
                      <a:pt x="17" y="22"/>
                      <a:pt x="25" y="22"/>
                    </a:cubicBezTo>
                    <a:cubicBezTo>
                      <a:pt x="33" y="22"/>
                      <a:pt x="41" y="23"/>
                      <a:pt x="48" y="26"/>
                    </a:cubicBezTo>
                    <a:cubicBezTo>
                      <a:pt x="50" y="14"/>
                      <a:pt x="50" y="14"/>
                      <a:pt x="50" y="14"/>
                    </a:cubicBezTo>
                    <a:lnTo>
                      <a:pt x="49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66" name="Freeform 29">
                <a:extLst>
                  <a:ext uri="{FF2B5EF4-FFF2-40B4-BE49-F238E27FC236}">
                    <a16:creationId xmlns:a16="http://schemas.microsoft.com/office/drawing/2014/main" id="{31C4F9BF-BBF2-474B-83E3-BE2235DDC57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10330" y="1161596"/>
                <a:ext cx="293450" cy="62358"/>
              </a:xfrm>
              <a:custGeom>
                <a:avLst/>
                <a:gdLst>
                  <a:gd name="T0" fmla="*/ 47 w 49"/>
                  <a:gd name="T1" fmla="*/ 4 h 10"/>
                  <a:gd name="T2" fmla="*/ 25 w 49"/>
                  <a:gd name="T3" fmla="*/ 0 h 10"/>
                  <a:gd name="T4" fmla="*/ 2 w 49"/>
                  <a:gd name="T5" fmla="*/ 4 h 10"/>
                  <a:gd name="T6" fmla="*/ 1 w 49"/>
                  <a:gd name="T7" fmla="*/ 4 h 10"/>
                  <a:gd name="T8" fmla="*/ 1 w 49"/>
                  <a:gd name="T9" fmla="*/ 5 h 10"/>
                  <a:gd name="T10" fmla="*/ 0 w 49"/>
                  <a:gd name="T11" fmla="*/ 9 h 10"/>
                  <a:gd name="T12" fmla="*/ 2 w 49"/>
                  <a:gd name="T13" fmla="*/ 10 h 10"/>
                  <a:gd name="T14" fmla="*/ 3 w 49"/>
                  <a:gd name="T15" fmla="*/ 10 h 10"/>
                  <a:gd name="T16" fmla="*/ 25 w 49"/>
                  <a:gd name="T17" fmla="*/ 5 h 10"/>
                  <a:gd name="T18" fmla="*/ 46 w 49"/>
                  <a:gd name="T19" fmla="*/ 10 h 10"/>
                  <a:gd name="T20" fmla="*/ 47 w 49"/>
                  <a:gd name="T21" fmla="*/ 10 h 10"/>
                  <a:gd name="T22" fmla="*/ 49 w 49"/>
                  <a:gd name="T23" fmla="*/ 9 h 10"/>
                  <a:gd name="T24" fmla="*/ 48 w 49"/>
                  <a:gd name="T25" fmla="*/ 5 h 10"/>
                  <a:gd name="T26" fmla="*/ 48 w 49"/>
                  <a:gd name="T27" fmla="*/ 4 h 10"/>
                  <a:gd name="T28" fmla="*/ 47 w 49"/>
                  <a:gd name="T2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9" h="10">
                    <a:moveTo>
                      <a:pt x="47" y="4"/>
                    </a:moveTo>
                    <a:cubicBezTo>
                      <a:pt x="40" y="1"/>
                      <a:pt x="33" y="0"/>
                      <a:pt x="25" y="0"/>
                    </a:cubicBezTo>
                    <a:cubicBezTo>
                      <a:pt x="17" y="0"/>
                      <a:pt x="9" y="1"/>
                      <a:pt x="2" y="4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7"/>
                      <a:pt x="0" y="9"/>
                    </a:cubicBezTo>
                    <a:cubicBezTo>
                      <a:pt x="0" y="10"/>
                      <a:pt x="1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10" y="6"/>
                      <a:pt x="18" y="5"/>
                      <a:pt x="25" y="5"/>
                    </a:cubicBezTo>
                    <a:cubicBezTo>
                      <a:pt x="32" y="5"/>
                      <a:pt x="39" y="6"/>
                      <a:pt x="46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8" y="10"/>
                      <a:pt x="49" y="10"/>
                      <a:pt x="49" y="9"/>
                    </a:cubicBezTo>
                    <a:cubicBezTo>
                      <a:pt x="49" y="7"/>
                      <a:pt x="49" y="5"/>
                      <a:pt x="48" y="5"/>
                    </a:cubicBezTo>
                    <a:cubicBezTo>
                      <a:pt x="48" y="5"/>
                      <a:pt x="48" y="5"/>
                      <a:pt x="48" y="4"/>
                    </a:cubicBezTo>
                    <a:lnTo>
                      <a:pt x="4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67" name="Freeform 30">
                <a:extLst>
                  <a:ext uri="{FF2B5EF4-FFF2-40B4-BE49-F238E27FC236}">
                    <a16:creationId xmlns:a16="http://schemas.microsoft.com/office/drawing/2014/main" id="{C878B273-5E65-493C-9064-4A88891CC29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045265" y="1198278"/>
                <a:ext cx="634585" cy="638253"/>
              </a:xfrm>
              <a:custGeom>
                <a:avLst/>
                <a:gdLst>
                  <a:gd name="T0" fmla="*/ 4 w 106"/>
                  <a:gd name="T1" fmla="*/ 33 h 107"/>
                  <a:gd name="T2" fmla="*/ 0 w 106"/>
                  <a:gd name="T3" fmla="*/ 54 h 107"/>
                  <a:gd name="T4" fmla="*/ 4 w 106"/>
                  <a:gd name="T5" fmla="*/ 74 h 107"/>
                  <a:gd name="T6" fmla="*/ 15 w 106"/>
                  <a:gd name="T7" fmla="*/ 91 h 107"/>
                  <a:gd name="T8" fmla="*/ 32 w 106"/>
                  <a:gd name="T9" fmla="*/ 103 h 107"/>
                  <a:gd name="T10" fmla="*/ 53 w 106"/>
                  <a:gd name="T11" fmla="*/ 107 h 107"/>
                  <a:gd name="T12" fmla="*/ 74 w 106"/>
                  <a:gd name="T13" fmla="*/ 103 h 107"/>
                  <a:gd name="T14" fmla="*/ 91 w 106"/>
                  <a:gd name="T15" fmla="*/ 91 h 107"/>
                  <a:gd name="T16" fmla="*/ 102 w 106"/>
                  <a:gd name="T17" fmla="*/ 74 h 107"/>
                  <a:gd name="T18" fmla="*/ 106 w 106"/>
                  <a:gd name="T19" fmla="*/ 54 h 107"/>
                  <a:gd name="T20" fmla="*/ 102 w 106"/>
                  <a:gd name="T21" fmla="*/ 33 h 107"/>
                  <a:gd name="T22" fmla="*/ 91 w 106"/>
                  <a:gd name="T23" fmla="*/ 16 h 107"/>
                  <a:gd name="T24" fmla="*/ 74 w 106"/>
                  <a:gd name="T25" fmla="*/ 4 h 107"/>
                  <a:gd name="T26" fmla="*/ 53 w 106"/>
                  <a:gd name="T27" fmla="*/ 0 h 107"/>
                  <a:gd name="T28" fmla="*/ 32 w 106"/>
                  <a:gd name="T29" fmla="*/ 4 h 107"/>
                  <a:gd name="T30" fmla="*/ 15 w 106"/>
                  <a:gd name="T31" fmla="*/ 16 h 107"/>
                  <a:gd name="T32" fmla="*/ 4 w 106"/>
                  <a:gd name="T33" fmla="*/ 33 h 107"/>
                  <a:gd name="T34" fmla="*/ 53 w 106"/>
                  <a:gd name="T35" fmla="*/ 2 h 107"/>
                  <a:gd name="T36" fmla="*/ 105 w 106"/>
                  <a:gd name="T37" fmla="*/ 54 h 107"/>
                  <a:gd name="T38" fmla="*/ 53 w 106"/>
                  <a:gd name="T39" fmla="*/ 105 h 107"/>
                  <a:gd name="T40" fmla="*/ 1 w 106"/>
                  <a:gd name="T41" fmla="*/ 54 h 107"/>
                  <a:gd name="T42" fmla="*/ 3 w 106"/>
                  <a:gd name="T43" fmla="*/ 42 h 107"/>
                  <a:gd name="T44" fmla="*/ 3 w 106"/>
                  <a:gd name="T45" fmla="*/ 41 h 107"/>
                  <a:gd name="T46" fmla="*/ 53 w 106"/>
                  <a:gd name="T47" fmla="*/ 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6" h="107">
                    <a:moveTo>
                      <a:pt x="4" y="33"/>
                    </a:moveTo>
                    <a:cubicBezTo>
                      <a:pt x="1" y="39"/>
                      <a:pt x="0" y="46"/>
                      <a:pt x="0" y="54"/>
                    </a:cubicBezTo>
                    <a:cubicBezTo>
                      <a:pt x="0" y="61"/>
                      <a:pt x="1" y="68"/>
                      <a:pt x="4" y="74"/>
                    </a:cubicBezTo>
                    <a:cubicBezTo>
                      <a:pt x="7" y="81"/>
                      <a:pt x="10" y="86"/>
                      <a:pt x="15" y="91"/>
                    </a:cubicBezTo>
                    <a:cubicBezTo>
                      <a:pt x="20" y="96"/>
                      <a:pt x="26" y="100"/>
                      <a:pt x="32" y="103"/>
                    </a:cubicBezTo>
                    <a:cubicBezTo>
                      <a:pt x="39" y="105"/>
                      <a:pt x="46" y="107"/>
                      <a:pt x="53" y="107"/>
                    </a:cubicBezTo>
                    <a:cubicBezTo>
                      <a:pt x="60" y="107"/>
                      <a:pt x="67" y="105"/>
                      <a:pt x="74" y="103"/>
                    </a:cubicBezTo>
                    <a:cubicBezTo>
                      <a:pt x="80" y="100"/>
                      <a:pt x="86" y="96"/>
                      <a:pt x="91" y="91"/>
                    </a:cubicBezTo>
                    <a:cubicBezTo>
                      <a:pt x="96" y="86"/>
                      <a:pt x="99" y="81"/>
                      <a:pt x="102" y="74"/>
                    </a:cubicBezTo>
                    <a:cubicBezTo>
                      <a:pt x="105" y="68"/>
                      <a:pt x="106" y="61"/>
                      <a:pt x="106" y="54"/>
                    </a:cubicBezTo>
                    <a:cubicBezTo>
                      <a:pt x="106" y="46"/>
                      <a:pt x="105" y="39"/>
                      <a:pt x="102" y="33"/>
                    </a:cubicBezTo>
                    <a:cubicBezTo>
                      <a:pt x="99" y="27"/>
                      <a:pt x="96" y="21"/>
                      <a:pt x="91" y="16"/>
                    </a:cubicBezTo>
                    <a:cubicBezTo>
                      <a:pt x="86" y="11"/>
                      <a:pt x="80" y="7"/>
                      <a:pt x="74" y="4"/>
                    </a:cubicBezTo>
                    <a:cubicBezTo>
                      <a:pt x="67" y="2"/>
                      <a:pt x="60" y="0"/>
                      <a:pt x="53" y="0"/>
                    </a:cubicBezTo>
                    <a:cubicBezTo>
                      <a:pt x="46" y="0"/>
                      <a:pt x="39" y="2"/>
                      <a:pt x="32" y="4"/>
                    </a:cubicBezTo>
                    <a:cubicBezTo>
                      <a:pt x="26" y="7"/>
                      <a:pt x="20" y="11"/>
                      <a:pt x="15" y="16"/>
                    </a:cubicBezTo>
                    <a:cubicBezTo>
                      <a:pt x="10" y="21"/>
                      <a:pt x="7" y="27"/>
                      <a:pt x="4" y="33"/>
                    </a:cubicBezTo>
                    <a:close/>
                    <a:moveTo>
                      <a:pt x="53" y="2"/>
                    </a:moveTo>
                    <a:cubicBezTo>
                      <a:pt x="82" y="2"/>
                      <a:pt x="105" y="25"/>
                      <a:pt x="105" y="54"/>
                    </a:cubicBezTo>
                    <a:cubicBezTo>
                      <a:pt x="105" y="82"/>
                      <a:pt x="82" y="105"/>
                      <a:pt x="53" y="105"/>
                    </a:cubicBezTo>
                    <a:cubicBezTo>
                      <a:pt x="24" y="105"/>
                      <a:pt x="1" y="82"/>
                      <a:pt x="1" y="54"/>
                    </a:cubicBezTo>
                    <a:cubicBezTo>
                      <a:pt x="1" y="50"/>
                      <a:pt x="2" y="46"/>
                      <a:pt x="3" y="42"/>
                    </a:cubicBezTo>
                    <a:cubicBezTo>
                      <a:pt x="3" y="42"/>
                      <a:pt x="3" y="42"/>
                      <a:pt x="3" y="41"/>
                    </a:cubicBezTo>
                    <a:cubicBezTo>
                      <a:pt x="8" y="19"/>
                      <a:pt x="29" y="2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68" name="Oval 31">
                <a:extLst>
                  <a:ext uri="{FF2B5EF4-FFF2-40B4-BE49-F238E27FC236}">
                    <a16:creationId xmlns:a16="http://schemas.microsoft.com/office/drawing/2014/main" id="{C6A967F5-CD2D-4644-835F-62966D54FFE2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349719" y="1851203"/>
                <a:ext cx="29345" cy="6969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69" name="Freeform 32">
                <a:extLst>
                  <a:ext uri="{FF2B5EF4-FFF2-40B4-BE49-F238E27FC236}">
                    <a16:creationId xmlns:a16="http://schemas.microsoft.com/office/drawing/2014/main" id="{1DB0846F-A008-4FB0-85B3-86259ADB428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83693" y="1843867"/>
                <a:ext cx="66026" cy="47686"/>
              </a:xfrm>
              <a:custGeom>
                <a:avLst/>
                <a:gdLst>
                  <a:gd name="T0" fmla="*/ 4 w 11"/>
                  <a:gd name="T1" fmla="*/ 2 h 8"/>
                  <a:gd name="T2" fmla="*/ 0 w 11"/>
                  <a:gd name="T3" fmla="*/ 7 h 8"/>
                  <a:gd name="T4" fmla="*/ 7 w 11"/>
                  <a:gd name="T5" fmla="*/ 6 h 8"/>
                  <a:gd name="T6" fmla="*/ 11 w 11"/>
                  <a:gd name="T7" fmla="*/ 1 h 8"/>
                  <a:gd name="T8" fmla="*/ 4 w 11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4" y="2"/>
                    </a:moveTo>
                    <a:cubicBezTo>
                      <a:pt x="1" y="3"/>
                      <a:pt x="0" y="7"/>
                      <a:pt x="0" y="7"/>
                    </a:cubicBezTo>
                    <a:cubicBezTo>
                      <a:pt x="0" y="7"/>
                      <a:pt x="4" y="8"/>
                      <a:pt x="7" y="6"/>
                    </a:cubicBezTo>
                    <a:cubicBezTo>
                      <a:pt x="10" y="5"/>
                      <a:pt x="11" y="1"/>
                      <a:pt x="11" y="1"/>
                    </a:cubicBezTo>
                    <a:cubicBezTo>
                      <a:pt x="11" y="1"/>
                      <a:pt x="7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70" name="Freeform 33">
                <a:extLst>
                  <a:ext uri="{FF2B5EF4-FFF2-40B4-BE49-F238E27FC236}">
                    <a16:creationId xmlns:a16="http://schemas.microsoft.com/office/drawing/2014/main" id="{0FF2A847-4E4D-483F-8B5A-33DA0F0E327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28671" y="1832863"/>
                <a:ext cx="73362" cy="47686"/>
              </a:xfrm>
              <a:custGeom>
                <a:avLst/>
                <a:gdLst>
                  <a:gd name="T0" fmla="*/ 12 w 12"/>
                  <a:gd name="T1" fmla="*/ 2 h 8"/>
                  <a:gd name="T2" fmla="*/ 5 w 12"/>
                  <a:gd name="T3" fmla="*/ 2 h 8"/>
                  <a:gd name="T4" fmla="*/ 0 w 12"/>
                  <a:gd name="T5" fmla="*/ 6 h 8"/>
                  <a:gd name="T6" fmla="*/ 7 w 12"/>
                  <a:gd name="T7" fmla="*/ 6 h 8"/>
                  <a:gd name="T8" fmla="*/ 12 w 12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12" y="2"/>
                    </a:moveTo>
                    <a:cubicBezTo>
                      <a:pt x="12" y="2"/>
                      <a:pt x="9" y="0"/>
                      <a:pt x="5" y="2"/>
                    </a:cubicBezTo>
                    <a:cubicBezTo>
                      <a:pt x="2" y="3"/>
                      <a:pt x="0" y="6"/>
                      <a:pt x="0" y="6"/>
                    </a:cubicBezTo>
                    <a:cubicBezTo>
                      <a:pt x="0" y="6"/>
                      <a:pt x="4" y="8"/>
                      <a:pt x="7" y="6"/>
                    </a:cubicBezTo>
                    <a:cubicBezTo>
                      <a:pt x="11" y="5"/>
                      <a:pt x="12" y="2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71" name="Freeform 34">
                <a:extLst>
                  <a:ext uri="{FF2B5EF4-FFF2-40B4-BE49-F238E27FC236}">
                    <a16:creationId xmlns:a16="http://schemas.microsoft.com/office/drawing/2014/main" id="{2F8D836A-4276-436B-93FE-05A094DDEF6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80985" y="1821858"/>
                <a:ext cx="73362" cy="40349"/>
              </a:xfrm>
              <a:custGeom>
                <a:avLst/>
                <a:gdLst>
                  <a:gd name="T0" fmla="*/ 12 w 12"/>
                  <a:gd name="T1" fmla="*/ 2 h 7"/>
                  <a:gd name="T2" fmla="*/ 6 w 12"/>
                  <a:gd name="T3" fmla="*/ 1 h 7"/>
                  <a:gd name="T4" fmla="*/ 0 w 12"/>
                  <a:gd name="T5" fmla="*/ 5 h 7"/>
                  <a:gd name="T6" fmla="*/ 7 w 12"/>
                  <a:gd name="T7" fmla="*/ 6 h 7"/>
                  <a:gd name="T8" fmla="*/ 12 w 12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7">
                    <a:moveTo>
                      <a:pt x="12" y="2"/>
                    </a:moveTo>
                    <a:cubicBezTo>
                      <a:pt x="12" y="2"/>
                      <a:pt x="9" y="0"/>
                      <a:pt x="6" y="1"/>
                    </a:cubicBezTo>
                    <a:cubicBezTo>
                      <a:pt x="2" y="1"/>
                      <a:pt x="0" y="5"/>
                      <a:pt x="0" y="5"/>
                    </a:cubicBezTo>
                    <a:cubicBezTo>
                      <a:pt x="0" y="5"/>
                      <a:pt x="3" y="7"/>
                      <a:pt x="7" y="6"/>
                    </a:cubicBezTo>
                    <a:cubicBezTo>
                      <a:pt x="10" y="5"/>
                      <a:pt x="12" y="2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72" name="Freeform 35">
                <a:extLst>
                  <a:ext uri="{FF2B5EF4-FFF2-40B4-BE49-F238E27FC236}">
                    <a16:creationId xmlns:a16="http://schemas.microsoft.com/office/drawing/2014/main" id="{0C036C54-E860-4F8F-A16F-759B8698439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33300" y="1796182"/>
                <a:ext cx="77031" cy="36681"/>
              </a:xfrm>
              <a:custGeom>
                <a:avLst/>
                <a:gdLst>
                  <a:gd name="T0" fmla="*/ 7 w 13"/>
                  <a:gd name="T1" fmla="*/ 1 h 6"/>
                  <a:gd name="T2" fmla="*/ 0 w 13"/>
                  <a:gd name="T3" fmla="*/ 4 h 6"/>
                  <a:gd name="T4" fmla="*/ 7 w 13"/>
                  <a:gd name="T5" fmla="*/ 6 h 6"/>
                  <a:gd name="T6" fmla="*/ 13 w 13"/>
                  <a:gd name="T7" fmla="*/ 3 h 6"/>
                  <a:gd name="T8" fmla="*/ 7 w 13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7" y="1"/>
                    </a:moveTo>
                    <a:cubicBezTo>
                      <a:pt x="3" y="1"/>
                      <a:pt x="0" y="4"/>
                      <a:pt x="0" y="4"/>
                    </a:cubicBezTo>
                    <a:cubicBezTo>
                      <a:pt x="0" y="4"/>
                      <a:pt x="4" y="6"/>
                      <a:pt x="7" y="6"/>
                    </a:cubicBezTo>
                    <a:cubicBezTo>
                      <a:pt x="10" y="6"/>
                      <a:pt x="13" y="3"/>
                      <a:pt x="13" y="3"/>
                    </a:cubicBezTo>
                    <a:cubicBezTo>
                      <a:pt x="13" y="3"/>
                      <a:pt x="10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73" name="Freeform 36">
                <a:extLst>
                  <a:ext uri="{FF2B5EF4-FFF2-40B4-BE49-F238E27FC236}">
                    <a16:creationId xmlns:a16="http://schemas.microsoft.com/office/drawing/2014/main" id="{34EE67DD-B126-476F-903C-654AF65F706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092950" y="1766837"/>
                <a:ext cx="77031" cy="36681"/>
              </a:xfrm>
              <a:custGeom>
                <a:avLst/>
                <a:gdLst>
                  <a:gd name="T0" fmla="*/ 7 w 13"/>
                  <a:gd name="T1" fmla="*/ 0 h 6"/>
                  <a:gd name="T2" fmla="*/ 0 w 13"/>
                  <a:gd name="T3" fmla="*/ 3 h 6"/>
                  <a:gd name="T4" fmla="*/ 7 w 13"/>
                  <a:gd name="T5" fmla="*/ 6 h 6"/>
                  <a:gd name="T6" fmla="*/ 13 w 13"/>
                  <a:gd name="T7" fmla="*/ 4 h 6"/>
                  <a:gd name="T8" fmla="*/ 7 w 13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7" y="0"/>
                    </a:moveTo>
                    <a:cubicBezTo>
                      <a:pt x="4" y="0"/>
                      <a:pt x="0" y="3"/>
                      <a:pt x="0" y="3"/>
                    </a:cubicBezTo>
                    <a:cubicBezTo>
                      <a:pt x="0" y="3"/>
                      <a:pt x="3" y="5"/>
                      <a:pt x="7" y="6"/>
                    </a:cubicBezTo>
                    <a:cubicBezTo>
                      <a:pt x="10" y="6"/>
                      <a:pt x="13" y="4"/>
                      <a:pt x="13" y="4"/>
                    </a:cubicBezTo>
                    <a:cubicBezTo>
                      <a:pt x="13" y="4"/>
                      <a:pt x="11" y="1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74" name="Freeform 37">
                <a:extLst>
                  <a:ext uri="{FF2B5EF4-FFF2-40B4-BE49-F238E27FC236}">
                    <a16:creationId xmlns:a16="http://schemas.microsoft.com/office/drawing/2014/main" id="{625D5097-40CC-4A38-BE24-D67F45A8DFE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059937" y="1730155"/>
                <a:ext cx="73362" cy="36681"/>
              </a:xfrm>
              <a:custGeom>
                <a:avLst/>
                <a:gdLst>
                  <a:gd name="T0" fmla="*/ 12 w 12"/>
                  <a:gd name="T1" fmla="*/ 4 h 6"/>
                  <a:gd name="T2" fmla="*/ 6 w 12"/>
                  <a:gd name="T3" fmla="*/ 0 h 6"/>
                  <a:gd name="T4" fmla="*/ 0 w 12"/>
                  <a:gd name="T5" fmla="*/ 2 h 6"/>
                  <a:gd name="T6" fmla="*/ 5 w 12"/>
                  <a:gd name="T7" fmla="*/ 6 h 6"/>
                  <a:gd name="T8" fmla="*/ 12 w 12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6">
                    <a:moveTo>
                      <a:pt x="12" y="4"/>
                    </a:moveTo>
                    <a:cubicBezTo>
                      <a:pt x="12" y="4"/>
                      <a:pt x="10" y="1"/>
                      <a:pt x="6" y="0"/>
                    </a:cubicBezTo>
                    <a:cubicBezTo>
                      <a:pt x="3" y="0"/>
                      <a:pt x="0" y="2"/>
                      <a:pt x="0" y="2"/>
                    </a:cubicBezTo>
                    <a:cubicBezTo>
                      <a:pt x="0" y="2"/>
                      <a:pt x="2" y="5"/>
                      <a:pt x="5" y="6"/>
                    </a:cubicBezTo>
                    <a:cubicBezTo>
                      <a:pt x="9" y="6"/>
                      <a:pt x="12" y="4"/>
                      <a:pt x="1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75" name="Freeform 38">
                <a:extLst>
                  <a:ext uri="{FF2B5EF4-FFF2-40B4-BE49-F238E27FC236}">
                    <a16:creationId xmlns:a16="http://schemas.microsoft.com/office/drawing/2014/main" id="{304C41FB-9EC6-498F-A74B-9F9A07658CA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030592" y="1682470"/>
                <a:ext cx="73362" cy="47686"/>
              </a:xfrm>
              <a:custGeom>
                <a:avLst/>
                <a:gdLst>
                  <a:gd name="T0" fmla="*/ 12 w 12"/>
                  <a:gd name="T1" fmla="*/ 7 h 8"/>
                  <a:gd name="T2" fmla="*/ 7 w 12"/>
                  <a:gd name="T3" fmla="*/ 2 h 8"/>
                  <a:gd name="T4" fmla="*/ 0 w 12"/>
                  <a:gd name="T5" fmla="*/ 2 h 8"/>
                  <a:gd name="T6" fmla="*/ 5 w 12"/>
                  <a:gd name="T7" fmla="*/ 7 h 8"/>
                  <a:gd name="T8" fmla="*/ 12 w 12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12" y="7"/>
                    </a:moveTo>
                    <a:cubicBezTo>
                      <a:pt x="12" y="7"/>
                      <a:pt x="10" y="3"/>
                      <a:pt x="7" y="2"/>
                    </a:cubicBezTo>
                    <a:cubicBezTo>
                      <a:pt x="3" y="0"/>
                      <a:pt x="0" y="2"/>
                      <a:pt x="0" y="2"/>
                    </a:cubicBezTo>
                    <a:cubicBezTo>
                      <a:pt x="0" y="2"/>
                      <a:pt x="2" y="5"/>
                      <a:pt x="5" y="7"/>
                    </a:cubicBezTo>
                    <a:cubicBezTo>
                      <a:pt x="8" y="8"/>
                      <a:pt x="12" y="7"/>
                      <a:pt x="1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76" name="Freeform 39">
                <a:extLst>
                  <a:ext uri="{FF2B5EF4-FFF2-40B4-BE49-F238E27FC236}">
                    <a16:creationId xmlns:a16="http://schemas.microsoft.com/office/drawing/2014/main" id="{E7B7A61D-FA2C-4936-AFA6-6970C31DA8A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008583" y="1642120"/>
                <a:ext cx="66026" cy="47686"/>
              </a:xfrm>
              <a:custGeom>
                <a:avLst/>
                <a:gdLst>
                  <a:gd name="T0" fmla="*/ 11 w 11"/>
                  <a:gd name="T1" fmla="*/ 7 h 8"/>
                  <a:gd name="T2" fmla="*/ 7 w 11"/>
                  <a:gd name="T3" fmla="*/ 2 h 8"/>
                  <a:gd name="T4" fmla="*/ 0 w 11"/>
                  <a:gd name="T5" fmla="*/ 1 h 8"/>
                  <a:gd name="T6" fmla="*/ 4 w 11"/>
                  <a:gd name="T7" fmla="*/ 6 h 8"/>
                  <a:gd name="T8" fmla="*/ 11 w 11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11" y="7"/>
                    </a:moveTo>
                    <a:cubicBezTo>
                      <a:pt x="11" y="7"/>
                      <a:pt x="10" y="3"/>
                      <a:pt x="7" y="2"/>
                    </a:cubicBezTo>
                    <a:cubicBezTo>
                      <a:pt x="4" y="0"/>
                      <a:pt x="0" y="1"/>
                      <a:pt x="0" y="1"/>
                    </a:cubicBezTo>
                    <a:cubicBezTo>
                      <a:pt x="0" y="1"/>
                      <a:pt x="1" y="4"/>
                      <a:pt x="4" y="6"/>
                    </a:cubicBezTo>
                    <a:cubicBezTo>
                      <a:pt x="7" y="8"/>
                      <a:pt x="11" y="7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77" name="Freeform 40">
                <a:extLst>
                  <a:ext uri="{FF2B5EF4-FFF2-40B4-BE49-F238E27FC236}">
                    <a16:creationId xmlns:a16="http://schemas.microsoft.com/office/drawing/2014/main" id="{B5EC6772-BB7E-42F3-BFFA-8D2B1B876F5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2993911" y="1594435"/>
                <a:ext cx="62358" cy="47686"/>
              </a:xfrm>
              <a:custGeom>
                <a:avLst/>
                <a:gdLst>
                  <a:gd name="T0" fmla="*/ 10 w 10"/>
                  <a:gd name="T1" fmla="*/ 8 h 8"/>
                  <a:gd name="T2" fmla="*/ 6 w 10"/>
                  <a:gd name="T3" fmla="*/ 2 h 8"/>
                  <a:gd name="T4" fmla="*/ 0 w 10"/>
                  <a:gd name="T5" fmla="*/ 0 h 8"/>
                  <a:gd name="T6" fmla="*/ 3 w 10"/>
                  <a:gd name="T7" fmla="*/ 6 h 8"/>
                  <a:gd name="T8" fmla="*/ 10 w 10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10" y="8"/>
                    </a:moveTo>
                    <a:cubicBezTo>
                      <a:pt x="10" y="8"/>
                      <a:pt x="9" y="4"/>
                      <a:pt x="6" y="2"/>
                    </a:cubicBezTo>
                    <a:cubicBezTo>
                      <a:pt x="4" y="0"/>
                      <a:pt x="0" y="0"/>
                      <a:pt x="0" y="0"/>
                    </a:cubicBezTo>
                    <a:cubicBezTo>
                      <a:pt x="0" y="0"/>
                      <a:pt x="1" y="4"/>
                      <a:pt x="3" y="6"/>
                    </a:cubicBezTo>
                    <a:cubicBezTo>
                      <a:pt x="6" y="8"/>
                      <a:pt x="10" y="8"/>
                      <a:pt x="1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78" name="Freeform 41">
                <a:extLst>
                  <a:ext uri="{FF2B5EF4-FFF2-40B4-BE49-F238E27FC236}">
                    <a16:creationId xmlns:a16="http://schemas.microsoft.com/office/drawing/2014/main" id="{C58D8D94-40FC-46A0-BFFF-BFA8C2B9404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2990243" y="1539413"/>
                <a:ext cx="47686" cy="55022"/>
              </a:xfrm>
              <a:custGeom>
                <a:avLst/>
                <a:gdLst>
                  <a:gd name="T0" fmla="*/ 8 w 8"/>
                  <a:gd name="T1" fmla="*/ 9 h 9"/>
                  <a:gd name="T2" fmla="*/ 6 w 8"/>
                  <a:gd name="T3" fmla="*/ 3 h 9"/>
                  <a:gd name="T4" fmla="*/ 0 w 8"/>
                  <a:gd name="T5" fmla="*/ 0 h 9"/>
                  <a:gd name="T6" fmla="*/ 2 w 8"/>
                  <a:gd name="T7" fmla="*/ 6 h 9"/>
                  <a:gd name="T8" fmla="*/ 8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8" y="9"/>
                    </a:moveTo>
                    <a:cubicBezTo>
                      <a:pt x="8" y="9"/>
                      <a:pt x="8" y="5"/>
                      <a:pt x="6" y="3"/>
                    </a:cubicBezTo>
                    <a:cubicBezTo>
                      <a:pt x="4" y="0"/>
                      <a:pt x="0" y="0"/>
                      <a:pt x="0" y="0"/>
                    </a:cubicBezTo>
                    <a:cubicBezTo>
                      <a:pt x="0" y="0"/>
                      <a:pt x="0" y="4"/>
                      <a:pt x="2" y="6"/>
                    </a:cubicBezTo>
                    <a:cubicBezTo>
                      <a:pt x="5" y="9"/>
                      <a:pt x="8" y="9"/>
                      <a:pt x="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79" name="Freeform 42">
                <a:extLst>
                  <a:ext uri="{FF2B5EF4-FFF2-40B4-BE49-F238E27FC236}">
                    <a16:creationId xmlns:a16="http://schemas.microsoft.com/office/drawing/2014/main" id="{EDCAF6C2-DCDF-469F-926F-208A63A755D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2990243" y="1484391"/>
                <a:ext cx="47686" cy="62358"/>
              </a:xfrm>
              <a:custGeom>
                <a:avLst/>
                <a:gdLst>
                  <a:gd name="T0" fmla="*/ 7 w 8"/>
                  <a:gd name="T1" fmla="*/ 10 h 10"/>
                  <a:gd name="T2" fmla="*/ 6 w 8"/>
                  <a:gd name="T3" fmla="*/ 4 h 10"/>
                  <a:gd name="T4" fmla="*/ 0 w 8"/>
                  <a:gd name="T5" fmla="*/ 0 h 10"/>
                  <a:gd name="T6" fmla="*/ 2 w 8"/>
                  <a:gd name="T7" fmla="*/ 6 h 10"/>
                  <a:gd name="T8" fmla="*/ 7 w 8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7" y="10"/>
                    </a:moveTo>
                    <a:cubicBezTo>
                      <a:pt x="7" y="10"/>
                      <a:pt x="8" y="6"/>
                      <a:pt x="6" y="4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0" y="4"/>
                      <a:pt x="2" y="6"/>
                    </a:cubicBezTo>
                    <a:cubicBezTo>
                      <a:pt x="4" y="9"/>
                      <a:pt x="7" y="10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80" name="Freeform 43">
                <a:extLst>
                  <a:ext uri="{FF2B5EF4-FFF2-40B4-BE49-F238E27FC236}">
                    <a16:creationId xmlns:a16="http://schemas.microsoft.com/office/drawing/2014/main" id="{F2A00FAD-C567-4EAF-A5A6-D1A86065A5A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2993911" y="1433037"/>
                <a:ext cx="44017" cy="66026"/>
              </a:xfrm>
              <a:custGeom>
                <a:avLst/>
                <a:gdLst>
                  <a:gd name="T0" fmla="*/ 6 w 7"/>
                  <a:gd name="T1" fmla="*/ 11 h 11"/>
                  <a:gd name="T2" fmla="*/ 6 w 7"/>
                  <a:gd name="T3" fmla="*/ 4 h 11"/>
                  <a:gd name="T4" fmla="*/ 1 w 7"/>
                  <a:gd name="T5" fmla="*/ 0 h 11"/>
                  <a:gd name="T6" fmla="*/ 1 w 7"/>
                  <a:gd name="T7" fmla="*/ 7 h 11"/>
                  <a:gd name="T8" fmla="*/ 6 w 7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6" y="11"/>
                    </a:moveTo>
                    <a:cubicBezTo>
                      <a:pt x="6" y="11"/>
                      <a:pt x="7" y="7"/>
                      <a:pt x="6" y="4"/>
                    </a:cubicBezTo>
                    <a:cubicBezTo>
                      <a:pt x="4" y="1"/>
                      <a:pt x="1" y="0"/>
                      <a:pt x="1" y="0"/>
                    </a:cubicBezTo>
                    <a:cubicBezTo>
                      <a:pt x="1" y="0"/>
                      <a:pt x="0" y="4"/>
                      <a:pt x="1" y="7"/>
                    </a:cubicBezTo>
                    <a:cubicBezTo>
                      <a:pt x="3" y="10"/>
                      <a:pt x="6" y="11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81" name="Freeform 44">
                <a:extLst>
                  <a:ext uri="{FF2B5EF4-FFF2-40B4-BE49-F238E27FC236}">
                    <a16:creationId xmlns:a16="http://schemas.microsoft.com/office/drawing/2014/main" id="{E8AF9B63-650F-4D58-B6BB-5F8F106F660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001247" y="1378016"/>
                <a:ext cx="47686" cy="69694"/>
              </a:xfrm>
              <a:custGeom>
                <a:avLst/>
                <a:gdLst>
                  <a:gd name="T0" fmla="*/ 7 w 8"/>
                  <a:gd name="T1" fmla="*/ 12 h 12"/>
                  <a:gd name="T2" fmla="*/ 7 w 8"/>
                  <a:gd name="T3" fmla="*/ 5 h 12"/>
                  <a:gd name="T4" fmla="*/ 2 w 8"/>
                  <a:gd name="T5" fmla="*/ 0 h 12"/>
                  <a:gd name="T6" fmla="*/ 2 w 8"/>
                  <a:gd name="T7" fmla="*/ 7 h 12"/>
                  <a:gd name="T8" fmla="*/ 7 w 8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2">
                    <a:moveTo>
                      <a:pt x="7" y="12"/>
                    </a:moveTo>
                    <a:cubicBezTo>
                      <a:pt x="7" y="12"/>
                      <a:pt x="8" y="9"/>
                      <a:pt x="7" y="5"/>
                    </a:cubicBezTo>
                    <a:cubicBezTo>
                      <a:pt x="6" y="2"/>
                      <a:pt x="2" y="0"/>
                      <a:pt x="2" y="0"/>
                    </a:cubicBezTo>
                    <a:cubicBezTo>
                      <a:pt x="2" y="0"/>
                      <a:pt x="0" y="4"/>
                      <a:pt x="2" y="7"/>
                    </a:cubicBezTo>
                    <a:cubicBezTo>
                      <a:pt x="3" y="10"/>
                      <a:pt x="7" y="12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82" name="Freeform 45">
                <a:extLst>
                  <a:ext uri="{FF2B5EF4-FFF2-40B4-BE49-F238E27FC236}">
                    <a16:creationId xmlns:a16="http://schemas.microsoft.com/office/drawing/2014/main" id="{EE0886D5-E46B-4E69-A2A2-616A3AB0150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026924" y="1330330"/>
                <a:ext cx="40349" cy="69694"/>
              </a:xfrm>
              <a:custGeom>
                <a:avLst/>
                <a:gdLst>
                  <a:gd name="T0" fmla="*/ 4 w 7"/>
                  <a:gd name="T1" fmla="*/ 12 h 12"/>
                  <a:gd name="T2" fmla="*/ 6 w 7"/>
                  <a:gd name="T3" fmla="*/ 6 h 12"/>
                  <a:gd name="T4" fmla="*/ 2 w 7"/>
                  <a:gd name="T5" fmla="*/ 0 h 12"/>
                  <a:gd name="T6" fmla="*/ 1 w 7"/>
                  <a:gd name="T7" fmla="*/ 7 h 12"/>
                  <a:gd name="T8" fmla="*/ 4 w 7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4" y="12"/>
                    </a:moveTo>
                    <a:cubicBezTo>
                      <a:pt x="4" y="12"/>
                      <a:pt x="7" y="9"/>
                      <a:pt x="6" y="6"/>
                    </a:cubicBezTo>
                    <a:cubicBezTo>
                      <a:pt x="5" y="2"/>
                      <a:pt x="2" y="0"/>
                      <a:pt x="2" y="0"/>
                    </a:cubicBezTo>
                    <a:cubicBezTo>
                      <a:pt x="2" y="0"/>
                      <a:pt x="0" y="3"/>
                      <a:pt x="1" y="7"/>
                    </a:cubicBezTo>
                    <a:cubicBezTo>
                      <a:pt x="1" y="10"/>
                      <a:pt x="4" y="12"/>
                      <a:pt x="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83" name="Oval 46">
                <a:extLst>
                  <a:ext uri="{FF2B5EF4-FFF2-40B4-BE49-F238E27FC236}">
                    <a16:creationId xmlns:a16="http://schemas.microsoft.com/office/drawing/2014/main" id="{0FCA222A-315E-4A64-9146-4B6C4DDA1E66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056269" y="1286313"/>
                <a:ext cx="29345" cy="7336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84" name="Freeform 47">
                <a:extLst>
                  <a:ext uri="{FF2B5EF4-FFF2-40B4-BE49-F238E27FC236}">
                    <a16:creationId xmlns:a16="http://schemas.microsoft.com/office/drawing/2014/main" id="{E2BA5EBB-8527-4DBD-926C-6E06B281011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085614" y="1245963"/>
                <a:ext cx="36681" cy="73362"/>
              </a:xfrm>
              <a:custGeom>
                <a:avLst/>
                <a:gdLst>
                  <a:gd name="T0" fmla="*/ 6 w 6"/>
                  <a:gd name="T1" fmla="*/ 6 h 12"/>
                  <a:gd name="T2" fmla="*/ 4 w 6"/>
                  <a:gd name="T3" fmla="*/ 0 h 12"/>
                  <a:gd name="T4" fmla="*/ 0 w 6"/>
                  <a:gd name="T5" fmla="*/ 6 h 12"/>
                  <a:gd name="T6" fmla="*/ 2 w 6"/>
                  <a:gd name="T7" fmla="*/ 12 h 12"/>
                  <a:gd name="T8" fmla="*/ 6 w 6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2">
                    <a:moveTo>
                      <a:pt x="6" y="6"/>
                    </a:moveTo>
                    <a:cubicBezTo>
                      <a:pt x="6" y="3"/>
                      <a:pt x="4" y="0"/>
                      <a:pt x="4" y="0"/>
                    </a:cubicBezTo>
                    <a:cubicBezTo>
                      <a:pt x="4" y="0"/>
                      <a:pt x="1" y="3"/>
                      <a:pt x="0" y="6"/>
                    </a:cubicBezTo>
                    <a:cubicBezTo>
                      <a:pt x="0" y="9"/>
                      <a:pt x="2" y="12"/>
                      <a:pt x="2" y="12"/>
                    </a:cubicBezTo>
                    <a:cubicBezTo>
                      <a:pt x="2" y="12"/>
                      <a:pt x="5" y="10"/>
                      <a:pt x="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85" name="Freeform 48">
                <a:extLst>
                  <a:ext uri="{FF2B5EF4-FFF2-40B4-BE49-F238E27FC236}">
                    <a16:creationId xmlns:a16="http://schemas.microsoft.com/office/drawing/2014/main" id="{1DC3E1F1-AF5E-4D65-9163-9970A2A8E5B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22295" y="1209282"/>
                <a:ext cx="36681" cy="73362"/>
              </a:xfrm>
              <a:custGeom>
                <a:avLst/>
                <a:gdLst>
                  <a:gd name="T0" fmla="*/ 6 w 6"/>
                  <a:gd name="T1" fmla="*/ 7 h 12"/>
                  <a:gd name="T2" fmla="*/ 5 w 6"/>
                  <a:gd name="T3" fmla="*/ 0 h 12"/>
                  <a:gd name="T4" fmla="*/ 1 w 6"/>
                  <a:gd name="T5" fmla="*/ 6 h 12"/>
                  <a:gd name="T6" fmla="*/ 2 w 6"/>
                  <a:gd name="T7" fmla="*/ 12 h 12"/>
                  <a:gd name="T8" fmla="*/ 6 w 6"/>
                  <a:gd name="T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2">
                    <a:moveTo>
                      <a:pt x="6" y="7"/>
                    </a:moveTo>
                    <a:cubicBezTo>
                      <a:pt x="6" y="4"/>
                      <a:pt x="5" y="0"/>
                      <a:pt x="5" y="0"/>
                    </a:cubicBezTo>
                    <a:cubicBezTo>
                      <a:pt x="5" y="0"/>
                      <a:pt x="1" y="2"/>
                      <a:pt x="1" y="6"/>
                    </a:cubicBezTo>
                    <a:cubicBezTo>
                      <a:pt x="0" y="9"/>
                      <a:pt x="2" y="12"/>
                      <a:pt x="2" y="12"/>
                    </a:cubicBezTo>
                    <a:cubicBezTo>
                      <a:pt x="2" y="12"/>
                      <a:pt x="5" y="10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86" name="Freeform 49">
                <a:extLst>
                  <a:ext uri="{FF2B5EF4-FFF2-40B4-BE49-F238E27FC236}">
                    <a16:creationId xmlns:a16="http://schemas.microsoft.com/office/drawing/2014/main" id="{39476848-AFC2-4B2F-BDD2-6074E21491D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58976" y="1187273"/>
                <a:ext cx="47686" cy="66026"/>
              </a:xfrm>
              <a:custGeom>
                <a:avLst/>
                <a:gdLst>
                  <a:gd name="T0" fmla="*/ 2 w 8"/>
                  <a:gd name="T1" fmla="*/ 11 h 11"/>
                  <a:gd name="T2" fmla="*/ 7 w 8"/>
                  <a:gd name="T3" fmla="*/ 7 h 11"/>
                  <a:gd name="T4" fmla="*/ 7 w 8"/>
                  <a:gd name="T5" fmla="*/ 0 h 11"/>
                  <a:gd name="T6" fmla="*/ 2 w 8"/>
                  <a:gd name="T7" fmla="*/ 5 h 11"/>
                  <a:gd name="T8" fmla="*/ 2 w 8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2" y="11"/>
                    </a:moveTo>
                    <a:cubicBezTo>
                      <a:pt x="2" y="11"/>
                      <a:pt x="5" y="10"/>
                      <a:pt x="7" y="7"/>
                    </a:cubicBezTo>
                    <a:cubicBezTo>
                      <a:pt x="8" y="3"/>
                      <a:pt x="7" y="0"/>
                      <a:pt x="7" y="0"/>
                    </a:cubicBezTo>
                    <a:cubicBezTo>
                      <a:pt x="7" y="0"/>
                      <a:pt x="3" y="1"/>
                      <a:pt x="2" y="5"/>
                    </a:cubicBezTo>
                    <a:cubicBezTo>
                      <a:pt x="0" y="8"/>
                      <a:pt x="2" y="11"/>
                      <a:pt x="2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87" name="Freeform 50">
                <a:extLst>
                  <a:ext uri="{FF2B5EF4-FFF2-40B4-BE49-F238E27FC236}">
                    <a16:creationId xmlns:a16="http://schemas.microsoft.com/office/drawing/2014/main" id="{63699288-9BA9-4005-9071-56A4729E2C4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71728" y="1843867"/>
                <a:ext cx="62358" cy="47686"/>
              </a:xfrm>
              <a:custGeom>
                <a:avLst/>
                <a:gdLst>
                  <a:gd name="T0" fmla="*/ 7 w 10"/>
                  <a:gd name="T1" fmla="*/ 2 h 8"/>
                  <a:gd name="T2" fmla="*/ 0 w 10"/>
                  <a:gd name="T3" fmla="*/ 1 h 8"/>
                  <a:gd name="T4" fmla="*/ 4 w 10"/>
                  <a:gd name="T5" fmla="*/ 6 h 8"/>
                  <a:gd name="T6" fmla="*/ 10 w 10"/>
                  <a:gd name="T7" fmla="*/ 7 h 8"/>
                  <a:gd name="T8" fmla="*/ 7 w 10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7" y="2"/>
                    </a:moveTo>
                    <a:cubicBezTo>
                      <a:pt x="4" y="0"/>
                      <a:pt x="0" y="1"/>
                      <a:pt x="0" y="1"/>
                    </a:cubicBezTo>
                    <a:cubicBezTo>
                      <a:pt x="0" y="1"/>
                      <a:pt x="1" y="5"/>
                      <a:pt x="4" y="6"/>
                    </a:cubicBezTo>
                    <a:cubicBezTo>
                      <a:pt x="7" y="8"/>
                      <a:pt x="10" y="7"/>
                      <a:pt x="10" y="7"/>
                    </a:cubicBezTo>
                    <a:cubicBezTo>
                      <a:pt x="10" y="7"/>
                      <a:pt x="9" y="3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88" name="Freeform 51">
                <a:extLst>
                  <a:ext uri="{FF2B5EF4-FFF2-40B4-BE49-F238E27FC236}">
                    <a16:creationId xmlns:a16="http://schemas.microsoft.com/office/drawing/2014/main" id="{A00994B9-F82F-4C4E-BB7F-E5858DC9219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15745" y="1832863"/>
                <a:ext cx="69694" cy="47686"/>
              </a:xfrm>
              <a:custGeom>
                <a:avLst/>
                <a:gdLst>
                  <a:gd name="T0" fmla="*/ 7 w 12"/>
                  <a:gd name="T1" fmla="*/ 2 h 8"/>
                  <a:gd name="T2" fmla="*/ 0 w 12"/>
                  <a:gd name="T3" fmla="*/ 2 h 8"/>
                  <a:gd name="T4" fmla="*/ 5 w 12"/>
                  <a:gd name="T5" fmla="*/ 6 h 8"/>
                  <a:gd name="T6" fmla="*/ 12 w 12"/>
                  <a:gd name="T7" fmla="*/ 6 h 8"/>
                  <a:gd name="T8" fmla="*/ 7 w 12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7" y="2"/>
                    </a:moveTo>
                    <a:cubicBezTo>
                      <a:pt x="4" y="0"/>
                      <a:pt x="0" y="2"/>
                      <a:pt x="0" y="2"/>
                    </a:cubicBezTo>
                    <a:cubicBezTo>
                      <a:pt x="0" y="2"/>
                      <a:pt x="2" y="5"/>
                      <a:pt x="5" y="6"/>
                    </a:cubicBezTo>
                    <a:cubicBezTo>
                      <a:pt x="8" y="8"/>
                      <a:pt x="12" y="6"/>
                      <a:pt x="12" y="6"/>
                    </a:cubicBezTo>
                    <a:cubicBezTo>
                      <a:pt x="12" y="6"/>
                      <a:pt x="10" y="3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89" name="Freeform 52">
                <a:extLst>
                  <a:ext uri="{FF2B5EF4-FFF2-40B4-BE49-F238E27FC236}">
                    <a16:creationId xmlns:a16="http://schemas.microsoft.com/office/drawing/2014/main" id="{3ADFC2BD-B7A3-4253-8E3A-45BE65578AC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67099" y="1821858"/>
                <a:ext cx="73362" cy="40349"/>
              </a:xfrm>
              <a:custGeom>
                <a:avLst/>
                <a:gdLst>
                  <a:gd name="T0" fmla="*/ 7 w 12"/>
                  <a:gd name="T1" fmla="*/ 1 h 7"/>
                  <a:gd name="T2" fmla="*/ 0 w 12"/>
                  <a:gd name="T3" fmla="*/ 2 h 7"/>
                  <a:gd name="T4" fmla="*/ 6 w 12"/>
                  <a:gd name="T5" fmla="*/ 6 h 7"/>
                  <a:gd name="T6" fmla="*/ 12 w 12"/>
                  <a:gd name="T7" fmla="*/ 5 h 7"/>
                  <a:gd name="T8" fmla="*/ 7 w 12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7">
                    <a:moveTo>
                      <a:pt x="7" y="1"/>
                    </a:moveTo>
                    <a:cubicBezTo>
                      <a:pt x="3" y="0"/>
                      <a:pt x="0" y="2"/>
                      <a:pt x="0" y="2"/>
                    </a:cubicBezTo>
                    <a:cubicBezTo>
                      <a:pt x="0" y="2"/>
                      <a:pt x="2" y="5"/>
                      <a:pt x="6" y="6"/>
                    </a:cubicBezTo>
                    <a:cubicBezTo>
                      <a:pt x="9" y="7"/>
                      <a:pt x="12" y="5"/>
                      <a:pt x="12" y="5"/>
                    </a:cubicBezTo>
                    <a:cubicBezTo>
                      <a:pt x="12" y="5"/>
                      <a:pt x="10" y="1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90" name="Freeform 53">
                <a:extLst>
                  <a:ext uri="{FF2B5EF4-FFF2-40B4-BE49-F238E27FC236}">
                    <a16:creationId xmlns:a16="http://schemas.microsoft.com/office/drawing/2014/main" id="{FC86DC1C-3069-4785-9F61-5E21F2D8649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11116" y="1796182"/>
                <a:ext cx="77031" cy="36681"/>
              </a:xfrm>
              <a:custGeom>
                <a:avLst/>
                <a:gdLst>
                  <a:gd name="T0" fmla="*/ 0 w 13"/>
                  <a:gd name="T1" fmla="*/ 3 h 6"/>
                  <a:gd name="T2" fmla="*/ 7 w 13"/>
                  <a:gd name="T3" fmla="*/ 6 h 6"/>
                  <a:gd name="T4" fmla="*/ 13 w 13"/>
                  <a:gd name="T5" fmla="*/ 4 h 6"/>
                  <a:gd name="T6" fmla="*/ 7 w 13"/>
                  <a:gd name="T7" fmla="*/ 1 h 6"/>
                  <a:gd name="T8" fmla="*/ 0 w 1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0" y="3"/>
                    </a:moveTo>
                    <a:cubicBezTo>
                      <a:pt x="0" y="3"/>
                      <a:pt x="3" y="6"/>
                      <a:pt x="7" y="6"/>
                    </a:cubicBezTo>
                    <a:cubicBezTo>
                      <a:pt x="10" y="6"/>
                      <a:pt x="13" y="4"/>
                      <a:pt x="13" y="4"/>
                    </a:cubicBezTo>
                    <a:cubicBezTo>
                      <a:pt x="13" y="4"/>
                      <a:pt x="10" y="1"/>
                      <a:pt x="7" y="1"/>
                    </a:cubicBezTo>
                    <a:cubicBezTo>
                      <a:pt x="3" y="0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91" name="Freeform 54">
                <a:extLst>
                  <a:ext uri="{FF2B5EF4-FFF2-40B4-BE49-F238E27FC236}">
                    <a16:creationId xmlns:a16="http://schemas.microsoft.com/office/drawing/2014/main" id="{7D6C17A6-3E8A-47DB-9CA4-2C2EEF8FA3A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51466" y="1766837"/>
                <a:ext cx="77031" cy="36681"/>
              </a:xfrm>
              <a:custGeom>
                <a:avLst/>
                <a:gdLst>
                  <a:gd name="T0" fmla="*/ 0 w 13"/>
                  <a:gd name="T1" fmla="*/ 4 h 6"/>
                  <a:gd name="T2" fmla="*/ 7 w 13"/>
                  <a:gd name="T3" fmla="*/ 6 h 6"/>
                  <a:gd name="T4" fmla="*/ 13 w 13"/>
                  <a:gd name="T5" fmla="*/ 3 h 6"/>
                  <a:gd name="T6" fmla="*/ 6 w 13"/>
                  <a:gd name="T7" fmla="*/ 0 h 6"/>
                  <a:gd name="T8" fmla="*/ 0 w 1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0" y="4"/>
                    </a:moveTo>
                    <a:cubicBezTo>
                      <a:pt x="0" y="4"/>
                      <a:pt x="3" y="6"/>
                      <a:pt x="7" y="6"/>
                    </a:cubicBezTo>
                    <a:cubicBezTo>
                      <a:pt x="10" y="5"/>
                      <a:pt x="13" y="3"/>
                      <a:pt x="13" y="3"/>
                    </a:cubicBezTo>
                    <a:cubicBezTo>
                      <a:pt x="13" y="3"/>
                      <a:pt x="10" y="0"/>
                      <a:pt x="6" y="0"/>
                    </a:cubicBezTo>
                    <a:cubicBezTo>
                      <a:pt x="3" y="1"/>
                      <a:pt x="0" y="4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92" name="Freeform 55">
                <a:extLst>
                  <a:ext uri="{FF2B5EF4-FFF2-40B4-BE49-F238E27FC236}">
                    <a16:creationId xmlns:a16="http://schemas.microsoft.com/office/drawing/2014/main" id="{EC354494-0516-4E4E-A8BA-3543406CE67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88147" y="1730155"/>
                <a:ext cx="66026" cy="36681"/>
              </a:xfrm>
              <a:custGeom>
                <a:avLst/>
                <a:gdLst>
                  <a:gd name="T0" fmla="*/ 0 w 11"/>
                  <a:gd name="T1" fmla="*/ 4 h 6"/>
                  <a:gd name="T2" fmla="*/ 7 w 11"/>
                  <a:gd name="T3" fmla="*/ 6 h 6"/>
                  <a:gd name="T4" fmla="*/ 11 w 11"/>
                  <a:gd name="T5" fmla="*/ 2 h 6"/>
                  <a:gd name="T6" fmla="*/ 5 w 11"/>
                  <a:gd name="T7" fmla="*/ 0 h 6"/>
                  <a:gd name="T8" fmla="*/ 0 w 11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6">
                    <a:moveTo>
                      <a:pt x="0" y="4"/>
                    </a:moveTo>
                    <a:cubicBezTo>
                      <a:pt x="0" y="4"/>
                      <a:pt x="3" y="6"/>
                      <a:pt x="7" y="6"/>
                    </a:cubicBezTo>
                    <a:cubicBezTo>
                      <a:pt x="9" y="5"/>
                      <a:pt x="11" y="2"/>
                      <a:pt x="11" y="2"/>
                    </a:cubicBezTo>
                    <a:cubicBezTo>
                      <a:pt x="11" y="2"/>
                      <a:pt x="8" y="0"/>
                      <a:pt x="5" y="0"/>
                    </a:cubicBezTo>
                    <a:cubicBezTo>
                      <a:pt x="2" y="1"/>
                      <a:pt x="0" y="4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93" name="Freeform 56">
                <a:extLst>
                  <a:ext uri="{FF2B5EF4-FFF2-40B4-BE49-F238E27FC236}">
                    <a16:creationId xmlns:a16="http://schemas.microsoft.com/office/drawing/2014/main" id="{22CF332F-CAC5-4775-B7A1-FB909BBAF8F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624828" y="1682470"/>
                <a:ext cx="66026" cy="47686"/>
              </a:xfrm>
              <a:custGeom>
                <a:avLst/>
                <a:gdLst>
                  <a:gd name="T0" fmla="*/ 4 w 11"/>
                  <a:gd name="T1" fmla="*/ 2 h 8"/>
                  <a:gd name="T2" fmla="*/ 0 w 11"/>
                  <a:gd name="T3" fmla="*/ 7 h 8"/>
                  <a:gd name="T4" fmla="*/ 6 w 11"/>
                  <a:gd name="T5" fmla="*/ 7 h 8"/>
                  <a:gd name="T6" fmla="*/ 11 w 11"/>
                  <a:gd name="T7" fmla="*/ 2 h 8"/>
                  <a:gd name="T8" fmla="*/ 4 w 11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4" y="2"/>
                    </a:moveTo>
                    <a:cubicBezTo>
                      <a:pt x="1" y="3"/>
                      <a:pt x="0" y="7"/>
                      <a:pt x="0" y="7"/>
                    </a:cubicBezTo>
                    <a:cubicBezTo>
                      <a:pt x="0" y="7"/>
                      <a:pt x="3" y="8"/>
                      <a:pt x="6" y="7"/>
                    </a:cubicBezTo>
                    <a:cubicBezTo>
                      <a:pt x="9" y="5"/>
                      <a:pt x="11" y="2"/>
                      <a:pt x="11" y="2"/>
                    </a:cubicBezTo>
                    <a:cubicBezTo>
                      <a:pt x="11" y="2"/>
                      <a:pt x="8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94" name="Freeform 57">
                <a:extLst>
                  <a:ext uri="{FF2B5EF4-FFF2-40B4-BE49-F238E27FC236}">
                    <a16:creationId xmlns:a16="http://schemas.microsoft.com/office/drawing/2014/main" id="{65A3D36A-9B3F-4511-805D-9F5CACAB603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646837" y="1642120"/>
                <a:ext cx="62358" cy="47686"/>
              </a:xfrm>
              <a:custGeom>
                <a:avLst/>
                <a:gdLst>
                  <a:gd name="T0" fmla="*/ 4 w 10"/>
                  <a:gd name="T1" fmla="*/ 2 h 8"/>
                  <a:gd name="T2" fmla="*/ 0 w 10"/>
                  <a:gd name="T3" fmla="*/ 7 h 8"/>
                  <a:gd name="T4" fmla="*/ 7 w 10"/>
                  <a:gd name="T5" fmla="*/ 6 h 8"/>
                  <a:gd name="T6" fmla="*/ 10 w 10"/>
                  <a:gd name="T7" fmla="*/ 1 h 8"/>
                  <a:gd name="T8" fmla="*/ 4 w 10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4" y="2"/>
                    </a:moveTo>
                    <a:cubicBezTo>
                      <a:pt x="1" y="3"/>
                      <a:pt x="0" y="7"/>
                      <a:pt x="0" y="7"/>
                    </a:cubicBezTo>
                    <a:cubicBezTo>
                      <a:pt x="0" y="7"/>
                      <a:pt x="4" y="8"/>
                      <a:pt x="7" y="6"/>
                    </a:cubicBezTo>
                    <a:cubicBezTo>
                      <a:pt x="9" y="4"/>
                      <a:pt x="10" y="1"/>
                      <a:pt x="10" y="1"/>
                    </a:cubicBezTo>
                    <a:cubicBezTo>
                      <a:pt x="10" y="1"/>
                      <a:pt x="7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95" name="Freeform 58">
                <a:extLst>
                  <a:ext uri="{FF2B5EF4-FFF2-40B4-BE49-F238E27FC236}">
                    <a16:creationId xmlns:a16="http://schemas.microsoft.com/office/drawing/2014/main" id="{AA7ED46D-BD91-4EF8-A102-B563E7F38E2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665177" y="1594435"/>
                <a:ext cx="62358" cy="47686"/>
              </a:xfrm>
              <a:custGeom>
                <a:avLst/>
                <a:gdLst>
                  <a:gd name="T0" fmla="*/ 0 w 10"/>
                  <a:gd name="T1" fmla="*/ 8 h 8"/>
                  <a:gd name="T2" fmla="*/ 7 w 10"/>
                  <a:gd name="T3" fmla="*/ 6 h 8"/>
                  <a:gd name="T4" fmla="*/ 10 w 10"/>
                  <a:gd name="T5" fmla="*/ 0 h 8"/>
                  <a:gd name="T6" fmla="*/ 4 w 10"/>
                  <a:gd name="T7" fmla="*/ 2 h 8"/>
                  <a:gd name="T8" fmla="*/ 0 w 10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0" y="8"/>
                    </a:moveTo>
                    <a:cubicBezTo>
                      <a:pt x="0" y="8"/>
                      <a:pt x="4" y="8"/>
                      <a:pt x="7" y="6"/>
                    </a:cubicBezTo>
                    <a:cubicBezTo>
                      <a:pt x="10" y="4"/>
                      <a:pt x="10" y="0"/>
                      <a:pt x="10" y="0"/>
                    </a:cubicBezTo>
                    <a:cubicBezTo>
                      <a:pt x="10" y="0"/>
                      <a:pt x="7" y="0"/>
                      <a:pt x="4" y="2"/>
                    </a:cubicBezTo>
                    <a:cubicBezTo>
                      <a:pt x="1" y="4"/>
                      <a:pt x="0" y="8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96" name="Freeform 59">
                <a:extLst>
                  <a:ext uri="{FF2B5EF4-FFF2-40B4-BE49-F238E27FC236}">
                    <a16:creationId xmlns:a16="http://schemas.microsoft.com/office/drawing/2014/main" id="{EE447943-6A2C-4BD8-A5B3-7A06E9427BB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683518" y="1539413"/>
                <a:ext cx="44017" cy="55022"/>
              </a:xfrm>
              <a:custGeom>
                <a:avLst/>
                <a:gdLst>
                  <a:gd name="T0" fmla="*/ 2 w 7"/>
                  <a:gd name="T1" fmla="*/ 3 h 9"/>
                  <a:gd name="T2" fmla="*/ 0 w 7"/>
                  <a:gd name="T3" fmla="*/ 9 h 9"/>
                  <a:gd name="T4" fmla="*/ 5 w 7"/>
                  <a:gd name="T5" fmla="*/ 6 h 9"/>
                  <a:gd name="T6" fmla="*/ 7 w 7"/>
                  <a:gd name="T7" fmla="*/ 0 h 9"/>
                  <a:gd name="T8" fmla="*/ 2 w 7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2" y="3"/>
                    </a:moveTo>
                    <a:cubicBezTo>
                      <a:pt x="0" y="5"/>
                      <a:pt x="0" y="9"/>
                      <a:pt x="0" y="9"/>
                    </a:cubicBezTo>
                    <a:cubicBezTo>
                      <a:pt x="0" y="9"/>
                      <a:pt x="3" y="9"/>
                      <a:pt x="5" y="6"/>
                    </a:cubicBezTo>
                    <a:cubicBezTo>
                      <a:pt x="7" y="4"/>
                      <a:pt x="7" y="0"/>
                      <a:pt x="7" y="0"/>
                    </a:cubicBezTo>
                    <a:cubicBezTo>
                      <a:pt x="7" y="0"/>
                      <a:pt x="3" y="0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97" name="Freeform 60">
                <a:extLst>
                  <a:ext uri="{FF2B5EF4-FFF2-40B4-BE49-F238E27FC236}">
                    <a16:creationId xmlns:a16="http://schemas.microsoft.com/office/drawing/2014/main" id="{463AF1B0-8AF6-4FF5-A64E-D20409A2BE8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683518" y="1484391"/>
                <a:ext cx="47686" cy="62358"/>
              </a:xfrm>
              <a:custGeom>
                <a:avLst/>
                <a:gdLst>
                  <a:gd name="T0" fmla="*/ 2 w 8"/>
                  <a:gd name="T1" fmla="*/ 4 h 10"/>
                  <a:gd name="T2" fmla="*/ 1 w 8"/>
                  <a:gd name="T3" fmla="*/ 10 h 10"/>
                  <a:gd name="T4" fmla="*/ 6 w 8"/>
                  <a:gd name="T5" fmla="*/ 6 h 10"/>
                  <a:gd name="T6" fmla="*/ 7 w 8"/>
                  <a:gd name="T7" fmla="*/ 0 h 10"/>
                  <a:gd name="T8" fmla="*/ 2 w 8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2" y="4"/>
                    </a:moveTo>
                    <a:cubicBezTo>
                      <a:pt x="0" y="6"/>
                      <a:pt x="1" y="10"/>
                      <a:pt x="1" y="10"/>
                    </a:cubicBezTo>
                    <a:cubicBezTo>
                      <a:pt x="1" y="10"/>
                      <a:pt x="4" y="9"/>
                      <a:pt x="6" y="6"/>
                    </a:cubicBezTo>
                    <a:cubicBezTo>
                      <a:pt x="8" y="4"/>
                      <a:pt x="7" y="0"/>
                      <a:pt x="7" y="0"/>
                    </a:cubicBezTo>
                    <a:cubicBezTo>
                      <a:pt x="7" y="0"/>
                      <a:pt x="4" y="1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98" name="Freeform 61">
                <a:extLst>
                  <a:ext uri="{FF2B5EF4-FFF2-40B4-BE49-F238E27FC236}">
                    <a16:creationId xmlns:a16="http://schemas.microsoft.com/office/drawing/2014/main" id="{3CA9D931-FBE4-4EE7-AFCA-E0EB68F47F1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683518" y="1433037"/>
                <a:ext cx="44017" cy="66026"/>
              </a:xfrm>
              <a:custGeom>
                <a:avLst/>
                <a:gdLst>
                  <a:gd name="T0" fmla="*/ 1 w 7"/>
                  <a:gd name="T1" fmla="*/ 4 h 11"/>
                  <a:gd name="T2" fmla="*/ 1 w 7"/>
                  <a:gd name="T3" fmla="*/ 11 h 11"/>
                  <a:gd name="T4" fmla="*/ 6 w 7"/>
                  <a:gd name="T5" fmla="*/ 7 h 11"/>
                  <a:gd name="T6" fmla="*/ 6 w 7"/>
                  <a:gd name="T7" fmla="*/ 0 h 11"/>
                  <a:gd name="T8" fmla="*/ 1 w 7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1" y="4"/>
                    </a:moveTo>
                    <a:cubicBezTo>
                      <a:pt x="0" y="7"/>
                      <a:pt x="1" y="11"/>
                      <a:pt x="1" y="11"/>
                    </a:cubicBezTo>
                    <a:cubicBezTo>
                      <a:pt x="1" y="11"/>
                      <a:pt x="4" y="10"/>
                      <a:pt x="6" y="7"/>
                    </a:cubicBezTo>
                    <a:cubicBezTo>
                      <a:pt x="7" y="4"/>
                      <a:pt x="6" y="0"/>
                      <a:pt x="6" y="0"/>
                    </a:cubicBezTo>
                    <a:cubicBezTo>
                      <a:pt x="6" y="0"/>
                      <a:pt x="3" y="1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99" name="Freeform 62">
                <a:extLst>
                  <a:ext uri="{FF2B5EF4-FFF2-40B4-BE49-F238E27FC236}">
                    <a16:creationId xmlns:a16="http://schemas.microsoft.com/office/drawing/2014/main" id="{03305EC1-4171-4896-A290-E0E6A3EA91C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665177" y="1378016"/>
                <a:ext cx="47686" cy="69694"/>
              </a:xfrm>
              <a:custGeom>
                <a:avLst/>
                <a:gdLst>
                  <a:gd name="T0" fmla="*/ 2 w 8"/>
                  <a:gd name="T1" fmla="*/ 12 h 12"/>
                  <a:gd name="T2" fmla="*/ 6 w 8"/>
                  <a:gd name="T3" fmla="*/ 7 h 12"/>
                  <a:gd name="T4" fmla="*/ 6 w 8"/>
                  <a:gd name="T5" fmla="*/ 0 h 12"/>
                  <a:gd name="T6" fmla="*/ 2 w 8"/>
                  <a:gd name="T7" fmla="*/ 5 h 12"/>
                  <a:gd name="T8" fmla="*/ 2 w 8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2">
                    <a:moveTo>
                      <a:pt x="2" y="12"/>
                    </a:moveTo>
                    <a:cubicBezTo>
                      <a:pt x="2" y="12"/>
                      <a:pt x="5" y="10"/>
                      <a:pt x="6" y="7"/>
                    </a:cubicBezTo>
                    <a:cubicBezTo>
                      <a:pt x="8" y="4"/>
                      <a:pt x="6" y="0"/>
                      <a:pt x="6" y="0"/>
                    </a:cubicBezTo>
                    <a:cubicBezTo>
                      <a:pt x="6" y="0"/>
                      <a:pt x="3" y="2"/>
                      <a:pt x="2" y="5"/>
                    </a:cubicBezTo>
                    <a:cubicBezTo>
                      <a:pt x="0" y="9"/>
                      <a:pt x="2" y="12"/>
                      <a:pt x="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00" name="Freeform 63">
                <a:extLst>
                  <a:ext uri="{FF2B5EF4-FFF2-40B4-BE49-F238E27FC236}">
                    <a16:creationId xmlns:a16="http://schemas.microsoft.com/office/drawing/2014/main" id="{04915106-6E3D-4583-B82C-C5B1A51C325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646837" y="1330330"/>
                <a:ext cx="47686" cy="69694"/>
              </a:xfrm>
              <a:custGeom>
                <a:avLst/>
                <a:gdLst>
                  <a:gd name="T0" fmla="*/ 3 w 8"/>
                  <a:gd name="T1" fmla="*/ 12 h 12"/>
                  <a:gd name="T2" fmla="*/ 8 w 8"/>
                  <a:gd name="T3" fmla="*/ 7 h 12"/>
                  <a:gd name="T4" fmla="*/ 5 w 8"/>
                  <a:gd name="T5" fmla="*/ 0 h 12"/>
                  <a:gd name="T6" fmla="*/ 1 w 8"/>
                  <a:gd name="T7" fmla="*/ 6 h 12"/>
                  <a:gd name="T8" fmla="*/ 3 w 8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2">
                    <a:moveTo>
                      <a:pt x="3" y="12"/>
                    </a:moveTo>
                    <a:cubicBezTo>
                      <a:pt x="3" y="12"/>
                      <a:pt x="7" y="10"/>
                      <a:pt x="8" y="7"/>
                    </a:cubicBezTo>
                    <a:cubicBezTo>
                      <a:pt x="8" y="3"/>
                      <a:pt x="5" y="0"/>
                      <a:pt x="5" y="0"/>
                    </a:cubicBezTo>
                    <a:cubicBezTo>
                      <a:pt x="5" y="0"/>
                      <a:pt x="2" y="2"/>
                      <a:pt x="1" y="6"/>
                    </a:cubicBezTo>
                    <a:cubicBezTo>
                      <a:pt x="0" y="9"/>
                      <a:pt x="3" y="12"/>
                      <a:pt x="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01" name="Freeform 64">
                <a:extLst>
                  <a:ext uri="{FF2B5EF4-FFF2-40B4-BE49-F238E27FC236}">
                    <a16:creationId xmlns:a16="http://schemas.microsoft.com/office/drawing/2014/main" id="{B3F64509-3FEA-4B9A-993E-98654B29AA5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628496" y="1286313"/>
                <a:ext cx="36681" cy="73362"/>
              </a:xfrm>
              <a:custGeom>
                <a:avLst/>
                <a:gdLst>
                  <a:gd name="T0" fmla="*/ 3 w 6"/>
                  <a:gd name="T1" fmla="*/ 12 h 12"/>
                  <a:gd name="T2" fmla="*/ 6 w 6"/>
                  <a:gd name="T3" fmla="*/ 6 h 12"/>
                  <a:gd name="T4" fmla="*/ 4 w 6"/>
                  <a:gd name="T5" fmla="*/ 0 h 12"/>
                  <a:gd name="T6" fmla="*/ 0 w 6"/>
                  <a:gd name="T7" fmla="*/ 6 h 12"/>
                  <a:gd name="T8" fmla="*/ 3 w 6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2">
                    <a:moveTo>
                      <a:pt x="3" y="12"/>
                    </a:moveTo>
                    <a:cubicBezTo>
                      <a:pt x="3" y="12"/>
                      <a:pt x="6" y="9"/>
                      <a:pt x="6" y="6"/>
                    </a:cubicBezTo>
                    <a:cubicBezTo>
                      <a:pt x="6" y="2"/>
                      <a:pt x="4" y="0"/>
                      <a:pt x="4" y="0"/>
                    </a:cubicBezTo>
                    <a:cubicBezTo>
                      <a:pt x="4" y="0"/>
                      <a:pt x="0" y="2"/>
                      <a:pt x="0" y="6"/>
                    </a:cubicBezTo>
                    <a:cubicBezTo>
                      <a:pt x="0" y="9"/>
                      <a:pt x="3" y="12"/>
                      <a:pt x="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02" name="Freeform 65">
                <a:extLst>
                  <a:ext uri="{FF2B5EF4-FFF2-40B4-BE49-F238E27FC236}">
                    <a16:creationId xmlns:a16="http://schemas.microsoft.com/office/drawing/2014/main" id="{990AFA3F-AB92-44AE-A437-DC841CC0FA4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99151" y="1245963"/>
                <a:ext cx="29345" cy="73362"/>
              </a:xfrm>
              <a:custGeom>
                <a:avLst/>
                <a:gdLst>
                  <a:gd name="T0" fmla="*/ 4 w 5"/>
                  <a:gd name="T1" fmla="*/ 12 h 12"/>
                  <a:gd name="T2" fmla="*/ 5 w 5"/>
                  <a:gd name="T3" fmla="*/ 6 h 12"/>
                  <a:gd name="T4" fmla="*/ 3 w 5"/>
                  <a:gd name="T5" fmla="*/ 0 h 12"/>
                  <a:gd name="T6" fmla="*/ 1 w 5"/>
                  <a:gd name="T7" fmla="*/ 6 h 12"/>
                  <a:gd name="T8" fmla="*/ 4 w 5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2">
                    <a:moveTo>
                      <a:pt x="4" y="12"/>
                    </a:moveTo>
                    <a:cubicBezTo>
                      <a:pt x="4" y="12"/>
                      <a:pt x="5" y="9"/>
                      <a:pt x="5" y="6"/>
                    </a:cubicBezTo>
                    <a:cubicBezTo>
                      <a:pt x="5" y="3"/>
                      <a:pt x="3" y="0"/>
                      <a:pt x="3" y="0"/>
                    </a:cubicBezTo>
                    <a:cubicBezTo>
                      <a:pt x="3" y="0"/>
                      <a:pt x="0" y="3"/>
                      <a:pt x="1" y="6"/>
                    </a:cubicBezTo>
                    <a:cubicBezTo>
                      <a:pt x="1" y="10"/>
                      <a:pt x="4" y="12"/>
                      <a:pt x="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03" name="Freeform 66">
                <a:extLst>
                  <a:ext uri="{FF2B5EF4-FFF2-40B4-BE49-F238E27FC236}">
                    <a16:creationId xmlns:a16="http://schemas.microsoft.com/office/drawing/2014/main" id="{C836B9CF-D832-4E6A-8FE7-20823C8C332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58802" y="1209282"/>
                <a:ext cx="40349" cy="73362"/>
              </a:xfrm>
              <a:custGeom>
                <a:avLst/>
                <a:gdLst>
                  <a:gd name="T0" fmla="*/ 5 w 7"/>
                  <a:gd name="T1" fmla="*/ 12 h 12"/>
                  <a:gd name="T2" fmla="*/ 6 w 7"/>
                  <a:gd name="T3" fmla="*/ 6 h 12"/>
                  <a:gd name="T4" fmla="*/ 2 w 7"/>
                  <a:gd name="T5" fmla="*/ 0 h 12"/>
                  <a:gd name="T6" fmla="*/ 0 w 7"/>
                  <a:gd name="T7" fmla="*/ 7 h 12"/>
                  <a:gd name="T8" fmla="*/ 5 w 7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5" y="12"/>
                    </a:moveTo>
                    <a:cubicBezTo>
                      <a:pt x="5" y="12"/>
                      <a:pt x="7" y="9"/>
                      <a:pt x="6" y="6"/>
                    </a:cubicBezTo>
                    <a:cubicBezTo>
                      <a:pt x="6" y="2"/>
                      <a:pt x="2" y="0"/>
                      <a:pt x="2" y="0"/>
                    </a:cubicBezTo>
                    <a:cubicBezTo>
                      <a:pt x="2" y="0"/>
                      <a:pt x="0" y="4"/>
                      <a:pt x="0" y="7"/>
                    </a:cubicBezTo>
                    <a:cubicBezTo>
                      <a:pt x="2" y="10"/>
                      <a:pt x="5" y="12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04" name="Freeform 67">
                <a:extLst>
                  <a:ext uri="{FF2B5EF4-FFF2-40B4-BE49-F238E27FC236}">
                    <a16:creationId xmlns:a16="http://schemas.microsoft.com/office/drawing/2014/main" id="{9A51C99B-2AE8-4155-A316-04B59AC93DC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11116" y="1187273"/>
                <a:ext cx="47686" cy="66026"/>
              </a:xfrm>
              <a:custGeom>
                <a:avLst/>
                <a:gdLst>
                  <a:gd name="T0" fmla="*/ 6 w 8"/>
                  <a:gd name="T1" fmla="*/ 11 h 11"/>
                  <a:gd name="T2" fmla="*/ 6 w 8"/>
                  <a:gd name="T3" fmla="*/ 5 h 11"/>
                  <a:gd name="T4" fmla="*/ 2 w 8"/>
                  <a:gd name="T5" fmla="*/ 0 h 11"/>
                  <a:gd name="T6" fmla="*/ 2 w 8"/>
                  <a:gd name="T7" fmla="*/ 7 h 11"/>
                  <a:gd name="T8" fmla="*/ 6 w 8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6" y="11"/>
                    </a:moveTo>
                    <a:cubicBezTo>
                      <a:pt x="6" y="11"/>
                      <a:pt x="8" y="8"/>
                      <a:pt x="6" y="5"/>
                    </a:cubicBezTo>
                    <a:cubicBezTo>
                      <a:pt x="5" y="1"/>
                      <a:pt x="2" y="0"/>
                      <a:pt x="2" y="0"/>
                    </a:cubicBezTo>
                    <a:cubicBezTo>
                      <a:pt x="2" y="0"/>
                      <a:pt x="0" y="3"/>
                      <a:pt x="2" y="7"/>
                    </a:cubicBezTo>
                    <a:cubicBezTo>
                      <a:pt x="3" y="10"/>
                      <a:pt x="6" y="11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05" name="Freeform 68">
                <a:extLst>
                  <a:ext uri="{FF2B5EF4-FFF2-40B4-BE49-F238E27FC236}">
                    <a16:creationId xmlns:a16="http://schemas.microsoft.com/office/drawing/2014/main" id="{DF27A38F-8519-419C-9547-49C8E400830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06662" y="1612775"/>
                <a:ext cx="304454" cy="209083"/>
              </a:xfrm>
              <a:custGeom>
                <a:avLst/>
                <a:gdLst>
                  <a:gd name="T0" fmla="*/ 48 w 51"/>
                  <a:gd name="T1" fmla="*/ 0 h 35"/>
                  <a:gd name="T2" fmla="*/ 44 w 51"/>
                  <a:gd name="T3" fmla="*/ 2 h 35"/>
                  <a:gd name="T4" fmla="*/ 40 w 51"/>
                  <a:gd name="T5" fmla="*/ 6 h 35"/>
                  <a:gd name="T6" fmla="*/ 37 w 51"/>
                  <a:gd name="T7" fmla="*/ 10 h 35"/>
                  <a:gd name="T8" fmla="*/ 38 w 51"/>
                  <a:gd name="T9" fmla="*/ 10 h 35"/>
                  <a:gd name="T10" fmla="*/ 41 w 51"/>
                  <a:gd name="T11" fmla="*/ 10 h 35"/>
                  <a:gd name="T12" fmla="*/ 42 w 51"/>
                  <a:gd name="T13" fmla="*/ 10 h 35"/>
                  <a:gd name="T14" fmla="*/ 42 w 51"/>
                  <a:gd name="T15" fmla="*/ 11 h 35"/>
                  <a:gd name="T16" fmla="*/ 38 w 51"/>
                  <a:gd name="T17" fmla="*/ 19 h 35"/>
                  <a:gd name="T18" fmla="*/ 36 w 51"/>
                  <a:gd name="T19" fmla="*/ 21 h 35"/>
                  <a:gd name="T20" fmla="*/ 34 w 51"/>
                  <a:gd name="T21" fmla="*/ 22 h 35"/>
                  <a:gd name="T22" fmla="*/ 28 w 51"/>
                  <a:gd name="T23" fmla="*/ 18 h 35"/>
                  <a:gd name="T24" fmla="*/ 28 w 51"/>
                  <a:gd name="T25" fmla="*/ 1 h 35"/>
                  <a:gd name="T26" fmla="*/ 26 w 51"/>
                  <a:gd name="T27" fmla="*/ 1 h 35"/>
                  <a:gd name="T28" fmla="*/ 24 w 51"/>
                  <a:gd name="T29" fmla="*/ 1 h 35"/>
                  <a:gd name="T30" fmla="*/ 24 w 51"/>
                  <a:gd name="T31" fmla="*/ 18 h 35"/>
                  <a:gd name="T32" fmla="*/ 19 w 51"/>
                  <a:gd name="T33" fmla="*/ 22 h 35"/>
                  <a:gd name="T34" fmla="*/ 18 w 51"/>
                  <a:gd name="T35" fmla="*/ 22 h 35"/>
                  <a:gd name="T36" fmla="*/ 16 w 51"/>
                  <a:gd name="T37" fmla="*/ 21 h 35"/>
                  <a:gd name="T38" fmla="*/ 13 w 51"/>
                  <a:gd name="T39" fmla="*/ 19 h 35"/>
                  <a:gd name="T40" fmla="*/ 9 w 51"/>
                  <a:gd name="T41" fmla="*/ 11 h 35"/>
                  <a:gd name="T42" fmla="*/ 9 w 51"/>
                  <a:gd name="T43" fmla="*/ 10 h 35"/>
                  <a:gd name="T44" fmla="*/ 10 w 51"/>
                  <a:gd name="T45" fmla="*/ 10 h 35"/>
                  <a:gd name="T46" fmla="*/ 13 w 51"/>
                  <a:gd name="T47" fmla="*/ 10 h 35"/>
                  <a:gd name="T48" fmla="*/ 14 w 51"/>
                  <a:gd name="T49" fmla="*/ 10 h 35"/>
                  <a:gd name="T50" fmla="*/ 12 w 51"/>
                  <a:gd name="T51" fmla="*/ 6 h 35"/>
                  <a:gd name="T52" fmla="*/ 7 w 51"/>
                  <a:gd name="T53" fmla="*/ 2 h 35"/>
                  <a:gd name="T54" fmla="*/ 3 w 51"/>
                  <a:gd name="T55" fmla="*/ 0 h 35"/>
                  <a:gd name="T56" fmla="*/ 2 w 51"/>
                  <a:gd name="T57" fmla="*/ 3 h 35"/>
                  <a:gd name="T58" fmla="*/ 0 w 51"/>
                  <a:gd name="T59" fmla="*/ 9 h 35"/>
                  <a:gd name="T60" fmla="*/ 0 w 51"/>
                  <a:gd name="T61" fmla="*/ 14 h 35"/>
                  <a:gd name="T62" fmla="*/ 4 w 51"/>
                  <a:gd name="T63" fmla="*/ 12 h 35"/>
                  <a:gd name="T64" fmla="*/ 5 w 51"/>
                  <a:gd name="T65" fmla="*/ 12 h 35"/>
                  <a:gd name="T66" fmla="*/ 9 w 51"/>
                  <a:gd name="T67" fmla="*/ 22 h 35"/>
                  <a:gd name="T68" fmla="*/ 10 w 51"/>
                  <a:gd name="T69" fmla="*/ 23 h 35"/>
                  <a:gd name="T70" fmla="*/ 15 w 51"/>
                  <a:gd name="T71" fmla="*/ 26 h 35"/>
                  <a:gd name="T72" fmla="*/ 22 w 51"/>
                  <a:gd name="T73" fmla="*/ 31 h 35"/>
                  <a:gd name="T74" fmla="*/ 26 w 51"/>
                  <a:gd name="T75" fmla="*/ 35 h 35"/>
                  <a:gd name="T76" fmla="*/ 30 w 51"/>
                  <a:gd name="T77" fmla="*/ 31 h 35"/>
                  <a:gd name="T78" fmla="*/ 37 w 51"/>
                  <a:gd name="T79" fmla="*/ 26 h 35"/>
                  <a:gd name="T80" fmla="*/ 41 w 51"/>
                  <a:gd name="T81" fmla="*/ 23 h 35"/>
                  <a:gd name="T82" fmla="*/ 41 w 51"/>
                  <a:gd name="T83" fmla="*/ 22 h 35"/>
                  <a:gd name="T84" fmla="*/ 42 w 51"/>
                  <a:gd name="T85" fmla="*/ 22 h 35"/>
                  <a:gd name="T86" fmla="*/ 42 w 51"/>
                  <a:gd name="T87" fmla="*/ 21 h 35"/>
                  <a:gd name="T88" fmla="*/ 43 w 51"/>
                  <a:gd name="T89" fmla="*/ 20 h 35"/>
                  <a:gd name="T90" fmla="*/ 44 w 51"/>
                  <a:gd name="T91" fmla="*/ 18 h 35"/>
                  <a:gd name="T92" fmla="*/ 45 w 51"/>
                  <a:gd name="T93" fmla="*/ 15 h 35"/>
                  <a:gd name="T94" fmla="*/ 45 w 51"/>
                  <a:gd name="T95" fmla="*/ 13 h 35"/>
                  <a:gd name="T96" fmla="*/ 46 w 51"/>
                  <a:gd name="T97" fmla="*/ 12 h 35"/>
                  <a:gd name="T98" fmla="*/ 47 w 51"/>
                  <a:gd name="T99" fmla="*/ 12 h 35"/>
                  <a:gd name="T100" fmla="*/ 51 w 51"/>
                  <a:gd name="T101" fmla="*/ 14 h 35"/>
                  <a:gd name="T102" fmla="*/ 51 w 51"/>
                  <a:gd name="T103" fmla="*/ 9 h 35"/>
                  <a:gd name="T104" fmla="*/ 49 w 51"/>
                  <a:gd name="T105" fmla="*/ 3 h 35"/>
                  <a:gd name="T106" fmla="*/ 48 w 51"/>
                  <a:gd name="T10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1" h="35">
                    <a:moveTo>
                      <a:pt x="48" y="0"/>
                    </a:moveTo>
                    <a:cubicBezTo>
                      <a:pt x="48" y="0"/>
                      <a:pt x="45" y="2"/>
                      <a:pt x="44" y="2"/>
                    </a:cubicBezTo>
                    <a:cubicBezTo>
                      <a:pt x="43" y="3"/>
                      <a:pt x="41" y="4"/>
                      <a:pt x="40" y="6"/>
                    </a:cubicBezTo>
                    <a:cubicBezTo>
                      <a:pt x="38" y="8"/>
                      <a:pt x="37" y="10"/>
                      <a:pt x="37" y="10"/>
                    </a:cubicBezTo>
                    <a:cubicBezTo>
                      <a:pt x="37" y="10"/>
                      <a:pt x="37" y="10"/>
                      <a:pt x="38" y="10"/>
                    </a:cubicBezTo>
                    <a:cubicBezTo>
                      <a:pt x="39" y="10"/>
                      <a:pt x="40" y="10"/>
                      <a:pt x="41" y="10"/>
                    </a:cubicBezTo>
                    <a:cubicBezTo>
                      <a:pt x="42" y="10"/>
                      <a:pt x="42" y="10"/>
                      <a:pt x="42" y="10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2" y="11"/>
                      <a:pt x="42" y="15"/>
                      <a:pt x="38" y="19"/>
                    </a:cubicBezTo>
                    <a:cubicBezTo>
                      <a:pt x="38" y="19"/>
                      <a:pt x="37" y="20"/>
                      <a:pt x="36" y="21"/>
                    </a:cubicBezTo>
                    <a:cubicBezTo>
                      <a:pt x="35" y="21"/>
                      <a:pt x="35" y="22"/>
                      <a:pt x="34" y="22"/>
                    </a:cubicBezTo>
                    <a:cubicBezTo>
                      <a:pt x="31" y="22"/>
                      <a:pt x="28" y="20"/>
                      <a:pt x="28" y="18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7" y="1"/>
                      <a:pt x="26" y="1"/>
                    </a:cubicBezTo>
                    <a:cubicBezTo>
                      <a:pt x="25" y="1"/>
                      <a:pt x="24" y="1"/>
                      <a:pt x="24" y="1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20"/>
                      <a:pt x="21" y="22"/>
                      <a:pt x="19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7" y="22"/>
                      <a:pt x="17" y="21"/>
                      <a:pt x="16" y="21"/>
                    </a:cubicBezTo>
                    <a:cubicBezTo>
                      <a:pt x="15" y="21"/>
                      <a:pt x="14" y="20"/>
                      <a:pt x="13" y="19"/>
                    </a:cubicBezTo>
                    <a:cubicBezTo>
                      <a:pt x="9" y="15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10"/>
                      <a:pt x="12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8"/>
                      <a:pt x="12" y="6"/>
                    </a:cubicBezTo>
                    <a:cubicBezTo>
                      <a:pt x="10" y="4"/>
                      <a:pt x="8" y="3"/>
                      <a:pt x="7" y="2"/>
                    </a:cubicBezTo>
                    <a:cubicBezTo>
                      <a:pt x="6" y="2"/>
                      <a:pt x="3" y="0"/>
                      <a:pt x="3" y="0"/>
                    </a:cubicBezTo>
                    <a:cubicBezTo>
                      <a:pt x="3" y="0"/>
                      <a:pt x="3" y="2"/>
                      <a:pt x="2" y="3"/>
                    </a:cubicBezTo>
                    <a:cubicBezTo>
                      <a:pt x="1" y="5"/>
                      <a:pt x="0" y="6"/>
                      <a:pt x="0" y="9"/>
                    </a:cubicBezTo>
                    <a:cubicBezTo>
                      <a:pt x="0" y="12"/>
                      <a:pt x="0" y="14"/>
                      <a:pt x="0" y="14"/>
                    </a:cubicBezTo>
                    <a:cubicBezTo>
                      <a:pt x="0" y="14"/>
                      <a:pt x="2" y="13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2"/>
                      <a:pt x="7" y="18"/>
                      <a:pt x="9" y="22"/>
                    </a:cubicBezTo>
                    <a:cubicBezTo>
                      <a:pt x="10" y="22"/>
                      <a:pt x="10" y="22"/>
                      <a:pt x="10" y="23"/>
                    </a:cubicBezTo>
                    <a:cubicBezTo>
                      <a:pt x="11" y="23"/>
                      <a:pt x="13" y="25"/>
                      <a:pt x="15" y="26"/>
                    </a:cubicBezTo>
                    <a:cubicBezTo>
                      <a:pt x="17" y="28"/>
                      <a:pt x="20" y="29"/>
                      <a:pt x="22" y="31"/>
                    </a:cubicBezTo>
                    <a:cubicBezTo>
                      <a:pt x="25" y="33"/>
                      <a:pt x="26" y="35"/>
                      <a:pt x="26" y="35"/>
                    </a:cubicBezTo>
                    <a:cubicBezTo>
                      <a:pt x="26" y="35"/>
                      <a:pt x="27" y="33"/>
                      <a:pt x="30" y="31"/>
                    </a:cubicBezTo>
                    <a:cubicBezTo>
                      <a:pt x="32" y="29"/>
                      <a:pt x="35" y="28"/>
                      <a:pt x="37" y="26"/>
                    </a:cubicBezTo>
                    <a:cubicBezTo>
                      <a:pt x="38" y="25"/>
                      <a:pt x="40" y="23"/>
                      <a:pt x="41" y="23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41" y="22"/>
                      <a:pt x="41" y="22"/>
                      <a:pt x="42" y="22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42" y="21"/>
                      <a:pt x="42" y="21"/>
                      <a:pt x="43" y="20"/>
                    </a:cubicBezTo>
                    <a:cubicBezTo>
                      <a:pt x="43" y="19"/>
                      <a:pt x="44" y="18"/>
                      <a:pt x="44" y="18"/>
                    </a:cubicBezTo>
                    <a:cubicBezTo>
                      <a:pt x="44" y="17"/>
                      <a:pt x="45" y="16"/>
                      <a:pt x="45" y="15"/>
                    </a:cubicBezTo>
                    <a:cubicBezTo>
                      <a:pt x="45" y="14"/>
                      <a:pt x="45" y="14"/>
                      <a:pt x="45" y="13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9" y="13"/>
                      <a:pt x="51" y="14"/>
                      <a:pt x="51" y="14"/>
                    </a:cubicBezTo>
                    <a:cubicBezTo>
                      <a:pt x="51" y="14"/>
                      <a:pt x="51" y="12"/>
                      <a:pt x="51" y="9"/>
                    </a:cubicBezTo>
                    <a:cubicBezTo>
                      <a:pt x="51" y="6"/>
                      <a:pt x="50" y="5"/>
                      <a:pt x="49" y="3"/>
                    </a:cubicBezTo>
                    <a:cubicBezTo>
                      <a:pt x="48" y="2"/>
                      <a:pt x="48" y="0"/>
                      <a:pt x="4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06" name="Freeform 69">
                <a:extLst>
                  <a:ext uri="{FF2B5EF4-FFF2-40B4-BE49-F238E27FC236}">
                    <a16:creationId xmlns:a16="http://schemas.microsoft.com/office/drawing/2014/main" id="{86C4E094-5145-450C-9F96-388A4A83348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210330" y="1227623"/>
                <a:ext cx="300786" cy="198079"/>
              </a:xfrm>
              <a:custGeom>
                <a:avLst/>
                <a:gdLst>
                  <a:gd name="T0" fmla="*/ 23 w 50"/>
                  <a:gd name="T1" fmla="*/ 22 h 33"/>
                  <a:gd name="T2" fmla="*/ 23 w 50"/>
                  <a:gd name="T3" fmla="*/ 32 h 33"/>
                  <a:gd name="T4" fmla="*/ 25 w 50"/>
                  <a:gd name="T5" fmla="*/ 33 h 33"/>
                  <a:gd name="T6" fmla="*/ 27 w 50"/>
                  <a:gd name="T7" fmla="*/ 32 h 33"/>
                  <a:gd name="T8" fmla="*/ 27 w 50"/>
                  <a:gd name="T9" fmla="*/ 22 h 33"/>
                  <a:gd name="T10" fmla="*/ 33 w 50"/>
                  <a:gd name="T11" fmla="*/ 22 h 33"/>
                  <a:gd name="T12" fmla="*/ 50 w 50"/>
                  <a:gd name="T13" fmla="*/ 19 h 33"/>
                  <a:gd name="T14" fmla="*/ 50 w 50"/>
                  <a:gd name="T15" fmla="*/ 16 h 33"/>
                  <a:gd name="T16" fmla="*/ 27 w 50"/>
                  <a:gd name="T17" fmla="*/ 16 h 33"/>
                  <a:gd name="T18" fmla="*/ 27 w 50"/>
                  <a:gd name="T19" fmla="*/ 14 h 33"/>
                  <a:gd name="T20" fmla="*/ 33 w 50"/>
                  <a:gd name="T21" fmla="*/ 7 h 33"/>
                  <a:gd name="T22" fmla="*/ 25 w 50"/>
                  <a:gd name="T23" fmla="*/ 0 h 33"/>
                  <a:gd name="T24" fmla="*/ 17 w 50"/>
                  <a:gd name="T25" fmla="*/ 7 h 33"/>
                  <a:gd name="T26" fmla="*/ 23 w 50"/>
                  <a:gd name="T27" fmla="*/ 14 h 33"/>
                  <a:gd name="T28" fmla="*/ 23 w 50"/>
                  <a:gd name="T29" fmla="*/ 16 h 33"/>
                  <a:gd name="T30" fmla="*/ 0 w 50"/>
                  <a:gd name="T31" fmla="*/ 16 h 33"/>
                  <a:gd name="T32" fmla="*/ 0 w 50"/>
                  <a:gd name="T33" fmla="*/ 19 h 33"/>
                  <a:gd name="T34" fmla="*/ 17 w 50"/>
                  <a:gd name="T35" fmla="*/ 22 h 33"/>
                  <a:gd name="T36" fmla="*/ 23 w 50"/>
                  <a:gd name="T37" fmla="*/ 22 h 33"/>
                  <a:gd name="T38" fmla="*/ 22 w 50"/>
                  <a:gd name="T39" fmla="*/ 10 h 33"/>
                  <a:gd name="T40" fmla="*/ 20 w 50"/>
                  <a:gd name="T41" fmla="*/ 7 h 33"/>
                  <a:gd name="T42" fmla="*/ 22 w 50"/>
                  <a:gd name="T43" fmla="*/ 4 h 33"/>
                  <a:gd name="T44" fmla="*/ 25 w 50"/>
                  <a:gd name="T45" fmla="*/ 3 h 33"/>
                  <a:gd name="T46" fmla="*/ 28 w 50"/>
                  <a:gd name="T47" fmla="*/ 4 h 33"/>
                  <a:gd name="T48" fmla="*/ 30 w 50"/>
                  <a:gd name="T49" fmla="*/ 7 h 33"/>
                  <a:gd name="T50" fmla="*/ 28 w 50"/>
                  <a:gd name="T51" fmla="*/ 10 h 33"/>
                  <a:gd name="T52" fmla="*/ 27 w 50"/>
                  <a:gd name="T53" fmla="*/ 11 h 33"/>
                  <a:gd name="T54" fmla="*/ 25 w 50"/>
                  <a:gd name="T55" fmla="*/ 9 h 33"/>
                  <a:gd name="T56" fmla="*/ 23 w 50"/>
                  <a:gd name="T57" fmla="*/ 11 h 33"/>
                  <a:gd name="T58" fmla="*/ 22 w 50"/>
                  <a:gd name="T5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0" h="33">
                    <a:moveTo>
                      <a:pt x="23" y="22"/>
                    </a:moveTo>
                    <a:cubicBezTo>
                      <a:pt x="23" y="32"/>
                      <a:pt x="23" y="32"/>
                      <a:pt x="23" y="32"/>
                    </a:cubicBezTo>
                    <a:cubicBezTo>
                      <a:pt x="24" y="32"/>
                      <a:pt x="24" y="32"/>
                      <a:pt x="25" y="33"/>
                    </a:cubicBezTo>
                    <a:cubicBezTo>
                      <a:pt x="26" y="32"/>
                      <a:pt x="27" y="32"/>
                      <a:pt x="27" y="3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30" y="13"/>
                      <a:pt x="33" y="11"/>
                      <a:pt x="33" y="7"/>
                    </a:cubicBezTo>
                    <a:cubicBezTo>
                      <a:pt x="33" y="3"/>
                      <a:pt x="29" y="0"/>
                      <a:pt x="25" y="0"/>
                    </a:cubicBezTo>
                    <a:cubicBezTo>
                      <a:pt x="21" y="0"/>
                      <a:pt x="17" y="3"/>
                      <a:pt x="17" y="7"/>
                    </a:cubicBezTo>
                    <a:cubicBezTo>
                      <a:pt x="17" y="11"/>
                      <a:pt x="20" y="13"/>
                      <a:pt x="23" y="14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23" y="22"/>
                      <a:pt x="23" y="22"/>
                      <a:pt x="23" y="22"/>
                    </a:cubicBezTo>
                    <a:close/>
                    <a:moveTo>
                      <a:pt x="22" y="10"/>
                    </a:moveTo>
                    <a:cubicBezTo>
                      <a:pt x="21" y="10"/>
                      <a:pt x="20" y="8"/>
                      <a:pt x="20" y="7"/>
                    </a:cubicBezTo>
                    <a:cubicBezTo>
                      <a:pt x="20" y="6"/>
                      <a:pt x="21" y="5"/>
                      <a:pt x="22" y="4"/>
                    </a:cubicBezTo>
                    <a:cubicBezTo>
                      <a:pt x="23" y="3"/>
                      <a:pt x="24" y="3"/>
                      <a:pt x="25" y="3"/>
                    </a:cubicBezTo>
                    <a:cubicBezTo>
                      <a:pt x="26" y="3"/>
                      <a:pt x="27" y="3"/>
                      <a:pt x="28" y="4"/>
                    </a:cubicBezTo>
                    <a:cubicBezTo>
                      <a:pt x="29" y="5"/>
                      <a:pt x="30" y="6"/>
                      <a:pt x="30" y="7"/>
                    </a:cubicBezTo>
                    <a:cubicBezTo>
                      <a:pt x="30" y="8"/>
                      <a:pt x="29" y="10"/>
                      <a:pt x="28" y="10"/>
                    </a:cubicBezTo>
                    <a:cubicBezTo>
                      <a:pt x="28" y="11"/>
                      <a:pt x="28" y="11"/>
                      <a:pt x="27" y="11"/>
                    </a:cubicBezTo>
                    <a:cubicBezTo>
                      <a:pt x="27" y="10"/>
                      <a:pt x="26" y="9"/>
                      <a:pt x="25" y="9"/>
                    </a:cubicBezTo>
                    <a:cubicBezTo>
                      <a:pt x="24" y="9"/>
                      <a:pt x="23" y="10"/>
                      <a:pt x="23" y="11"/>
                    </a:cubicBezTo>
                    <a:cubicBezTo>
                      <a:pt x="22" y="11"/>
                      <a:pt x="22" y="11"/>
                      <a:pt x="2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07" name="Freeform 70">
                <a:extLst>
                  <a:ext uri="{FF2B5EF4-FFF2-40B4-BE49-F238E27FC236}">
                    <a16:creationId xmlns:a16="http://schemas.microsoft.com/office/drawing/2014/main" id="{EF01F139-E0E9-4C79-A903-746E12C1C22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71728" y="1333998"/>
                <a:ext cx="216419" cy="113712"/>
              </a:xfrm>
              <a:custGeom>
                <a:avLst/>
                <a:gdLst>
                  <a:gd name="T0" fmla="*/ 0 w 36"/>
                  <a:gd name="T1" fmla="*/ 16 h 19"/>
                  <a:gd name="T2" fmla="*/ 6 w 36"/>
                  <a:gd name="T3" fmla="*/ 19 h 19"/>
                  <a:gd name="T4" fmla="*/ 11 w 36"/>
                  <a:gd name="T5" fmla="*/ 16 h 19"/>
                  <a:gd name="T6" fmla="*/ 26 w 36"/>
                  <a:gd name="T7" fmla="*/ 8 h 19"/>
                  <a:gd name="T8" fmla="*/ 31 w 36"/>
                  <a:gd name="T9" fmla="*/ 4 h 19"/>
                  <a:gd name="T10" fmla="*/ 34 w 36"/>
                  <a:gd name="T11" fmla="*/ 2 h 19"/>
                  <a:gd name="T12" fmla="*/ 35 w 36"/>
                  <a:gd name="T13" fmla="*/ 1 h 19"/>
                  <a:gd name="T14" fmla="*/ 36 w 36"/>
                  <a:gd name="T15" fmla="*/ 0 h 19"/>
                  <a:gd name="T16" fmla="*/ 35 w 36"/>
                  <a:gd name="T17" fmla="*/ 0 h 19"/>
                  <a:gd name="T18" fmla="*/ 33 w 36"/>
                  <a:gd name="T19" fmla="*/ 0 h 19"/>
                  <a:gd name="T20" fmla="*/ 30 w 36"/>
                  <a:gd name="T21" fmla="*/ 1 h 19"/>
                  <a:gd name="T22" fmla="*/ 24 w 36"/>
                  <a:gd name="T23" fmla="*/ 3 h 19"/>
                  <a:gd name="T24" fmla="*/ 0 w 36"/>
                  <a:gd name="T25" fmla="*/ 15 h 19"/>
                  <a:gd name="T26" fmla="*/ 0 w 36"/>
                  <a:gd name="T27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19">
                    <a:moveTo>
                      <a:pt x="0" y="16"/>
                    </a:moveTo>
                    <a:cubicBezTo>
                      <a:pt x="2" y="17"/>
                      <a:pt x="4" y="18"/>
                      <a:pt x="6" y="19"/>
                    </a:cubicBezTo>
                    <a:cubicBezTo>
                      <a:pt x="7" y="18"/>
                      <a:pt x="9" y="17"/>
                      <a:pt x="11" y="16"/>
                    </a:cubicBezTo>
                    <a:cubicBezTo>
                      <a:pt x="19" y="12"/>
                      <a:pt x="26" y="8"/>
                      <a:pt x="26" y="8"/>
                    </a:cubicBezTo>
                    <a:cubicBezTo>
                      <a:pt x="28" y="7"/>
                      <a:pt x="30" y="6"/>
                      <a:pt x="31" y="4"/>
                    </a:cubicBezTo>
                    <a:cubicBezTo>
                      <a:pt x="32" y="4"/>
                      <a:pt x="33" y="3"/>
                      <a:pt x="34" y="2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4" y="0"/>
                      <a:pt x="33" y="0"/>
                    </a:cubicBezTo>
                    <a:cubicBezTo>
                      <a:pt x="32" y="0"/>
                      <a:pt x="30" y="1"/>
                      <a:pt x="30" y="1"/>
                    </a:cubicBezTo>
                    <a:cubicBezTo>
                      <a:pt x="28" y="1"/>
                      <a:pt x="25" y="2"/>
                      <a:pt x="24" y="3"/>
                    </a:cubicBezTo>
                    <a:cubicBezTo>
                      <a:pt x="23" y="4"/>
                      <a:pt x="12" y="9"/>
                      <a:pt x="0" y="15"/>
                    </a:cubicBezTo>
                    <a:cubicBezTo>
                      <a:pt x="0" y="15"/>
                      <a:pt x="0" y="15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08" name="Freeform 71">
                <a:extLst>
                  <a:ext uri="{FF2B5EF4-FFF2-40B4-BE49-F238E27FC236}">
                    <a16:creationId xmlns:a16="http://schemas.microsoft.com/office/drawing/2014/main" id="{50F51237-4E60-4B62-91DB-19223AAC587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074610" y="1491727"/>
                <a:ext cx="198079" cy="124716"/>
              </a:xfrm>
              <a:custGeom>
                <a:avLst/>
                <a:gdLst>
                  <a:gd name="T0" fmla="*/ 24 w 33"/>
                  <a:gd name="T1" fmla="*/ 18 h 21"/>
                  <a:gd name="T2" fmla="*/ 25 w 33"/>
                  <a:gd name="T3" fmla="*/ 17 h 21"/>
                  <a:gd name="T4" fmla="*/ 27 w 33"/>
                  <a:gd name="T5" fmla="*/ 16 h 21"/>
                  <a:gd name="T6" fmla="*/ 26 w 33"/>
                  <a:gd name="T7" fmla="*/ 14 h 21"/>
                  <a:gd name="T8" fmla="*/ 24 w 33"/>
                  <a:gd name="T9" fmla="*/ 13 h 21"/>
                  <a:gd name="T10" fmla="*/ 23 w 33"/>
                  <a:gd name="T11" fmla="*/ 13 h 21"/>
                  <a:gd name="T12" fmla="*/ 23 w 33"/>
                  <a:gd name="T13" fmla="*/ 12 h 21"/>
                  <a:gd name="T14" fmla="*/ 33 w 33"/>
                  <a:gd name="T15" fmla="*/ 6 h 21"/>
                  <a:gd name="T16" fmla="*/ 28 w 33"/>
                  <a:gd name="T17" fmla="*/ 5 h 21"/>
                  <a:gd name="T18" fmla="*/ 24 w 33"/>
                  <a:gd name="T19" fmla="*/ 3 h 21"/>
                  <a:gd name="T20" fmla="*/ 20 w 33"/>
                  <a:gd name="T21" fmla="*/ 5 h 21"/>
                  <a:gd name="T22" fmla="*/ 19 w 33"/>
                  <a:gd name="T23" fmla="*/ 5 h 21"/>
                  <a:gd name="T24" fmla="*/ 19 w 33"/>
                  <a:gd name="T25" fmla="*/ 4 h 21"/>
                  <a:gd name="T26" fmla="*/ 20 w 33"/>
                  <a:gd name="T27" fmla="*/ 3 h 21"/>
                  <a:gd name="T28" fmla="*/ 19 w 33"/>
                  <a:gd name="T29" fmla="*/ 1 h 21"/>
                  <a:gd name="T30" fmla="*/ 17 w 33"/>
                  <a:gd name="T31" fmla="*/ 0 h 21"/>
                  <a:gd name="T32" fmla="*/ 16 w 33"/>
                  <a:gd name="T33" fmla="*/ 0 h 21"/>
                  <a:gd name="T34" fmla="*/ 15 w 33"/>
                  <a:gd name="T35" fmla="*/ 2 h 21"/>
                  <a:gd name="T36" fmla="*/ 15 w 33"/>
                  <a:gd name="T37" fmla="*/ 4 h 21"/>
                  <a:gd name="T38" fmla="*/ 17 w 33"/>
                  <a:gd name="T39" fmla="*/ 7 h 21"/>
                  <a:gd name="T40" fmla="*/ 16 w 33"/>
                  <a:gd name="T41" fmla="*/ 8 h 21"/>
                  <a:gd name="T42" fmla="*/ 15 w 33"/>
                  <a:gd name="T43" fmla="*/ 8 h 21"/>
                  <a:gd name="T44" fmla="*/ 14 w 33"/>
                  <a:gd name="T45" fmla="*/ 9 h 21"/>
                  <a:gd name="T46" fmla="*/ 13 w 33"/>
                  <a:gd name="T47" fmla="*/ 9 h 21"/>
                  <a:gd name="T48" fmla="*/ 12 w 33"/>
                  <a:gd name="T49" fmla="*/ 10 h 21"/>
                  <a:gd name="T50" fmla="*/ 11 w 33"/>
                  <a:gd name="T51" fmla="*/ 10 h 21"/>
                  <a:gd name="T52" fmla="*/ 10 w 33"/>
                  <a:gd name="T53" fmla="*/ 11 h 21"/>
                  <a:gd name="T54" fmla="*/ 9 w 33"/>
                  <a:gd name="T55" fmla="*/ 11 h 21"/>
                  <a:gd name="T56" fmla="*/ 9 w 33"/>
                  <a:gd name="T57" fmla="*/ 12 h 21"/>
                  <a:gd name="T58" fmla="*/ 8 w 33"/>
                  <a:gd name="T59" fmla="*/ 12 h 21"/>
                  <a:gd name="T60" fmla="*/ 7 w 33"/>
                  <a:gd name="T61" fmla="*/ 13 h 21"/>
                  <a:gd name="T62" fmla="*/ 6 w 33"/>
                  <a:gd name="T63" fmla="*/ 13 h 21"/>
                  <a:gd name="T64" fmla="*/ 5 w 33"/>
                  <a:gd name="T65" fmla="*/ 14 h 21"/>
                  <a:gd name="T66" fmla="*/ 4 w 33"/>
                  <a:gd name="T67" fmla="*/ 14 h 21"/>
                  <a:gd name="T68" fmla="*/ 4 w 33"/>
                  <a:gd name="T69" fmla="*/ 15 h 21"/>
                  <a:gd name="T70" fmla="*/ 3 w 33"/>
                  <a:gd name="T71" fmla="*/ 15 h 21"/>
                  <a:gd name="T72" fmla="*/ 1 w 33"/>
                  <a:gd name="T73" fmla="*/ 16 h 21"/>
                  <a:gd name="T74" fmla="*/ 0 w 33"/>
                  <a:gd name="T75" fmla="*/ 18 h 21"/>
                  <a:gd name="T76" fmla="*/ 3 w 33"/>
                  <a:gd name="T77" fmla="*/ 21 h 21"/>
                  <a:gd name="T78" fmla="*/ 4 w 33"/>
                  <a:gd name="T79" fmla="*/ 21 h 21"/>
                  <a:gd name="T80" fmla="*/ 6 w 33"/>
                  <a:gd name="T81" fmla="*/ 20 h 21"/>
                  <a:gd name="T82" fmla="*/ 7 w 33"/>
                  <a:gd name="T83" fmla="*/ 19 h 21"/>
                  <a:gd name="T84" fmla="*/ 8 w 33"/>
                  <a:gd name="T85" fmla="*/ 19 h 21"/>
                  <a:gd name="T86" fmla="*/ 9 w 33"/>
                  <a:gd name="T87" fmla="*/ 18 h 21"/>
                  <a:gd name="T88" fmla="*/ 10 w 33"/>
                  <a:gd name="T89" fmla="*/ 18 h 21"/>
                  <a:gd name="T90" fmla="*/ 11 w 33"/>
                  <a:gd name="T91" fmla="*/ 18 h 21"/>
                  <a:gd name="T92" fmla="*/ 11 w 33"/>
                  <a:gd name="T93" fmla="*/ 17 h 21"/>
                  <a:gd name="T94" fmla="*/ 12 w 33"/>
                  <a:gd name="T95" fmla="*/ 17 h 21"/>
                  <a:gd name="T96" fmla="*/ 13 w 33"/>
                  <a:gd name="T97" fmla="*/ 17 h 21"/>
                  <a:gd name="T98" fmla="*/ 13 w 33"/>
                  <a:gd name="T99" fmla="*/ 16 h 21"/>
                  <a:gd name="T100" fmla="*/ 14 w 33"/>
                  <a:gd name="T101" fmla="*/ 16 h 21"/>
                  <a:gd name="T102" fmla="*/ 15 w 33"/>
                  <a:gd name="T103" fmla="*/ 16 h 21"/>
                  <a:gd name="T104" fmla="*/ 15 w 33"/>
                  <a:gd name="T105" fmla="*/ 15 h 21"/>
                  <a:gd name="T106" fmla="*/ 16 w 33"/>
                  <a:gd name="T107" fmla="*/ 15 h 21"/>
                  <a:gd name="T108" fmla="*/ 17 w 33"/>
                  <a:gd name="T109" fmla="*/ 15 h 21"/>
                  <a:gd name="T110" fmla="*/ 17 w 33"/>
                  <a:gd name="T111" fmla="*/ 14 h 21"/>
                  <a:gd name="T112" fmla="*/ 18 w 33"/>
                  <a:gd name="T113" fmla="*/ 14 h 21"/>
                  <a:gd name="T114" fmla="*/ 19 w 33"/>
                  <a:gd name="T115" fmla="*/ 13 h 21"/>
                  <a:gd name="T116" fmla="*/ 20 w 33"/>
                  <a:gd name="T117" fmla="*/ 13 h 21"/>
                  <a:gd name="T118" fmla="*/ 21 w 33"/>
                  <a:gd name="T119" fmla="*/ 15 h 21"/>
                  <a:gd name="T120" fmla="*/ 22 w 33"/>
                  <a:gd name="T121" fmla="*/ 16 h 21"/>
                  <a:gd name="T122" fmla="*/ 24 w 33"/>
                  <a:gd name="T123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3" h="21">
                    <a:moveTo>
                      <a:pt x="24" y="18"/>
                    </a:moveTo>
                    <a:cubicBezTo>
                      <a:pt x="24" y="18"/>
                      <a:pt x="25" y="18"/>
                      <a:pt x="25" y="17"/>
                    </a:cubicBezTo>
                    <a:cubicBezTo>
                      <a:pt x="26" y="17"/>
                      <a:pt x="26" y="17"/>
                      <a:pt x="27" y="16"/>
                    </a:cubicBezTo>
                    <a:cubicBezTo>
                      <a:pt x="27" y="15"/>
                      <a:pt x="27" y="15"/>
                      <a:pt x="26" y="14"/>
                    </a:cubicBezTo>
                    <a:cubicBezTo>
                      <a:pt x="26" y="13"/>
                      <a:pt x="25" y="13"/>
                      <a:pt x="24" y="13"/>
                    </a:cubicBezTo>
                    <a:cubicBezTo>
                      <a:pt x="24" y="13"/>
                      <a:pt x="24" y="13"/>
                      <a:pt x="23" y="13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4" y="11"/>
                      <a:pt x="28" y="9"/>
                      <a:pt x="33" y="6"/>
                    </a:cubicBezTo>
                    <a:cubicBezTo>
                      <a:pt x="32" y="6"/>
                      <a:pt x="30" y="5"/>
                      <a:pt x="28" y="5"/>
                    </a:cubicBezTo>
                    <a:cubicBezTo>
                      <a:pt x="27" y="4"/>
                      <a:pt x="25" y="4"/>
                      <a:pt x="24" y="3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19" y="5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20" y="3"/>
                    </a:cubicBezTo>
                    <a:cubicBezTo>
                      <a:pt x="20" y="3"/>
                      <a:pt x="20" y="2"/>
                      <a:pt x="19" y="1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1"/>
                      <a:pt x="15" y="1"/>
                      <a:pt x="15" y="2"/>
                    </a:cubicBezTo>
                    <a:cubicBezTo>
                      <a:pt x="15" y="2"/>
                      <a:pt x="15" y="3"/>
                      <a:pt x="15" y="4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4" y="8"/>
                      <a:pt x="14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0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7" y="12"/>
                      <a:pt x="7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5"/>
                    </a:cubicBezTo>
                    <a:cubicBezTo>
                      <a:pt x="4" y="15"/>
                      <a:pt x="4" y="15"/>
                      <a:pt x="3" y="15"/>
                    </a:cubicBezTo>
                    <a:cubicBezTo>
                      <a:pt x="2" y="15"/>
                      <a:pt x="2" y="15"/>
                      <a:pt x="1" y="16"/>
                    </a:cubicBezTo>
                    <a:cubicBezTo>
                      <a:pt x="0" y="16"/>
                      <a:pt x="0" y="17"/>
                      <a:pt x="0" y="18"/>
                    </a:cubicBezTo>
                    <a:cubicBezTo>
                      <a:pt x="0" y="20"/>
                      <a:pt x="2" y="21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5" y="21"/>
                      <a:pt x="6" y="21"/>
                      <a:pt x="6" y="20"/>
                    </a:cubicBezTo>
                    <a:cubicBezTo>
                      <a:pt x="7" y="20"/>
                      <a:pt x="7" y="19"/>
                      <a:pt x="7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9" y="19"/>
                      <a:pt x="9" y="18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3" y="17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5" y="16"/>
                    </a:cubicBezTo>
                    <a:cubicBezTo>
                      <a:pt x="15" y="16"/>
                      <a:pt x="15" y="16"/>
                      <a:pt x="15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8" y="14"/>
                    </a:cubicBezTo>
                    <a:cubicBezTo>
                      <a:pt x="19" y="14"/>
                      <a:pt x="19" y="13"/>
                      <a:pt x="19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7"/>
                      <a:pt x="23" y="18"/>
                      <a:pt x="2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09" name="Freeform 72">
                <a:extLst>
                  <a:ext uri="{FF2B5EF4-FFF2-40B4-BE49-F238E27FC236}">
                    <a16:creationId xmlns:a16="http://schemas.microsoft.com/office/drawing/2014/main" id="{56965C3C-0F8E-4C55-B404-C7C549FF557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33300" y="1333998"/>
                <a:ext cx="264105" cy="132052"/>
              </a:xfrm>
              <a:custGeom>
                <a:avLst/>
                <a:gdLst>
                  <a:gd name="T0" fmla="*/ 2 w 44"/>
                  <a:gd name="T1" fmla="*/ 2 h 22"/>
                  <a:gd name="T2" fmla="*/ 5 w 44"/>
                  <a:gd name="T3" fmla="*/ 4 h 22"/>
                  <a:gd name="T4" fmla="*/ 10 w 44"/>
                  <a:gd name="T5" fmla="*/ 8 h 22"/>
                  <a:gd name="T6" fmla="*/ 23 w 44"/>
                  <a:gd name="T7" fmla="*/ 15 h 22"/>
                  <a:gd name="T8" fmla="*/ 32 w 44"/>
                  <a:gd name="T9" fmla="*/ 18 h 22"/>
                  <a:gd name="T10" fmla="*/ 33 w 44"/>
                  <a:gd name="T11" fmla="*/ 18 h 22"/>
                  <a:gd name="T12" fmla="*/ 34 w 44"/>
                  <a:gd name="T13" fmla="*/ 19 h 22"/>
                  <a:gd name="T14" fmla="*/ 36 w 44"/>
                  <a:gd name="T15" fmla="*/ 20 h 22"/>
                  <a:gd name="T16" fmla="*/ 37 w 44"/>
                  <a:gd name="T17" fmla="*/ 22 h 22"/>
                  <a:gd name="T18" fmla="*/ 39 w 44"/>
                  <a:gd name="T19" fmla="*/ 22 h 22"/>
                  <a:gd name="T20" fmla="*/ 40 w 44"/>
                  <a:gd name="T21" fmla="*/ 22 h 22"/>
                  <a:gd name="T22" fmla="*/ 44 w 44"/>
                  <a:gd name="T23" fmla="*/ 20 h 22"/>
                  <a:gd name="T24" fmla="*/ 40 w 44"/>
                  <a:gd name="T25" fmla="*/ 18 h 22"/>
                  <a:gd name="T26" fmla="*/ 38 w 44"/>
                  <a:gd name="T27" fmla="*/ 17 h 22"/>
                  <a:gd name="T28" fmla="*/ 37 w 44"/>
                  <a:gd name="T29" fmla="*/ 16 h 22"/>
                  <a:gd name="T30" fmla="*/ 36 w 44"/>
                  <a:gd name="T31" fmla="*/ 16 h 22"/>
                  <a:gd name="T32" fmla="*/ 36 w 44"/>
                  <a:gd name="T33" fmla="*/ 15 h 22"/>
                  <a:gd name="T34" fmla="*/ 12 w 44"/>
                  <a:gd name="T35" fmla="*/ 3 h 22"/>
                  <a:gd name="T36" fmla="*/ 6 w 44"/>
                  <a:gd name="T37" fmla="*/ 1 h 22"/>
                  <a:gd name="T38" fmla="*/ 3 w 44"/>
                  <a:gd name="T39" fmla="*/ 0 h 22"/>
                  <a:gd name="T40" fmla="*/ 1 w 44"/>
                  <a:gd name="T41" fmla="*/ 0 h 22"/>
                  <a:gd name="T42" fmla="*/ 0 w 44"/>
                  <a:gd name="T43" fmla="*/ 0 h 22"/>
                  <a:gd name="T44" fmla="*/ 1 w 44"/>
                  <a:gd name="T45" fmla="*/ 1 h 22"/>
                  <a:gd name="T46" fmla="*/ 2 w 44"/>
                  <a:gd name="T47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4" h="22">
                    <a:moveTo>
                      <a:pt x="2" y="2"/>
                    </a:moveTo>
                    <a:cubicBezTo>
                      <a:pt x="3" y="3"/>
                      <a:pt x="4" y="4"/>
                      <a:pt x="5" y="4"/>
                    </a:cubicBezTo>
                    <a:cubicBezTo>
                      <a:pt x="6" y="6"/>
                      <a:pt x="8" y="7"/>
                      <a:pt x="10" y="8"/>
                    </a:cubicBezTo>
                    <a:cubicBezTo>
                      <a:pt x="10" y="8"/>
                      <a:pt x="16" y="11"/>
                      <a:pt x="23" y="15"/>
                    </a:cubicBezTo>
                    <a:cubicBezTo>
                      <a:pt x="26" y="16"/>
                      <a:pt x="29" y="17"/>
                      <a:pt x="32" y="18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3" y="19"/>
                      <a:pt x="33" y="19"/>
                      <a:pt x="34" y="19"/>
                    </a:cubicBezTo>
                    <a:cubicBezTo>
                      <a:pt x="35" y="19"/>
                      <a:pt x="35" y="20"/>
                      <a:pt x="36" y="20"/>
                    </a:cubicBezTo>
                    <a:cubicBezTo>
                      <a:pt x="37" y="21"/>
                      <a:pt x="37" y="22"/>
                      <a:pt x="37" y="22"/>
                    </a:cubicBezTo>
                    <a:cubicBezTo>
                      <a:pt x="38" y="22"/>
                      <a:pt x="38" y="22"/>
                      <a:pt x="39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1" y="21"/>
                      <a:pt x="43" y="21"/>
                      <a:pt x="44" y="20"/>
                    </a:cubicBezTo>
                    <a:cubicBezTo>
                      <a:pt x="43" y="19"/>
                      <a:pt x="42" y="18"/>
                      <a:pt x="40" y="18"/>
                    </a:cubicBezTo>
                    <a:cubicBezTo>
                      <a:pt x="40" y="17"/>
                      <a:pt x="39" y="17"/>
                      <a:pt x="38" y="17"/>
                    </a:cubicBezTo>
                    <a:cubicBezTo>
                      <a:pt x="38" y="16"/>
                      <a:pt x="38" y="16"/>
                      <a:pt x="37" y="16"/>
                    </a:cubicBezTo>
                    <a:cubicBezTo>
                      <a:pt x="37" y="16"/>
                      <a:pt x="37" y="16"/>
                      <a:pt x="36" y="16"/>
                    </a:cubicBezTo>
                    <a:cubicBezTo>
                      <a:pt x="36" y="16"/>
                      <a:pt x="36" y="16"/>
                      <a:pt x="36" y="15"/>
                    </a:cubicBezTo>
                    <a:cubicBezTo>
                      <a:pt x="24" y="9"/>
                      <a:pt x="13" y="4"/>
                      <a:pt x="12" y="3"/>
                    </a:cubicBezTo>
                    <a:cubicBezTo>
                      <a:pt x="11" y="2"/>
                      <a:pt x="8" y="1"/>
                      <a:pt x="6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10" name="Freeform 73">
                <a:extLst>
                  <a:ext uri="{FF2B5EF4-FFF2-40B4-BE49-F238E27FC236}">
                    <a16:creationId xmlns:a16="http://schemas.microsoft.com/office/drawing/2014/main" id="{78D8D9AD-E9A9-444E-81E9-CB8C3015A6E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63431" y="1491727"/>
                <a:ext cx="183406" cy="124716"/>
              </a:xfrm>
              <a:custGeom>
                <a:avLst/>
                <a:gdLst>
                  <a:gd name="T0" fmla="*/ 28 w 31"/>
                  <a:gd name="T1" fmla="*/ 15 h 21"/>
                  <a:gd name="T2" fmla="*/ 27 w 31"/>
                  <a:gd name="T3" fmla="*/ 14 h 21"/>
                  <a:gd name="T4" fmla="*/ 25 w 31"/>
                  <a:gd name="T5" fmla="*/ 13 h 21"/>
                  <a:gd name="T6" fmla="*/ 24 w 31"/>
                  <a:gd name="T7" fmla="*/ 12 h 21"/>
                  <a:gd name="T8" fmla="*/ 22 w 31"/>
                  <a:gd name="T9" fmla="*/ 11 h 21"/>
                  <a:gd name="T10" fmla="*/ 20 w 31"/>
                  <a:gd name="T11" fmla="*/ 10 h 21"/>
                  <a:gd name="T12" fmla="*/ 19 w 31"/>
                  <a:gd name="T13" fmla="*/ 9 h 21"/>
                  <a:gd name="T14" fmla="*/ 17 w 31"/>
                  <a:gd name="T15" fmla="*/ 9 h 21"/>
                  <a:gd name="T16" fmla="*/ 15 w 31"/>
                  <a:gd name="T17" fmla="*/ 8 h 21"/>
                  <a:gd name="T18" fmla="*/ 16 w 31"/>
                  <a:gd name="T19" fmla="*/ 4 h 21"/>
                  <a:gd name="T20" fmla="*/ 15 w 31"/>
                  <a:gd name="T21" fmla="*/ 0 h 21"/>
                  <a:gd name="T22" fmla="*/ 12 w 31"/>
                  <a:gd name="T23" fmla="*/ 1 h 21"/>
                  <a:gd name="T24" fmla="*/ 12 w 31"/>
                  <a:gd name="T25" fmla="*/ 4 h 21"/>
                  <a:gd name="T26" fmla="*/ 11 w 31"/>
                  <a:gd name="T27" fmla="*/ 5 h 21"/>
                  <a:gd name="T28" fmla="*/ 1 w 31"/>
                  <a:gd name="T29" fmla="*/ 5 h 21"/>
                  <a:gd name="T30" fmla="*/ 8 w 31"/>
                  <a:gd name="T31" fmla="*/ 12 h 21"/>
                  <a:gd name="T32" fmla="*/ 7 w 31"/>
                  <a:gd name="T33" fmla="*/ 13 h 21"/>
                  <a:gd name="T34" fmla="*/ 5 w 31"/>
                  <a:gd name="T35" fmla="*/ 16 h 21"/>
                  <a:gd name="T36" fmla="*/ 7 w 31"/>
                  <a:gd name="T37" fmla="*/ 18 h 21"/>
                  <a:gd name="T38" fmla="*/ 10 w 31"/>
                  <a:gd name="T39" fmla="*/ 15 h 21"/>
                  <a:gd name="T40" fmla="*/ 12 w 31"/>
                  <a:gd name="T41" fmla="*/ 13 h 21"/>
                  <a:gd name="T42" fmla="*/ 14 w 31"/>
                  <a:gd name="T43" fmla="*/ 14 h 21"/>
                  <a:gd name="T44" fmla="*/ 15 w 31"/>
                  <a:gd name="T45" fmla="*/ 15 h 21"/>
                  <a:gd name="T46" fmla="*/ 16 w 31"/>
                  <a:gd name="T47" fmla="*/ 16 h 21"/>
                  <a:gd name="T48" fmla="*/ 18 w 31"/>
                  <a:gd name="T49" fmla="*/ 16 h 21"/>
                  <a:gd name="T50" fmla="*/ 19 w 31"/>
                  <a:gd name="T51" fmla="*/ 17 h 21"/>
                  <a:gd name="T52" fmla="*/ 20 w 31"/>
                  <a:gd name="T53" fmla="*/ 18 h 21"/>
                  <a:gd name="T54" fmla="*/ 22 w 31"/>
                  <a:gd name="T55" fmla="*/ 18 h 21"/>
                  <a:gd name="T56" fmla="*/ 23 w 31"/>
                  <a:gd name="T57" fmla="*/ 19 h 21"/>
                  <a:gd name="T58" fmla="*/ 25 w 31"/>
                  <a:gd name="T59" fmla="*/ 20 h 21"/>
                  <a:gd name="T60" fmla="*/ 28 w 31"/>
                  <a:gd name="T61" fmla="*/ 21 h 21"/>
                  <a:gd name="T62" fmla="*/ 30 w 31"/>
                  <a:gd name="T63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" h="21">
                    <a:moveTo>
                      <a:pt x="30" y="16"/>
                    </a:moveTo>
                    <a:cubicBezTo>
                      <a:pt x="29" y="15"/>
                      <a:pt x="29" y="15"/>
                      <a:pt x="28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6" y="14"/>
                    </a:cubicBezTo>
                    <a:cubicBezTo>
                      <a:pt x="26" y="13"/>
                      <a:pt x="26" y="13"/>
                      <a:pt x="25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2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1" y="11"/>
                    </a:cubicBezTo>
                    <a:cubicBezTo>
                      <a:pt x="21" y="11"/>
                      <a:pt x="20" y="11"/>
                      <a:pt x="20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7" y="9"/>
                    </a:cubicBezTo>
                    <a:cubicBezTo>
                      <a:pt x="17" y="8"/>
                      <a:pt x="16" y="8"/>
                      <a:pt x="16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7"/>
                      <a:pt x="14" y="7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1"/>
                      <a:pt x="16" y="1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0"/>
                      <a:pt x="12" y="0"/>
                      <a:pt x="12" y="1"/>
                    </a:cubicBezTo>
                    <a:cubicBezTo>
                      <a:pt x="11" y="2"/>
                      <a:pt x="11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3" y="4"/>
                      <a:pt x="1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4" y="9"/>
                      <a:pt x="7" y="11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7"/>
                      <a:pt x="5" y="17"/>
                      <a:pt x="6" y="17"/>
                    </a:cubicBezTo>
                    <a:cubicBezTo>
                      <a:pt x="6" y="18"/>
                      <a:pt x="7" y="18"/>
                      <a:pt x="7" y="18"/>
                    </a:cubicBezTo>
                    <a:cubicBezTo>
                      <a:pt x="8" y="18"/>
                      <a:pt x="9" y="17"/>
                      <a:pt x="9" y="16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20" y="17"/>
                    </a:cubicBezTo>
                    <a:cubicBezTo>
                      <a:pt x="20" y="17"/>
                      <a:pt x="20" y="17"/>
                      <a:pt x="20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8" y="21"/>
                    </a:cubicBezTo>
                    <a:cubicBezTo>
                      <a:pt x="29" y="21"/>
                      <a:pt x="31" y="20"/>
                      <a:pt x="31" y="18"/>
                    </a:cubicBezTo>
                    <a:cubicBezTo>
                      <a:pt x="31" y="17"/>
                      <a:pt x="31" y="16"/>
                      <a:pt x="3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11" name="Freeform 74">
                <a:extLst>
                  <a:ext uri="{FF2B5EF4-FFF2-40B4-BE49-F238E27FC236}">
                    <a16:creationId xmlns:a16="http://schemas.microsoft.com/office/drawing/2014/main" id="{EB6553FD-E5F2-46AD-9887-469C6D3B3F1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067273" y="1433037"/>
                <a:ext cx="396157" cy="172402"/>
              </a:xfrm>
              <a:custGeom>
                <a:avLst/>
                <a:gdLst>
                  <a:gd name="T0" fmla="*/ 25 w 66"/>
                  <a:gd name="T1" fmla="*/ 11 h 29"/>
                  <a:gd name="T2" fmla="*/ 26 w 66"/>
                  <a:gd name="T3" fmla="*/ 12 h 29"/>
                  <a:gd name="T4" fmla="*/ 27 w 66"/>
                  <a:gd name="T5" fmla="*/ 12 h 29"/>
                  <a:gd name="T6" fmla="*/ 30 w 66"/>
                  <a:gd name="T7" fmla="*/ 13 h 29"/>
                  <a:gd name="T8" fmla="*/ 36 w 66"/>
                  <a:gd name="T9" fmla="*/ 15 h 29"/>
                  <a:gd name="T10" fmla="*/ 37 w 66"/>
                  <a:gd name="T11" fmla="*/ 15 h 29"/>
                  <a:gd name="T12" fmla="*/ 38 w 66"/>
                  <a:gd name="T13" fmla="*/ 15 h 29"/>
                  <a:gd name="T14" fmla="*/ 40 w 66"/>
                  <a:gd name="T15" fmla="*/ 14 h 29"/>
                  <a:gd name="T16" fmla="*/ 41 w 66"/>
                  <a:gd name="T17" fmla="*/ 14 h 29"/>
                  <a:gd name="T18" fmla="*/ 42 w 66"/>
                  <a:gd name="T19" fmla="*/ 18 h 29"/>
                  <a:gd name="T20" fmla="*/ 36 w 66"/>
                  <a:gd name="T21" fmla="*/ 25 h 29"/>
                  <a:gd name="T22" fmla="*/ 47 w 66"/>
                  <a:gd name="T23" fmla="*/ 29 h 29"/>
                  <a:gd name="T24" fmla="*/ 49 w 66"/>
                  <a:gd name="T25" fmla="*/ 29 h 29"/>
                  <a:gd name="T26" fmla="*/ 51 w 66"/>
                  <a:gd name="T27" fmla="*/ 29 h 29"/>
                  <a:gd name="T28" fmla="*/ 61 w 66"/>
                  <a:gd name="T29" fmla="*/ 25 h 29"/>
                  <a:gd name="T30" fmla="*/ 55 w 66"/>
                  <a:gd name="T31" fmla="*/ 19 h 29"/>
                  <a:gd name="T32" fmla="*/ 56 w 66"/>
                  <a:gd name="T33" fmla="*/ 16 h 29"/>
                  <a:gd name="T34" fmla="*/ 55 w 66"/>
                  <a:gd name="T35" fmla="*/ 16 h 29"/>
                  <a:gd name="T36" fmla="*/ 54 w 66"/>
                  <a:gd name="T37" fmla="*/ 16 h 29"/>
                  <a:gd name="T38" fmla="*/ 53 w 66"/>
                  <a:gd name="T39" fmla="*/ 16 h 29"/>
                  <a:gd name="T40" fmla="*/ 54 w 66"/>
                  <a:gd name="T41" fmla="*/ 15 h 29"/>
                  <a:gd name="T42" fmla="*/ 56 w 66"/>
                  <a:gd name="T43" fmla="*/ 15 h 29"/>
                  <a:gd name="T44" fmla="*/ 58 w 66"/>
                  <a:gd name="T45" fmla="*/ 15 h 29"/>
                  <a:gd name="T46" fmla="*/ 59 w 66"/>
                  <a:gd name="T47" fmla="*/ 16 h 29"/>
                  <a:gd name="T48" fmla="*/ 60 w 66"/>
                  <a:gd name="T49" fmla="*/ 16 h 29"/>
                  <a:gd name="T50" fmla="*/ 62 w 66"/>
                  <a:gd name="T51" fmla="*/ 16 h 29"/>
                  <a:gd name="T52" fmla="*/ 65 w 66"/>
                  <a:gd name="T53" fmla="*/ 17 h 29"/>
                  <a:gd name="T54" fmla="*/ 66 w 66"/>
                  <a:gd name="T55" fmla="*/ 15 h 29"/>
                  <a:gd name="T56" fmla="*/ 65 w 66"/>
                  <a:gd name="T57" fmla="*/ 14 h 29"/>
                  <a:gd name="T58" fmla="*/ 64 w 66"/>
                  <a:gd name="T59" fmla="*/ 14 h 29"/>
                  <a:gd name="T60" fmla="*/ 64 w 66"/>
                  <a:gd name="T61" fmla="*/ 13 h 29"/>
                  <a:gd name="T62" fmla="*/ 58 w 66"/>
                  <a:gd name="T63" fmla="*/ 11 h 29"/>
                  <a:gd name="T64" fmla="*/ 53 w 66"/>
                  <a:gd name="T65" fmla="*/ 9 h 29"/>
                  <a:gd name="T66" fmla="*/ 52 w 66"/>
                  <a:gd name="T67" fmla="*/ 8 h 29"/>
                  <a:gd name="T68" fmla="*/ 52 w 66"/>
                  <a:gd name="T69" fmla="*/ 8 h 29"/>
                  <a:gd name="T70" fmla="*/ 52 w 66"/>
                  <a:gd name="T71" fmla="*/ 8 h 29"/>
                  <a:gd name="T72" fmla="*/ 52 w 66"/>
                  <a:gd name="T73" fmla="*/ 8 h 29"/>
                  <a:gd name="T74" fmla="*/ 51 w 66"/>
                  <a:gd name="T75" fmla="*/ 8 h 29"/>
                  <a:gd name="T76" fmla="*/ 50 w 66"/>
                  <a:gd name="T77" fmla="*/ 7 h 29"/>
                  <a:gd name="T78" fmla="*/ 49 w 66"/>
                  <a:gd name="T79" fmla="*/ 7 h 29"/>
                  <a:gd name="T80" fmla="*/ 48 w 66"/>
                  <a:gd name="T81" fmla="*/ 8 h 29"/>
                  <a:gd name="T82" fmla="*/ 47 w 66"/>
                  <a:gd name="T83" fmla="*/ 7 h 29"/>
                  <a:gd name="T84" fmla="*/ 46 w 66"/>
                  <a:gd name="T85" fmla="*/ 6 h 29"/>
                  <a:gd name="T86" fmla="*/ 43 w 66"/>
                  <a:gd name="T87" fmla="*/ 4 h 29"/>
                  <a:gd name="T88" fmla="*/ 42 w 66"/>
                  <a:gd name="T89" fmla="*/ 3 h 29"/>
                  <a:gd name="T90" fmla="*/ 41 w 66"/>
                  <a:gd name="T91" fmla="*/ 3 h 29"/>
                  <a:gd name="T92" fmla="*/ 39 w 66"/>
                  <a:gd name="T93" fmla="*/ 2 h 29"/>
                  <a:gd name="T94" fmla="*/ 36 w 66"/>
                  <a:gd name="T95" fmla="*/ 1 h 29"/>
                  <a:gd name="T96" fmla="*/ 33 w 66"/>
                  <a:gd name="T97" fmla="*/ 1 h 29"/>
                  <a:gd name="T98" fmla="*/ 26 w 66"/>
                  <a:gd name="T99" fmla="*/ 0 h 29"/>
                  <a:gd name="T100" fmla="*/ 20 w 66"/>
                  <a:gd name="T101" fmla="*/ 0 h 29"/>
                  <a:gd name="T102" fmla="*/ 0 w 66"/>
                  <a:gd name="T103" fmla="*/ 3 h 29"/>
                  <a:gd name="T104" fmla="*/ 13 w 66"/>
                  <a:gd name="T105" fmla="*/ 6 h 29"/>
                  <a:gd name="T106" fmla="*/ 25 w 66"/>
                  <a:gd name="T107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6" h="29">
                    <a:moveTo>
                      <a:pt x="25" y="11"/>
                    </a:moveTo>
                    <a:cubicBezTo>
                      <a:pt x="25" y="11"/>
                      <a:pt x="25" y="12"/>
                      <a:pt x="26" y="12"/>
                    </a:cubicBezTo>
                    <a:cubicBezTo>
                      <a:pt x="26" y="12"/>
                      <a:pt x="26" y="12"/>
                      <a:pt x="27" y="12"/>
                    </a:cubicBezTo>
                    <a:cubicBezTo>
                      <a:pt x="28" y="13"/>
                      <a:pt x="28" y="13"/>
                      <a:pt x="30" y="13"/>
                    </a:cubicBezTo>
                    <a:cubicBezTo>
                      <a:pt x="32" y="14"/>
                      <a:pt x="34" y="15"/>
                      <a:pt x="36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9" y="15"/>
                      <a:pt x="39" y="15"/>
                      <a:pt x="40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6" y="25"/>
                      <a:pt x="38" y="28"/>
                      <a:pt x="47" y="29"/>
                    </a:cubicBezTo>
                    <a:cubicBezTo>
                      <a:pt x="47" y="29"/>
                      <a:pt x="48" y="29"/>
                      <a:pt x="49" y="29"/>
                    </a:cubicBezTo>
                    <a:cubicBezTo>
                      <a:pt x="50" y="29"/>
                      <a:pt x="51" y="29"/>
                      <a:pt x="51" y="29"/>
                    </a:cubicBezTo>
                    <a:cubicBezTo>
                      <a:pt x="59" y="28"/>
                      <a:pt x="61" y="25"/>
                      <a:pt x="61" y="25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53" y="16"/>
                      <a:pt x="53" y="15"/>
                      <a:pt x="54" y="15"/>
                    </a:cubicBezTo>
                    <a:cubicBezTo>
                      <a:pt x="55" y="15"/>
                      <a:pt x="56" y="15"/>
                      <a:pt x="56" y="15"/>
                    </a:cubicBezTo>
                    <a:cubicBezTo>
                      <a:pt x="57" y="15"/>
                      <a:pt x="57" y="15"/>
                      <a:pt x="58" y="15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1" y="16"/>
                      <a:pt x="61" y="16"/>
                      <a:pt x="62" y="16"/>
                    </a:cubicBezTo>
                    <a:cubicBezTo>
                      <a:pt x="65" y="16"/>
                      <a:pt x="65" y="17"/>
                      <a:pt x="65" y="17"/>
                    </a:cubicBezTo>
                    <a:cubicBezTo>
                      <a:pt x="66" y="16"/>
                      <a:pt x="66" y="15"/>
                      <a:pt x="66" y="15"/>
                    </a:cubicBezTo>
                    <a:cubicBezTo>
                      <a:pt x="65" y="15"/>
                      <a:pt x="65" y="14"/>
                      <a:pt x="65" y="14"/>
                    </a:cubicBezTo>
                    <a:cubicBezTo>
                      <a:pt x="65" y="14"/>
                      <a:pt x="65" y="14"/>
                      <a:pt x="64" y="14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64" y="12"/>
                      <a:pt x="60" y="11"/>
                      <a:pt x="58" y="11"/>
                    </a:cubicBezTo>
                    <a:cubicBezTo>
                      <a:pt x="57" y="11"/>
                      <a:pt x="55" y="9"/>
                      <a:pt x="53" y="9"/>
                    </a:cubicBezTo>
                    <a:cubicBezTo>
                      <a:pt x="53" y="8"/>
                      <a:pt x="52" y="8"/>
                      <a:pt x="52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7"/>
                      <a:pt x="50" y="7"/>
                      <a:pt x="50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6"/>
                      <a:pt x="46" y="6"/>
                      <a:pt x="46" y="6"/>
                    </a:cubicBezTo>
                    <a:cubicBezTo>
                      <a:pt x="46" y="5"/>
                      <a:pt x="44" y="5"/>
                      <a:pt x="43" y="4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0" y="3"/>
                      <a:pt x="40" y="2"/>
                      <a:pt x="39" y="2"/>
                    </a:cubicBezTo>
                    <a:cubicBezTo>
                      <a:pt x="38" y="2"/>
                      <a:pt x="37" y="2"/>
                      <a:pt x="36" y="1"/>
                    </a:cubicBezTo>
                    <a:cubicBezTo>
                      <a:pt x="35" y="1"/>
                      <a:pt x="34" y="1"/>
                      <a:pt x="33" y="1"/>
                    </a:cubicBezTo>
                    <a:cubicBezTo>
                      <a:pt x="31" y="1"/>
                      <a:pt x="29" y="0"/>
                      <a:pt x="26" y="0"/>
                    </a:cubicBezTo>
                    <a:cubicBezTo>
                      <a:pt x="24" y="0"/>
                      <a:pt x="22" y="0"/>
                      <a:pt x="20" y="0"/>
                    </a:cubicBezTo>
                    <a:cubicBezTo>
                      <a:pt x="6" y="0"/>
                      <a:pt x="0" y="3"/>
                      <a:pt x="0" y="3"/>
                    </a:cubicBezTo>
                    <a:cubicBezTo>
                      <a:pt x="0" y="3"/>
                      <a:pt x="6" y="4"/>
                      <a:pt x="13" y="6"/>
                    </a:cubicBezTo>
                    <a:cubicBezTo>
                      <a:pt x="19" y="7"/>
                      <a:pt x="22" y="9"/>
                      <a:pt x="2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12" name="Freeform 75">
                <a:extLst>
                  <a:ext uri="{FF2B5EF4-FFF2-40B4-BE49-F238E27FC236}">
                    <a16:creationId xmlns:a16="http://schemas.microsoft.com/office/drawing/2014/main" id="{A2493FEA-0BAB-43F0-92CF-4D252DF2C67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79064" y="1425701"/>
                <a:ext cx="267773" cy="84367"/>
              </a:xfrm>
              <a:custGeom>
                <a:avLst/>
                <a:gdLst>
                  <a:gd name="T0" fmla="*/ 7 w 45"/>
                  <a:gd name="T1" fmla="*/ 10 h 14"/>
                  <a:gd name="T2" fmla="*/ 8 w 45"/>
                  <a:gd name="T3" fmla="*/ 11 h 14"/>
                  <a:gd name="T4" fmla="*/ 13 w 45"/>
                  <a:gd name="T5" fmla="*/ 13 h 14"/>
                  <a:gd name="T6" fmla="*/ 14 w 45"/>
                  <a:gd name="T7" fmla="*/ 14 h 14"/>
                  <a:gd name="T8" fmla="*/ 18 w 45"/>
                  <a:gd name="T9" fmla="*/ 13 h 14"/>
                  <a:gd name="T10" fmla="*/ 19 w 45"/>
                  <a:gd name="T11" fmla="*/ 12 h 14"/>
                  <a:gd name="T12" fmla="*/ 20 w 45"/>
                  <a:gd name="T13" fmla="*/ 12 h 14"/>
                  <a:gd name="T14" fmla="*/ 25 w 45"/>
                  <a:gd name="T15" fmla="*/ 8 h 14"/>
                  <a:gd name="T16" fmla="*/ 45 w 45"/>
                  <a:gd name="T17" fmla="*/ 3 h 14"/>
                  <a:gd name="T18" fmla="*/ 24 w 45"/>
                  <a:gd name="T19" fmla="*/ 0 h 14"/>
                  <a:gd name="T20" fmla="*/ 21 w 45"/>
                  <a:gd name="T21" fmla="*/ 0 h 14"/>
                  <a:gd name="T22" fmla="*/ 10 w 45"/>
                  <a:gd name="T23" fmla="*/ 3 h 14"/>
                  <a:gd name="T24" fmla="*/ 6 w 45"/>
                  <a:gd name="T25" fmla="*/ 4 h 14"/>
                  <a:gd name="T26" fmla="*/ 5 w 45"/>
                  <a:gd name="T27" fmla="*/ 5 h 14"/>
                  <a:gd name="T28" fmla="*/ 0 w 45"/>
                  <a:gd name="T29" fmla="*/ 8 h 14"/>
                  <a:gd name="T30" fmla="*/ 0 w 45"/>
                  <a:gd name="T31" fmla="*/ 9 h 14"/>
                  <a:gd name="T32" fmla="*/ 0 w 45"/>
                  <a:gd name="T33" fmla="*/ 9 h 14"/>
                  <a:gd name="T34" fmla="*/ 7 w 45"/>
                  <a:gd name="T35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14">
                    <a:moveTo>
                      <a:pt x="7" y="10"/>
                    </a:moveTo>
                    <a:cubicBezTo>
                      <a:pt x="7" y="11"/>
                      <a:pt x="7" y="11"/>
                      <a:pt x="8" y="11"/>
                    </a:cubicBezTo>
                    <a:cubicBezTo>
                      <a:pt x="10" y="11"/>
                      <a:pt x="12" y="12"/>
                      <a:pt x="13" y="13"/>
                    </a:cubicBezTo>
                    <a:cubicBezTo>
                      <a:pt x="13" y="14"/>
                      <a:pt x="14" y="14"/>
                      <a:pt x="14" y="14"/>
                    </a:cubicBezTo>
                    <a:cubicBezTo>
                      <a:pt x="16" y="14"/>
                      <a:pt x="17" y="13"/>
                      <a:pt x="18" y="13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20" y="12"/>
                    </a:cubicBezTo>
                    <a:cubicBezTo>
                      <a:pt x="21" y="10"/>
                      <a:pt x="22" y="9"/>
                      <a:pt x="25" y="8"/>
                    </a:cubicBezTo>
                    <a:cubicBezTo>
                      <a:pt x="32" y="5"/>
                      <a:pt x="45" y="3"/>
                      <a:pt x="45" y="3"/>
                    </a:cubicBezTo>
                    <a:cubicBezTo>
                      <a:pt x="45" y="3"/>
                      <a:pt x="34" y="0"/>
                      <a:pt x="24" y="0"/>
                    </a:cubicBezTo>
                    <a:cubicBezTo>
                      <a:pt x="23" y="0"/>
                      <a:pt x="22" y="0"/>
                      <a:pt x="21" y="0"/>
                    </a:cubicBezTo>
                    <a:cubicBezTo>
                      <a:pt x="17" y="1"/>
                      <a:pt x="14" y="2"/>
                      <a:pt x="10" y="3"/>
                    </a:cubicBezTo>
                    <a:cubicBezTo>
                      <a:pt x="9" y="3"/>
                      <a:pt x="8" y="4"/>
                      <a:pt x="6" y="4"/>
                    </a:cubicBezTo>
                    <a:cubicBezTo>
                      <a:pt x="6" y="5"/>
                      <a:pt x="6" y="5"/>
                      <a:pt x="5" y="5"/>
                    </a:cubicBezTo>
                    <a:cubicBezTo>
                      <a:pt x="2" y="7"/>
                      <a:pt x="1" y="8"/>
                      <a:pt x="0" y="8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5" y="10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13" name="Freeform 76">
                <a:extLst>
                  <a:ext uri="{FF2B5EF4-FFF2-40B4-BE49-F238E27FC236}">
                    <a16:creationId xmlns:a16="http://schemas.microsoft.com/office/drawing/2014/main" id="{0B0EB701-9802-4562-9FB8-E5FC30B9A98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79064" y="14807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14" name="Freeform 77">
                <a:extLst>
                  <a:ext uri="{FF2B5EF4-FFF2-40B4-BE49-F238E27FC236}">
                    <a16:creationId xmlns:a16="http://schemas.microsoft.com/office/drawing/2014/main" id="{4DBE081D-FD1C-42EA-BFCB-2A0F27EEDB4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71728" y="864479"/>
                <a:ext cx="18341" cy="29345"/>
              </a:xfrm>
              <a:custGeom>
                <a:avLst/>
                <a:gdLst>
                  <a:gd name="T0" fmla="*/ 1 w 3"/>
                  <a:gd name="T1" fmla="*/ 2 h 5"/>
                  <a:gd name="T2" fmla="*/ 0 w 3"/>
                  <a:gd name="T3" fmla="*/ 3 h 5"/>
                  <a:gd name="T4" fmla="*/ 3 w 3"/>
                  <a:gd name="T5" fmla="*/ 5 h 5"/>
                  <a:gd name="T6" fmla="*/ 3 w 3"/>
                  <a:gd name="T7" fmla="*/ 0 h 5"/>
                  <a:gd name="T8" fmla="*/ 0 w 3"/>
                  <a:gd name="T9" fmla="*/ 2 h 5"/>
                  <a:gd name="T10" fmla="*/ 1 w 3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2"/>
                    </a:moveTo>
                    <a:cubicBezTo>
                      <a:pt x="1" y="3"/>
                      <a:pt x="1" y="3"/>
                      <a:pt x="0" y="3"/>
                    </a:cubicBezTo>
                    <a:cubicBezTo>
                      <a:pt x="1" y="4"/>
                      <a:pt x="2" y="4"/>
                      <a:pt x="3" y="5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15" name="Freeform 78">
                <a:extLst>
                  <a:ext uri="{FF2B5EF4-FFF2-40B4-BE49-F238E27FC236}">
                    <a16:creationId xmlns:a16="http://schemas.microsoft.com/office/drawing/2014/main" id="{D8A90713-7434-41AD-9B1B-2731D84FA09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42383" y="846138"/>
                <a:ext cx="36681" cy="18341"/>
              </a:xfrm>
              <a:custGeom>
                <a:avLst/>
                <a:gdLst>
                  <a:gd name="T0" fmla="*/ 2 w 6"/>
                  <a:gd name="T1" fmla="*/ 3 h 3"/>
                  <a:gd name="T2" fmla="*/ 3 w 6"/>
                  <a:gd name="T3" fmla="*/ 2 h 3"/>
                  <a:gd name="T4" fmla="*/ 5 w 6"/>
                  <a:gd name="T5" fmla="*/ 3 h 3"/>
                  <a:gd name="T6" fmla="*/ 6 w 6"/>
                  <a:gd name="T7" fmla="*/ 0 h 3"/>
                  <a:gd name="T8" fmla="*/ 0 w 6"/>
                  <a:gd name="T9" fmla="*/ 0 h 3"/>
                  <a:gd name="T10" fmla="*/ 2 w 6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3">
                    <a:moveTo>
                      <a:pt x="2" y="3"/>
                    </a:moveTo>
                    <a:cubicBezTo>
                      <a:pt x="2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2"/>
                      <a:pt x="6" y="1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16" name="Freeform 79">
                <a:extLst>
                  <a:ext uri="{FF2B5EF4-FFF2-40B4-BE49-F238E27FC236}">
                    <a16:creationId xmlns:a16="http://schemas.microsoft.com/office/drawing/2014/main" id="{C8EDF29C-2015-49A1-83E7-E03CAF47855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31378" y="864479"/>
                <a:ext cx="18341" cy="29345"/>
              </a:xfrm>
              <a:custGeom>
                <a:avLst/>
                <a:gdLst>
                  <a:gd name="T0" fmla="*/ 3 w 3"/>
                  <a:gd name="T1" fmla="*/ 2 h 5"/>
                  <a:gd name="T2" fmla="*/ 3 w 3"/>
                  <a:gd name="T3" fmla="*/ 2 h 5"/>
                  <a:gd name="T4" fmla="*/ 3 w 3"/>
                  <a:gd name="T5" fmla="*/ 2 h 5"/>
                  <a:gd name="T6" fmla="*/ 0 w 3"/>
                  <a:gd name="T7" fmla="*/ 0 h 5"/>
                  <a:gd name="T8" fmla="*/ 0 w 3"/>
                  <a:gd name="T9" fmla="*/ 5 h 5"/>
                  <a:gd name="T10" fmla="*/ 3 w 3"/>
                  <a:gd name="T11" fmla="*/ 3 h 5"/>
                  <a:gd name="T12" fmla="*/ 3 w 3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17" name="Freeform 80">
                <a:extLst>
                  <a:ext uri="{FF2B5EF4-FFF2-40B4-BE49-F238E27FC236}">
                    <a16:creationId xmlns:a16="http://schemas.microsoft.com/office/drawing/2014/main" id="{79BA3AC3-FB38-474F-B1A4-C291E6ABAD2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42383" y="886487"/>
                <a:ext cx="36681" cy="18341"/>
              </a:xfrm>
              <a:custGeom>
                <a:avLst/>
                <a:gdLst>
                  <a:gd name="T0" fmla="*/ 3 w 6"/>
                  <a:gd name="T1" fmla="*/ 0 h 3"/>
                  <a:gd name="T2" fmla="*/ 2 w 6"/>
                  <a:gd name="T3" fmla="*/ 0 h 3"/>
                  <a:gd name="T4" fmla="*/ 2 w 6"/>
                  <a:gd name="T5" fmla="*/ 0 h 3"/>
                  <a:gd name="T6" fmla="*/ 0 w 6"/>
                  <a:gd name="T7" fmla="*/ 3 h 3"/>
                  <a:gd name="T8" fmla="*/ 3 w 6"/>
                  <a:gd name="T9" fmla="*/ 3 h 3"/>
                  <a:gd name="T10" fmla="*/ 6 w 6"/>
                  <a:gd name="T11" fmla="*/ 3 h 3"/>
                  <a:gd name="T12" fmla="*/ 5 w 6"/>
                  <a:gd name="T13" fmla="*/ 0 h 3"/>
                  <a:gd name="T14" fmla="*/ 4 w 6"/>
                  <a:gd name="T15" fmla="*/ 0 h 3"/>
                  <a:gd name="T16" fmla="*/ 3 w 6"/>
                  <a:gd name="T17" fmla="*/ 0 h 3"/>
                  <a:gd name="T18" fmla="*/ 3 w 6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3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5" y="1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18" name="Freeform 81">
                <a:extLst>
                  <a:ext uri="{FF2B5EF4-FFF2-40B4-BE49-F238E27FC236}">
                    <a16:creationId xmlns:a16="http://schemas.microsoft.com/office/drawing/2014/main" id="{B3A03DA6-8B56-4FE1-AC96-357125F5863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49719" y="864479"/>
                <a:ext cx="22009" cy="22009"/>
              </a:xfrm>
              <a:custGeom>
                <a:avLst/>
                <a:gdLst>
                  <a:gd name="T0" fmla="*/ 1 w 4"/>
                  <a:gd name="T1" fmla="*/ 3 h 4"/>
                  <a:gd name="T2" fmla="*/ 1 w 4"/>
                  <a:gd name="T3" fmla="*/ 4 h 4"/>
                  <a:gd name="T4" fmla="*/ 2 w 4"/>
                  <a:gd name="T5" fmla="*/ 4 h 4"/>
                  <a:gd name="T6" fmla="*/ 2 w 4"/>
                  <a:gd name="T7" fmla="*/ 4 h 4"/>
                  <a:gd name="T8" fmla="*/ 3 w 4"/>
                  <a:gd name="T9" fmla="*/ 4 h 4"/>
                  <a:gd name="T10" fmla="*/ 4 w 4"/>
                  <a:gd name="T11" fmla="*/ 3 h 4"/>
                  <a:gd name="T12" fmla="*/ 4 w 4"/>
                  <a:gd name="T13" fmla="*/ 2 h 4"/>
                  <a:gd name="T14" fmla="*/ 4 w 4"/>
                  <a:gd name="T15" fmla="*/ 2 h 4"/>
                  <a:gd name="T16" fmla="*/ 4 w 4"/>
                  <a:gd name="T17" fmla="*/ 1 h 4"/>
                  <a:gd name="T18" fmla="*/ 3 w 4"/>
                  <a:gd name="T19" fmla="*/ 0 h 4"/>
                  <a:gd name="T20" fmla="*/ 2 w 4"/>
                  <a:gd name="T21" fmla="*/ 0 h 4"/>
                  <a:gd name="T22" fmla="*/ 1 w 4"/>
                  <a:gd name="T23" fmla="*/ 0 h 4"/>
                  <a:gd name="T24" fmla="*/ 1 w 4"/>
                  <a:gd name="T25" fmla="*/ 1 h 4"/>
                  <a:gd name="T26" fmla="*/ 0 w 4"/>
                  <a:gd name="T27" fmla="*/ 2 h 4"/>
                  <a:gd name="T28" fmla="*/ 1 w 4"/>
                  <a:gd name="T2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4">
                    <a:moveTo>
                      <a:pt x="1" y="3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19" name="Freeform 82">
                <a:extLst>
                  <a:ext uri="{FF2B5EF4-FFF2-40B4-BE49-F238E27FC236}">
                    <a16:creationId xmlns:a16="http://schemas.microsoft.com/office/drawing/2014/main" id="{D11F8190-38F1-4A7B-985E-E7C482477A3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49719" y="952514"/>
                <a:ext cx="22009" cy="25677"/>
              </a:xfrm>
              <a:custGeom>
                <a:avLst/>
                <a:gdLst>
                  <a:gd name="T0" fmla="*/ 1 w 4"/>
                  <a:gd name="T1" fmla="*/ 1 h 4"/>
                  <a:gd name="T2" fmla="*/ 0 w 4"/>
                  <a:gd name="T3" fmla="*/ 2 h 4"/>
                  <a:gd name="T4" fmla="*/ 1 w 4"/>
                  <a:gd name="T5" fmla="*/ 3 h 4"/>
                  <a:gd name="T6" fmla="*/ 1 w 4"/>
                  <a:gd name="T7" fmla="*/ 4 h 4"/>
                  <a:gd name="T8" fmla="*/ 2 w 4"/>
                  <a:gd name="T9" fmla="*/ 4 h 4"/>
                  <a:gd name="T10" fmla="*/ 3 w 4"/>
                  <a:gd name="T11" fmla="*/ 4 h 4"/>
                  <a:gd name="T12" fmla="*/ 4 w 4"/>
                  <a:gd name="T13" fmla="*/ 3 h 4"/>
                  <a:gd name="T14" fmla="*/ 4 w 4"/>
                  <a:gd name="T15" fmla="*/ 2 h 4"/>
                  <a:gd name="T16" fmla="*/ 4 w 4"/>
                  <a:gd name="T17" fmla="*/ 1 h 4"/>
                  <a:gd name="T18" fmla="*/ 3 w 4"/>
                  <a:gd name="T19" fmla="*/ 0 h 4"/>
                  <a:gd name="T20" fmla="*/ 2 w 4"/>
                  <a:gd name="T21" fmla="*/ 0 h 4"/>
                  <a:gd name="T22" fmla="*/ 2 w 4"/>
                  <a:gd name="T23" fmla="*/ 0 h 4"/>
                  <a:gd name="T24" fmla="*/ 1 w 4"/>
                  <a:gd name="T25" fmla="*/ 0 h 4"/>
                  <a:gd name="T26" fmla="*/ 1 w 4"/>
                  <a:gd name="T2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20" name="Freeform 83">
                <a:extLst>
                  <a:ext uri="{FF2B5EF4-FFF2-40B4-BE49-F238E27FC236}">
                    <a16:creationId xmlns:a16="http://schemas.microsoft.com/office/drawing/2014/main" id="{270D9201-EA92-469C-968F-CD323EB2374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49719" y="978190"/>
                <a:ext cx="22009" cy="22009"/>
              </a:xfrm>
              <a:custGeom>
                <a:avLst/>
                <a:gdLst>
                  <a:gd name="T0" fmla="*/ 0 w 4"/>
                  <a:gd name="T1" fmla="*/ 2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4 h 4"/>
                  <a:gd name="T8" fmla="*/ 3 w 4"/>
                  <a:gd name="T9" fmla="*/ 4 h 4"/>
                  <a:gd name="T10" fmla="*/ 4 w 4"/>
                  <a:gd name="T11" fmla="*/ 3 h 4"/>
                  <a:gd name="T12" fmla="*/ 4 w 4"/>
                  <a:gd name="T13" fmla="*/ 2 h 4"/>
                  <a:gd name="T14" fmla="*/ 4 w 4"/>
                  <a:gd name="T15" fmla="*/ 1 h 4"/>
                  <a:gd name="T16" fmla="*/ 3 w 4"/>
                  <a:gd name="T17" fmla="*/ 1 h 4"/>
                  <a:gd name="T18" fmla="*/ 2 w 4"/>
                  <a:gd name="T19" fmla="*/ 0 h 4"/>
                  <a:gd name="T20" fmla="*/ 1 w 4"/>
                  <a:gd name="T21" fmla="*/ 1 h 4"/>
                  <a:gd name="T22" fmla="*/ 0 w 4"/>
                  <a:gd name="T2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21" name="Freeform 84">
                <a:extLst>
                  <a:ext uri="{FF2B5EF4-FFF2-40B4-BE49-F238E27FC236}">
                    <a16:creationId xmlns:a16="http://schemas.microsoft.com/office/drawing/2014/main" id="{9638C530-425E-4C3C-A76E-7D1BD7E1209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49719" y="1000199"/>
                <a:ext cx="22009" cy="25677"/>
              </a:xfrm>
              <a:custGeom>
                <a:avLst/>
                <a:gdLst>
                  <a:gd name="T0" fmla="*/ 1 w 4"/>
                  <a:gd name="T1" fmla="*/ 0 h 4"/>
                  <a:gd name="T2" fmla="*/ 1 w 4"/>
                  <a:gd name="T3" fmla="*/ 1 h 4"/>
                  <a:gd name="T4" fmla="*/ 0 w 4"/>
                  <a:gd name="T5" fmla="*/ 2 h 4"/>
                  <a:gd name="T6" fmla="*/ 1 w 4"/>
                  <a:gd name="T7" fmla="*/ 3 h 4"/>
                  <a:gd name="T8" fmla="*/ 1 w 4"/>
                  <a:gd name="T9" fmla="*/ 4 h 4"/>
                  <a:gd name="T10" fmla="*/ 2 w 4"/>
                  <a:gd name="T11" fmla="*/ 4 h 4"/>
                  <a:gd name="T12" fmla="*/ 3 w 4"/>
                  <a:gd name="T13" fmla="*/ 4 h 4"/>
                  <a:gd name="T14" fmla="*/ 4 w 4"/>
                  <a:gd name="T15" fmla="*/ 3 h 4"/>
                  <a:gd name="T16" fmla="*/ 4 w 4"/>
                  <a:gd name="T17" fmla="*/ 2 h 4"/>
                  <a:gd name="T18" fmla="*/ 4 w 4"/>
                  <a:gd name="T19" fmla="*/ 1 h 4"/>
                  <a:gd name="T20" fmla="*/ 3 w 4"/>
                  <a:gd name="T21" fmla="*/ 0 h 4"/>
                  <a:gd name="T22" fmla="*/ 2 w 4"/>
                  <a:gd name="T23" fmla="*/ 0 h 4"/>
                  <a:gd name="T24" fmla="*/ 1 w 4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22" name="Freeform 85">
                <a:extLst>
                  <a:ext uri="{FF2B5EF4-FFF2-40B4-BE49-F238E27FC236}">
                    <a16:creationId xmlns:a16="http://schemas.microsoft.com/office/drawing/2014/main" id="{FD2375A8-39EC-49A0-9B1C-6CB39901FE2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99326" y="1084566"/>
                <a:ext cx="11004" cy="18341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1 h 3"/>
                  <a:gd name="T6" fmla="*/ 2 w 2"/>
                  <a:gd name="T7" fmla="*/ 0 h 3"/>
                  <a:gd name="T8" fmla="*/ 2 w 2"/>
                  <a:gd name="T9" fmla="*/ 0 h 3"/>
                  <a:gd name="T10" fmla="*/ 0 w 2"/>
                  <a:gd name="T11" fmla="*/ 0 h 3"/>
                  <a:gd name="T12" fmla="*/ 0 w 2"/>
                  <a:gd name="T13" fmla="*/ 0 h 3"/>
                  <a:gd name="T14" fmla="*/ 0 w 2"/>
                  <a:gd name="T15" fmla="*/ 0 h 3"/>
                  <a:gd name="T16" fmla="*/ 0 w 2"/>
                  <a:gd name="T17" fmla="*/ 1 h 3"/>
                  <a:gd name="T18" fmla="*/ 0 w 2"/>
                  <a:gd name="T19" fmla="*/ 2 h 3"/>
                  <a:gd name="T20" fmla="*/ 0 w 2"/>
                  <a:gd name="T21" fmla="*/ 3 h 3"/>
                  <a:gd name="T22" fmla="*/ 0 w 2"/>
                  <a:gd name="T23" fmla="*/ 3 h 3"/>
                  <a:gd name="T24" fmla="*/ 2 w 2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23" name="Freeform 86">
                <a:extLst>
                  <a:ext uri="{FF2B5EF4-FFF2-40B4-BE49-F238E27FC236}">
                    <a16:creationId xmlns:a16="http://schemas.microsoft.com/office/drawing/2014/main" id="{0B1EDEEB-2309-4C8D-A701-025ED39F5C6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49719" y="1047885"/>
                <a:ext cx="22009" cy="25677"/>
              </a:xfrm>
              <a:custGeom>
                <a:avLst/>
                <a:gdLst>
                  <a:gd name="T0" fmla="*/ 0 w 4"/>
                  <a:gd name="T1" fmla="*/ 2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4 h 4"/>
                  <a:gd name="T8" fmla="*/ 3 w 4"/>
                  <a:gd name="T9" fmla="*/ 4 h 4"/>
                  <a:gd name="T10" fmla="*/ 4 w 4"/>
                  <a:gd name="T11" fmla="*/ 3 h 4"/>
                  <a:gd name="T12" fmla="*/ 4 w 4"/>
                  <a:gd name="T13" fmla="*/ 2 h 4"/>
                  <a:gd name="T14" fmla="*/ 4 w 4"/>
                  <a:gd name="T15" fmla="*/ 1 h 4"/>
                  <a:gd name="T16" fmla="*/ 3 w 4"/>
                  <a:gd name="T17" fmla="*/ 1 h 4"/>
                  <a:gd name="T18" fmla="*/ 2 w 4"/>
                  <a:gd name="T19" fmla="*/ 0 h 4"/>
                  <a:gd name="T20" fmla="*/ 1 w 4"/>
                  <a:gd name="T21" fmla="*/ 1 h 4"/>
                  <a:gd name="T22" fmla="*/ 0 w 4"/>
                  <a:gd name="T2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24" name="Oval 87">
                <a:extLst>
                  <a:ext uri="{FF2B5EF4-FFF2-40B4-BE49-F238E27FC236}">
                    <a16:creationId xmlns:a16="http://schemas.microsoft.com/office/drawing/2014/main" id="{B199502B-2967-4FE2-893B-0EDF67389B7E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335046" y="904828"/>
                <a:ext cx="51354" cy="47686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25" name="Freeform 88">
                <a:extLst>
                  <a:ext uri="{FF2B5EF4-FFF2-40B4-BE49-F238E27FC236}">
                    <a16:creationId xmlns:a16="http://schemas.microsoft.com/office/drawing/2014/main" id="{822C10D7-A645-48BF-9B76-824754A2571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73649" y="945177"/>
                <a:ext cx="168734" cy="102707"/>
              </a:xfrm>
              <a:custGeom>
                <a:avLst/>
                <a:gdLst>
                  <a:gd name="T0" fmla="*/ 12 w 28"/>
                  <a:gd name="T1" fmla="*/ 0 h 17"/>
                  <a:gd name="T2" fmla="*/ 5 w 28"/>
                  <a:gd name="T3" fmla="*/ 2 h 17"/>
                  <a:gd name="T4" fmla="*/ 5 w 28"/>
                  <a:gd name="T5" fmla="*/ 17 h 17"/>
                  <a:gd name="T6" fmla="*/ 6 w 28"/>
                  <a:gd name="T7" fmla="*/ 16 h 17"/>
                  <a:gd name="T8" fmla="*/ 6 w 28"/>
                  <a:gd name="T9" fmla="*/ 15 h 17"/>
                  <a:gd name="T10" fmla="*/ 7 w 28"/>
                  <a:gd name="T11" fmla="*/ 4 h 17"/>
                  <a:gd name="T12" fmla="*/ 12 w 28"/>
                  <a:gd name="T13" fmla="*/ 1 h 17"/>
                  <a:gd name="T14" fmla="*/ 17 w 28"/>
                  <a:gd name="T15" fmla="*/ 3 h 17"/>
                  <a:gd name="T16" fmla="*/ 28 w 28"/>
                  <a:gd name="T17" fmla="*/ 5 h 17"/>
                  <a:gd name="T18" fmla="*/ 28 w 28"/>
                  <a:gd name="T19" fmla="*/ 3 h 17"/>
                  <a:gd name="T20" fmla="*/ 18 w 28"/>
                  <a:gd name="T21" fmla="*/ 1 h 17"/>
                  <a:gd name="T22" fmla="*/ 12 w 28"/>
                  <a:gd name="T2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17">
                    <a:moveTo>
                      <a:pt x="12" y="0"/>
                    </a:moveTo>
                    <a:cubicBezTo>
                      <a:pt x="10" y="0"/>
                      <a:pt x="7" y="1"/>
                      <a:pt x="5" y="2"/>
                    </a:cubicBezTo>
                    <a:cubicBezTo>
                      <a:pt x="0" y="7"/>
                      <a:pt x="3" y="14"/>
                      <a:pt x="5" y="17"/>
                    </a:cubicBezTo>
                    <a:cubicBezTo>
                      <a:pt x="5" y="17"/>
                      <a:pt x="5" y="17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4" y="11"/>
                      <a:pt x="3" y="7"/>
                      <a:pt x="7" y="4"/>
                    </a:cubicBezTo>
                    <a:cubicBezTo>
                      <a:pt x="8" y="2"/>
                      <a:pt x="10" y="1"/>
                      <a:pt x="12" y="1"/>
                    </a:cubicBezTo>
                    <a:cubicBezTo>
                      <a:pt x="14" y="1"/>
                      <a:pt x="15" y="2"/>
                      <a:pt x="17" y="3"/>
                    </a:cubicBezTo>
                    <a:cubicBezTo>
                      <a:pt x="21" y="4"/>
                      <a:pt x="24" y="5"/>
                      <a:pt x="28" y="5"/>
                    </a:cubicBezTo>
                    <a:cubicBezTo>
                      <a:pt x="28" y="5"/>
                      <a:pt x="28" y="5"/>
                      <a:pt x="28" y="3"/>
                    </a:cubicBezTo>
                    <a:cubicBezTo>
                      <a:pt x="24" y="3"/>
                      <a:pt x="22" y="2"/>
                      <a:pt x="18" y="1"/>
                    </a:cubicBezTo>
                    <a:cubicBezTo>
                      <a:pt x="16" y="0"/>
                      <a:pt x="14" y="0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26" name="Freeform 89">
                <a:extLst>
                  <a:ext uri="{FF2B5EF4-FFF2-40B4-BE49-F238E27FC236}">
                    <a16:creationId xmlns:a16="http://schemas.microsoft.com/office/drawing/2014/main" id="{FF90A4FA-B304-4CBB-AD45-C68E7301E21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24042" y="1044217"/>
                <a:ext cx="25677" cy="40349"/>
              </a:xfrm>
              <a:custGeom>
                <a:avLst/>
                <a:gdLst>
                  <a:gd name="T0" fmla="*/ 0 w 4"/>
                  <a:gd name="T1" fmla="*/ 0 h 7"/>
                  <a:gd name="T2" fmla="*/ 0 w 4"/>
                  <a:gd name="T3" fmla="*/ 7 h 7"/>
                  <a:gd name="T4" fmla="*/ 4 w 4"/>
                  <a:gd name="T5" fmla="*/ 5 h 7"/>
                  <a:gd name="T6" fmla="*/ 4 w 4"/>
                  <a:gd name="T7" fmla="*/ 4 h 7"/>
                  <a:gd name="T8" fmla="*/ 4 w 4"/>
                  <a:gd name="T9" fmla="*/ 3 h 7"/>
                  <a:gd name="T10" fmla="*/ 4 w 4"/>
                  <a:gd name="T11" fmla="*/ 2 h 7"/>
                  <a:gd name="T12" fmla="*/ 0 w 4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1" y="6"/>
                      <a:pt x="3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3" y="2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27" name="Freeform 90">
                <a:extLst>
                  <a:ext uri="{FF2B5EF4-FFF2-40B4-BE49-F238E27FC236}">
                    <a16:creationId xmlns:a16="http://schemas.microsoft.com/office/drawing/2014/main" id="{D477E586-B6B3-474A-A90E-28027FF0EC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71728" y="1044217"/>
                <a:ext cx="25677" cy="40349"/>
              </a:xfrm>
              <a:custGeom>
                <a:avLst/>
                <a:gdLst>
                  <a:gd name="T0" fmla="*/ 1 w 4"/>
                  <a:gd name="T1" fmla="*/ 3 h 7"/>
                  <a:gd name="T2" fmla="*/ 0 w 4"/>
                  <a:gd name="T3" fmla="*/ 5 h 7"/>
                  <a:gd name="T4" fmla="*/ 4 w 4"/>
                  <a:gd name="T5" fmla="*/ 7 h 7"/>
                  <a:gd name="T6" fmla="*/ 4 w 4"/>
                  <a:gd name="T7" fmla="*/ 0 h 7"/>
                  <a:gd name="T8" fmla="*/ 0 w 4"/>
                  <a:gd name="T9" fmla="*/ 2 h 7"/>
                  <a:gd name="T10" fmla="*/ 1 w 4"/>
                  <a:gd name="T1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1" y="3"/>
                    </a:moveTo>
                    <a:cubicBezTo>
                      <a:pt x="1" y="4"/>
                      <a:pt x="1" y="4"/>
                      <a:pt x="0" y="5"/>
                    </a:cubicBezTo>
                    <a:cubicBezTo>
                      <a:pt x="1" y="5"/>
                      <a:pt x="3" y="6"/>
                      <a:pt x="4" y="7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28" name="Freeform 91">
                <a:extLst>
                  <a:ext uri="{FF2B5EF4-FFF2-40B4-BE49-F238E27FC236}">
                    <a16:creationId xmlns:a16="http://schemas.microsoft.com/office/drawing/2014/main" id="{F8ADC79A-35D1-4618-BC41-0B1688911DE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35046" y="1029544"/>
                <a:ext cx="51354" cy="18341"/>
              </a:xfrm>
              <a:custGeom>
                <a:avLst/>
                <a:gdLst>
                  <a:gd name="T0" fmla="*/ 3 w 8"/>
                  <a:gd name="T1" fmla="*/ 3 h 3"/>
                  <a:gd name="T2" fmla="*/ 4 w 8"/>
                  <a:gd name="T3" fmla="*/ 3 h 3"/>
                  <a:gd name="T4" fmla="*/ 4 w 8"/>
                  <a:gd name="T5" fmla="*/ 3 h 3"/>
                  <a:gd name="T6" fmla="*/ 5 w 8"/>
                  <a:gd name="T7" fmla="*/ 3 h 3"/>
                  <a:gd name="T8" fmla="*/ 8 w 8"/>
                  <a:gd name="T9" fmla="*/ 0 h 3"/>
                  <a:gd name="T10" fmla="*/ 0 w 8"/>
                  <a:gd name="T11" fmla="*/ 0 h 3"/>
                  <a:gd name="T12" fmla="*/ 3 w 8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">
                    <a:moveTo>
                      <a:pt x="3" y="3"/>
                    </a:moveTo>
                    <a:cubicBezTo>
                      <a:pt x="3" y="3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7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29" name="Freeform 92">
                <a:extLst>
                  <a:ext uri="{FF2B5EF4-FFF2-40B4-BE49-F238E27FC236}">
                    <a16:creationId xmlns:a16="http://schemas.microsoft.com/office/drawing/2014/main" id="{8628476E-F27C-4840-83FF-E21FD7DCB08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99326" y="1044217"/>
                <a:ext cx="29345" cy="40349"/>
              </a:xfrm>
              <a:custGeom>
                <a:avLst/>
                <a:gdLst>
                  <a:gd name="T0" fmla="*/ 0 w 5"/>
                  <a:gd name="T1" fmla="*/ 2 h 7"/>
                  <a:gd name="T2" fmla="*/ 1 w 5"/>
                  <a:gd name="T3" fmla="*/ 6 h 7"/>
                  <a:gd name="T4" fmla="*/ 2 w 5"/>
                  <a:gd name="T5" fmla="*/ 6 h 7"/>
                  <a:gd name="T6" fmla="*/ 3 w 5"/>
                  <a:gd name="T7" fmla="*/ 7 h 7"/>
                  <a:gd name="T8" fmla="*/ 3 w 5"/>
                  <a:gd name="T9" fmla="*/ 6 h 7"/>
                  <a:gd name="T10" fmla="*/ 2 w 5"/>
                  <a:gd name="T11" fmla="*/ 6 h 7"/>
                  <a:gd name="T12" fmla="*/ 3 w 5"/>
                  <a:gd name="T13" fmla="*/ 6 h 7"/>
                  <a:gd name="T14" fmla="*/ 5 w 5"/>
                  <a:gd name="T15" fmla="*/ 0 h 7"/>
                  <a:gd name="T16" fmla="*/ 0 w 5"/>
                  <a:gd name="T1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0" y="2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4"/>
                      <a:pt x="4" y="2"/>
                      <a:pt x="5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30" name="Freeform 93">
                <a:extLst>
                  <a:ext uri="{FF2B5EF4-FFF2-40B4-BE49-F238E27FC236}">
                    <a16:creationId xmlns:a16="http://schemas.microsoft.com/office/drawing/2014/main" id="{88460FA7-7533-4D2B-A35B-EFDF911A7D2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17666" y="1058889"/>
                <a:ext cx="29345" cy="44017"/>
              </a:xfrm>
              <a:custGeom>
                <a:avLst/>
                <a:gdLst>
                  <a:gd name="T0" fmla="*/ 0 w 5"/>
                  <a:gd name="T1" fmla="*/ 4 h 7"/>
                  <a:gd name="T2" fmla="*/ 0 w 5"/>
                  <a:gd name="T3" fmla="*/ 6 h 7"/>
                  <a:gd name="T4" fmla="*/ 5 w 5"/>
                  <a:gd name="T5" fmla="*/ 7 h 7"/>
                  <a:gd name="T6" fmla="*/ 3 w 5"/>
                  <a:gd name="T7" fmla="*/ 0 h 7"/>
                  <a:gd name="T8" fmla="*/ 0 w 5"/>
                  <a:gd name="T9" fmla="*/ 3 h 7"/>
                  <a:gd name="T10" fmla="*/ 0 w 5"/>
                  <a:gd name="T11" fmla="*/ 3 h 7"/>
                  <a:gd name="T12" fmla="*/ 0 w 5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0" y="4"/>
                    </a:moveTo>
                    <a:cubicBezTo>
                      <a:pt x="0" y="5"/>
                      <a:pt x="0" y="5"/>
                      <a:pt x="0" y="6"/>
                    </a:cubicBezTo>
                    <a:cubicBezTo>
                      <a:pt x="2" y="6"/>
                      <a:pt x="4" y="7"/>
                      <a:pt x="5" y="7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31" name="Freeform 94">
                <a:extLst>
                  <a:ext uri="{FF2B5EF4-FFF2-40B4-BE49-F238E27FC236}">
                    <a16:creationId xmlns:a16="http://schemas.microsoft.com/office/drawing/2014/main" id="{C3EAE5CB-649C-41EE-8451-427732333A2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10330" y="1077230"/>
                <a:ext cx="7336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32" name="Freeform 95">
                <a:extLst>
                  <a:ext uri="{FF2B5EF4-FFF2-40B4-BE49-F238E27FC236}">
                    <a16:creationId xmlns:a16="http://schemas.microsoft.com/office/drawing/2014/main" id="{41BD7EE6-4D2E-495E-BF01-5E0D693E32F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13038" y="941509"/>
                <a:ext cx="22009" cy="18341"/>
              </a:xfrm>
              <a:custGeom>
                <a:avLst/>
                <a:gdLst>
                  <a:gd name="T0" fmla="*/ 2 w 4"/>
                  <a:gd name="T1" fmla="*/ 2 h 3"/>
                  <a:gd name="T2" fmla="*/ 3 w 4"/>
                  <a:gd name="T3" fmla="*/ 2 h 3"/>
                  <a:gd name="T4" fmla="*/ 4 w 4"/>
                  <a:gd name="T5" fmla="*/ 1 h 3"/>
                  <a:gd name="T6" fmla="*/ 4 w 4"/>
                  <a:gd name="T7" fmla="*/ 1 h 3"/>
                  <a:gd name="T8" fmla="*/ 3 w 4"/>
                  <a:gd name="T9" fmla="*/ 0 h 3"/>
                  <a:gd name="T10" fmla="*/ 1 w 4"/>
                  <a:gd name="T11" fmla="*/ 0 h 3"/>
                  <a:gd name="T12" fmla="*/ 0 w 4"/>
                  <a:gd name="T13" fmla="*/ 1 h 3"/>
                  <a:gd name="T14" fmla="*/ 0 w 4"/>
                  <a:gd name="T15" fmla="*/ 1 h 3"/>
                  <a:gd name="T16" fmla="*/ 0 w 4"/>
                  <a:gd name="T17" fmla="*/ 2 h 3"/>
                  <a:gd name="T18" fmla="*/ 1 w 4"/>
                  <a:gd name="T19" fmla="*/ 2 h 3"/>
                  <a:gd name="T20" fmla="*/ 2 w 4"/>
                  <a:gd name="T2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3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33" name="Freeform 96">
                <a:extLst>
                  <a:ext uri="{FF2B5EF4-FFF2-40B4-BE49-F238E27FC236}">
                    <a16:creationId xmlns:a16="http://schemas.microsoft.com/office/drawing/2014/main" id="{714EDC18-3D4F-40EE-B8C2-194FA8703D5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87361" y="930505"/>
                <a:ext cx="18341" cy="22009"/>
              </a:xfrm>
              <a:custGeom>
                <a:avLst/>
                <a:gdLst>
                  <a:gd name="T0" fmla="*/ 0 w 3"/>
                  <a:gd name="T1" fmla="*/ 2 h 4"/>
                  <a:gd name="T2" fmla="*/ 0 w 3"/>
                  <a:gd name="T3" fmla="*/ 3 h 4"/>
                  <a:gd name="T4" fmla="*/ 1 w 3"/>
                  <a:gd name="T5" fmla="*/ 4 h 4"/>
                  <a:gd name="T6" fmla="*/ 2 w 3"/>
                  <a:gd name="T7" fmla="*/ 4 h 4"/>
                  <a:gd name="T8" fmla="*/ 3 w 3"/>
                  <a:gd name="T9" fmla="*/ 3 h 4"/>
                  <a:gd name="T10" fmla="*/ 3 w 3"/>
                  <a:gd name="T11" fmla="*/ 2 h 4"/>
                  <a:gd name="T12" fmla="*/ 3 w 3"/>
                  <a:gd name="T13" fmla="*/ 1 h 4"/>
                  <a:gd name="T14" fmla="*/ 3 w 3"/>
                  <a:gd name="T15" fmla="*/ 0 h 4"/>
                  <a:gd name="T16" fmla="*/ 2 w 3"/>
                  <a:gd name="T17" fmla="*/ 0 h 4"/>
                  <a:gd name="T18" fmla="*/ 1 w 3"/>
                  <a:gd name="T19" fmla="*/ 0 h 4"/>
                  <a:gd name="T20" fmla="*/ 0 w 3"/>
                  <a:gd name="T21" fmla="*/ 0 h 4"/>
                  <a:gd name="T22" fmla="*/ 0 w 3"/>
                  <a:gd name="T23" fmla="*/ 1 h 4"/>
                  <a:gd name="T24" fmla="*/ 0 w 3"/>
                  <a:gd name="T25" fmla="*/ 1 h 4"/>
                  <a:gd name="T26" fmla="*/ 0 w 3"/>
                  <a:gd name="T2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34" name="Freeform 97">
                <a:extLst>
                  <a:ext uri="{FF2B5EF4-FFF2-40B4-BE49-F238E27FC236}">
                    <a16:creationId xmlns:a16="http://schemas.microsoft.com/office/drawing/2014/main" id="{BD0FC8B0-09AC-4486-8AEA-86C5A82F4D6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65352" y="923169"/>
                <a:ext cx="22009" cy="22009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3 h 4"/>
                  <a:gd name="T4" fmla="*/ 3 w 4"/>
                  <a:gd name="T5" fmla="*/ 3 h 4"/>
                  <a:gd name="T6" fmla="*/ 4 w 4"/>
                  <a:gd name="T7" fmla="*/ 2 h 4"/>
                  <a:gd name="T8" fmla="*/ 3 w 4"/>
                  <a:gd name="T9" fmla="*/ 1 h 4"/>
                  <a:gd name="T10" fmla="*/ 3 w 4"/>
                  <a:gd name="T11" fmla="*/ 0 h 4"/>
                  <a:gd name="T12" fmla="*/ 2 w 4"/>
                  <a:gd name="T13" fmla="*/ 0 h 4"/>
                  <a:gd name="T14" fmla="*/ 1 w 4"/>
                  <a:gd name="T15" fmla="*/ 0 h 4"/>
                  <a:gd name="T16" fmla="*/ 0 w 4"/>
                  <a:gd name="T17" fmla="*/ 1 h 4"/>
                  <a:gd name="T18" fmla="*/ 0 w 4"/>
                  <a:gd name="T19" fmla="*/ 2 h 4"/>
                  <a:gd name="T20" fmla="*/ 0 w 4"/>
                  <a:gd name="T21" fmla="*/ 3 h 4"/>
                  <a:gd name="T22" fmla="*/ 1 w 4"/>
                  <a:gd name="T23" fmla="*/ 3 h 4"/>
                  <a:gd name="T24" fmla="*/ 2 w 4"/>
                  <a:gd name="T2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35" name="Freeform 98">
                <a:extLst>
                  <a:ext uri="{FF2B5EF4-FFF2-40B4-BE49-F238E27FC236}">
                    <a16:creationId xmlns:a16="http://schemas.microsoft.com/office/drawing/2014/main" id="{D56718FB-E438-4AFE-9CE5-06D645D6086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36007" y="912164"/>
                <a:ext cx="22009" cy="33013"/>
              </a:xfrm>
              <a:custGeom>
                <a:avLst/>
                <a:gdLst>
                  <a:gd name="T0" fmla="*/ 2 w 4"/>
                  <a:gd name="T1" fmla="*/ 4 h 6"/>
                  <a:gd name="T2" fmla="*/ 3 w 4"/>
                  <a:gd name="T3" fmla="*/ 4 h 6"/>
                  <a:gd name="T4" fmla="*/ 4 w 4"/>
                  <a:gd name="T5" fmla="*/ 3 h 6"/>
                  <a:gd name="T6" fmla="*/ 4 w 4"/>
                  <a:gd name="T7" fmla="*/ 2 h 6"/>
                  <a:gd name="T8" fmla="*/ 3 w 4"/>
                  <a:gd name="T9" fmla="*/ 1 h 6"/>
                  <a:gd name="T10" fmla="*/ 2 w 4"/>
                  <a:gd name="T11" fmla="*/ 1 h 6"/>
                  <a:gd name="T12" fmla="*/ 1 w 4"/>
                  <a:gd name="T13" fmla="*/ 1 h 6"/>
                  <a:gd name="T14" fmla="*/ 0 w 4"/>
                  <a:gd name="T15" fmla="*/ 2 h 6"/>
                  <a:gd name="T16" fmla="*/ 0 w 4"/>
                  <a:gd name="T17" fmla="*/ 3 h 6"/>
                  <a:gd name="T18" fmla="*/ 0 w 4"/>
                  <a:gd name="T19" fmla="*/ 4 h 6"/>
                  <a:gd name="T20" fmla="*/ 1 w 4"/>
                  <a:gd name="T21" fmla="*/ 4 h 6"/>
                  <a:gd name="T22" fmla="*/ 2 w 4"/>
                  <a:gd name="T2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6">
                    <a:moveTo>
                      <a:pt x="2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6"/>
                      <a:pt x="2" y="6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36" name="Freeform 99">
                <a:extLst>
                  <a:ext uri="{FF2B5EF4-FFF2-40B4-BE49-F238E27FC236}">
                    <a16:creationId xmlns:a16="http://schemas.microsoft.com/office/drawing/2014/main" id="{B391CA25-AF3F-4F9B-B2B2-02168EE67FB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10330" y="923169"/>
                <a:ext cx="18341" cy="22009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3 w 3"/>
                  <a:gd name="T5" fmla="*/ 1 h 4"/>
                  <a:gd name="T6" fmla="*/ 3 w 3"/>
                  <a:gd name="T7" fmla="*/ 1 h 4"/>
                  <a:gd name="T8" fmla="*/ 2 w 3"/>
                  <a:gd name="T9" fmla="*/ 1 h 4"/>
                  <a:gd name="T10" fmla="*/ 1 w 3"/>
                  <a:gd name="T11" fmla="*/ 0 h 4"/>
                  <a:gd name="T12" fmla="*/ 0 w 3"/>
                  <a:gd name="T13" fmla="*/ 1 h 4"/>
                  <a:gd name="T14" fmla="*/ 0 w 3"/>
                  <a:gd name="T15" fmla="*/ 1 h 4"/>
                  <a:gd name="T16" fmla="*/ 0 w 3"/>
                  <a:gd name="T17" fmla="*/ 3 h 4"/>
                  <a:gd name="T18" fmla="*/ 1 w 3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2" y="3"/>
                      <a:pt x="3" y="3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37" name="Freeform 100">
                <a:extLst>
                  <a:ext uri="{FF2B5EF4-FFF2-40B4-BE49-F238E27FC236}">
                    <a16:creationId xmlns:a16="http://schemas.microsoft.com/office/drawing/2014/main" id="{0E503801-FF32-4ACB-B744-6FAF9016E80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80985" y="941509"/>
                <a:ext cx="25677" cy="18341"/>
              </a:xfrm>
              <a:custGeom>
                <a:avLst/>
                <a:gdLst>
                  <a:gd name="T0" fmla="*/ 2 w 4"/>
                  <a:gd name="T1" fmla="*/ 3 h 3"/>
                  <a:gd name="T2" fmla="*/ 3 w 4"/>
                  <a:gd name="T3" fmla="*/ 3 h 3"/>
                  <a:gd name="T4" fmla="*/ 4 w 4"/>
                  <a:gd name="T5" fmla="*/ 2 h 3"/>
                  <a:gd name="T6" fmla="*/ 4 w 4"/>
                  <a:gd name="T7" fmla="*/ 1 h 3"/>
                  <a:gd name="T8" fmla="*/ 4 w 4"/>
                  <a:gd name="T9" fmla="*/ 1 h 3"/>
                  <a:gd name="T10" fmla="*/ 3 w 4"/>
                  <a:gd name="T11" fmla="*/ 0 h 3"/>
                  <a:gd name="T12" fmla="*/ 1 w 4"/>
                  <a:gd name="T13" fmla="*/ 0 h 3"/>
                  <a:gd name="T14" fmla="*/ 1 w 4"/>
                  <a:gd name="T15" fmla="*/ 1 h 3"/>
                  <a:gd name="T16" fmla="*/ 0 w 4"/>
                  <a:gd name="T17" fmla="*/ 1 h 3"/>
                  <a:gd name="T18" fmla="*/ 0 w 4"/>
                  <a:gd name="T19" fmla="*/ 2 h 3"/>
                  <a:gd name="T20" fmla="*/ 1 w 4"/>
                  <a:gd name="T21" fmla="*/ 3 h 3"/>
                  <a:gd name="T22" fmla="*/ 1 w 4"/>
                  <a:gd name="T23" fmla="*/ 3 h 3"/>
                  <a:gd name="T24" fmla="*/ 2 w 4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lnTo>
                      <a:pt x="2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38" name="Freeform 101">
                <a:extLst>
                  <a:ext uri="{FF2B5EF4-FFF2-40B4-BE49-F238E27FC236}">
                    <a16:creationId xmlns:a16="http://schemas.microsoft.com/office/drawing/2014/main" id="{C4F9D738-C7E5-4667-B452-829A4E63F16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62644" y="959850"/>
                <a:ext cx="29345" cy="18341"/>
              </a:xfrm>
              <a:custGeom>
                <a:avLst/>
                <a:gdLst>
                  <a:gd name="T0" fmla="*/ 1 w 5"/>
                  <a:gd name="T1" fmla="*/ 2 h 3"/>
                  <a:gd name="T2" fmla="*/ 1 w 5"/>
                  <a:gd name="T3" fmla="*/ 3 h 3"/>
                  <a:gd name="T4" fmla="*/ 2 w 5"/>
                  <a:gd name="T5" fmla="*/ 3 h 3"/>
                  <a:gd name="T6" fmla="*/ 3 w 5"/>
                  <a:gd name="T7" fmla="*/ 3 h 3"/>
                  <a:gd name="T8" fmla="*/ 4 w 5"/>
                  <a:gd name="T9" fmla="*/ 3 h 3"/>
                  <a:gd name="T10" fmla="*/ 4 w 5"/>
                  <a:gd name="T11" fmla="*/ 2 h 3"/>
                  <a:gd name="T12" fmla="*/ 4 w 5"/>
                  <a:gd name="T13" fmla="*/ 1 h 3"/>
                  <a:gd name="T14" fmla="*/ 4 w 5"/>
                  <a:gd name="T15" fmla="*/ 0 h 3"/>
                  <a:gd name="T16" fmla="*/ 4 w 5"/>
                  <a:gd name="T17" fmla="*/ 0 h 3"/>
                  <a:gd name="T18" fmla="*/ 3 w 5"/>
                  <a:gd name="T19" fmla="*/ 0 h 3"/>
                  <a:gd name="T20" fmla="*/ 2 w 5"/>
                  <a:gd name="T21" fmla="*/ 0 h 3"/>
                  <a:gd name="T22" fmla="*/ 1 w 5"/>
                  <a:gd name="T23" fmla="*/ 0 h 3"/>
                  <a:gd name="T24" fmla="*/ 1 w 5"/>
                  <a:gd name="T25" fmla="*/ 1 h 3"/>
                  <a:gd name="T26" fmla="*/ 1 w 5"/>
                  <a:gd name="T2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39" name="Freeform 102">
                <a:extLst>
                  <a:ext uri="{FF2B5EF4-FFF2-40B4-BE49-F238E27FC236}">
                    <a16:creationId xmlns:a16="http://schemas.microsoft.com/office/drawing/2014/main" id="{185D938D-CA7B-42DC-8BB5-3F71CD0813A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58976" y="981859"/>
                <a:ext cx="22009" cy="25677"/>
              </a:xfrm>
              <a:custGeom>
                <a:avLst/>
                <a:gdLst>
                  <a:gd name="T0" fmla="*/ 1 w 4"/>
                  <a:gd name="T1" fmla="*/ 2 h 4"/>
                  <a:gd name="T2" fmla="*/ 1 w 4"/>
                  <a:gd name="T3" fmla="*/ 3 h 4"/>
                  <a:gd name="T4" fmla="*/ 2 w 4"/>
                  <a:gd name="T5" fmla="*/ 3 h 4"/>
                  <a:gd name="T6" fmla="*/ 3 w 4"/>
                  <a:gd name="T7" fmla="*/ 4 h 4"/>
                  <a:gd name="T8" fmla="*/ 3 w 4"/>
                  <a:gd name="T9" fmla="*/ 3 h 4"/>
                  <a:gd name="T10" fmla="*/ 4 w 4"/>
                  <a:gd name="T11" fmla="*/ 2 h 4"/>
                  <a:gd name="T12" fmla="*/ 4 w 4"/>
                  <a:gd name="T13" fmla="*/ 1 h 4"/>
                  <a:gd name="T14" fmla="*/ 3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1 w 4"/>
                  <a:gd name="T21" fmla="*/ 1 h 4"/>
                  <a:gd name="T22" fmla="*/ 1 w 4"/>
                  <a:gd name="T2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40" name="Freeform 103">
                <a:extLst>
                  <a:ext uri="{FF2B5EF4-FFF2-40B4-BE49-F238E27FC236}">
                    <a16:creationId xmlns:a16="http://schemas.microsoft.com/office/drawing/2014/main" id="{1B28E2BF-7ECE-4949-9C0D-BF51C7F480B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62644" y="1018540"/>
                <a:ext cx="25677" cy="11004"/>
              </a:xfrm>
              <a:custGeom>
                <a:avLst/>
                <a:gdLst>
                  <a:gd name="T0" fmla="*/ 2 w 4"/>
                  <a:gd name="T1" fmla="*/ 0 h 2"/>
                  <a:gd name="T2" fmla="*/ 1 w 4"/>
                  <a:gd name="T3" fmla="*/ 0 h 2"/>
                  <a:gd name="T4" fmla="*/ 0 w 4"/>
                  <a:gd name="T5" fmla="*/ 0 h 2"/>
                  <a:gd name="T6" fmla="*/ 0 w 4"/>
                  <a:gd name="T7" fmla="*/ 0 h 2"/>
                  <a:gd name="T8" fmla="*/ 0 w 4"/>
                  <a:gd name="T9" fmla="*/ 1 h 2"/>
                  <a:gd name="T10" fmla="*/ 1 w 4"/>
                  <a:gd name="T11" fmla="*/ 2 h 2"/>
                  <a:gd name="T12" fmla="*/ 2 w 4"/>
                  <a:gd name="T13" fmla="*/ 2 h 2"/>
                  <a:gd name="T14" fmla="*/ 3 w 4"/>
                  <a:gd name="T15" fmla="*/ 2 h 2"/>
                  <a:gd name="T16" fmla="*/ 4 w 4"/>
                  <a:gd name="T17" fmla="*/ 1 h 2"/>
                  <a:gd name="T18" fmla="*/ 4 w 4"/>
                  <a:gd name="T19" fmla="*/ 0 h 2"/>
                  <a:gd name="T20" fmla="*/ 3 w 4"/>
                  <a:gd name="T21" fmla="*/ 0 h 2"/>
                  <a:gd name="T22" fmla="*/ 2 w 4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41" name="Freeform 104">
                <a:extLst>
                  <a:ext uri="{FF2B5EF4-FFF2-40B4-BE49-F238E27FC236}">
                    <a16:creationId xmlns:a16="http://schemas.microsoft.com/office/drawing/2014/main" id="{1A987EB5-943C-4D66-BBD4-F5C48E0F982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69981" y="1036880"/>
                <a:ext cx="22009" cy="18341"/>
              </a:xfrm>
              <a:custGeom>
                <a:avLst/>
                <a:gdLst>
                  <a:gd name="T0" fmla="*/ 1 w 4"/>
                  <a:gd name="T1" fmla="*/ 3 h 3"/>
                  <a:gd name="T2" fmla="*/ 2 w 4"/>
                  <a:gd name="T3" fmla="*/ 3 h 3"/>
                  <a:gd name="T4" fmla="*/ 3 w 4"/>
                  <a:gd name="T5" fmla="*/ 3 h 3"/>
                  <a:gd name="T6" fmla="*/ 4 w 4"/>
                  <a:gd name="T7" fmla="*/ 3 h 3"/>
                  <a:gd name="T8" fmla="*/ 4 w 4"/>
                  <a:gd name="T9" fmla="*/ 2 h 3"/>
                  <a:gd name="T10" fmla="*/ 4 w 4"/>
                  <a:gd name="T11" fmla="*/ 1 h 3"/>
                  <a:gd name="T12" fmla="*/ 3 w 4"/>
                  <a:gd name="T13" fmla="*/ 0 h 3"/>
                  <a:gd name="T14" fmla="*/ 2 w 4"/>
                  <a:gd name="T15" fmla="*/ 0 h 3"/>
                  <a:gd name="T16" fmla="*/ 1 w 4"/>
                  <a:gd name="T17" fmla="*/ 0 h 3"/>
                  <a:gd name="T18" fmla="*/ 1 w 4"/>
                  <a:gd name="T19" fmla="*/ 1 h 3"/>
                  <a:gd name="T20" fmla="*/ 0 w 4"/>
                  <a:gd name="T21" fmla="*/ 2 h 3"/>
                  <a:gd name="T22" fmla="*/ 1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1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42" name="Freeform 105">
                <a:extLst>
                  <a:ext uri="{FF2B5EF4-FFF2-40B4-BE49-F238E27FC236}">
                    <a16:creationId xmlns:a16="http://schemas.microsoft.com/office/drawing/2014/main" id="{000712D4-2FBC-4859-AC9C-0E2BDCEB01A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03780" y="1084566"/>
                <a:ext cx="25677" cy="18341"/>
              </a:xfrm>
              <a:custGeom>
                <a:avLst/>
                <a:gdLst>
                  <a:gd name="T0" fmla="*/ 2 w 4"/>
                  <a:gd name="T1" fmla="*/ 3 h 3"/>
                  <a:gd name="T2" fmla="*/ 3 w 4"/>
                  <a:gd name="T3" fmla="*/ 3 h 3"/>
                  <a:gd name="T4" fmla="*/ 4 w 4"/>
                  <a:gd name="T5" fmla="*/ 2 h 3"/>
                  <a:gd name="T6" fmla="*/ 4 w 4"/>
                  <a:gd name="T7" fmla="*/ 1 h 3"/>
                  <a:gd name="T8" fmla="*/ 4 w 4"/>
                  <a:gd name="T9" fmla="*/ 0 h 3"/>
                  <a:gd name="T10" fmla="*/ 3 w 4"/>
                  <a:gd name="T11" fmla="*/ 0 h 3"/>
                  <a:gd name="T12" fmla="*/ 2 w 4"/>
                  <a:gd name="T13" fmla="*/ 0 h 3"/>
                  <a:gd name="T14" fmla="*/ 1 w 4"/>
                  <a:gd name="T15" fmla="*/ 0 h 3"/>
                  <a:gd name="T16" fmla="*/ 0 w 4"/>
                  <a:gd name="T17" fmla="*/ 0 h 3"/>
                  <a:gd name="T18" fmla="*/ 0 w 4"/>
                  <a:gd name="T19" fmla="*/ 1 h 3"/>
                  <a:gd name="T20" fmla="*/ 0 w 4"/>
                  <a:gd name="T21" fmla="*/ 2 h 3"/>
                  <a:gd name="T22" fmla="*/ 1 w 4"/>
                  <a:gd name="T23" fmla="*/ 3 h 3"/>
                  <a:gd name="T24" fmla="*/ 2 w 4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lnTo>
                      <a:pt x="2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43" name="Freeform 106">
                <a:extLst>
                  <a:ext uri="{FF2B5EF4-FFF2-40B4-BE49-F238E27FC236}">
                    <a16:creationId xmlns:a16="http://schemas.microsoft.com/office/drawing/2014/main" id="{194618E3-FE8B-4F62-A3AB-CC07B7D5752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79064" y="945177"/>
                <a:ext cx="168734" cy="102707"/>
              </a:xfrm>
              <a:custGeom>
                <a:avLst/>
                <a:gdLst>
                  <a:gd name="T0" fmla="*/ 16 w 28"/>
                  <a:gd name="T1" fmla="*/ 0 h 17"/>
                  <a:gd name="T2" fmla="*/ 10 w 28"/>
                  <a:gd name="T3" fmla="*/ 1 h 17"/>
                  <a:gd name="T4" fmla="*/ 0 w 28"/>
                  <a:gd name="T5" fmla="*/ 3 h 17"/>
                  <a:gd name="T6" fmla="*/ 0 w 28"/>
                  <a:gd name="T7" fmla="*/ 5 h 17"/>
                  <a:gd name="T8" fmla="*/ 11 w 28"/>
                  <a:gd name="T9" fmla="*/ 3 h 17"/>
                  <a:gd name="T10" fmla="*/ 16 w 28"/>
                  <a:gd name="T11" fmla="*/ 1 h 17"/>
                  <a:gd name="T12" fmla="*/ 22 w 28"/>
                  <a:gd name="T13" fmla="*/ 4 h 17"/>
                  <a:gd name="T14" fmla="*/ 22 w 28"/>
                  <a:gd name="T15" fmla="*/ 15 h 17"/>
                  <a:gd name="T16" fmla="*/ 22 w 28"/>
                  <a:gd name="T17" fmla="*/ 16 h 17"/>
                  <a:gd name="T18" fmla="*/ 23 w 28"/>
                  <a:gd name="T19" fmla="*/ 17 h 17"/>
                  <a:gd name="T20" fmla="*/ 23 w 28"/>
                  <a:gd name="T21" fmla="*/ 2 h 17"/>
                  <a:gd name="T22" fmla="*/ 16 w 28"/>
                  <a:gd name="T2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17">
                    <a:moveTo>
                      <a:pt x="16" y="0"/>
                    </a:moveTo>
                    <a:cubicBezTo>
                      <a:pt x="14" y="0"/>
                      <a:pt x="12" y="0"/>
                      <a:pt x="10" y="1"/>
                    </a:cubicBezTo>
                    <a:cubicBezTo>
                      <a:pt x="7" y="2"/>
                      <a:pt x="4" y="3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5" y="5"/>
                      <a:pt x="7" y="4"/>
                      <a:pt x="11" y="3"/>
                    </a:cubicBezTo>
                    <a:cubicBezTo>
                      <a:pt x="13" y="2"/>
                      <a:pt x="15" y="1"/>
                      <a:pt x="16" y="1"/>
                    </a:cubicBezTo>
                    <a:cubicBezTo>
                      <a:pt x="18" y="1"/>
                      <a:pt x="20" y="2"/>
                      <a:pt x="22" y="4"/>
                    </a:cubicBezTo>
                    <a:cubicBezTo>
                      <a:pt x="25" y="7"/>
                      <a:pt x="24" y="11"/>
                      <a:pt x="22" y="15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5" y="14"/>
                      <a:pt x="28" y="7"/>
                      <a:pt x="23" y="2"/>
                    </a:cubicBezTo>
                    <a:cubicBezTo>
                      <a:pt x="21" y="1"/>
                      <a:pt x="18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44" name="Freeform 107">
                <a:extLst>
                  <a:ext uri="{FF2B5EF4-FFF2-40B4-BE49-F238E27FC236}">
                    <a16:creationId xmlns:a16="http://schemas.microsoft.com/office/drawing/2014/main" id="{CCACA0EE-4CB2-4F1E-9950-4FB5877AB1A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92776" y="1044217"/>
                <a:ext cx="36681" cy="40349"/>
              </a:xfrm>
              <a:custGeom>
                <a:avLst/>
                <a:gdLst>
                  <a:gd name="T0" fmla="*/ 4 w 6"/>
                  <a:gd name="T1" fmla="*/ 6 h 7"/>
                  <a:gd name="T2" fmla="*/ 6 w 6"/>
                  <a:gd name="T3" fmla="*/ 2 h 7"/>
                  <a:gd name="T4" fmla="*/ 0 w 6"/>
                  <a:gd name="T5" fmla="*/ 0 h 7"/>
                  <a:gd name="T6" fmla="*/ 3 w 6"/>
                  <a:gd name="T7" fmla="*/ 7 h 7"/>
                  <a:gd name="T8" fmla="*/ 4 w 6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4" y="6"/>
                    </a:moveTo>
                    <a:cubicBezTo>
                      <a:pt x="4" y="6"/>
                      <a:pt x="4" y="6"/>
                      <a:pt x="6" y="2"/>
                    </a:cubicBezTo>
                    <a:cubicBezTo>
                      <a:pt x="6" y="2"/>
                      <a:pt x="6" y="2"/>
                      <a:pt x="0" y="0"/>
                    </a:cubicBezTo>
                    <a:cubicBezTo>
                      <a:pt x="0" y="2"/>
                      <a:pt x="1" y="4"/>
                      <a:pt x="3" y="7"/>
                    </a:cubicBezTo>
                    <a:cubicBezTo>
                      <a:pt x="3" y="6"/>
                      <a:pt x="4" y="6"/>
                      <a:pt x="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45" name="Freeform 108">
                <a:extLst>
                  <a:ext uri="{FF2B5EF4-FFF2-40B4-BE49-F238E27FC236}">
                    <a16:creationId xmlns:a16="http://schemas.microsoft.com/office/drawing/2014/main" id="{0D83F3C3-2DB7-4CBE-994F-F40FEEFD586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81771" y="1058889"/>
                <a:ext cx="22009" cy="44017"/>
              </a:xfrm>
              <a:custGeom>
                <a:avLst/>
                <a:gdLst>
                  <a:gd name="T0" fmla="*/ 0 w 4"/>
                  <a:gd name="T1" fmla="*/ 7 h 7"/>
                  <a:gd name="T2" fmla="*/ 3 w 4"/>
                  <a:gd name="T3" fmla="*/ 6 h 7"/>
                  <a:gd name="T4" fmla="*/ 3 w 4"/>
                  <a:gd name="T5" fmla="*/ 4 h 7"/>
                  <a:gd name="T6" fmla="*/ 4 w 4"/>
                  <a:gd name="T7" fmla="*/ 3 h 7"/>
                  <a:gd name="T8" fmla="*/ 1 w 4"/>
                  <a:gd name="T9" fmla="*/ 0 h 7"/>
                  <a:gd name="T10" fmla="*/ 0 w 4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0" y="7"/>
                    </a:moveTo>
                    <a:cubicBezTo>
                      <a:pt x="0" y="7"/>
                      <a:pt x="2" y="6"/>
                      <a:pt x="3" y="6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46" name="Freeform 109">
                <a:extLst>
                  <a:ext uri="{FF2B5EF4-FFF2-40B4-BE49-F238E27FC236}">
                    <a16:creationId xmlns:a16="http://schemas.microsoft.com/office/drawing/2014/main" id="{D949F94C-6C71-4D47-A1ED-F9EB83D5846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86400" y="941509"/>
                <a:ext cx="22009" cy="18341"/>
              </a:xfrm>
              <a:custGeom>
                <a:avLst/>
                <a:gdLst>
                  <a:gd name="T0" fmla="*/ 1 w 4"/>
                  <a:gd name="T1" fmla="*/ 1 h 3"/>
                  <a:gd name="T2" fmla="*/ 1 w 4"/>
                  <a:gd name="T3" fmla="*/ 2 h 3"/>
                  <a:gd name="T4" fmla="*/ 2 w 4"/>
                  <a:gd name="T5" fmla="*/ 2 h 3"/>
                  <a:gd name="T6" fmla="*/ 3 w 4"/>
                  <a:gd name="T7" fmla="*/ 2 h 3"/>
                  <a:gd name="T8" fmla="*/ 4 w 4"/>
                  <a:gd name="T9" fmla="*/ 2 h 3"/>
                  <a:gd name="T10" fmla="*/ 4 w 4"/>
                  <a:gd name="T11" fmla="*/ 1 h 3"/>
                  <a:gd name="T12" fmla="*/ 4 w 4"/>
                  <a:gd name="T13" fmla="*/ 1 h 3"/>
                  <a:gd name="T14" fmla="*/ 3 w 4"/>
                  <a:gd name="T15" fmla="*/ 0 h 3"/>
                  <a:gd name="T16" fmla="*/ 1 w 4"/>
                  <a:gd name="T17" fmla="*/ 0 h 3"/>
                  <a:gd name="T18" fmla="*/ 1 w 4"/>
                  <a:gd name="T19" fmla="*/ 1 h 3"/>
                  <a:gd name="T20" fmla="*/ 1 w 4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47" name="Freeform 110">
                <a:extLst>
                  <a:ext uri="{FF2B5EF4-FFF2-40B4-BE49-F238E27FC236}">
                    <a16:creationId xmlns:a16="http://schemas.microsoft.com/office/drawing/2014/main" id="{2BC19138-57BB-4992-8B76-F3C4FD804AE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15745" y="930505"/>
                <a:ext cx="18341" cy="22009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3 h 4"/>
                  <a:gd name="T4" fmla="*/ 3 w 3"/>
                  <a:gd name="T5" fmla="*/ 2 h 4"/>
                  <a:gd name="T6" fmla="*/ 3 w 3"/>
                  <a:gd name="T7" fmla="*/ 1 h 4"/>
                  <a:gd name="T8" fmla="*/ 3 w 3"/>
                  <a:gd name="T9" fmla="*/ 0 h 4"/>
                  <a:gd name="T10" fmla="*/ 2 w 3"/>
                  <a:gd name="T11" fmla="*/ 0 h 4"/>
                  <a:gd name="T12" fmla="*/ 1 w 3"/>
                  <a:gd name="T13" fmla="*/ 0 h 4"/>
                  <a:gd name="T14" fmla="*/ 0 w 3"/>
                  <a:gd name="T15" fmla="*/ 0 h 4"/>
                  <a:gd name="T16" fmla="*/ 0 w 3"/>
                  <a:gd name="T17" fmla="*/ 1 h 4"/>
                  <a:gd name="T18" fmla="*/ 0 w 3"/>
                  <a:gd name="T19" fmla="*/ 2 h 4"/>
                  <a:gd name="T20" fmla="*/ 0 w 3"/>
                  <a:gd name="T21" fmla="*/ 3 h 4"/>
                  <a:gd name="T22" fmla="*/ 1 w 3"/>
                  <a:gd name="T23" fmla="*/ 4 h 4"/>
                  <a:gd name="T24" fmla="*/ 2 w 3"/>
                  <a:gd name="T2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lnTo>
                      <a:pt x="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48" name="Freeform 111">
                <a:extLst>
                  <a:ext uri="{FF2B5EF4-FFF2-40B4-BE49-F238E27FC236}">
                    <a16:creationId xmlns:a16="http://schemas.microsoft.com/office/drawing/2014/main" id="{98A23F45-D6CC-46E1-AACF-DFFCD764F97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34086" y="923169"/>
                <a:ext cx="29345" cy="22009"/>
              </a:xfrm>
              <a:custGeom>
                <a:avLst/>
                <a:gdLst>
                  <a:gd name="T0" fmla="*/ 3 w 5"/>
                  <a:gd name="T1" fmla="*/ 4 h 4"/>
                  <a:gd name="T2" fmla="*/ 4 w 5"/>
                  <a:gd name="T3" fmla="*/ 3 h 4"/>
                  <a:gd name="T4" fmla="*/ 5 w 5"/>
                  <a:gd name="T5" fmla="*/ 3 h 4"/>
                  <a:gd name="T6" fmla="*/ 5 w 5"/>
                  <a:gd name="T7" fmla="*/ 2 h 4"/>
                  <a:gd name="T8" fmla="*/ 5 w 5"/>
                  <a:gd name="T9" fmla="*/ 1 h 4"/>
                  <a:gd name="T10" fmla="*/ 4 w 5"/>
                  <a:gd name="T11" fmla="*/ 0 h 4"/>
                  <a:gd name="T12" fmla="*/ 3 w 5"/>
                  <a:gd name="T13" fmla="*/ 0 h 4"/>
                  <a:gd name="T14" fmla="*/ 1 w 5"/>
                  <a:gd name="T15" fmla="*/ 0 h 4"/>
                  <a:gd name="T16" fmla="*/ 0 w 5"/>
                  <a:gd name="T17" fmla="*/ 1 h 4"/>
                  <a:gd name="T18" fmla="*/ 0 w 5"/>
                  <a:gd name="T19" fmla="*/ 2 h 4"/>
                  <a:gd name="T20" fmla="*/ 0 w 5"/>
                  <a:gd name="T21" fmla="*/ 3 h 4"/>
                  <a:gd name="T22" fmla="*/ 1 w 5"/>
                  <a:gd name="T23" fmla="*/ 3 h 4"/>
                  <a:gd name="T24" fmla="*/ 3 w 5"/>
                  <a:gd name="T2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49" name="Freeform 112">
                <a:extLst>
                  <a:ext uri="{FF2B5EF4-FFF2-40B4-BE49-F238E27FC236}">
                    <a16:creationId xmlns:a16="http://schemas.microsoft.com/office/drawing/2014/main" id="{03E3205F-9B54-40C0-BA73-74074A2A266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63431" y="912164"/>
                <a:ext cx="22009" cy="33013"/>
              </a:xfrm>
              <a:custGeom>
                <a:avLst/>
                <a:gdLst>
                  <a:gd name="T0" fmla="*/ 1 w 4"/>
                  <a:gd name="T1" fmla="*/ 3 h 6"/>
                  <a:gd name="T2" fmla="*/ 1 w 4"/>
                  <a:gd name="T3" fmla="*/ 4 h 6"/>
                  <a:gd name="T4" fmla="*/ 2 w 4"/>
                  <a:gd name="T5" fmla="*/ 4 h 6"/>
                  <a:gd name="T6" fmla="*/ 3 w 4"/>
                  <a:gd name="T7" fmla="*/ 4 h 6"/>
                  <a:gd name="T8" fmla="*/ 4 w 4"/>
                  <a:gd name="T9" fmla="*/ 4 h 6"/>
                  <a:gd name="T10" fmla="*/ 4 w 4"/>
                  <a:gd name="T11" fmla="*/ 3 h 6"/>
                  <a:gd name="T12" fmla="*/ 4 w 4"/>
                  <a:gd name="T13" fmla="*/ 2 h 6"/>
                  <a:gd name="T14" fmla="*/ 4 w 4"/>
                  <a:gd name="T15" fmla="*/ 1 h 6"/>
                  <a:gd name="T16" fmla="*/ 3 w 4"/>
                  <a:gd name="T17" fmla="*/ 1 h 6"/>
                  <a:gd name="T18" fmla="*/ 2 w 4"/>
                  <a:gd name="T19" fmla="*/ 1 h 6"/>
                  <a:gd name="T20" fmla="*/ 1 w 4"/>
                  <a:gd name="T21" fmla="*/ 1 h 6"/>
                  <a:gd name="T22" fmla="*/ 1 w 4"/>
                  <a:gd name="T23" fmla="*/ 2 h 6"/>
                  <a:gd name="T24" fmla="*/ 1 w 4"/>
                  <a:gd name="T2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6"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3" y="6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50" name="Freeform 113">
                <a:extLst>
                  <a:ext uri="{FF2B5EF4-FFF2-40B4-BE49-F238E27FC236}">
                    <a16:creationId xmlns:a16="http://schemas.microsoft.com/office/drawing/2014/main" id="{5C22E2A8-0113-4D48-A090-01AA5C3833B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85439" y="923169"/>
                <a:ext cx="25677" cy="22009"/>
              </a:xfrm>
              <a:custGeom>
                <a:avLst/>
                <a:gdLst>
                  <a:gd name="T0" fmla="*/ 3 w 4"/>
                  <a:gd name="T1" fmla="*/ 4 h 4"/>
                  <a:gd name="T2" fmla="*/ 4 w 4"/>
                  <a:gd name="T3" fmla="*/ 3 h 4"/>
                  <a:gd name="T4" fmla="*/ 4 w 4"/>
                  <a:gd name="T5" fmla="*/ 1 h 4"/>
                  <a:gd name="T6" fmla="*/ 4 w 4"/>
                  <a:gd name="T7" fmla="*/ 1 h 4"/>
                  <a:gd name="T8" fmla="*/ 3 w 4"/>
                  <a:gd name="T9" fmla="*/ 0 h 4"/>
                  <a:gd name="T10" fmla="*/ 2 w 4"/>
                  <a:gd name="T11" fmla="*/ 1 h 4"/>
                  <a:gd name="T12" fmla="*/ 0 w 4"/>
                  <a:gd name="T13" fmla="*/ 1 h 4"/>
                  <a:gd name="T14" fmla="*/ 0 w 4"/>
                  <a:gd name="T15" fmla="*/ 1 h 4"/>
                  <a:gd name="T16" fmla="*/ 0 w 4"/>
                  <a:gd name="T17" fmla="*/ 3 h 4"/>
                  <a:gd name="T18" fmla="*/ 2 w 4"/>
                  <a:gd name="T19" fmla="*/ 3 h 4"/>
                  <a:gd name="T20" fmla="*/ 3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3" y="4"/>
                    </a:moveTo>
                    <a:cubicBezTo>
                      <a:pt x="3" y="4"/>
                      <a:pt x="3" y="3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51" name="Freeform 114">
                <a:extLst>
                  <a:ext uri="{FF2B5EF4-FFF2-40B4-BE49-F238E27FC236}">
                    <a16:creationId xmlns:a16="http://schemas.microsoft.com/office/drawing/2014/main" id="{FE60C535-2975-418B-AC4E-24B53F285B3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11116" y="941509"/>
                <a:ext cx="29345" cy="18341"/>
              </a:xfrm>
              <a:custGeom>
                <a:avLst/>
                <a:gdLst>
                  <a:gd name="T0" fmla="*/ 1 w 5"/>
                  <a:gd name="T1" fmla="*/ 3 h 3"/>
                  <a:gd name="T2" fmla="*/ 2 w 5"/>
                  <a:gd name="T3" fmla="*/ 3 h 3"/>
                  <a:gd name="T4" fmla="*/ 3 w 5"/>
                  <a:gd name="T5" fmla="*/ 3 h 3"/>
                  <a:gd name="T6" fmla="*/ 4 w 5"/>
                  <a:gd name="T7" fmla="*/ 3 h 3"/>
                  <a:gd name="T8" fmla="*/ 5 w 5"/>
                  <a:gd name="T9" fmla="*/ 2 h 3"/>
                  <a:gd name="T10" fmla="*/ 5 w 5"/>
                  <a:gd name="T11" fmla="*/ 1 h 3"/>
                  <a:gd name="T12" fmla="*/ 4 w 5"/>
                  <a:gd name="T13" fmla="*/ 1 h 3"/>
                  <a:gd name="T14" fmla="*/ 2 w 5"/>
                  <a:gd name="T15" fmla="*/ 0 h 3"/>
                  <a:gd name="T16" fmla="*/ 1 w 5"/>
                  <a:gd name="T17" fmla="*/ 0 h 3"/>
                  <a:gd name="T18" fmla="*/ 0 w 5"/>
                  <a:gd name="T19" fmla="*/ 1 h 3"/>
                  <a:gd name="T20" fmla="*/ 0 w 5"/>
                  <a:gd name="T21" fmla="*/ 1 h 3"/>
                  <a:gd name="T22" fmla="*/ 0 w 5"/>
                  <a:gd name="T23" fmla="*/ 2 h 3"/>
                  <a:gd name="T24" fmla="*/ 1 w 5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3">
                    <a:moveTo>
                      <a:pt x="1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52" name="Freeform 115">
                <a:extLst>
                  <a:ext uri="{FF2B5EF4-FFF2-40B4-BE49-F238E27FC236}">
                    <a16:creationId xmlns:a16="http://schemas.microsoft.com/office/drawing/2014/main" id="{75336272-E8FC-45B1-B565-A24AF96DFBE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29457" y="959850"/>
                <a:ext cx="29345" cy="18341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2 h 3"/>
                  <a:gd name="T4" fmla="*/ 0 w 5"/>
                  <a:gd name="T5" fmla="*/ 3 h 3"/>
                  <a:gd name="T6" fmla="*/ 1 w 5"/>
                  <a:gd name="T7" fmla="*/ 3 h 3"/>
                  <a:gd name="T8" fmla="*/ 2 w 5"/>
                  <a:gd name="T9" fmla="*/ 3 h 3"/>
                  <a:gd name="T10" fmla="*/ 3 w 5"/>
                  <a:gd name="T11" fmla="*/ 3 h 3"/>
                  <a:gd name="T12" fmla="*/ 3 w 5"/>
                  <a:gd name="T13" fmla="*/ 2 h 3"/>
                  <a:gd name="T14" fmla="*/ 3 w 5"/>
                  <a:gd name="T15" fmla="*/ 1 h 3"/>
                  <a:gd name="T16" fmla="*/ 3 w 5"/>
                  <a:gd name="T17" fmla="*/ 0 h 3"/>
                  <a:gd name="T18" fmla="*/ 2 w 5"/>
                  <a:gd name="T19" fmla="*/ 0 h 3"/>
                  <a:gd name="T20" fmla="*/ 1 w 5"/>
                  <a:gd name="T21" fmla="*/ 0 h 3"/>
                  <a:gd name="T22" fmla="*/ 1 w 5"/>
                  <a:gd name="T23" fmla="*/ 0 h 3"/>
                  <a:gd name="T24" fmla="*/ 0 w 5"/>
                  <a:gd name="T25" fmla="*/ 0 h 3"/>
                  <a:gd name="T26" fmla="*/ 0 w 5"/>
                  <a:gd name="T2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2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53" name="Freeform 116">
                <a:extLst>
                  <a:ext uri="{FF2B5EF4-FFF2-40B4-BE49-F238E27FC236}">
                    <a16:creationId xmlns:a16="http://schemas.microsoft.com/office/drawing/2014/main" id="{B5209D75-2D94-4532-91BC-B90ECD7807B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40461" y="981859"/>
                <a:ext cx="18341" cy="25677"/>
              </a:xfrm>
              <a:custGeom>
                <a:avLst/>
                <a:gdLst>
                  <a:gd name="T0" fmla="*/ 1 w 3"/>
                  <a:gd name="T1" fmla="*/ 0 h 4"/>
                  <a:gd name="T2" fmla="*/ 0 w 3"/>
                  <a:gd name="T3" fmla="*/ 1 h 4"/>
                  <a:gd name="T4" fmla="*/ 0 w 3"/>
                  <a:gd name="T5" fmla="*/ 2 h 4"/>
                  <a:gd name="T6" fmla="*/ 1 w 3"/>
                  <a:gd name="T7" fmla="*/ 3 h 4"/>
                  <a:gd name="T8" fmla="*/ 2 w 3"/>
                  <a:gd name="T9" fmla="*/ 4 h 4"/>
                  <a:gd name="T10" fmla="*/ 3 w 3"/>
                  <a:gd name="T11" fmla="*/ 3 h 4"/>
                  <a:gd name="T12" fmla="*/ 3 w 3"/>
                  <a:gd name="T13" fmla="*/ 3 h 4"/>
                  <a:gd name="T14" fmla="*/ 3 w 3"/>
                  <a:gd name="T15" fmla="*/ 2 h 4"/>
                  <a:gd name="T16" fmla="*/ 3 w 3"/>
                  <a:gd name="T17" fmla="*/ 1 h 4"/>
                  <a:gd name="T18" fmla="*/ 3 w 3"/>
                  <a:gd name="T19" fmla="*/ 0 h 4"/>
                  <a:gd name="T20" fmla="*/ 2 w 3"/>
                  <a:gd name="T21" fmla="*/ 0 h 4"/>
                  <a:gd name="T22" fmla="*/ 1 w 3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54" name="Freeform 117">
                <a:extLst>
                  <a:ext uri="{FF2B5EF4-FFF2-40B4-BE49-F238E27FC236}">
                    <a16:creationId xmlns:a16="http://schemas.microsoft.com/office/drawing/2014/main" id="{3FBFB418-B0F5-4C27-9254-C8F2FCB5377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40461" y="1018540"/>
                <a:ext cx="18341" cy="11004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0 h 2"/>
                  <a:gd name="T4" fmla="*/ 3 w 3"/>
                  <a:gd name="T5" fmla="*/ 0 h 2"/>
                  <a:gd name="T6" fmla="*/ 2 w 3"/>
                  <a:gd name="T7" fmla="*/ 0 h 2"/>
                  <a:gd name="T8" fmla="*/ 1 w 3"/>
                  <a:gd name="T9" fmla="*/ 0 h 2"/>
                  <a:gd name="T10" fmla="*/ 0 w 3"/>
                  <a:gd name="T11" fmla="*/ 0 h 2"/>
                  <a:gd name="T12" fmla="*/ 0 w 3"/>
                  <a:gd name="T13" fmla="*/ 1 h 2"/>
                  <a:gd name="T14" fmla="*/ 0 w 3"/>
                  <a:gd name="T15" fmla="*/ 2 h 2"/>
                  <a:gd name="T16" fmla="*/ 2 w 3"/>
                  <a:gd name="T17" fmla="*/ 2 h 2"/>
                  <a:gd name="T18" fmla="*/ 3 w 3"/>
                  <a:gd name="T1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55" name="Freeform 118">
                <a:extLst>
                  <a:ext uri="{FF2B5EF4-FFF2-40B4-BE49-F238E27FC236}">
                    <a16:creationId xmlns:a16="http://schemas.microsoft.com/office/drawing/2014/main" id="{F9821C8A-776C-4B02-9AA6-05DEB75DE02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29457" y="1036880"/>
                <a:ext cx="22009" cy="18341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0 w 4"/>
                  <a:gd name="T5" fmla="*/ 2 h 3"/>
                  <a:gd name="T6" fmla="*/ 0 w 4"/>
                  <a:gd name="T7" fmla="*/ 3 h 3"/>
                  <a:gd name="T8" fmla="*/ 1 w 4"/>
                  <a:gd name="T9" fmla="*/ 3 h 3"/>
                  <a:gd name="T10" fmla="*/ 2 w 4"/>
                  <a:gd name="T11" fmla="*/ 3 h 3"/>
                  <a:gd name="T12" fmla="*/ 3 w 4"/>
                  <a:gd name="T13" fmla="*/ 3 h 3"/>
                  <a:gd name="T14" fmla="*/ 4 w 4"/>
                  <a:gd name="T15" fmla="*/ 3 h 3"/>
                  <a:gd name="T16" fmla="*/ 4 w 4"/>
                  <a:gd name="T17" fmla="*/ 2 h 3"/>
                  <a:gd name="T18" fmla="*/ 4 w 4"/>
                  <a:gd name="T19" fmla="*/ 1 h 3"/>
                  <a:gd name="T20" fmla="*/ 3 w 4"/>
                  <a:gd name="T21" fmla="*/ 0 h 3"/>
                  <a:gd name="T22" fmla="*/ 2 w 4"/>
                  <a:gd name="T23" fmla="*/ 0 h 3"/>
                  <a:gd name="T24" fmla="*/ 1 w 4"/>
                  <a:gd name="T2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41767427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Freeform: Shape 103">
            <a:extLst>
              <a:ext uri="{FF2B5EF4-FFF2-40B4-BE49-F238E27FC236}">
                <a16:creationId xmlns:a16="http://schemas.microsoft.com/office/drawing/2014/main" id="{4F088EA9-0A1D-4822-A7BC-406CBDF64C89}"/>
              </a:ext>
            </a:extLst>
          </p:cNvPr>
          <p:cNvSpPr/>
          <p:nvPr userDrawn="1"/>
        </p:nvSpPr>
        <p:spPr>
          <a:xfrm rot="4627839">
            <a:off x="3154850" y="2499000"/>
            <a:ext cx="7017334" cy="6721509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rgbClr val="2DD573">
              <a:alpha val="9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id="{83657CD4-158F-4837-82DA-BB436B68AE6D}"/>
              </a:ext>
            </a:extLst>
          </p:cNvPr>
          <p:cNvSpPr/>
          <p:nvPr userDrawn="1"/>
        </p:nvSpPr>
        <p:spPr>
          <a:xfrm rot="4627839">
            <a:off x="-5308869" y="-3785084"/>
            <a:ext cx="13559074" cy="12987473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chemeClr val="bg2">
              <a:alpha val="3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F758486-3896-431C-BC57-C2D44E18C854}"/>
              </a:ext>
            </a:extLst>
          </p:cNvPr>
          <p:cNvGrpSpPr/>
          <p:nvPr userDrawn="1"/>
        </p:nvGrpSpPr>
        <p:grpSpPr>
          <a:xfrm>
            <a:off x="2433750" y="1808163"/>
            <a:ext cx="8918462" cy="9683037"/>
            <a:chOff x="-515073" y="2466975"/>
            <a:chExt cx="27159008" cy="29487334"/>
          </a:xfrm>
        </p:grpSpPr>
        <p:sp>
          <p:nvSpPr>
            <p:cNvPr id="11" name="Freeform 5">
              <a:extLst>
                <a:ext uri="{FF2B5EF4-FFF2-40B4-BE49-F238E27FC236}">
                  <a16:creationId xmlns:a16="http://schemas.microsoft.com/office/drawing/2014/main" id="{BAFEA914-86AE-48DE-AF01-8A8699186A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23711" y="7742596"/>
              <a:ext cx="24220224" cy="24211713"/>
            </a:xfrm>
            <a:custGeom>
              <a:avLst/>
              <a:gdLst>
                <a:gd name="T0" fmla="*/ 2672 w 2740"/>
                <a:gd name="T1" fmla="*/ 0 h 2739"/>
                <a:gd name="T2" fmla="*/ 1779 w 2740"/>
                <a:gd name="T3" fmla="*/ 0 h 2739"/>
                <a:gd name="T4" fmla="*/ 1731 w 2740"/>
                <a:gd name="T5" fmla="*/ 19 h 2739"/>
                <a:gd name="T6" fmla="*/ 0 w 2740"/>
                <a:gd name="T7" fmla="*/ 1750 h 2739"/>
                <a:gd name="T8" fmla="*/ 990 w 2740"/>
                <a:gd name="T9" fmla="*/ 2739 h 2739"/>
                <a:gd name="T10" fmla="*/ 1563 w 2740"/>
                <a:gd name="T11" fmla="*/ 2164 h 2739"/>
                <a:gd name="T12" fmla="*/ 1565 w 2740"/>
                <a:gd name="T13" fmla="*/ 2166 h 2739"/>
                <a:gd name="T14" fmla="*/ 2720 w 2740"/>
                <a:gd name="T15" fmla="*/ 1008 h 2739"/>
                <a:gd name="T16" fmla="*/ 2740 w 2740"/>
                <a:gd name="T17" fmla="*/ 960 h 2739"/>
                <a:gd name="T18" fmla="*/ 2740 w 2740"/>
                <a:gd name="T19" fmla="*/ 68 h 2739"/>
                <a:gd name="T20" fmla="*/ 2672 w 2740"/>
                <a:gd name="T21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0" h="2739">
                  <a:moveTo>
                    <a:pt x="2672" y="0"/>
                  </a:moveTo>
                  <a:cubicBezTo>
                    <a:pt x="1779" y="0"/>
                    <a:pt x="1779" y="0"/>
                    <a:pt x="1779" y="0"/>
                  </a:cubicBezTo>
                  <a:cubicBezTo>
                    <a:pt x="1761" y="0"/>
                    <a:pt x="1744" y="7"/>
                    <a:pt x="1731" y="19"/>
                  </a:cubicBezTo>
                  <a:cubicBezTo>
                    <a:pt x="0" y="1750"/>
                    <a:pt x="0" y="1750"/>
                    <a:pt x="0" y="1750"/>
                  </a:cubicBezTo>
                  <a:cubicBezTo>
                    <a:pt x="990" y="2739"/>
                    <a:pt x="990" y="2739"/>
                    <a:pt x="990" y="2739"/>
                  </a:cubicBezTo>
                  <a:cubicBezTo>
                    <a:pt x="1563" y="2164"/>
                    <a:pt x="1563" y="2164"/>
                    <a:pt x="1563" y="2164"/>
                  </a:cubicBezTo>
                  <a:cubicBezTo>
                    <a:pt x="1565" y="2166"/>
                    <a:pt x="1565" y="2166"/>
                    <a:pt x="1565" y="2166"/>
                  </a:cubicBezTo>
                  <a:cubicBezTo>
                    <a:pt x="2720" y="1008"/>
                    <a:pt x="2720" y="1008"/>
                    <a:pt x="2720" y="1008"/>
                  </a:cubicBezTo>
                  <a:cubicBezTo>
                    <a:pt x="2733" y="995"/>
                    <a:pt x="2740" y="978"/>
                    <a:pt x="2740" y="960"/>
                  </a:cubicBezTo>
                  <a:cubicBezTo>
                    <a:pt x="2740" y="68"/>
                    <a:pt x="2740" y="68"/>
                    <a:pt x="2740" y="68"/>
                  </a:cubicBezTo>
                  <a:cubicBezTo>
                    <a:pt x="2740" y="30"/>
                    <a:pt x="2710" y="0"/>
                    <a:pt x="2672" y="0"/>
                  </a:cubicBezTo>
                </a:path>
              </a:pathLst>
            </a:custGeom>
            <a:solidFill>
              <a:schemeClr val="bg1">
                <a:alpha val="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" name="Freeform 5">
              <a:extLst>
                <a:ext uri="{FF2B5EF4-FFF2-40B4-BE49-F238E27FC236}">
                  <a16:creationId xmlns:a16="http://schemas.microsoft.com/office/drawing/2014/main" id="{11FB0001-141B-4177-9CA8-1C761D7325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15073" y="2466975"/>
              <a:ext cx="24220224" cy="24211713"/>
            </a:xfrm>
            <a:custGeom>
              <a:avLst/>
              <a:gdLst>
                <a:gd name="T0" fmla="*/ 2672 w 2740"/>
                <a:gd name="T1" fmla="*/ 0 h 2739"/>
                <a:gd name="T2" fmla="*/ 1779 w 2740"/>
                <a:gd name="T3" fmla="*/ 0 h 2739"/>
                <a:gd name="T4" fmla="*/ 1731 w 2740"/>
                <a:gd name="T5" fmla="*/ 19 h 2739"/>
                <a:gd name="T6" fmla="*/ 0 w 2740"/>
                <a:gd name="T7" fmla="*/ 1750 h 2739"/>
                <a:gd name="T8" fmla="*/ 990 w 2740"/>
                <a:gd name="T9" fmla="*/ 2739 h 2739"/>
                <a:gd name="T10" fmla="*/ 1563 w 2740"/>
                <a:gd name="T11" fmla="*/ 2164 h 2739"/>
                <a:gd name="T12" fmla="*/ 1565 w 2740"/>
                <a:gd name="T13" fmla="*/ 2166 h 2739"/>
                <a:gd name="T14" fmla="*/ 2720 w 2740"/>
                <a:gd name="T15" fmla="*/ 1008 h 2739"/>
                <a:gd name="T16" fmla="*/ 2740 w 2740"/>
                <a:gd name="T17" fmla="*/ 960 h 2739"/>
                <a:gd name="T18" fmla="*/ 2740 w 2740"/>
                <a:gd name="T19" fmla="*/ 68 h 2739"/>
                <a:gd name="T20" fmla="*/ 2672 w 2740"/>
                <a:gd name="T21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0" h="2739">
                  <a:moveTo>
                    <a:pt x="2672" y="0"/>
                  </a:moveTo>
                  <a:cubicBezTo>
                    <a:pt x="1779" y="0"/>
                    <a:pt x="1779" y="0"/>
                    <a:pt x="1779" y="0"/>
                  </a:cubicBezTo>
                  <a:cubicBezTo>
                    <a:pt x="1761" y="0"/>
                    <a:pt x="1744" y="7"/>
                    <a:pt x="1731" y="19"/>
                  </a:cubicBezTo>
                  <a:cubicBezTo>
                    <a:pt x="0" y="1750"/>
                    <a:pt x="0" y="1750"/>
                    <a:pt x="0" y="1750"/>
                  </a:cubicBezTo>
                  <a:cubicBezTo>
                    <a:pt x="990" y="2739"/>
                    <a:pt x="990" y="2739"/>
                    <a:pt x="990" y="2739"/>
                  </a:cubicBezTo>
                  <a:cubicBezTo>
                    <a:pt x="1563" y="2164"/>
                    <a:pt x="1563" y="2164"/>
                    <a:pt x="1563" y="2164"/>
                  </a:cubicBezTo>
                  <a:cubicBezTo>
                    <a:pt x="1565" y="2166"/>
                    <a:pt x="1565" y="2166"/>
                    <a:pt x="1565" y="2166"/>
                  </a:cubicBezTo>
                  <a:cubicBezTo>
                    <a:pt x="2720" y="1008"/>
                    <a:pt x="2720" y="1008"/>
                    <a:pt x="2720" y="1008"/>
                  </a:cubicBezTo>
                  <a:cubicBezTo>
                    <a:pt x="2733" y="995"/>
                    <a:pt x="2740" y="978"/>
                    <a:pt x="2740" y="960"/>
                  </a:cubicBezTo>
                  <a:cubicBezTo>
                    <a:pt x="2740" y="68"/>
                    <a:pt x="2740" y="68"/>
                    <a:pt x="2740" y="68"/>
                  </a:cubicBezTo>
                  <a:cubicBezTo>
                    <a:pt x="2740" y="30"/>
                    <a:pt x="2710" y="0"/>
                    <a:pt x="2672" y="0"/>
                  </a:cubicBezTo>
                </a:path>
              </a:pathLst>
            </a:custGeom>
            <a:solidFill>
              <a:srgbClr val="2DD573">
                <a:alpha val="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3" name="Rectangle 12">
            <a:extLst>
              <a:ext uri="{FF2B5EF4-FFF2-40B4-BE49-F238E27FC236}">
                <a16:creationId xmlns:a16="http://schemas.microsoft.com/office/drawing/2014/main" id="{CDFBB33E-6289-45C8-8519-AD7D7DD264ED}"/>
              </a:ext>
            </a:extLst>
          </p:cNvPr>
          <p:cNvSpPr/>
          <p:nvPr userDrawn="1"/>
        </p:nvSpPr>
        <p:spPr>
          <a:xfrm>
            <a:off x="0" y="6348951"/>
            <a:ext cx="12192000" cy="514350"/>
          </a:xfrm>
          <a:prstGeom prst="rect">
            <a:avLst/>
          </a:prstGeom>
          <a:gradFill>
            <a:gsLst>
              <a:gs pos="0">
                <a:srgbClr val="124042">
                  <a:alpha val="0"/>
                </a:srgbClr>
              </a:gs>
              <a:gs pos="100000">
                <a:srgbClr val="12404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610" tIns="54610" rIns="54610" bIns="54610" rtlCol="0" anchor="ctr"/>
          <a:lstStyle/>
          <a:p>
            <a:pPr algn="ctr"/>
            <a:endParaRPr lang="en-GB" sz="900">
              <a:solidFill>
                <a:schemeClr val="bg1"/>
              </a:solidFill>
            </a:endParaRPr>
          </a:p>
        </p:txBody>
      </p:sp>
      <p:sp>
        <p:nvSpPr>
          <p:cNvPr id="97" name="object 20">
            <a:extLst>
              <a:ext uri="{FF2B5EF4-FFF2-40B4-BE49-F238E27FC236}">
                <a16:creationId xmlns:a16="http://schemas.microsoft.com/office/drawing/2014/main" id="{826042B1-09AD-407F-B64D-CC91AA5616D7}"/>
              </a:ext>
            </a:extLst>
          </p:cNvPr>
          <p:cNvSpPr/>
          <p:nvPr userDrawn="1"/>
        </p:nvSpPr>
        <p:spPr>
          <a:xfrm>
            <a:off x="-5720867" y="1399555"/>
            <a:ext cx="682459" cy="356984"/>
          </a:xfrm>
          <a:prstGeom prst="rect">
            <a:avLst/>
          </a:pr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21">
            <a:extLst>
              <a:ext uri="{FF2B5EF4-FFF2-40B4-BE49-F238E27FC236}">
                <a16:creationId xmlns:a16="http://schemas.microsoft.com/office/drawing/2014/main" id="{CE22C55B-151F-4CE5-B59C-81CE429B3313}"/>
              </a:ext>
            </a:extLst>
          </p:cNvPr>
          <p:cNvSpPr/>
          <p:nvPr userDrawn="1"/>
        </p:nvSpPr>
        <p:spPr>
          <a:xfrm>
            <a:off x="-4992141" y="1399555"/>
            <a:ext cx="682459" cy="356984"/>
          </a:xfrm>
          <a:prstGeom prst="rect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22">
            <a:extLst>
              <a:ext uri="{FF2B5EF4-FFF2-40B4-BE49-F238E27FC236}">
                <a16:creationId xmlns:a16="http://schemas.microsoft.com/office/drawing/2014/main" id="{6CCFB338-3AFB-486A-86BE-955DBA42B85A}"/>
              </a:ext>
            </a:extLst>
          </p:cNvPr>
          <p:cNvSpPr/>
          <p:nvPr userDrawn="1"/>
        </p:nvSpPr>
        <p:spPr>
          <a:xfrm>
            <a:off x="-4263402" y="1399555"/>
            <a:ext cx="682459" cy="356984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23">
            <a:extLst>
              <a:ext uri="{FF2B5EF4-FFF2-40B4-BE49-F238E27FC236}">
                <a16:creationId xmlns:a16="http://schemas.microsoft.com/office/drawing/2014/main" id="{18290CBC-DBF9-461B-B007-7EB6C56B4B47}"/>
              </a:ext>
            </a:extLst>
          </p:cNvPr>
          <p:cNvSpPr/>
          <p:nvPr userDrawn="1"/>
        </p:nvSpPr>
        <p:spPr>
          <a:xfrm>
            <a:off x="-5720867" y="1827621"/>
            <a:ext cx="682459" cy="356984"/>
          </a:xfrm>
          <a:prstGeom prst="rect">
            <a:avLst/>
          </a:pr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24">
            <a:extLst>
              <a:ext uri="{FF2B5EF4-FFF2-40B4-BE49-F238E27FC236}">
                <a16:creationId xmlns:a16="http://schemas.microsoft.com/office/drawing/2014/main" id="{98A7AA24-C9E1-469E-9F38-5553A7B2E716}"/>
              </a:ext>
            </a:extLst>
          </p:cNvPr>
          <p:cNvSpPr/>
          <p:nvPr userDrawn="1"/>
        </p:nvSpPr>
        <p:spPr>
          <a:xfrm>
            <a:off x="-4992141" y="1827621"/>
            <a:ext cx="682459" cy="356984"/>
          </a:xfrm>
          <a:prstGeom prst="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25">
            <a:extLst>
              <a:ext uri="{FF2B5EF4-FFF2-40B4-BE49-F238E27FC236}">
                <a16:creationId xmlns:a16="http://schemas.microsoft.com/office/drawing/2014/main" id="{0A0FFFD1-5766-43C3-8300-6F53F8B44D3F}"/>
              </a:ext>
            </a:extLst>
          </p:cNvPr>
          <p:cNvSpPr/>
          <p:nvPr userDrawn="1"/>
        </p:nvSpPr>
        <p:spPr>
          <a:xfrm>
            <a:off x="-4263402" y="1827621"/>
            <a:ext cx="682459" cy="356984"/>
          </a:xfrm>
          <a:prstGeom prst="rect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03" name="object 79">
            <a:extLst>
              <a:ext uri="{FF2B5EF4-FFF2-40B4-BE49-F238E27FC236}">
                <a16:creationId xmlns:a16="http://schemas.microsoft.com/office/drawing/2014/main" id="{C8BACB37-7A73-4915-96FB-A1D339C50A84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882292420"/>
              </p:ext>
            </p:extLst>
          </p:nvPr>
        </p:nvGraphicFramePr>
        <p:xfrm>
          <a:off x="-5734367" y="137429"/>
          <a:ext cx="5042533" cy="95811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270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035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992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4F213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333F48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1C254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12404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59E2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DA572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93163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45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52375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5B677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32466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05636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D32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932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EE75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7C6EB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CAD0D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21B0E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2DD57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DC20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83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E98D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106" name="Group 105">
            <a:extLst>
              <a:ext uri="{FF2B5EF4-FFF2-40B4-BE49-F238E27FC236}">
                <a16:creationId xmlns:a16="http://schemas.microsoft.com/office/drawing/2014/main" id="{34CF57DA-B22F-4544-A0AB-FB37F4CD86AE}"/>
              </a:ext>
            </a:extLst>
          </p:cNvPr>
          <p:cNvGrpSpPr/>
          <p:nvPr userDrawn="1"/>
        </p:nvGrpSpPr>
        <p:grpSpPr>
          <a:xfrm>
            <a:off x="4521284" y="1827621"/>
            <a:ext cx="3208755" cy="2716027"/>
            <a:chOff x="2762819" y="846138"/>
            <a:chExt cx="2754761" cy="2230218"/>
          </a:xfrm>
        </p:grpSpPr>
        <p:sp>
          <p:nvSpPr>
            <p:cNvPr id="107" name="Rectangle 26">
              <a:extLst>
                <a:ext uri="{FF2B5EF4-FFF2-40B4-BE49-F238E27FC236}">
                  <a16:creationId xmlns:a16="http://schemas.microsoft.com/office/drawing/2014/main" id="{2B22638A-EB5B-474D-8056-1802647DBCC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762819" y="846138"/>
              <a:ext cx="47686" cy="2222882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2308">
                <a:solidFill>
                  <a:srgbClr val="000000"/>
                </a:solidFill>
              </a:endParaRPr>
            </a:p>
          </p:txBody>
        </p:sp>
        <p:grpSp>
          <p:nvGrpSpPr>
            <p:cNvPr id="108" name="Group 107">
              <a:extLst>
                <a:ext uri="{FF2B5EF4-FFF2-40B4-BE49-F238E27FC236}">
                  <a16:creationId xmlns:a16="http://schemas.microsoft.com/office/drawing/2014/main" id="{30FF0DF2-F90F-4BD0-B041-61042B5CE88C}"/>
                </a:ext>
              </a:extLst>
            </p:cNvPr>
            <p:cNvGrpSpPr/>
            <p:nvPr/>
          </p:nvGrpSpPr>
          <p:grpSpPr>
            <a:xfrm>
              <a:off x="2990243" y="846138"/>
              <a:ext cx="2527337" cy="2230218"/>
              <a:chOff x="2990243" y="846138"/>
              <a:chExt cx="2527337" cy="2230218"/>
            </a:xfrm>
          </p:grpSpPr>
          <p:sp>
            <p:nvSpPr>
              <p:cNvPr id="109" name="Freeform 5">
                <a:extLst>
                  <a:ext uri="{FF2B5EF4-FFF2-40B4-BE49-F238E27FC236}">
                    <a16:creationId xmlns:a16="http://schemas.microsoft.com/office/drawing/2014/main" id="{5444CFF1-2FFF-4492-9B79-416D0E169A2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030592" y="2115308"/>
                <a:ext cx="385153" cy="392489"/>
              </a:xfrm>
              <a:custGeom>
                <a:avLst/>
                <a:gdLst>
                  <a:gd name="T0" fmla="*/ 64 w 64"/>
                  <a:gd name="T1" fmla="*/ 66 h 66"/>
                  <a:gd name="T2" fmla="*/ 64 w 64"/>
                  <a:gd name="T3" fmla="*/ 0 h 66"/>
                  <a:gd name="T4" fmla="*/ 51 w 64"/>
                  <a:gd name="T5" fmla="*/ 0 h 66"/>
                  <a:gd name="T6" fmla="*/ 32 w 64"/>
                  <a:gd name="T7" fmla="*/ 56 h 66"/>
                  <a:gd name="T8" fmla="*/ 32 w 64"/>
                  <a:gd name="T9" fmla="*/ 56 h 66"/>
                  <a:gd name="T10" fmla="*/ 13 w 64"/>
                  <a:gd name="T11" fmla="*/ 0 h 66"/>
                  <a:gd name="T12" fmla="*/ 0 w 64"/>
                  <a:gd name="T13" fmla="*/ 0 h 66"/>
                  <a:gd name="T14" fmla="*/ 0 w 64"/>
                  <a:gd name="T15" fmla="*/ 66 h 66"/>
                  <a:gd name="T16" fmla="*/ 9 w 64"/>
                  <a:gd name="T17" fmla="*/ 66 h 66"/>
                  <a:gd name="T18" fmla="*/ 9 w 64"/>
                  <a:gd name="T19" fmla="*/ 27 h 66"/>
                  <a:gd name="T20" fmla="*/ 9 w 64"/>
                  <a:gd name="T21" fmla="*/ 11 h 66"/>
                  <a:gd name="T22" fmla="*/ 9 w 64"/>
                  <a:gd name="T23" fmla="*/ 11 h 66"/>
                  <a:gd name="T24" fmla="*/ 28 w 64"/>
                  <a:gd name="T25" fmla="*/ 66 h 66"/>
                  <a:gd name="T26" fmla="*/ 37 w 64"/>
                  <a:gd name="T27" fmla="*/ 66 h 66"/>
                  <a:gd name="T28" fmla="*/ 55 w 64"/>
                  <a:gd name="T29" fmla="*/ 11 h 66"/>
                  <a:gd name="T30" fmla="*/ 55 w 64"/>
                  <a:gd name="T31" fmla="*/ 11 h 66"/>
                  <a:gd name="T32" fmla="*/ 55 w 64"/>
                  <a:gd name="T33" fmla="*/ 27 h 66"/>
                  <a:gd name="T34" fmla="*/ 55 w 64"/>
                  <a:gd name="T35" fmla="*/ 66 h 66"/>
                  <a:gd name="T36" fmla="*/ 64 w 64"/>
                  <a:gd name="T3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4" h="66">
                    <a:moveTo>
                      <a:pt x="64" y="66"/>
                    </a:moveTo>
                    <a:cubicBezTo>
                      <a:pt x="64" y="0"/>
                      <a:pt x="64" y="0"/>
                      <a:pt x="64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6"/>
                      <a:pt x="9" y="17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28" y="66"/>
                      <a:pt x="28" y="66"/>
                      <a:pt x="28" y="66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7"/>
                      <a:pt x="55" y="26"/>
                      <a:pt x="55" y="27"/>
                    </a:cubicBezTo>
                    <a:cubicBezTo>
                      <a:pt x="55" y="66"/>
                      <a:pt x="55" y="66"/>
                      <a:pt x="55" y="66"/>
                    </a:cubicBezTo>
                    <a:lnTo>
                      <a:pt x="64" y="6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10" name="Freeform 6">
                <a:extLst>
                  <a:ext uri="{FF2B5EF4-FFF2-40B4-BE49-F238E27FC236}">
                    <a16:creationId xmlns:a16="http://schemas.microsoft.com/office/drawing/2014/main" id="{C81549AA-3DC8-40A8-8EFE-F4221ECE7C2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481771" y="2115308"/>
                <a:ext cx="47686" cy="392489"/>
              </a:xfrm>
              <a:custGeom>
                <a:avLst/>
                <a:gdLst>
                  <a:gd name="T0" fmla="*/ 13 w 13"/>
                  <a:gd name="T1" fmla="*/ 29 h 107"/>
                  <a:gd name="T2" fmla="*/ 0 w 13"/>
                  <a:gd name="T3" fmla="*/ 29 h 107"/>
                  <a:gd name="T4" fmla="*/ 0 w 13"/>
                  <a:gd name="T5" fmla="*/ 107 h 107"/>
                  <a:gd name="T6" fmla="*/ 13 w 13"/>
                  <a:gd name="T7" fmla="*/ 107 h 107"/>
                  <a:gd name="T8" fmla="*/ 13 w 13"/>
                  <a:gd name="T9" fmla="*/ 29 h 107"/>
                  <a:gd name="T10" fmla="*/ 13 w 13"/>
                  <a:gd name="T11" fmla="*/ 16 h 107"/>
                  <a:gd name="T12" fmla="*/ 13 w 13"/>
                  <a:gd name="T13" fmla="*/ 0 h 107"/>
                  <a:gd name="T14" fmla="*/ 0 w 13"/>
                  <a:gd name="T15" fmla="*/ 0 h 107"/>
                  <a:gd name="T16" fmla="*/ 0 w 13"/>
                  <a:gd name="T17" fmla="*/ 16 h 107"/>
                  <a:gd name="T18" fmla="*/ 13 w 13"/>
                  <a:gd name="T19" fmla="*/ 1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07">
                    <a:moveTo>
                      <a:pt x="13" y="29"/>
                    </a:moveTo>
                    <a:lnTo>
                      <a:pt x="0" y="29"/>
                    </a:lnTo>
                    <a:lnTo>
                      <a:pt x="0" y="107"/>
                    </a:lnTo>
                    <a:lnTo>
                      <a:pt x="13" y="107"/>
                    </a:lnTo>
                    <a:lnTo>
                      <a:pt x="13" y="29"/>
                    </a:lnTo>
                    <a:close/>
                    <a:moveTo>
                      <a:pt x="13" y="16"/>
                    </a:moveTo>
                    <a:lnTo>
                      <a:pt x="13" y="0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13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11" name="Freeform 7">
                <a:extLst>
                  <a:ext uri="{FF2B5EF4-FFF2-40B4-BE49-F238E27FC236}">
                    <a16:creationId xmlns:a16="http://schemas.microsoft.com/office/drawing/2014/main" id="{B5F47D01-6934-4E0B-A693-597CA146694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88147" y="2214347"/>
                <a:ext cx="238428" cy="293450"/>
              </a:xfrm>
              <a:custGeom>
                <a:avLst/>
                <a:gdLst>
                  <a:gd name="T0" fmla="*/ 40 w 40"/>
                  <a:gd name="T1" fmla="*/ 17 h 49"/>
                  <a:gd name="T2" fmla="*/ 23 w 40"/>
                  <a:gd name="T3" fmla="*/ 0 h 49"/>
                  <a:gd name="T4" fmla="*/ 8 w 40"/>
                  <a:gd name="T5" fmla="*/ 8 h 49"/>
                  <a:gd name="T6" fmla="*/ 8 w 40"/>
                  <a:gd name="T7" fmla="*/ 8 h 49"/>
                  <a:gd name="T8" fmla="*/ 8 w 40"/>
                  <a:gd name="T9" fmla="*/ 1 h 49"/>
                  <a:gd name="T10" fmla="*/ 0 w 40"/>
                  <a:gd name="T11" fmla="*/ 1 h 49"/>
                  <a:gd name="T12" fmla="*/ 0 w 40"/>
                  <a:gd name="T13" fmla="*/ 49 h 49"/>
                  <a:gd name="T14" fmla="*/ 9 w 40"/>
                  <a:gd name="T15" fmla="*/ 49 h 49"/>
                  <a:gd name="T16" fmla="*/ 9 w 40"/>
                  <a:gd name="T17" fmla="*/ 23 h 49"/>
                  <a:gd name="T18" fmla="*/ 21 w 40"/>
                  <a:gd name="T19" fmla="*/ 7 h 49"/>
                  <a:gd name="T20" fmla="*/ 32 w 40"/>
                  <a:gd name="T21" fmla="*/ 20 h 49"/>
                  <a:gd name="T22" fmla="*/ 32 w 40"/>
                  <a:gd name="T23" fmla="*/ 49 h 49"/>
                  <a:gd name="T24" fmla="*/ 40 w 40"/>
                  <a:gd name="T25" fmla="*/ 49 h 49"/>
                  <a:gd name="T26" fmla="*/ 40 w 40"/>
                  <a:gd name="T27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49">
                    <a:moveTo>
                      <a:pt x="40" y="17"/>
                    </a:moveTo>
                    <a:cubicBezTo>
                      <a:pt x="40" y="3"/>
                      <a:pt x="30" y="0"/>
                      <a:pt x="23" y="0"/>
                    </a:cubicBezTo>
                    <a:cubicBezTo>
                      <a:pt x="15" y="0"/>
                      <a:pt x="10" y="6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10"/>
                      <a:pt x="17" y="7"/>
                      <a:pt x="21" y="7"/>
                    </a:cubicBezTo>
                    <a:cubicBezTo>
                      <a:pt x="29" y="7"/>
                      <a:pt x="32" y="11"/>
                      <a:pt x="32" y="20"/>
                    </a:cubicBezTo>
                    <a:cubicBezTo>
                      <a:pt x="32" y="49"/>
                      <a:pt x="32" y="49"/>
                      <a:pt x="32" y="49"/>
                    </a:cubicBezTo>
                    <a:cubicBezTo>
                      <a:pt x="40" y="49"/>
                      <a:pt x="40" y="49"/>
                      <a:pt x="40" y="49"/>
                    </a:cubicBezTo>
                    <a:lnTo>
                      <a:pt x="40" y="1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12" name="Freeform 8">
                <a:extLst>
                  <a:ext uri="{FF2B5EF4-FFF2-40B4-BE49-F238E27FC236}">
                    <a16:creationId xmlns:a16="http://schemas.microsoft.com/office/drawing/2014/main" id="{D55D1354-D2F2-472A-BB43-D46810AC33C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888933" y="2115308"/>
                <a:ext cx="47686" cy="392489"/>
              </a:xfrm>
              <a:custGeom>
                <a:avLst/>
                <a:gdLst>
                  <a:gd name="T0" fmla="*/ 13 w 13"/>
                  <a:gd name="T1" fmla="*/ 29 h 107"/>
                  <a:gd name="T2" fmla="*/ 0 w 13"/>
                  <a:gd name="T3" fmla="*/ 29 h 107"/>
                  <a:gd name="T4" fmla="*/ 0 w 13"/>
                  <a:gd name="T5" fmla="*/ 107 h 107"/>
                  <a:gd name="T6" fmla="*/ 13 w 13"/>
                  <a:gd name="T7" fmla="*/ 107 h 107"/>
                  <a:gd name="T8" fmla="*/ 13 w 13"/>
                  <a:gd name="T9" fmla="*/ 29 h 107"/>
                  <a:gd name="T10" fmla="*/ 13 w 13"/>
                  <a:gd name="T11" fmla="*/ 16 h 107"/>
                  <a:gd name="T12" fmla="*/ 13 w 13"/>
                  <a:gd name="T13" fmla="*/ 0 h 107"/>
                  <a:gd name="T14" fmla="*/ 0 w 13"/>
                  <a:gd name="T15" fmla="*/ 0 h 107"/>
                  <a:gd name="T16" fmla="*/ 0 w 13"/>
                  <a:gd name="T17" fmla="*/ 16 h 107"/>
                  <a:gd name="T18" fmla="*/ 13 w 13"/>
                  <a:gd name="T19" fmla="*/ 1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07">
                    <a:moveTo>
                      <a:pt x="13" y="29"/>
                    </a:moveTo>
                    <a:lnTo>
                      <a:pt x="0" y="29"/>
                    </a:lnTo>
                    <a:lnTo>
                      <a:pt x="0" y="107"/>
                    </a:lnTo>
                    <a:lnTo>
                      <a:pt x="13" y="107"/>
                    </a:lnTo>
                    <a:lnTo>
                      <a:pt x="13" y="29"/>
                    </a:lnTo>
                    <a:close/>
                    <a:moveTo>
                      <a:pt x="13" y="16"/>
                    </a:moveTo>
                    <a:lnTo>
                      <a:pt x="13" y="0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13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13" name="Freeform 9">
                <a:extLst>
                  <a:ext uri="{FF2B5EF4-FFF2-40B4-BE49-F238E27FC236}">
                    <a16:creationId xmlns:a16="http://schemas.microsoft.com/office/drawing/2014/main" id="{87A546AE-918C-4715-BC1F-E64D56DC87E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984304" y="2214347"/>
                <a:ext cx="231092" cy="304454"/>
              </a:xfrm>
              <a:custGeom>
                <a:avLst/>
                <a:gdLst>
                  <a:gd name="T0" fmla="*/ 38 w 39"/>
                  <a:gd name="T1" fmla="*/ 15 h 51"/>
                  <a:gd name="T2" fmla="*/ 19 w 39"/>
                  <a:gd name="T3" fmla="*/ 0 h 51"/>
                  <a:gd name="T4" fmla="*/ 1 w 39"/>
                  <a:gd name="T5" fmla="*/ 15 h 51"/>
                  <a:gd name="T6" fmla="*/ 12 w 39"/>
                  <a:gd name="T7" fmla="*/ 27 h 51"/>
                  <a:gd name="T8" fmla="*/ 22 w 39"/>
                  <a:gd name="T9" fmla="*/ 29 h 51"/>
                  <a:gd name="T10" fmla="*/ 31 w 39"/>
                  <a:gd name="T11" fmla="*/ 36 h 51"/>
                  <a:gd name="T12" fmla="*/ 20 w 39"/>
                  <a:gd name="T13" fmla="*/ 44 h 51"/>
                  <a:gd name="T14" fmla="*/ 8 w 39"/>
                  <a:gd name="T15" fmla="*/ 34 h 51"/>
                  <a:gd name="T16" fmla="*/ 0 w 39"/>
                  <a:gd name="T17" fmla="*/ 34 h 51"/>
                  <a:gd name="T18" fmla="*/ 20 w 39"/>
                  <a:gd name="T19" fmla="*/ 51 h 51"/>
                  <a:gd name="T20" fmla="*/ 39 w 39"/>
                  <a:gd name="T21" fmla="*/ 35 h 51"/>
                  <a:gd name="T22" fmla="*/ 26 w 39"/>
                  <a:gd name="T23" fmla="*/ 22 h 51"/>
                  <a:gd name="T24" fmla="*/ 18 w 39"/>
                  <a:gd name="T25" fmla="*/ 20 h 51"/>
                  <a:gd name="T26" fmla="*/ 9 w 39"/>
                  <a:gd name="T27" fmla="*/ 14 h 51"/>
                  <a:gd name="T28" fmla="*/ 19 w 39"/>
                  <a:gd name="T29" fmla="*/ 7 h 51"/>
                  <a:gd name="T30" fmla="*/ 30 w 39"/>
                  <a:gd name="T31" fmla="*/ 15 h 51"/>
                  <a:gd name="T32" fmla="*/ 38 w 39"/>
                  <a:gd name="T33" fmla="*/ 1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51">
                    <a:moveTo>
                      <a:pt x="38" y="15"/>
                    </a:moveTo>
                    <a:cubicBezTo>
                      <a:pt x="38" y="13"/>
                      <a:pt x="37" y="0"/>
                      <a:pt x="19" y="0"/>
                    </a:cubicBezTo>
                    <a:cubicBezTo>
                      <a:pt x="10" y="0"/>
                      <a:pt x="1" y="5"/>
                      <a:pt x="1" y="15"/>
                    </a:cubicBezTo>
                    <a:cubicBezTo>
                      <a:pt x="1" y="22"/>
                      <a:pt x="6" y="25"/>
                      <a:pt x="12" y="27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9" y="31"/>
                      <a:pt x="31" y="32"/>
                      <a:pt x="31" y="36"/>
                    </a:cubicBezTo>
                    <a:cubicBezTo>
                      <a:pt x="31" y="42"/>
                      <a:pt x="26" y="44"/>
                      <a:pt x="20" y="44"/>
                    </a:cubicBezTo>
                    <a:cubicBezTo>
                      <a:pt x="9" y="44"/>
                      <a:pt x="8" y="38"/>
                      <a:pt x="8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40"/>
                      <a:pt x="1" y="51"/>
                      <a:pt x="20" y="51"/>
                    </a:cubicBezTo>
                    <a:cubicBezTo>
                      <a:pt x="31" y="51"/>
                      <a:pt x="39" y="45"/>
                      <a:pt x="39" y="35"/>
                    </a:cubicBezTo>
                    <a:cubicBezTo>
                      <a:pt x="39" y="28"/>
                      <a:pt x="36" y="25"/>
                      <a:pt x="26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2" y="19"/>
                      <a:pt x="9" y="18"/>
                      <a:pt x="9" y="14"/>
                    </a:cubicBezTo>
                    <a:cubicBezTo>
                      <a:pt x="9" y="8"/>
                      <a:pt x="16" y="7"/>
                      <a:pt x="19" y="7"/>
                    </a:cubicBezTo>
                    <a:cubicBezTo>
                      <a:pt x="29" y="7"/>
                      <a:pt x="30" y="12"/>
                      <a:pt x="30" y="15"/>
                    </a:cubicBezTo>
                    <a:lnTo>
                      <a:pt x="38" y="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14" name="Freeform 10">
                <a:extLst>
                  <a:ext uri="{FF2B5EF4-FFF2-40B4-BE49-F238E27FC236}">
                    <a16:creationId xmlns:a16="http://schemas.microsoft.com/office/drawing/2014/main" id="{E092D8A5-1B30-4216-AC6B-8CFD8527AD9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233737" y="2144653"/>
                <a:ext cx="139389" cy="370480"/>
              </a:xfrm>
              <a:custGeom>
                <a:avLst/>
                <a:gdLst>
                  <a:gd name="T0" fmla="*/ 23 w 23"/>
                  <a:gd name="T1" fmla="*/ 20 h 62"/>
                  <a:gd name="T2" fmla="*/ 23 w 23"/>
                  <a:gd name="T3" fmla="*/ 13 h 62"/>
                  <a:gd name="T4" fmla="*/ 15 w 23"/>
                  <a:gd name="T5" fmla="*/ 13 h 62"/>
                  <a:gd name="T6" fmla="*/ 15 w 23"/>
                  <a:gd name="T7" fmla="*/ 0 h 62"/>
                  <a:gd name="T8" fmla="*/ 7 w 23"/>
                  <a:gd name="T9" fmla="*/ 0 h 62"/>
                  <a:gd name="T10" fmla="*/ 7 w 23"/>
                  <a:gd name="T11" fmla="*/ 13 h 62"/>
                  <a:gd name="T12" fmla="*/ 0 w 23"/>
                  <a:gd name="T13" fmla="*/ 13 h 62"/>
                  <a:gd name="T14" fmla="*/ 0 w 23"/>
                  <a:gd name="T15" fmla="*/ 20 h 62"/>
                  <a:gd name="T16" fmla="*/ 7 w 23"/>
                  <a:gd name="T17" fmla="*/ 20 h 62"/>
                  <a:gd name="T18" fmla="*/ 7 w 23"/>
                  <a:gd name="T19" fmla="*/ 52 h 62"/>
                  <a:gd name="T20" fmla="*/ 17 w 23"/>
                  <a:gd name="T21" fmla="*/ 62 h 62"/>
                  <a:gd name="T22" fmla="*/ 23 w 23"/>
                  <a:gd name="T23" fmla="*/ 61 h 62"/>
                  <a:gd name="T24" fmla="*/ 23 w 23"/>
                  <a:gd name="T25" fmla="*/ 55 h 62"/>
                  <a:gd name="T26" fmla="*/ 20 w 23"/>
                  <a:gd name="T27" fmla="*/ 55 h 62"/>
                  <a:gd name="T28" fmla="*/ 15 w 23"/>
                  <a:gd name="T29" fmla="*/ 51 h 62"/>
                  <a:gd name="T30" fmla="*/ 15 w 23"/>
                  <a:gd name="T31" fmla="*/ 20 h 62"/>
                  <a:gd name="T32" fmla="*/ 23 w 23"/>
                  <a:gd name="T33" fmla="*/ 2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62">
                    <a:moveTo>
                      <a:pt x="23" y="20"/>
                    </a:moveTo>
                    <a:cubicBezTo>
                      <a:pt x="23" y="13"/>
                      <a:pt x="23" y="13"/>
                      <a:pt x="23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52"/>
                      <a:pt x="7" y="52"/>
                      <a:pt x="7" y="52"/>
                    </a:cubicBezTo>
                    <a:cubicBezTo>
                      <a:pt x="7" y="58"/>
                      <a:pt x="9" y="62"/>
                      <a:pt x="17" y="62"/>
                    </a:cubicBezTo>
                    <a:cubicBezTo>
                      <a:pt x="17" y="62"/>
                      <a:pt x="20" y="62"/>
                      <a:pt x="23" y="61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0" y="55"/>
                      <a:pt x="20" y="55"/>
                      <a:pt x="20" y="55"/>
                    </a:cubicBezTo>
                    <a:cubicBezTo>
                      <a:pt x="18" y="55"/>
                      <a:pt x="15" y="55"/>
                      <a:pt x="15" y="51"/>
                    </a:cubicBezTo>
                    <a:cubicBezTo>
                      <a:pt x="15" y="20"/>
                      <a:pt x="15" y="20"/>
                      <a:pt x="15" y="20"/>
                    </a:cubicBezTo>
                    <a:lnTo>
                      <a:pt x="2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15" name="Freeform 11">
                <a:extLst>
                  <a:ext uri="{FF2B5EF4-FFF2-40B4-BE49-F238E27FC236}">
                    <a16:creationId xmlns:a16="http://schemas.microsoft.com/office/drawing/2014/main" id="{7F48BE84-3879-428B-B66A-A1FCA00F475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413475" y="2214347"/>
                <a:ext cx="139389" cy="293450"/>
              </a:xfrm>
              <a:custGeom>
                <a:avLst/>
                <a:gdLst>
                  <a:gd name="T0" fmla="*/ 8 w 23"/>
                  <a:gd name="T1" fmla="*/ 21 h 49"/>
                  <a:gd name="T2" fmla="*/ 20 w 23"/>
                  <a:gd name="T3" fmla="*/ 9 h 49"/>
                  <a:gd name="T4" fmla="*/ 23 w 23"/>
                  <a:gd name="T5" fmla="*/ 9 h 49"/>
                  <a:gd name="T6" fmla="*/ 23 w 23"/>
                  <a:gd name="T7" fmla="*/ 0 h 49"/>
                  <a:gd name="T8" fmla="*/ 21 w 23"/>
                  <a:gd name="T9" fmla="*/ 0 h 49"/>
                  <a:gd name="T10" fmla="*/ 7 w 23"/>
                  <a:gd name="T11" fmla="*/ 9 h 49"/>
                  <a:gd name="T12" fmla="*/ 7 w 23"/>
                  <a:gd name="T13" fmla="*/ 9 h 49"/>
                  <a:gd name="T14" fmla="*/ 7 w 23"/>
                  <a:gd name="T15" fmla="*/ 1 h 49"/>
                  <a:gd name="T16" fmla="*/ 0 w 23"/>
                  <a:gd name="T17" fmla="*/ 1 h 49"/>
                  <a:gd name="T18" fmla="*/ 0 w 23"/>
                  <a:gd name="T19" fmla="*/ 49 h 49"/>
                  <a:gd name="T20" fmla="*/ 8 w 23"/>
                  <a:gd name="T21" fmla="*/ 49 h 49"/>
                  <a:gd name="T22" fmla="*/ 8 w 23"/>
                  <a:gd name="T23" fmla="*/ 2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" h="49">
                    <a:moveTo>
                      <a:pt x="8" y="21"/>
                    </a:moveTo>
                    <a:cubicBezTo>
                      <a:pt x="8" y="14"/>
                      <a:pt x="13" y="9"/>
                      <a:pt x="20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0"/>
                      <a:pt x="22" y="0"/>
                      <a:pt x="21" y="0"/>
                    </a:cubicBezTo>
                    <a:cubicBezTo>
                      <a:pt x="15" y="0"/>
                      <a:pt x="11" y="4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8" y="49"/>
                      <a:pt x="8" y="49"/>
                      <a:pt x="8" y="49"/>
                    </a:cubicBezTo>
                    <a:lnTo>
                      <a:pt x="8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16" name="Freeform 12">
                <a:extLst>
                  <a:ext uri="{FF2B5EF4-FFF2-40B4-BE49-F238E27FC236}">
                    <a16:creationId xmlns:a16="http://schemas.microsoft.com/office/drawing/2014/main" id="{4A9B2471-9667-46E1-9DCD-FB5E2667747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563868" y="2221684"/>
                <a:ext cx="264105" cy="407162"/>
              </a:xfrm>
              <a:custGeom>
                <a:avLst/>
                <a:gdLst>
                  <a:gd name="T0" fmla="*/ 22 w 44"/>
                  <a:gd name="T1" fmla="*/ 40 h 68"/>
                  <a:gd name="T2" fmla="*/ 22 w 44"/>
                  <a:gd name="T3" fmla="*/ 40 h 68"/>
                  <a:gd name="T4" fmla="*/ 9 w 44"/>
                  <a:gd name="T5" fmla="*/ 0 h 68"/>
                  <a:gd name="T6" fmla="*/ 0 w 44"/>
                  <a:gd name="T7" fmla="*/ 0 h 68"/>
                  <a:gd name="T8" fmla="*/ 18 w 44"/>
                  <a:gd name="T9" fmla="*/ 50 h 68"/>
                  <a:gd name="T10" fmla="*/ 9 w 44"/>
                  <a:gd name="T11" fmla="*/ 61 h 68"/>
                  <a:gd name="T12" fmla="*/ 4 w 44"/>
                  <a:gd name="T13" fmla="*/ 60 h 68"/>
                  <a:gd name="T14" fmla="*/ 4 w 44"/>
                  <a:gd name="T15" fmla="*/ 67 h 68"/>
                  <a:gd name="T16" fmla="*/ 8 w 44"/>
                  <a:gd name="T17" fmla="*/ 68 h 68"/>
                  <a:gd name="T18" fmla="*/ 26 w 44"/>
                  <a:gd name="T19" fmla="*/ 48 h 68"/>
                  <a:gd name="T20" fmla="*/ 44 w 44"/>
                  <a:gd name="T21" fmla="*/ 0 h 68"/>
                  <a:gd name="T22" fmla="*/ 35 w 44"/>
                  <a:gd name="T23" fmla="*/ 0 h 68"/>
                  <a:gd name="T24" fmla="*/ 22 w 44"/>
                  <a:gd name="T25" fmla="*/ 4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68">
                    <a:moveTo>
                      <a:pt x="22" y="40"/>
                    </a:moveTo>
                    <a:cubicBezTo>
                      <a:pt x="22" y="40"/>
                      <a:pt x="22" y="40"/>
                      <a:pt x="22" y="4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4" y="60"/>
                      <a:pt x="13" y="61"/>
                      <a:pt x="9" y="61"/>
                    </a:cubicBezTo>
                    <a:cubicBezTo>
                      <a:pt x="7" y="61"/>
                      <a:pt x="5" y="60"/>
                      <a:pt x="4" y="60"/>
                    </a:cubicBezTo>
                    <a:cubicBezTo>
                      <a:pt x="4" y="67"/>
                      <a:pt x="4" y="67"/>
                      <a:pt x="4" y="67"/>
                    </a:cubicBezTo>
                    <a:cubicBezTo>
                      <a:pt x="5" y="68"/>
                      <a:pt x="6" y="68"/>
                      <a:pt x="8" y="68"/>
                    </a:cubicBezTo>
                    <a:cubicBezTo>
                      <a:pt x="18" y="68"/>
                      <a:pt x="19" y="67"/>
                      <a:pt x="26" y="48"/>
                    </a:cubicBezTo>
                    <a:cubicBezTo>
                      <a:pt x="33" y="32"/>
                      <a:pt x="38" y="16"/>
                      <a:pt x="44" y="0"/>
                    </a:cubicBezTo>
                    <a:cubicBezTo>
                      <a:pt x="35" y="0"/>
                      <a:pt x="35" y="0"/>
                      <a:pt x="35" y="0"/>
                    </a:cubicBezTo>
                    <a:lnTo>
                      <a:pt x="22" y="4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17" name="Freeform 13">
                <a:extLst>
                  <a:ext uri="{FF2B5EF4-FFF2-40B4-BE49-F238E27FC236}">
                    <a16:creationId xmlns:a16="http://schemas.microsoft.com/office/drawing/2014/main" id="{556C798F-667F-436C-9E66-E74432F3632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012251" y="2779238"/>
                <a:ext cx="271441" cy="297118"/>
              </a:xfrm>
              <a:custGeom>
                <a:avLst/>
                <a:gdLst>
                  <a:gd name="T0" fmla="*/ 0 w 45"/>
                  <a:gd name="T1" fmla="*/ 25 h 50"/>
                  <a:gd name="T2" fmla="*/ 22 w 45"/>
                  <a:gd name="T3" fmla="*/ 50 h 50"/>
                  <a:gd name="T4" fmla="*/ 45 w 45"/>
                  <a:gd name="T5" fmla="*/ 25 h 50"/>
                  <a:gd name="T6" fmla="*/ 22 w 45"/>
                  <a:gd name="T7" fmla="*/ 0 h 50"/>
                  <a:gd name="T8" fmla="*/ 0 w 45"/>
                  <a:gd name="T9" fmla="*/ 25 h 50"/>
                  <a:gd name="T10" fmla="*/ 8 w 45"/>
                  <a:gd name="T11" fmla="*/ 25 h 50"/>
                  <a:gd name="T12" fmla="*/ 22 w 45"/>
                  <a:gd name="T13" fmla="*/ 7 h 50"/>
                  <a:gd name="T14" fmla="*/ 36 w 45"/>
                  <a:gd name="T15" fmla="*/ 25 h 50"/>
                  <a:gd name="T16" fmla="*/ 22 w 45"/>
                  <a:gd name="T17" fmla="*/ 43 h 50"/>
                  <a:gd name="T18" fmla="*/ 8 w 45"/>
                  <a:gd name="T19" fmla="*/ 2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" h="50">
                    <a:moveTo>
                      <a:pt x="0" y="25"/>
                    </a:moveTo>
                    <a:cubicBezTo>
                      <a:pt x="0" y="37"/>
                      <a:pt x="7" y="50"/>
                      <a:pt x="22" y="50"/>
                    </a:cubicBezTo>
                    <a:cubicBezTo>
                      <a:pt x="38" y="50"/>
                      <a:pt x="45" y="37"/>
                      <a:pt x="45" y="25"/>
                    </a:cubicBezTo>
                    <a:cubicBezTo>
                      <a:pt x="45" y="13"/>
                      <a:pt x="38" y="0"/>
                      <a:pt x="22" y="0"/>
                    </a:cubicBezTo>
                    <a:cubicBezTo>
                      <a:pt x="7" y="0"/>
                      <a:pt x="0" y="13"/>
                      <a:pt x="0" y="25"/>
                    </a:cubicBezTo>
                    <a:close/>
                    <a:moveTo>
                      <a:pt x="8" y="25"/>
                    </a:moveTo>
                    <a:cubicBezTo>
                      <a:pt x="8" y="19"/>
                      <a:pt x="11" y="7"/>
                      <a:pt x="22" y="7"/>
                    </a:cubicBezTo>
                    <a:cubicBezTo>
                      <a:pt x="34" y="7"/>
                      <a:pt x="36" y="19"/>
                      <a:pt x="36" y="25"/>
                    </a:cubicBezTo>
                    <a:cubicBezTo>
                      <a:pt x="36" y="31"/>
                      <a:pt x="34" y="43"/>
                      <a:pt x="22" y="43"/>
                    </a:cubicBezTo>
                    <a:cubicBezTo>
                      <a:pt x="11" y="43"/>
                      <a:pt x="8" y="31"/>
                      <a:pt x="8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18" name="Freeform 14">
                <a:extLst>
                  <a:ext uri="{FF2B5EF4-FFF2-40B4-BE49-F238E27FC236}">
                    <a16:creationId xmlns:a16="http://schemas.microsoft.com/office/drawing/2014/main" id="{56187DD0-CC32-4698-BFB6-CD27024849B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02033" y="2669194"/>
                <a:ext cx="132052" cy="399825"/>
              </a:xfrm>
              <a:custGeom>
                <a:avLst/>
                <a:gdLst>
                  <a:gd name="T0" fmla="*/ 22 w 22"/>
                  <a:gd name="T1" fmla="*/ 26 h 67"/>
                  <a:gd name="T2" fmla="*/ 22 w 22"/>
                  <a:gd name="T3" fmla="*/ 19 h 67"/>
                  <a:gd name="T4" fmla="*/ 14 w 22"/>
                  <a:gd name="T5" fmla="*/ 19 h 67"/>
                  <a:gd name="T6" fmla="*/ 14 w 22"/>
                  <a:gd name="T7" fmla="*/ 13 h 67"/>
                  <a:gd name="T8" fmla="*/ 19 w 22"/>
                  <a:gd name="T9" fmla="*/ 7 h 67"/>
                  <a:gd name="T10" fmla="*/ 22 w 22"/>
                  <a:gd name="T11" fmla="*/ 8 h 67"/>
                  <a:gd name="T12" fmla="*/ 22 w 22"/>
                  <a:gd name="T13" fmla="*/ 0 h 67"/>
                  <a:gd name="T14" fmla="*/ 19 w 22"/>
                  <a:gd name="T15" fmla="*/ 0 h 67"/>
                  <a:gd name="T16" fmla="*/ 6 w 22"/>
                  <a:gd name="T17" fmla="*/ 11 h 67"/>
                  <a:gd name="T18" fmla="*/ 6 w 22"/>
                  <a:gd name="T19" fmla="*/ 19 h 67"/>
                  <a:gd name="T20" fmla="*/ 0 w 22"/>
                  <a:gd name="T21" fmla="*/ 19 h 67"/>
                  <a:gd name="T22" fmla="*/ 0 w 22"/>
                  <a:gd name="T23" fmla="*/ 26 h 67"/>
                  <a:gd name="T24" fmla="*/ 6 w 22"/>
                  <a:gd name="T25" fmla="*/ 26 h 67"/>
                  <a:gd name="T26" fmla="*/ 6 w 22"/>
                  <a:gd name="T27" fmla="*/ 67 h 67"/>
                  <a:gd name="T28" fmla="*/ 14 w 22"/>
                  <a:gd name="T29" fmla="*/ 67 h 67"/>
                  <a:gd name="T30" fmla="*/ 14 w 22"/>
                  <a:gd name="T31" fmla="*/ 26 h 67"/>
                  <a:gd name="T32" fmla="*/ 22 w 22"/>
                  <a:gd name="T33" fmla="*/ 26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67">
                    <a:moveTo>
                      <a:pt x="22" y="26"/>
                    </a:moveTo>
                    <a:cubicBezTo>
                      <a:pt x="22" y="19"/>
                      <a:pt x="22" y="19"/>
                      <a:pt x="22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9"/>
                      <a:pt x="16" y="7"/>
                      <a:pt x="19" y="7"/>
                    </a:cubicBezTo>
                    <a:cubicBezTo>
                      <a:pt x="20" y="7"/>
                      <a:pt x="21" y="7"/>
                      <a:pt x="22" y="8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0" y="0"/>
                      <a:pt x="19" y="0"/>
                    </a:cubicBezTo>
                    <a:cubicBezTo>
                      <a:pt x="11" y="0"/>
                      <a:pt x="6" y="3"/>
                      <a:pt x="6" y="11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14" y="67"/>
                      <a:pt x="14" y="67"/>
                      <a:pt x="14" y="67"/>
                    </a:cubicBezTo>
                    <a:cubicBezTo>
                      <a:pt x="14" y="26"/>
                      <a:pt x="14" y="26"/>
                      <a:pt x="14" y="26"/>
                    </a:cubicBezTo>
                    <a:lnTo>
                      <a:pt x="22" y="2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19" name="Freeform 15">
                <a:extLst>
                  <a:ext uri="{FF2B5EF4-FFF2-40B4-BE49-F238E27FC236}">
                    <a16:creationId xmlns:a16="http://schemas.microsoft.com/office/drawing/2014/main" id="{BCC9790C-6B14-4C45-A60B-20516FB0CAB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613824" y="2676531"/>
                <a:ext cx="326463" cy="392489"/>
              </a:xfrm>
              <a:custGeom>
                <a:avLst/>
                <a:gdLst>
                  <a:gd name="T0" fmla="*/ 0 w 55"/>
                  <a:gd name="T1" fmla="*/ 66 h 66"/>
                  <a:gd name="T2" fmla="*/ 27 w 55"/>
                  <a:gd name="T3" fmla="*/ 66 h 66"/>
                  <a:gd name="T4" fmla="*/ 55 w 55"/>
                  <a:gd name="T5" fmla="*/ 32 h 66"/>
                  <a:gd name="T6" fmla="*/ 27 w 55"/>
                  <a:gd name="T7" fmla="*/ 0 h 66"/>
                  <a:gd name="T8" fmla="*/ 0 w 55"/>
                  <a:gd name="T9" fmla="*/ 0 h 66"/>
                  <a:gd name="T10" fmla="*/ 0 w 55"/>
                  <a:gd name="T11" fmla="*/ 66 h 66"/>
                  <a:gd name="T12" fmla="*/ 9 w 55"/>
                  <a:gd name="T13" fmla="*/ 8 h 66"/>
                  <a:gd name="T14" fmla="*/ 26 w 55"/>
                  <a:gd name="T15" fmla="*/ 8 h 66"/>
                  <a:gd name="T16" fmla="*/ 46 w 55"/>
                  <a:gd name="T17" fmla="*/ 33 h 66"/>
                  <a:gd name="T18" fmla="*/ 27 w 55"/>
                  <a:gd name="T19" fmla="*/ 58 h 66"/>
                  <a:gd name="T20" fmla="*/ 9 w 55"/>
                  <a:gd name="T21" fmla="*/ 58 h 66"/>
                  <a:gd name="T22" fmla="*/ 9 w 55"/>
                  <a:gd name="T23" fmla="*/ 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5" h="66">
                    <a:moveTo>
                      <a:pt x="0" y="66"/>
                    </a:moveTo>
                    <a:cubicBezTo>
                      <a:pt x="27" y="66"/>
                      <a:pt x="27" y="66"/>
                      <a:pt x="27" y="66"/>
                    </a:cubicBezTo>
                    <a:cubicBezTo>
                      <a:pt x="48" y="66"/>
                      <a:pt x="55" y="47"/>
                      <a:pt x="55" y="32"/>
                    </a:cubicBezTo>
                    <a:cubicBezTo>
                      <a:pt x="55" y="13"/>
                      <a:pt x="44" y="0"/>
                      <a:pt x="27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66"/>
                    </a:lnTo>
                    <a:close/>
                    <a:moveTo>
                      <a:pt x="9" y="8"/>
                    </a:moveTo>
                    <a:cubicBezTo>
                      <a:pt x="26" y="8"/>
                      <a:pt x="26" y="8"/>
                      <a:pt x="26" y="8"/>
                    </a:cubicBezTo>
                    <a:cubicBezTo>
                      <a:pt x="38" y="8"/>
                      <a:pt x="46" y="16"/>
                      <a:pt x="46" y="33"/>
                    </a:cubicBezTo>
                    <a:cubicBezTo>
                      <a:pt x="46" y="49"/>
                      <a:pt x="38" y="58"/>
                      <a:pt x="27" y="58"/>
                    </a:cubicBezTo>
                    <a:cubicBezTo>
                      <a:pt x="9" y="58"/>
                      <a:pt x="9" y="58"/>
                      <a:pt x="9" y="58"/>
                    </a:cubicBez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20" name="Freeform 16">
                <a:extLst>
                  <a:ext uri="{FF2B5EF4-FFF2-40B4-BE49-F238E27FC236}">
                    <a16:creationId xmlns:a16="http://schemas.microsoft.com/office/drawing/2014/main" id="{FF4901BA-2720-4066-8978-28E76734A9B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984304" y="2779238"/>
                <a:ext cx="256769" cy="297118"/>
              </a:xfrm>
              <a:custGeom>
                <a:avLst/>
                <a:gdLst>
                  <a:gd name="T0" fmla="*/ 35 w 43"/>
                  <a:gd name="T1" fmla="*/ 34 h 50"/>
                  <a:gd name="T2" fmla="*/ 22 w 43"/>
                  <a:gd name="T3" fmla="*/ 43 h 50"/>
                  <a:gd name="T4" fmla="*/ 8 w 43"/>
                  <a:gd name="T5" fmla="*/ 28 h 50"/>
                  <a:gd name="T6" fmla="*/ 43 w 43"/>
                  <a:gd name="T7" fmla="*/ 28 h 50"/>
                  <a:gd name="T8" fmla="*/ 23 w 43"/>
                  <a:gd name="T9" fmla="*/ 0 h 50"/>
                  <a:gd name="T10" fmla="*/ 0 w 43"/>
                  <a:gd name="T11" fmla="*/ 26 h 50"/>
                  <a:gd name="T12" fmla="*/ 21 w 43"/>
                  <a:gd name="T13" fmla="*/ 50 h 50"/>
                  <a:gd name="T14" fmla="*/ 34 w 43"/>
                  <a:gd name="T15" fmla="*/ 47 h 50"/>
                  <a:gd name="T16" fmla="*/ 43 w 43"/>
                  <a:gd name="T17" fmla="*/ 34 h 50"/>
                  <a:gd name="T18" fmla="*/ 35 w 43"/>
                  <a:gd name="T19" fmla="*/ 34 h 50"/>
                  <a:gd name="T20" fmla="*/ 8 w 43"/>
                  <a:gd name="T21" fmla="*/ 21 h 50"/>
                  <a:gd name="T22" fmla="*/ 21 w 43"/>
                  <a:gd name="T23" fmla="*/ 7 h 50"/>
                  <a:gd name="T24" fmla="*/ 35 w 43"/>
                  <a:gd name="T25" fmla="*/ 21 h 50"/>
                  <a:gd name="T26" fmla="*/ 8 w 43"/>
                  <a:gd name="T27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50">
                    <a:moveTo>
                      <a:pt x="35" y="34"/>
                    </a:moveTo>
                    <a:cubicBezTo>
                      <a:pt x="34" y="38"/>
                      <a:pt x="30" y="43"/>
                      <a:pt x="22" y="43"/>
                    </a:cubicBezTo>
                    <a:cubicBezTo>
                      <a:pt x="13" y="43"/>
                      <a:pt x="8" y="38"/>
                      <a:pt x="8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11"/>
                      <a:pt x="36" y="0"/>
                      <a:pt x="23" y="0"/>
                    </a:cubicBezTo>
                    <a:cubicBezTo>
                      <a:pt x="7" y="0"/>
                      <a:pt x="0" y="11"/>
                      <a:pt x="0" y="26"/>
                    </a:cubicBezTo>
                    <a:cubicBezTo>
                      <a:pt x="0" y="40"/>
                      <a:pt x="8" y="50"/>
                      <a:pt x="21" y="50"/>
                    </a:cubicBezTo>
                    <a:cubicBezTo>
                      <a:pt x="29" y="50"/>
                      <a:pt x="32" y="49"/>
                      <a:pt x="34" y="47"/>
                    </a:cubicBezTo>
                    <a:cubicBezTo>
                      <a:pt x="40" y="43"/>
                      <a:pt x="42" y="36"/>
                      <a:pt x="43" y="34"/>
                    </a:cubicBezTo>
                    <a:lnTo>
                      <a:pt x="35" y="34"/>
                    </a:lnTo>
                    <a:close/>
                    <a:moveTo>
                      <a:pt x="8" y="21"/>
                    </a:moveTo>
                    <a:cubicBezTo>
                      <a:pt x="8" y="14"/>
                      <a:pt x="14" y="7"/>
                      <a:pt x="21" y="7"/>
                    </a:cubicBezTo>
                    <a:cubicBezTo>
                      <a:pt x="31" y="7"/>
                      <a:pt x="34" y="14"/>
                      <a:pt x="35" y="21"/>
                    </a:cubicBezTo>
                    <a:lnTo>
                      <a:pt x="8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21" name="Freeform 17">
                <a:extLst>
                  <a:ext uri="{FF2B5EF4-FFF2-40B4-BE49-F238E27FC236}">
                    <a16:creationId xmlns:a16="http://schemas.microsoft.com/office/drawing/2014/main" id="{C5480516-32CD-40DF-B4C8-5548232CDCF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263082" y="2669194"/>
                <a:ext cx="132052" cy="399825"/>
              </a:xfrm>
              <a:custGeom>
                <a:avLst/>
                <a:gdLst>
                  <a:gd name="T0" fmla="*/ 22 w 22"/>
                  <a:gd name="T1" fmla="*/ 26 h 67"/>
                  <a:gd name="T2" fmla="*/ 22 w 22"/>
                  <a:gd name="T3" fmla="*/ 19 h 67"/>
                  <a:gd name="T4" fmla="*/ 14 w 22"/>
                  <a:gd name="T5" fmla="*/ 19 h 67"/>
                  <a:gd name="T6" fmla="*/ 14 w 22"/>
                  <a:gd name="T7" fmla="*/ 13 h 67"/>
                  <a:gd name="T8" fmla="*/ 19 w 22"/>
                  <a:gd name="T9" fmla="*/ 7 h 67"/>
                  <a:gd name="T10" fmla="*/ 22 w 22"/>
                  <a:gd name="T11" fmla="*/ 8 h 67"/>
                  <a:gd name="T12" fmla="*/ 22 w 22"/>
                  <a:gd name="T13" fmla="*/ 0 h 67"/>
                  <a:gd name="T14" fmla="*/ 19 w 22"/>
                  <a:gd name="T15" fmla="*/ 0 h 67"/>
                  <a:gd name="T16" fmla="*/ 6 w 22"/>
                  <a:gd name="T17" fmla="*/ 11 h 67"/>
                  <a:gd name="T18" fmla="*/ 6 w 22"/>
                  <a:gd name="T19" fmla="*/ 19 h 67"/>
                  <a:gd name="T20" fmla="*/ 0 w 22"/>
                  <a:gd name="T21" fmla="*/ 19 h 67"/>
                  <a:gd name="T22" fmla="*/ 0 w 22"/>
                  <a:gd name="T23" fmla="*/ 26 h 67"/>
                  <a:gd name="T24" fmla="*/ 6 w 22"/>
                  <a:gd name="T25" fmla="*/ 26 h 67"/>
                  <a:gd name="T26" fmla="*/ 6 w 22"/>
                  <a:gd name="T27" fmla="*/ 67 h 67"/>
                  <a:gd name="T28" fmla="*/ 14 w 22"/>
                  <a:gd name="T29" fmla="*/ 67 h 67"/>
                  <a:gd name="T30" fmla="*/ 14 w 22"/>
                  <a:gd name="T31" fmla="*/ 26 h 67"/>
                  <a:gd name="T32" fmla="*/ 22 w 22"/>
                  <a:gd name="T33" fmla="*/ 26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67">
                    <a:moveTo>
                      <a:pt x="22" y="26"/>
                    </a:moveTo>
                    <a:cubicBezTo>
                      <a:pt x="22" y="19"/>
                      <a:pt x="22" y="19"/>
                      <a:pt x="22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9"/>
                      <a:pt x="16" y="7"/>
                      <a:pt x="19" y="7"/>
                    </a:cubicBezTo>
                    <a:cubicBezTo>
                      <a:pt x="20" y="7"/>
                      <a:pt x="21" y="7"/>
                      <a:pt x="22" y="8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0" y="0"/>
                      <a:pt x="19" y="0"/>
                    </a:cubicBezTo>
                    <a:cubicBezTo>
                      <a:pt x="11" y="0"/>
                      <a:pt x="6" y="3"/>
                      <a:pt x="6" y="11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14" y="67"/>
                      <a:pt x="14" y="67"/>
                      <a:pt x="14" y="67"/>
                    </a:cubicBezTo>
                    <a:cubicBezTo>
                      <a:pt x="14" y="26"/>
                      <a:pt x="14" y="26"/>
                      <a:pt x="14" y="26"/>
                    </a:cubicBezTo>
                    <a:lnTo>
                      <a:pt x="22" y="2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22" name="Freeform 18">
                <a:extLst>
                  <a:ext uri="{FF2B5EF4-FFF2-40B4-BE49-F238E27FC236}">
                    <a16:creationId xmlns:a16="http://schemas.microsoft.com/office/drawing/2014/main" id="{8A07F171-E14D-445C-ABE0-08CFAB5A837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402470" y="2779238"/>
                <a:ext cx="256769" cy="297118"/>
              </a:xfrm>
              <a:custGeom>
                <a:avLst/>
                <a:gdLst>
                  <a:gd name="T0" fmla="*/ 35 w 43"/>
                  <a:gd name="T1" fmla="*/ 34 h 50"/>
                  <a:gd name="T2" fmla="*/ 22 w 43"/>
                  <a:gd name="T3" fmla="*/ 43 h 50"/>
                  <a:gd name="T4" fmla="*/ 8 w 43"/>
                  <a:gd name="T5" fmla="*/ 28 h 50"/>
                  <a:gd name="T6" fmla="*/ 43 w 43"/>
                  <a:gd name="T7" fmla="*/ 28 h 50"/>
                  <a:gd name="T8" fmla="*/ 23 w 43"/>
                  <a:gd name="T9" fmla="*/ 0 h 50"/>
                  <a:gd name="T10" fmla="*/ 0 w 43"/>
                  <a:gd name="T11" fmla="*/ 26 h 50"/>
                  <a:gd name="T12" fmla="*/ 21 w 43"/>
                  <a:gd name="T13" fmla="*/ 50 h 50"/>
                  <a:gd name="T14" fmla="*/ 34 w 43"/>
                  <a:gd name="T15" fmla="*/ 47 h 50"/>
                  <a:gd name="T16" fmla="*/ 43 w 43"/>
                  <a:gd name="T17" fmla="*/ 34 h 50"/>
                  <a:gd name="T18" fmla="*/ 35 w 43"/>
                  <a:gd name="T19" fmla="*/ 34 h 50"/>
                  <a:gd name="T20" fmla="*/ 8 w 43"/>
                  <a:gd name="T21" fmla="*/ 21 h 50"/>
                  <a:gd name="T22" fmla="*/ 22 w 43"/>
                  <a:gd name="T23" fmla="*/ 7 h 50"/>
                  <a:gd name="T24" fmla="*/ 35 w 43"/>
                  <a:gd name="T25" fmla="*/ 21 h 50"/>
                  <a:gd name="T26" fmla="*/ 8 w 43"/>
                  <a:gd name="T27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50">
                    <a:moveTo>
                      <a:pt x="35" y="34"/>
                    </a:moveTo>
                    <a:cubicBezTo>
                      <a:pt x="34" y="38"/>
                      <a:pt x="30" y="43"/>
                      <a:pt x="22" y="43"/>
                    </a:cubicBezTo>
                    <a:cubicBezTo>
                      <a:pt x="13" y="43"/>
                      <a:pt x="8" y="38"/>
                      <a:pt x="8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11"/>
                      <a:pt x="37" y="0"/>
                      <a:pt x="23" y="0"/>
                    </a:cubicBezTo>
                    <a:cubicBezTo>
                      <a:pt x="7" y="0"/>
                      <a:pt x="0" y="11"/>
                      <a:pt x="0" y="26"/>
                    </a:cubicBezTo>
                    <a:cubicBezTo>
                      <a:pt x="0" y="40"/>
                      <a:pt x="8" y="50"/>
                      <a:pt x="21" y="50"/>
                    </a:cubicBezTo>
                    <a:cubicBezTo>
                      <a:pt x="29" y="50"/>
                      <a:pt x="32" y="49"/>
                      <a:pt x="34" y="47"/>
                    </a:cubicBezTo>
                    <a:cubicBezTo>
                      <a:pt x="40" y="43"/>
                      <a:pt x="42" y="36"/>
                      <a:pt x="43" y="34"/>
                    </a:cubicBezTo>
                    <a:lnTo>
                      <a:pt x="35" y="34"/>
                    </a:lnTo>
                    <a:close/>
                    <a:moveTo>
                      <a:pt x="8" y="21"/>
                    </a:moveTo>
                    <a:cubicBezTo>
                      <a:pt x="8" y="14"/>
                      <a:pt x="14" y="7"/>
                      <a:pt x="22" y="7"/>
                    </a:cubicBezTo>
                    <a:cubicBezTo>
                      <a:pt x="31" y="7"/>
                      <a:pt x="35" y="14"/>
                      <a:pt x="35" y="21"/>
                    </a:cubicBezTo>
                    <a:lnTo>
                      <a:pt x="8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23" name="Freeform 19">
                <a:extLst>
                  <a:ext uri="{FF2B5EF4-FFF2-40B4-BE49-F238E27FC236}">
                    <a16:creationId xmlns:a16="http://schemas.microsoft.com/office/drawing/2014/main" id="{10616DCB-E692-4401-95E7-E490403EAE9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706925" y="2779238"/>
                <a:ext cx="242096" cy="289782"/>
              </a:xfrm>
              <a:custGeom>
                <a:avLst/>
                <a:gdLst>
                  <a:gd name="T0" fmla="*/ 40 w 40"/>
                  <a:gd name="T1" fmla="*/ 16 h 49"/>
                  <a:gd name="T2" fmla="*/ 23 w 40"/>
                  <a:gd name="T3" fmla="*/ 0 h 49"/>
                  <a:gd name="T4" fmla="*/ 8 w 40"/>
                  <a:gd name="T5" fmla="*/ 8 h 49"/>
                  <a:gd name="T6" fmla="*/ 8 w 40"/>
                  <a:gd name="T7" fmla="*/ 8 h 49"/>
                  <a:gd name="T8" fmla="*/ 8 w 40"/>
                  <a:gd name="T9" fmla="*/ 1 h 49"/>
                  <a:gd name="T10" fmla="*/ 0 w 40"/>
                  <a:gd name="T11" fmla="*/ 1 h 49"/>
                  <a:gd name="T12" fmla="*/ 0 w 40"/>
                  <a:gd name="T13" fmla="*/ 49 h 49"/>
                  <a:gd name="T14" fmla="*/ 8 w 40"/>
                  <a:gd name="T15" fmla="*/ 49 h 49"/>
                  <a:gd name="T16" fmla="*/ 8 w 40"/>
                  <a:gd name="T17" fmla="*/ 23 h 49"/>
                  <a:gd name="T18" fmla="*/ 21 w 40"/>
                  <a:gd name="T19" fmla="*/ 7 h 49"/>
                  <a:gd name="T20" fmla="*/ 31 w 40"/>
                  <a:gd name="T21" fmla="*/ 19 h 49"/>
                  <a:gd name="T22" fmla="*/ 31 w 40"/>
                  <a:gd name="T23" fmla="*/ 49 h 49"/>
                  <a:gd name="T24" fmla="*/ 40 w 40"/>
                  <a:gd name="T25" fmla="*/ 49 h 49"/>
                  <a:gd name="T26" fmla="*/ 40 w 40"/>
                  <a:gd name="T27" fmla="*/ 1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49">
                    <a:moveTo>
                      <a:pt x="40" y="16"/>
                    </a:moveTo>
                    <a:cubicBezTo>
                      <a:pt x="40" y="3"/>
                      <a:pt x="30" y="0"/>
                      <a:pt x="23" y="0"/>
                    </a:cubicBezTo>
                    <a:cubicBezTo>
                      <a:pt x="14" y="0"/>
                      <a:pt x="10" y="5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10"/>
                      <a:pt x="17" y="7"/>
                      <a:pt x="21" y="7"/>
                    </a:cubicBezTo>
                    <a:cubicBezTo>
                      <a:pt x="29" y="7"/>
                      <a:pt x="31" y="11"/>
                      <a:pt x="31" y="1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40" y="49"/>
                      <a:pt x="40" y="49"/>
                      <a:pt x="40" y="49"/>
                    </a:cubicBezTo>
                    <a:lnTo>
                      <a:pt x="40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24" name="Freeform 20">
                <a:extLst>
                  <a:ext uri="{FF2B5EF4-FFF2-40B4-BE49-F238E27FC236}">
                    <a16:creationId xmlns:a16="http://schemas.microsoft.com/office/drawing/2014/main" id="{9EB22FF2-5A00-45D6-8779-FDCAADB8D74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989370" y="2779238"/>
                <a:ext cx="245764" cy="297118"/>
              </a:xfrm>
              <a:custGeom>
                <a:avLst/>
                <a:gdLst>
                  <a:gd name="T0" fmla="*/ 41 w 41"/>
                  <a:gd name="T1" fmla="*/ 17 h 50"/>
                  <a:gd name="T2" fmla="*/ 23 w 41"/>
                  <a:gd name="T3" fmla="*/ 0 h 50"/>
                  <a:gd name="T4" fmla="*/ 0 w 41"/>
                  <a:gd name="T5" fmla="*/ 26 h 50"/>
                  <a:gd name="T6" fmla="*/ 21 w 41"/>
                  <a:gd name="T7" fmla="*/ 50 h 50"/>
                  <a:gd name="T8" fmla="*/ 41 w 41"/>
                  <a:gd name="T9" fmla="*/ 32 h 50"/>
                  <a:gd name="T10" fmla="*/ 33 w 41"/>
                  <a:gd name="T11" fmla="*/ 32 h 50"/>
                  <a:gd name="T12" fmla="*/ 21 w 41"/>
                  <a:gd name="T13" fmla="*/ 43 h 50"/>
                  <a:gd name="T14" fmla="*/ 8 w 41"/>
                  <a:gd name="T15" fmla="*/ 25 h 50"/>
                  <a:gd name="T16" fmla="*/ 22 w 41"/>
                  <a:gd name="T17" fmla="*/ 7 h 50"/>
                  <a:gd name="T18" fmla="*/ 33 w 41"/>
                  <a:gd name="T19" fmla="*/ 17 h 50"/>
                  <a:gd name="T20" fmla="*/ 41 w 41"/>
                  <a:gd name="T21" fmla="*/ 1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50">
                    <a:moveTo>
                      <a:pt x="41" y="17"/>
                    </a:moveTo>
                    <a:cubicBezTo>
                      <a:pt x="40" y="9"/>
                      <a:pt x="35" y="0"/>
                      <a:pt x="23" y="0"/>
                    </a:cubicBezTo>
                    <a:cubicBezTo>
                      <a:pt x="7" y="0"/>
                      <a:pt x="0" y="11"/>
                      <a:pt x="0" y="26"/>
                    </a:cubicBezTo>
                    <a:cubicBezTo>
                      <a:pt x="0" y="40"/>
                      <a:pt x="8" y="50"/>
                      <a:pt x="21" y="50"/>
                    </a:cubicBezTo>
                    <a:cubicBezTo>
                      <a:pt x="35" y="50"/>
                      <a:pt x="40" y="40"/>
                      <a:pt x="41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2" y="39"/>
                      <a:pt x="27" y="43"/>
                      <a:pt x="21" y="43"/>
                    </a:cubicBezTo>
                    <a:cubicBezTo>
                      <a:pt x="10" y="43"/>
                      <a:pt x="8" y="33"/>
                      <a:pt x="8" y="25"/>
                    </a:cubicBezTo>
                    <a:cubicBezTo>
                      <a:pt x="8" y="16"/>
                      <a:pt x="12" y="7"/>
                      <a:pt x="22" y="7"/>
                    </a:cubicBezTo>
                    <a:cubicBezTo>
                      <a:pt x="28" y="7"/>
                      <a:pt x="32" y="11"/>
                      <a:pt x="33" y="17"/>
                    </a:cubicBezTo>
                    <a:lnTo>
                      <a:pt x="41" y="1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25" name="Freeform 21">
                <a:extLst>
                  <a:ext uri="{FF2B5EF4-FFF2-40B4-BE49-F238E27FC236}">
                    <a16:creationId xmlns:a16="http://schemas.microsoft.com/office/drawing/2014/main" id="{5B302A1A-ABEC-417A-A8A0-60BF29A4DD5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253475" y="2779238"/>
                <a:ext cx="264105" cy="297118"/>
              </a:xfrm>
              <a:custGeom>
                <a:avLst/>
                <a:gdLst>
                  <a:gd name="T0" fmla="*/ 35 w 44"/>
                  <a:gd name="T1" fmla="*/ 34 h 50"/>
                  <a:gd name="T2" fmla="*/ 23 w 44"/>
                  <a:gd name="T3" fmla="*/ 43 h 50"/>
                  <a:gd name="T4" fmla="*/ 9 w 44"/>
                  <a:gd name="T5" fmla="*/ 28 h 50"/>
                  <a:gd name="T6" fmla="*/ 44 w 44"/>
                  <a:gd name="T7" fmla="*/ 28 h 50"/>
                  <a:gd name="T8" fmla="*/ 23 w 44"/>
                  <a:gd name="T9" fmla="*/ 0 h 50"/>
                  <a:gd name="T10" fmla="*/ 0 w 44"/>
                  <a:gd name="T11" fmla="*/ 26 h 50"/>
                  <a:gd name="T12" fmla="*/ 22 w 44"/>
                  <a:gd name="T13" fmla="*/ 50 h 50"/>
                  <a:gd name="T14" fmla="*/ 35 w 44"/>
                  <a:gd name="T15" fmla="*/ 47 h 50"/>
                  <a:gd name="T16" fmla="*/ 43 w 44"/>
                  <a:gd name="T17" fmla="*/ 34 h 50"/>
                  <a:gd name="T18" fmla="*/ 35 w 44"/>
                  <a:gd name="T19" fmla="*/ 34 h 50"/>
                  <a:gd name="T20" fmla="*/ 9 w 44"/>
                  <a:gd name="T21" fmla="*/ 21 h 50"/>
                  <a:gd name="T22" fmla="*/ 22 w 44"/>
                  <a:gd name="T23" fmla="*/ 7 h 50"/>
                  <a:gd name="T24" fmla="*/ 36 w 44"/>
                  <a:gd name="T25" fmla="*/ 21 h 50"/>
                  <a:gd name="T26" fmla="*/ 9 w 44"/>
                  <a:gd name="T27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4" h="50">
                    <a:moveTo>
                      <a:pt x="35" y="34"/>
                    </a:moveTo>
                    <a:cubicBezTo>
                      <a:pt x="35" y="38"/>
                      <a:pt x="31" y="43"/>
                      <a:pt x="23" y="43"/>
                    </a:cubicBezTo>
                    <a:cubicBezTo>
                      <a:pt x="14" y="43"/>
                      <a:pt x="9" y="38"/>
                      <a:pt x="9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11"/>
                      <a:pt x="37" y="0"/>
                      <a:pt x="23" y="0"/>
                    </a:cubicBezTo>
                    <a:cubicBezTo>
                      <a:pt x="7" y="0"/>
                      <a:pt x="0" y="11"/>
                      <a:pt x="0" y="26"/>
                    </a:cubicBezTo>
                    <a:cubicBezTo>
                      <a:pt x="0" y="40"/>
                      <a:pt x="8" y="50"/>
                      <a:pt x="22" y="50"/>
                    </a:cubicBezTo>
                    <a:cubicBezTo>
                      <a:pt x="30" y="50"/>
                      <a:pt x="33" y="49"/>
                      <a:pt x="35" y="47"/>
                    </a:cubicBezTo>
                    <a:cubicBezTo>
                      <a:pt x="41" y="43"/>
                      <a:pt x="43" y="36"/>
                      <a:pt x="43" y="34"/>
                    </a:cubicBezTo>
                    <a:lnTo>
                      <a:pt x="35" y="34"/>
                    </a:lnTo>
                    <a:close/>
                    <a:moveTo>
                      <a:pt x="9" y="21"/>
                    </a:moveTo>
                    <a:cubicBezTo>
                      <a:pt x="9" y="14"/>
                      <a:pt x="15" y="7"/>
                      <a:pt x="22" y="7"/>
                    </a:cubicBezTo>
                    <a:cubicBezTo>
                      <a:pt x="32" y="7"/>
                      <a:pt x="35" y="14"/>
                      <a:pt x="36" y="21"/>
                    </a:cubicBezTo>
                    <a:lnTo>
                      <a:pt x="9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26" name="Freeform 22">
                <a:extLst>
                  <a:ext uri="{FF2B5EF4-FFF2-40B4-BE49-F238E27FC236}">
                    <a16:creationId xmlns:a16="http://schemas.microsoft.com/office/drawing/2014/main" id="{9675F6EF-9A15-408F-9942-9C5EF5AF25A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26749" y="1084566"/>
                <a:ext cx="7336" cy="7336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27" name="Freeform 23">
                <a:extLst>
                  <a:ext uri="{FF2B5EF4-FFF2-40B4-BE49-F238E27FC236}">
                    <a16:creationId xmlns:a16="http://schemas.microsoft.com/office/drawing/2014/main" id="{22FD27C1-3B98-467D-A6C5-75F2510BCD0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34086" y="1058889"/>
                <a:ext cx="3668" cy="33013"/>
              </a:xfrm>
              <a:custGeom>
                <a:avLst/>
                <a:gdLst>
                  <a:gd name="T0" fmla="*/ 0 w 1"/>
                  <a:gd name="T1" fmla="*/ 4 h 5"/>
                  <a:gd name="T2" fmla="*/ 0 w 1"/>
                  <a:gd name="T3" fmla="*/ 5 h 5"/>
                  <a:gd name="T4" fmla="*/ 1 w 1"/>
                  <a:gd name="T5" fmla="*/ 5 h 5"/>
                  <a:gd name="T6" fmla="*/ 1 w 1"/>
                  <a:gd name="T7" fmla="*/ 4 h 5"/>
                  <a:gd name="T8" fmla="*/ 1 w 1"/>
                  <a:gd name="T9" fmla="*/ 3 h 5"/>
                  <a:gd name="T10" fmla="*/ 0 w 1"/>
                  <a:gd name="T11" fmla="*/ 0 h 5"/>
                  <a:gd name="T12" fmla="*/ 0 w 1"/>
                  <a:gd name="T13" fmla="*/ 3 h 5"/>
                  <a:gd name="T14" fmla="*/ 0 w 1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28" name="Freeform 24">
                <a:extLst>
                  <a:ext uri="{FF2B5EF4-FFF2-40B4-BE49-F238E27FC236}">
                    <a16:creationId xmlns:a16="http://schemas.microsoft.com/office/drawing/2014/main" id="{60F747AE-AADA-4BF0-889E-B3EAE82FCEB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31378" y="1245963"/>
                <a:ext cx="58690" cy="47686"/>
              </a:xfrm>
              <a:custGeom>
                <a:avLst/>
                <a:gdLst>
                  <a:gd name="T0" fmla="*/ 5 w 10"/>
                  <a:gd name="T1" fmla="*/ 6 h 8"/>
                  <a:gd name="T2" fmla="*/ 7 w 10"/>
                  <a:gd name="T3" fmla="*/ 8 h 8"/>
                  <a:gd name="T4" fmla="*/ 8 w 10"/>
                  <a:gd name="T5" fmla="*/ 7 h 8"/>
                  <a:gd name="T6" fmla="*/ 10 w 10"/>
                  <a:gd name="T7" fmla="*/ 4 h 8"/>
                  <a:gd name="T8" fmla="*/ 8 w 10"/>
                  <a:gd name="T9" fmla="*/ 1 h 8"/>
                  <a:gd name="T10" fmla="*/ 5 w 10"/>
                  <a:gd name="T11" fmla="*/ 0 h 8"/>
                  <a:gd name="T12" fmla="*/ 2 w 10"/>
                  <a:gd name="T13" fmla="*/ 1 h 8"/>
                  <a:gd name="T14" fmla="*/ 0 w 10"/>
                  <a:gd name="T15" fmla="*/ 4 h 8"/>
                  <a:gd name="T16" fmla="*/ 2 w 10"/>
                  <a:gd name="T17" fmla="*/ 7 h 8"/>
                  <a:gd name="T18" fmla="*/ 3 w 10"/>
                  <a:gd name="T19" fmla="*/ 8 h 8"/>
                  <a:gd name="T20" fmla="*/ 5 w 10"/>
                  <a:gd name="T2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8">
                    <a:moveTo>
                      <a:pt x="5" y="6"/>
                    </a:moveTo>
                    <a:cubicBezTo>
                      <a:pt x="6" y="6"/>
                      <a:pt x="7" y="7"/>
                      <a:pt x="7" y="8"/>
                    </a:cubicBezTo>
                    <a:cubicBezTo>
                      <a:pt x="8" y="8"/>
                      <a:pt x="8" y="8"/>
                      <a:pt x="8" y="7"/>
                    </a:cubicBezTo>
                    <a:cubicBezTo>
                      <a:pt x="9" y="7"/>
                      <a:pt x="10" y="5"/>
                      <a:pt x="10" y="4"/>
                    </a:cubicBezTo>
                    <a:cubicBezTo>
                      <a:pt x="10" y="3"/>
                      <a:pt x="9" y="2"/>
                      <a:pt x="8" y="1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7"/>
                      <a:pt x="2" y="7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7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29" name="Freeform 25">
                <a:extLst>
                  <a:ext uri="{FF2B5EF4-FFF2-40B4-BE49-F238E27FC236}">
                    <a16:creationId xmlns:a16="http://schemas.microsoft.com/office/drawing/2014/main" id="{D1F04C04-CCC7-4FBD-9872-453B14616A0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45090" y="1077230"/>
                <a:ext cx="3668" cy="1467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30" name="Freeform 27">
                <a:extLst>
                  <a:ext uri="{FF2B5EF4-FFF2-40B4-BE49-F238E27FC236}">
                    <a16:creationId xmlns:a16="http://schemas.microsoft.com/office/drawing/2014/main" id="{C0DC0D26-99BF-4312-B2D9-E755E88C28F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08409" y="1055221"/>
                <a:ext cx="25677" cy="36681"/>
              </a:xfrm>
              <a:custGeom>
                <a:avLst/>
                <a:gdLst>
                  <a:gd name="T0" fmla="*/ 4 w 4"/>
                  <a:gd name="T1" fmla="*/ 6 h 6"/>
                  <a:gd name="T2" fmla="*/ 4 w 4"/>
                  <a:gd name="T3" fmla="*/ 5 h 6"/>
                  <a:gd name="T4" fmla="*/ 4 w 4"/>
                  <a:gd name="T5" fmla="*/ 4 h 6"/>
                  <a:gd name="T6" fmla="*/ 4 w 4"/>
                  <a:gd name="T7" fmla="*/ 1 h 6"/>
                  <a:gd name="T8" fmla="*/ 3 w 4"/>
                  <a:gd name="T9" fmla="*/ 0 h 6"/>
                  <a:gd name="T10" fmla="*/ 2 w 4"/>
                  <a:gd name="T11" fmla="*/ 0 h 6"/>
                  <a:gd name="T12" fmla="*/ 1 w 4"/>
                  <a:gd name="T13" fmla="*/ 0 h 6"/>
                  <a:gd name="T14" fmla="*/ 0 w 4"/>
                  <a:gd name="T15" fmla="*/ 2 h 6"/>
                  <a:gd name="T16" fmla="*/ 0 w 4"/>
                  <a:gd name="T17" fmla="*/ 3 h 6"/>
                  <a:gd name="T18" fmla="*/ 0 w 4"/>
                  <a:gd name="T19" fmla="*/ 4 h 6"/>
                  <a:gd name="T20" fmla="*/ 1 w 4"/>
                  <a:gd name="T21" fmla="*/ 5 h 6"/>
                  <a:gd name="T22" fmla="*/ 1 w 4"/>
                  <a:gd name="T23" fmla="*/ 4 h 6"/>
                  <a:gd name="T24" fmla="*/ 2 w 4"/>
                  <a:gd name="T25" fmla="*/ 4 h 6"/>
                  <a:gd name="T26" fmla="*/ 3 w 4"/>
                  <a:gd name="T27" fmla="*/ 4 h 6"/>
                  <a:gd name="T28" fmla="*/ 3 w 4"/>
                  <a:gd name="T29" fmla="*/ 5 h 6"/>
                  <a:gd name="T30" fmla="*/ 4 w 4"/>
                  <a:gd name="T3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5"/>
                      <a:pt x="4" y="5"/>
                      <a:pt x="4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31" name="Freeform 28">
                <a:extLst>
                  <a:ext uri="{FF2B5EF4-FFF2-40B4-BE49-F238E27FC236}">
                    <a16:creationId xmlns:a16="http://schemas.microsoft.com/office/drawing/2014/main" id="{7B138FD9-E456-4C85-BEE1-60EC3CCF9AC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10330" y="1025876"/>
                <a:ext cx="300786" cy="154061"/>
              </a:xfrm>
              <a:custGeom>
                <a:avLst/>
                <a:gdLst>
                  <a:gd name="T0" fmla="*/ 43 w 50"/>
                  <a:gd name="T1" fmla="*/ 16 h 26"/>
                  <a:gd name="T2" fmla="*/ 42 w 50"/>
                  <a:gd name="T3" fmla="*/ 14 h 26"/>
                  <a:gd name="T4" fmla="*/ 41 w 50"/>
                  <a:gd name="T5" fmla="*/ 14 h 26"/>
                  <a:gd name="T6" fmla="*/ 40 w 50"/>
                  <a:gd name="T7" fmla="*/ 13 h 26"/>
                  <a:gd name="T8" fmla="*/ 40 w 50"/>
                  <a:gd name="T9" fmla="*/ 11 h 26"/>
                  <a:gd name="T10" fmla="*/ 42 w 50"/>
                  <a:gd name="T11" fmla="*/ 11 h 26"/>
                  <a:gd name="T12" fmla="*/ 43 w 50"/>
                  <a:gd name="T13" fmla="*/ 12 h 26"/>
                  <a:gd name="T14" fmla="*/ 44 w 50"/>
                  <a:gd name="T15" fmla="*/ 10 h 26"/>
                  <a:gd name="T16" fmla="*/ 42 w 50"/>
                  <a:gd name="T17" fmla="*/ 7 h 26"/>
                  <a:gd name="T18" fmla="*/ 40 w 50"/>
                  <a:gd name="T19" fmla="*/ 9 h 26"/>
                  <a:gd name="T20" fmla="*/ 39 w 50"/>
                  <a:gd name="T21" fmla="*/ 11 h 26"/>
                  <a:gd name="T22" fmla="*/ 40 w 50"/>
                  <a:gd name="T23" fmla="*/ 7 h 26"/>
                  <a:gd name="T24" fmla="*/ 41 w 50"/>
                  <a:gd name="T25" fmla="*/ 4 h 26"/>
                  <a:gd name="T26" fmla="*/ 38 w 50"/>
                  <a:gd name="T27" fmla="*/ 3 h 26"/>
                  <a:gd name="T28" fmla="*/ 37 w 50"/>
                  <a:gd name="T29" fmla="*/ 6 h 26"/>
                  <a:gd name="T30" fmla="*/ 38 w 50"/>
                  <a:gd name="T31" fmla="*/ 10 h 26"/>
                  <a:gd name="T32" fmla="*/ 37 w 50"/>
                  <a:gd name="T33" fmla="*/ 11 h 26"/>
                  <a:gd name="T34" fmla="*/ 36 w 50"/>
                  <a:gd name="T35" fmla="*/ 11 h 26"/>
                  <a:gd name="T36" fmla="*/ 36 w 50"/>
                  <a:gd name="T37" fmla="*/ 13 h 26"/>
                  <a:gd name="T38" fmla="*/ 35 w 50"/>
                  <a:gd name="T39" fmla="*/ 12 h 26"/>
                  <a:gd name="T40" fmla="*/ 33 w 50"/>
                  <a:gd name="T41" fmla="*/ 14 h 26"/>
                  <a:gd name="T42" fmla="*/ 26 w 50"/>
                  <a:gd name="T43" fmla="*/ 9 h 26"/>
                  <a:gd name="T44" fmla="*/ 24 w 50"/>
                  <a:gd name="T45" fmla="*/ 9 h 26"/>
                  <a:gd name="T46" fmla="*/ 18 w 50"/>
                  <a:gd name="T47" fmla="*/ 14 h 26"/>
                  <a:gd name="T48" fmla="*/ 16 w 50"/>
                  <a:gd name="T49" fmla="*/ 12 h 26"/>
                  <a:gd name="T50" fmla="*/ 15 w 50"/>
                  <a:gd name="T51" fmla="*/ 13 h 26"/>
                  <a:gd name="T52" fmla="*/ 15 w 50"/>
                  <a:gd name="T53" fmla="*/ 12 h 26"/>
                  <a:gd name="T54" fmla="*/ 15 w 50"/>
                  <a:gd name="T55" fmla="*/ 10 h 26"/>
                  <a:gd name="T56" fmla="*/ 14 w 50"/>
                  <a:gd name="T57" fmla="*/ 10 h 26"/>
                  <a:gd name="T58" fmla="*/ 16 w 50"/>
                  <a:gd name="T59" fmla="*/ 9 h 26"/>
                  <a:gd name="T60" fmla="*/ 17 w 50"/>
                  <a:gd name="T61" fmla="*/ 9 h 26"/>
                  <a:gd name="T62" fmla="*/ 18 w 50"/>
                  <a:gd name="T63" fmla="*/ 7 h 26"/>
                  <a:gd name="T64" fmla="*/ 15 w 50"/>
                  <a:gd name="T65" fmla="*/ 5 h 26"/>
                  <a:gd name="T66" fmla="*/ 13 w 50"/>
                  <a:gd name="T67" fmla="*/ 9 h 26"/>
                  <a:gd name="T68" fmla="*/ 14 w 50"/>
                  <a:gd name="T69" fmla="*/ 4 h 26"/>
                  <a:gd name="T70" fmla="*/ 11 w 50"/>
                  <a:gd name="T71" fmla="*/ 0 h 26"/>
                  <a:gd name="T72" fmla="*/ 9 w 50"/>
                  <a:gd name="T73" fmla="*/ 5 h 26"/>
                  <a:gd name="T74" fmla="*/ 11 w 50"/>
                  <a:gd name="T75" fmla="*/ 9 h 26"/>
                  <a:gd name="T76" fmla="*/ 8 w 50"/>
                  <a:gd name="T77" fmla="*/ 7 h 26"/>
                  <a:gd name="T78" fmla="*/ 6 w 50"/>
                  <a:gd name="T79" fmla="*/ 10 h 26"/>
                  <a:gd name="T80" fmla="*/ 7 w 50"/>
                  <a:gd name="T81" fmla="*/ 12 h 26"/>
                  <a:gd name="T82" fmla="*/ 8 w 50"/>
                  <a:gd name="T83" fmla="*/ 11 h 26"/>
                  <a:gd name="T84" fmla="*/ 10 w 50"/>
                  <a:gd name="T85" fmla="*/ 11 h 26"/>
                  <a:gd name="T86" fmla="*/ 9 w 50"/>
                  <a:gd name="T87" fmla="*/ 12 h 26"/>
                  <a:gd name="T88" fmla="*/ 10 w 50"/>
                  <a:gd name="T89" fmla="*/ 14 h 26"/>
                  <a:gd name="T90" fmla="*/ 9 w 50"/>
                  <a:gd name="T91" fmla="*/ 16 h 26"/>
                  <a:gd name="T92" fmla="*/ 1 w 50"/>
                  <a:gd name="T93" fmla="*/ 13 h 26"/>
                  <a:gd name="T94" fmla="*/ 3 w 50"/>
                  <a:gd name="T95" fmla="*/ 26 h 26"/>
                  <a:gd name="T96" fmla="*/ 48 w 50"/>
                  <a:gd name="T97" fmla="*/ 26 h 26"/>
                  <a:gd name="T98" fmla="*/ 49 w 50"/>
                  <a:gd name="T99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0" h="26">
                    <a:moveTo>
                      <a:pt x="49" y="13"/>
                    </a:moveTo>
                    <a:cubicBezTo>
                      <a:pt x="48" y="14"/>
                      <a:pt x="45" y="16"/>
                      <a:pt x="43" y="16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2" y="15"/>
                      <a:pt x="42" y="14"/>
                      <a:pt x="42" y="14"/>
                    </a:cubicBezTo>
                    <a:cubicBezTo>
                      <a:pt x="41" y="14"/>
                      <a:pt x="41" y="13"/>
                      <a:pt x="41" y="13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1" y="13"/>
                      <a:pt x="41" y="13"/>
                      <a:pt x="41" y="12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2" y="10"/>
                      <a:pt x="42" y="10"/>
                      <a:pt x="42" y="11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4" y="9"/>
                      <a:pt x="44" y="8"/>
                      <a:pt x="43" y="8"/>
                    </a:cubicBezTo>
                    <a:cubicBezTo>
                      <a:pt x="43" y="7"/>
                      <a:pt x="43" y="7"/>
                      <a:pt x="42" y="7"/>
                    </a:cubicBezTo>
                    <a:cubicBezTo>
                      <a:pt x="42" y="7"/>
                      <a:pt x="41" y="7"/>
                      <a:pt x="41" y="8"/>
                    </a:cubicBezTo>
                    <a:cubicBezTo>
                      <a:pt x="40" y="8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39" y="11"/>
                    </a:cubicBezTo>
                    <a:cubicBezTo>
                      <a:pt x="39" y="10"/>
                      <a:pt x="39" y="10"/>
                      <a:pt x="40" y="9"/>
                    </a:cubicBezTo>
                    <a:cubicBezTo>
                      <a:pt x="40" y="9"/>
                      <a:pt x="40" y="8"/>
                      <a:pt x="40" y="7"/>
                    </a:cubicBezTo>
                    <a:cubicBezTo>
                      <a:pt x="41" y="7"/>
                      <a:pt x="41" y="6"/>
                      <a:pt x="41" y="5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3"/>
                      <a:pt x="40" y="0"/>
                      <a:pt x="40" y="0"/>
                    </a:cubicBezTo>
                    <a:cubicBezTo>
                      <a:pt x="40" y="0"/>
                      <a:pt x="38" y="2"/>
                      <a:pt x="38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5"/>
                      <a:pt x="37" y="6"/>
                      <a:pt x="37" y="6"/>
                    </a:cubicBezTo>
                    <a:cubicBezTo>
                      <a:pt x="37" y="7"/>
                      <a:pt x="38" y="8"/>
                      <a:pt x="38" y="9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5" y="11"/>
                      <a:pt x="36" y="12"/>
                      <a:pt x="36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3"/>
                      <a:pt x="36" y="13"/>
                      <a:pt x="35" y="13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4" y="12"/>
                      <a:pt x="34" y="13"/>
                      <a:pt x="3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29" y="13"/>
                      <a:pt x="27" y="11"/>
                      <a:pt x="26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4" y="9"/>
                    </a:cubicBezTo>
                    <a:cubicBezTo>
                      <a:pt x="24" y="11"/>
                      <a:pt x="22" y="13"/>
                      <a:pt x="19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7" y="14"/>
                      <a:pt x="17" y="14"/>
                      <a:pt x="16" y="14"/>
                    </a:cubicBezTo>
                    <a:cubicBezTo>
                      <a:pt x="17" y="13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2"/>
                      <a:pt x="14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7"/>
                    </a:cubicBezTo>
                    <a:cubicBezTo>
                      <a:pt x="18" y="6"/>
                      <a:pt x="17" y="6"/>
                      <a:pt x="16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6"/>
                      <a:pt x="14" y="6"/>
                      <a:pt x="14" y="6"/>
                    </a:cubicBezTo>
                    <a:cubicBezTo>
                      <a:pt x="14" y="7"/>
                      <a:pt x="13" y="8"/>
                      <a:pt x="13" y="9"/>
                    </a:cubicBezTo>
                    <a:cubicBezTo>
                      <a:pt x="13" y="8"/>
                      <a:pt x="13" y="7"/>
                      <a:pt x="13" y="6"/>
                    </a:cubicBezTo>
                    <a:cubicBezTo>
                      <a:pt x="14" y="6"/>
                      <a:pt x="14" y="5"/>
                      <a:pt x="14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2"/>
                      <a:pt x="11" y="0"/>
                      <a:pt x="11" y="0"/>
                    </a:cubicBezTo>
                    <a:cubicBezTo>
                      <a:pt x="11" y="0"/>
                      <a:pt x="10" y="3"/>
                      <a:pt x="10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6"/>
                      <a:pt x="10" y="7"/>
                      <a:pt x="10" y="7"/>
                    </a:cubicBezTo>
                    <a:cubicBezTo>
                      <a:pt x="10" y="8"/>
                      <a:pt x="11" y="9"/>
                      <a:pt x="11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9" y="7"/>
                      <a:pt x="9" y="7"/>
                      <a:pt x="8" y="7"/>
                    </a:cubicBezTo>
                    <a:cubicBezTo>
                      <a:pt x="8" y="7"/>
                      <a:pt x="7" y="7"/>
                      <a:pt x="7" y="8"/>
                    </a:cubicBezTo>
                    <a:cubicBezTo>
                      <a:pt x="6" y="8"/>
                      <a:pt x="6" y="9"/>
                      <a:pt x="6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11"/>
                      <a:pt x="7" y="11"/>
                      <a:pt x="7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3"/>
                      <a:pt x="10" y="13"/>
                      <a:pt x="10" y="13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8" y="16"/>
                      <a:pt x="8" y="16"/>
                      <a:pt x="7" y="16"/>
                    </a:cubicBezTo>
                    <a:cubicBezTo>
                      <a:pt x="5" y="16"/>
                      <a:pt x="2" y="14"/>
                      <a:pt x="1" y="13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10" y="23"/>
                      <a:pt x="17" y="22"/>
                      <a:pt x="25" y="22"/>
                    </a:cubicBezTo>
                    <a:cubicBezTo>
                      <a:pt x="33" y="22"/>
                      <a:pt x="41" y="23"/>
                      <a:pt x="48" y="26"/>
                    </a:cubicBezTo>
                    <a:cubicBezTo>
                      <a:pt x="50" y="14"/>
                      <a:pt x="50" y="14"/>
                      <a:pt x="50" y="14"/>
                    </a:cubicBezTo>
                    <a:lnTo>
                      <a:pt x="49" y="1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32" name="Freeform 29">
                <a:extLst>
                  <a:ext uri="{FF2B5EF4-FFF2-40B4-BE49-F238E27FC236}">
                    <a16:creationId xmlns:a16="http://schemas.microsoft.com/office/drawing/2014/main" id="{3942E2A2-E870-4AD6-837C-4AC68CE77EA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10330" y="1161596"/>
                <a:ext cx="293450" cy="62358"/>
              </a:xfrm>
              <a:custGeom>
                <a:avLst/>
                <a:gdLst>
                  <a:gd name="T0" fmla="*/ 47 w 49"/>
                  <a:gd name="T1" fmla="*/ 4 h 10"/>
                  <a:gd name="T2" fmla="*/ 25 w 49"/>
                  <a:gd name="T3" fmla="*/ 0 h 10"/>
                  <a:gd name="T4" fmla="*/ 2 w 49"/>
                  <a:gd name="T5" fmla="*/ 4 h 10"/>
                  <a:gd name="T6" fmla="*/ 1 w 49"/>
                  <a:gd name="T7" fmla="*/ 4 h 10"/>
                  <a:gd name="T8" fmla="*/ 1 w 49"/>
                  <a:gd name="T9" fmla="*/ 5 h 10"/>
                  <a:gd name="T10" fmla="*/ 0 w 49"/>
                  <a:gd name="T11" fmla="*/ 9 h 10"/>
                  <a:gd name="T12" fmla="*/ 2 w 49"/>
                  <a:gd name="T13" fmla="*/ 10 h 10"/>
                  <a:gd name="T14" fmla="*/ 3 w 49"/>
                  <a:gd name="T15" fmla="*/ 10 h 10"/>
                  <a:gd name="T16" fmla="*/ 25 w 49"/>
                  <a:gd name="T17" fmla="*/ 5 h 10"/>
                  <a:gd name="T18" fmla="*/ 46 w 49"/>
                  <a:gd name="T19" fmla="*/ 10 h 10"/>
                  <a:gd name="T20" fmla="*/ 47 w 49"/>
                  <a:gd name="T21" fmla="*/ 10 h 10"/>
                  <a:gd name="T22" fmla="*/ 49 w 49"/>
                  <a:gd name="T23" fmla="*/ 9 h 10"/>
                  <a:gd name="T24" fmla="*/ 48 w 49"/>
                  <a:gd name="T25" fmla="*/ 5 h 10"/>
                  <a:gd name="T26" fmla="*/ 48 w 49"/>
                  <a:gd name="T27" fmla="*/ 4 h 10"/>
                  <a:gd name="T28" fmla="*/ 47 w 49"/>
                  <a:gd name="T2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9" h="10">
                    <a:moveTo>
                      <a:pt x="47" y="4"/>
                    </a:moveTo>
                    <a:cubicBezTo>
                      <a:pt x="40" y="1"/>
                      <a:pt x="33" y="0"/>
                      <a:pt x="25" y="0"/>
                    </a:cubicBezTo>
                    <a:cubicBezTo>
                      <a:pt x="17" y="0"/>
                      <a:pt x="9" y="1"/>
                      <a:pt x="2" y="4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7"/>
                      <a:pt x="0" y="9"/>
                    </a:cubicBezTo>
                    <a:cubicBezTo>
                      <a:pt x="0" y="10"/>
                      <a:pt x="1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10" y="6"/>
                      <a:pt x="18" y="5"/>
                      <a:pt x="25" y="5"/>
                    </a:cubicBezTo>
                    <a:cubicBezTo>
                      <a:pt x="32" y="5"/>
                      <a:pt x="39" y="6"/>
                      <a:pt x="46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8" y="10"/>
                      <a:pt x="49" y="10"/>
                      <a:pt x="49" y="9"/>
                    </a:cubicBezTo>
                    <a:cubicBezTo>
                      <a:pt x="49" y="7"/>
                      <a:pt x="49" y="5"/>
                      <a:pt x="48" y="5"/>
                    </a:cubicBezTo>
                    <a:cubicBezTo>
                      <a:pt x="48" y="5"/>
                      <a:pt x="48" y="5"/>
                      <a:pt x="48" y="4"/>
                    </a:cubicBezTo>
                    <a:lnTo>
                      <a:pt x="47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33" name="Freeform 30">
                <a:extLst>
                  <a:ext uri="{FF2B5EF4-FFF2-40B4-BE49-F238E27FC236}">
                    <a16:creationId xmlns:a16="http://schemas.microsoft.com/office/drawing/2014/main" id="{9E98E0A2-BD4A-4C6A-8927-70E2C29F8B1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045265" y="1198278"/>
                <a:ext cx="634585" cy="638253"/>
              </a:xfrm>
              <a:custGeom>
                <a:avLst/>
                <a:gdLst>
                  <a:gd name="T0" fmla="*/ 4 w 106"/>
                  <a:gd name="T1" fmla="*/ 33 h 107"/>
                  <a:gd name="T2" fmla="*/ 0 w 106"/>
                  <a:gd name="T3" fmla="*/ 54 h 107"/>
                  <a:gd name="T4" fmla="*/ 4 w 106"/>
                  <a:gd name="T5" fmla="*/ 74 h 107"/>
                  <a:gd name="T6" fmla="*/ 15 w 106"/>
                  <a:gd name="T7" fmla="*/ 91 h 107"/>
                  <a:gd name="T8" fmla="*/ 32 w 106"/>
                  <a:gd name="T9" fmla="*/ 103 h 107"/>
                  <a:gd name="T10" fmla="*/ 53 w 106"/>
                  <a:gd name="T11" fmla="*/ 107 h 107"/>
                  <a:gd name="T12" fmla="*/ 74 w 106"/>
                  <a:gd name="T13" fmla="*/ 103 h 107"/>
                  <a:gd name="T14" fmla="*/ 91 w 106"/>
                  <a:gd name="T15" fmla="*/ 91 h 107"/>
                  <a:gd name="T16" fmla="*/ 102 w 106"/>
                  <a:gd name="T17" fmla="*/ 74 h 107"/>
                  <a:gd name="T18" fmla="*/ 106 w 106"/>
                  <a:gd name="T19" fmla="*/ 54 h 107"/>
                  <a:gd name="T20" fmla="*/ 102 w 106"/>
                  <a:gd name="T21" fmla="*/ 33 h 107"/>
                  <a:gd name="T22" fmla="*/ 91 w 106"/>
                  <a:gd name="T23" fmla="*/ 16 h 107"/>
                  <a:gd name="T24" fmla="*/ 74 w 106"/>
                  <a:gd name="T25" fmla="*/ 4 h 107"/>
                  <a:gd name="T26" fmla="*/ 53 w 106"/>
                  <a:gd name="T27" fmla="*/ 0 h 107"/>
                  <a:gd name="T28" fmla="*/ 32 w 106"/>
                  <a:gd name="T29" fmla="*/ 4 h 107"/>
                  <a:gd name="T30" fmla="*/ 15 w 106"/>
                  <a:gd name="T31" fmla="*/ 16 h 107"/>
                  <a:gd name="T32" fmla="*/ 4 w 106"/>
                  <a:gd name="T33" fmla="*/ 33 h 107"/>
                  <a:gd name="T34" fmla="*/ 53 w 106"/>
                  <a:gd name="T35" fmla="*/ 2 h 107"/>
                  <a:gd name="T36" fmla="*/ 105 w 106"/>
                  <a:gd name="T37" fmla="*/ 54 h 107"/>
                  <a:gd name="T38" fmla="*/ 53 w 106"/>
                  <a:gd name="T39" fmla="*/ 105 h 107"/>
                  <a:gd name="T40" fmla="*/ 1 w 106"/>
                  <a:gd name="T41" fmla="*/ 54 h 107"/>
                  <a:gd name="T42" fmla="*/ 3 w 106"/>
                  <a:gd name="T43" fmla="*/ 42 h 107"/>
                  <a:gd name="T44" fmla="*/ 3 w 106"/>
                  <a:gd name="T45" fmla="*/ 41 h 107"/>
                  <a:gd name="T46" fmla="*/ 53 w 106"/>
                  <a:gd name="T47" fmla="*/ 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6" h="107">
                    <a:moveTo>
                      <a:pt x="4" y="33"/>
                    </a:moveTo>
                    <a:cubicBezTo>
                      <a:pt x="1" y="39"/>
                      <a:pt x="0" y="46"/>
                      <a:pt x="0" y="54"/>
                    </a:cubicBezTo>
                    <a:cubicBezTo>
                      <a:pt x="0" y="61"/>
                      <a:pt x="1" y="68"/>
                      <a:pt x="4" y="74"/>
                    </a:cubicBezTo>
                    <a:cubicBezTo>
                      <a:pt x="7" y="81"/>
                      <a:pt x="10" y="86"/>
                      <a:pt x="15" y="91"/>
                    </a:cubicBezTo>
                    <a:cubicBezTo>
                      <a:pt x="20" y="96"/>
                      <a:pt x="26" y="100"/>
                      <a:pt x="32" y="103"/>
                    </a:cubicBezTo>
                    <a:cubicBezTo>
                      <a:pt x="39" y="105"/>
                      <a:pt x="46" y="107"/>
                      <a:pt x="53" y="107"/>
                    </a:cubicBezTo>
                    <a:cubicBezTo>
                      <a:pt x="60" y="107"/>
                      <a:pt x="67" y="105"/>
                      <a:pt x="74" y="103"/>
                    </a:cubicBezTo>
                    <a:cubicBezTo>
                      <a:pt x="80" y="100"/>
                      <a:pt x="86" y="96"/>
                      <a:pt x="91" y="91"/>
                    </a:cubicBezTo>
                    <a:cubicBezTo>
                      <a:pt x="96" y="86"/>
                      <a:pt x="99" y="81"/>
                      <a:pt x="102" y="74"/>
                    </a:cubicBezTo>
                    <a:cubicBezTo>
                      <a:pt x="105" y="68"/>
                      <a:pt x="106" y="61"/>
                      <a:pt x="106" y="54"/>
                    </a:cubicBezTo>
                    <a:cubicBezTo>
                      <a:pt x="106" y="46"/>
                      <a:pt x="105" y="39"/>
                      <a:pt x="102" y="33"/>
                    </a:cubicBezTo>
                    <a:cubicBezTo>
                      <a:pt x="99" y="27"/>
                      <a:pt x="96" y="21"/>
                      <a:pt x="91" y="16"/>
                    </a:cubicBezTo>
                    <a:cubicBezTo>
                      <a:pt x="86" y="11"/>
                      <a:pt x="80" y="7"/>
                      <a:pt x="74" y="4"/>
                    </a:cubicBezTo>
                    <a:cubicBezTo>
                      <a:pt x="67" y="2"/>
                      <a:pt x="60" y="0"/>
                      <a:pt x="53" y="0"/>
                    </a:cubicBezTo>
                    <a:cubicBezTo>
                      <a:pt x="46" y="0"/>
                      <a:pt x="39" y="2"/>
                      <a:pt x="32" y="4"/>
                    </a:cubicBezTo>
                    <a:cubicBezTo>
                      <a:pt x="26" y="7"/>
                      <a:pt x="20" y="11"/>
                      <a:pt x="15" y="16"/>
                    </a:cubicBezTo>
                    <a:cubicBezTo>
                      <a:pt x="10" y="21"/>
                      <a:pt x="7" y="27"/>
                      <a:pt x="4" y="33"/>
                    </a:cubicBezTo>
                    <a:close/>
                    <a:moveTo>
                      <a:pt x="53" y="2"/>
                    </a:moveTo>
                    <a:cubicBezTo>
                      <a:pt x="82" y="2"/>
                      <a:pt x="105" y="25"/>
                      <a:pt x="105" y="54"/>
                    </a:cubicBezTo>
                    <a:cubicBezTo>
                      <a:pt x="105" y="82"/>
                      <a:pt x="82" y="105"/>
                      <a:pt x="53" y="105"/>
                    </a:cubicBezTo>
                    <a:cubicBezTo>
                      <a:pt x="24" y="105"/>
                      <a:pt x="1" y="82"/>
                      <a:pt x="1" y="54"/>
                    </a:cubicBezTo>
                    <a:cubicBezTo>
                      <a:pt x="1" y="50"/>
                      <a:pt x="2" y="46"/>
                      <a:pt x="3" y="42"/>
                    </a:cubicBezTo>
                    <a:cubicBezTo>
                      <a:pt x="3" y="42"/>
                      <a:pt x="3" y="42"/>
                      <a:pt x="3" y="41"/>
                    </a:cubicBezTo>
                    <a:cubicBezTo>
                      <a:pt x="8" y="19"/>
                      <a:pt x="29" y="2"/>
                      <a:pt x="5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34" name="Oval 31">
                <a:extLst>
                  <a:ext uri="{FF2B5EF4-FFF2-40B4-BE49-F238E27FC236}">
                    <a16:creationId xmlns:a16="http://schemas.microsoft.com/office/drawing/2014/main" id="{EFC14FC7-9DB2-406C-AD7C-A4C28EABAF52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349719" y="1851203"/>
                <a:ext cx="29345" cy="6969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35" name="Freeform 32">
                <a:extLst>
                  <a:ext uri="{FF2B5EF4-FFF2-40B4-BE49-F238E27FC236}">
                    <a16:creationId xmlns:a16="http://schemas.microsoft.com/office/drawing/2014/main" id="{A031641A-A84F-4FD1-B1E8-B5FA8382574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83693" y="1843867"/>
                <a:ext cx="66026" cy="47686"/>
              </a:xfrm>
              <a:custGeom>
                <a:avLst/>
                <a:gdLst>
                  <a:gd name="T0" fmla="*/ 4 w 11"/>
                  <a:gd name="T1" fmla="*/ 2 h 8"/>
                  <a:gd name="T2" fmla="*/ 0 w 11"/>
                  <a:gd name="T3" fmla="*/ 7 h 8"/>
                  <a:gd name="T4" fmla="*/ 7 w 11"/>
                  <a:gd name="T5" fmla="*/ 6 h 8"/>
                  <a:gd name="T6" fmla="*/ 11 w 11"/>
                  <a:gd name="T7" fmla="*/ 1 h 8"/>
                  <a:gd name="T8" fmla="*/ 4 w 11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4" y="2"/>
                    </a:moveTo>
                    <a:cubicBezTo>
                      <a:pt x="1" y="3"/>
                      <a:pt x="0" y="7"/>
                      <a:pt x="0" y="7"/>
                    </a:cubicBezTo>
                    <a:cubicBezTo>
                      <a:pt x="0" y="7"/>
                      <a:pt x="4" y="8"/>
                      <a:pt x="7" y="6"/>
                    </a:cubicBezTo>
                    <a:cubicBezTo>
                      <a:pt x="10" y="5"/>
                      <a:pt x="11" y="1"/>
                      <a:pt x="11" y="1"/>
                    </a:cubicBezTo>
                    <a:cubicBezTo>
                      <a:pt x="11" y="1"/>
                      <a:pt x="7" y="0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36" name="Freeform 33">
                <a:extLst>
                  <a:ext uri="{FF2B5EF4-FFF2-40B4-BE49-F238E27FC236}">
                    <a16:creationId xmlns:a16="http://schemas.microsoft.com/office/drawing/2014/main" id="{CE7A65FC-1642-436A-A5BF-F449B006441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28671" y="1832863"/>
                <a:ext cx="73362" cy="47686"/>
              </a:xfrm>
              <a:custGeom>
                <a:avLst/>
                <a:gdLst>
                  <a:gd name="T0" fmla="*/ 12 w 12"/>
                  <a:gd name="T1" fmla="*/ 2 h 8"/>
                  <a:gd name="T2" fmla="*/ 5 w 12"/>
                  <a:gd name="T3" fmla="*/ 2 h 8"/>
                  <a:gd name="T4" fmla="*/ 0 w 12"/>
                  <a:gd name="T5" fmla="*/ 6 h 8"/>
                  <a:gd name="T6" fmla="*/ 7 w 12"/>
                  <a:gd name="T7" fmla="*/ 6 h 8"/>
                  <a:gd name="T8" fmla="*/ 12 w 12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12" y="2"/>
                    </a:moveTo>
                    <a:cubicBezTo>
                      <a:pt x="12" y="2"/>
                      <a:pt x="9" y="0"/>
                      <a:pt x="5" y="2"/>
                    </a:cubicBezTo>
                    <a:cubicBezTo>
                      <a:pt x="2" y="3"/>
                      <a:pt x="0" y="6"/>
                      <a:pt x="0" y="6"/>
                    </a:cubicBezTo>
                    <a:cubicBezTo>
                      <a:pt x="0" y="6"/>
                      <a:pt x="4" y="8"/>
                      <a:pt x="7" y="6"/>
                    </a:cubicBezTo>
                    <a:cubicBezTo>
                      <a:pt x="11" y="5"/>
                      <a:pt x="12" y="2"/>
                      <a:pt x="1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37" name="Freeform 34">
                <a:extLst>
                  <a:ext uri="{FF2B5EF4-FFF2-40B4-BE49-F238E27FC236}">
                    <a16:creationId xmlns:a16="http://schemas.microsoft.com/office/drawing/2014/main" id="{6D1B6616-8432-4A67-A8A3-287FC4643E9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80985" y="1821858"/>
                <a:ext cx="73362" cy="40349"/>
              </a:xfrm>
              <a:custGeom>
                <a:avLst/>
                <a:gdLst>
                  <a:gd name="T0" fmla="*/ 12 w 12"/>
                  <a:gd name="T1" fmla="*/ 2 h 7"/>
                  <a:gd name="T2" fmla="*/ 6 w 12"/>
                  <a:gd name="T3" fmla="*/ 1 h 7"/>
                  <a:gd name="T4" fmla="*/ 0 w 12"/>
                  <a:gd name="T5" fmla="*/ 5 h 7"/>
                  <a:gd name="T6" fmla="*/ 7 w 12"/>
                  <a:gd name="T7" fmla="*/ 6 h 7"/>
                  <a:gd name="T8" fmla="*/ 12 w 12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7">
                    <a:moveTo>
                      <a:pt x="12" y="2"/>
                    </a:moveTo>
                    <a:cubicBezTo>
                      <a:pt x="12" y="2"/>
                      <a:pt x="9" y="0"/>
                      <a:pt x="6" y="1"/>
                    </a:cubicBezTo>
                    <a:cubicBezTo>
                      <a:pt x="2" y="1"/>
                      <a:pt x="0" y="5"/>
                      <a:pt x="0" y="5"/>
                    </a:cubicBezTo>
                    <a:cubicBezTo>
                      <a:pt x="0" y="5"/>
                      <a:pt x="3" y="7"/>
                      <a:pt x="7" y="6"/>
                    </a:cubicBezTo>
                    <a:cubicBezTo>
                      <a:pt x="10" y="5"/>
                      <a:pt x="12" y="2"/>
                      <a:pt x="1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38" name="Freeform 35">
                <a:extLst>
                  <a:ext uri="{FF2B5EF4-FFF2-40B4-BE49-F238E27FC236}">
                    <a16:creationId xmlns:a16="http://schemas.microsoft.com/office/drawing/2014/main" id="{938BD722-DA4D-4FBD-B9FC-4420D52A1BA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33300" y="1796182"/>
                <a:ext cx="77031" cy="36681"/>
              </a:xfrm>
              <a:custGeom>
                <a:avLst/>
                <a:gdLst>
                  <a:gd name="T0" fmla="*/ 7 w 13"/>
                  <a:gd name="T1" fmla="*/ 1 h 6"/>
                  <a:gd name="T2" fmla="*/ 0 w 13"/>
                  <a:gd name="T3" fmla="*/ 4 h 6"/>
                  <a:gd name="T4" fmla="*/ 7 w 13"/>
                  <a:gd name="T5" fmla="*/ 6 h 6"/>
                  <a:gd name="T6" fmla="*/ 13 w 13"/>
                  <a:gd name="T7" fmla="*/ 3 h 6"/>
                  <a:gd name="T8" fmla="*/ 7 w 13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7" y="1"/>
                    </a:moveTo>
                    <a:cubicBezTo>
                      <a:pt x="3" y="1"/>
                      <a:pt x="0" y="4"/>
                      <a:pt x="0" y="4"/>
                    </a:cubicBezTo>
                    <a:cubicBezTo>
                      <a:pt x="0" y="4"/>
                      <a:pt x="4" y="6"/>
                      <a:pt x="7" y="6"/>
                    </a:cubicBezTo>
                    <a:cubicBezTo>
                      <a:pt x="10" y="6"/>
                      <a:pt x="13" y="3"/>
                      <a:pt x="13" y="3"/>
                    </a:cubicBezTo>
                    <a:cubicBezTo>
                      <a:pt x="13" y="3"/>
                      <a:pt x="10" y="0"/>
                      <a:pt x="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39" name="Freeform 36">
                <a:extLst>
                  <a:ext uri="{FF2B5EF4-FFF2-40B4-BE49-F238E27FC236}">
                    <a16:creationId xmlns:a16="http://schemas.microsoft.com/office/drawing/2014/main" id="{FDA51A8A-598F-4C82-9DF5-D8AE013A6D1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092950" y="1766837"/>
                <a:ext cx="77031" cy="36681"/>
              </a:xfrm>
              <a:custGeom>
                <a:avLst/>
                <a:gdLst>
                  <a:gd name="T0" fmla="*/ 7 w 13"/>
                  <a:gd name="T1" fmla="*/ 0 h 6"/>
                  <a:gd name="T2" fmla="*/ 0 w 13"/>
                  <a:gd name="T3" fmla="*/ 3 h 6"/>
                  <a:gd name="T4" fmla="*/ 7 w 13"/>
                  <a:gd name="T5" fmla="*/ 6 h 6"/>
                  <a:gd name="T6" fmla="*/ 13 w 13"/>
                  <a:gd name="T7" fmla="*/ 4 h 6"/>
                  <a:gd name="T8" fmla="*/ 7 w 13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7" y="0"/>
                    </a:moveTo>
                    <a:cubicBezTo>
                      <a:pt x="4" y="0"/>
                      <a:pt x="0" y="3"/>
                      <a:pt x="0" y="3"/>
                    </a:cubicBezTo>
                    <a:cubicBezTo>
                      <a:pt x="0" y="3"/>
                      <a:pt x="3" y="5"/>
                      <a:pt x="7" y="6"/>
                    </a:cubicBezTo>
                    <a:cubicBezTo>
                      <a:pt x="10" y="6"/>
                      <a:pt x="13" y="4"/>
                      <a:pt x="13" y="4"/>
                    </a:cubicBezTo>
                    <a:cubicBezTo>
                      <a:pt x="13" y="4"/>
                      <a:pt x="11" y="1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40" name="Freeform 37">
                <a:extLst>
                  <a:ext uri="{FF2B5EF4-FFF2-40B4-BE49-F238E27FC236}">
                    <a16:creationId xmlns:a16="http://schemas.microsoft.com/office/drawing/2014/main" id="{F74AE3B5-F8DB-4301-8EC4-053177ECDAC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059937" y="1730155"/>
                <a:ext cx="73362" cy="36681"/>
              </a:xfrm>
              <a:custGeom>
                <a:avLst/>
                <a:gdLst>
                  <a:gd name="T0" fmla="*/ 12 w 12"/>
                  <a:gd name="T1" fmla="*/ 4 h 6"/>
                  <a:gd name="T2" fmla="*/ 6 w 12"/>
                  <a:gd name="T3" fmla="*/ 0 h 6"/>
                  <a:gd name="T4" fmla="*/ 0 w 12"/>
                  <a:gd name="T5" fmla="*/ 2 h 6"/>
                  <a:gd name="T6" fmla="*/ 5 w 12"/>
                  <a:gd name="T7" fmla="*/ 6 h 6"/>
                  <a:gd name="T8" fmla="*/ 12 w 12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6">
                    <a:moveTo>
                      <a:pt x="12" y="4"/>
                    </a:moveTo>
                    <a:cubicBezTo>
                      <a:pt x="12" y="4"/>
                      <a:pt x="10" y="1"/>
                      <a:pt x="6" y="0"/>
                    </a:cubicBezTo>
                    <a:cubicBezTo>
                      <a:pt x="3" y="0"/>
                      <a:pt x="0" y="2"/>
                      <a:pt x="0" y="2"/>
                    </a:cubicBezTo>
                    <a:cubicBezTo>
                      <a:pt x="0" y="2"/>
                      <a:pt x="2" y="5"/>
                      <a:pt x="5" y="6"/>
                    </a:cubicBezTo>
                    <a:cubicBezTo>
                      <a:pt x="9" y="6"/>
                      <a:pt x="12" y="4"/>
                      <a:pt x="1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41" name="Freeform 38">
                <a:extLst>
                  <a:ext uri="{FF2B5EF4-FFF2-40B4-BE49-F238E27FC236}">
                    <a16:creationId xmlns:a16="http://schemas.microsoft.com/office/drawing/2014/main" id="{F889BD11-574F-4CCD-A57B-C75551D6E1A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030592" y="1682470"/>
                <a:ext cx="73362" cy="47686"/>
              </a:xfrm>
              <a:custGeom>
                <a:avLst/>
                <a:gdLst>
                  <a:gd name="T0" fmla="*/ 12 w 12"/>
                  <a:gd name="T1" fmla="*/ 7 h 8"/>
                  <a:gd name="T2" fmla="*/ 7 w 12"/>
                  <a:gd name="T3" fmla="*/ 2 h 8"/>
                  <a:gd name="T4" fmla="*/ 0 w 12"/>
                  <a:gd name="T5" fmla="*/ 2 h 8"/>
                  <a:gd name="T6" fmla="*/ 5 w 12"/>
                  <a:gd name="T7" fmla="*/ 7 h 8"/>
                  <a:gd name="T8" fmla="*/ 12 w 12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12" y="7"/>
                    </a:moveTo>
                    <a:cubicBezTo>
                      <a:pt x="12" y="7"/>
                      <a:pt x="10" y="3"/>
                      <a:pt x="7" y="2"/>
                    </a:cubicBezTo>
                    <a:cubicBezTo>
                      <a:pt x="3" y="0"/>
                      <a:pt x="0" y="2"/>
                      <a:pt x="0" y="2"/>
                    </a:cubicBezTo>
                    <a:cubicBezTo>
                      <a:pt x="0" y="2"/>
                      <a:pt x="2" y="5"/>
                      <a:pt x="5" y="7"/>
                    </a:cubicBezTo>
                    <a:cubicBezTo>
                      <a:pt x="8" y="8"/>
                      <a:pt x="12" y="7"/>
                      <a:pt x="12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42" name="Freeform 39">
                <a:extLst>
                  <a:ext uri="{FF2B5EF4-FFF2-40B4-BE49-F238E27FC236}">
                    <a16:creationId xmlns:a16="http://schemas.microsoft.com/office/drawing/2014/main" id="{EC093A70-96FB-4DB2-B944-CDE4D4A3DBE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008583" y="1642120"/>
                <a:ext cx="66026" cy="47686"/>
              </a:xfrm>
              <a:custGeom>
                <a:avLst/>
                <a:gdLst>
                  <a:gd name="T0" fmla="*/ 11 w 11"/>
                  <a:gd name="T1" fmla="*/ 7 h 8"/>
                  <a:gd name="T2" fmla="*/ 7 w 11"/>
                  <a:gd name="T3" fmla="*/ 2 h 8"/>
                  <a:gd name="T4" fmla="*/ 0 w 11"/>
                  <a:gd name="T5" fmla="*/ 1 h 8"/>
                  <a:gd name="T6" fmla="*/ 4 w 11"/>
                  <a:gd name="T7" fmla="*/ 6 h 8"/>
                  <a:gd name="T8" fmla="*/ 11 w 11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11" y="7"/>
                    </a:moveTo>
                    <a:cubicBezTo>
                      <a:pt x="11" y="7"/>
                      <a:pt x="10" y="3"/>
                      <a:pt x="7" y="2"/>
                    </a:cubicBezTo>
                    <a:cubicBezTo>
                      <a:pt x="4" y="0"/>
                      <a:pt x="0" y="1"/>
                      <a:pt x="0" y="1"/>
                    </a:cubicBezTo>
                    <a:cubicBezTo>
                      <a:pt x="0" y="1"/>
                      <a:pt x="1" y="4"/>
                      <a:pt x="4" y="6"/>
                    </a:cubicBezTo>
                    <a:cubicBezTo>
                      <a:pt x="7" y="8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43" name="Freeform 40">
                <a:extLst>
                  <a:ext uri="{FF2B5EF4-FFF2-40B4-BE49-F238E27FC236}">
                    <a16:creationId xmlns:a16="http://schemas.microsoft.com/office/drawing/2014/main" id="{51BF26E0-F599-415D-8009-C215137937E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2993911" y="1594435"/>
                <a:ext cx="62358" cy="47686"/>
              </a:xfrm>
              <a:custGeom>
                <a:avLst/>
                <a:gdLst>
                  <a:gd name="T0" fmla="*/ 10 w 10"/>
                  <a:gd name="T1" fmla="*/ 8 h 8"/>
                  <a:gd name="T2" fmla="*/ 6 w 10"/>
                  <a:gd name="T3" fmla="*/ 2 h 8"/>
                  <a:gd name="T4" fmla="*/ 0 w 10"/>
                  <a:gd name="T5" fmla="*/ 0 h 8"/>
                  <a:gd name="T6" fmla="*/ 3 w 10"/>
                  <a:gd name="T7" fmla="*/ 6 h 8"/>
                  <a:gd name="T8" fmla="*/ 10 w 10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10" y="8"/>
                    </a:moveTo>
                    <a:cubicBezTo>
                      <a:pt x="10" y="8"/>
                      <a:pt x="9" y="4"/>
                      <a:pt x="6" y="2"/>
                    </a:cubicBezTo>
                    <a:cubicBezTo>
                      <a:pt x="4" y="0"/>
                      <a:pt x="0" y="0"/>
                      <a:pt x="0" y="0"/>
                    </a:cubicBezTo>
                    <a:cubicBezTo>
                      <a:pt x="0" y="0"/>
                      <a:pt x="1" y="4"/>
                      <a:pt x="3" y="6"/>
                    </a:cubicBezTo>
                    <a:cubicBezTo>
                      <a:pt x="6" y="8"/>
                      <a:pt x="10" y="8"/>
                      <a:pt x="1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44" name="Freeform 41">
                <a:extLst>
                  <a:ext uri="{FF2B5EF4-FFF2-40B4-BE49-F238E27FC236}">
                    <a16:creationId xmlns:a16="http://schemas.microsoft.com/office/drawing/2014/main" id="{ABBFD57C-F4C8-4524-B0BC-C5E61FD81B6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2990243" y="1539413"/>
                <a:ext cx="47686" cy="55022"/>
              </a:xfrm>
              <a:custGeom>
                <a:avLst/>
                <a:gdLst>
                  <a:gd name="T0" fmla="*/ 8 w 8"/>
                  <a:gd name="T1" fmla="*/ 9 h 9"/>
                  <a:gd name="T2" fmla="*/ 6 w 8"/>
                  <a:gd name="T3" fmla="*/ 3 h 9"/>
                  <a:gd name="T4" fmla="*/ 0 w 8"/>
                  <a:gd name="T5" fmla="*/ 0 h 9"/>
                  <a:gd name="T6" fmla="*/ 2 w 8"/>
                  <a:gd name="T7" fmla="*/ 6 h 9"/>
                  <a:gd name="T8" fmla="*/ 8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8" y="9"/>
                    </a:moveTo>
                    <a:cubicBezTo>
                      <a:pt x="8" y="9"/>
                      <a:pt x="8" y="5"/>
                      <a:pt x="6" y="3"/>
                    </a:cubicBezTo>
                    <a:cubicBezTo>
                      <a:pt x="4" y="0"/>
                      <a:pt x="0" y="0"/>
                      <a:pt x="0" y="0"/>
                    </a:cubicBezTo>
                    <a:cubicBezTo>
                      <a:pt x="0" y="0"/>
                      <a:pt x="0" y="4"/>
                      <a:pt x="2" y="6"/>
                    </a:cubicBezTo>
                    <a:cubicBezTo>
                      <a:pt x="5" y="9"/>
                      <a:pt x="8" y="9"/>
                      <a:pt x="8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45" name="Freeform 42">
                <a:extLst>
                  <a:ext uri="{FF2B5EF4-FFF2-40B4-BE49-F238E27FC236}">
                    <a16:creationId xmlns:a16="http://schemas.microsoft.com/office/drawing/2014/main" id="{88123E81-CD5B-496E-9D12-F45A9A5C005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2990243" y="1484391"/>
                <a:ext cx="47686" cy="62358"/>
              </a:xfrm>
              <a:custGeom>
                <a:avLst/>
                <a:gdLst>
                  <a:gd name="T0" fmla="*/ 7 w 8"/>
                  <a:gd name="T1" fmla="*/ 10 h 10"/>
                  <a:gd name="T2" fmla="*/ 6 w 8"/>
                  <a:gd name="T3" fmla="*/ 4 h 10"/>
                  <a:gd name="T4" fmla="*/ 0 w 8"/>
                  <a:gd name="T5" fmla="*/ 0 h 10"/>
                  <a:gd name="T6" fmla="*/ 2 w 8"/>
                  <a:gd name="T7" fmla="*/ 6 h 10"/>
                  <a:gd name="T8" fmla="*/ 7 w 8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7" y="10"/>
                    </a:moveTo>
                    <a:cubicBezTo>
                      <a:pt x="7" y="10"/>
                      <a:pt x="8" y="6"/>
                      <a:pt x="6" y="4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0" y="4"/>
                      <a:pt x="2" y="6"/>
                    </a:cubicBezTo>
                    <a:cubicBezTo>
                      <a:pt x="4" y="9"/>
                      <a:pt x="7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46" name="Freeform 43">
                <a:extLst>
                  <a:ext uri="{FF2B5EF4-FFF2-40B4-BE49-F238E27FC236}">
                    <a16:creationId xmlns:a16="http://schemas.microsoft.com/office/drawing/2014/main" id="{9AF33F83-8B27-415B-9ACF-FD264A314F7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2993911" y="1433037"/>
                <a:ext cx="44017" cy="66026"/>
              </a:xfrm>
              <a:custGeom>
                <a:avLst/>
                <a:gdLst>
                  <a:gd name="T0" fmla="*/ 6 w 7"/>
                  <a:gd name="T1" fmla="*/ 11 h 11"/>
                  <a:gd name="T2" fmla="*/ 6 w 7"/>
                  <a:gd name="T3" fmla="*/ 4 h 11"/>
                  <a:gd name="T4" fmla="*/ 1 w 7"/>
                  <a:gd name="T5" fmla="*/ 0 h 11"/>
                  <a:gd name="T6" fmla="*/ 1 w 7"/>
                  <a:gd name="T7" fmla="*/ 7 h 11"/>
                  <a:gd name="T8" fmla="*/ 6 w 7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6" y="11"/>
                    </a:moveTo>
                    <a:cubicBezTo>
                      <a:pt x="6" y="11"/>
                      <a:pt x="7" y="7"/>
                      <a:pt x="6" y="4"/>
                    </a:cubicBezTo>
                    <a:cubicBezTo>
                      <a:pt x="4" y="1"/>
                      <a:pt x="1" y="0"/>
                      <a:pt x="1" y="0"/>
                    </a:cubicBezTo>
                    <a:cubicBezTo>
                      <a:pt x="1" y="0"/>
                      <a:pt x="0" y="4"/>
                      <a:pt x="1" y="7"/>
                    </a:cubicBezTo>
                    <a:cubicBezTo>
                      <a:pt x="3" y="10"/>
                      <a:pt x="6" y="11"/>
                      <a:pt x="6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47" name="Freeform 44">
                <a:extLst>
                  <a:ext uri="{FF2B5EF4-FFF2-40B4-BE49-F238E27FC236}">
                    <a16:creationId xmlns:a16="http://schemas.microsoft.com/office/drawing/2014/main" id="{355A6A0C-3520-4226-B064-A00DF1EF5FF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001247" y="1378016"/>
                <a:ext cx="47686" cy="69694"/>
              </a:xfrm>
              <a:custGeom>
                <a:avLst/>
                <a:gdLst>
                  <a:gd name="T0" fmla="*/ 7 w 8"/>
                  <a:gd name="T1" fmla="*/ 12 h 12"/>
                  <a:gd name="T2" fmla="*/ 7 w 8"/>
                  <a:gd name="T3" fmla="*/ 5 h 12"/>
                  <a:gd name="T4" fmla="*/ 2 w 8"/>
                  <a:gd name="T5" fmla="*/ 0 h 12"/>
                  <a:gd name="T6" fmla="*/ 2 w 8"/>
                  <a:gd name="T7" fmla="*/ 7 h 12"/>
                  <a:gd name="T8" fmla="*/ 7 w 8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2">
                    <a:moveTo>
                      <a:pt x="7" y="12"/>
                    </a:moveTo>
                    <a:cubicBezTo>
                      <a:pt x="7" y="12"/>
                      <a:pt x="8" y="9"/>
                      <a:pt x="7" y="5"/>
                    </a:cubicBezTo>
                    <a:cubicBezTo>
                      <a:pt x="6" y="2"/>
                      <a:pt x="2" y="0"/>
                      <a:pt x="2" y="0"/>
                    </a:cubicBezTo>
                    <a:cubicBezTo>
                      <a:pt x="2" y="0"/>
                      <a:pt x="0" y="4"/>
                      <a:pt x="2" y="7"/>
                    </a:cubicBezTo>
                    <a:cubicBezTo>
                      <a:pt x="3" y="10"/>
                      <a:pt x="7" y="12"/>
                      <a:pt x="7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48" name="Freeform 45">
                <a:extLst>
                  <a:ext uri="{FF2B5EF4-FFF2-40B4-BE49-F238E27FC236}">
                    <a16:creationId xmlns:a16="http://schemas.microsoft.com/office/drawing/2014/main" id="{11A658FC-A69B-43B5-A7D1-5F072EB057B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026924" y="1330330"/>
                <a:ext cx="40349" cy="69694"/>
              </a:xfrm>
              <a:custGeom>
                <a:avLst/>
                <a:gdLst>
                  <a:gd name="T0" fmla="*/ 4 w 7"/>
                  <a:gd name="T1" fmla="*/ 12 h 12"/>
                  <a:gd name="T2" fmla="*/ 6 w 7"/>
                  <a:gd name="T3" fmla="*/ 6 h 12"/>
                  <a:gd name="T4" fmla="*/ 2 w 7"/>
                  <a:gd name="T5" fmla="*/ 0 h 12"/>
                  <a:gd name="T6" fmla="*/ 1 w 7"/>
                  <a:gd name="T7" fmla="*/ 7 h 12"/>
                  <a:gd name="T8" fmla="*/ 4 w 7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4" y="12"/>
                    </a:moveTo>
                    <a:cubicBezTo>
                      <a:pt x="4" y="12"/>
                      <a:pt x="7" y="9"/>
                      <a:pt x="6" y="6"/>
                    </a:cubicBezTo>
                    <a:cubicBezTo>
                      <a:pt x="5" y="2"/>
                      <a:pt x="2" y="0"/>
                      <a:pt x="2" y="0"/>
                    </a:cubicBezTo>
                    <a:cubicBezTo>
                      <a:pt x="2" y="0"/>
                      <a:pt x="0" y="3"/>
                      <a:pt x="1" y="7"/>
                    </a:cubicBezTo>
                    <a:cubicBezTo>
                      <a:pt x="1" y="10"/>
                      <a:pt x="4" y="12"/>
                      <a:pt x="4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49" name="Oval 46">
                <a:extLst>
                  <a:ext uri="{FF2B5EF4-FFF2-40B4-BE49-F238E27FC236}">
                    <a16:creationId xmlns:a16="http://schemas.microsoft.com/office/drawing/2014/main" id="{D6375FCC-C67B-4E34-A442-26EBA2DCC7EC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056269" y="1286313"/>
                <a:ext cx="29345" cy="733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50" name="Freeform 47">
                <a:extLst>
                  <a:ext uri="{FF2B5EF4-FFF2-40B4-BE49-F238E27FC236}">
                    <a16:creationId xmlns:a16="http://schemas.microsoft.com/office/drawing/2014/main" id="{D7D55B00-EA33-45AF-B5C9-E1B463FD63C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085614" y="1245963"/>
                <a:ext cx="36681" cy="73362"/>
              </a:xfrm>
              <a:custGeom>
                <a:avLst/>
                <a:gdLst>
                  <a:gd name="T0" fmla="*/ 6 w 6"/>
                  <a:gd name="T1" fmla="*/ 6 h 12"/>
                  <a:gd name="T2" fmla="*/ 4 w 6"/>
                  <a:gd name="T3" fmla="*/ 0 h 12"/>
                  <a:gd name="T4" fmla="*/ 0 w 6"/>
                  <a:gd name="T5" fmla="*/ 6 h 12"/>
                  <a:gd name="T6" fmla="*/ 2 w 6"/>
                  <a:gd name="T7" fmla="*/ 12 h 12"/>
                  <a:gd name="T8" fmla="*/ 6 w 6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2">
                    <a:moveTo>
                      <a:pt x="6" y="6"/>
                    </a:moveTo>
                    <a:cubicBezTo>
                      <a:pt x="6" y="3"/>
                      <a:pt x="4" y="0"/>
                      <a:pt x="4" y="0"/>
                    </a:cubicBezTo>
                    <a:cubicBezTo>
                      <a:pt x="4" y="0"/>
                      <a:pt x="1" y="3"/>
                      <a:pt x="0" y="6"/>
                    </a:cubicBezTo>
                    <a:cubicBezTo>
                      <a:pt x="0" y="9"/>
                      <a:pt x="2" y="12"/>
                      <a:pt x="2" y="12"/>
                    </a:cubicBezTo>
                    <a:cubicBezTo>
                      <a:pt x="2" y="12"/>
                      <a:pt x="5" y="10"/>
                      <a:pt x="6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51" name="Freeform 48">
                <a:extLst>
                  <a:ext uri="{FF2B5EF4-FFF2-40B4-BE49-F238E27FC236}">
                    <a16:creationId xmlns:a16="http://schemas.microsoft.com/office/drawing/2014/main" id="{3D8842F1-6D83-4A01-96F7-E033EBF168E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22295" y="1209282"/>
                <a:ext cx="36681" cy="73362"/>
              </a:xfrm>
              <a:custGeom>
                <a:avLst/>
                <a:gdLst>
                  <a:gd name="T0" fmla="*/ 6 w 6"/>
                  <a:gd name="T1" fmla="*/ 7 h 12"/>
                  <a:gd name="T2" fmla="*/ 5 w 6"/>
                  <a:gd name="T3" fmla="*/ 0 h 12"/>
                  <a:gd name="T4" fmla="*/ 1 w 6"/>
                  <a:gd name="T5" fmla="*/ 6 h 12"/>
                  <a:gd name="T6" fmla="*/ 2 w 6"/>
                  <a:gd name="T7" fmla="*/ 12 h 12"/>
                  <a:gd name="T8" fmla="*/ 6 w 6"/>
                  <a:gd name="T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2">
                    <a:moveTo>
                      <a:pt x="6" y="7"/>
                    </a:moveTo>
                    <a:cubicBezTo>
                      <a:pt x="6" y="4"/>
                      <a:pt x="5" y="0"/>
                      <a:pt x="5" y="0"/>
                    </a:cubicBezTo>
                    <a:cubicBezTo>
                      <a:pt x="5" y="0"/>
                      <a:pt x="1" y="2"/>
                      <a:pt x="1" y="6"/>
                    </a:cubicBezTo>
                    <a:cubicBezTo>
                      <a:pt x="0" y="9"/>
                      <a:pt x="2" y="12"/>
                      <a:pt x="2" y="12"/>
                    </a:cubicBezTo>
                    <a:cubicBezTo>
                      <a:pt x="2" y="12"/>
                      <a:pt x="5" y="10"/>
                      <a:pt x="6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52" name="Freeform 49">
                <a:extLst>
                  <a:ext uri="{FF2B5EF4-FFF2-40B4-BE49-F238E27FC236}">
                    <a16:creationId xmlns:a16="http://schemas.microsoft.com/office/drawing/2014/main" id="{94B4BDC8-E829-440E-BEC9-72744DF278F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58976" y="1187273"/>
                <a:ext cx="47686" cy="66026"/>
              </a:xfrm>
              <a:custGeom>
                <a:avLst/>
                <a:gdLst>
                  <a:gd name="T0" fmla="*/ 2 w 8"/>
                  <a:gd name="T1" fmla="*/ 11 h 11"/>
                  <a:gd name="T2" fmla="*/ 7 w 8"/>
                  <a:gd name="T3" fmla="*/ 7 h 11"/>
                  <a:gd name="T4" fmla="*/ 7 w 8"/>
                  <a:gd name="T5" fmla="*/ 0 h 11"/>
                  <a:gd name="T6" fmla="*/ 2 w 8"/>
                  <a:gd name="T7" fmla="*/ 5 h 11"/>
                  <a:gd name="T8" fmla="*/ 2 w 8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2" y="11"/>
                    </a:moveTo>
                    <a:cubicBezTo>
                      <a:pt x="2" y="11"/>
                      <a:pt x="5" y="10"/>
                      <a:pt x="7" y="7"/>
                    </a:cubicBezTo>
                    <a:cubicBezTo>
                      <a:pt x="8" y="3"/>
                      <a:pt x="7" y="0"/>
                      <a:pt x="7" y="0"/>
                    </a:cubicBezTo>
                    <a:cubicBezTo>
                      <a:pt x="7" y="0"/>
                      <a:pt x="3" y="1"/>
                      <a:pt x="2" y="5"/>
                    </a:cubicBezTo>
                    <a:cubicBezTo>
                      <a:pt x="0" y="8"/>
                      <a:pt x="2" y="11"/>
                      <a:pt x="2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53" name="Freeform 50">
                <a:extLst>
                  <a:ext uri="{FF2B5EF4-FFF2-40B4-BE49-F238E27FC236}">
                    <a16:creationId xmlns:a16="http://schemas.microsoft.com/office/drawing/2014/main" id="{E0BF618C-EF45-4140-B2BE-C2E250C7ADD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71728" y="1843867"/>
                <a:ext cx="62358" cy="47686"/>
              </a:xfrm>
              <a:custGeom>
                <a:avLst/>
                <a:gdLst>
                  <a:gd name="T0" fmla="*/ 7 w 10"/>
                  <a:gd name="T1" fmla="*/ 2 h 8"/>
                  <a:gd name="T2" fmla="*/ 0 w 10"/>
                  <a:gd name="T3" fmla="*/ 1 h 8"/>
                  <a:gd name="T4" fmla="*/ 4 w 10"/>
                  <a:gd name="T5" fmla="*/ 6 h 8"/>
                  <a:gd name="T6" fmla="*/ 10 w 10"/>
                  <a:gd name="T7" fmla="*/ 7 h 8"/>
                  <a:gd name="T8" fmla="*/ 7 w 10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7" y="2"/>
                    </a:moveTo>
                    <a:cubicBezTo>
                      <a:pt x="4" y="0"/>
                      <a:pt x="0" y="1"/>
                      <a:pt x="0" y="1"/>
                    </a:cubicBezTo>
                    <a:cubicBezTo>
                      <a:pt x="0" y="1"/>
                      <a:pt x="1" y="5"/>
                      <a:pt x="4" y="6"/>
                    </a:cubicBezTo>
                    <a:cubicBezTo>
                      <a:pt x="7" y="8"/>
                      <a:pt x="10" y="7"/>
                      <a:pt x="10" y="7"/>
                    </a:cubicBezTo>
                    <a:cubicBezTo>
                      <a:pt x="10" y="7"/>
                      <a:pt x="9" y="3"/>
                      <a:pt x="7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54" name="Freeform 51">
                <a:extLst>
                  <a:ext uri="{FF2B5EF4-FFF2-40B4-BE49-F238E27FC236}">
                    <a16:creationId xmlns:a16="http://schemas.microsoft.com/office/drawing/2014/main" id="{F435DB4D-F61F-4FE8-885A-0557AEA408D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15745" y="1832863"/>
                <a:ext cx="69694" cy="47686"/>
              </a:xfrm>
              <a:custGeom>
                <a:avLst/>
                <a:gdLst>
                  <a:gd name="T0" fmla="*/ 7 w 12"/>
                  <a:gd name="T1" fmla="*/ 2 h 8"/>
                  <a:gd name="T2" fmla="*/ 0 w 12"/>
                  <a:gd name="T3" fmla="*/ 2 h 8"/>
                  <a:gd name="T4" fmla="*/ 5 w 12"/>
                  <a:gd name="T5" fmla="*/ 6 h 8"/>
                  <a:gd name="T6" fmla="*/ 12 w 12"/>
                  <a:gd name="T7" fmla="*/ 6 h 8"/>
                  <a:gd name="T8" fmla="*/ 7 w 12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7" y="2"/>
                    </a:moveTo>
                    <a:cubicBezTo>
                      <a:pt x="4" y="0"/>
                      <a:pt x="0" y="2"/>
                      <a:pt x="0" y="2"/>
                    </a:cubicBezTo>
                    <a:cubicBezTo>
                      <a:pt x="0" y="2"/>
                      <a:pt x="2" y="5"/>
                      <a:pt x="5" y="6"/>
                    </a:cubicBezTo>
                    <a:cubicBezTo>
                      <a:pt x="8" y="8"/>
                      <a:pt x="12" y="6"/>
                      <a:pt x="12" y="6"/>
                    </a:cubicBezTo>
                    <a:cubicBezTo>
                      <a:pt x="12" y="6"/>
                      <a:pt x="10" y="3"/>
                      <a:pt x="7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55" name="Freeform 52">
                <a:extLst>
                  <a:ext uri="{FF2B5EF4-FFF2-40B4-BE49-F238E27FC236}">
                    <a16:creationId xmlns:a16="http://schemas.microsoft.com/office/drawing/2014/main" id="{C7366ED5-61EA-4446-AE61-41E7F0E3900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67099" y="1821858"/>
                <a:ext cx="73362" cy="40349"/>
              </a:xfrm>
              <a:custGeom>
                <a:avLst/>
                <a:gdLst>
                  <a:gd name="T0" fmla="*/ 7 w 12"/>
                  <a:gd name="T1" fmla="*/ 1 h 7"/>
                  <a:gd name="T2" fmla="*/ 0 w 12"/>
                  <a:gd name="T3" fmla="*/ 2 h 7"/>
                  <a:gd name="T4" fmla="*/ 6 w 12"/>
                  <a:gd name="T5" fmla="*/ 6 h 7"/>
                  <a:gd name="T6" fmla="*/ 12 w 12"/>
                  <a:gd name="T7" fmla="*/ 5 h 7"/>
                  <a:gd name="T8" fmla="*/ 7 w 12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7">
                    <a:moveTo>
                      <a:pt x="7" y="1"/>
                    </a:moveTo>
                    <a:cubicBezTo>
                      <a:pt x="3" y="0"/>
                      <a:pt x="0" y="2"/>
                      <a:pt x="0" y="2"/>
                    </a:cubicBezTo>
                    <a:cubicBezTo>
                      <a:pt x="0" y="2"/>
                      <a:pt x="2" y="5"/>
                      <a:pt x="6" y="6"/>
                    </a:cubicBezTo>
                    <a:cubicBezTo>
                      <a:pt x="9" y="7"/>
                      <a:pt x="12" y="5"/>
                      <a:pt x="12" y="5"/>
                    </a:cubicBezTo>
                    <a:cubicBezTo>
                      <a:pt x="12" y="5"/>
                      <a:pt x="10" y="1"/>
                      <a:pt x="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56" name="Freeform 53">
                <a:extLst>
                  <a:ext uri="{FF2B5EF4-FFF2-40B4-BE49-F238E27FC236}">
                    <a16:creationId xmlns:a16="http://schemas.microsoft.com/office/drawing/2014/main" id="{2C85D6F3-2629-41B1-8F7E-66676886B0D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11116" y="1796182"/>
                <a:ext cx="77031" cy="36681"/>
              </a:xfrm>
              <a:custGeom>
                <a:avLst/>
                <a:gdLst>
                  <a:gd name="T0" fmla="*/ 0 w 13"/>
                  <a:gd name="T1" fmla="*/ 3 h 6"/>
                  <a:gd name="T2" fmla="*/ 7 w 13"/>
                  <a:gd name="T3" fmla="*/ 6 h 6"/>
                  <a:gd name="T4" fmla="*/ 13 w 13"/>
                  <a:gd name="T5" fmla="*/ 4 h 6"/>
                  <a:gd name="T6" fmla="*/ 7 w 13"/>
                  <a:gd name="T7" fmla="*/ 1 h 6"/>
                  <a:gd name="T8" fmla="*/ 0 w 1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0" y="3"/>
                    </a:moveTo>
                    <a:cubicBezTo>
                      <a:pt x="0" y="3"/>
                      <a:pt x="3" y="6"/>
                      <a:pt x="7" y="6"/>
                    </a:cubicBezTo>
                    <a:cubicBezTo>
                      <a:pt x="10" y="6"/>
                      <a:pt x="13" y="4"/>
                      <a:pt x="13" y="4"/>
                    </a:cubicBezTo>
                    <a:cubicBezTo>
                      <a:pt x="13" y="4"/>
                      <a:pt x="10" y="1"/>
                      <a:pt x="7" y="1"/>
                    </a:cubicBezTo>
                    <a:cubicBezTo>
                      <a:pt x="3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57" name="Freeform 54">
                <a:extLst>
                  <a:ext uri="{FF2B5EF4-FFF2-40B4-BE49-F238E27FC236}">
                    <a16:creationId xmlns:a16="http://schemas.microsoft.com/office/drawing/2014/main" id="{8968DB43-2E59-41F1-818A-AC8E9E8307E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51466" y="1766837"/>
                <a:ext cx="77031" cy="36681"/>
              </a:xfrm>
              <a:custGeom>
                <a:avLst/>
                <a:gdLst>
                  <a:gd name="T0" fmla="*/ 0 w 13"/>
                  <a:gd name="T1" fmla="*/ 4 h 6"/>
                  <a:gd name="T2" fmla="*/ 7 w 13"/>
                  <a:gd name="T3" fmla="*/ 6 h 6"/>
                  <a:gd name="T4" fmla="*/ 13 w 13"/>
                  <a:gd name="T5" fmla="*/ 3 h 6"/>
                  <a:gd name="T6" fmla="*/ 6 w 13"/>
                  <a:gd name="T7" fmla="*/ 0 h 6"/>
                  <a:gd name="T8" fmla="*/ 0 w 1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0" y="4"/>
                    </a:moveTo>
                    <a:cubicBezTo>
                      <a:pt x="0" y="4"/>
                      <a:pt x="3" y="6"/>
                      <a:pt x="7" y="6"/>
                    </a:cubicBezTo>
                    <a:cubicBezTo>
                      <a:pt x="10" y="5"/>
                      <a:pt x="13" y="3"/>
                      <a:pt x="13" y="3"/>
                    </a:cubicBezTo>
                    <a:cubicBezTo>
                      <a:pt x="13" y="3"/>
                      <a:pt x="10" y="0"/>
                      <a:pt x="6" y="0"/>
                    </a:cubicBezTo>
                    <a:cubicBezTo>
                      <a:pt x="3" y="1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58" name="Freeform 55">
                <a:extLst>
                  <a:ext uri="{FF2B5EF4-FFF2-40B4-BE49-F238E27FC236}">
                    <a16:creationId xmlns:a16="http://schemas.microsoft.com/office/drawing/2014/main" id="{2B0ED811-9361-4051-A702-76E2D449194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88147" y="1730155"/>
                <a:ext cx="66026" cy="36681"/>
              </a:xfrm>
              <a:custGeom>
                <a:avLst/>
                <a:gdLst>
                  <a:gd name="T0" fmla="*/ 0 w 11"/>
                  <a:gd name="T1" fmla="*/ 4 h 6"/>
                  <a:gd name="T2" fmla="*/ 7 w 11"/>
                  <a:gd name="T3" fmla="*/ 6 h 6"/>
                  <a:gd name="T4" fmla="*/ 11 w 11"/>
                  <a:gd name="T5" fmla="*/ 2 h 6"/>
                  <a:gd name="T6" fmla="*/ 5 w 11"/>
                  <a:gd name="T7" fmla="*/ 0 h 6"/>
                  <a:gd name="T8" fmla="*/ 0 w 11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6">
                    <a:moveTo>
                      <a:pt x="0" y="4"/>
                    </a:moveTo>
                    <a:cubicBezTo>
                      <a:pt x="0" y="4"/>
                      <a:pt x="3" y="6"/>
                      <a:pt x="7" y="6"/>
                    </a:cubicBezTo>
                    <a:cubicBezTo>
                      <a:pt x="9" y="5"/>
                      <a:pt x="11" y="2"/>
                      <a:pt x="11" y="2"/>
                    </a:cubicBezTo>
                    <a:cubicBezTo>
                      <a:pt x="11" y="2"/>
                      <a:pt x="8" y="0"/>
                      <a:pt x="5" y="0"/>
                    </a:cubicBezTo>
                    <a:cubicBezTo>
                      <a:pt x="2" y="1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59" name="Freeform 56">
                <a:extLst>
                  <a:ext uri="{FF2B5EF4-FFF2-40B4-BE49-F238E27FC236}">
                    <a16:creationId xmlns:a16="http://schemas.microsoft.com/office/drawing/2014/main" id="{1153CBC0-67ED-428E-9FE9-1D2C63C4143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624828" y="1682470"/>
                <a:ext cx="66026" cy="47686"/>
              </a:xfrm>
              <a:custGeom>
                <a:avLst/>
                <a:gdLst>
                  <a:gd name="T0" fmla="*/ 4 w 11"/>
                  <a:gd name="T1" fmla="*/ 2 h 8"/>
                  <a:gd name="T2" fmla="*/ 0 w 11"/>
                  <a:gd name="T3" fmla="*/ 7 h 8"/>
                  <a:gd name="T4" fmla="*/ 6 w 11"/>
                  <a:gd name="T5" fmla="*/ 7 h 8"/>
                  <a:gd name="T6" fmla="*/ 11 w 11"/>
                  <a:gd name="T7" fmla="*/ 2 h 8"/>
                  <a:gd name="T8" fmla="*/ 4 w 11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4" y="2"/>
                    </a:moveTo>
                    <a:cubicBezTo>
                      <a:pt x="1" y="3"/>
                      <a:pt x="0" y="7"/>
                      <a:pt x="0" y="7"/>
                    </a:cubicBezTo>
                    <a:cubicBezTo>
                      <a:pt x="0" y="7"/>
                      <a:pt x="3" y="8"/>
                      <a:pt x="6" y="7"/>
                    </a:cubicBezTo>
                    <a:cubicBezTo>
                      <a:pt x="9" y="5"/>
                      <a:pt x="11" y="2"/>
                      <a:pt x="11" y="2"/>
                    </a:cubicBezTo>
                    <a:cubicBezTo>
                      <a:pt x="11" y="2"/>
                      <a:pt x="8" y="0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60" name="Freeform 57">
                <a:extLst>
                  <a:ext uri="{FF2B5EF4-FFF2-40B4-BE49-F238E27FC236}">
                    <a16:creationId xmlns:a16="http://schemas.microsoft.com/office/drawing/2014/main" id="{02F53EEE-71D1-48DB-9A30-28A5A031E5C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646837" y="1642120"/>
                <a:ext cx="62358" cy="47686"/>
              </a:xfrm>
              <a:custGeom>
                <a:avLst/>
                <a:gdLst>
                  <a:gd name="T0" fmla="*/ 4 w 10"/>
                  <a:gd name="T1" fmla="*/ 2 h 8"/>
                  <a:gd name="T2" fmla="*/ 0 w 10"/>
                  <a:gd name="T3" fmla="*/ 7 h 8"/>
                  <a:gd name="T4" fmla="*/ 7 w 10"/>
                  <a:gd name="T5" fmla="*/ 6 h 8"/>
                  <a:gd name="T6" fmla="*/ 10 w 10"/>
                  <a:gd name="T7" fmla="*/ 1 h 8"/>
                  <a:gd name="T8" fmla="*/ 4 w 10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4" y="2"/>
                    </a:moveTo>
                    <a:cubicBezTo>
                      <a:pt x="1" y="3"/>
                      <a:pt x="0" y="7"/>
                      <a:pt x="0" y="7"/>
                    </a:cubicBezTo>
                    <a:cubicBezTo>
                      <a:pt x="0" y="7"/>
                      <a:pt x="4" y="8"/>
                      <a:pt x="7" y="6"/>
                    </a:cubicBezTo>
                    <a:cubicBezTo>
                      <a:pt x="9" y="4"/>
                      <a:pt x="10" y="1"/>
                      <a:pt x="10" y="1"/>
                    </a:cubicBezTo>
                    <a:cubicBezTo>
                      <a:pt x="10" y="1"/>
                      <a:pt x="7" y="0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61" name="Freeform 58">
                <a:extLst>
                  <a:ext uri="{FF2B5EF4-FFF2-40B4-BE49-F238E27FC236}">
                    <a16:creationId xmlns:a16="http://schemas.microsoft.com/office/drawing/2014/main" id="{1C1D1B34-816E-4B37-AE61-EDAC73C997E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665177" y="1594435"/>
                <a:ext cx="62358" cy="47686"/>
              </a:xfrm>
              <a:custGeom>
                <a:avLst/>
                <a:gdLst>
                  <a:gd name="T0" fmla="*/ 0 w 10"/>
                  <a:gd name="T1" fmla="*/ 8 h 8"/>
                  <a:gd name="T2" fmla="*/ 7 w 10"/>
                  <a:gd name="T3" fmla="*/ 6 h 8"/>
                  <a:gd name="T4" fmla="*/ 10 w 10"/>
                  <a:gd name="T5" fmla="*/ 0 h 8"/>
                  <a:gd name="T6" fmla="*/ 4 w 10"/>
                  <a:gd name="T7" fmla="*/ 2 h 8"/>
                  <a:gd name="T8" fmla="*/ 0 w 10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0" y="8"/>
                    </a:moveTo>
                    <a:cubicBezTo>
                      <a:pt x="0" y="8"/>
                      <a:pt x="4" y="8"/>
                      <a:pt x="7" y="6"/>
                    </a:cubicBezTo>
                    <a:cubicBezTo>
                      <a:pt x="10" y="4"/>
                      <a:pt x="10" y="0"/>
                      <a:pt x="10" y="0"/>
                    </a:cubicBezTo>
                    <a:cubicBezTo>
                      <a:pt x="10" y="0"/>
                      <a:pt x="7" y="0"/>
                      <a:pt x="4" y="2"/>
                    </a:cubicBezTo>
                    <a:cubicBezTo>
                      <a:pt x="1" y="4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62" name="Freeform 59">
                <a:extLst>
                  <a:ext uri="{FF2B5EF4-FFF2-40B4-BE49-F238E27FC236}">
                    <a16:creationId xmlns:a16="http://schemas.microsoft.com/office/drawing/2014/main" id="{44018159-9B55-49D1-9554-026E0A0BB9F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683518" y="1539413"/>
                <a:ext cx="44017" cy="55022"/>
              </a:xfrm>
              <a:custGeom>
                <a:avLst/>
                <a:gdLst>
                  <a:gd name="T0" fmla="*/ 2 w 7"/>
                  <a:gd name="T1" fmla="*/ 3 h 9"/>
                  <a:gd name="T2" fmla="*/ 0 w 7"/>
                  <a:gd name="T3" fmla="*/ 9 h 9"/>
                  <a:gd name="T4" fmla="*/ 5 w 7"/>
                  <a:gd name="T5" fmla="*/ 6 h 9"/>
                  <a:gd name="T6" fmla="*/ 7 w 7"/>
                  <a:gd name="T7" fmla="*/ 0 h 9"/>
                  <a:gd name="T8" fmla="*/ 2 w 7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2" y="3"/>
                    </a:moveTo>
                    <a:cubicBezTo>
                      <a:pt x="0" y="5"/>
                      <a:pt x="0" y="9"/>
                      <a:pt x="0" y="9"/>
                    </a:cubicBezTo>
                    <a:cubicBezTo>
                      <a:pt x="0" y="9"/>
                      <a:pt x="3" y="9"/>
                      <a:pt x="5" y="6"/>
                    </a:cubicBezTo>
                    <a:cubicBezTo>
                      <a:pt x="7" y="4"/>
                      <a:pt x="7" y="0"/>
                      <a:pt x="7" y="0"/>
                    </a:cubicBezTo>
                    <a:cubicBezTo>
                      <a:pt x="7" y="0"/>
                      <a:pt x="3" y="0"/>
                      <a:pt x="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63" name="Freeform 60">
                <a:extLst>
                  <a:ext uri="{FF2B5EF4-FFF2-40B4-BE49-F238E27FC236}">
                    <a16:creationId xmlns:a16="http://schemas.microsoft.com/office/drawing/2014/main" id="{46AE1B20-DAE1-4842-A4B5-45DE112A459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683518" y="1484391"/>
                <a:ext cx="47686" cy="62358"/>
              </a:xfrm>
              <a:custGeom>
                <a:avLst/>
                <a:gdLst>
                  <a:gd name="T0" fmla="*/ 2 w 8"/>
                  <a:gd name="T1" fmla="*/ 4 h 10"/>
                  <a:gd name="T2" fmla="*/ 1 w 8"/>
                  <a:gd name="T3" fmla="*/ 10 h 10"/>
                  <a:gd name="T4" fmla="*/ 6 w 8"/>
                  <a:gd name="T5" fmla="*/ 6 h 10"/>
                  <a:gd name="T6" fmla="*/ 7 w 8"/>
                  <a:gd name="T7" fmla="*/ 0 h 10"/>
                  <a:gd name="T8" fmla="*/ 2 w 8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2" y="4"/>
                    </a:moveTo>
                    <a:cubicBezTo>
                      <a:pt x="0" y="6"/>
                      <a:pt x="1" y="10"/>
                      <a:pt x="1" y="10"/>
                    </a:cubicBezTo>
                    <a:cubicBezTo>
                      <a:pt x="1" y="10"/>
                      <a:pt x="4" y="9"/>
                      <a:pt x="6" y="6"/>
                    </a:cubicBezTo>
                    <a:cubicBezTo>
                      <a:pt x="8" y="4"/>
                      <a:pt x="7" y="0"/>
                      <a:pt x="7" y="0"/>
                    </a:cubicBezTo>
                    <a:cubicBezTo>
                      <a:pt x="7" y="0"/>
                      <a:pt x="4" y="1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64" name="Freeform 61">
                <a:extLst>
                  <a:ext uri="{FF2B5EF4-FFF2-40B4-BE49-F238E27FC236}">
                    <a16:creationId xmlns:a16="http://schemas.microsoft.com/office/drawing/2014/main" id="{090A4CD8-BC87-4158-9AEF-B5EB93FA8C7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683518" y="1433037"/>
                <a:ext cx="44017" cy="66026"/>
              </a:xfrm>
              <a:custGeom>
                <a:avLst/>
                <a:gdLst>
                  <a:gd name="T0" fmla="*/ 1 w 7"/>
                  <a:gd name="T1" fmla="*/ 4 h 11"/>
                  <a:gd name="T2" fmla="*/ 1 w 7"/>
                  <a:gd name="T3" fmla="*/ 11 h 11"/>
                  <a:gd name="T4" fmla="*/ 6 w 7"/>
                  <a:gd name="T5" fmla="*/ 7 h 11"/>
                  <a:gd name="T6" fmla="*/ 6 w 7"/>
                  <a:gd name="T7" fmla="*/ 0 h 11"/>
                  <a:gd name="T8" fmla="*/ 1 w 7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1" y="4"/>
                    </a:moveTo>
                    <a:cubicBezTo>
                      <a:pt x="0" y="7"/>
                      <a:pt x="1" y="11"/>
                      <a:pt x="1" y="11"/>
                    </a:cubicBezTo>
                    <a:cubicBezTo>
                      <a:pt x="1" y="11"/>
                      <a:pt x="4" y="10"/>
                      <a:pt x="6" y="7"/>
                    </a:cubicBezTo>
                    <a:cubicBezTo>
                      <a:pt x="7" y="4"/>
                      <a:pt x="6" y="0"/>
                      <a:pt x="6" y="0"/>
                    </a:cubicBezTo>
                    <a:cubicBezTo>
                      <a:pt x="6" y="0"/>
                      <a:pt x="3" y="1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65" name="Freeform 62">
                <a:extLst>
                  <a:ext uri="{FF2B5EF4-FFF2-40B4-BE49-F238E27FC236}">
                    <a16:creationId xmlns:a16="http://schemas.microsoft.com/office/drawing/2014/main" id="{203DA84F-6B8D-4BC5-9327-D0D5E117D68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665177" y="1378016"/>
                <a:ext cx="47686" cy="69694"/>
              </a:xfrm>
              <a:custGeom>
                <a:avLst/>
                <a:gdLst>
                  <a:gd name="T0" fmla="*/ 2 w 8"/>
                  <a:gd name="T1" fmla="*/ 12 h 12"/>
                  <a:gd name="T2" fmla="*/ 6 w 8"/>
                  <a:gd name="T3" fmla="*/ 7 h 12"/>
                  <a:gd name="T4" fmla="*/ 6 w 8"/>
                  <a:gd name="T5" fmla="*/ 0 h 12"/>
                  <a:gd name="T6" fmla="*/ 2 w 8"/>
                  <a:gd name="T7" fmla="*/ 5 h 12"/>
                  <a:gd name="T8" fmla="*/ 2 w 8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2">
                    <a:moveTo>
                      <a:pt x="2" y="12"/>
                    </a:moveTo>
                    <a:cubicBezTo>
                      <a:pt x="2" y="12"/>
                      <a:pt x="5" y="10"/>
                      <a:pt x="6" y="7"/>
                    </a:cubicBezTo>
                    <a:cubicBezTo>
                      <a:pt x="8" y="4"/>
                      <a:pt x="6" y="0"/>
                      <a:pt x="6" y="0"/>
                    </a:cubicBezTo>
                    <a:cubicBezTo>
                      <a:pt x="6" y="0"/>
                      <a:pt x="3" y="2"/>
                      <a:pt x="2" y="5"/>
                    </a:cubicBezTo>
                    <a:cubicBezTo>
                      <a:pt x="0" y="9"/>
                      <a:pt x="2" y="12"/>
                      <a:pt x="2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66" name="Freeform 63">
                <a:extLst>
                  <a:ext uri="{FF2B5EF4-FFF2-40B4-BE49-F238E27FC236}">
                    <a16:creationId xmlns:a16="http://schemas.microsoft.com/office/drawing/2014/main" id="{E0DA039C-920F-473E-A0AF-E3C1974EB00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646837" y="1330330"/>
                <a:ext cx="47686" cy="69694"/>
              </a:xfrm>
              <a:custGeom>
                <a:avLst/>
                <a:gdLst>
                  <a:gd name="T0" fmla="*/ 3 w 8"/>
                  <a:gd name="T1" fmla="*/ 12 h 12"/>
                  <a:gd name="T2" fmla="*/ 8 w 8"/>
                  <a:gd name="T3" fmla="*/ 7 h 12"/>
                  <a:gd name="T4" fmla="*/ 5 w 8"/>
                  <a:gd name="T5" fmla="*/ 0 h 12"/>
                  <a:gd name="T6" fmla="*/ 1 w 8"/>
                  <a:gd name="T7" fmla="*/ 6 h 12"/>
                  <a:gd name="T8" fmla="*/ 3 w 8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2">
                    <a:moveTo>
                      <a:pt x="3" y="12"/>
                    </a:moveTo>
                    <a:cubicBezTo>
                      <a:pt x="3" y="12"/>
                      <a:pt x="7" y="10"/>
                      <a:pt x="8" y="7"/>
                    </a:cubicBezTo>
                    <a:cubicBezTo>
                      <a:pt x="8" y="3"/>
                      <a:pt x="5" y="0"/>
                      <a:pt x="5" y="0"/>
                    </a:cubicBezTo>
                    <a:cubicBezTo>
                      <a:pt x="5" y="0"/>
                      <a:pt x="2" y="2"/>
                      <a:pt x="1" y="6"/>
                    </a:cubicBezTo>
                    <a:cubicBezTo>
                      <a:pt x="0" y="9"/>
                      <a:pt x="3" y="12"/>
                      <a:pt x="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67" name="Freeform 64">
                <a:extLst>
                  <a:ext uri="{FF2B5EF4-FFF2-40B4-BE49-F238E27FC236}">
                    <a16:creationId xmlns:a16="http://schemas.microsoft.com/office/drawing/2014/main" id="{A023FACD-A311-4E52-98CA-A344AFBBF18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628496" y="1286313"/>
                <a:ext cx="36681" cy="73362"/>
              </a:xfrm>
              <a:custGeom>
                <a:avLst/>
                <a:gdLst>
                  <a:gd name="T0" fmla="*/ 3 w 6"/>
                  <a:gd name="T1" fmla="*/ 12 h 12"/>
                  <a:gd name="T2" fmla="*/ 6 w 6"/>
                  <a:gd name="T3" fmla="*/ 6 h 12"/>
                  <a:gd name="T4" fmla="*/ 4 w 6"/>
                  <a:gd name="T5" fmla="*/ 0 h 12"/>
                  <a:gd name="T6" fmla="*/ 0 w 6"/>
                  <a:gd name="T7" fmla="*/ 6 h 12"/>
                  <a:gd name="T8" fmla="*/ 3 w 6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2">
                    <a:moveTo>
                      <a:pt x="3" y="12"/>
                    </a:moveTo>
                    <a:cubicBezTo>
                      <a:pt x="3" y="12"/>
                      <a:pt x="6" y="9"/>
                      <a:pt x="6" y="6"/>
                    </a:cubicBezTo>
                    <a:cubicBezTo>
                      <a:pt x="6" y="2"/>
                      <a:pt x="4" y="0"/>
                      <a:pt x="4" y="0"/>
                    </a:cubicBezTo>
                    <a:cubicBezTo>
                      <a:pt x="4" y="0"/>
                      <a:pt x="0" y="2"/>
                      <a:pt x="0" y="6"/>
                    </a:cubicBezTo>
                    <a:cubicBezTo>
                      <a:pt x="0" y="9"/>
                      <a:pt x="3" y="12"/>
                      <a:pt x="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68" name="Freeform 65">
                <a:extLst>
                  <a:ext uri="{FF2B5EF4-FFF2-40B4-BE49-F238E27FC236}">
                    <a16:creationId xmlns:a16="http://schemas.microsoft.com/office/drawing/2014/main" id="{67DC369F-B401-439D-B40E-A3037ABC909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99151" y="1245963"/>
                <a:ext cx="29345" cy="73362"/>
              </a:xfrm>
              <a:custGeom>
                <a:avLst/>
                <a:gdLst>
                  <a:gd name="T0" fmla="*/ 4 w 5"/>
                  <a:gd name="T1" fmla="*/ 12 h 12"/>
                  <a:gd name="T2" fmla="*/ 5 w 5"/>
                  <a:gd name="T3" fmla="*/ 6 h 12"/>
                  <a:gd name="T4" fmla="*/ 3 w 5"/>
                  <a:gd name="T5" fmla="*/ 0 h 12"/>
                  <a:gd name="T6" fmla="*/ 1 w 5"/>
                  <a:gd name="T7" fmla="*/ 6 h 12"/>
                  <a:gd name="T8" fmla="*/ 4 w 5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2">
                    <a:moveTo>
                      <a:pt x="4" y="12"/>
                    </a:moveTo>
                    <a:cubicBezTo>
                      <a:pt x="4" y="12"/>
                      <a:pt x="5" y="9"/>
                      <a:pt x="5" y="6"/>
                    </a:cubicBezTo>
                    <a:cubicBezTo>
                      <a:pt x="5" y="3"/>
                      <a:pt x="3" y="0"/>
                      <a:pt x="3" y="0"/>
                    </a:cubicBezTo>
                    <a:cubicBezTo>
                      <a:pt x="3" y="0"/>
                      <a:pt x="0" y="3"/>
                      <a:pt x="1" y="6"/>
                    </a:cubicBezTo>
                    <a:cubicBezTo>
                      <a:pt x="1" y="10"/>
                      <a:pt x="4" y="12"/>
                      <a:pt x="4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69" name="Freeform 66">
                <a:extLst>
                  <a:ext uri="{FF2B5EF4-FFF2-40B4-BE49-F238E27FC236}">
                    <a16:creationId xmlns:a16="http://schemas.microsoft.com/office/drawing/2014/main" id="{9077EA44-A3D3-488A-B558-238D93C7846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58802" y="1209282"/>
                <a:ext cx="40349" cy="73362"/>
              </a:xfrm>
              <a:custGeom>
                <a:avLst/>
                <a:gdLst>
                  <a:gd name="T0" fmla="*/ 5 w 7"/>
                  <a:gd name="T1" fmla="*/ 12 h 12"/>
                  <a:gd name="T2" fmla="*/ 6 w 7"/>
                  <a:gd name="T3" fmla="*/ 6 h 12"/>
                  <a:gd name="T4" fmla="*/ 2 w 7"/>
                  <a:gd name="T5" fmla="*/ 0 h 12"/>
                  <a:gd name="T6" fmla="*/ 0 w 7"/>
                  <a:gd name="T7" fmla="*/ 7 h 12"/>
                  <a:gd name="T8" fmla="*/ 5 w 7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5" y="12"/>
                    </a:moveTo>
                    <a:cubicBezTo>
                      <a:pt x="5" y="12"/>
                      <a:pt x="7" y="9"/>
                      <a:pt x="6" y="6"/>
                    </a:cubicBezTo>
                    <a:cubicBezTo>
                      <a:pt x="6" y="2"/>
                      <a:pt x="2" y="0"/>
                      <a:pt x="2" y="0"/>
                    </a:cubicBezTo>
                    <a:cubicBezTo>
                      <a:pt x="2" y="0"/>
                      <a:pt x="0" y="4"/>
                      <a:pt x="0" y="7"/>
                    </a:cubicBezTo>
                    <a:cubicBezTo>
                      <a:pt x="2" y="10"/>
                      <a:pt x="5" y="12"/>
                      <a:pt x="5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70" name="Freeform 67">
                <a:extLst>
                  <a:ext uri="{FF2B5EF4-FFF2-40B4-BE49-F238E27FC236}">
                    <a16:creationId xmlns:a16="http://schemas.microsoft.com/office/drawing/2014/main" id="{D0301809-EA87-4E34-A695-388E7AB0A1F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11116" y="1187273"/>
                <a:ext cx="47686" cy="66026"/>
              </a:xfrm>
              <a:custGeom>
                <a:avLst/>
                <a:gdLst>
                  <a:gd name="T0" fmla="*/ 6 w 8"/>
                  <a:gd name="T1" fmla="*/ 11 h 11"/>
                  <a:gd name="T2" fmla="*/ 6 w 8"/>
                  <a:gd name="T3" fmla="*/ 5 h 11"/>
                  <a:gd name="T4" fmla="*/ 2 w 8"/>
                  <a:gd name="T5" fmla="*/ 0 h 11"/>
                  <a:gd name="T6" fmla="*/ 2 w 8"/>
                  <a:gd name="T7" fmla="*/ 7 h 11"/>
                  <a:gd name="T8" fmla="*/ 6 w 8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6" y="11"/>
                    </a:moveTo>
                    <a:cubicBezTo>
                      <a:pt x="6" y="11"/>
                      <a:pt x="8" y="8"/>
                      <a:pt x="6" y="5"/>
                    </a:cubicBezTo>
                    <a:cubicBezTo>
                      <a:pt x="5" y="1"/>
                      <a:pt x="2" y="0"/>
                      <a:pt x="2" y="0"/>
                    </a:cubicBezTo>
                    <a:cubicBezTo>
                      <a:pt x="2" y="0"/>
                      <a:pt x="0" y="3"/>
                      <a:pt x="2" y="7"/>
                    </a:cubicBezTo>
                    <a:cubicBezTo>
                      <a:pt x="3" y="10"/>
                      <a:pt x="6" y="11"/>
                      <a:pt x="6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71" name="Freeform 68">
                <a:extLst>
                  <a:ext uri="{FF2B5EF4-FFF2-40B4-BE49-F238E27FC236}">
                    <a16:creationId xmlns:a16="http://schemas.microsoft.com/office/drawing/2014/main" id="{61A990ED-AE78-41F0-9134-9C7519E98E4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06662" y="1612775"/>
                <a:ext cx="304454" cy="209083"/>
              </a:xfrm>
              <a:custGeom>
                <a:avLst/>
                <a:gdLst>
                  <a:gd name="T0" fmla="*/ 48 w 51"/>
                  <a:gd name="T1" fmla="*/ 0 h 35"/>
                  <a:gd name="T2" fmla="*/ 44 w 51"/>
                  <a:gd name="T3" fmla="*/ 2 h 35"/>
                  <a:gd name="T4" fmla="*/ 40 w 51"/>
                  <a:gd name="T5" fmla="*/ 6 h 35"/>
                  <a:gd name="T6" fmla="*/ 37 w 51"/>
                  <a:gd name="T7" fmla="*/ 10 h 35"/>
                  <a:gd name="T8" fmla="*/ 38 w 51"/>
                  <a:gd name="T9" fmla="*/ 10 h 35"/>
                  <a:gd name="T10" fmla="*/ 41 w 51"/>
                  <a:gd name="T11" fmla="*/ 10 h 35"/>
                  <a:gd name="T12" fmla="*/ 42 w 51"/>
                  <a:gd name="T13" fmla="*/ 10 h 35"/>
                  <a:gd name="T14" fmla="*/ 42 w 51"/>
                  <a:gd name="T15" fmla="*/ 11 h 35"/>
                  <a:gd name="T16" fmla="*/ 38 w 51"/>
                  <a:gd name="T17" fmla="*/ 19 h 35"/>
                  <a:gd name="T18" fmla="*/ 36 w 51"/>
                  <a:gd name="T19" fmla="*/ 21 h 35"/>
                  <a:gd name="T20" fmla="*/ 34 w 51"/>
                  <a:gd name="T21" fmla="*/ 22 h 35"/>
                  <a:gd name="T22" fmla="*/ 28 w 51"/>
                  <a:gd name="T23" fmla="*/ 18 h 35"/>
                  <a:gd name="T24" fmla="*/ 28 w 51"/>
                  <a:gd name="T25" fmla="*/ 1 h 35"/>
                  <a:gd name="T26" fmla="*/ 26 w 51"/>
                  <a:gd name="T27" fmla="*/ 1 h 35"/>
                  <a:gd name="T28" fmla="*/ 24 w 51"/>
                  <a:gd name="T29" fmla="*/ 1 h 35"/>
                  <a:gd name="T30" fmla="*/ 24 w 51"/>
                  <a:gd name="T31" fmla="*/ 18 h 35"/>
                  <a:gd name="T32" fmla="*/ 19 w 51"/>
                  <a:gd name="T33" fmla="*/ 22 h 35"/>
                  <a:gd name="T34" fmla="*/ 18 w 51"/>
                  <a:gd name="T35" fmla="*/ 22 h 35"/>
                  <a:gd name="T36" fmla="*/ 16 w 51"/>
                  <a:gd name="T37" fmla="*/ 21 h 35"/>
                  <a:gd name="T38" fmla="*/ 13 w 51"/>
                  <a:gd name="T39" fmla="*/ 19 h 35"/>
                  <a:gd name="T40" fmla="*/ 9 w 51"/>
                  <a:gd name="T41" fmla="*/ 11 h 35"/>
                  <a:gd name="T42" fmla="*/ 9 w 51"/>
                  <a:gd name="T43" fmla="*/ 10 h 35"/>
                  <a:gd name="T44" fmla="*/ 10 w 51"/>
                  <a:gd name="T45" fmla="*/ 10 h 35"/>
                  <a:gd name="T46" fmla="*/ 13 w 51"/>
                  <a:gd name="T47" fmla="*/ 10 h 35"/>
                  <a:gd name="T48" fmla="*/ 14 w 51"/>
                  <a:gd name="T49" fmla="*/ 10 h 35"/>
                  <a:gd name="T50" fmla="*/ 12 w 51"/>
                  <a:gd name="T51" fmla="*/ 6 h 35"/>
                  <a:gd name="T52" fmla="*/ 7 w 51"/>
                  <a:gd name="T53" fmla="*/ 2 h 35"/>
                  <a:gd name="T54" fmla="*/ 3 w 51"/>
                  <a:gd name="T55" fmla="*/ 0 h 35"/>
                  <a:gd name="T56" fmla="*/ 2 w 51"/>
                  <a:gd name="T57" fmla="*/ 3 h 35"/>
                  <a:gd name="T58" fmla="*/ 0 w 51"/>
                  <a:gd name="T59" fmla="*/ 9 h 35"/>
                  <a:gd name="T60" fmla="*/ 0 w 51"/>
                  <a:gd name="T61" fmla="*/ 14 h 35"/>
                  <a:gd name="T62" fmla="*/ 4 w 51"/>
                  <a:gd name="T63" fmla="*/ 12 h 35"/>
                  <a:gd name="T64" fmla="*/ 5 w 51"/>
                  <a:gd name="T65" fmla="*/ 12 h 35"/>
                  <a:gd name="T66" fmla="*/ 9 w 51"/>
                  <a:gd name="T67" fmla="*/ 22 h 35"/>
                  <a:gd name="T68" fmla="*/ 10 w 51"/>
                  <a:gd name="T69" fmla="*/ 23 h 35"/>
                  <a:gd name="T70" fmla="*/ 15 w 51"/>
                  <a:gd name="T71" fmla="*/ 26 h 35"/>
                  <a:gd name="T72" fmla="*/ 22 w 51"/>
                  <a:gd name="T73" fmla="*/ 31 h 35"/>
                  <a:gd name="T74" fmla="*/ 26 w 51"/>
                  <a:gd name="T75" fmla="*/ 35 h 35"/>
                  <a:gd name="T76" fmla="*/ 30 w 51"/>
                  <a:gd name="T77" fmla="*/ 31 h 35"/>
                  <a:gd name="T78" fmla="*/ 37 w 51"/>
                  <a:gd name="T79" fmla="*/ 26 h 35"/>
                  <a:gd name="T80" fmla="*/ 41 w 51"/>
                  <a:gd name="T81" fmla="*/ 23 h 35"/>
                  <a:gd name="T82" fmla="*/ 41 w 51"/>
                  <a:gd name="T83" fmla="*/ 22 h 35"/>
                  <a:gd name="T84" fmla="*/ 42 w 51"/>
                  <a:gd name="T85" fmla="*/ 22 h 35"/>
                  <a:gd name="T86" fmla="*/ 42 w 51"/>
                  <a:gd name="T87" fmla="*/ 21 h 35"/>
                  <a:gd name="T88" fmla="*/ 43 w 51"/>
                  <a:gd name="T89" fmla="*/ 20 h 35"/>
                  <a:gd name="T90" fmla="*/ 44 w 51"/>
                  <a:gd name="T91" fmla="*/ 18 h 35"/>
                  <a:gd name="T92" fmla="*/ 45 w 51"/>
                  <a:gd name="T93" fmla="*/ 15 h 35"/>
                  <a:gd name="T94" fmla="*/ 45 w 51"/>
                  <a:gd name="T95" fmla="*/ 13 h 35"/>
                  <a:gd name="T96" fmla="*/ 46 w 51"/>
                  <a:gd name="T97" fmla="*/ 12 h 35"/>
                  <a:gd name="T98" fmla="*/ 47 w 51"/>
                  <a:gd name="T99" fmla="*/ 12 h 35"/>
                  <a:gd name="T100" fmla="*/ 51 w 51"/>
                  <a:gd name="T101" fmla="*/ 14 h 35"/>
                  <a:gd name="T102" fmla="*/ 51 w 51"/>
                  <a:gd name="T103" fmla="*/ 9 h 35"/>
                  <a:gd name="T104" fmla="*/ 49 w 51"/>
                  <a:gd name="T105" fmla="*/ 3 h 35"/>
                  <a:gd name="T106" fmla="*/ 48 w 51"/>
                  <a:gd name="T10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1" h="35">
                    <a:moveTo>
                      <a:pt x="48" y="0"/>
                    </a:moveTo>
                    <a:cubicBezTo>
                      <a:pt x="48" y="0"/>
                      <a:pt x="45" y="2"/>
                      <a:pt x="44" y="2"/>
                    </a:cubicBezTo>
                    <a:cubicBezTo>
                      <a:pt x="43" y="3"/>
                      <a:pt x="41" y="4"/>
                      <a:pt x="40" y="6"/>
                    </a:cubicBezTo>
                    <a:cubicBezTo>
                      <a:pt x="38" y="8"/>
                      <a:pt x="37" y="10"/>
                      <a:pt x="37" y="10"/>
                    </a:cubicBezTo>
                    <a:cubicBezTo>
                      <a:pt x="37" y="10"/>
                      <a:pt x="37" y="10"/>
                      <a:pt x="38" y="10"/>
                    </a:cubicBezTo>
                    <a:cubicBezTo>
                      <a:pt x="39" y="10"/>
                      <a:pt x="40" y="10"/>
                      <a:pt x="41" y="10"/>
                    </a:cubicBezTo>
                    <a:cubicBezTo>
                      <a:pt x="42" y="10"/>
                      <a:pt x="42" y="10"/>
                      <a:pt x="42" y="10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2" y="11"/>
                      <a:pt x="42" y="15"/>
                      <a:pt x="38" y="19"/>
                    </a:cubicBezTo>
                    <a:cubicBezTo>
                      <a:pt x="38" y="19"/>
                      <a:pt x="37" y="20"/>
                      <a:pt x="36" y="21"/>
                    </a:cubicBezTo>
                    <a:cubicBezTo>
                      <a:pt x="35" y="21"/>
                      <a:pt x="35" y="22"/>
                      <a:pt x="34" y="22"/>
                    </a:cubicBezTo>
                    <a:cubicBezTo>
                      <a:pt x="31" y="22"/>
                      <a:pt x="28" y="20"/>
                      <a:pt x="28" y="18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7" y="1"/>
                      <a:pt x="26" y="1"/>
                    </a:cubicBezTo>
                    <a:cubicBezTo>
                      <a:pt x="25" y="1"/>
                      <a:pt x="24" y="1"/>
                      <a:pt x="24" y="1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20"/>
                      <a:pt x="21" y="22"/>
                      <a:pt x="19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7" y="22"/>
                      <a:pt x="17" y="21"/>
                      <a:pt x="16" y="21"/>
                    </a:cubicBezTo>
                    <a:cubicBezTo>
                      <a:pt x="15" y="21"/>
                      <a:pt x="14" y="20"/>
                      <a:pt x="13" y="19"/>
                    </a:cubicBezTo>
                    <a:cubicBezTo>
                      <a:pt x="9" y="15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10"/>
                      <a:pt x="12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8"/>
                      <a:pt x="12" y="6"/>
                    </a:cubicBezTo>
                    <a:cubicBezTo>
                      <a:pt x="10" y="4"/>
                      <a:pt x="8" y="3"/>
                      <a:pt x="7" y="2"/>
                    </a:cubicBezTo>
                    <a:cubicBezTo>
                      <a:pt x="6" y="2"/>
                      <a:pt x="3" y="0"/>
                      <a:pt x="3" y="0"/>
                    </a:cubicBezTo>
                    <a:cubicBezTo>
                      <a:pt x="3" y="0"/>
                      <a:pt x="3" y="2"/>
                      <a:pt x="2" y="3"/>
                    </a:cubicBezTo>
                    <a:cubicBezTo>
                      <a:pt x="1" y="5"/>
                      <a:pt x="0" y="6"/>
                      <a:pt x="0" y="9"/>
                    </a:cubicBezTo>
                    <a:cubicBezTo>
                      <a:pt x="0" y="12"/>
                      <a:pt x="0" y="14"/>
                      <a:pt x="0" y="14"/>
                    </a:cubicBezTo>
                    <a:cubicBezTo>
                      <a:pt x="0" y="14"/>
                      <a:pt x="2" y="13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2"/>
                      <a:pt x="7" y="18"/>
                      <a:pt x="9" y="22"/>
                    </a:cubicBezTo>
                    <a:cubicBezTo>
                      <a:pt x="10" y="22"/>
                      <a:pt x="10" y="22"/>
                      <a:pt x="10" y="23"/>
                    </a:cubicBezTo>
                    <a:cubicBezTo>
                      <a:pt x="11" y="23"/>
                      <a:pt x="13" y="25"/>
                      <a:pt x="15" y="26"/>
                    </a:cubicBezTo>
                    <a:cubicBezTo>
                      <a:pt x="17" y="28"/>
                      <a:pt x="20" y="29"/>
                      <a:pt x="22" y="31"/>
                    </a:cubicBezTo>
                    <a:cubicBezTo>
                      <a:pt x="25" y="33"/>
                      <a:pt x="26" y="35"/>
                      <a:pt x="26" y="35"/>
                    </a:cubicBezTo>
                    <a:cubicBezTo>
                      <a:pt x="26" y="35"/>
                      <a:pt x="27" y="33"/>
                      <a:pt x="30" y="31"/>
                    </a:cubicBezTo>
                    <a:cubicBezTo>
                      <a:pt x="32" y="29"/>
                      <a:pt x="35" y="28"/>
                      <a:pt x="37" y="26"/>
                    </a:cubicBezTo>
                    <a:cubicBezTo>
                      <a:pt x="38" y="25"/>
                      <a:pt x="40" y="23"/>
                      <a:pt x="41" y="23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41" y="22"/>
                      <a:pt x="41" y="22"/>
                      <a:pt x="42" y="22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42" y="21"/>
                      <a:pt x="42" y="21"/>
                      <a:pt x="43" y="20"/>
                    </a:cubicBezTo>
                    <a:cubicBezTo>
                      <a:pt x="43" y="19"/>
                      <a:pt x="44" y="18"/>
                      <a:pt x="44" y="18"/>
                    </a:cubicBezTo>
                    <a:cubicBezTo>
                      <a:pt x="44" y="17"/>
                      <a:pt x="45" y="16"/>
                      <a:pt x="45" y="15"/>
                    </a:cubicBezTo>
                    <a:cubicBezTo>
                      <a:pt x="45" y="14"/>
                      <a:pt x="45" y="14"/>
                      <a:pt x="45" y="13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9" y="13"/>
                      <a:pt x="51" y="14"/>
                      <a:pt x="51" y="14"/>
                    </a:cubicBezTo>
                    <a:cubicBezTo>
                      <a:pt x="51" y="14"/>
                      <a:pt x="51" y="12"/>
                      <a:pt x="51" y="9"/>
                    </a:cubicBezTo>
                    <a:cubicBezTo>
                      <a:pt x="51" y="6"/>
                      <a:pt x="50" y="5"/>
                      <a:pt x="49" y="3"/>
                    </a:cubicBezTo>
                    <a:cubicBezTo>
                      <a:pt x="48" y="2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72" name="Freeform 69">
                <a:extLst>
                  <a:ext uri="{FF2B5EF4-FFF2-40B4-BE49-F238E27FC236}">
                    <a16:creationId xmlns:a16="http://schemas.microsoft.com/office/drawing/2014/main" id="{C5E07B77-9BE6-4E19-96A0-681C49706D9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210330" y="1227623"/>
                <a:ext cx="300786" cy="198079"/>
              </a:xfrm>
              <a:custGeom>
                <a:avLst/>
                <a:gdLst>
                  <a:gd name="T0" fmla="*/ 23 w 50"/>
                  <a:gd name="T1" fmla="*/ 22 h 33"/>
                  <a:gd name="T2" fmla="*/ 23 w 50"/>
                  <a:gd name="T3" fmla="*/ 32 h 33"/>
                  <a:gd name="T4" fmla="*/ 25 w 50"/>
                  <a:gd name="T5" fmla="*/ 33 h 33"/>
                  <a:gd name="T6" fmla="*/ 27 w 50"/>
                  <a:gd name="T7" fmla="*/ 32 h 33"/>
                  <a:gd name="T8" fmla="*/ 27 w 50"/>
                  <a:gd name="T9" fmla="*/ 22 h 33"/>
                  <a:gd name="T10" fmla="*/ 33 w 50"/>
                  <a:gd name="T11" fmla="*/ 22 h 33"/>
                  <a:gd name="T12" fmla="*/ 50 w 50"/>
                  <a:gd name="T13" fmla="*/ 19 h 33"/>
                  <a:gd name="T14" fmla="*/ 50 w 50"/>
                  <a:gd name="T15" fmla="*/ 16 h 33"/>
                  <a:gd name="T16" fmla="*/ 27 w 50"/>
                  <a:gd name="T17" fmla="*/ 16 h 33"/>
                  <a:gd name="T18" fmla="*/ 27 w 50"/>
                  <a:gd name="T19" fmla="*/ 14 h 33"/>
                  <a:gd name="T20" fmla="*/ 33 w 50"/>
                  <a:gd name="T21" fmla="*/ 7 h 33"/>
                  <a:gd name="T22" fmla="*/ 25 w 50"/>
                  <a:gd name="T23" fmla="*/ 0 h 33"/>
                  <a:gd name="T24" fmla="*/ 17 w 50"/>
                  <a:gd name="T25" fmla="*/ 7 h 33"/>
                  <a:gd name="T26" fmla="*/ 23 w 50"/>
                  <a:gd name="T27" fmla="*/ 14 h 33"/>
                  <a:gd name="T28" fmla="*/ 23 w 50"/>
                  <a:gd name="T29" fmla="*/ 16 h 33"/>
                  <a:gd name="T30" fmla="*/ 0 w 50"/>
                  <a:gd name="T31" fmla="*/ 16 h 33"/>
                  <a:gd name="T32" fmla="*/ 0 w 50"/>
                  <a:gd name="T33" fmla="*/ 19 h 33"/>
                  <a:gd name="T34" fmla="*/ 17 w 50"/>
                  <a:gd name="T35" fmla="*/ 22 h 33"/>
                  <a:gd name="T36" fmla="*/ 23 w 50"/>
                  <a:gd name="T37" fmla="*/ 22 h 33"/>
                  <a:gd name="T38" fmla="*/ 22 w 50"/>
                  <a:gd name="T39" fmla="*/ 10 h 33"/>
                  <a:gd name="T40" fmla="*/ 20 w 50"/>
                  <a:gd name="T41" fmla="*/ 7 h 33"/>
                  <a:gd name="T42" fmla="*/ 22 w 50"/>
                  <a:gd name="T43" fmla="*/ 4 h 33"/>
                  <a:gd name="T44" fmla="*/ 25 w 50"/>
                  <a:gd name="T45" fmla="*/ 3 h 33"/>
                  <a:gd name="T46" fmla="*/ 28 w 50"/>
                  <a:gd name="T47" fmla="*/ 4 h 33"/>
                  <a:gd name="T48" fmla="*/ 30 w 50"/>
                  <a:gd name="T49" fmla="*/ 7 h 33"/>
                  <a:gd name="T50" fmla="*/ 28 w 50"/>
                  <a:gd name="T51" fmla="*/ 10 h 33"/>
                  <a:gd name="T52" fmla="*/ 27 w 50"/>
                  <a:gd name="T53" fmla="*/ 11 h 33"/>
                  <a:gd name="T54" fmla="*/ 25 w 50"/>
                  <a:gd name="T55" fmla="*/ 9 h 33"/>
                  <a:gd name="T56" fmla="*/ 23 w 50"/>
                  <a:gd name="T57" fmla="*/ 11 h 33"/>
                  <a:gd name="T58" fmla="*/ 22 w 50"/>
                  <a:gd name="T5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0" h="33">
                    <a:moveTo>
                      <a:pt x="23" y="22"/>
                    </a:moveTo>
                    <a:cubicBezTo>
                      <a:pt x="23" y="32"/>
                      <a:pt x="23" y="32"/>
                      <a:pt x="23" y="32"/>
                    </a:cubicBezTo>
                    <a:cubicBezTo>
                      <a:pt x="24" y="32"/>
                      <a:pt x="24" y="32"/>
                      <a:pt x="25" y="33"/>
                    </a:cubicBezTo>
                    <a:cubicBezTo>
                      <a:pt x="26" y="32"/>
                      <a:pt x="27" y="32"/>
                      <a:pt x="27" y="3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30" y="13"/>
                      <a:pt x="33" y="11"/>
                      <a:pt x="33" y="7"/>
                    </a:cubicBezTo>
                    <a:cubicBezTo>
                      <a:pt x="33" y="3"/>
                      <a:pt x="29" y="0"/>
                      <a:pt x="25" y="0"/>
                    </a:cubicBezTo>
                    <a:cubicBezTo>
                      <a:pt x="21" y="0"/>
                      <a:pt x="17" y="3"/>
                      <a:pt x="17" y="7"/>
                    </a:cubicBezTo>
                    <a:cubicBezTo>
                      <a:pt x="17" y="11"/>
                      <a:pt x="20" y="13"/>
                      <a:pt x="23" y="14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23" y="22"/>
                      <a:pt x="23" y="22"/>
                      <a:pt x="23" y="22"/>
                    </a:cubicBezTo>
                    <a:close/>
                    <a:moveTo>
                      <a:pt x="22" y="10"/>
                    </a:moveTo>
                    <a:cubicBezTo>
                      <a:pt x="21" y="10"/>
                      <a:pt x="20" y="8"/>
                      <a:pt x="20" y="7"/>
                    </a:cubicBezTo>
                    <a:cubicBezTo>
                      <a:pt x="20" y="6"/>
                      <a:pt x="21" y="5"/>
                      <a:pt x="22" y="4"/>
                    </a:cubicBezTo>
                    <a:cubicBezTo>
                      <a:pt x="23" y="3"/>
                      <a:pt x="24" y="3"/>
                      <a:pt x="25" y="3"/>
                    </a:cubicBezTo>
                    <a:cubicBezTo>
                      <a:pt x="26" y="3"/>
                      <a:pt x="27" y="3"/>
                      <a:pt x="28" y="4"/>
                    </a:cubicBezTo>
                    <a:cubicBezTo>
                      <a:pt x="29" y="5"/>
                      <a:pt x="30" y="6"/>
                      <a:pt x="30" y="7"/>
                    </a:cubicBezTo>
                    <a:cubicBezTo>
                      <a:pt x="30" y="8"/>
                      <a:pt x="29" y="10"/>
                      <a:pt x="28" y="10"/>
                    </a:cubicBezTo>
                    <a:cubicBezTo>
                      <a:pt x="28" y="11"/>
                      <a:pt x="28" y="11"/>
                      <a:pt x="27" y="11"/>
                    </a:cubicBezTo>
                    <a:cubicBezTo>
                      <a:pt x="27" y="10"/>
                      <a:pt x="26" y="9"/>
                      <a:pt x="25" y="9"/>
                    </a:cubicBezTo>
                    <a:cubicBezTo>
                      <a:pt x="24" y="9"/>
                      <a:pt x="23" y="10"/>
                      <a:pt x="23" y="11"/>
                    </a:cubicBezTo>
                    <a:cubicBezTo>
                      <a:pt x="22" y="11"/>
                      <a:pt x="22" y="11"/>
                      <a:pt x="22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73" name="Freeform 70">
                <a:extLst>
                  <a:ext uri="{FF2B5EF4-FFF2-40B4-BE49-F238E27FC236}">
                    <a16:creationId xmlns:a16="http://schemas.microsoft.com/office/drawing/2014/main" id="{A8F18449-4C5A-4C47-BAFA-E86AE6A59E4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71728" y="1333998"/>
                <a:ext cx="216419" cy="113712"/>
              </a:xfrm>
              <a:custGeom>
                <a:avLst/>
                <a:gdLst>
                  <a:gd name="T0" fmla="*/ 0 w 36"/>
                  <a:gd name="T1" fmla="*/ 16 h 19"/>
                  <a:gd name="T2" fmla="*/ 6 w 36"/>
                  <a:gd name="T3" fmla="*/ 19 h 19"/>
                  <a:gd name="T4" fmla="*/ 11 w 36"/>
                  <a:gd name="T5" fmla="*/ 16 h 19"/>
                  <a:gd name="T6" fmla="*/ 26 w 36"/>
                  <a:gd name="T7" fmla="*/ 8 h 19"/>
                  <a:gd name="T8" fmla="*/ 31 w 36"/>
                  <a:gd name="T9" fmla="*/ 4 h 19"/>
                  <a:gd name="T10" fmla="*/ 34 w 36"/>
                  <a:gd name="T11" fmla="*/ 2 h 19"/>
                  <a:gd name="T12" fmla="*/ 35 w 36"/>
                  <a:gd name="T13" fmla="*/ 1 h 19"/>
                  <a:gd name="T14" fmla="*/ 36 w 36"/>
                  <a:gd name="T15" fmla="*/ 0 h 19"/>
                  <a:gd name="T16" fmla="*/ 35 w 36"/>
                  <a:gd name="T17" fmla="*/ 0 h 19"/>
                  <a:gd name="T18" fmla="*/ 33 w 36"/>
                  <a:gd name="T19" fmla="*/ 0 h 19"/>
                  <a:gd name="T20" fmla="*/ 30 w 36"/>
                  <a:gd name="T21" fmla="*/ 1 h 19"/>
                  <a:gd name="T22" fmla="*/ 24 w 36"/>
                  <a:gd name="T23" fmla="*/ 3 h 19"/>
                  <a:gd name="T24" fmla="*/ 0 w 36"/>
                  <a:gd name="T25" fmla="*/ 15 h 19"/>
                  <a:gd name="T26" fmla="*/ 0 w 36"/>
                  <a:gd name="T27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19">
                    <a:moveTo>
                      <a:pt x="0" y="16"/>
                    </a:moveTo>
                    <a:cubicBezTo>
                      <a:pt x="2" y="17"/>
                      <a:pt x="4" y="18"/>
                      <a:pt x="6" y="19"/>
                    </a:cubicBezTo>
                    <a:cubicBezTo>
                      <a:pt x="7" y="18"/>
                      <a:pt x="9" y="17"/>
                      <a:pt x="11" y="16"/>
                    </a:cubicBezTo>
                    <a:cubicBezTo>
                      <a:pt x="19" y="12"/>
                      <a:pt x="26" y="8"/>
                      <a:pt x="26" y="8"/>
                    </a:cubicBezTo>
                    <a:cubicBezTo>
                      <a:pt x="28" y="7"/>
                      <a:pt x="30" y="6"/>
                      <a:pt x="31" y="4"/>
                    </a:cubicBezTo>
                    <a:cubicBezTo>
                      <a:pt x="32" y="4"/>
                      <a:pt x="33" y="3"/>
                      <a:pt x="34" y="2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4" y="0"/>
                      <a:pt x="33" y="0"/>
                    </a:cubicBezTo>
                    <a:cubicBezTo>
                      <a:pt x="32" y="0"/>
                      <a:pt x="30" y="1"/>
                      <a:pt x="30" y="1"/>
                    </a:cubicBezTo>
                    <a:cubicBezTo>
                      <a:pt x="28" y="1"/>
                      <a:pt x="25" y="2"/>
                      <a:pt x="24" y="3"/>
                    </a:cubicBezTo>
                    <a:cubicBezTo>
                      <a:pt x="23" y="4"/>
                      <a:pt x="12" y="9"/>
                      <a:pt x="0" y="15"/>
                    </a:cubicBezTo>
                    <a:cubicBezTo>
                      <a:pt x="0" y="15"/>
                      <a:pt x="0" y="15"/>
                      <a:pt x="0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74" name="Freeform 71">
                <a:extLst>
                  <a:ext uri="{FF2B5EF4-FFF2-40B4-BE49-F238E27FC236}">
                    <a16:creationId xmlns:a16="http://schemas.microsoft.com/office/drawing/2014/main" id="{00AD9E3C-9FFC-4DC4-954D-45FFC6A3EF5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074610" y="1491727"/>
                <a:ext cx="198079" cy="124716"/>
              </a:xfrm>
              <a:custGeom>
                <a:avLst/>
                <a:gdLst>
                  <a:gd name="T0" fmla="*/ 24 w 33"/>
                  <a:gd name="T1" fmla="*/ 18 h 21"/>
                  <a:gd name="T2" fmla="*/ 25 w 33"/>
                  <a:gd name="T3" fmla="*/ 17 h 21"/>
                  <a:gd name="T4" fmla="*/ 27 w 33"/>
                  <a:gd name="T5" fmla="*/ 16 h 21"/>
                  <a:gd name="T6" fmla="*/ 26 w 33"/>
                  <a:gd name="T7" fmla="*/ 14 h 21"/>
                  <a:gd name="T8" fmla="*/ 24 w 33"/>
                  <a:gd name="T9" fmla="*/ 13 h 21"/>
                  <a:gd name="T10" fmla="*/ 23 w 33"/>
                  <a:gd name="T11" fmla="*/ 13 h 21"/>
                  <a:gd name="T12" fmla="*/ 23 w 33"/>
                  <a:gd name="T13" fmla="*/ 12 h 21"/>
                  <a:gd name="T14" fmla="*/ 33 w 33"/>
                  <a:gd name="T15" fmla="*/ 6 h 21"/>
                  <a:gd name="T16" fmla="*/ 28 w 33"/>
                  <a:gd name="T17" fmla="*/ 5 h 21"/>
                  <a:gd name="T18" fmla="*/ 24 w 33"/>
                  <a:gd name="T19" fmla="*/ 3 h 21"/>
                  <a:gd name="T20" fmla="*/ 20 w 33"/>
                  <a:gd name="T21" fmla="*/ 5 h 21"/>
                  <a:gd name="T22" fmla="*/ 19 w 33"/>
                  <a:gd name="T23" fmla="*/ 5 h 21"/>
                  <a:gd name="T24" fmla="*/ 19 w 33"/>
                  <a:gd name="T25" fmla="*/ 4 h 21"/>
                  <a:gd name="T26" fmla="*/ 20 w 33"/>
                  <a:gd name="T27" fmla="*/ 3 h 21"/>
                  <a:gd name="T28" fmla="*/ 19 w 33"/>
                  <a:gd name="T29" fmla="*/ 1 h 21"/>
                  <a:gd name="T30" fmla="*/ 17 w 33"/>
                  <a:gd name="T31" fmla="*/ 0 h 21"/>
                  <a:gd name="T32" fmla="*/ 16 w 33"/>
                  <a:gd name="T33" fmla="*/ 0 h 21"/>
                  <a:gd name="T34" fmla="*/ 15 w 33"/>
                  <a:gd name="T35" fmla="*/ 2 h 21"/>
                  <a:gd name="T36" fmla="*/ 15 w 33"/>
                  <a:gd name="T37" fmla="*/ 4 h 21"/>
                  <a:gd name="T38" fmla="*/ 17 w 33"/>
                  <a:gd name="T39" fmla="*/ 7 h 21"/>
                  <a:gd name="T40" fmla="*/ 16 w 33"/>
                  <a:gd name="T41" fmla="*/ 8 h 21"/>
                  <a:gd name="T42" fmla="*/ 15 w 33"/>
                  <a:gd name="T43" fmla="*/ 8 h 21"/>
                  <a:gd name="T44" fmla="*/ 14 w 33"/>
                  <a:gd name="T45" fmla="*/ 9 h 21"/>
                  <a:gd name="T46" fmla="*/ 13 w 33"/>
                  <a:gd name="T47" fmla="*/ 9 h 21"/>
                  <a:gd name="T48" fmla="*/ 12 w 33"/>
                  <a:gd name="T49" fmla="*/ 10 h 21"/>
                  <a:gd name="T50" fmla="*/ 11 w 33"/>
                  <a:gd name="T51" fmla="*/ 10 h 21"/>
                  <a:gd name="T52" fmla="*/ 10 w 33"/>
                  <a:gd name="T53" fmla="*/ 11 h 21"/>
                  <a:gd name="T54" fmla="*/ 9 w 33"/>
                  <a:gd name="T55" fmla="*/ 11 h 21"/>
                  <a:gd name="T56" fmla="*/ 9 w 33"/>
                  <a:gd name="T57" fmla="*/ 12 h 21"/>
                  <a:gd name="T58" fmla="*/ 8 w 33"/>
                  <a:gd name="T59" fmla="*/ 12 h 21"/>
                  <a:gd name="T60" fmla="*/ 7 w 33"/>
                  <a:gd name="T61" fmla="*/ 13 h 21"/>
                  <a:gd name="T62" fmla="*/ 6 w 33"/>
                  <a:gd name="T63" fmla="*/ 13 h 21"/>
                  <a:gd name="T64" fmla="*/ 5 w 33"/>
                  <a:gd name="T65" fmla="*/ 14 h 21"/>
                  <a:gd name="T66" fmla="*/ 4 w 33"/>
                  <a:gd name="T67" fmla="*/ 14 h 21"/>
                  <a:gd name="T68" fmla="*/ 4 w 33"/>
                  <a:gd name="T69" fmla="*/ 15 h 21"/>
                  <a:gd name="T70" fmla="*/ 3 w 33"/>
                  <a:gd name="T71" fmla="*/ 15 h 21"/>
                  <a:gd name="T72" fmla="*/ 1 w 33"/>
                  <a:gd name="T73" fmla="*/ 16 h 21"/>
                  <a:gd name="T74" fmla="*/ 0 w 33"/>
                  <a:gd name="T75" fmla="*/ 18 h 21"/>
                  <a:gd name="T76" fmla="*/ 3 w 33"/>
                  <a:gd name="T77" fmla="*/ 21 h 21"/>
                  <a:gd name="T78" fmla="*/ 4 w 33"/>
                  <a:gd name="T79" fmla="*/ 21 h 21"/>
                  <a:gd name="T80" fmla="*/ 6 w 33"/>
                  <a:gd name="T81" fmla="*/ 20 h 21"/>
                  <a:gd name="T82" fmla="*/ 7 w 33"/>
                  <a:gd name="T83" fmla="*/ 19 h 21"/>
                  <a:gd name="T84" fmla="*/ 8 w 33"/>
                  <a:gd name="T85" fmla="*/ 19 h 21"/>
                  <a:gd name="T86" fmla="*/ 9 w 33"/>
                  <a:gd name="T87" fmla="*/ 18 h 21"/>
                  <a:gd name="T88" fmla="*/ 10 w 33"/>
                  <a:gd name="T89" fmla="*/ 18 h 21"/>
                  <a:gd name="T90" fmla="*/ 11 w 33"/>
                  <a:gd name="T91" fmla="*/ 18 h 21"/>
                  <a:gd name="T92" fmla="*/ 11 w 33"/>
                  <a:gd name="T93" fmla="*/ 17 h 21"/>
                  <a:gd name="T94" fmla="*/ 12 w 33"/>
                  <a:gd name="T95" fmla="*/ 17 h 21"/>
                  <a:gd name="T96" fmla="*/ 13 w 33"/>
                  <a:gd name="T97" fmla="*/ 17 h 21"/>
                  <a:gd name="T98" fmla="*/ 13 w 33"/>
                  <a:gd name="T99" fmla="*/ 16 h 21"/>
                  <a:gd name="T100" fmla="*/ 14 w 33"/>
                  <a:gd name="T101" fmla="*/ 16 h 21"/>
                  <a:gd name="T102" fmla="*/ 15 w 33"/>
                  <a:gd name="T103" fmla="*/ 16 h 21"/>
                  <a:gd name="T104" fmla="*/ 15 w 33"/>
                  <a:gd name="T105" fmla="*/ 15 h 21"/>
                  <a:gd name="T106" fmla="*/ 16 w 33"/>
                  <a:gd name="T107" fmla="*/ 15 h 21"/>
                  <a:gd name="T108" fmla="*/ 17 w 33"/>
                  <a:gd name="T109" fmla="*/ 15 h 21"/>
                  <a:gd name="T110" fmla="*/ 17 w 33"/>
                  <a:gd name="T111" fmla="*/ 14 h 21"/>
                  <a:gd name="T112" fmla="*/ 18 w 33"/>
                  <a:gd name="T113" fmla="*/ 14 h 21"/>
                  <a:gd name="T114" fmla="*/ 19 w 33"/>
                  <a:gd name="T115" fmla="*/ 13 h 21"/>
                  <a:gd name="T116" fmla="*/ 20 w 33"/>
                  <a:gd name="T117" fmla="*/ 13 h 21"/>
                  <a:gd name="T118" fmla="*/ 21 w 33"/>
                  <a:gd name="T119" fmla="*/ 15 h 21"/>
                  <a:gd name="T120" fmla="*/ 22 w 33"/>
                  <a:gd name="T121" fmla="*/ 16 h 21"/>
                  <a:gd name="T122" fmla="*/ 24 w 33"/>
                  <a:gd name="T123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3" h="21">
                    <a:moveTo>
                      <a:pt x="24" y="18"/>
                    </a:moveTo>
                    <a:cubicBezTo>
                      <a:pt x="24" y="18"/>
                      <a:pt x="25" y="18"/>
                      <a:pt x="25" y="17"/>
                    </a:cubicBezTo>
                    <a:cubicBezTo>
                      <a:pt x="26" y="17"/>
                      <a:pt x="26" y="17"/>
                      <a:pt x="27" y="16"/>
                    </a:cubicBezTo>
                    <a:cubicBezTo>
                      <a:pt x="27" y="15"/>
                      <a:pt x="27" y="15"/>
                      <a:pt x="26" y="14"/>
                    </a:cubicBezTo>
                    <a:cubicBezTo>
                      <a:pt x="26" y="13"/>
                      <a:pt x="25" y="13"/>
                      <a:pt x="24" y="13"/>
                    </a:cubicBezTo>
                    <a:cubicBezTo>
                      <a:pt x="24" y="13"/>
                      <a:pt x="24" y="13"/>
                      <a:pt x="23" y="13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4" y="11"/>
                      <a:pt x="28" y="9"/>
                      <a:pt x="33" y="6"/>
                    </a:cubicBezTo>
                    <a:cubicBezTo>
                      <a:pt x="32" y="6"/>
                      <a:pt x="30" y="5"/>
                      <a:pt x="28" y="5"/>
                    </a:cubicBezTo>
                    <a:cubicBezTo>
                      <a:pt x="27" y="4"/>
                      <a:pt x="25" y="4"/>
                      <a:pt x="24" y="3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19" y="5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20" y="3"/>
                    </a:cubicBezTo>
                    <a:cubicBezTo>
                      <a:pt x="20" y="3"/>
                      <a:pt x="20" y="2"/>
                      <a:pt x="19" y="1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1"/>
                      <a:pt x="15" y="1"/>
                      <a:pt x="15" y="2"/>
                    </a:cubicBezTo>
                    <a:cubicBezTo>
                      <a:pt x="15" y="2"/>
                      <a:pt x="15" y="3"/>
                      <a:pt x="15" y="4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4" y="8"/>
                      <a:pt x="14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0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7" y="12"/>
                      <a:pt x="7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5"/>
                    </a:cubicBezTo>
                    <a:cubicBezTo>
                      <a:pt x="4" y="15"/>
                      <a:pt x="4" y="15"/>
                      <a:pt x="3" y="15"/>
                    </a:cubicBezTo>
                    <a:cubicBezTo>
                      <a:pt x="2" y="15"/>
                      <a:pt x="2" y="15"/>
                      <a:pt x="1" y="16"/>
                    </a:cubicBezTo>
                    <a:cubicBezTo>
                      <a:pt x="0" y="16"/>
                      <a:pt x="0" y="17"/>
                      <a:pt x="0" y="18"/>
                    </a:cubicBezTo>
                    <a:cubicBezTo>
                      <a:pt x="0" y="20"/>
                      <a:pt x="2" y="21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5" y="21"/>
                      <a:pt x="6" y="21"/>
                      <a:pt x="6" y="20"/>
                    </a:cubicBezTo>
                    <a:cubicBezTo>
                      <a:pt x="7" y="20"/>
                      <a:pt x="7" y="19"/>
                      <a:pt x="7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9" y="19"/>
                      <a:pt x="9" y="18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3" y="17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5" y="16"/>
                    </a:cubicBezTo>
                    <a:cubicBezTo>
                      <a:pt x="15" y="16"/>
                      <a:pt x="15" y="16"/>
                      <a:pt x="15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8" y="14"/>
                    </a:cubicBezTo>
                    <a:cubicBezTo>
                      <a:pt x="19" y="14"/>
                      <a:pt x="19" y="13"/>
                      <a:pt x="19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7"/>
                      <a:pt x="23" y="18"/>
                      <a:pt x="24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75" name="Freeform 72">
                <a:extLst>
                  <a:ext uri="{FF2B5EF4-FFF2-40B4-BE49-F238E27FC236}">
                    <a16:creationId xmlns:a16="http://schemas.microsoft.com/office/drawing/2014/main" id="{19E5CE20-6563-4FE2-9586-318E5A2CC8D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33300" y="1333998"/>
                <a:ext cx="264105" cy="132052"/>
              </a:xfrm>
              <a:custGeom>
                <a:avLst/>
                <a:gdLst>
                  <a:gd name="T0" fmla="*/ 2 w 44"/>
                  <a:gd name="T1" fmla="*/ 2 h 22"/>
                  <a:gd name="T2" fmla="*/ 5 w 44"/>
                  <a:gd name="T3" fmla="*/ 4 h 22"/>
                  <a:gd name="T4" fmla="*/ 10 w 44"/>
                  <a:gd name="T5" fmla="*/ 8 h 22"/>
                  <a:gd name="T6" fmla="*/ 23 w 44"/>
                  <a:gd name="T7" fmla="*/ 15 h 22"/>
                  <a:gd name="T8" fmla="*/ 32 w 44"/>
                  <a:gd name="T9" fmla="*/ 18 h 22"/>
                  <a:gd name="T10" fmla="*/ 33 w 44"/>
                  <a:gd name="T11" fmla="*/ 18 h 22"/>
                  <a:gd name="T12" fmla="*/ 34 w 44"/>
                  <a:gd name="T13" fmla="*/ 19 h 22"/>
                  <a:gd name="T14" fmla="*/ 36 w 44"/>
                  <a:gd name="T15" fmla="*/ 20 h 22"/>
                  <a:gd name="T16" fmla="*/ 37 w 44"/>
                  <a:gd name="T17" fmla="*/ 22 h 22"/>
                  <a:gd name="T18" fmla="*/ 39 w 44"/>
                  <a:gd name="T19" fmla="*/ 22 h 22"/>
                  <a:gd name="T20" fmla="*/ 40 w 44"/>
                  <a:gd name="T21" fmla="*/ 22 h 22"/>
                  <a:gd name="T22" fmla="*/ 44 w 44"/>
                  <a:gd name="T23" fmla="*/ 20 h 22"/>
                  <a:gd name="T24" fmla="*/ 40 w 44"/>
                  <a:gd name="T25" fmla="*/ 18 h 22"/>
                  <a:gd name="T26" fmla="*/ 38 w 44"/>
                  <a:gd name="T27" fmla="*/ 17 h 22"/>
                  <a:gd name="T28" fmla="*/ 37 w 44"/>
                  <a:gd name="T29" fmla="*/ 16 h 22"/>
                  <a:gd name="T30" fmla="*/ 36 w 44"/>
                  <a:gd name="T31" fmla="*/ 16 h 22"/>
                  <a:gd name="T32" fmla="*/ 36 w 44"/>
                  <a:gd name="T33" fmla="*/ 15 h 22"/>
                  <a:gd name="T34" fmla="*/ 12 w 44"/>
                  <a:gd name="T35" fmla="*/ 3 h 22"/>
                  <a:gd name="T36" fmla="*/ 6 w 44"/>
                  <a:gd name="T37" fmla="*/ 1 h 22"/>
                  <a:gd name="T38" fmla="*/ 3 w 44"/>
                  <a:gd name="T39" fmla="*/ 0 h 22"/>
                  <a:gd name="T40" fmla="*/ 1 w 44"/>
                  <a:gd name="T41" fmla="*/ 0 h 22"/>
                  <a:gd name="T42" fmla="*/ 0 w 44"/>
                  <a:gd name="T43" fmla="*/ 0 h 22"/>
                  <a:gd name="T44" fmla="*/ 1 w 44"/>
                  <a:gd name="T45" fmla="*/ 1 h 22"/>
                  <a:gd name="T46" fmla="*/ 2 w 44"/>
                  <a:gd name="T47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4" h="22">
                    <a:moveTo>
                      <a:pt x="2" y="2"/>
                    </a:moveTo>
                    <a:cubicBezTo>
                      <a:pt x="3" y="3"/>
                      <a:pt x="4" y="4"/>
                      <a:pt x="5" y="4"/>
                    </a:cubicBezTo>
                    <a:cubicBezTo>
                      <a:pt x="6" y="6"/>
                      <a:pt x="8" y="7"/>
                      <a:pt x="10" y="8"/>
                    </a:cubicBezTo>
                    <a:cubicBezTo>
                      <a:pt x="10" y="8"/>
                      <a:pt x="16" y="11"/>
                      <a:pt x="23" y="15"/>
                    </a:cubicBezTo>
                    <a:cubicBezTo>
                      <a:pt x="26" y="16"/>
                      <a:pt x="29" y="17"/>
                      <a:pt x="32" y="18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3" y="19"/>
                      <a:pt x="33" y="19"/>
                      <a:pt x="34" y="19"/>
                    </a:cubicBezTo>
                    <a:cubicBezTo>
                      <a:pt x="35" y="19"/>
                      <a:pt x="35" y="20"/>
                      <a:pt x="36" y="20"/>
                    </a:cubicBezTo>
                    <a:cubicBezTo>
                      <a:pt x="37" y="21"/>
                      <a:pt x="37" y="22"/>
                      <a:pt x="37" y="22"/>
                    </a:cubicBezTo>
                    <a:cubicBezTo>
                      <a:pt x="38" y="22"/>
                      <a:pt x="38" y="22"/>
                      <a:pt x="39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1" y="21"/>
                      <a:pt x="43" y="21"/>
                      <a:pt x="44" y="20"/>
                    </a:cubicBezTo>
                    <a:cubicBezTo>
                      <a:pt x="43" y="19"/>
                      <a:pt x="42" y="18"/>
                      <a:pt x="40" y="18"/>
                    </a:cubicBezTo>
                    <a:cubicBezTo>
                      <a:pt x="40" y="17"/>
                      <a:pt x="39" y="17"/>
                      <a:pt x="38" y="17"/>
                    </a:cubicBezTo>
                    <a:cubicBezTo>
                      <a:pt x="38" y="16"/>
                      <a:pt x="38" y="16"/>
                      <a:pt x="37" y="16"/>
                    </a:cubicBezTo>
                    <a:cubicBezTo>
                      <a:pt x="37" y="16"/>
                      <a:pt x="37" y="16"/>
                      <a:pt x="36" y="16"/>
                    </a:cubicBezTo>
                    <a:cubicBezTo>
                      <a:pt x="36" y="16"/>
                      <a:pt x="36" y="16"/>
                      <a:pt x="36" y="15"/>
                    </a:cubicBezTo>
                    <a:cubicBezTo>
                      <a:pt x="24" y="9"/>
                      <a:pt x="13" y="4"/>
                      <a:pt x="12" y="3"/>
                    </a:cubicBezTo>
                    <a:cubicBezTo>
                      <a:pt x="11" y="2"/>
                      <a:pt x="8" y="1"/>
                      <a:pt x="6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76" name="Freeform 73">
                <a:extLst>
                  <a:ext uri="{FF2B5EF4-FFF2-40B4-BE49-F238E27FC236}">
                    <a16:creationId xmlns:a16="http://schemas.microsoft.com/office/drawing/2014/main" id="{FF273E27-FD65-463B-8D29-950F6988680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63431" y="1491727"/>
                <a:ext cx="183406" cy="124716"/>
              </a:xfrm>
              <a:custGeom>
                <a:avLst/>
                <a:gdLst>
                  <a:gd name="T0" fmla="*/ 28 w 31"/>
                  <a:gd name="T1" fmla="*/ 15 h 21"/>
                  <a:gd name="T2" fmla="*/ 27 w 31"/>
                  <a:gd name="T3" fmla="*/ 14 h 21"/>
                  <a:gd name="T4" fmla="*/ 25 w 31"/>
                  <a:gd name="T5" fmla="*/ 13 h 21"/>
                  <a:gd name="T6" fmla="*/ 24 w 31"/>
                  <a:gd name="T7" fmla="*/ 12 h 21"/>
                  <a:gd name="T8" fmla="*/ 22 w 31"/>
                  <a:gd name="T9" fmla="*/ 11 h 21"/>
                  <a:gd name="T10" fmla="*/ 20 w 31"/>
                  <a:gd name="T11" fmla="*/ 10 h 21"/>
                  <a:gd name="T12" fmla="*/ 19 w 31"/>
                  <a:gd name="T13" fmla="*/ 9 h 21"/>
                  <a:gd name="T14" fmla="*/ 17 w 31"/>
                  <a:gd name="T15" fmla="*/ 9 h 21"/>
                  <a:gd name="T16" fmla="*/ 15 w 31"/>
                  <a:gd name="T17" fmla="*/ 8 h 21"/>
                  <a:gd name="T18" fmla="*/ 16 w 31"/>
                  <a:gd name="T19" fmla="*/ 4 h 21"/>
                  <a:gd name="T20" fmla="*/ 15 w 31"/>
                  <a:gd name="T21" fmla="*/ 0 h 21"/>
                  <a:gd name="T22" fmla="*/ 12 w 31"/>
                  <a:gd name="T23" fmla="*/ 1 h 21"/>
                  <a:gd name="T24" fmla="*/ 12 w 31"/>
                  <a:gd name="T25" fmla="*/ 4 h 21"/>
                  <a:gd name="T26" fmla="*/ 11 w 31"/>
                  <a:gd name="T27" fmla="*/ 5 h 21"/>
                  <a:gd name="T28" fmla="*/ 1 w 31"/>
                  <a:gd name="T29" fmla="*/ 5 h 21"/>
                  <a:gd name="T30" fmla="*/ 8 w 31"/>
                  <a:gd name="T31" fmla="*/ 12 h 21"/>
                  <a:gd name="T32" fmla="*/ 7 w 31"/>
                  <a:gd name="T33" fmla="*/ 13 h 21"/>
                  <a:gd name="T34" fmla="*/ 5 w 31"/>
                  <a:gd name="T35" fmla="*/ 16 h 21"/>
                  <a:gd name="T36" fmla="*/ 7 w 31"/>
                  <a:gd name="T37" fmla="*/ 18 h 21"/>
                  <a:gd name="T38" fmla="*/ 10 w 31"/>
                  <a:gd name="T39" fmla="*/ 15 h 21"/>
                  <a:gd name="T40" fmla="*/ 12 w 31"/>
                  <a:gd name="T41" fmla="*/ 13 h 21"/>
                  <a:gd name="T42" fmla="*/ 14 w 31"/>
                  <a:gd name="T43" fmla="*/ 14 h 21"/>
                  <a:gd name="T44" fmla="*/ 15 w 31"/>
                  <a:gd name="T45" fmla="*/ 15 h 21"/>
                  <a:gd name="T46" fmla="*/ 16 w 31"/>
                  <a:gd name="T47" fmla="*/ 16 h 21"/>
                  <a:gd name="T48" fmla="*/ 18 w 31"/>
                  <a:gd name="T49" fmla="*/ 16 h 21"/>
                  <a:gd name="T50" fmla="*/ 19 w 31"/>
                  <a:gd name="T51" fmla="*/ 17 h 21"/>
                  <a:gd name="T52" fmla="*/ 20 w 31"/>
                  <a:gd name="T53" fmla="*/ 18 h 21"/>
                  <a:gd name="T54" fmla="*/ 22 w 31"/>
                  <a:gd name="T55" fmla="*/ 18 h 21"/>
                  <a:gd name="T56" fmla="*/ 23 w 31"/>
                  <a:gd name="T57" fmla="*/ 19 h 21"/>
                  <a:gd name="T58" fmla="*/ 25 w 31"/>
                  <a:gd name="T59" fmla="*/ 20 h 21"/>
                  <a:gd name="T60" fmla="*/ 28 w 31"/>
                  <a:gd name="T61" fmla="*/ 21 h 21"/>
                  <a:gd name="T62" fmla="*/ 30 w 31"/>
                  <a:gd name="T63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" h="21">
                    <a:moveTo>
                      <a:pt x="30" y="16"/>
                    </a:moveTo>
                    <a:cubicBezTo>
                      <a:pt x="29" y="15"/>
                      <a:pt x="29" y="15"/>
                      <a:pt x="28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6" y="14"/>
                    </a:cubicBezTo>
                    <a:cubicBezTo>
                      <a:pt x="26" y="13"/>
                      <a:pt x="26" y="13"/>
                      <a:pt x="25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2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1" y="11"/>
                    </a:cubicBezTo>
                    <a:cubicBezTo>
                      <a:pt x="21" y="11"/>
                      <a:pt x="20" y="11"/>
                      <a:pt x="20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7" y="9"/>
                    </a:cubicBezTo>
                    <a:cubicBezTo>
                      <a:pt x="17" y="8"/>
                      <a:pt x="16" y="8"/>
                      <a:pt x="16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7"/>
                      <a:pt x="14" y="7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1"/>
                      <a:pt x="16" y="1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0"/>
                      <a:pt x="12" y="0"/>
                      <a:pt x="12" y="1"/>
                    </a:cubicBezTo>
                    <a:cubicBezTo>
                      <a:pt x="11" y="2"/>
                      <a:pt x="11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3" y="4"/>
                      <a:pt x="1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4" y="9"/>
                      <a:pt x="7" y="11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7"/>
                      <a:pt x="5" y="17"/>
                      <a:pt x="6" y="17"/>
                    </a:cubicBezTo>
                    <a:cubicBezTo>
                      <a:pt x="6" y="18"/>
                      <a:pt x="7" y="18"/>
                      <a:pt x="7" y="18"/>
                    </a:cubicBezTo>
                    <a:cubicBezTo>
                      <a:pt x="8" y="18"/>
                      <a:pt x="9" y="17"/>
                      <a:pt x="9" y="16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20" y="17"/>
                    </a:cubicBezTo>
                    <a:cubicBezTo>
                      <a:pt x="20" y="17"/>
                      <a:pt x="20" y="17"/>
                      <a:pt x="20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8" y="21"/>
                    </a:cubicBezTo>
                    <a:cubicBezTo>
                      <a:pt x="29" y="21"/>
                      <a:pt x="31" y="20"/>
                      <a:pt x="31" y="18"/>
                    </a:cubicBezTo>
                    <a:cubicBezTo>
                      <a:pt x="31" y="17"/>
                      <a:pt x="31" y="16"/>
                      <a:pt x="30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77" name="Freeform 74">
                <a:extLst>
                  <a:ext uri="{FF2B5EF4-FFF2-40B4-BE49-F238E27FC236}">
                    <a16:creationId xmlns:a16="http://schemas.microsoft.com/office/drawing/2014/main" id="{9A81FA88-EFB2-4AB9-92CA-3A2C04DB11A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067273" y="1433037"/>
                <a:ext cx="396157" cy="172402"/>
              </a:xfrm>
              <a:custGeom>
                <a:avLst/>
                <a:gdLst>
                  <a:gd name="T0" fmla="*/ 25 w 66"/>
                  <a:gd name="T1" fmla="*/ 11 h 29"/>
                  <a:gd name="T2" fmla="*/ 26 w 66"/>
                  <a:gd name="T3" fmla="*/ 12 h 29"/>
                  <a:gd name="T4" fmla="*/ 27 w 66"/>
                  <a:gd name="T5" fmla="*/ 12 h 29"/>
                  <a:gd name="T6" fmla="*/ 30 w 66"/>
                  <a:gd name="T7" fmla="*/ 13 h 29"/>
                  <a:gd name="T8" fmla="*/ 36 w 66"/>
                  <a:gd name="T9" fmla="*/ 15 h 29"/>
                  <a:gd name="T10" fmla="*/ 37 w 66"/>
                  <a:gd name="T11" fmla="*/ 15 h 29"/>
                  <a:gd name="T12" fmla="*/ 38 w 66"/>
                  <a:gd name="T13" fmla="*/ 15 h 29"/>
                  <a:gd name="T14" fmla="*/ 40 w 66"/>
                  <a:gd name="T15" fmla="*/ 14 h 29"/>
                  <a:gd name="T16" fmla="*/ 41 w 66"/>
                  <a:gd name="T17" fmla="*/ 14 h 29"/>
                  <a:gd name="T18" fmla="*/ 42 w 66"/>
                  <a:gd name="T19" fmla="*/ 18 h 29"/>
                  <a:gd name="T20" fmla="*/ 36 w 66"/>
                  <a:gd name="T21" fmla="*/ 25 h 29"/>
                  <a:gd name="T22" fmla="*/ 47 w 66"/>
                  <a:gd name="T23" fmla="*/ 29 h 29"/>
                  <a:gd name="T24" fmla="*/ 49 w 66"/>
                  <a:gd name="T25" fmla="*/ 29 h 29"/>
                  <a:gd name="T26" fmla="*/ 51 w 66"/>
                  <a:gd name="T27" fmla="*/ 29 h 29"/>
                  <a:gd name="T28" fmla="*/ 61 w 66"/>
                  <a:gd name="T29" fmla="*/ 25 h 29"/>
                  <a:gd name="T30" fmla="*/ 55 w 66"/>
                  <a:gd name="T31" fmla="*/ 19 h 29"/>
                  <a:gd name="T32" fmla="*/ 56 w 66"/>
                  <a:gd name="T33" fmla="*/ 16 h 29"/>
                  <a:gd name="T34" fmla="*/ 55 w 66"/>
                  <a:gd name="T35" fmla="*/ 16 h 29"/>
                  <a:gd name="T36" fmla="*/ 54 w 66"/>
                  <a:gd name="T37" fmla="*/ 16 h 29"/>
                  <a:gd name="T38" fmla="*/ 53 w 66"/>
                  <a:gd name="T39" fmla="*/ 16 h 29"/>
                  <a:gd name="T40" fmla="*/ 54 w 66"/>
                  <a:gd name="T41" fmla="*/ 15 h 29"/>
                  <a:gd name="T42" fmla="*/ 56 w 66"/>
                  <a:gd name="T43" fmla="*/ 15 h 29"/>
                  <a:gd name="T44" fmla="*/ 58 w 66"/>
                  <a:gd name="T45" fmla="*/ 15 h 29"/>
                  <a:gd name="T46" fmla="*/ 59 w 66"/>
                  <a:gd name="T47" fmla="*/ 16 h 29"/>
                  <a:gd name="T48" fmla="*/ 60 w 66"/>
                  <a:gd name="T49" fmla="*/ 16 h 29"/>
                  <a:gd name="T50" fmla="*/ 62 w 66"/>
                  <a:gd name="T51" fmla="*/ 16 h 29"/>
                  <a:gd name="T52" fmla="*/ 65 w 66"/>
                  <a:gd name="T53" fmla="*/ 17 h 29"/>
                  <a:gd name="T54" fmla="*/ 66 w 66"/>
                  <a:gd name="T55" fmla="*/ 15 h 29"/>
                  <a:gd name="T56" fmla="*/ 65 w 66"/>
                  <a:gd name="T57" fmla="*/ 14 h 29"/>
                  <a:gd name="T58" fmla="*/ 64 w 66"/>
                  <a:gd name="T59" fmla="*/ 14 h 29"/>
                  <a:gd name="T60" fmla="*/ 64 w 66"/>
                  <a:gd name="T61" fmla="*/ 13 h 29"/>
                  <a:gd name="T62" fmla="*/ 58 w 66"/>
                  <a:gd name="T63" fmla="*/ 11 h 29"/>
                  <a:gd name="T64" fmla="*/ 53 w 66"/>
                  <a:gd name="T65" fmla="*/ 9 h 29"/>
                  <a:gd name="T66" fmla="*/ 52 w 66"/>
                  <a:gd name="T67" fmla="*/ 8 h 29"/>
                  <a:gd name="T68" fmla="*/ 52 w 66"/>
                  <a:gd name="T69" fmla="*/ 8 h 29"/>
                  <a:gd name="T70" fmla="*/ 52 w 66"/>
                  <a:gd name="T71" fmla="*/ 8 h 29"/>
                  <a:gd name="T72" fmla="*/ 52 w 66"/>
                  <a:gd name="T73" fmla="*/ 8 h 29"/>
                  <a:gd name="T74" fmla="*/ 51 w 66"/>
                  <a:gd name="T75" fmla="*/ 8 h 29"/>
                  <a:gd name="T76" fmla="*/ 50 w 66"/>
                  <a:gd name="T77" fmla="*/ 7 h 29"/>
                  <a:gd name="T78" fmla="*/ 49 w 66"/>
                  <a:gd name="T79" fmla="*/ 7 h 29"/>
                  <a:gd name="T80" fmla="*/ 48 w 66"/>
                  <a:gd name="T81" fmla="*/ 8 h 29"/>
                  <a:gd name="T82" fmla="*/ 47 w 66"/>
                  <a:gd name="T83" fmla="*/ 7 h 29"/>
                  <a:gd name="T84" fmla="*/ 46 w 66"/>
                  <a:gd name="T85" fmla="*/ 6 h 29"/>
                  <a:gd name="T86" fmla="*/ 43 w 66"/>
                  <a:gd name="T87" fmla="*/ 4 h 29"/>
                  <a:gd name="T88" fmla="*/ 42 w 66"/>
                  <a:gd name="T89" fmla="*/ 3 h 29"/>
                  <a:gd name="T90" fmla="*/ 41 w 66"/>
                  <a:gd name="T91" fmla="*/ 3 h 29"/>
                  <a:gd name="T92" fmla="*/ 39 w 66"/>
                  <a:gd name="T93" fmla="*/ 2 h 29"/>
                  <a:gd name="T94" fmla="*/ 36 w 66"/>
                  <a:gd name="T95" fmla="*/ 1 h 29"/>
                  <a:gd name="T96" fmla="*/ 33 w 66"/>
                  <a:gd name="T97" fmla="*/ 1 h 29"/>
                  <a:gd name="T98" fmla="*/ 26 w 66"/>
                  <a:gd name="T99" fmla="*/ 0 h 29"/>
                  <a:gd name="T100" fmla="*/ 20 w 66"/>
                  <a:gd name="T101" fmla="*/ 0 h 29"/>
                  <a:gd name="T102" fmla="*/ 0 w 66"/>
                  <a:gd name="T103" fmla="*/ 3 h 29"/>
                  <a:gd name="T104" fmla="*/ 13 w 66"/>
                  <a:gd name="T105" fmla="*/ 6 h 29"/>
                  <a:gd name="T106" fmla="*/ 25 w 66"/>
                  <a:gd name="T107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6" h="29">
                    <a:moveTo>
                      <a:pt x="25" y="11"/>
                    </a:moveTo>
                    <a:cubicBezTo>
                      <a:pt x="25" y="11"/>
                      <a:pt x="25" y="12"/>
                      <a:pt x="26" y="12"/>
                    </a:cubicBezTo>
                    <a:cubicBezTo>
                      <a:pt x="26" y="12"/>
                      <a:pt x="26" y="12"/>
                      <a:pt x="27" y="12"/>
                    </a:cubicBezTo>
                    <a:cubicBezTo>
                      <a:pt x="28" y="13"/>
                      <a:pt x="28" y="13"/>
                      <a:pt x="30" y="13"/>
                    </a:cubicBezTo>
                    <a:cubicBezTo>
                      <a:pt x="32" y="14"/>
                      <a:pt x="34" y="15"/>
                      <a:pt x="36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9" y="15"/>
                      <a:pt x="39" y="15"/>
                      <a:pt x="40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6" y="25"/>
                      <a:pt x="38" y="28"/>
                      <a:pt x="47" y="29"/>
                    </a:cubicBezTo>
                    <a:cubicBezTo>
                      <a:pt x="47" y="29"/>
                      <a:pt x="48" y="29"/>
                      <a:pt x="49" y="29"/>
                    </a:cubicBezTo>
                    <a:cubicBezTo>
                      <a:pt x="50" y="29"/>
                      <a:pt x="51" y="29"/>
                      <a:pt x="51" y="29"/>
                    </a:cubicBezTo>
                    <a:cubicBezTo>
                      <a:pt x="59" y="28"/>
                      <a:pt x="61" y="25"/>
                      <a:pt x="61" y="25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53" y="16"/>
                      <a:pt x="53" y="15"/>
                      <a:pt x="54" y="15"/>
                    </a:cubicBezTo>
                    <a:cubicBezTo>
                      <a:pt x="55" y="15"/>
                      <a:pt x="56" y="15"/>
                      <a:pt x="56" y="15"/>
                    </a:cubicBezTo>
                    <a:cubicBezTo>
                      <a:pt x="57" y="15"/>
                      <a:pt x="57" y="15"/>
                      <a:pt x="58" y="15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1" y="16"/>
                      <a:pt x="61" y="16"/>
                      <a:pt x="62" y="16"/>
                    </a:cubicBezTo>
                    <a:cubicBezTo>
                      <a:pt x="65" y="16"/>
                      <a:pt x="65" y="17"/>
                      <a:pt x="65" y="17"/>
                    </a:cubicBezTo>
                    <a:cubicBezTo>
                      <a:pt x="66" y="16"/>
                      <a:pt x="66" y="15"/>
                      <a:pt x="66" y="15"/>
                    </a:cubicBezTo>
                    <a:cubicBezTo>
                      <a:pt x="65" y="15"/>
                      <a:pt x="65" y="14"/>
                      <a:pt x="65" y="14"/>
                    </a:cubicBezTo>
                    <a:cubicBezTo>
                      <a:pt x="65" y="14"/>
                      <a:pt x="65" y="14"/>
                      <a:pt x="64" y="14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64" y="12"/>
                      <a:pt x="60" y="11"/>
                      <a:pt x="58" y="11"/>
                    </a:cubicBezTo>
                    <a:cubicBezTo>
                      <a:pt x="57" y="11"/>
                      <a:pt x="55" y="9"/>
                      <a:pt x="53" y="9"/>
                    </a:cubicBezTo>
                    <a:cubicBezTo>
                      <a:pt x="53" y="8"/>
                      <a:pt x="52" y="8"/>
                      <a:pt x="52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7"/>
                      <a:pt x="50" y="7"/>
                      <a:pt x="50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6"/>
                      <a:pt x="46" y="6"/>
                      <a:pt x="46" y="6"/>
                    </a:cubicBezTo>
                    <a:cubicBezTo>
                      <a:pt x="46" y="5"/>
                      <a:pt x="44" y="5"/>
                      <a:pt x="43" y="4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0" y="3"/>
                      <a:pt x="40" y="2"/>
                      <a:pt x="39" y="2"/>
                    </a:cubicBezTo>
                    <a:cubicBezTo>
                      <a:pt x="38" y="2"/>
                      <a:pt x="37" y="2"/>
                      <a:pt x="36" y="1"/>
                    </a:cubicBezTo>
                    <a:cubicBezTo>
                      <a:pt x="35" y="1"/>
                      <a:pt x="34" y="1"/>
                      <a:pt x="33" y="1"/>
                    </a:cubicBezTo>
                    <a:cubicBezTo>
                      <a:pt x="31" y="1"/>
                      <a:pt x="29" y="0"/>
                      <a:pt x="26" y="0"/>
                    </a:cubicBezTo>
                    <a:cubicBezTo>
                      <a:pt x="24" y="0"/>
                      <a:pt x="22" y="0"/>
                      <a:pt x="20" y="0"/>
                    </a:cubicBezTo>
                    <a:cubicBezTo>
                      <a:pt x="6" y="0"/>
                      <a:pt x="0" y="3"/>
                      <a:pt x="0" y="3"/>
                    </a:cubicBezTo>
                    <a:cubicBezTo>
                      <a:pt x="0" y="3"/>
                      <a:pt x="6" y="4"/>
                      <a:pt x="13" y="6"/>
                    </a:cubicBezTo>
                    <a:cubicBezTo>
                      <a:pt x="19" y="7"/>
                      <a:pt x="22" y="9"/>
                      <a:pt x="25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78" name="Freeform 75">
                <a:extLst>
                  <a:ext uri="{FF2B5EF4-FFF2-40B4-BE49-F238E27FC236}">
                    <a16:creationId xmlns:a16="http://schemas.microsoft.com/office/drawing/2014/main" id="{826E2C2C-1FED-47DC-A1D5-9A147B2B999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79064" y="1425701"/>
                <a:ext cx="267773" cy="84367"/>
              </a:xfrm>
              <a:custGeom>
                <a:avLst/>
                <a:gdLst>
                  <a:gd name="T0" fmla="*/ 7 w 45"/>
                  <a:gd name="T1" fmla="*/ 10 h 14"/>
                  <a:gd name="T2" fmla="*/ 8 w 45"/>
                  <a:gd name="T3" fmla="*/ 11 h 14"/>
                  <a:gd name="T4" fmla="*/ 13 w 45"/>
                  <a:gd name="T5" fmla="*/ 13 h 14"/>
                  <a:gd name="T6" fmla="*/ 14 w 45"/>
                  <a:gd name="T7" fmla="*/ 14 h 14"/>
                  <a:gd name="T8" fmla="*/ 18 w 45"/>
                  <a:gd name="T9" fmla="*/ 13 h 14"/>
                  <a:gd name="T10" fmla="*/ 19 w 45"/>
                  <a:gd name="T11" fmla="*/ 12 h 14"/>
                  <a:gd name="T12" fmla="*/ 20 w 45"/>
                  <a:gd name="T13" fmla="*/ 12 h 14"/>
                  <a:gd name="T14" fmla="*/ 25 w 45"/>
                  <a:gd name="T15" fmla="*/ 8 h 14"/>
                  <a:gd name="T16" fmla="*/ 45 w 45"/>
                  <a:gd name="T17" fmla="*/ 3 h 14"/>
                  <a:gd name="T18" fmla="*/ 24 w 45"/>
                  <a:gd name="T19" fmla="*/ 0 h 14"/>
                  <a:gd name="T20" fmla="*/ 21 w 45"/>
                  <a:gd name="T21" fmla="*/ 0 h 14"/>
                  <a:gd name="T22" fmla="*/ 10 w 45"/>
                  <a:gd name="T23" fmla="*/ 3 h 14"/>
                  <a:gd name="T24" fmla="*/ 6 w 45"/>
                  <a:gd name="T25" fmla="*/ 4 h 14"/>
                  <a:gd name="T26" fmla="*/ 5 w 45"/>
                  <a:gd name="T27" fmla="*/ 5 h 14"/>
                  <a:gd name="T28" fmla="*/ 0 w 45"/>
                  <a:gd name="T29" fmla="*/ 8 h 14"/>
                  <a:gd name="T30" fmla="*/ 0 w 45"/>
                  <a:gd name="T31" fmla="*/ 9 h 14"/>
                  <a:gd name="T32" fmla="*/ 0 w 45"/>
                  <a:gd name="T33" fmla="*/ 9 h 14"/>
                  <a:gd name="T34" fmla="*/ 7 w 45"/>
                  <a:gd name="T35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14">
                    <a:moveTo>
                      <a:pt x="7" y="10"/>
                    </a:moveTo>
                    <a:cubicBezTo>
                      <a:pt x="7" y="11"/>
                      <a:pt x="7" y="11"/>
                      <a:pt x="8" y="11"/>
                    </a:cubicBezTo>
                    <a:cubicBezTo>
                      <a:pt x="10" y="11"/>
                      <a:pt x="12" y="12"/>
                      <a:pt x="13" y="13"/>
                    </a:cubicBezTo>
                    <a:cubicBezTo>
                      <a:pt x="13" y="14"/>
                      <a:pt x="14" y="14"/>
                      <a:pt x="14" y="14"/>
                    </a:cubicBezTo>
                    <a:cubicBezTo>
                      <a:pt x="16" y="14"/>
                      <a:pt x="17" y="13"/>
                      <a:pt x="18" y="13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20" y="12"/>
                    </a:cubicBezTo>
                    <a:cubicBezTo>
                      <a:pt x="21" y="10"/>
                      <a:pt x="22" y="9"/>
                      <a:pt x="25" y="8"/>
                    </a:cubicBezTo>
                    <a:cubicBezTo>
                      <a:pt x="32" y="5"/>
                      <a:pt x="45" y="3"/>
                      <a:pt x="45" y="3"/>
                    </a:cubicBezTo>
                    <a:cubicBezTo>
                      <a:pt x="45" y="3"/>
                      <a:pt x="34" y="0"/>
                      <a:pt x="24" y="0"/>
                    </a:cubicBezTo>
                    <a:cubicBezTo>
                      <a:pt x="23" y="0"/>
                      <a:pt x="22" y="0"/>
                      <a:pt x="21" y="0"/>
                    </a:cubicBezTo>
                    <a:cubicBezTo>
                      <a:pt x="17" y="1"/>
                      <a:pt x="14" y="2"/>
                      <a:pt x="10" y="3"/>
                    </a:cubicBezTo>
                    <a:cubicBezTo>
                      <a:pt x="9" y="3"/>
                      <a:pt x="8" y="4"/>
                      <a:pt x="6" y="4"/>
                    </a:cubicBezTo>
                    <a:cubicBezTo>
                      <a:pt x="6" y="5"/>
                      <a:pt x="6" y="5"/>
                      <a:pt x="5" y="5"/>
                    </a:cubicBezTo>
                    <a:cubicBezTo>
                      <a:pt x="2" y="7"/>
                      <a:pt x="1" y="8"/>
                      <a:pt x="0" y="8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5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79" name="Freeform 76">
                <a:extLst>
                  <a:ext uri="{FF2B5EF4-FFF2-40B4-BE49-F238E27FC236}">
                    <a16:creationId xmlns:a16="http://schemas.microsoft.com/office/drawing/2014/main" id="{DFB289A9-9AC6-4B96-903F-D570538444D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79064" y="14807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80" name="Freeform 77">
                <a:extLst>
                  <a:ext uri="{FF2B5EF4-FFF2-40B4-BE49-F238E27FC236}">
                    <a16:creationId xmlns:a16="http://schemas.microsoft.com/office/drawing/2014/main" id="{2719AE43-63AD-41FE-B81F-F84C3E6674E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71728" y="864479"/>
                <a:ext cx="18341" cy="29345"/>
              </a:xfrm>
              <a:custGeom>
                <a:avLst/>
                <a:gdLst>
                  <a:gd name="T0" fmla="*/ 1 w 3"/>
                  <a:gd name="T1" fmla="*/ 2 h 5"/>
                  <a:gd name="T2" fmla="*/ 0 w 3"/>
                  <a:gd name="T3" fmla="*/ 3 h 5"/>
                  <a:gd name="T4" fmla="*/ 3 w 3"/>
                  <a:gd name="T5" fmla="*/ 5 h 5"/>
                  <a:gd name="T6" fmla="*/ 3 w 3"/>
                  <a:gd name="T7" fmla="*/ 0 h 5"/>
                  <a:gd name="T8" fmla="*/ 0 w 3"/>
                  <a:gd name="T9" fmla="*/ 2 h 5"/>
                  <a:gd name="T10" fmla="*/ 1 w 3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2"/>
                    </a:moveTo>
                    <a:cubicBezTo>
                      <a:pt x="1" y="3"/>
                      <a:pt x="1" y="3"/>
                      <a:pt x="0" y="3"/>
                    </a:cubicBezTo>
                    <a:cubicBezTo>
                      <a:pt x="1" y="4"/>
                      <a:pt x="2" y="4"/>
                      <a:pt x="3" y="5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81" name="Freeform 78">
                <a:extLst>
                  <a:ext uri="{FF2B5EF4-FFF2-40B4-BE49-F238E27FC236}">
                    <a16:creationId xmlns:a16="http://schemas.microsoft.com/office/drawing/2014/main" id="{9C7C3F14-996D-4701-BEB3-F9C14A1C20C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42383" y="846138"/>
                <a:ext cx="36681" cy="18341"/>
              </a:xfrm>
              <a:custGeom>
                <a:avLst/>
                <a:gdLst>
                  <a:gd name="T0" fmla="*/ 2 w 6"/>
                  <a:gd name="T1" fmla="*/ 3 h 3"/>
                  <a:gd name="T2" fmla="*/ 3 w 6"/>
                  <a:gd name="T3" fmla="*/ 2 h 3"/>
                  <a:gd name="T4" fmla="*/ 5 w 6"/>
                  <a:gd name="T5" fmla="*/ 3 h 3"/>
                  <a:gd name="T6" fmla="*/ 6 w 6"/>
                  <a:gd name="T7" fmla="*/ 0 h 3"/>
                  <a:gd name="T8" fmla="*/ 0 w 6"/>
                  <a:gd name="T9" fmla="*/ 0 h 3"/>
                  <a:gd name="T10" fmla="*/ 2 w 6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3">
                    <a:moveTo>
                      <a:pt x="2" y="3"/>
                    </a:moveTo>
                    <a:cubicBezTo>
                      <a:pt x="2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2"/>
                      <a:pt x="6" y="1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82" name="Freeform 79">
                <a:extLst>
                  <a:ext uri="{FF2B5EF4-FFF2-40B4-BE49-F238E27FC236}">
                    <a16:creationId xmlns:a16="http://schemas.microsoft.com/office/drawing/2014/main" id="{0E4EDC6E-FF8B-43C5-97F9-509F3353F92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31378" y="864479"/>
                <a:ext cx="18341" cy="29345"/>
              </a:xfrm>
              <a:custGeom>
                <a:avLst/>
                <a:gdLst>
                  <a:gd name="T0" fmla="*/ 3 w 3"/>
                  <a:gd name="T1" fmla="*/ 2 h 5"/>
                  <a:gd name="T2" fmla="*/ 3 w 3"/>
                  <a:gd name="T3" fmla="*/ 2 h 5"/>
                  <a:gd name="T4" fmla="*/ 3 w 3"/>
                  <a:gd name="T5" fmla="*/ 2 h 5"/>
                  <a:gd name="T6" fmla="*/ 0 w 3"/>
                  <a:gd name="T7" fmla="*/ 0 h 5"/>
                  <a:gd name="T8" fmla="*/ 0 w 3"/>
                  <a:gd name="T9" fmla="*/ 5 h 5"/>
                  <a:gd name="T10" fmla="*/ 3 w 3"/>
                  <a:gd name="T11" fmla="*/ 3 h 5"/>
                  <a:gd name="T12" fmla="*/ 3 w 3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83" name="Freeform 80">
                <a:extLst>
                  <a:ext uri="{FF2B5EF4-FFF2-40B4-BE49-F238E27FC236}">
                    <a16:creationId xmlns:a16="http://schemas.microsoft.com/office/drawing/2014/main" id="{0E196053-FA8A-4C79-896E-72192761B12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42383" y="886487"/>
                <a:ext cx="36681" cy="18341"/>
              </a:xfrm>
              <a:custGeom>
                <a:avLst/>
                <a:gdLst>
                  <a:gd name="T0" fmla="*/ 3 w 6"/>
                  <a:gd name="T1" fmla="*/ 0 h 3"/>
                  <a:gd name="T2" fmla="*/ 2 w 6"/>
                  <a:gd name="T3" fmla="*/ 0 h 3"/>
                  <a:gd name="T4" fmla="*/ 2 w 6"/>
                  <a:gd name="T5" fmla="*/ 0 h 3"/>
                  <a:gd name="T6" fmla="*/ 0 w 6"/>
                  <a:gd name="T7" fmla="*/ 3 h 3"/>
                  <a:gd name="T8" fmla="*/ 3 w 6"/>
                  <a:gd name="T9" fmla="*/ 3 h 3"/>
                  <a:gd name="T10" fmla="*/ 6 w 6"/>
                  <a:gd name="T11" fmla="*/ 3 h 3"/>
                  <a:gd name="T12" fmla="*/ 5 w 6"/>
                  <a:gd name="T13" fmla="*/ 0 h 3"/>
                  <a:gd name="T14" fmla="*/ 4 w 6"/>
                  <a:gd name="T15" fmla="*/ 0 h 3"/>
                  <a:gd name="T16" fmla="*/ 3 w 6"/>
                  <a:gd name="T17" fmla="*/ 0 h 3"/>
                  <a:gd name="T18" fmla="*/ 3 w 6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3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5" y="1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84" name="Freeform 81">
                <a:extLst>
                  <a:ext uri="{FF2B5EF4-FFF2-40B4-BE49-F238E27FC236}">
                    <a16:creationId xmlns:a16="http://schemas.microsoft.com/office/drawing/2014/main" id="{48B2E3A9-55E2-48D5-A34C-2DF9728A72B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49719" y="864479"/>
                <a:ext cx="22009" cy="22009"/>
              </a:xfrm>
              <a:custGeom>
                <a:avLst/>
                <a:gdLst>
                  <a:gd name="T0" fmla="*/ 1 w 4"/>
                  <a:gd name="T1" fmla="*/ 3 h 4"/>
                  <a:gd name="T2" fmla="*/ 1 w 4"/>
                  <a:gd name="T3" fmla="*/ 4 h 4"/>
                  <a:gd name="T4" fmla="*/ 2 w 4"/>
                  <a:gd name="T5" fmla="*/ 4 h 4"/>
                  <a:gd name="T6" fmla="*/ 2 w 4"/>
                  <a:gd name="T7" fmla="*/ 4 h 4"/>
                  <a:gd name="T8" fmla="*/ 3 w 4"/>
                  <a:gd name="T9" fmla="*/ 4 h 4"/>
                  <a:gd name="T10" fmla="*/ 4 w 4"/>
                  <a:gd name="T11" fmla="*/ 3 h 4"/>
                  <a:gd name="T12" fmla="*/ 4 w 4"/>
                  <a:gd name="T13" fmla="*/ 2 h 4"/>
                  <a:gd name="T14" fmla="*/ 4 w 4"/>
                  <a:gd name="T15" fmla="*/ 2 h 4"/>
                  <a:gd name="T16" fmla="*/ 4 w 4"/>
                  <a:gd name="T17" fmla="*/ 1 h 4"/>
                  <a:gd name="T18" fmla="*/ 3 w 4"/>
                  <a:gd name="T19" fmla="*/ 0 h 4"/>
                  <a:gd name="T20" fmla="*/ 2 w 4"/>
                  <a:gd name="T21" fmla="*/ 0 h 4"/>
                  <a:gd name="T22" fmla="*/ 1 w 4"/>
                  <a:gd name="T23" fmla="*/ 0 h 4"/>
                  <a:gd name="T24" fmla="*/ 1 w 4"/>
                  <a:gd name="T25" fmla="*/ 1 h 4"/>
                  <a:gd name="T26" fmla="*/ 0 w 4"/>
                  <a:gd name="T27" fmla="*/ 2 h 4"/>
                  <a:gd name="T28" fmla="*/ 1 w 4"/>
                  <a:gd name="T2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4">
                    <a:moveTo>
                      <a:pt x="1" y="3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85" name="Freeform 82">
                <a:extLst>
                  <a:ext uri="{FF2B5EF4-FFF2-40B4-BE49-F238E27FC236}">
                    <a16:creationId xmlns:a16="http://schemas.microsoft.com/office/drawing/2014/main" id="{2F3C6FA5-7817-42D0-B0D7-7F981521B55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49719" y="952514"/>
                <a:ext cx="22009" cy="25677"/>
              </a:xfrm>
              <a:custGeom>
                <a:avLst/>
                <a:gdLst>
                  <a:gd name="T0" fmla="*/ 1 w 4"/>
                  <a:gd name="T1" fmla="*/ 1 h 4"/>
                  <a:gd name="T2" fmla="*/ 0 w 4"/>
                  <a:gd name="T3" fmla="*/ 2 h 4"/>
                  <a:gd name="T4" fmla="*/ 1 w 4"/>
                  <a:gd name="T5" fmla="*/ 3 h 4"/>
                  <a:gd name="T6" fmla="*/ 1 w 4"/>
                  <a:gd name="T7" fmla="*/ 4 h 4"/>
                  <a:gd name="T8" fmla="*/ 2 w 4"/>
                  <a:gd name="T9" fmla="*/ 4 h 4"/>
                  <a:gd name="T10" fmla="*/ 3 w 4"/>
                  <a:gd name="T11" fmla="*/ 4 h 4"/>
                  <a:gd name="T12" fmla="*/ 4 w 4"/>
                  <a:gd name="T13" fmla="*/ 3 h 4"/>
                  <a:gd name="T14" fmla="*/ 4 w 4"/>
                  <a:gd name="T15" fmla="*/ 2 h 4"/>
                  <a:gd name="T16" fmla="*/ 4 w 4"/>
                  <a:gd name="T17" fmla="*/ 1 h 4"/>
                  <a:gd name="T18" fmla="*/ 3 w 4"/>
                  <a:gd name="T19" fmla="*/ 0 h 4"/>
                  <a:gd name="T20" fmla="*/ 2 w 4"/>
                  <a:gd name="T21" fmla="*/ 0 h 4"/>
                  <a:gd name="T22" fmla="*/ 2 w 4"/>
                  <a:gd name="T23" fmla="*/ 0 h 4"/>
                  <a:gd name="T24" fmla="*/ 1 w 4"/>
                  <a:gd name="T25" fmla="*/ 0 h 4"/>
                  <a:gd name="T26" fmla="*/ 1 w 4"/>
                  <a:gd name="T2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86" name="Freeform 83">
                <a:extLst>
                  <a:ext uri="{FF2B5EF4-FFF2-40B4-BE49-F238E27FC236}">
                    <a16:creationId xmlns:a16="http://schemas.microsoft.com/office/drawing/2014/main" id="{B9619082-2F6D-47A0-AE3A-292F9AFBA0E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49719" y="978190"/>
                <a:ext cx="22009" cy="22009"/>
              </a:xfrm>
              <a:custGeom>
                <a:avLst/>
                <a:gdLst>
                  <a:gd name="T0" fmla="*/ 0 w 4"/>
                  <a:gd name="T1" fmla="*/ 2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4 h 4"/>
                  <a:gd name="T8" fmla="*/ 3 w 4"/>
                  <a:gd name="T9" fmla="*/ 4 h 4"/>
                  <a:gd name="T10" fmla="*/ 4 w 4"/>
                  <a:gd name="T11" fmla="*/ 3 h 4"/>
                  <a:gd name="T12" fmla="*/ 4 w 4"/>
                  <a:gd name="T13" fmla="*/ 2 h 4"/>
                  <a:gd name="T14" fmla="*/ 4 w 4"/>
                  <a:gd name="T15" fmla="*/ 1 h 4"/>
                  <a:gd name="T16" fmla="*/ 3 w 4"/>
                  <a:gd name="T17" fmla="*/ 1 h 4"/>
                  <a:gd name="T18" fmla="*/ 2 w 4"/>
                  <a:gd name="T19" fmla="*/ 0 h 4"/>
                  <a:gd name="T20" fmla="*/ 1 w 4"/>
                  <a:gd name="T21" fmla="*/ 1 h 4"/>
                  <a:gd name="T22" fmla="*/ 0 w 4"/>
                  <a:gd name="T2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87" name="Freeform 84">
                <a:extLst>
                  <a:ext uri="{FF2B5EF4-FFF2-40B4-BE49-F238E27FC236}">
                    <a16:creationId xmlns:a16="http://schemas.microsoft.com/office/drawing/2014/main" id="{03F81412-3C82-4425-920B-C179CB2A132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49719" y="1000199"/>
                <a:ext cx="22009" cy="25677"/>
              </a:xfrm>
              <a:custGeom>
                <a:avLst/>
                <a:gdLst>
                  <a:gd name="T0" fmla="*/ 1 w 4"/>
                  <a:gd name="T1" fmla="*/ 0 h 4"/>
                  <a:gd name="T2" fmla="*/ 1 w 4"/>
                  <a:gd name="T3" fmla="*/ 1 h 4"/>
                  <a:gd name="T4" fmla="*/ 0 w 4"/>
                  <a:gd name="T5" fmla="*/ 2 h 4"/>
                  <a:gd name="T6" fmla="*/ 1 w 4"/>
                  <a:gd name="T7" fmla="*/ 3 h 4"/>
                  <a:gd name="T8" fmla="*/ 1 w 4"/>
                  <a:gd name="T9" fmla="*/ 4 h 4"/>
                  <a:gd name="T10" fmla="*/ 2 w 4"/>
                  <a:gd name="T11" fmla="*/ 4 h 4"/>
                  <a:gd name="T12" fmla="*/ 3 w 4"/>
                  <a:gd name="T13" fmla="*/ 4 h 4"/>
                  <a:gd name="T14" fmla="*/ 4 w 4"/>
                  <a:gd name="T15" fmla="*/ 3 h 4"/>
                  <a:gd name="T16" fmla="*/ 4 w 4"/>
                  <a:gd name="T17" fmla="*/ 2 h 4"/>
                  <a:gd name="T18" fmla="*/ 4 w 4"/>
                  <a:gd name="T19" fmla="*/ 1 h 4"/>
                  <a:gd name="T20" fmla="*/ 3 w 4"/>
                  <a:gd name="T21" fmla="*/ 0 h 4"/>
                  <a:gd name="T22" fmla="*/ 2 w 4"/>
                  <a:gd name="T23" fmla="*/ 0 h 4"/>
                  <a:gd name="T24" fmla="*/ 1 w 4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88" name="Freeform 85">
                <a:extLst>
                  <a:ext uri="{FF2B5EF4-FFF2-40B4-BE49-F238E27FC236}">
                    <a16:creationId xmlns:a16="http://schemas.microsoft.com/office/drawing/2014/main" id="{55B69AA0-D25D-405A-82F5-E2E92A9247D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99326" y="1084566"/>
                <a:ext cx="11004" cy="18341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1 h 3"/>
                  <a:gd name="T6" fmla="*/ 2 w 2"/>
                  <a:gd name="T7" fmla="*/ 0 h 3"/>
                  <a:gd name="T8" fmla="*/ 2 w 2"/>
                  <a:gd name="T9" fmla="*/ 0 h 3"/>
                  <a:gd name="T10" fmla="*/ 0 w 2"/>
                  <a:gd name="T11" fmla="*/ 0 h 3"/>
                  <a:gd name="T12" fmla="*/ 0 w 2"/>
                  <a:gd name="T13" fmla="*/ 0 h 3"/>
                  <a:gd name="T14" fmla="*/ 0 w 2"/>
                  <a:gd name="T15" fmla="*/ 0 h 3"/>
                  <a:gd name="T16" fmla="*/ 0 w 2"/>
                  <a:gd name="T17" fmla="*/ 1 h 3"/>
                  <a:gd name="T18" fmla="*/ 0 w 2"/>
                  <a:gd name="T19" fmla="*/ 2 h 3"/>
                  <a:gd name="T20" fmla="*/ 0 w 2"/>
                  <a:gd name="T21" fmla="*/ 3 h 3"/>
                  <a:gd name="T22" fmla="*/ 0 w 2"/>
                  <a:gd name="T23" fmla="*/ 3 h 3"/>
                  <a:gd name="T24" fmla="*/ 2 w 2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89" name="Freeform 86">
                <a:extLst>
                  <a:ext uri="{FF2B5EF4-FFF2-40B4-BE49-F238E27FC236}">
                    <a16:creationId xmlns:a16="http://schemas.microsoft.com/office/drawing/2014/main" id="{E95B992F-14F0-431C-94EA-5A6D37DD853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49719" y="1047885"/>
                <a:ext cx="22009" cy="25677"/>
              </a:xfrm>
              <a:custGeom>
                <a:avLst/>
                <a:gdLst>
                  <a:gd name="T0" fmla="*/ 0 w 4"/>
                  <a:gd name="T1" fmla="*/ 2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4 h 4"/>
                  <a:gd name="T8" fmla="*/ 3 w 4"/>
                  <a:gd name="T9" fmla="*/ 4 h 4"/>
                  <a:gd name="T10" fmla="*/ 4 w 4"/>
                  <a:gd name="T11" fmla="*/ 3 h 4"/>
                  <a:gd name="T12" fmla="*/ 4 w 4"/>
                  <a:gd name="T13" fmla="*/ 2 h 4"/>
                  <a:gd name="T14" fmla="*/ 4 w 4"/>
                  <a:gd name="T15" fmla="*/ 1 h 4"/>
                  <a:gd name="T16" fmla="*/ 3 w 4"/>
                  <a:gd name="T17" fmla="*/ 1 h 4"/>
                  <a:gd name="T18" fmla="*/ 2 w 4"/>
                  <a:gd name="T19" fmla="*/ 0 h 4"/>
                  <a:gd name="T20" fmla="*/ 1 w 4"/>
                  <a:gd name="T21" fmla="*/ 1 h 4"/>
                  <a:gd name="T22" fmla="*/ 0 w 4"/>
                  <a:gd name="T2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90" name="Oval 87">
                <a:extLst>
                  <a:ext uri="{FF2B5EF4-FFF2-40B4-BE49-F238E27FC236}">
                    <a16:creationId xmlns:a16="http://schemas.microsoft.com/office/drawing/2014/main" id="{87602BB9-48A1-45BF-977D-0EE95B4732F0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335046" y="904828"/>
                <a:ext cx="51354" cy="4768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91" name="Freeform 88">
                <a:extLst>
                  <a:ext uri="{FF2B5EF4-FFF2-40B4-BE49-F238E27FC236}">
                    <a16:creationId xmlns:a16="http://schemas.microsoft.com/office/drawing/2014/main" id="{FE5C2A8D-AA12-4AFD-9905-362A62E3D24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73649" y="945177"/>
                <a:ext cx="168734" cy="102707"/>
              </a:xfrm>
              <a:custGeom>
                <a:avLst/>
                <a:gdLst>
                  <a:gd name="T0" fmla="*/ 12 w 28"/>
                  <a:gd name="T1" fmla="*/ 0 h 17"/>
                  <a:gd name="T2" fmla="*/ 5 w 28"/>
                  <a:gd name="T3" fmla="*/ 2 h 17"/>
                  <a:gd name="T4" fmla="*/ 5 w 28"/>
                  <a:gd name="T5" fmla="*/ 17 h 17"/>
                  <a:gd name="T6" fmla="*/ 6 w 28"/>
                  <a:gd name="T7" fmla="*/ 16 h 17"/>
                  <a:gd name="T8" fmla="*/ 6 w 28"/>
                  <a:gd name="T9" fmla="*/ 15 h 17"/>
                  <a:gd name="T10" fmla="*/ 7 w 28"/>
                  <a:gd name="T11" fmla="*/ 4 h 17"/>
                  <a:gd name="T12" fmla="*/ 12 w 28"/>
                  <a:gd name="T13" fmla="*/ 1 h 17"/>
                  <a:gd name="T14" fmla="*/ 17 w 28"/>
                  <a:gd name="T15" fmla="*/ 3 h 17"/>
                  <a:gd name="T16" fmla="*/ 28 w 28"/>
                  <a:gd name="T17" fmla="*/ 5 h 17"/>
                  <a:gd name="T18" fmla="*/ 28 w 28"/>
                  <a:gd name="T19" fmla="*/ 3 h 17"/>
                  <a:gd name="T20" fmla="*/ 18 w 28"/>
                  <a:gd name="T21" fmla="*/ 1 h 17"/>
                  <a:gd name="T22" fmla="*/ 12 w 28"/>
                  <a:gd name="T2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17">
                    <a:moveTo>
                      <a:pt x="12" y="0"/>
                    </a:moveTo>
                    <a:cubicBezTo>
                      <a:pt x="10" y="0"/>
                      <a:pt x="7" y="1"/>
                      <a:pt x="5" y="2"/>
                    </a:cubicBezTo>
                    <a:cubicBezTo>
                      <a:pt x="0" y="7"/>
                      <a:pt x="3" y="14"/>
                      <a:pt x="5" y="17"/>
                    </a:cubicBezTo>
                    <a:cubicBezTo>
                      <a:pt x="5" y="17"/>
                      <a:pt x="5" y="17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4" y="11"/>
                      <a:pt x="3" y="7"/>
                      <a:pt x="7" y="4"/>
                    </a:cubicBezTo>
                    <a:cubicBezTo>
                      <a:pt x="8" y="2"/>
                      <a:pt x="10" y="1"/>
                      <a:pt x="12" y="1"/>
                    </a:cubicBezTo>
                    <a:cubicBezTo>
                      <a:pt x="14" y="1"/>
                      <a:pt x="15" y="2"/>
                      <a:pt x="17" y="3"/>
                    </a:cubicBezTo>
                    <a:cubicBezTo>
                      <a:pt x="21" y="4"/>
                      <a:pt x="24" y="5"/>
                      <a:pt x="28" y="5"/>
                    </a:cubicBezTo>
                    <a:cubicBezTo>
                      <a:pt x="28" y="5"/>
                      <a:pt x="28" y="5"/>
                      <a:pt x="28" y="3"/>
                    </a:cubicBezTo>
                    <a:cubicBezTo>
                      <a:pt x="24" y="3"/>
                      <a:pt x="22" y="2"/>
                      <a:pt x="18" y="1"/>
                    </a:cubicBezTo>
                    <a:cubicBezTo>
                      <a:pt x="16" y="0"/>
                      <a:pt x="14" y="0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92" name="Freeform 89">
                <a:extLst>
                  <a:ext uri="{FF2B5EF4-FFF2-40B4-BE49-F238E27FC236}">
                    <a16:creationId xmlns:a16="http://schemas.microsoft.com/office/drawing/2014/main" id="{0A60A807-1F19-4066-8E89-B1C96B4B9E7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24042" y="1044217"/>
                <a:ext cx="25677" cy="40349"/>
              </a:xfrm>
              <a:custGeom>
                <a:avLst/>
                <a:gdLst>
                  <a:gd name="T0" fmla="*/ 0 w 4"/>
                  <a:gd name="T1" fmla="*/ 0 h 7"/>
                  <a:gd name="T2" fmla="*/ 0 w 4"/>
                  <a:gd name="T3" fmla="*/ 7 h 7"/>
                  <a:gd name="T4" fmla="*/ 4 w 4"/>
                  <a:gd name="T5" fmla="*/ 5 h 7"/>
                  <a:gd name="T6" fmla="*/ 4 w 4"/>
                  <a:gd name="T7" fmla="*/ 4 h 7"/>
                  <a:gd name="T8" fmla="*/ 4 w 4"/>
                  <a:gd name="T9" fmla="*/ 3 h 7"/>
                  <a:gd name="T10" fmla="*/ 4 w 4"/>
                  <a:gd name="T11" fmla="*/ 2 h 7"/>
                  <a:gd name="T12" fmla="*/ 0 w 4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1" y="6"/>
                      <a:pt x="3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3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93" name="Freeform 90">
                <a:extLst>
                  <a:ext uri="{FF2B5EF4-FFF2-40B4-BE49-F238E27FC236}">
                    <a16:creationId xmlns:a16="http://schemas.microsoft.com/office/drawing/2014/main" id="{D2532942-42B2-420C-80A2-E12428CBC54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71728" y="1044217"/>
                <a:ext cx="25677" cy="40349"/>
              </a:xfrm>
              <a:custGeom>
                <a:avLst/>
                <a:gdLst>
                  <a:gd name="T0" fmla="*/ 1 w 4"/>
                  <a:gd name="T1" fmla="*/ 3 h 7"/>
                  <a:gd name="T2" fmla="*/ 0 w 4"/>
                  <a:gd name="T3" fmla="*/ 5 h 7"/>
                  <a:gd name="T4" fmla="*/ 4 w 4"/>
                  <a:gd name="T5" fmla="*/ 7 h 7"/>
                  <a:gd name="T6" fmla="*/ 4 w 4"/>
                  <a:gd name="T7" fmla="*/ 0 h 7"/>
                  <a:gd name="T8" fmla="*/ 0 w 4"/>
                  <a:gd name="T9" fmla="*/ 2 h 7"/>
                  <a:gd name="T10" fmla="*/ 1 w 4"/>
                  <a:gd name="T1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1" y="3"/>
                    </a:moveTo>
                    <a:cubicBezTo>
                      <a:pt x="1" y="4"/>
                      <a:pt x="1" y="4"/>
                      <a:pt x="0" y="5"/>
                    </a:cubicBezTo>
                    <a:cubicBezTo>
                      <a:pt x="1" y="5"/>
                      <a:pt x="3" y="6"/>
                      <a:pt x="4" y="7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94" name="Freeform 91">
                <a:extLst>
                  <a:ext uri="{FF2B5EF4-FFF2-40B4-BE49-F238E27FC236}">
                    <a16:creationId xmlns:a16="http://schemas.microsoft.com/office/drawing/2014/main" id="{3B33DEE2-222D-407C-BDB9-08F228A0827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35046" y="1029544"/>
                <a:ext cx="51354" cy="18341"/>
              </a:xfrm>
              <a:custGeom>
                <a:avLst/>
                <a:gdLst>
                  <a:gd name="T0" fmla="*/ 3 w 8"/>
                  <a:gd name="T1" fmla="*/ 3 h 3"/>
                  <a:gd name="T2" fmla="*/ 4 w 8"/>
                  <a:gd name="T3" fmla="*/ 3 h 3"/>
                  <a:gd name="T4" fmla="*/ 4 w 8"/>
                  <a:gd name="T5" fmla="*/ 3 h 3"/>
                  <a:gd name="T6" fmla="*/ 5 w 8"/>
                  <a:gd name="T7" fmla="*/ 3 h 3"/>
                  <a:gd name="T8" fmla="*/ 8 w 8"/>
                  <a:gd name="T9" fmla="*/ 0 h 3"/>
                  <a:gd name="T10" fmla="*/ 0 w 8"/>
                  <a:gd name="T11" fmla="*/ 0 h 3"/>
                  <a:gd name="T12" fmla="*/ 3 w 8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">
                    <a:moveTo>
                      <a:pt x="3" y="3"/>
                    </a:moveTo>
                    <a:cubicBezTo>
                      <a:pt x="3" y="3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7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95" name="Freeform 92">
                <a:extLst>
                  <a:ext uri="{FF2B5EF4-FFF2-40B4-BE49-F238E27FC236}">
                    <a16:creationId xmlns:a16="http://schemas.microsoft.com/office/drawing/2014/main" id="{E48775AE-39FE-4A05-A3DC-F9DDFB8D70C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99326" y="1044217"/>
                <a:ext cx="29345" cy="40349"/>
              </a:xfrm>
              <a:custGeom>
                <a:avLst/>
                <a:gdLst>
                  <a:gd name="T0" fmla="*/ 0 w 5"/>
                  <a:gd name="T1" fmla="*/ 2 h 7"/>
                  <a:gd name="T2" fmla="*/ 1 w 5"/>
                  <a:gd name="T3" fmla="*/ 6 h 7"/>
                  <a:gd name="T4" fmla="*/ 2 w 5"/>
                  <a:gd name="T5" fmla="*/ 6 h 7"/>
                  <a:gd name="T6" fmla="*/ 3 w 5"/>
                  <a:gd name="T7" fmla="*/ 7 h 7"/>
                  <a:gd name="T8" fmla="*/ 3 w 5"/>
                  <a:gd name="T9" fmla="*/ 6 h 7"/>
                  <a:gd name="T10" fmla="*/ 2 w 5"/>
                  <a:gd name="T11" fmla="*/ 6 h 7"/>
                  <a:gd name="T12" fmla="*/ 3 w 5"/>
                  <a:gd name="T13" fmla="*/ 6 h 7"/>
                  <a:gd name="T14" fmla="*/ 5 w 5"/>
                  <a:gd name="T15" fmla="*/ 0 h 7"/>
                  <a:gd name="T16" fmla="*/ 0 w 5"/>
                  <a:gd name="T1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0" y="2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4"/>
                      <a:pt x="4" y="2"/>
                      <a:pt x="5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96" name="Freeform 93">
                <a:extLst>
                  <a:ext uri="{FF2B5EF4-FFF2-40B4-BE49-F238E27FC236}">
                    <a16:creationId xmlns:a16="http://schemas.microsoft.com/office/drawing/2014/main" id="{6CA52E85-F913-4C1C-8D96-F070B5561F8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17666" y="1058889"/>
                <a:ext cx="29345" cy="44017"/>
              </a:xfrm>
              <a:custGeom>
                <a:avLst/>
                <a:gdLst>
                  <a:gd name="T0" fmla="*/ 0 w 5"/>
                  <a:gd name="T1" fmla="*/ 4 h 7"/>
                  <a:gd name="T2" fmla="*/ 0 w 5"/>
                  <a:gd name="T3" fmla="*/ 6 h 7"/>
                  <a:gd name="T4" fmla="*/ 5 w 5"/>
                  <a:gd name="T5" fmla="*/ 7 h 7"/>
                  <a:gd name="T6" fmla="*/ 3 w 5"/>
                  <a:gd name="T7" fmla="*/ 0 h 7"/>
                  <a:gd name="T8" fmla="*/ 0 w 5"/>
                  <a:gd name="T9" fmla="*/ 3 h 7"/>
                  <a:gd name="T10" fmla="*/ 0 w 5"/>
                  <a:gd name="T11" fmla="*/ 3 h 7"/>
                  <a:gd name="T12" fmla="*/ 0 w 5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0" y="4"/>
                    </a:moveTo>
                    <a:cubicBezTo>
                      <a:pt x="0" y="5"/>
                      <a:pt x="0" y="5"/>
                      <a:pt x="0" y="6"/>
                    </a:cubicBezTo>
                    <a:cubicBezTo>
                      <a:pt x="2" y="6"/>
                      <a:pt x="4" y="7"/>
                      <a:pt x="5" y="7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97" name="Freeform 94">
                <a:extLst>
                  <a:ext uri="{FF2B5EF4-FFF2-40B4-BE49-F238E27FC236}">
                    <a16:creationId xmlns:a16="http://schemas.microsoft.com/office/drawing/2014/main" id="{7FD4C602-F4AD-4FD0-96E7-BD0140716A1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10330" y="1077230"/>
                <a:ext cx="7336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98" name="Freeform 95">
                <a:extLst>
                  <a:ext uri="{FF2B5EF4-FFF2-40B4-BE49-F238E27FC236}">
                    <a16:creationId xmlns:a16="http://schemas.microsoft.com/office/drawing/2014/main" id="{F2D5BA8F-F8E6-4AC9-B5CE-269C5F27CD7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13038" y="941509"/>
                <a:ext cx="22009" cy="18341"/>
              </a:xfrm>
              <a:custGeom>
                <a:avLst/>
                <a:gdLst>
                  <a:gd name="T0" fmla="*/ 2 w 4"/>
                  <a:gd name="T1" fmla="*/ 2 h 3"/>
                  <a:gd name="T2" fmla="*/ 3 w 4"/>
                  <a:gd name="T3" fmla="*/ 2 h 3"/>
                  <a:gd name="T4" fmla="*/ 4 w 4"/>
                  <a:gd name="T5" fmla="*/ 1 h 3"/>
                  <a:gd name="T6" fmla="*/ 4 w 4"/>
                  <a:gd name="T7" fmla="*/ 1 h 3"/>
                  <a:gd name="T8" fmla="*/ 3 w 4"/>
                  <a:gd name="T9" fmla="*/ 0 h 3"/>
                  <a:gd name="T10" fmla="*/ 1 w 4"/>
                  <a:gd name="T11" fmla="*/ 0 h 3"/>
                  <a:gd name="T12" fmla="*/ 0 w 4"/>
                  <a:gd name="T13" fmla="*/ 1 h 3"/>
                  <a:gd name="T14" fmla="*/ 0 w 4"/>
                  <a:gd name="T15" fmla="*/ 1 h 3"/>
                  <a:gd name="T16" fmla="*/ 0 w 4"/>
                  <a:gd name="T17" fmla="*/ 2 h 3"/>
                  <a:gd name="T18" fmla="*/ 1 w 4"/>
                  <a:gd name="T19" fmla="*/ 2 h 3"/>
                  <a:gd name="T20" fmla="*/ 2 w 4"/>
                  <a:gd name="T2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3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99" name="Freeform 96">
                <a:extLst>
                  <a:ext uri="{FF2B5EF4-FFF2-40B4-BE49-F238E27FC236}">
                    <a16:creationId xmlns:a16="http://schemas.microsoft.com/office/drawing/2014/main" id="{37B7D4B2-1028-43F3-BD69-D6921E0396E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87361" y="930505"/>
                <a:ext cx="18341" cy="22009"/>
              </a:xfrm>
              <a:custGeom>
                <a:avLst/>
                <a:gdLst>
                  <a:gd name="T0" fmla="*/ 0 w 3"/>
                  <a:gd name="T1" fmla="*/ 2 h 4"/>
                  <a:gd name="T2" fmla="*/ 0 w 3"/>
                  <a:gd name="T3" fmla="*/ 3 h 4"/>
                  <a:gd name="T4" fmla="*/ 1 w 3"/>
                  <a:gd name="T5" fmla="*/ 4 h 4"/>
                  <a:gd name="T6" fmla="*/ 2 w 3"/>
                  <a:gd name="T7" fmla="*/ 4 h 4"/>
                  <a:gd name="T8" fmla="*/ 3 w 3"/>
                  <a:gd name="T9" fmla="*/ 3 h 4"/>
                  <a:gd name="T10" fmla="*/ 3 w 3"/>
                  <a:gd name="T11" fmla="*/ 2 h 4"/>
                  <a:gd name="T12" fmla="*/ 3 w 3"/>
                  <a:gd name="T13" fmla="*/ 1 h 4"/>
                  <a:gd name="T14" fmla="*/ 3 w 3"/>
                  <a:gd name="T15" fmla="*/ 0 h 4"/>
                  <a:gd name="T16" fmla="*/ 2 w 3"/>
                  <a:gd name="T17" fmla="*/ 0 h 4"/>
                  <a:gd name="T18" fmla="*/ 1 w 3"/>
                  <a:gd name="T19" fmla="*/ 0 h 4"/>
                  <a:gd name="T20" fmla="*/ 0 w 3"/>
                  <a:gd name="T21" fmla="*/ 0 h 4"/>
                  <a:gd name="T22" fmla="*/ 0 w 3"/>
                  <a:gd name="T23" fmla="*/ 1 h 4"/>
                  <a:gd name="T24" fmla="*/ 0 w 3"/>
                  <a:gd name="T25" fmla="*/ 1 h 4"/>
                  <a:gd name="T26" fmla="*/ 0 w 3"/>
                  <a:gd name="T2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00" name="Freeform 97">
                <a:extLst>
                  <a:ext uri="{FF2B5EF4-FFF2-40B4-BE49-F238E27FC236}">
                    <a16:creationId xmlns:a16="http://schemas.microsoft.com/office/drawing/2014/main" id="{A6D34E3F-8191-494D-A8EF-2DF4FA43721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65352" y="923169"/>
                <a:ext cx="22009" cy="22009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3 h 4"/>
                  <a:gd name="T4" fmla="*/ 3 w 4"/>
                  <a:gd name="T5" fmla="*/ 3 h 4"/>
                  <a:gd name="T6" fmla="*/ 4 w 4"/>
                  <a:gd name="T7" fmla="*/ 2 h 4"/>
                  <a:gd name="T8" fmla="*/ 3 w 4"/>
                  <a:gd name="T9" fmla="*/ 1 h 4"/>
                  <a:gd name="T10" fmla="*/ 3 w 4"/>
                  <a:gd name="T11" fmla="*/ 0 h 4"/>
                  <a:gd name="T12" fmla="*/ 2 w 4"/>
                  <a:gd name="T13" fmla="*/ 0 h 4"/>
                  <a:gd name="T14" fmla="*/ 1 w 4"/>
                  <a:gd name="T15" fmla="*/ 0 h 4"/>
                  <a:gd name="T16" fmla="*/ 0 w 4"/>
                  <a:gd name="T17" fmla="*/ 1 h 4"/>
                  <a:gd name="T18" fmla="*/ 0 w 4"/>
                  <a:gd name="T19" fmla="*/ 2 h 4"/>
                  <a:gd name="T20" fmla="*/ 0 w 4"/>
                  <a:gd name="T21" fmla="*/ 3 h 4"/>
                  <a:gd name="T22" fmla="*/ 1 w 4"/>
                  <a:gd name="T23" fmla="*/ 3 h 4"/>
                  <a:gd name="T24" fmla="*/ 2 w 4"/>
                  <a:gd name="T2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01" name="Freeform 98">
                <a:extLst>
                  <a:ext uri="{FF2B5EF4-FFF2-40B4-BE49-F238E27FC236}">
                    <a16:creationId xmlns:a16="http://schemas.microsoft.com/office/drawing/2014/main" id="{7763864E-80AE-485C-9536-DA0E2AC1EA5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36007" y="912164"/>
                <a:ext cx="22009" cy="33013"/>
              </a:xfrm>
              <a:custGeom>
                <a:avLst/>
                <a:gdLst>
                  <a:gd name="T0" fmla="*/ 2 w 4"/>
                  <a:gd name="T1" fmla="*/ 4 h 6"/>
                  <a:gd name="T2" fmla="*/ 3 w 4"/>
                  <a:gd name="T3" fmla="*/ 4 h 6"/>
                  <a:gd name="T4" fmla="*/ 4 w 4"/>
                  <a:gd name="T5" fmla="*/ 3 h 6"/>
                  <a:gd name="T6" fmla="*/ 4 w 4"/>
                  <a:gd name="T7" fmla="*/ 2 h 6"/>
                  <a:gd name="T8" fmla="*/ 3 w 4"/>
                  <a:gd name="T9" fmla="*/ 1 h 6"/>
                  <a:gd name="T10" fmla="*/ 2 w 4"/>
                  <a:gd name="T11" fmla="*/ 1 h 6"/>
                  <a:gd name="T12" fmla="*/ 1 w 4"/>
                  <a:gd name="T13" fmla="*/ 1 h 6"/>
                  <a:gd name="T14" fmla="*/ 0 w 4"/>
                  <a:gd name="T15" fmla="*/ 2 h 6"/>
                  <a:gd name="T16" fmla="*/ 0 w 4"/>
                  <a:gd name="T17" fmla="*/ 3 h 6"/>
                  <a:gd name="T18" fmla="*/ 0 w 4"/>
                  <a:gd name="T19" fmla="*/ 4 h 6"/>
                  <a:gd name="T20" fmla="*/ 1 w 4"/>
                  <a:gd name="T21" fmla="*/ 4 h 6"/>
                  <a:gd name="T22" fmla="*/ 2 w 4"/>
                  <a:gd name="T2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6">
                    <a:moveTo>
                      <a:pt x="2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6"/>
                      <a:pt x="2" y="6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02" name="Freeform 99">
                <a:extLst>
                  <a:ext uri="{FF2B5EF4-FFF2-40B4-BE49-F238E27FC236}">
                    <a16:creationId xmlns:a16="http://schemas.microsoft.com/office/drawing/2014/main" id="{40682BEF-EE9A-429D-B1CA-EB70B4FB807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10330" y="923169"/>
                <a:ext cx="18341" cy="22009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3 w 3"/>
                  <a:gd name="T5" fmla="*/ 1 h 4"/>
                  <a:gd name="T6" fmla="*/ 3 w 3"/>
                  <a:gd name="T7" fmla="*/ 1 h 4"/>
                  <a:gd name="T8" fmla="*/ 2 w 3"/>
                  <a:gd name="T9" fmla="*/ 1 h 4"/>
                  <a:gd name="T10" fmla="*/ 1 w 3"/>
                  <a:gd name="T11" fmla="*/ 0 h 4"/>
                  <a:gd name="T12" fmla="*/ 0 w 3"/>
                  <a:gd name="T13" fmla="*/ 1 h 4"/>
                  <a:gd name="T14" fmla="*/ 0 w 3"/>
                  <a:gd name="T15" fmla="*/ 1 h 4"/>
                  <a:gd name="T16" fmla="*/ 0 w 3"/>
                  <a:gd name="T17" fmla="*/ 3 h 4"/>
                  <a:gd name="T18" fmla="*/ 1 w 3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2" y="3"/>
                      <a:pt x="3" y="3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03" name="Freeform 100">
                <a:extLst>
                  <a:ext uri="{FF2B5EF4-FFF2-40B4-BE49-F238E27FC236}">
                    <a16:creationId xmlns:a16="http://schemas.microsoft.com/office/drawing/2014/main" id="{1164F36C-2230-4671-9F4C-32C937BACD3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80985" y="941509"/>
                <a:ext cx="25677" cy="18341"/>
              </a:xfrm>
              <a:custGeom>
                <a:avLst/>
                <a:gdLst>
                  <a:gd name="T0" fmla="*/ 2 w 4"/>
                  <a:gd name="T1" fmla="*/ 3 h 3"/>
                  <a:gd name="T2" fmla="*/ 3 w 4"/>
                  <a:gd name="T3" fmla="*/ 3 h 3"/>
                  <a:gd name="T4" fmla="*/ 4 w 4"/>
                  <a:gd name="T5" fmla="*/ 2 h 3"/>
                  <a:gd name="T6" fmla="*/ 4 w 4"/>
                  <a:gd name="T7" fmla="*/ 1 h 3"/>
                  <a:gd name="T8" fmla="*/ 4 w 4"/>
                  <a:gd name="T9" fmla="*/ 1 h 3"/>
                  <a:gd name="T10" fmla="*/ 3 w 4"/>
                  <a:gd name="T11" fmla="*/ 0 h 3"/>
                  <a:gd name="T12" fmla="*/ 1 w 4"/>
                  <a:gd name="T13" fmla="*/ 0 h 3"/>
                  <a:gd name="T14" fmla="*/ 1 w 4"/>
                  <a:gd name="T15" fmla="*/ 1 h 3"/>
                  <a:gd name="T16" fmla="*/ 0 w 4"/>
                  <a:gd name="T17" fmla="*/ 1 h 3"/>
                  <a:gd name="T18" fmla="*/ 0 w 4"/>
                  <a:gd name="T19" fmla="*/ 2 h 3"/>
                  <a:gd name="T20" fmla="*/ 1 w 4"/>
                  <a:gd name="T21" fmla="*/ 3 h 3"/>
                  <a:gd name="T22" fmla="*/ 1 w 4"/>
                  <a:gd name="T23" fmla="*/ 3 h 3"/>
                  <a:gd name="T24" fmla="*/ 2 w 4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04" name="Freeform 101">
                <a:extLst>
                  <a:ext uri="{FF2B5EF4-FFF2-40B4-BE49-F238E27FC236}">
                    <a16:creationId xmlns:a16="http://schemas.microsoft.com/office/drawing/2014/main" id="{A2EC33E2-3721-4BCC-BC4C-F734E3E24FA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62644" y="959850"/>
                <a:ext cx="29345" cy="18341"/>
              </a:xfrm>
              <a:custGeom>
                <a:avLst/>
                <a:gdLst>
                  <a:gd name="T0" fmla="*/ 1 w 5"/>
                  <a:gd name="T1" fmla="*/ 2 h 3"/>
                  <a:gd name="T2" fmla="*/ 1 w 5"/>
                  <a:gd name="T3" fmla="*/ 3 h 3"/>
                  <a:gd name="T4" fmla="*/ 2 w 5"/>
                  <a:gd name="T5" fmla="*/ 3 h 3"/>
                  <a:gd name="T6" fmla="*/ 3 w 5"/>
                  <a:gd name="T7" fmla="*/ 3 h 3"/>
                  <a:gd name="T8" fmla="*/ 4 w 5"/>
                  <a:gd name="T9" fmla="*/ 3 h 3"/>
                  <a:gd name="T10" fmla="*/ 4 w 5"/>
                  <a:gd name="T11" fmla="*/ 2 h 3"/>
                  <a:gd name="T12" fmla="*/ 4 w 5"/>
                  <a:gd name="T13" fmla="*/ 1 h 3"/>
                  <a:gd name="T14" fmla="*/ 4 w 5"/>
                  <a:gd name="T15" fmla="*/ 0 h 3"/>
                  <a:gd name="T16" fmla="*/ 4 w 5"/>
                  <a:gd name="T17" fmla="*/ 0 h 3"/>
                  <a:gd name="T18" fmla="*/ 3 w 5"/>
                  <a:gd name="T19" fmla="*/ 0 h 3"/>
                  <a:gd name="T20" fmla="*/ 2 w 5"/>
                  <a:gd name="T21" fmla="*/ 0 h 3"/>
                  <a:gd name="T22" fmla="*/ 1 w 5"/>
                  <a:gd name="T23" fmla="*/ 0 h 3"/>
                  <a:gd name="T24" fmla="*/ 1 w 5"/>
                  <a:gd name="T25" fmla="*/ 1 h 3"/>
                  <a:gd name="T26" fmla="*/ 1 w 5"/>
                  <a:gd name="T2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05" name="Freeform 102">
                <a:extLst>
                  <a:ext uri="{FF2B5EF4-FFF2-40B4-BE49-F238E27FC236}">
                    <a16:creationId xmlns:a16="http://schemas.microsoft.com/office/drawing/2014/main" id="{D64F3AB7-3B34-40B7-B1EC-8F418791FED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58976" y="981859"/>
                <a:ext cx="22009" cy="25677"/>
              </a:xfrm>
              <a:custGeom>
                <a:avLst/>
                <a:gdLst>
                  <a:gd name="T0" fmla="*/ 1 w 4"/>
                  <a:gd name="T1" fmla="*/ 2 h 4"/>
                  <a:gd name="T2" fmla="*/ 1 w 4"/>
                  <a:gd name="T3" fmla="*/ 3 h 4"/>
                  <a:gd name="T4" fmla="*/ 2 w 4"/>
                  <a:gd name="T5" fmla="*/ 3 h 4"/>
                  <a:gd name="T6" fmla="*/ 3 w 4"/>
                  <a:gd name="T7" fmla="*/ 4 h 4"/>
                  <a:gd name="T8" fmla="*/ 3 w 4"/>
                  <a:gd name="T9" fmla="*/ 3 h 4"/>
                  <a:gd name="T10" fmla="*/ 4 w 4"/>
                  <a:gd name="T11" fmla="*/ 2 h 4"/>
                  <a:gd name="T12" fmla="*/ 4 w 4"/>
                  <a:gd name="T13" fmla="*/ 1 h 4"/>
                  <a:gd name="T14" fmla="*/ 3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1 w 4"/>
                  <a:gd name="T21" fmla="*/ 1 h 4"/>
                  <a:gd name="T22" fmla="*/ 1 w 4"/>
                  <a:gd name="T2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06" name="Freeform 103">
                <a:extLst>
                  <a:ext uri="{FF2B5EF4-FFF2-40B4-BE49-F238E27FC236}">
                    <a16:creationId xmlns:a16="http://schemas.microsoft.com/office/drawing/2014/main" id="{368E2F61-2BA9-45D1-992B-5989CC9B5E8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62644" y="1018540"/>
                <a:ext cx="25677" cy="11004"/>
              </a:xfrm>
              <a:custGeom>
                <a:avLst/>
                <a:gdLst>
                  <a:gd name="T0" fmla="*/ 2 w 4"/>
                  <a:gd name="T1" fmla="*/ 0 h 2"/>
                  <a:gd name="T2" fmla="*/ 1 w 4"/>
                  <a:gd name="T3" fmla="*/ 0 h 2"/>
                  <a:gd name="T4" fmla="*/ 0 w 4"/>
                  <a:gd name="T5" fmla="*/ 0 h 2"/>
                  <a:gd name="T6" fmla="*/ 0 w 4"/>
                  <a:gd name="T7" fmla="*/ 0 h 2"/>
                  <a:gd name="T8" fmla="*/ 0 w 4"/>
                  <a:gd name="T9" fmla="*/ 1 h 2"/>
                  <a:gd name="T10" fmla="*/ 1 w 4"/>
                  <a:gd name="T11" fmla="*/ 2 h 2"/>
                  <a:gd name="T12" fmla="*/ 2 w 4"/>
                  <a:gd name="T13" fmla="*/ 2 h 2"/>
                  <a:gd name="T14" fmla="*/ 3 w 4"/>
                  <a:gd name="T15" fmla="*/ 2 h 2"/>
                  <a:gd name="T16" fmla="*/ 4 w 4"/>
                  <a:gd name="T17" fmla="*/ 1 h 2"/>
                  <a:gd name="T18" fmla="*/ 4 w 4"/>
                  <a:gd name="T19" fmla="*/ 0 h 2"/>
                  <a:gd name="T20" fmla="*/ 3 w 4"/>
                  <a:gd name="T21" fmla="*/ 0 h 2"/>
                  <a:gd name="T22" fmla="*/ 2 w 4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07" name="Freeform 104">
                <a:extLst>
                  <a:ext uri="{FF2B5EF4-FFF2-40B4-BE49-F238E27FC236}">
                    <a16:creationId xmlns:a16="http://schemas.microsoft.com/office/drawing/2014/main" id="{E117B8FC-D8B5-4EB2-8F9F-32EA93EB70C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69981" y="1036880"/>
                <a:ext cx="22009" cy="18341"/>
              </a:xfrm>
              <a:custGeom>
                <a:avLst/>
                <a:gdLst>
                  <a:gd name="T0" fmla="*/ 1 w 4"/>
                  <a:gd name="T1" fmla="*/ 3 h 3"/>
                  <a:gd name="T2" fmla="*/ 2 w 4"/>
                  <a:gd name="T3" fmla="*/ 3 h 3"/>
                  <a:gd name="T4" fmla="*/ 3 w 4"/>
                  <a:gd name="T5" fmla="*/ 3 h 3"/>
                  <a:gd name="T6" fmla="*/ 4 w 4"/>
                  <a:gd name="T7" fmla="*/ 3 h 3"/>
                  <a:gd name="T8" fmla="*/ 4 w 4"/>
                  <a:gd name="T9" fmla="*/ 2 h 3"/>
                  <a:gd name="T10" fmla="*/ 4 w 4"/>
                  <a:gd name="T11" fmla="*/ 1 h 3"/>
                  <a:gd name="T12" fmla="*/ 3 w 4"/>
                  <a:gd name="T13" fmla="*/ 0 h 3"/>
                  <a:gd name="T14" fmla="*/ 2 w 4"/>
                  <a:gd name="T15" fmla="*/ 0 h 3"/>
                  <a:gd name="T16" fmla="*/ 1 w 4"/>
                  <a:gd name="T17" fmla="*/ 0 h 3"/>
                  <a:gd name="T18" fmla="*/ 1 w 4"/>
                  <a:gd name="T19" fmla="*/ 1 h 3"/>
                  <a:gd name="T20" fmla="*/ 0 w 4"/>
                  <a:gd name="T21" fmla="*/ 2 h 3"/>
                  <a:gd name="T22" fmla="*/ 1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1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08" name="Freeform 105">
                <a:extLst>
                  <a:ext uri="{FF2B5EF4-FFF2-40B4-BE49-F238E27FC236}">
                    <a16:creationId xmlns:a16="http://schemas.microsoft.com/office/drawing/2014/main" id="{17251CB7-8AD3-44C8-AAAA-30D75EED307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03780" y="1084566"/>
                <a:ext cx="25677" cy="18341"/>
              </a:xfrm>
              <a:custGeom>
                <a:avLst/>
                <a:gdLst>
                  <a:gd name="T0" fmla="*/ 2 w 4"/>
                  <a:gd name="T1" fmla="*/ 3 h 3"/>
                  <a:gd name="T2" fmla="*/ 3 w 4"/>
                  <a:gd name="T3" fmla="*/ 3 h 3"/>
                  <a:gd name="T4" fmla="*/ 4 w 4"/>
                  <a:gd name="T5" fmla="*/ 2 h 3"/>
                  <a:gd name="T6" fmla="*/ 4 w 4"/>
                  <a:gd name="T7" fmla="*/ 1 h 3"/>
                  <a:gd name="T8" fmla="*/ 4 w 4"/>
                  <a:gd name="T9" fmla="*/ 0 h 3"/>
                  <a:gd name="T10" fmla="*/ 3 w 4"/>
                  <a:gd name="T11" fmla="*/ 0 h 3"/>
                  <a:gd name="T12" fmla="*/ 2 w 4"/>
                  <a:gd name="T13" fmla="*/ 0 h 3"/>
                  <a:gd name="T14" fmla="*/ 1 w 4"/>
                  <a:gd name="T15" fmla="*/ 0 h 3"/>
                  <a:gd name="T16" fmla="*/ 0 w 4"/>
                  <a:gd name="T17" fmla="*/ 0 h 3"/>
                  <a:gd name="T18" fmla="*/ 0 w 4"/>
                  <a:gd name="T19" fmla="*/ 1 h 3"/>
                  <a:gd name="T20" fmla="*/ 0 w 4"/>
                  <a:gd name="T21" fmla="*/ 2 h 3"/>
                  <a:gd name="T22" fmla="*/ 1 w 4"/>
                  <a:gd name="T23" fmla="*/ 3 h 3"/>
                  <a:gd name="T24" fmla="*/ 2 w 4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09" name="Freeform 106">
                <a:extLst>
                  <a:ext uri="{FF2B5EF4-FFF2-40B4-BE49-F238E27FC236}">
                    <a16:creationId xmlns:a16="http://schemas.microsoft.com/office/drawing/2014/main" id="{9B47EF6A-2365-45A7-8353-A7E80C91100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79064" y="945177"/>
                <a:ext cx="168734" cy="102707"/>
              </a:xfrm>
              <a:custGeom>
                <a:avLst/>
                <a:gdLst>
                  <a:gd name="T0" fmla="*/ 16 w 28"/>
                  <a:gd name="T1" fmla="*/ 0 h 17"/>
                  <a:gd name="T2" fmla="*/ 10 w 28"/>
                  <a:gd name="T3" fmla="*/ 1 h 17"/>
                  <a:gd name="T4" fmla="*/ 0 w 28"/>
                  <a:gd name="T5" fmla="*/ 3 h 17"/>
                  <a:gd name="T6" fmla="*/ 0 w 28"/>
                  <a:gd name="T7" fmla="*/ 5 h 17"/>
                  <a:gd name="T8" fmla="*/ 11 w 28"/>
                  <a:gd name="T9" fmla="*/ 3 h 17"/>
                  <a:gd name="T10" fmla="*/ 16 w 28"/>
                  <a:gd name="T11" fmla="*/ 1 h 17"/>
                  <a:gd name="T12" fmla="*/ 22 w 28"/>
                  <a:gd name="T13" fmla="*/ 4 h 17"/>
                  <a:gd name="T14" fmla="*/ 22 w 28"/>
                  <a:gd name="T15" fmla="*/ 15 h 17"/>
                  <a:gd name="T16" fmla="*/ 22 w 28"/>
                  <a:gd name="T17" fmla="*/ 16 h 17"/>
                  <a:gd name="T18" fmla="*/ 23 w 28"/>
                  <a:gd name="T19" fmla="*/ 17 h 17"/>
                  <a:gd name="T20" fmla="*/ 23 w 28"/>
                  <a:gd name="T21" fmla="*/ 2 h 17"/>
                  <a:gd name="T22" fmla="*/ 16 w 28"/>
                  <a:gd name="T2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17">
                    <a:moveTo>
                      <a:pt x="16" y="0"/>
                    </a:moveTo>
                    <a:cubicBezTo>
                      <a:pt x="14" y="0"/>
                      <a:pt x="12" y="0"/>
                      <a:pt x="10" y="1"/>
                    </a:cubicBezTo>
                    <a:cubicBezTo>
                      <a:pt x="7" y="2"/>
                      <a:pt x="4" y="3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5" y="5"/>
                      <a:pt x="7" y="4"/>
                      <a:pt x="11" y="3"/>
                    </a:cubicBezTo>
                    <a:cubicBezTo>
                      <a:pt x="13" y="2"/>
                      <a:pt x="15" y="1"/>
                      <a:pt x="16" y="1"/>
                    </a:cubicBezTo>
                    <a:cubicBezTo>
                      <a:pt x="18" y="1"/>
                      <a:pt x="20" y="2"/>
                      <a:pt x="22" y="4"/>
                    </a:cubicBezTo>
                    <a:cubicBezTo>
                      <a:pt x="25" y="7"/>
                      <a:pt x="24" y="11"/>
                      <a:pt x="22" y="15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5" y="14"/>
                      <a:pt x="28" y="7"/>
                      <a:pt x="23" y="2"/>
                    </a:cubicBezTo>
                    <a:cubicBezTo>
                      <a:pt x="21" y="1"/>
                      <a:pt x="18" y="0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10" name="Freeform 107">
                <a:extLst>
                  <a:ext uri="{FF2B5EF4-FFF2-40B4-BE49-F238E27FC236}">
                    <a16:creationId xmlns:a16="http://schemas.microsoft.com/office/drawing/2014/main" id="{4AB35005-AF69-46DD-A2EF-CE15A2FE2DE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92776" y="1044217"/>
                <a:ext cx="36681" cy="40349"/>
              </a:xfrm>
              <a:custGeom>
                <a:avLst/>
                <a:gdLst>
                  <a:gd name="T0" fmla="*/ 4 w 6"/>
                  <a:gd name="T1" fmla="*/ 6 h 7"/>
                  <a:gd name="T2" fmla="*/ 6 w 6"/>
                  <a:gd name="T3" fmla="*/ 2 h 7"/>
                  <a:gd name="T4" fmla="*/ 0 w 6"/>
                  <a:gd name="T5" fmla="*/ 0 h 7"/>
                  <a:gd name="T6" fmla="*/ 3 w 6"/>
                  <a:gd name="T7" fmla="*/ 7 h 7"/>
                  <a:gd name="T8" fmla="*/ 4 w 6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4" y="6"/>
                    </a:moveTo>
                    <a:cubicBezTo>
                      <a:pt x="4" y="6"/>
                      <a:pt x="4" y="6"/>
                      <a:pt x="6" y="2"/>
                    </a:cubicBezTo>
                    <a:cubicBezTo>
                      <a:pt x="6" y="2"/>
                      <a:pt x="6" y="2"/>
                      <a:pt x="0" y="0"/>
                    </a:cubicBezTo>
                    <a:cubicBezTo>
                      <a:pt x="0" y="2"/>
                      <a:pt x="1" y="4"/>
                      <a:pt x="3" y="7"/>
                    </a:cubicBezTo>
                    <a:cubicBezTo>
                      <a:pt x="3" y="6"/>
                      <a:pt x="4" y="6"/>
                      <a:pt x="4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11" name="Freeform 108">
                <a:extLst>
                  <a:ext uri="{FF2B5EF4-FFF2-40B4-BE49-F238E27FC236}">
                    <a16:creationId xmlns:a16="http://schemas.microsoft.com/office/drawing/2014/main" id="{CD6B0444-757D-469C-8A17-2B5DB07D90E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81771" y="1058889"/>
                <a:ext cx="22009" cy="44017"/>
              </a:xfrm>
              <a:custGeom>
                <a:avLst/>
                <a:gdLst>
                  <a:gd name="T0" fmla="*/ 0 w 4"/>
                  <a:gd name="T1" fmla="*/ 7 h 7"/>
                  <a:gd name="T2" fmla="*/ 3 w 4"/>
                  <a:gd name="T3" fmla="*/ 6 h 7"/>
                  <a:gd name="T4" fmla="*/ 3 w 4"/>
                  <a:gd name="T5" fmla="*/ 4 h 7"/>
                  <a:gd name="T6" fmla="*/ 4 w 4"/>
                  <a:gd name="T7" fmla="*/ 3 h 7"/>
                  <a:gd name="T8" fmla="*/ 1 w 4"/>
                  <a:gd name="T9" fmla="*/ 0 h 7"/>
                  <a:gd name="T10" fmla="*/ 0 w 4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0" y="7"/>
                    </a:moveTo>
                    <a:cubicBezTo>
                      <a:pt x="0" y="7"/>
                      <a:pt x="2" y="6"/>
                      <a:pt x="3" y="6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12" name="Freeform 109">
                <a:extLst>
                  <a:ext uri="{FF2B5EF4-FFF2-40B4-BE49-F238E27FC236}">
                    <a16:creationId xmlns:a16="http://schemas.microsoft.com/office/drawing/2014/main" id="{C3F24644-44B2-4821-A995-CEADA1C750A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86400" y="941509"/>
                <a:ext cx="22009" cy="18341"/>
              </a:xfrm>
              <a:custGeom>
                <a:avLst/>
                <a:gdLst>
                  <a:gd name="T0" fmla="*/ 1 w 4"/>
                  <a:gd name="T1" fmla="*/ 1 h 3"/>
                  <a:gd name="T2" fmla="*/ 1 w 4"/>
                  <a:gd name="T3" fmla="*/ 2 h 3"/>
                  <a:gd name="T4" fmla="*/ 2 w 4"/>
                  <a:gd name="T5" fmla="*/ 2 h 3"/>
                  <a:gd name="T6" fmla="*/ 3 w 4"/>
                  <a:gd name="T7" fmla="*/ 2 h 3"/>
                  <a:gd name="T8" fmla="*/ 4 w 4"/>
                  <a:gd name="T9" fmla="*/ 2 h 3"/>
                  <a:gd name="T10" fmla="*/ 4 w 4"/>
                  <a:gd name="T11" fmla="*/ 1 h 3"/>
                  <a:gd name="T12" fmla="*/ 4 w 4"/>
                  <a:gd name="T13" fmla="*/ 1 h 3"/>
                  <a:gd name="T14" fmla="*/ 3 w 4"/>
                  <a:gd name="T15" fmla="*/ 0 h 3"/>
                  <a:gd name="T16" fmla="*/ 1 w 4"/>
                  <a:gd name="T17" fmla="*/ 0 h 3"/>
                  <a:gd name="T18" fmla="*/ 1 w 4"/>
                  <a:gd name="T19" fmla="*/ 1 h 3"/>
                  <a:gd name="T20" fmla="*/ 1 w 4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13" name="Freeform 110">
                <a:extLst>
                  <a:ext uri="{FF2B5EF4-FFF2-40B4-BE49-F238E27FC236}">
                    <a16:creationId xmlns:a16="http://schemas.microsoft.com/office/drawing/2014/main" id="{862E5492-01AD-4CE0-BAC2-D0866BB4086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15745" y="930505"/>
                <a:ext cx="18341" cy="22009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3 h 4"/>
                  <a:gd name="T4" fmla="*/ 3 w 3"/>
                  <a:gd name="T5" fmla="*/ 2 h 4"/>
                  <a:gd name="T6" fmla="*/ 3 w 3"/>
                  <a:gd name="T7" fmla="*/ 1 h 4"/>
                  <a:gd name="T8" fmla="*/ 3 w 3"/>
                  <a:gd name="T9" fmla="*/ 0 h 4"/>
                  <a:gd name="T10" fmla="*/ 2 w 3"/>
                  <a:gd name="T11" fmla="*/ 0 h 4"/>
                  <a:gd name="T12" fmla="*/ 1 w 3"/>
                  <a:gd name="T13" fmla="*/ 0 h 4"/>
                  <a:gd name="T14" fmla="*/ 0 w 3"/>
                  <a:gd name="T15" fmla="*/ 0 h 4"/>
                  <a:gd name="T16" fmla="*/ 0 w 3"/>
                  <a:gd name="T17" fmla="*/ 1 h 4"/>
                  <a:gd name="T18" fmla="*/ 0 w 3"/>
                  <a:gd name="T19" fmla="*/ 2 h 4"/>
                  <a:gd name="T20" fmla="*/ 0 w 3"/>
                  <a:gd name="T21" fmla="*/ 3 h 4"/>
                  <a:gd name="T22" fmla="*/ 1 w 3"/>
                  <a:gd name="T23" fmla="*/ 4 h 4"/>
                  <a:gd name="T24" fmla="*/ 2 w 3"/>
                  <a:gd name="T2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14" name="Freeform 111">
                <a:extLst>
                  <a:ext uri="{FF2B5EF4-FFF2-40B4-BE49-F238E27FC236}">
                    <a16:creationId xmlns:a16="http://schemas.microsoft.com/office/drawing/2014/main" id="{FA54E127-EDA3-4C1E-B0F5-8A4AF8BCA05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34086" y="923169"/>
                <a:ext cx="29345" cy="22009"/>
              </a:xfrm>
              <a:custGeom>
                <a:avLst/>
                <a:gdLst>
                  <a:gd name="T0" fmla="*/ 3 w 5"/>
                  <a:gd name="T1" fmla="*/ 4 h 4"/>
                  <a:gd name="T2" fmla="*/ 4 w 5"/>
                  <a:gd name="T3" fmla="*/ 3 h 4"/>
                  <a:gd name="T4" fmla="*/ 5 w 5"/>
                  <a:gd name="T5" fmla="*/ 3 h 4"/>
                  <a:gd name="T6" fmla="*/ 5 w 5"/>
                  <a:gd name="T7" fmla="*/ 2 h 4"/>
                  <a:gd name="T8" fmla="*/ 5 w 5"/>
                  <a:gd name="T9" fmla="*/ 1 h 4"/>
                  <a:gd name="T10" fmla="*/ 4 w 5"/>
                  <a:gd name="T11" fmla="*/ 0 h 4"/>
                  <a:gd name="T12" fmla="*/ 3 w 5"/>
                  <a:gd name="T13" fmla="*/ 0 h 4"/>
                  <a:gd name="T14" fmla="*/ 1 w 5"/>
                  <a:gd name="T15" fmla="*/ 0 h 4"/>
                  <a:gd name="T16" fmla="*/ 0 w 5"/>
                  <a:gd name="T17" fmla="*/ 1 h 4"/>
                  <a:gd name="T18" fmla="*/ 0 w 5"/>
                  <a:gd name="T19" fmla="*/ 2 h 4"/>
                  <a:gd name="T20" fmla="*/ 0 w 5"/>
                  <a:gd name="T21" fmla="*/ 3 h 4"/>
                  <a:gd name="T22" fmla="*/ 1 w 5"/>
                  <a:gd name="T23" fmla="*/ 3 h 4"/>
                  <a:gd name="T24" fmla="*/ 3 w 5"/>
                  <a:gd name="T2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15" name="Freeform 112">
                <a:extLst>
                  <a:ext uri="{FF2B5EF4-FFF2-40B4-BE49-F238E27FC236}">
                    <a16:creationId xmlns:a16="http://schemas.microsoft.com/office/drawing/2014/main" id="{C4C141D1-0DF5-4D2A-907A-7C12E0E2C68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63431" y="912164"/>
                <a:ext cx="22009" cy="33013"/>
              </a:xfrm>
              <a:custGeom>
                <a:avLst/>
                <a:gdLst>
                  <a:gd name="T0" fmla="*/ 1 w 4"/>
                  <a:gd name="T1" fmla="*/ 3 h 6"/>
                  <a:gd name="T2" fmla="*/ 1 w 4"/>
                  <a:gd name="T3" fmla="*/ 4 h 6"/>
                  <a:gd name="T4" fmla="*/ 2 w 4"/>
                  <a:gd name="T5" fmla="*/ 4 h 6"/>
                  <a:gd name="T6" fmla="*/ 3 w 4"/>
                  <a:gd name="T7" fmla="*/ 4 h 6"/>
                  <a:gd name="T8" fmla="*/ 4 w 4"/>
                  <a:gd name="T9" fmla="*/ 4 h 6"/>
                  <a:gd name="T10" fmla="*/ 4 w 4"/>
                  <a:gd name="T11" fmla="*/ 3 h 6"/>
                  <a:gd name="T12" fmla="*/ 4 w 4"/>
                  <a:gd name="T13" fmla="*/ 2 h 6"/>
                  <a:gd name="T14" fmla="*/ 4 w 4"/>
                  <a:gd name="T15" fmla="*/ 1 h 6"/>
                  <a:gd name="T16" fmla="*/ 3 w 4"/>
                  <a:gd name="T17" fmla="*/ 1 h 6"/>
                  <a:gd name="T18" fmla="*/ 2 w 4"/>
                  <a:gd name="T19" fmla="*/ 1 h 6"/>
                  <a:gd name="T20" fmla="*/ 1 w 4"/>
                  <a:gd name="T21" fmla="*/ 1 h 6"/>
                  <a:gd name="T22" fmla="*/ 1 w 4"/>
                  <a:gd name="T23" fmla="*/ 2 h 6"/>
                  <a:gd name="T24" fmla="*/ 1 w 4"/>
                  <a:gd name="T2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6"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3" y="6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16" name="Freeform 113">
                <a:extLst>
                  <a:ext uri="{FF2B5EF4-FFF2-40B4-BE49-F238E27FC236}">
                    <a16:creationId xmlns:a16="http://schemas.microsoft.com/office/drawing/2014/main" id="{73E78BBD-3323-471C-A327-D0971187B15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85439" y="923169"/>
                <a:ext cx="25677" cy="22009"/>
              </a:xfrm>
              <a:custGeom>
                <a:avLst/>
                <a:gdLst>
                  <a:gd name="T0" fmla="*/ 3 w 4"/>
                  <a:gd name="T1" fmla="*/ 4 h 4"/>
                  <a:gd name="T2" fmla="*/ 4 w 4"/>
                  <a:gd name="T3" fmla="*/ 3 h 4"/>
                  <a:gd name="T4" fmla="*/ 4 w 4"/>
                  <a:gd name="T5" fmla="*/ 1 h 4"/>
                  <a:gd name="T6" fmla="*/ 4 w 4"/>
                  <a:gd name="T7" fmla="*/ 1 h 4"/>
                  <a:gd name="T8" fmla="*/ 3 w 4"/>
                  <a:gd name="T9" fmla="*/ 0 h 4"/>
                  <a:gd name="T10" fmla="*/ 2 w 4"/>
                  <a:gd name="T11" fmla="*/ 1 h 4"/>
                  <a:gd name="T12" fmla="*/ 0 w 4"/>
                  <a:gd name="T13" fmla="*/ 1 h 4"/>
                  <a:gd name="T14" fmla="*/ 0 w 4"/>
                  <a:gd name="T15" fmla="*/ 1 h 4"/>
                  <a:gd name="T16" fmla="*/ 0 w 4"/>
                  <a:gd name="T17" fmla="*/ 3 h 4"/>
                  <a:gd name="T18" fmla="*/ 2 w 4"/>
                  <a:gd name="T19" fmla="*/ 3 h 4"/>
                  <a:gd name="T20" fmla="*/ 3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3" y="4"/>
                    </a:moveTo>
                    <a:cubicBezTo>
                      <a:pt x="3" y="4"/>
                      <a:pt x="3" y="3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17" name="Freeform 114">
                <a:extLst>
                  <a:ext uri="{FF2B5EF4-FFF2-40B4-BE49-F238E27FC236}">
                    <a16:creationId xmlns:a16="http://schemas.microsoft.com/office/drawing/2014/main" id="{5EEDFFCE-09D8-4B63-8266-BD456661C7C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11116" y="941509"/>
                <a:ext cx="29345" cy="18341"/>
              </a:xfrm>
              <a:custGeom>
                <a:avLst/>
                <a:gdLst>
                  <a:gd name="T0" fmla="*/ 1 w 5"/>
                  <a:gd name="T1" fmla="*/ 3 h 3"/>
                  <a:gd name="T2" fmla="*/ 2 w 5"/>
                  <a:gd name="T3" fmla="*/ 3 h 3"/>
                  <a:gd name="T4" fmla="*/ 3 w 5"/>
                  <a:gd name="T5" fmla="*/ 3 h 3"/>
                  <a:gd name="T6" fmla="*/ 4 w 5"/>
                  <a:gd name="T7" fmla="*/ 3 h 3"/>
                  <a:gd name="T8" fmla="*/ 5 w 5"/>
                  <a:gd name="T9" fmla="*/ 2 h 3"/>
                  <a:gd name="T10" fmla="*/ 5 w 5"/>
                  <a:gd name="T11" fmla="*/ 1 h 3"/>
                  <a:gd name="T12" fmla="*/ 4 w 5"/>
                  <a:gd name="T13" fmla="*/ 1 h 3"/>
                  <a:gd name="T14" fmla="*/ 2 w 5"/>
                  <a:gd name="T15" fmla="*/ 0 h 3"/>
                  <a:gd name="T16" fmla="*/ 1 w 5"/>
                  <a:gd name="T17" fmla="*/ 0 h 3"/>
                  <a:gd name="T18" fmla="*/ 0 w 5"/>
                  <a:gd name="T19" fmla="*/ 1 h 3"/>
                  <a:gd name="T20" fmla="*/ 0 w 5"/>
                  <a:gd name="T21" fmla="*/ 1 h 3"/>
                  <a:gd name="T22" fmla="*/ 0 w 5"/>
                  <a:gd name="T23" fmla="*/ 2 h 3"/>
                  <a:gd name="T24" fmla="*/ 1 w 5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3">
                    <a:moveTo>
                      <a:pt x="1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18" name="Freeform 115">
                <a:extLst>
                  <a:ext uri="{FF2B5EF4-FFF2-40B4-BE49-F238E27FC236}">
                    <a16:creationId xmlns:a16="http://schemas.microsoft.com/office/drawing/2014/main" id="{CD1D61D5-C2CB-4E9A-8C04-EB12ECD3AA1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29457" y="959850"/>
                <a:ext cx="29345" cy="18341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2 h 3"/>
                  <a:gd name="T4" fmla="*/ 0 w 5"/>
                  <a:gd name="T5" fmla="*/ 3 h 3"/>
                  <a:gd name="T6" fmla="*/ 1 w 5"/>
                  <a:gd name="T7" fmla="*/ 3 h 3"/>
                  <a:gd name="T8" fmla="*/ 2 w 5"/>
                  <a:gd name="T9" fmla="*/ 3 h 3"/>
                  <a:gd name="T10" fmla="*/ 3 w 5"/>
                  <a:gd name="T11" fmla="*/ 3 h 3"/>
                  <a:gd name="T12" fmla="*/ 3 w 5"/>
                  <a:gd name="T13" fmla="*/ 2 h 3"/>
                  <a:gd name="T14" fmla="*/ 3 w 5"/>
                  <a:gd name="T15" fmla="*/ 1 h 3"/>
                  <a:gd name="T16" fmla="*/ 3 w 5"/>
                  <a:gd name="T17" fmla="*/ 0 h 3"/>
                  <a:gd name="T18" fmla="*/ 2 w 5"/>
                  <a:gd name="T19" fmla="*/ 0 h 3"/>
                  <a:gd name="T20" fmla="*/ 1 w 5"/>
                  <a:gd name="T21" fmla="*/ 0 h 3"/>
                  <a:gd name="T22" fmla="*/ 1 w 5"/>
                  <a:gd name="T23" fmla="*/ 0 h 3"/>
                  <a:gd name="T24" fmla="*/ 0 w 5"/>
                  <a:gd name="T25" fmla="*/ 0 h 3"/>
                  <a:gd name="T26" fmla="*/ 0 w 5"/>
                  <a:gd name="T2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2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19" name="Freeform 116">
                <a:extLst>
                  <a:ext uri="{FF2B5EF4-FFF2-40B4-BE49-F238E27FC236}">
                    <a16:creationId xmlns:a16="http://schemas.microsoft.com/office/drawing/2014/main" id="{0813A2A6-18F6-4A2A-9688-503BE2CF203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40461" y="981859"/>
                <a:ext cx="18341" cy="25677"/>
              </a:xfrm>
              <a:custGeom>
                <a:avLst/>
                <a:gdLst>
                  <a:gd name="T0" fmla="*/ 1 w 3"/>
                  <a:gd name="T1" fmla="*/ 0 h 4"/>
                  <a:gd name="T2" fmla="*/ 0 w 3"/>
                  <a:gd name="T3" fmla="*/ 1 h 4"/>
                  <a:gd name="T4" fmla="*/ 0 w 3"/>
                  <a:gd name="T5" fmla="*/ 2 h 4"/>
                  <a:gd name="T6" fmla="*/ 1 w 3"/>
                  <a:gd name="T7" fmla="*/ 3 h 4"/>
                  <a:gd name="T8" fmla="*/ 2 w 3"/>
                  <a:gd name="T9" fmla="*/ 4 h 4"/>
                  <a:gd name="T10" fmla="*/ 3 w 3"/>
                  <a:gd name="T11" fmla="*/ 3 h 4"/>
                  <a:gd name="T12" fmla="*/ 3 w 3"/>
                  <a:gd name="T13" fmla="*/ 3 h 4"/>
                  <a:gd name="T14" fmla="*/ 3 w 3"/>
                  <a:gd name="T15" fmla="*/ 2 h 4"/>
                  <a:gd name="T16" fmla="*/ 3 w 3"/>
                  <a:gd name="T17" fmla="*/ 1 h 4"/>
                  <a:gd name="T18" fmla="*/ 3 w 3"/>
                  <a:gd name="T19" fmla="*/ 0 h 4"/>
                  <a:gd name="T20" fmla="*/ 2 w 3"/>
                  <a:gd name="T21" fmla="*/ 0 h 4"/>
                  <a:gd name="T22" fmla="*/ 1 w 3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20" name="Freeform 117">
                <a:extLst>
                  <a:ext uri="{FF2B5EF4-FFF2-40B4-BE49-F238E27FC236}">
                    <a16:creationId xmlns:a16="http://schemas.microsoft.com/office/drawing/2014/main" id="{8CFAC57C-2B26-4FC9-873A-6710AD8A8D9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40461" y="1018540"/>
                <a:ext cx="18341" cy="11004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0 h 2"/>
                  <a:gd name="T4" fmla="*/ 3 w 3"/>
                  <a:gd name="T5" fmla="*/ 0 h 2"/>
                  <a:gd name="T6" fmla="*/ 2 w 3"/>
                  <a:gd name="T7" fmla="*/ 0 h 2"/>
                  <a:gd name="T8" fmla="*/ 1 w 3"/>
                  <a:gd name="T9" fmla="*/ 0 h 2"/>
                  <a:gd name="T10" fmla="*/ 0 w 3"/>
                  <a:gd name="T11" fmla="*/ 0 h 2"/>
                  <a:gd name="T12" fmla="*/ 0 w 3"/>
                  <a:gd name="T13" fmla="*/ 1 h 2"/>
                  <a:gd name="T14" fmla="*/ 0 w 3"/>
                  <a:gd name="T15" fmla="*/ 2 h 2"/>
                  <a:gd name="T16" fmla="*/ 2 w 3"/>
                  <a:gd name="T17" fmla="*/ 2 h 2"/>
                  <a:gd name="T18" fmla="*/ 3 w 3"/>
                  <a:gd name="T1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21" name="Freeform 118">
                <a:extLst>
                  <a:ext uri="{FF2B5EF4-FFF2-40B4-BE49-F238E27FC236}">
                    <a16:creationId xmlns:a16="http://schemas.microsoft.com/office/drawing/2014/main" id="{284B1749-1455-4234-9978-DC1F2DA8FFA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29457" y="1036880"/>
                <a:ext cx="22009" cy="18341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0 w 4"/>
                  <a:gd name="T5" fmla="*/ 2 h 3"/>
                  <a:gd name="T6" fmla="*/ 0 w 4"/>
                  <a:gd name="T7" fmla="*/ 3 h 3"/>
                  <a:gd name="T8" fmla="*/ 1 w 4"/>
                  <a:gd name="T9" fmla="*/ 3 h 3"/>
                  <a:gd name="T10" fmla="*/ 2 w 4"/>
                  <a:gd name="T11" fmla="*/ 3 h 3"/>
                  <a:gd name="T12" fmla="*/ 3 w 4"/>
                  <a:gd name="T13" fmla="*/ 3 h 3"/>
                  <a:gd name="T14" fmla="*/ 4 w 4"/>
                  <a:gd name="T15" fmla="*/ 3 h 3"/>
                  <a:gd name="T16" fmla="*/ 4 w 4"/>
                  <a:gd name="T17" fmla="*/ 2 h 3"/>
                  <a:gd name="T18" fmla="*/ 4 w 4"/>
                  <a:gd name="T19" fmla="*/ 1 h 3"/>
                  <a:gd name="T20" fmla="*/ 3 w 4"/>
                  <a:gd name="T21" fmla="*/ 0 h 3"/>
                  <a:gd name="T22" fmla="*/ 2 w 4"/>
                  <a:gd name="T23" fmla="*/ 0 h 3"/>
                  <a:gd name="T24" fmla="*/ 1 w 4"/>
                  <a:gd name="T2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</p:grpSp>
      </p:grpSp>
      <p:sp>
        <p:nvSpPr>
          <p:cNvPr id="222" name="Rectangle 221">
            <a:extLst>
              <a:ext uri="{FF2B5EF4-FFF2-40B4-BE49-F238E27FC236}">
                <a16:creationId xmlns:a16="http://schemas.microsoft.com/office/drawing/2014/main" id="{740F971F-C506-4A14-9884-C233180FBF42}"/>
              </a:ext>
            </a:extLst>
          </p:cNvPr>
          <p:cNvSpPr/>
          <p:nvPr userDrawn="1"/>
        </p:nvSpPr>
        <p:spPr>
          <a:xfrm>
            <a:off x="3000" y="6215139"/>
            <a:ext cx="12186000" cy="144000"/>
          </a:xfrm>
          <a:prstGeom prst="rect">
            <a:avLst/>
          </a:prstGeom>
          <a:solidFill>
            <a:srgbClr val="2DD5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0010122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</p15:sldGuideLst>
    </p:ext>
  </p:extLs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option 1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7" title="Client logo placeholder">
            <a:extLst>
              <a:ext uri="{FF2B5EF4-FFF2-40B4-BE49-F238E27FC236}">
                <a16:creationId xmlns:a16="http://schemas.microsoft.com/office/drawing/2014/main" id="{8455C23E-D62D-4B50-BDAB-90C25AAE6A3A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9928800" y="5400000"/>
            <a:ext cx="1900800" cy="579600"/>
          </a:xfrm>
          <a:prstGeom prst="rect">
            <a:avLst/>
          </a:prstGeom>
          <a:solidFill>
            <a:srgbClr val="CAD0D6"/>
          </a:solidFill>
        </p:spPr>
        <p:txBody>
          <a:bodyPr wrap="none" lIns="0" tIns="0" rIns="0" bIns="0" anchor="ctr"/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1400" kern="1200" dirty="0">
                <a:solidFill>
                  <a:schemeClr val="tx1">
                    <a:lumMod val="2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r>
              <a:rPr lang="en-GB" dirty="0"/>
              <a:t>Partner/sponsor logo</a:t>
            </a:r>
          </a:p>
        </p:txBody>
      </p:sp>
      <p:sp>
        <p:nvSpPr>
          <p:cNvPr id="25" name="Date Placeholder 1">
            <a:extLst>
              <a:ext uri="{FF2B5EF4-FFF2-40B4-BE49-F238E27FC236}">
                <a16:creationId xmlns:a16="http://schemas.microsoft.com/office/drawing/2014/main" id="{BC90949D-D26B-41B5-8793-68AA696EF93A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9202031" y="6560191"/>
            <a:ext cx="2743200" cy="203229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r">
              <a:defRPr sz="1200">
                <a:solidFill>
                  <a:schemeClr val="bg1"/>
                </a:solidFill>
              </a:defRPr>
            </a:lvl1pPr>
          </a:lstStyle>
          <a:p>
            <a:fld id="{FC06995C-7514-4CB1-B973-E0DB11B579C5}" type="datetime1">
              <a:rPr lang="en-GB" smtClean="0"/>
              <a:t>22/05/2023</a:t>
            </a:fld>
            <a:endParaRPr lang="en-GB" dirty="0"/>
          </a:p>
        </p:txBody>
      </p:sp>
      <p:sp>
        <p:nvSpPr>
          <p:cNvPr id="29" name="Text Placeholder 3">
            <a:extLst>
              <a:ext uri="{FF2B5EF4-FFF2-40B4-BE49-F238E27FC236}">
                <a16:creationId xmlns:a16="http://schemas.microsoft.com/office/drawing/2014/main" id="{4E4A010A-2923-4A32-A03A-13ABD805770F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60000" y="4680001"/>
            <a:ext cx="4716825" cy="581230"/>
          </a:xfrm>
          <a:prstGeom prst="rect">
            <a:avLst/>
          </a:prstGeom>
        </p:spPr>
        <p:txBody>
          <a:bodyPr wrap="square" lIns="0" tIns="0" rIns="0" bIns="0"/>
          <a:lstStyle>
            <a:lvl1pPr marL="0" indent="0">
              <a:buNone/>
              <a:defRPr sz="2800">
                <a:solidFill>
                  <a:srgbClr val="FF7B00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5pPr>
              <a:defRPr/>
            </a:lvl5pPr>
          </a:lstStyle>
          <a:p>
            <a:pPr lvl="0"/>
            <a:r>
              <a:rPr lang="en-US" dirty="0"/>
              <a:t>Subtitle</a:t>
            </a:r>
            <a:endParaRPr lang="en-GB" dirty="0"/>
          </a:p>
        </p:txBody>
      </p:sp>
      <p:sp>
        <p:nvSpPr>
          <p:cNvPr id="30" name="Text Placeholder 2">
            <a:extLst>
              <a:ext uri="{FF2B5EF4-FFF2-40B4-BE49-F238E27FC236}">
                <a16:creationId xmlns:a16="http://schemas.microsoft.com/office/drawing/2014/main" id="{4FAF2A2F-9592-4118-923D-9B5039A60C7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60000" y="3312000"/>
            <a:ext cx="4716825" cy="1299660"/>
          </a:xfrm>
          <a:prstGeom prst="rect">
            <a:avLst/>
          </a:prstGeom>
        </p:spPr>
        <p:txBody>
          <a:bodyPr wrap="square" lIns="0" tIns="0" rIns="0" bIns="0"/>
          <a:lstStyle>
            <a:lvl1pPr marL="0" indent="0">
              <a:buNone/>
              <a:defRPr lang="en-GB" sz="3900" kern="1200" dirty="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5pPr>
              <a:defRPr/>
            </a:lvl5pPr>
          </a:lstStyle>
          <a:p>
            <a:r>
              <a:rPr lang="en-GB" sz="4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Title goes here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9931CD8-6668-4874-909B-123C222B724C}"/>
              </a:ext>
            </a:extLst>
          </p:cNvPr>
          <p:cNvSpPr txBox="1"/>
          <p:nvPr userDrawn="1"/>
        </p:nvSpPr>
        <p:spPr>
          <a:xfrm>
            <a:off x="12324254" y="0"/>
            <a:ext cx="2353772" cy="100027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GB" sz="1300" i="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See pages 42 to 45 of our brand guidelines for colour wash. You can adjust transparency of the colour wash shape.</a:t>
            </a:r>
            <a:endParaRPr lang="en-GB" sz="1300" i="0" dirty="0">
              <a:solidFill>
                <a:srgbClr val="333C46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03F1FD1C-FABF-4D51-AAD1-CF5EE08061D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60000" y="6588000"/>
            <a:ext cx="4752000" cy="18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l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GB"/>
              <a:t>Combined Naval Event</a:t>
            </a:r>
            <a:endParaRPr lang="en-GB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BACE1E53-16D1-E94D-984A-57A4C35B78F8}"/>
              </a:ext>
            </a:extLst>
          </p:cNvPr>
          <p:cNvSpPr txBox="1"/>
          <p:nvPr userDrawn="1"/>
        </p:nvSpPr>
        <p:spPr>
          <a:xfrm>
            <a:off x="9906000" y="6940964"/>
            <a:ext cx="2286000" cy="6001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algn="l" defTabSz="914400" rtl="0" eaLnBrk="1" latinLnBrk="0" hangingPunct="1">
              <a:lnSpc>
                <a:spcPct val="100000"/>
              </a:lnSpc>
              <a:spcAft>
                <a:spcPts val="0"/>
              </a:spcAft>
            </a:pPr>
            <a:r>
              <a:rPr lang="en-GB" sz="1300" i="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If you do not have a partner, please delete this partner logo placeholder. </a:t>
            </a:r>
            <a:endParaRPr lang="en-GB" sz="1300" i="0" kern="1200" dirty="0">
              <a:solidFill>
                <a:srgbClr val="000000"/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4533990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0" orient="horz" pos="890">
          <p15:clr>
            <a:srgbClr val="FBAE40"/>
          </p15:clr>
        </p15:guide>
        <p15:guide id="1" pos="461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slide_oran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Placeholder 2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781665" y="1374163"/>
            <a:ext cx="3665220" cy="1299660"/>
          </a:xfrm>
          <a:prstGeom prst="rect">
            <a:avLst/>
          </a:prstGeom>
        </p:spPr>
        <p:txBody>
          <a:bodyPr lIns="0"/>
          <a:lstStyle>
            <a:lvl1pPr marL="0" indent="0">
              <a:buNone/>
              <a:defRPr lang="en-GB" sz="4000" b="0" kern="1200" dirty="0">
                <a:solidFill>
                  <a:schemeClr val="bg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5pPr>
              <a:defRPr/>
            </a:lvl5pPr>
          </a:lstStyle>
          <a:p>
            <a:r>
              <a:rPr lang="en-GB" sz="4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Title goes here</a:t>
            </a:r>
          </a:p>
        </p:txBody>
      </p:sp>
      <p:sp>
        <p:nvSpPr>
          <p:cNvPr id="9" name="Text Placeholder 3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794271" y="2725222"/>
            <a:ext cx="3683094" cy="863001"/>
          </a:xfrm>
          <a:prstGeom prst="rect">
            <a:avLst/>
          </a:prstGeom>
        </p:spPr>
        <p:txBody>
          <a:bodyPr lIns="0"/>
          <a:lstStyle>
            <a:lvl1pPr marL="0" indent="0">
              <a:buNone/>
              <a:defRPr sz="240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5pPr>
              <a:defRPr/>
            </a:lvl5pPr>
          </a:lstStyle>
          <a:p>
            <a:pPr lvl="0"/>
            <a:r>
              <a:rPr lang="en-US"/>
              <a:t>Subtitle</a:t>
            </a:r>
            <a:endParaRPr lang="en-GB"/>
          </a:p>
        </p:txBody>
      </p:sp>
      <p:sp>
        <p:nvSpPr>
          <p:cNvPr id="18" name="TextBox 17"/>
          <p:cNvSpPr txBox="1"/>
          <p:nvPr userDrawn="1"/>
        </p:nvSpPr>
        <p:spPr>
          <a:xfrm>
            <a:off x="0" y="0"/>
            <a:ext cx="121920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OFFICIAL</a:t>
            </a:r>
          </a:p>
        </p:txBody>
      </p:sp>
      <p:sp>
        <p:nvSpPr>
          <p:cNvPr id="135" name="Rectangle 134"/>
          <p:cNvSpPr/>
          <p:nvPr userDrawn="1"/>
        </p:nvSpPr>
        <p:spPr>
          <a:xfrm>
            <a:off x="0" y="6348951"/>
            <a:ext cx="12192000" cy="514350"/>
          </a:xfrm>
          <a:prstGeom prst="rect">
            <a:avLst/>
          </a:prstGeom>
          <a:gradFill>
            <a:gsLst>
              <a:gs pos="0">
                <a:srgbClr val="124042">
                  <a:alpha val="0"/>
                </a:srgbClr>
              </a:gs>
              <a:gs pos="100000">
                <a:srgbClr val="12404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610" tIns="54610" rIns="54610" bIns="54610" rtlCol="0" anchor="ctr"/>
          <a:lstStyle/>
          <a:p>
            <a:pPr algn="ctr"/>
            <a:endParaRPr lang="en-GB" sz="900">
              <a:solidFill>
                <a:schemeClr val="bg1"/>
              </a:solidFill>
            </a:endParaRPr>
          </a:p>
        </p:txBody>
      </p:sp>
      <p:grpSp>
        <p:nvGrpSpPr>
          <p:cNvPr id="15" name="Group 4"/>
          <p:cNvGrpSpPr>
            <a:grpSpLocks noChangeAspect="1"/>
          </p:cNvGrpSpPr>
          <p:nvPr userDrawn="1"/>
        </p:nvGrpSpPr>
        <p:grpSpPr bwMode="auto">
          <a:xfrm>
            <a:off x="778999" y="258310"/>
            <a:ext cx="2831538" cy="540000"/>
            <a:chOff x="8206" y="2987"/>
            <a:chExt cx="1227" cy="234"/>
          </a:xfrm>
          <a:solidFill>
            <a:schemeClr val="bg2"/>
          </a:solidFill>
        </p:grpSpPr>
        <p:sp>
          <p:nvSpPr>
            <p:cNvPr id="16" name="Rectangle 5"/>
            <p:cNvSpPr>
              <a:spLocks noChangeArrowheads="1"/>
            </p:cNvSpPr>
            <p:nvPr userDrawn="1"/>
          </p:nvSpPr>
          <p:spPr bwMode="auto">
            <a:xfrm>
              <a:off x="8206" y="2987"/>
              <a:ext cx="10" cy="23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" name="Freeform 6"/>
            <p:cNvSpPr>
              <a:spLocks/>
            </p:cNvSpPr>
            <p:nvPr userDrawn="1"/>
          </p:nvSpPr>
          <p:spPr bwMode="auto">
            <a:xfrm>
              <a:off x="8463" y="3080"/>
              <a:ext cx="84" cy="85"/>
            </a:xfrm>
            <a:custGeom>
              <a:avLst/>
              <a:gdLst>
                <a:gd name="T0" fmla="*/ 0 w 84"/>
                <a:gd name="T1" fmla="*/ 0 h 85"/>
                <a:gd name="T2" fmla="*/ 16 w 84"/>
                <a:gd name="T3" fmla="*/ 0 h 85"/>
                <a:gd name="T4" fmla="*/ 43 w 84"/>
                <a:gd name="T5" fmla="*/ 71 h 85"/>
                <a:gd name="T6" fmla="*/ 68 w 84"/>
                <a:gd name="T7" fmla="*/ 0 h 85"/>
                <a:gd name="T8" fmla="*/ 84 w 84"/>
                <a:gd name="T9" fmla="*/ 0 h 85"/>
                <a:gd name="T10" fmla="*/ 84 w 84"/>
                <a:gd name="T11" fmla="*/ 85 h 85"/>
                <a:gd name="T12" fmla="*/ 74 w 84"/>
                <a:gd name="T13" fmla="*/ 85 h 85"/>
                <a:gd name="T14" fmla="*/ 74 w 84"/>
                <a:gd name="T15" fmla="*/ 14 h 85"/>
                <a:gd name="T16" fmla="*/ 74 w 84"/>
                <a:gd name="T17" fmla="*/ 14 h 85"/>
                <a:gd name="T18" fmla="*/ 47 w 84"/>
                <a:gd name="T19" fmla="*/ 85 h 85"/>
                <a:gd name="T20" fmla="*/ 37 w 84"/>
                <a:gd name="T21" fmla="*/ 85 h 85"/>
                <a:gd name="T22" fmla="*/ 12 w 84"/>
                <a:gd name="T23" fmla="*/ 14 h 85"/>
                <a:gd name="T24" fmla="*/ 10 w 84"/>
                <a:gd name="T25" fmla="*/ 14 h 85"/>
                <a:gd name="T26" fmla="*/ 10 w 84"/>
                <a:gd name="T27" fmla="*/ 85 h 85"/>
                <a:gd name="T28" fmla="*/ 0 w 84"/>
                <a:gd name="T29" fmla="*/ 85 h 85"/>
                <a:gd name="T30" fmla="*/ 0 w 84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4" h="85">
                  <a:moveTo>
                    <a:pt x="0" y="0"/>
                  </a:moveTo>
                  <a:lnTo>
                    <a:pt x="16" y="0"/>
                  </a:lnTo>
                  <a:lnTo>
                    <a:pt x="43" y="71"/>
                  </a:lnTo>
                  <a:lnTo>
                    <a:pt x="68" y="0"/>
                  </a:lnTo>
                  <a:lnTo>
                    <a:pt x="84" y="0"/>
                  </a:lnTo>
                  <a:lnTo>
                    <a:pt x="84" y="85"/>
                  </a:lnTo>
                  <a:lnTo>
                    <a:pt x="74" y="85"/>
                  </a:lnTo>
                  <a:lnTo>
                    <a:pt x="74" y="14"/>
                  </a:lnTo>
                  <a:lnTo>
                    <a:pt x="74" y="14"/>
                  </a:lnTo>
                  <a:lnTo>
                    <a:pt x="47" y="85"/>
                  </a:lnTo>
                  <a:lnTo>
                    <a:pt x="37" y="85"/>
                  </a:lnTo>
                  <a:lnTo>
                    <a:pt x="12" y="14"/>
                  </a:lnTo>
                  <a:lnTo>
                    <a:pt x="10" y="14"/>
                  </a:lnTo>
                  <a:lnTo>
                    <a:pt x="10" y="85"/>
                  </a:lnTo>
                  <a:lnTo>
                    <a:pt x="0" y="8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" name="Freeform 24"/>
            <p:cNvSpPr>
              <a:spLocks noEditPoints="1"/>
            </p:cNvSpPr>
            <p:nvPr userDrawn="1"/>
          </p:nvSpPr>
          <p:spPr bwMode="auto">
            <a:xfrm>
              <a:off x="8562" y="3080"/>
              <a:ext cx="10" cy="85"/>
            </a:xfrm>
            <a:custGeom>
              <a:avLst/>
              <a:gdLst>
                <a:gd name="T0" fmla="*/ 10 w 10"/>
                <a:gd name="T1" fmla="*/ 13 h 85"/>
                <a:gd name="T2" fmla="*/ 0 w 10"/>
                <a:gd name="T3" fmla="*/ 13 h 85"/>
                <a:gd name="T4" fmla="*/ 0 w 10"/>
                <a:gd name="T5" fmla="*/ 0 h 85"/>
                <a:gd name="T6" fmla="*/ 10 w 10"/>
                <a:gd name="T7" fmla="*/ 0 h 85"/>
                <a:gd name="T8" fmla="*/ 10 w 10"/>
                <a:gd name="T9" fmla="*/ 13 h 85"/>
                <a:gd name="T10" fmla="*/ 0 w 10"/>
                <a:gd name="T11" fmla="*/ 24 h 85"/>
                <a:gd name="T12" fmla="*/ 10 w 10"/>
                <a:gd name="T13" fmla="*/ 24 h 85"/>
                <a:gd name="T14" fmla="*/ 10 w 10"/>
                <a:gd name="T15" fmla="*/ 85 h 85"/>
                <a:gd name="T16" fmla="*/ 0 w 10"/>
                <a:gd name="T17" fmla="*/ 85 h 85"/>
                <a:gd name="T18" fmla="*/ 0 w 10"/>
                <a:gd name="T19" fmla="*/ 2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5">
                  <a:moveTo>
                    <a:pt x="10" y="13"/>
                  </a:moveTo>
                  <a:lnTo>
                    <a:pt x="0" y="13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13"/>
                  </a:lnTo>
                  <a:close/>
                  <a:moveTo>
                    <a:pt x="0" y="24"/>
                  </a:moveTo>
                  <a:lnTo>
                    <a:pt x="10" y="24"/>
                  </a:lnTo>
                  <a:lnTo>
                    <a:pt x="10" y="85"/>
                  </a:lnTo>
                  <a:lnTo>
                    <a:pt x="0" y="85"/>
                  </a:lnTo>
                  <a:lnTo>
                    <a:pt x="0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" name="Freeform 8"/>
            <p:cNvSpPr>
              <a:spLocks/>
            </p:cNvSpPr>
            <p:nvPr userDrawn="1"/>
          </p:nvSpPr>
          <p:spPr bwMode="auto">
            <a:xfrm>
              <a:off x="8584" y="3103"/>
              <a:ext cx="51" cy="62"/>
            </a:xfrm>
            <a:custGeom>
              <a:avLst/>
              <a:gdLst>
                <a:gd name="T0" fmla="*/ 0 w 36"/>
                <a:gd name="T1" fmla="*/ 1 h 44"/>
                <a:gd name="T2" fmla="*/ 7 w 36"/>
                <a:gd name="T3" fmla="*/ 1 h 44"/>
                <a:gd name="T4" fmla="*/ 7 w 36"/>
                <a:gd name="T5" fmla="*/ 7 h 44"/>
                <a:gd name="T6" fmla="*/ 7 w 36"/>
                <a:gd name="T7" fmla="*/ 7 h 44"/>
                <a:gd name="T8" fmla="*/ 21 w 36"/>
                <a:gd name="T9" fmla="*/ 0 h 44"/>
                <a:gd name="T10" fmla="*/ 36 w 36"/>
                <a:gd name="T11" fmla="*/ 15 h 44"/>
                <a:gd name="T12" fmla="*/ 36 w 36"/>
                <a:gd name="T13" fmla="*/ 44 h 44"/>
                <a:gd name="T14" fmla="*/ 29 w 36"/>
                <a:gd name="T15" fmla="*/ 44 h 44"/>
                <a:gd name="T16" fmla="*/ 29 w 36"/>
                <a:gd name="T17" fmla="*/ 15 h 44"/>
                <a:gd name="T18" fmla="*/ 20 w 36"/>
                <a:gd name="T19" fmla="*/ 6 h 44"/>
                <a:gd name="T20" fmla="*/ 7 w 36"/>
                <a:gd name="T21" fmla="*/ 19 h 44"/>
                <a:gd name="T22" fmla="*/ 7 w 36"/>
                <a:gd name="T23" fmla="*/ 44 h 44"/>
                <a:gd name="T24" fmla="*/ 0 w 36"/>
                <a:gd name="T25" fmla="*/ 44 h 44"/>
                <a:gd name="T26" fmla="*/ 0 w 36"/>
                <a:gd name="T27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4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10" y="2"/>
                    <a:pt x="15" y="0"/>
                    <a:pt x="21" y="0"/>
                  </a:cubicBezTo>
                  <a:cubicBezTo>
                    <a:pt x="33" y="0"/>
                    <a:pt x="36" y="6"/>
                    <a:pt x="36" y="15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9"/>
                    <a:pt x="26" y="6"/>
                    <a:pt x="20" y="6"/>
                  </a:cubicBezTo>
                  <a:cubicBezTo>
                    <a:pt x="12" y="6"/>
                    <a:pt x="7" y="12"/>
                    <a:pt x="7" y="19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0" y="44"/>
                    <a:pt x="0" y="44"/>
                    <a:pt x="0" y="44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" name="Freeform 9"/>
            <p:cNvSpPr>
              <a:spLocks noEditPoints="1"/>
            </p:cNvSpPr>
            <p:nvPr userDrawn="1"/>
          </p:nvSpPr>
          <p:spPr bwMode="auto">
            <a:xfrm>
              <a:off x="8647" y="3080"/>
              <a:ext cx="10" cy="85"/>
            </a:xfrm>
            <a:custGeom>
              <a:avLst/>
              <a:gdLst>
                <a:gd name="T0" fmla="*/ 10 w 10"/>
                <a:gd name="T1" fmla="*/ 13 h 85"/>
                <a:gd name="T2" fmla="*/ 0 w 10"/>
                <a:gd name="T3" fmla="*/ 13 h 85"/>
                <a:gd name="T4" fmla="*/ 0 w 10"/>
                <a:gd name="T5" fmla="*/ 0 h 85"/>
                <a:gd name="T6" fmla="*/ 10 w 10"/>
                <a:gd name="T7" fmla="*/ 0 h 85"/>
                <a:gd name="T8" fmla="*/ 10 w 10"/>
                <a:gd name="T9" fmla="*/ 13 h 85"/>
                <a:gd name="T10" fmla="*/ 0 w 10"/>
                <a:gd name="T11" fmla="*/ 24 h 85"/>
                <a:gd name="T12" fmla="*/ 10 w 10"/>
                <a:gd name="T13" fmla="*/ 24 h 85"/>
                <a:gd name="T14" fmla="*/ 10 w 10"/>
                <a:gd name="T15" fmla="*/ 85 h 85"/>
                <a:gd name="T16" fmla="*/ 0 w 10"/>
                <a:gd name="T17" fmla="*/ 85 h 85"/>
                <a:gd name="T18" fmla="*/ 0 w 10"/>
                <a:gd name="T19" fmla="*/ 2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5">
                  <a:moveTo>
                    <a:pt x="10" y="13"/>
                  </a:moveTo>
                  <a:lnTo>
                    <a:pt x="0" y="13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13"/>
                  </a:lnTo>
                  <a:close/>
                  <a:moveTo>
                    <a:pt x="0" y="24"/>
                  </a:moveTo>
                  <a:lnTo>
                    <a:pt x="10" y="24"/>
                  </a:lnTo>
                  <a:lnTo>
                    <a:pt x="10" y="85"/>
                  </a:lnTo>
                  <a:lnTo>
                    <a:pt x="0" y="85"/>
                  </a:lnTo>
                  <a:lnTo>
                    <a:pt x="0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" name="Freeform 10"/>
            <p:cNvSpPr>
              <a:spLocks/>
            </p:cNvSpPr>
            <p:nvPr userDrawn="1"/>
          </p:nvSpPr>
          <p:spPr bwMode="auto">
            <a:xfrm>
              <a:off x="8666" y="3103"/>
              <a:ext cx="52" cy="63"/>
            </a:xfrm>
            <a:custGeom>
              <a:avLst/>
              <a:gdLst>
                <a:gd name="T0" fmla="*/ 8 w 37"/>
                <a:gd name="T1" fmla="*/ 30 h 45"/>
                <a:gd name="T2" fmla="*/ 19 w 37"/>
                <a:gd name="T3" fmla="*/ 39 h 45"/>
                <a:gd name="T4" fmla="*/ 30 w 37"/>
                <a:gd name="T5" fmla="*/ 32 h 45"/>
                <a:gd name="T6" fmla="*/ 15 w 37"/>
                <a:gd name="T7" fmla="*/ 24 h 45"/>
                <a:gd name="T8" fmla="*/ 1 w 37"/>
                <a:gd name="T9" fmla="*/ 12 h 45"/>
                <a:gd name="T10" fmla="*/ 17 w 37"/>
                <a:gd name="T11" fmla="*/ 0 h 45"/>
                <a:gd name="T12" fmla="*/ 35 w 37"/>
                <a:gd name="T13" fmla="*/ 13 h 45"/>
                <a:gd name="T14" fmla="*/ 28 w 37"/>
                <a:gd name="T15" fmla="*/ 13 h 45"/>
                <a:gd name="T16" fmla="*/ 18 w 37"/>
                <a:gd name="T17" fmla="*/ 6 h 45"/>
                <a:gd name="T18" fmla="*/ 9 w 37"/>
                <a:gd name="T19" fmla="*/ 11 h 45"/>
                <a:gd name="T20" fmla="*/ 23 w 37"/>
                <a:gd name="T21" fmla="*/ 19 h 45"/>
                <a:gd name="T22" fmla="*/ 37 w 37"/>
                <a:gd name="T23" fmla="*/ 31 h 45"/>
                <a:gd name="T24" fmla="*/ 19 w 37"/>
                <a:gd name="T25" fmla="*/ 45 h 45"/>
                <a:gd name="T26" fmla="*/ 0 w 37"/>
                <a:gd name="T27" fmla="*/ 30 h 45"/>
                <a:gd name="T28" fmla="*/ 8 w 37"/>
                <a:gd name="T29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7" h="45">
                  <a:moveTo>
                    <a:pt x="8" y="30"/>
                  </a:moveTo>
                  <a:cubicBezTo>
                    <a:pt x="8" y="37"/>
                    <a:pt x="13" y="39"/>
                    <a:pt x="19" y="39"/>
                  </a:cubicBezTo>
                  <a:cubicBezTo>
                    <a:pt x="24" y="39"/>
                    <a:pt x="30" y="38"/>
                    <a:pt x="30" y="32"/>
                  </a:cubicBezTo>
                  <a:cubicBezTo>
                    <a:pt x="30" y="27"/>
                    <a:pt x="23" y="26"/>
                    <a:pt x="15" y="24"/>
                  </a:cubicBezTo>
                  <a:cubicBezTo>
                    <a:pt x="8" y="22"/>
                    <a:pt x="1" y="20"/>
                    <a:pt x="1" y="12"/>
                  </a:cubicBezTo>
                  <a:cubicBezTo>
                    <a:pt x="1" y="3"/>
                    <a:pt x="10" y="0"/>
                    <a:pt x="17" y="0"/>
                  </a:cubicBezTo>
                  <a:cubicBezTo>
                    <a:pt x="27" y="0"/>
                    <a:pt x="35" y="3"/>
                    <a:pt x="35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8"/>
                    <a:pt x="23" y="6"/>
                    <a:pt x="18" y="6"/>
                  </a:cubicBezTo>
                  <a:cubicBezTo>
                    <a:pt x="14" y="6"/>
                    <a:pt x="9" y="7"/>
                    <a:pt x="9" y="11"/>
                  </a:cubicBezTo>
                  <a:cubicBezTo>
                    <a:pt x="9" y="16"/>
                    <a:pt x="16" y="17"/>
                    <a:pt x="23" y="19"/>
                  </a:cubicBezTo>
                  <a:cubicBezTo>
                    <a:pt x="30" y="20"/>
                    <a:pt x="37" y="23"/>
                    <a:pt x="37" y="31"/>
                  </a:cubicBezTo>
                  <a:cubicBezTo>
                    <a:pt x="37" y="42"/>
                    <a:pt x="28" y="45"/>
                    <a:pt x="19" y="45"/>
                  </a:cubicBezTo>
                  <a:cubicBezTo>
                    <a:pt x="9" y="45"/>
                    <a:pt x="1" y="41"/>
                    <a:pt x="0" y="30"/>
                  </a:cubicBezTo>
                  <a:lnTo>
                    <a:pt x="8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" name="Freeform 11"/>
            <p:cNvSpPr>
              <a:spLocks/>
            </p:cNvSpPr>
            <p:nvPr userDrawn="1"/>
          </p:nvSpPr>
          <p:spPr bwMode="auto">
            <a:xfrm>
              <a:off x="8721" y="3086"/>
              <a:ext cx="32" cy="79"/>
            </a:xfrm>
            <a:custGeom>
              <a:avLst/>
              <a:gdLst>
                <a:gd name="T0" fmla="*/ 14 w 23"/>
                <a:gd name="T1" fmla="*/ 13 h 56"/>
                <a:gd name="T2" fmla="*/ 23 w 23"/>
                <a:gd name="T3" fmla="*/ 13 h 56"/>
                <a:gd name="T4" fmla="*/ 23 w 23"/>
                <a:gd name="T5" fmla="*/ 19 h 56"/>
                <a:gd name="T6" fmla="*/ 14 w 23"/>
                <a:gd name="T7" fmla="*/ 19 h 56"/>
                <a:gd name="T8" fmla="*/ 14 w 23"/>
                <a:gd name="T9" fmla="*/ 46 h 56"/>
                <a:gd name="T10" fmla="*/ 19 w 23"/>
                <a:gd name="T11" fmla="*/ 50 h 56"/>
                <a:gd name="T12" fmla="*/ 23 w 23"/>
                <a:gd name="T13" fmla="*/ 50 h 56"/>
                <a:gd name="T14" fmla="*/ 23 w 23"/>
                <a:gd name="T15" fmla="*/ 56 h 56"/>
                <a:gd name="T16" fmla="*/ 17 w 23"/>
                <a:gd name="T17" fmla="*/ 56 h 56"/>
                <a:gd name="T18" fmla="*/ 7 w 23"/>
                <a:gd name="T19" fmla="*/ 46 h 56"/>
                <a:gd name="T20" fmla="*/ 7 w 23"/>
                <a:gd name="T21" fmla="*/ 19 h 56"/>
                <a:gd name="T22" fmla="*/ 0 w 23"/>
                <a:gd name="T23" fmla="*/ 19 h 56"/>
                <a:gd name="T24" fmla="*/ 0 w 23"/>
                <a:gd name="T25" fmla="*/ 13 h 56"/>
                <a:gd name="T26" fmla="*/ 7 w 23"/>
                <a:gd name="T27" fmla="*/ 13 h 56"/>
                <a:gd name="T28" fmla="*/ 7 w 23"/>
                <a:gd name="T29" fmla="*/ 0 h 56"/>
                <a:gd name="T30" fmla="*/ 14 w 23"/>
                <a:gd name="T31" fmla="*/ 0 h 56"/>
                <a:gd name="T32" fmla="*/ 14 w 23"/>
                <a:gd name="T33" fmla="*/ 1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56">
                  <a:moveTo>
                    <a:pt x="14" y="13"/>
                  </a:moveTo>
                  <a:cubicBezTo>
                    <a:pt x="23" y="13"/>
                    <a:pt x="23" y="13"/>
                    <a:pt x="23" y="13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9"/>
                    <a:pt x="15" y="50"/>
                    <a:pt x="19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0" y="56"/>
                    <a:pt x="7" y="54"/>
                    <a:pt x="7" y="46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4" y="0"/>
                    <a:pt x="14" y="0"/>
                    <a:pt x="14" y="0"/>
                  </a:cubicBezTo>
                  <a:lnTo>
                    <a:pt x="14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" name="Freeform 12"/>
            <p:cNvSpPr>
              <a:spLocks/>
            </p:cNvSpPr>
            <p:nvPr userDrawn="1"/>
          </p:nvSpPr>
          <p:spPr bwMode="auto">
            <a:xfrm>
              <a:off x="8760" y="3101"/>
              <a:ext cx="33" cy="64"/>
            </a:xfrm>
            <a:custGeom>
              <a:avLst/>
              <a:gdLst>
                <a:gd name="T0" fmla="*/ 0 w 23"/>
                <a:gd name="T1" fmla="*/ 2 h 45"/>
                <a:gd name="T2" fmla="*/ 7 w 23"/>
                <a:gd name="T3" fmla="*/ 2 h 45"/>
                <a:gd name="T4" fmla="*/ 7 w 23"/>
                <a:gd name="T5" fmla="*/ 11 h 45"/>
                <a:gd name="T6" fmla="*/ 7 w 23"/>
                <a:gd name="T7" fmla="*/ 11 h 45"/>
                <a:gd name="T8" fmla="*/ 23 w 23"/>
                <a:gd name="T9" fmla="*/ 1 h 45"/>
                <a:gd name="T10" fmla="*/ 23 w 23"/>
                <a:gd name="T11" fmla="*/ 8 h 45"/>
                <a:gd name="T12" fmla="*/ 7 w 23"/>
                <a:gd name="T13" fmla="*/ 26 h 45"/>
                <a:gd name="T14" fmla="*/ 7 w 23"/>
                <a:gd name="T15" fmla="*/ 45 h 45"/>
                <a:gd name="T16" fmla="*/ 0 w 23"/>
                <a:gd name="T17" fmla="*/ 45 h 45"/>
                <a:gd name="T18" fmla="*/ 0 w 23"/>
                <a:gd name="T19" fmla="*/ 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45">
                  <a:moveTo>
                    <a:pt x="0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10" y="4"/>
                    <a:pt x="15" y="0"/>
                    <a:pt x="23" y="1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11" y="8"/>
                    <a:pt x="7" y="15"/>
                    <a:pt x="7" y="26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" name="Freeform 13"/>
            <p:cNvSpPr>
              <a:spLocks/>
            </p:cNvSpPr>
            <p:nvPr userDrawn="1"/>
          </p:nvSpPr>
          <p:spPr bwMode="auto">
            <a:xfrm>
              <a:off x="8794" y="3104"/>
              <a:ext cx="58" cy="85"/>
            </a:xfrm>
            <a:custGeom>
              <a:avLst/>
              <a:gdLst>
                <a:gd name="T0" fmla="*/ 22 w 41"/>
                <a:gd name="T1" fmla="*/ 49 h 60"/>
                <a:gd name="T2" fmla="*/ 10 w 41"/>
                <a:gd name="T3" fmla="*/ 60 h 60"/>
                <a:gd name="T4" fmla="*/ 5 w 41"/>
                <a:gd name="T5" fmla="*/ 59 h 60"/>
                <a:gd name="T6" fmla="*/ 5 w 41"/>
                <a:gd name="T7" fmla="*/ 53 h 60"/>
                <a:gd name="T8" fmla="*/ 9 w 41"/>
                <a:gd name="T9" fmla="*/ 54 h 60"/>
                <a:gd name="T10" fmla="*/ 15 w 41"/>
                <a:gd name="T11" fmla="*/ 50 h 60"/>
                <a:gd name="T12" fmla="*/ 18 w 41"/>
                <a:gd name="T13" fmla="*/ 43 h 60"/>
                <a:gd name="T14" fmla="*/ 0 w 41"/>
                <a:gd name="T15" fmla="*/ 0 h 60"/>
                <a:gd name="T16" fmla="*/ 8 w 41"/>
                <a:gd name="T17" fmla="*/ 0 h 60"/>
                <a:gd name="T18" fmla="*/ 21 w 41"/>
                <a:gd name="T19" fmla="*/ 35 h 60"/>
                <a:gd name="T20" fmla="*/ 21 w 41"/>
                <a:gd name="T21" fmla="*/ 35 h 60"/>
                <a:gd name="T22" fmla="*/ 33 w 41"/>
                <a:gd name="T23" fmla="*/ 0 h 60"/>
                <a:gd name="T24" fmla="*/ 41 w 41"/>
                <a:gd name="T25" fmla="*/ 0 h 60"/>
                <a:gd name="T26" fmla="*/ 22 w 41"/>
                <a:gd name="T27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1" h="60">
                  <a:moveTo>
                    <a:pt x="22" y="49"/>
                  </a:moveTo>
                  <a:cubicBezTo>
                    <a:pt x="19" y="57"/>
                    <a:pt x="16" y="60"/>
                    <a:pt x="10" y="60"/>
                  </a:cubicBezTo>
                  <a:cubicBezTo>
                    <a:pt x="8" y="60"/>
                    <a:pt x="6" y="60"/>
                    <a:pt x="5" y="59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6" y="53"/>
                    <a:pt x="7" y="54"/>
                    <a:pt x="9" y="54"/>
                  </a:cubicBezTo>
                  <a:cubicBezTo>
                    <a:pt x="12" y="54"/>
                    <a:pt x="13" y="52"/>
                    <a:pt x="15" y="50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41" y="0"/>
                    <a:pt x="41" y="0"/>
                    <a:pt x="41" y="0"/>
                  </a:cubicBezTo>
                  <a:lnTo>
                    <a:pt x="2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" name="Freeform 14"/>
            <p:cNvSpPr>
              <a:spLocks noEditPoints="1"/>
            </p:cNvSpPr>
            <p:nvPr userDrawn="1"/>
          </p:nvSpPr>
          <p:spPr bwMode="auto">
            <a:xfrm>
              <a:off x="8888" y="3103"/>
              <a:ext cx="59" cy="63"/>
            </a:xfrm>
            <a:custGeom>
              <a:avLst/>
              <a:gdLst>
                <a:gd name="T0" fmla="*/ 21 w 42"/>
                <a:gd name="T1" fmla="*/ 0 h 45"/>
                <a:gd name="T2" fmla="*/ 42 w 42"/>
                <a:gd name="T3" fmla="*/ 22 h 45"/>
                <a:gd name="T4" fmla="*/ 21 w 42"/>
                <a:gd name="T5" fmla="*/ 45 h 45"/>
                <a:gd name="T6" fmla="*/ 0 w 42"/>
                <a:gd name="T7" fmla="*/ 22 h 45"/>
                <a:gd name="T8" fmla="*/ 21 w 42"/>
                <a:gd name="T9" fmla="*/ 0 h 45"/>
                <a:gd name="T10" fmla="*/ 21 w 42"/>
                <a:gd name="T11" fmla="*/ 39 h 45"/>
                <a:gd name="T12" fmla="*/ 35 w 42"/>
                <a:gd name="T13" fmla="*/ 22 h 45"/>
                <a:gd name="T14" fmla="*/ 21 w 42"/>
                <a:gd name="T15" fmla="*/ 6 h 45"/>
                <a:gd name="T16" fmla="*/ 8 w 42"/>
                <a:gd name="T17" fmla="*/ 22 h 45"/>
                <a:gd name="T18" fmla="*/ 21 w 42"/>
                <a:gd name="T19" fmla="*/ 3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45">
                  <a:moveTo>
                    <a:pt x="21" y="0"/>
                  </a:moveTo>
                  <a:cubicBezTo>
                    <a:pt x="35" y="0"/>
                    <a:pt x="42" y="10"/>
                    <a:pt x="42" y="22"/>
                  </a:cubicBezTo>
                  <a:cubicBezTo>
                    <a:pt x="42" y="35"/>
                    <a:pt x="35" y="45"/>
                    <a:pt x="21" y="45"/>
                  </a:cubicBezTo>
                  <a:cubicBezTo>
                    <a:pt x="8" y="45"/>
                    <a:pt x="0" y="35"/>
                    <a:pt x="0" y="22"/>
                  </a:cubicBezTo>
                  <a:cubicBezTo>
                    <a:pt x="0" y="10"/>
                    <a:pt x="8" y="0"/>
                    <a:pt x="21" y="0"/>
                  </a:cubicBezTo>
                  <a:moveTo>
                    <a:pt x="21" y="39"/>
                  </a:moveTo>
                  <a:cubicBezTo>
                    <a:pt x="29" y="39"/>
                    <a:pt x="35" y="33"/>
                    <a:pt x="35" y="22"/>
                  </a:cubicBezTo>
                  <a:cubicBezTo>
                    <a:pt x="35" y="12"/>
                    <a:pt x="29" y="6"/>
                    <a:pt x="21" y="6"/>
                  </a:cubicBezTo>
                  <a:cubicBezTo>
                    <a:pt x="14" y="6"/>
                    <a:pt x="8" y="12"/>
                    <a:pt x="8" y="22"/>
                  </a:cubicBezTo>
                  <a:cubicBezTo>
                    <a:pt x="8" y="33"/>
                    <a:pt x="14" y="39"/>
                    <a:pt x="21" y="3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" name="Freeform 15"/>
            <p:cNvSpPr>
              <a:spLocks/>
            </p:cNvSpPr>
            <p:nvPr userDrawn="1"/>
          </p:nvSpPr>
          <p:spPr bwMode="auto">
            <a:xfrm>
              <a:off x="8950" y="3079"/>
              <a:ext cx="34" cy="86"/>
            </a:xfrm>
            <a:custGeom>
              <a:avLst/>
              <a:gdLst>
                <a:gd name="T0" fmla="*/ 7 w 24"/>
                <a:gd name="T1" fmla="*/ 24 h 61"/>
                <a:gd name="T2" fmla="*/ 0 w 24"/>
                <a:gd name="T3" fmla="*/ 24 h 61"/>
                <a:gd name="T4" fmla="*/ 0 w 24"/>
                <a:gd name="T5" fmla="*/ 18 h 61"/>
                <a:gd name="T6" fmla="*/ 7 w 24"/>
                <a:gd name="T7" fmla="*/ 18 h 61"/>
                <a:gd name="T8" fmla="*/ 7 w 24"/>
                <a:gd name="T9" fmla="*/ 11 h 61"/>
                <a:gd name="T10" fmla="*/ 19 w 24"/>
                <a:gd name="T11" fmla="*/ 0 h 61"/>
                <a:gd name="T12" fmla="*/ 24 w 24"/>
                <a:gd name="T13" fmla="*/ 1 h 61"/>
                <a:gd name="T14" fmla="*/ 24 w 24"/>
                <a:gd name="T15" fmla="*/ 7 h 61"/>
                <a:gd name="T16" fmla="*/ 20 w 24"/>
                <a:gd name="T17" fmla="*/ 7 h 61"/>
                <a:gd name="T18" fmla="*/ 14 w 24"/>
                <a:gd name="T19" fmla="*/ 11 h 61"/>
                <a:gd name="T20" fmla="*/ 14 w 24"/>
                <a:gd name="T21" fmla="*/ 18 h 61"/>
                <a:gd name="T22" fmla="*/ 22 w 24"/>
                <a:gd name="T23" fmla="*/ 18 h 61"/>
                <a:gd name="T24" fmla="*/ 22 w 24"/>
                <a:gd name="T25" fmla="*/ 24 h 61"/>
                <a:gd name="T26" fmla="*/ 14 w 24"/>
                <a:gd name="T27" fmla="*/ 24 h 61"/>
                <a:gd name="T28" fmla="*/ 14 w 24"/>
                <a:gd name="T29" fmla="*/ 61 h 61"/>
                <a:gd name="T30" fmla="*/ 7 w 24"/>
                <a:gd name="T31" fmla="*/ 61 h 61"/>
                <a:gd name="T32" fmla="*/ 7 w 24"/>
                <a:gd name="T33" fmla="*/ 2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61">
                  <a:moveTo>
                    <a:pt x="7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4"/>
                    <a:pt x="11" y="0"/>
                    <a:pt x="19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2" y="7"/>
                    <a:pt x="21" y="7"/>
                    <a:pt x="20" y="7"/>
                  </a:cubicBezTo>
                  <a:cubicBezTo>
                    <a:pt x="16" y="7"/>
                    <a:pt x="14" y="8"/>
                    <a:pt x="14" y="11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7" y="61"/>
                    <a:pt x="7" y="61"/>
                    <a:pt x="7" y="61"/>
                  </a:cubicBezTo>
                  <a:lnTo>
                    <a:pt x="7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" name="Freeform 16"/>
            <p:cNvSpPr>
              <a:spLocks noEditPoints="1"/>
            </p:cNvSpPr>
            <p:nvPr userDrawn="1"/>
          </p:nvSpPr>
          <p:spPr bwMode="auto">
            <a:xfrm>
              <a:off x="9023" y="3080"/>
              <a:ext cx="70" cy="85"/>
            </a:xfrm>
            <a:custGeom>
              <a:avLst/>
              <a:gdLst>
                <a:gd name="T0" fmla="*/ 0 w 49"/>
                <a:gd name="T1" fmla="*/ 0 h 60"/>
                <a:gd name="T2" fmla="*/ 20 w 49"/>
                <a:gd name="T3" fmla="*/ 0 h 60"/>
                <a:gd name="T4" fmla="*/ 49 w 49"/>
                <a:gd name="T5" fmla="*/ 29 h 60"/>
                <a:gd name="T6" fmla="*/ 20 w 49"/>
                <a:gd name="T7" fmla="*/ 60 h 60"/>
                <a:gd name="T8" fmla="*/ 0 w 49"/>
                <a:gd name="T9" fmla="*/ 60 h 60"/>
                <a:gd name="T10" fmla="*/ 0 w 49"/>
                <a:gd name="T11" fmla="*/ 0 h 60"/>
                <a:gd name="T12" fmla="*/ 8 w 49"/>
                <a:gd name="T13" fmla="*/ 53 h 60"/>
                <a:gd name="T14" fmla="*/ 21 w 49"/>
                <a:gd name="T15" fmla="*/ 53 h 60"/>
                <a:gd name="T16" fmla="*/ 41 w 49"/>
                <a:gd name="T17" fmla="*/ 30 h 60"/>
                <a:gd name="T18" fmla="*/ 21 w 49"/>
                <a:gd name="T19" fmla="*/ 7 h 60"/>
                <a:gd name="T20" fmla="*/ 8 w 49"/>
                <a:gd name="T21" fmla="*/ 7 h 60"/>
                <a:gd name="T22" fmla="*/ 8 w 49"/>
                <a:gd name="T23" fmla="*/ 5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9" h="60">
                  <a:moveTo>
                    <a:pt x="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39" y="0"/>
                    <a:pt x="49" y="9"/>
                    <a:pt x="49" y="29"/>
                  </a:cubicBezTo>
                  <a:cubicBezTo>
                    <a:pt x="49" y="49"/>
                    <a:pt x="40" y="60"/>
                    <a:pt x="20" y="60"/>
                  </a:cubicBezTo>
                  <a:cubicBezTo>
                    <a:pt x="0" y="60"/>
                    <a:pt x="0" y="60"/>
                    <a:pt x="0" y="60"/>
                  </a:cubicBezTo>
                  <a:lnTo>
                    <a:pt x="0" y="0"/>
                  </a:lnTo>
                  <a:close/>
                  <a:moveTo>
                    <a:pt x="8" y="53"/>
                  </a:moveTo>
                  <a:cubicBezTo>
                    <a:pt x="21" y="53"/>
                    <a:pt x="21" y="53"/>
                    <a:pt x="21" y="53"/>
                  </a:cubicBezTo>
                  <a:cubicBezTo>
                    <a:pt x="26" y="53"/>
                    <a:pt x="41" y="52"/>
                    <a:pt x="41" y="30"/>
                  </a:cubicBezTo>
                  <a:cubicBezTo>
                    <a:pt x="41" y="15"/>
                    <a:pt x="36" y="7"/>
                    <a:pt x="21" y="7"/>
                  </a:cubicBezTo>
                  <a:cubicBezTo>
                    <a:pt x="8" y="7"/>
                    <a:pt x="8" y="7"/>
                    <a:pt x="8" y="7"/>
                  </a:cubicBezTo>
                  <a:lnTo>
                    <a:pt x="8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" name="Freeform 17"/>
            <p:cNvSpPr>
              <a:spLocks noEditPoints="1"/>
            </p:cNvSpPr>
            <p:nvPr userDrawn="1"/>
          </p:nvSpPr>
          <p:spPr bwMode="auto">
            <a:xfrm>
              <a:off x="9100" y="3103"/>
              <a:ext cx="56" cy="63"/>
            </a:xfrm>
            <a:custGeom>
              <a:avLst/>
              <a:gdLst>
                <a:gd name="T0" fmla="*/ 39 w 40"/>
                <a:gd name="T1" fmla="*/ 30 h 45"/>
                <a:gd name="T2" fmla="*/ 20 w 40"/>
                <a:gd name="T3" fmla="*/ 45 h 45"/>
                <a:gd name="T4" fmla="*/ 0 w 40"/>
                <a:gd name="T5" fmla="*/ 22 h 45"/>
                <a:gd name="T6" fmla="*/ 20 w 40"/>
                <a:gd name="T7" fmla="*/ 0 h 45"/>
                <a:gd name="T8" fmla="*/ 39 w 40"/>
                <a:gd name="T9" fmla="*/ 24 h 45"/>
                <a:gd name="T10" fmla="*/ 7 w 40"/>
                <a:gd name="T11" fmla="*/ 24 h 45"/>
                <a:gd name="T12" fmla="*/ 21 w 40"/>
                <a:gd name="T13" fmla="*/ 39 h 45"/>
                <a:gd name="T14" fmla="*/ 32 w 40"/>
                <a:gd name="T15" fmla="*/ 30 h 45"/>
                <a:gd name="T16" fmla="*/ 39 w 40"/>
                <a:gd name="T17" fmla="*/ 30 h 45"/>
                <a:gd name="T18" fmla="*/ 32 w 40"/>
                <a:gd name="T19" fmla="*/ 18 h 45"/>
                <a:gd name="T20" fmla="*/ 19 w 40"/>
                <a:gd name="T21" fmla="*/ 6 h 45"/>
                <a:gd name="T22" fmla="*/ 7 w 40"/>
                <a:gd name="T23" fmla="*/ 18 h 45"/>
                <a:gd name="T24" fmla="*/ 32 w 40"/>
                <a:gd name="T25" fmla="*/ 1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5">
                  <a:moveTo>
                    <a:pt x="39" y="30"/>
                  </a:moveTo>
                  <a:cubicBezTo>
                    <a:pt x="37" y="40"/>
                    <a:pt x="30" y="45"/>
                    <a:pt x="20" y="45"/>
                  </a:cubicBezTo>
                  <a:cubicBezTo>
                    <a:pt x="6" y="45"/>
                    <a:pt x="0" y="35"/>
                    <a:pt x="0" y="22"/>
                  </a:cubicBezTo>
                  <a:cubicBezTo>
                    <a:pt x="0" y="9"/>
                    <a:pt x="8" y="0"/>
                    <a:pt x="20" y="0"/>
                  </a:cubicBezTo>
                  <a:cubicBezTo>
                    <a:pt x="35" y="0"/>
                    <a:pt x="40" y="14"/>
                    <a:pt x="39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32"/>
                    <a:pt x="11" y="39"/>
                    <a:pt x="21" y="39"/>
                  </a:cubicBezTo>
                  <a:cubicBezTo>
                    <a:pt x="26" y="39"/>
                    <a:pt x="31" y="36"/>
                    <a:pt x="32" y="30"/>
                  </a:cubicBezTo>
                  <a:lnTo>
                    <a:pt x="39" y="30"/>
                  </a:lnTo>
                  <a:close/>
                  <a:moveTo>
                    <a:pt x="32" y="18"/>
                  </a:moveTo>
                  <a:cubicBezTo>
                    <a:pt x="32" y="11"/>
                    <a:pt x="26" y="6"/>
                    <a:pt x="19" y="6"/>
                  </a:cubicBezTo>
                  <a:cubicBezTo>
                    <a:pt x="12" y="6"/>
                    <a:pt x="8" y="11"/>
                    <a:pt x="7" y="18"/>
                  </a:cubicBez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" name="Freeform 18"/>
            <p:cNvSpPr>
              <a:spLocks/>
            </p:cNvSpPr>
            <p:nvPr userDrawn="1"/>
          </p:nvSpPr>
          <p:spPr bwMode="auto">
            <a:xfrm>
              <a:off x="9156" y="3079"/>
              <a:ext cx="34" cy="86"/>
            </a:xfrm>
            <a:custGeom>
              <a:avLst/>
              <a:gdLst>
                <a:gd name="T0" fmla="*/ 8 w 24"/>
                <a:gd name="T1" fmla="*/ 24 h 61"/>
                <a:gd name="T2" fmla="*/ 0 w 24"/>
                <a:gd name="T3" fmla="*/ 24 h 61"/>
                <a:gd name="T4" fmla="*/ 0 w 24"/>
                <a:gd name="T5" fmla="*/ 18 h 61"/>
                <a:gd name="T6" fmla="*/ 8 w 24"/>
                <a:gd name="T7" fmla="*/ 18 h 61"/>
                <a:gd name="T8" fmla="*/ 8 w 24"/>
                <a:gd name="T9" fmla="*/ 11 h 61"/>
                <a:gd name="T10" fmla="*/ 20 w 24"/>
                <a:gd name="T11" fmla="*/ 0 h 61"/>
                <a:gd name="T12" fmla="*/ 24 w 24"/>
                <a:gd name="T13" fmla="*/ 1 h 61"/>
                <a:gd name="T14" fmla="*/ 24 w 24"/>
                <a:gd name="T15" fmla="*/ 7 h 61"/>
                <a:gd name="T16" fmla="*/ 20 w 24"/>
                <a:gd name="T17" fmla="*/ 7 h 61"/>
                <a:gd name="T18" fmla="*/ 15 w 24"/>
                <a:gd name="T19" fmla="*/ 11 h 61"/>
                <a:gd name="T20" fmla="*/ 15 w 24"/>
                <a:gd name="T21" fmla="*/ 18 h 61"/>
                <a:gd name="T22" fmla="*/ 23 w 24"/>
                <a:gd name="T23" fmla="*/ 18 h 61"/>
                <a:gd name="T24" fmla="*/ 23 w 24"/>
                <a:gd name="T25" fmla="*/ 24 h 61"/>
                <a:gd name="T26" fmla="*/ 15 w 24"/>
                <a:gd name="T27" fmla="*/ 24 h 61"/>
                <a:gd name="T28" fmla="*/ 15 w 24"/>
                <a:gd name="T29" fmla="*/ 61 h 61"/>
                <a:gd name="T30" fmla="*/ 8 w 24"/>
                <a:gd name="T31" fmla="*/ 61 h 61"/>
                <a:gd name="T32" fmla="*/ 8 w 24"/>
                <a:gd name="T33" fmla="*/ 2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61">
                  <a:moveTo>
                    <a:pt x="8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4"/>
                    <a:pt x="12" y="0"/>
                    <a:pt x="20" y="0"/>
                  </a:cubicBezTo>
                  <a:cubicBezTo>
                    <a:pt x="21" y="0"/>
                    <a:pt x="23" y="1"/>
                    <a:pt x="24" y="1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7"/>
                    <a:pt x="21" y="7"/>
                    <a:pt x="20" y="7"/>
                  </a:cubicBezTo>
                  <a:cubicBezTo>
                    <a:pt x="17" y="7"/>
                    <a:pt x="15" y="8"/>
                    <a:pt x="15" y="11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8" y="61"/>
                    <a:pt x="8" y="61"/>
                    <a:pt x="8" y="61"/>
                  </a:cubicBezTo>
                  <a:lnTo>
                    <a:pt x="8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" name="Freeform 19"/>
            <p:cNvSpPr>
              <a:spLocks noEditPoints="1"/>
            </p:cNvSpPr>
            <p:nvPr userDrawn="1"/>
          </p:nvSpPr>
          <p:spPr bwMode="auto">
            <a:xfrm>
              <a:off x="9190" y="3103"/>
              <a:ext cx="58" cy="63"/>
            </a:xfrm>
            <a:custGeom>
              <a:avLst/>
              <a:gdLst>
                <a:gd name="T0" fmla="*/ 40 w 41"/>
                <a:gd name="T1" fmla="*/ 30 h 45"/>
                <a:gd name="T2" fmla="*/ 21 w 41"/>
                <a:gd name="T3" fmla="*/ 45 h 45"/>
                <a:gd name="T4" fmla="*/ 0 w 41"/>
                <a:gd name="T5" fmla="*/ 22 h 45"/>
                <a:gd name="T6" fmla="*/ 21 w 41"/>
                <a:gd name="T7" fmla="*/ 0 h 45"/>
                <a:gd name="T8" fmla="*/ 40 w 41"/>
                <a:gd name="T9" fmla="*/ 24 h 45"/>
                <a:gd name="T10" fmla="*/ 8 w 41"/>
                <a:gd name="T11" fmla="*/ 24 h 45"/>
                <a:gd name="T12" fmla="*/ 21 w 41"/>
                <a:gd name="T13" fmla="*/ 39 h 45"/>
                <a:gd name="T14" fmla="*/ 32 w 41"/>
                <a:gd name="T15" fmla="*/ 30 h 45"/>
                <a:gd name="T16" fmla="*/ 40 w 41"/>
                <a:gd name="T17" fmla="*/ 30 h 45"/>
                <a:gd name="T18" fmla="*/ 33 w 41"/>
                <a:gd name="T19" fmla="*/ 18 h 45"/>
                <a:gd name="T20" fmla="*/ 20 w 41"/>
                <a:gd name="T21" fmla="*/ 6 h 45"/>
                <a:gd name="T22" fmla="*/ 8 w 41"/>
                <a:gd name="T23" fmla="*/ 18 h 45"/>
                <a:gd name="T24" fmla="*/ 33 w 41"/>
                <a:gd name="T25" fmla="*/ 1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45">
                  <a:moveTo>
                    <a:pt x="40" y="30"/>
                  </a:moveTo>
                  <a:cubicBezTo>
                    <a:pt x="38" y="40"/>
                    <a:pt x="31" y="45"/>
                    <a:pt x="21" y="45"/>
                  </a:cubicBezTo>
                  <a:cubicBezTo>
                    <a:pt x="7" y="45"/>
                    <a:pt x="1" y="35"/>
                    <a:pt x="0" y="22"/>
                  </a:cubicBezTo>
                  <a:cubicBezTo>
                    <a:pt x="0" y="9"/>
                    <a:pt x="9" y="0"/>
                    <a:pt x="21" y="0"/>
                  </a:cubicBezTo>
                  <a:cubicBezTo>
                    <a:pt x="36" y="0"/>
                    <a:pt x="41" y="14"/>
                    <a:pt x="40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32"/>
                    <a:pt x="12" y="39"/>
                    <a:pt x="21" y="39"/>
                  </a:cubicBezTo>
                  <a:cubicBezTo>
                    <a:pt x="27" y="39"/>
                    <a:pt x="31" y="36"/>
                    <a:pt x="32" y="30"/>
                  </a:cubicBezTo>
                  <a:lnTo>
                    <a:pt x="40" y="30"/>
                  </a:lnTo>
                  <a:close/>
                  <a:moveTo>
                    <a:pt x="33" y="18"/>
                  </a:moveTo>
                  <a:cubicBezTo>
                    <a:pt x="32" y="11"/>
                    <a:pt x="27" y="6"/>
                    <a:pt x="20" y="6"/>
                  </a:cubicBezTo>
                  <a:cubicBezTo>
                    <a:pt x="13" y="6"/>
                    <a:pt x="8" y="11"/>
                    <a:pt x="8" y="18"/>
                  </a:cubicBezTo>
                  <a:lnTo>
                    <a:pt x="33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" name="Freeform 20"/>
            <p:cNvSpPr>
              <a:spLocks/>
            </p:cNvSpPr>
            <p:nvPr userDrawn="1"/>
          </p:nvSpPr>
          <p:spPr bwMode="auto">
            <a:xfrm>
              <a:off x="9255" y="3103"/>
              <a:ext cx="51" cy="62"/>
            </a:xfrm>
            <a:custGeom>
              <a:avLst/>
              <a:gdLst>
                <a:gd name="T0" fmla="*/ 0 w 36"/>
                <a:gd name="T1" fmla="*/ 1 h 44"/>
                <a:gd name="T2" fmla="*/ 7 w 36"/>
                <a:gd name="T3" fmla="*/ 1 h 44"/>
                <a:gd name="T4" fmla="*/ 7 w 36"/>
                <a:gd name="T5" fmla="*/ 7 h 44"/>
                <a:gd name="T6" fmla="*/ 7 w 36"/>
                <a:gd name="T7" fmla="*/ 7 h 44"/>
                <a:gd name="T8" fmla="*/ 21 w 36"/>
                <a:gd name="T9" fmla="*/ 0 h 44"/>
                <a:gd name="T10" fmla="*/ 36 w 36"/>
                <a:gd name="T11" fmla="*/ 15 h 44"/>
                <a:gd name="T12" fmla="*/ 36 w 36"/>
                <a:gd name="T13" fmla="*/ 44 h 44"/>
                <a:gd name="T14" fmla="*/ 29 w 36"/>
                <a:gd name="T15" fmla="*/ 44 h 44"/>
                <a:gd name="T16" fmla="*/ 29 w 36"/>
                <a:gd name="T17" fmla="*/ 15 h 44"/>
                <a:gd name="T18" fmla="*/ 20 w 36"/>
                <a:gd name="T19" fmla="*/ 6 h 44"/>
                <a:gd name="T20" fmla="*/ 7 w 36"/>
                <a:gd name="T21" fmla="*/ 19 h 44"/>
                <a:gd name="T22" fmla="*/ 7 w 36"/>
                <a:gd name="T23" fmla="*/ 44 h 44"/>
                <a:gd name="T24" fmla="*/ 0 w 36"/>
                <a:gd name="T25" fmla="*/ 44 h 44"/>
                <a:gd name="T26" fmla="*/ 0 w 36"/>
                <a:gd name="T27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4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10" y="2"/>
                    <a:pt x="15" y="0"/>
                    <a:pt x="21" y="0"/>
                  </a:cubicBezTo>
                  <a:cubicBezTo>
                    <a:pt x="32" y="0"/>
                    <a:pt x="36" y="6"/>
                    <a:pt x="36" y="15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9"/>
                    <a:pt x="25" y="6"/>
                    <a:pt x="20" y="6"/>
                  </a:cubicBezTo>
                  <a:cubicBezTo>
                    <a:pt x="11" y="6"/>
                    <a:pt x="7" y="12"/>
                    <a:pt x="7" y="19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0" y="44"/>
                    <a:pt x="0" y="44"/>
                    <a:pt x="0" y="44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" name="Freeform 21"/>
            <p:cNvSpPr>
              <a:spLocks/>
            </p:cNvSpPr>
            <p:nvPr userDrawn="1"/>
          </p:nvSpPr>
          <p:spPr bwMode="auto">
            <a:xfrm>
              <a:off x="9315" y="3103"/>
              <a:ext cx="56" cy="63"/>
            </a:xfrm>
            <a:custGeom>
              <a:avLst/>
              <a:gdLst>
                <a:gd name="T0" fmla="*/ 32 w 40"/>
                <a:gd name="T1" fmla="*/ 14 h 45"/>
                <a:gd name="T2" fmla="*/ 21 w 40"/>
                <a:gd name="T3" fmla="*/ 6 h 45"/>
                <a:gd name="T4" fmla="*/ 8 w 40"/>
                <a:gd name="T5" fmla="*/ 23 h 45"/>
                <a:gd name="T6" fmla="*/ 21 w 40"/>
                <a:gd name="T7" fmla="*/ 39 h 45"/>
                <a:gd name="T8" fmla="*/ 32 w 40"/>
                <a:gd name="T9" fmla="*/ 28 h 45"/>
                <a:gd name="T10" fmla="*/ 40 w 40"/>
                <a:gd name="T11" fmla="*/ 28 h 45"/>
                <a:gd name="T12" fmla="*/ 21 w 40"/>
                <a:gd name="T13" fmla="*/ 45 h 45"/>
                <a:gd name="T14" fmla="*/ 0 w 40"/>
                <a:gd name="T15" fmla="*/ 23 h 45"/>
                <a:gd name="T16" fmla="*/ 21 w 40"/>
                <a:gd name="T17" fmla="*/ 0 h 45"/>
                <a:gd name="T18" fmla="*/ 39 w 40"/>
                <a:gd name="T19" fmla="*/ 14 h 45"/>
                <a:gd name="T20" fmla="*/ 32 w 40"/>
                <a:gd name="T21" fmla="*/ 1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45">
                  <a:moveTo>
                    <a:pt x="32" y="14"/>
                  </a:moveTo>
                  <a:cubicBezTo>
                    <a:pt x="31" y="9"/>
                    <a:pt x="27" y="6"/>
                    <a:pt x="21" y="6"/>
                  </a:cubicBezTo>
                  <a:cubicBezTo>
                    <a:pt x="11" y="6"/>
                    <a:pt x="8" y="14"/>
                    <a:pt x="8" y="23"/>
                  </a:cubicBezTo>
                  <a:cubicBezTo>
                    <a:pt x="8" y="31"/>
                    <a:pt x="11" y="39"/>
                    <a:pt x="21" y="39"/>
                  </a:cubicBezTo>
                  <a:cubicBezTo>
                    <a:pt x="27" y="39"/>
                    <a:pt x="32" y="35"/>
                    <a:pt x="32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38" y="39"/>
                    <a:pt x="32" y="45"/>
                    <a:pt x="21" y="45"/>
                  </a:cubicBezTo>
                  <a:cubicBezTo>
                    <a:pt x="7" y="45"/>
                    <a:pt x="0" y="36"/>
                    <a:pt x="0" y="23"/>
                  </a:cubicBezTo>
                  <a:cubicBezTo>
                    <a:pt x="0" y="10"/>
                    <a:pt x="7" y="0"/>
                    <a:pt x="21" y="0"/>
                  </a:cubicBezTo>
                  <a:cubicBezTo>
                    <a:pt x="31" y="0"/>
                    <a:pt x="38" y="4"/>
                    <a:pt x="39" y="14"/>
                  </a:cubicBezTo>
                  <a:lnTo>
                    <a:pt x="32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" name="Freeform 22"/>
            <p:cNvSpPr>
              <a:spLocks noEditPoints="1"/>
            </p:cNvSpPr>
            <p:nvPr userDrawn="1"/>
          </p:nvSpPr>
          <p:spPr bwMode="auto">
            <a:xfrm>
              <a:off x="9377" y="3103"/>
              <a:ext cx="56" cy="63"/>
            </a:xfrm>
            <a:custGeom>
              <a:avLst/>
              <a:gdLst>
                <a:gd name="T0" fmla="*/ 39 w 40"/>
                <a:gd name="T1" fmla="*/ 30 h 45"/>
                <a:gd name="T2" fmla="*/ 20 w 40"/>
                <a:gd name="T3" fmla="*/ 45 h 45"/>
                <a:gd name="T4" fmla="*/ 0 w 40"/>
                <a:gd name="T5" fmla="*/ 22 h 45"/>
                <a:gd name="T6" fmla="*/ 20 w 40"/>
                <a:gd name="T7" fmla="*/ 0 h 45"/>
                <a:gd name="T8" fmla="*/ 40 w 40"/>
                <a:gd name="T9" fmla="*/ 24 h 45"/>
                <a:gd name="T10" fmla="*/ 7 w 40"/>
                <a:gd name="T11" fmla="*/ 24 h 45"/>
                <a:gd name="T12" fmla="*/ 21 w 40"/>
                <a:gd name="T13" fmla="*/ 39 h 45"/>
                <a:gd name="T14" fmla="*/ 32 w 40"/>
                <a:gd name="T15" fmla="*/ 30 h 45"/>
                <a:gd name="T16" fmla="*/ 39 w 40"/>
                <a:gd name="T17" fmla="*/ 30 h 45"/>
                <a:gd name="T18" fmla="*/ 32 w 40"/>
                <a:gd name="T19" fmla="*/ 18 h 45"/>
                <a:gd name="T20" fmla="*/ 20 w 40"/>
                <a:gd name="T21" fmla="*/ 6 h 45"/>
                <a:gd name="T22" fmla="*/ 7 w 40"/>
                <a:gd name="T23" fmla="*/ 18 h 45"/>
                <a:gd name="T24" fmla="*/ 32 w 40"/>
                <a:gd name="T25" fmla="*/ 1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5">
                  <a:moveTo>
                    <a:pt x="39" y="30"/>
                  </a:moveTo>
                  <a:cubicBezTo>
                    <a:pt x="37" y="40"/>
                    <a:pt x="30" y="45"/>
                    <a:pt x="20" y="45"/>
                  </a:cubicBezTo>
                  <a:cubicBezTo>
                    <a:pt x="7" y="45"/>
                    <a:pt x="0" y="35"/>
                    <a:pt x="0" y="22"/>
                  </a:cubicBezTo>
                  <a:cubicBezTo>
                    <a:pt x="0" y="9"/>
                    <a:pt x="8" y="0"/>
                    <a:pt x="20" y="0"/>
                  </a:cubicBezTo>
                  <a:cubicBezTo>
                    <a:pt x="35" y="0"/>
                    <a:pt x="40" y="14"/>
                    <a:pt x="40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32"/>
                    <a:pt x="11" y="39"/>
                    <a:pt x="21" y="39"/>
                  </a:cubicBezTo>
                  <a:cubicBezTo>
                    <a:pt x="27" y="39"/>
                    <a:pt x="31" y="36"/>
                    <a:pt x="32" y="30"/>
                  </a:cubicBezTo>
                  <a:lnTo>
                    <a:pt x="39" y="30"/>
                  </a:lnTo>
                  <a:close/>
                  <a:moveTo>
                    <a:pt x="32" y="18"/>
                  </a:moveTo>
                  <a:cubicBezTo>
                    <a:pt x="32" y="11"/>
                    <a:pt x="27" y="6"/>
                    <a:pt x="20" y="6"/>
                  </a:cubicBezTo>
                  <a:cubicBezTo>
                    <a:pt x="12" y="6"/>
                    <a:pt x="8" y="11"/>
                    <a:pt x="7" y="18"/>
                  </a:cubicBez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" name="Freeform 23"/>
            <p:cNvSpPr>
              <a:spLocks noEditPoints="1"/>
            </p:cNvSpPr>
            <p:nvPr userDrawn="1"/>
          </p:nvSpPr>
          <p:spPr bwMode="auto">
            <a:xfrm>
              <a:off x="8268" y="3066"/>
              <a:ext cx="137" cy="137"/>
            </a:xfrm>
            <a:custGeom>
              <a:avLst/>
              <a:gdLst>
                <a:gd name="T0" fmla="*/ 49 w 97"/>
                <a:gd name="T1" fmla="*/ 97 h 97"/>
                <a:gd name="T2" fmla="*/ 14 w 97"/>
                <a:gd name="T3" fmla="*/ 82 h 97"/>
                <a:gd name="T4" fmla="*/ 0 w 97"/>
                <a:gd name="T5" fmla="*/ 48 h 97"/>
                <a:gd name="T6" fmla="*/ 14 w 97"/>
                <a:gd name="T7" fmla="*/ 14 h 97"/>
                <a:gd name="T8" fmla="*/ 49 w 97"/>
                <a:gd name="T9" fmla="*/ 0 h 97"/>
                <a:gd name="T10" fmla="*/ 83 w 97"/>
                <a:gd name="T11" fmla="*/ 14 h 97"/>
                <a:gd name="T12" fmla="*/ 97 w 97"/>
                <a:gd name="T13" fmla="*/ 48 h 97"/>
                <a:gd name="T14" fmla="*/ 83 w 97"/>
                <a:gd name="T15" fmla="*/ 82 h 97"/>
                <a:gd name="T16" fmla="*/ 49 w 97"/>
                <a:gd name="T17" fmla="*/ 97 h 97"/>
                <a:gd name="T18" fmla="*/ 49 w 97"/>
                <a:gd name="T19" fmla="*/ 2 h 97"/>
                <a:gd name="T20" fmla="*/ 2 w 97"/>
                <a:gd name="T21" fmla="*/ 48 h 97"/>
                <a:gd name="T22" fmla="*/ 49 w 97"/>
                <a:gd name="T23" fmla="*/ 95 h 97"/>
                <a:gd name="T24" fmla="*/ 95 w 97"/>
                <a:gd name="T25" fmla="*/ 48 h 97"/>
                <a:gd name="T26" fmla="*/ 49 w 97"/>
                <a:gd name="T27" fmla="*/ 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7" h="97">
                  <a:moveTo>
                    <a:pt x="49" y="97"/>
                  </a:moveTo>
                  <a:cubicBezTo>
                    <a:pt x="36" y="97"/>
                    <a:pt x="24" y="92"/>
                    <a:pt x="14" y="82"/>
                  </a:cubicBezTo>
                  <a:cubicBezTo>
                    <a:pt x="5" y="73"/>
                    <a:pt x="0" y="61"/>
                    <a:pt x="0" y="48"/>
                  </a:cubicBezTo>
                  <a:cubicBezTo>
                    <a:pt x="0" y="35"/>
                    <a:pt x="5" y="23"/>
                    <a:pt x="14" y="14"/>
                  </a:cubicBezTo>
                  <a:cubicBezTo>
                    <a:pt x="24" y="5"/>
                    <a:pt x="36" y="0"/>
                    <a:pt x="49" y="0"/>
                  </a:cubicBezTo>
                  <a:cubicBezTo>
                    <a:pt x="62" y="0"/>
                    <a:pt x="74" y="5"/>
                    <a:pt x="83" y="14"/>
                  </a:cubicBezTo>
                  <a:cubicBezTo>
                    <a:pt x="92" y="23"/>
                    <a:pt x="97" y="35"/>
                    <a:pt x="97" y="48"/>
                  </a:cubicBezTo>
                  <a:cubicBezTo>
                    <a:pt x="97" y="61"/>
                    <a:pt x="92" y="73"/>
                    <a:pt x="83" y="82"/>
                  </a:cubicBezTo>
                  <a:cubicBezTo>
                    <a:pt x="74" y="92"/>
                    <a:pt x="62" y="97"/>
                    <a:pt x="49" y="97"/>
                  </a:cubicBezTo>
                  <a:moveTo>
                    <a:pt x="49" y="2"/>
                  </a:moveTo>
                  <a:cubicBezTo>
                    <a:pt x="23" y="2"/>
                    <a:pt x="2" y="23"/>
                    <a:pt x="2" y="48"/>
                  </a:cubicBezTo>
                  <a:cubicBezTo>
                    <a:pt x="2" y="74"/>
                    <a:pt x="23" y="95"/>
                    <a:pt x="49" y="95"/>
                  </a:cubicBezTo>
                  <a:cubicBezTo>
                    <a:pt x="74" y="95"/>
                    <a:pt x="95" y="74"/>
                    <a:pt x="95" y="48"/>
                  </a:cubicBezTo>
                  <a:cubicBezTo>
                    <a:pt x="95" y="23"/>
                    <a:pt x="74" y="2"/>
                    <a:pt x="49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" name="Oval 24"/>
            <p:cNvSpPr>
              <a:spLocks noChangeArrowheads="1"/>
            </p:cNvSpPr>
            <p:nvPr userDrawn="1"/>
          </p:nvSpPr>
          <p:spPr bwMode="auto">
            <a:xfrm>
              <a:off x="8333" y="3206"/>
              <a:ext cx="7" cy="1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" name="Freeform 25"/>
            <p:cNvSpPr>
              <a:spLocks/>
            </p:cNvSpPr>
            <p:nvPr userDrawn="1"/>
          </p:nvSpPr>
          <p:spPr bwMode="auto">
            <a:xfrm>
              <a:off x="8343" y="3204"/>
              <a:ext cx="14" cy="10"/>
            </a:xfrm>
            <a:custGeom>
              <a:avLst/>
              <a:gdLst>
                <a:gd name="T0" fmla="*/ 4 w 10"/>
                <a:gd name="T1" fmla="*/ 5 h 7"/>
                <a:gd name="T2" fmla="*/ 10 w 10"/>
                <a:gd name="T3" fmla="*/ 6 h 7"/>
                <a:gd name="T4" fmla="*/ 6 w 10"/>
                <a:gd name="T5" fmla="*/ 1 h 7"/>
                <a:gd name="T6" fmla="*/ 0 w 10"/>
                <a:gd name="T7" fmla="*/ 1 h 7"/>
                <a:gd name="T8" fmla="*/ 4 w 10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4" y="5"/>
                  </a:moveTo>
                  <a:cubicBezTo>
                    <a:pt x="7" y="7"/>
                    <a:pt x="10" y="6"/>
                    <a:pt x="10" y="6"/>
                  </a:cubicBezTo>
                  <a:cubicBezTo>
                    <a:pt x="10" y="6"/>
                    <a:pt x="9" y="2"/>
                    <a:pt x="6" y="1"/>
                  </a:cubicBezTo>
                  <a:cubicBezTo>
                    <a:pt x="3" y="0"/>
                    <a:pt x="0" y="1"/>
                    <a:pt x="0" y="1"/>
                  </a:cubicBezTo>
                  <a:cubicBezTo>
                    <a:pt x="0" y="1"/>
                    <a:pt x="1" y="4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" name="Freeform 26"/>
            <p:cNvSpPr>
              <a:spLocks/>
            </p:cNvSpPr>
            <p:nvPr userDrawn="1"/>
          </p:nvSpPr>
          <p:spPr bwMode="auto">
            <a:xfrm>
              <a:off x="8355" y="3202"/>
              <a:ext cx="15" cy="8"/>
            </a:xfrm>
            <a:custGeom>
              <a:avLst/>
              <a:gdLst>
                <a:gd name="T0" fmla="*/ 5 w 11"/>
                <a:gd name="T1" fmla="*/ 5 h 6"/>
                <a:gd name="T2" fmla="*/ 11 w 11"/>
                <a:gd name="T3" fmla="*/ 5 h 6"/>
                <a:gd name="T4" fmla="*/ 6 w 11"/>
                <a:gd name="T5" fmla="*/ 1 h 6"/>
                <a:gd name="T6" fmla="*/ 0 w 11"/>
                <a:gd name="T7" fmla="*/ 1 h 6"/>
                <a:gd name="T8" fmla="*/ 5 w 11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5" y="5"/>
                  </a:moveTo>
                  <a:cubicBezTo>
                    <a:pt x="8" y="6"/>
                    <a:pt x="11" y="5"/>
                    <a:pt x="11" y="5"/>
                  </a:cubicBezTo>
                  <a:cubicBezTo>
                    <a:pt x="11" y="5"/>
                    <a:pt x="9" y="2"/>
                    <a:pt x="6" y="1"/>
                  </a:cubicBezTo>
                  <a:cubicBezTo>
                    <a:pt x="3" y="0"/>
                    <a:pt x="0" y="1"/>
                    <a:pt x="0" y="1"/>
                  </a:cubicBezTo>
                  <a:cubicBezTo>
                    <a:pt x="0" y="1"/>
                    <a:pt x="1" y="4"/>
                    <a:pt x="5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" name="Freeform 27"/>
            <p:cNvSpPr>
              <a:spLocks/>
            </p:cNvSpPr>
            <p:nvPr userDrawn="1"/>
          </p:nvSpPr>
          <p:spPr bwMode="auto">
            <a:xfrm>
              <a:off x="8364" y="3197"/>
              <a:ext cx="17" cy="7"/>
            </a:xfrm>
            <a:custGeom>
              <a:avLst/>
              <a:gdLst>
                <a:gd name="T0" fmla="*/ 6 w 12"/>
                <a:gd name="T1" fmla="*/ 5 h 5"/>
                <a:gd name="T2" fmla="*/ 12 w 12"/>
                <a:gd name="T3" fmla="*/ 3 h 5"/>
                <a:gd name="T4" fmla="*/ 6 w 12"/>
                <a:gd name="T5" fmla="*/ 0 h 5"/>
                <a:gd name="T6" fmla="*/ 0 w 12"/>
                <a:gd name="T7" fmla="*/ 2 h 5"/>
                <a:gd name="T8" fmla="*/ 6 w 1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6" y="5"/>
                  </a:moveTo>
                  <a:cubicBezTo>
                    <a:pt x="9" y="5"/>
                    <a:pt x="12" y="3"/>
                    <a:pt x="12" y="3"/>
                  </a:cubicBezTo>
                  <a:cubicBezTo>
                    <a:pt x="12" y="3"/>
                    <a:pt x="10" y="1"/>
                    <a:pt x="6" y="0"/>
                  </a:cubicBezTo>
                  <a:cubicBezTo>
                    <a:pt x="3" y="0"/>
                    <a:pt x="0" y="2"/>
                    <a:pt x="0" y="2"/>
                  </a:cubicBezTo>
                  <a:cubicBezTo>
                    <a:pt x="0" y="2"/>
                    <a:pt x="3" y="4"/>
                    <a:pt x="6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" name="Freeform 28"/>
            <p:cNvSpPr>
              <a:spLocks/>
            </p:cNvSpPr>
            <p:nvPr userDrawn="1"/>
          </p:nvSpPr>
          <p:spPr bwMode="auto">
            <a:xfrm>
              <a:off x="8376" y="3190"/>
              <a:ext cx="15" cy="7"/>
            </a:xfrm>
            <a:custGeom>
              <a:avLst/>
              <a:gdLst>
                <a:gd name="T0" fmla="*/ 5 w 11"/>
                <a:gd name="T1" fmla="*/ 5 h 5"/>
                <a:gd name="T2" fmla="*/ 11 w 11"/>
                <a:gd name="T3" fmla="*/ 3 h 5"/>
                <a:gd name="T4" fmla="*/ 5 w 11"/>
                <a:gd name="T5" fmla="*/ 0 h 5"/>
                <a:gd name="T6" fmla="*/ 0 w 11"/>
                <a:gd name="T7" fmla="*/ 3 h 5"/>
                <a:gd name="T8" fmla="*/ 5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5" y="5"/>
                  </a:moveTo>
                  <a:cubicBezTo>
                    <a:pt x="9" y="5"/>
                    <a:pt x="11" y="3"/>
                    <a:pt x="11" y="3"/>
                  </a:cubicBezTo>
                  <a:cubicBezTo>
                    <a:pt x="11" y="3"/>
                    <a:pt x="8" y="0"/>
                    <a:pt x="5" y="0"/>
                  </a:cubicBezTo>
                  <a:cubicBezTo>
                    <a:pt x="2" y="0"/>
                    <a:pt x="0" y="3"/>
                    <a:pt x="0" y="3"/>
                  </a:cubicBezTo>
                  <a:cubicBezTo>
                    <a:pt x="0" y="3"/>
                    <a:pt x="2" y="5"/>
                    <a:pt x="5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" name="Freeform 29"/>
            <p:cNvSpPr>
              <a:spLocks/>
            </p:cNvSpPr>
            <p:nvPr userDrawn="1"/>
          </p:nvSpPr>
          <p:spPr bwMode="auto">
            <a:xfrm>
              <a:off x="8384" y="3182"/>
              <a:ext cx="16" cy="8"/>
            </a:xfrm>
            <a:custGeom>
              <a:avLst/>
              <a:gdLst>
                <a:gd name="T0" fmla="*/ 6 w 11"/>
                <a:gd name="T1" fmla="*/ 5 h 6"/>
                <a:gd name="T2" fmla="*/ 11 w 11"/>
                <a:gd name="T3" fmla="*/ 2 h 6"/>
                <a:gd name="T4" fmla="*/ 5 w 11"/>
                <a:gd name="T5" fmla="*/ 1 h 6"/>
                <a:gd name="T6" fmla="*/ 0 w 11"/>
                <a:gd name="T7" fmla="*/ 4 h 6"/>
                <a:gd name="T8" fmla="*/ 6 w 11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6" y="5"/>
                  </a:moveTo>
                  <a:cubicBezTo>
                    <a:pt x="9" y="5"/>
                    <a:pt x="11" y="2"/>
                    <a:pt x="11" y="2"/>
                  </a:cubicBezTo>
                  <a:cubicBezTo>
                    <a:pt x="11" y="2"/>
                    <a:pt x="8" y="0"/>
                    <a:pt x="5" y="1"/>
                  </a:cubicBezTo>
                  <a:cubicBezTo>
                    <a:pt x="2" y="1"/>
                    <a:pt x="0" y="4"/>
                    <a:pt x="0" y="4"/>
                  </a:cubicBezTo>
                  <a:cubicBezTo>
                    <a:pt x="0" y="4"/>
                    <a:pt x="3" y="6"/>
                    <a:pt x="6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" name="Freeform 30"/>
            <p:cNvSpPr>
              <a:spLocks/>
            </p:cNvSpPr>
            <p:nvPr userDrawn="1"/>
          </p:nvSpPr>
          <p:spPr bwMode="auto">
            <a:xfrm>
              <a:off x="8393" y="3172"/>
              <a:ext cx="15" cy="10"/>
            </a:xfrm>
            <a:custGeom>
              <a:avLst/>
              <a:gdLst>
                <a:gd name="T0" fmla="*/ 6 w 11"/>
                <a:gd name="T1" fmla="*/ 6 h 7"/>
                <a:gd name="T2" fmla="*/ 11 w 11"/>
                <a:gd name="T3" fmla="*/ 1 h 7"/>
                <a:gd name="T4" fmla="*/ 4 w 11"/>
                <a:gd name="T5" fmla="*/ 1 h 7"/>
                <a:gd name="T6" fmla="*/ 0 w 11"/>
                <a:gd name="T7" fmla="*/ 5 h 7"/>
                <a:gd name="T8" fmla="*/ 6 w 11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6" y="6"/>
                  </a:moveTo>
                  <a:cubicBezTo>
                    <a:pt x="9" y="5"/>
                    <a:pt x="11" y="1"/>
                    <a:pt x="11" y="1"/>
                  </a:cubicBezTo>
                  <a:cubicBezTo>
                    <a:pt x="11" y="1"/>
                    <a:pt x="7" y="0"/>
                    <a:pt x="4" y="1"/>
                  </a:cubicBezTo>
                  <a:cubicBezTo>
                    <a:pt x="1" y="2"/>
                    <a:pt x="0" y="5"/>
                    <a:pt x="0" y="5"/>
                  </a:cubicBezTo>
                  <a:cubicBezTo>
                    <a:pt x="0" y="5"/>
                    <a:pt x="3" y="7"/>
                    <a:pt x="6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" name="Freeform 31"/>
            <p:cNvSpPr>
              <a:spLocks/>
            </p:cNvSpPr>
            <p:nvPr userDrawn="1"/>
          </p:nvSpPr>
          <p:spPr bwMode="auto">
            <a:xfrm>
              <a:off x="8398" y="3161"/>
              <a:ext cx="15" cy="11"/>
            </a:xfrm>
            <a:custGeom>
              <a:avLst/>
              <a:gdLst>
                <a:gd name="T0" fmla="*/ 6 w 10"/>
                <a:gd name="T1" fmla="*/ 6 h 8"/>
                <a:gd name="T2" fmla="*/ 10 w 10"/>
                <a:gd name="T3" fmla="*/ 1 h 8"/>
                <a:gd name="T4" fmla="*/ 4 w 10"/>
                <a:gd name="T5" fmla="*/ 2 h 8"/>
                <a:gd name="T6" fmla="*/ 0 w 10"/>
                <a:gd name="T7" fmla="*/ 7 h 8"/>
                <a:gd name="T8" fmla="*/ 6 w 10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6" y="6"/>
                  </a:moveTo>
                  <a:cubicBezTo>
                    <a:pt x="9" y="4"/>
                    <a:pt x="10" y="1"/>
                    <a:pt x="10" y="1"/>
                  </a:cubicBezTo>
                  <a:cubicBezTo>
                    <a:pt x="10" y="1"/>
                    <a:pt x="7" y="0"/>
                    <a:pt x="4" y="2"/>
                  </a:cubicBezTo>
                  <a:cubicBezTo>
                    <a:pt x="1" y="3"/>
                    <a:pt x="0" y="7"/>
                    <a:pt x="0" y="7"/>
                  </a:cubicBezTo>
                  <a:cubicBezTo>
                    <a:pt x="0" y="7"/>
                    <a:pt x="4" y="8"/>
                    <a:pt x="6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" name="Freeform 32"/>
            <p:cNvSpPr>
              <a:spLocks/>
            </p:cNvSpPr>
            <p:nvPr userDrawn="1"/>
          </p:nvSpPr>
          <p:spPr bwMode="auto">
            <a:xfrm>
              <a:off x="8404" y="3149"/>
              <a:ext cx="13" cy="12"/>
            </a:xfrm>
            <a:custGeom>
              <a:avLst/>
              <a:gdLst>
                <a:gd name="T0" fmla="*/ 6 w 9"/>
                <a:gd name="T1" fmla="*/ 6 h 8"/>
                <a:gd name="T2" fmla="*/ 9 w 9"/>
                <a:gd name="T3" fmla="*/ 0 h 8"/>
                <a:gd name="T4" fmla="*/ 3 w 9"/>
                <a:gd name="T5" fmla="*/ 2 h 8"/>
                <a:gd name="T6" fmla="*/ 0 w 9"/>
                <a:gd name="T7" fmla="*/ 7 h 8"/>
                <a:gd name="T8" fmla="*/ 6 w 9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6" y="6"/>
                  </a:moveTo>
                  <a:cubicBezTo>
                    <a:pt x="8" y="4"/>
                    <a:pt x="9" y="0"/>
                    <a:pt x="9" y="0"/>
                  </a:cubicBezTo>
                  <a:cubicBezTo>
                    <a:pt x="9" y="0"/>
                    <a:pt x="5" y="0"/>
                    <a:pt x="3" y="2"/>
                  </a:cubicBezTo>
                  <a:cubicBezTo>
                    <a:pt x="0" y="4"/>
                    <a:pt x="0" y="7"/>
                    <a:pt x="0" y="7"/>
                  </a:cubicBezTo>
                  <a:cubicBezTo>
                    <a:pt x="0" y="7"/>
                    <a:pt x="3" y="8"/>
                    <a:pt x="6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" name="Freeform 33"/>
            <p:cNvSpPr>
              <a:spLocks/>
            </p:cNvSpPr>
            <p:nvPr userDrawn="1"/>
          </p:nvSpPr>
          <p:spPr bwMode="auto">
            <a:xfrm>
              <a:off x="8407" y="3137"/>
              <a:ext cx="11" cy="12"/>
            </a:xfrm>
            <a:custGeom>
              <a:avLst/>
              <a:gdLst>
                <a:gd name="T0" fmla="*/ 6 w 8"/>
                <a:gd name="T1" fmla="*/ 6 h 9"/>
                <a:gd name="T2" fmla="*/ 8 w 8"/>
                <a:gd name="T3" fmla="*/ 0 h 9"/>
                <a:gd name="T4" fmla="*/ 2 w 8"/>
                <a:gd name="T5" fmla="*/ 3 h 9"/>
                <a:gd name="T6" fmla="*/ 0 w 8"/>
                <a:gd name="T7" fmla="*/ 9 h 9"/>
                <a:gd name="T8" fmla="*/ 6 w 8"/>
                <a:gd name="T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6" y="6"/>
                  </a:moveTo>
                  <a:cubicBezTo>
                    <a:pt x="8" y="4"/>
                    <a:pt x="8" y="0"/>
                    <a:pt x="8" y="0"/>
                  </a:cubicBezTo>
                  <a:cubicBezTo>
                    <a:pt x="8" y="0"/>
                    <a:pt x="4" y="0"/>
                    <a:pt x="2" y="3"/>
                  </a:cubicBezTo>
                  <a:cubicBezTo>
                    <a:pt x="0" y="5"/>
                    <a:pt x="0" y="9"/>
                    <a:pt x="0" y="9"/>
                  </a:cubicBezTo>
                  <a:cubicBezTo>
                    <a:pt x="0" y="9"/>
                    <a:pt x="4" y="8"/>
                    <a:pt x="6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" name="Freeform 34"/>
            <p:cNvSpPr>
              <a:spLocks/>
            </p:cNvSpPr>
            <p:nvPr userDrawn="1"/>
          </p:nvSpPr>
          <p:spPr bwMode="auto">
            <a:xfrm>
              <a:off x="8407" y="3124"/>
              <a:ext cx="11" cy="14"/>
            </a:xfrm>
            <a:custGeom>
              <a:avLst/>
              <a:gdLst>
                <a:gd name="T0" fmla="*/ 6 w 8"/>
                <a:gd name="T1" fmla="*/ 6 h 10"/>
                <a:gd name="T2" fmla="*/ 7 w 8"/>
                <a:gd name="T3" fmla="*/ 0 h 10"/>
                <a:gd name="T4" fmla="*/ 2 w 8"/>
                <a:gd name="T5" fmla="*/ 3 h 10"/>
                <a:gd name="T6" fmla="*/ 1 w 8"/>
                <a:gd name="T7" fmla="*/ 10 h 10"/>
                <a:gd name="T8" fmla="*/ 6 w 8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6" y="6"/>
                  </a:moveTo>
                  <a:cubicBezTo>
                    <a:pt x="8" y="3"/>
                    <a:pt x="7" y="0"/>
                    <a:pt x="7" y="0"/>
                  </a:cubicBezTo>
                  <a:cubicBezTo>
                    <a:pt x="7" y="0"/>
                    <a:pt x="4" y="1"/>
                    <a:pt x="2" y="3"/>
                  </a:cubicBezTo>
                  <a:cubicBezTo>
                    <a:pt x="0" y="6"/>
                    <a:pt x="1" y="10"/>
                    <a:pt x="1" y="10"/>
                  </a:cubicBezTo>
                  <a:cubicBezTo>
                    <a:pt x="1" y="10"/>
                    <a:pt x="4" y="9"/>
                    <a:pt x="6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" name="Freeform 35"/>
            <p:cNvSpPr>
              <a:spLocks/>
            </p:cNvSpPr>
            <p:nvPr userDrawn="1"/>
          </p:nvSpPr>
          <p:spPr bwMode="auto">
            <a:xfrm>
              <a:off x="8407" y="3111"/>
              <a:ext cx="10" cy="16"/>
            </a:xfrm>
            <a:custGeom>
              <a:avLst/>
              <a:gdLst>
                <a:gd name="T0" fmla="*/ 5 w 7"/>
                <a:gd name="T1" fmla="*/ 6 h 11"/>
                <a:gd name="T2" fmla="*/ 6 w 7"/>
                <a:gd name="T3" fmla="*/ 0 h 11"/>
                <a:gd name="T4" fmla="*/ 1 w 7"/>
                <a:gd name="T5" fmla="*/ 4 h 11"/>
                <a:gd name="T6" fmla="*/ 1 w 7"/>
                <a:gd name="T7" fmla="*/ 11 h 11"/>
                <a:gd name="T8" fmla="*/ 5 w 7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5" y="6"/>
                  </a:moveTo>
                  <a:cubicBezTo>
                    <a:pt x="7" y="3"/>
                    <a:pt x="6" y="0"/>
                    <a:pt x="6" y="0"/>
                  </a:cubicBezTo>
                  <a:cubicBezTo>
                    <a:pt x="6" y="0"/>
                    <a:pt x="2" y="1"/>
                    <a:pt x="1" y="4"/>
                  </a:cubicBezTo>
                  <a:cubicBezTo>
                    <a:pt x="0" y="7"/>
                    <a:pt x="1" y="11"/>
                    <a:pt x="1" y="11"/>
                  </a:cubicBezTo>
                  <a:cubicBezTo>
                    <a:pt x="1" y="11"/>
                    <a:pt x="4" y="9"/>
                    <a:pt x="5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" name="Freeform 36"/>
            <p:cNvSpPr>
              <a:spLocks/>
            </p:cNvSpPr>
            <p:nvPr userDrawn="1"/>
          </p:nvSpPr>
          <p:spPr bwMode="auto">
            <a:xfrm>
              <a:off x="8404" y="3099"/>
              <a:ext cx="9" cy="16"/>
            </a:xfrm>
            <a:custGeom>
              <a:avLst/>
              <a:gdLst>
                <a:gd name="T0" fmla="*/ 5 w 6"/>
                <a:gd name="T1" fmla="*/ 7 h 12"/>
                <a:gd name="T2" fmla="*/ 4 w 6"/>
                <a:gd name="T3" fmla="*/ 0 h 12"/>
                <a:gd name="T4" fmla="*/ 0 w 6"/>
                <a:gd name="T5" fmla="*/ 5 h 12"/>
                <a:gd name="T6" fmla="*/ 1 w 6"/>
                <a:gd name="T7" fmla="*/ 12 h 12"/>
                <a:gd name="T8" fmla="*/ 5 w 6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2">
                  <a:moveTo>
                    <a:pt x="5" y="7"/>
                  </a:moveTo>
                  <a:cubicBezTo>
                    <a:pt x="6" y="4"/>
                    <a:pt x="4" y="0"/>
                    <a:pt x="4" y="0"/>
                  </a:cubicBezTo>
                  <a:cubicBezTo>
                    <a:pt x="4" y="0"/>
                    <a:pt x="1" y="2"/>
                    <a:pt x="0" y="5"/>
                  </a:cubicBezTo>
                  <a:cubicBezTo>
                    <a:pt x="0" y="8"/>
                    <a:pt x="1" y="12"/>
                    <a:pt x="1" y="12"/>
                  </a:cubicBezTo>
                  <a:cubicBezTo>
                    <a:pt x="1" y="12"/>
                    <a:pt x="4" y="10"/>
                    <a:pt x="5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" name="Freeform 37"/>
            <p:cNvSpPr>
              <a:spLocks/>
            </p:cNvSpPr>
            <p:nvPr userDrawn="1"/>
          </p:nvSpPr>
          <p:spPr bwMode="auto">
            <a:xfrm>
              <a:off x="8398" y="3087"/>
              <a:ext cx="9" cy="17"/>
            </a:xfrm>
            <a:custGeom>
              <a:avLst/>
              <a:gdLst>
                <a:gd name="T0" fmla="*/ 5 w 6"/>
                <a:gd name="T1" fmla="*/ 6 h 12"/>
                <a:gd name="T2" fmla="*/ 4 w 6"/>
                <a:gd name="T3" fmla="*/ 0 h 12"/>
                <a:gd name="T4" fmla="*/ 1 w 6"/>
                <a:gd name="T5" fmla="*/ 6 h 12"/>
                <a:gd name="T6" fmla="*/ 2 w 6"/>
                <a:gd name="T7" fmla="*/ 12 h 12"/>
                <a:gd name="T8" fmla="*/ 5 w 6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2">
                  <a:moveTo>
                    <a:pt x="5" y="6"/>
                  </a:moveTo>
                  <a:cubicBezTo>
                    <a:pt x="6" y="3"/>
                    <a:pt x="4" y="0"/>
                    <a:pt x="4" y="0"/>
                  </a:cubicBezTo>
                  <a:cubicBezTo>
                    <a:pt x="4" y="0"/>
                    <a:pt x="1" y="3"/>
                    <a:pt x="1" y="6"/>
                  </a:cubicBezTo>
                  <a:cubicBezTo>
                    <a:pt x="0" y="9"/>
                    <a:pt x="2" y="12"/>
                    <a:pt x="2" y="12"/>
                  </a:cubicBezTo>
                  <a:cubicBezTo>
                    <a:pt x="2" y="12"/>
                    <a:pt x="5" y="10"/>
                    <a:pt x="5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" name="Freeform 38"/>
            <p:cNvSpPr>
              <a:spLocks/>
            </p:cNvSpPr>
            <p:nvPr userDrawn="1"/>
          </p:nvSpPr>
          <p:spPr bwMode="auto">
            <a:xfrm>
              <a:off x="8391" y="3077"/>
              <a:ext cx="9" cy="17"/>
            </a:xfrm>
            <a:custGeom>
              <a:avLst/>
              <a:gdLst>
                <a:gd name="T0" fmla="*/ 5 w 6"/>
                <a:gd name="T1" fmla="*/ 6 h 12"/>
                <a:gd name="T2" fmla="*/ 3 w 6"/>
                <a:gd name="T3" fmla="*/ 0 h 12"/>
                <a:gd name="T4" fmla="*/ 1 w 6"/>
                <a:gd name="T5" fmla="*/ 6 h 12"/>
                <a:gd name="T6" fmla="*/ 3 w 6"/>
                <a:gd name="T7" fmla="*/ 12 h 12"/>
                <a:gd name="T8" fmla="*/ 5 w 6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2">
                  <a:moveTo>
                    <a:pt x="5" y="6"/>
                  </a:moveTo>
                  <a:cubicBezTo>
                    <a:pt x="5" y="3"/>
                    <a:pt x="3" y="0"/>
                    <a:pt x="3" y="0"/>
                  </a:cubicBezTo>
                  <a:cubicBezTo>
                    <a:pt x="3" y="0"/>
                    <a:pt x="0" y="3"/>
                    <a:pt x="1" y="6"/>
                  </a:cubicBezTo>
                  <a:cubicBezTo>
                    <a:pt x="1" y="10"/>
                    <a:pt x="3" y="12"/>
                    <a:pt x="3" y="12"/>
                  </a:cubicBezTo>
                  <a:cubicBezTo>
                    <a:pt x="3" y="12"/>
                    <a:pt x="6" y="9"/>
                    <a:pt x="5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" name="Freeform 39"/>
            <p:cNvSpPr>
              <a:spLocks/>
            </p:cNvSpPr>
            <p:nvPr userDrawn="1"/>
          </p:nvSpPr>
          <p:spPr bwMode="auto">
            <a:xfrm>
              <a:off x="8383" y="3069"/>
              <a:ext cx="8" cy="17"/>
            </a:xfrm>
            <a:custGeom>
              <a:avLst/>
              <a:gdLst>
                <a:gd name="T0" fmla="*/ 5 w 6"/>
                <a:gd name="T1" fmla="*/ 5 h 12"/>
                <a:gd name="T2" fmla="*/ 2 w 6"/>
                <a:gd name="T3" fmla="*/ 0 h 12"/>
                <a:gd name="T4" fmla="*/ 1 w 6"/>
                <a:gd name="T5" fmla="*/ 7 h 12"/>
                <a:gd name="T6" fmla="*/ 4 w 6"/>
                <a:gd name="T7" fmla="*/ 12 h 12"/>
                <a:gd name="T8" fmla="*/ 5 w 6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2">
                  <a:moveTo>
                    <a:pt x="5" y="5"/>
                  </a:moveTo>
                  <a:cubicBezTo>
                    <a:pt x="5" y="2"/>
                    <a:pt x="2" y="0"/>
                    <a:pt x="2" y="0"/>
                  </a:cubicBezTo>
                  <a:cubicBezTo>
                    <a:pt x="2" y="0"/>
                    <a:pt x="0" y="3"/>
                    <a:pt x="1" y="7"/>
                  </a:cubicBezTo>
                  <a:cubicBezTo>
                    <a:pt x="1" y="10"/>
                    <a:pt x="4" y="12"/>
                    <a:pt x="4" y="12"/>
                  </a:cubicBezTo>
                  <a:cubicBezTo>
                    <a:pt x="4" y="12"/>
                    <a:pt x="6" y="9"/>
                    <a:pt x="5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" name="Freeform 40"/>
            <p:cNvSpPr>
              <a:spLocks/>
            </p:cNvSpPr>
            <p:nvPr userDrawn="1"/>
          </p:nvSpPr>
          <p:spPr bwMode="auto">
            <a:xfrm>
              <a:off x="8373" y="3062"/>
              <a:ext cx="10" cy="15"/>
            </a:xfrm>
            <a:custGeom>
              <a:avLst/>
              <a:gdLst>
                <a:gd name="T0" fmla="*/ 5 w 7"/>
                <a:gd name="T1" fmla="*/ 5 h 11"/>
                <a:gd name="T2" fmla="*/ 1 w 7"/>
                <a:gd name="T3" fmla="*/ 0 h 11"/>
                <a:gd name="T4" fmla="*/ 1 w 7"/>
                <a:gd name="T5" fmla="*/ 7 h 11"/>
                <a:gd name="T6" fmla="*/ 5 w 7"/>
                <a:gd name="T7" fmla="*/ 11 h 11"/>
                <a:gd name="T8" fmla="*/ 5 w 7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5" y="5"/>
                  </a:moveTo>
                  <a:cubicBezTo>
                    <a:pt x="4" y="2"/>
                    <a:pt x="1" y="0"/>
                    <a:pt x="1" y="0"/>
                  </a:cubicBezTo>
                  <a:cubicBezTo>
                    <a:pt x="1" y="0"/>
                    <a:pt x="0" y="4"/>
                    <a:pt x="1" y="7"/>
                  </a:cubicBezTo>
                  <a:cubicBezTo>
                    <a:pt x="2" y="10"/>
                    <a:pt x="5" y="11"/>
                    <a:pt x="5" y="11"/>
                  </a:cubicBezTo>
                  <a:cubicBezTo>
                    <a:pt x="5" y="11"/>
                    <a:pt x="7" y="8"/>
                    <a:pt x="5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" name="Freeform 41"/>
            <p:cNvSpPr>
              <a:spLocks/>
            </p:cNvSpPr>
            <p:nvPr userDrawn="1"/>
          </p:nvSpPr>
          <p:spPr bwMode="auto">
            <a:xfrm>
              <a:off x="8316" y="3204"/>
              <a:ext cx="16" cy="10"/>
            </a:xfrm>
            <a:custGeom>
              <a:avLst/>
              <a:gdLst>
                <a:gd name="T0" fmla="*/ 7 w 11"/>
                <a:gd name="T1" fmla="*/ 5 h 7"/>
                <a:gd name="T2" fmla="*/ 0 w 11"/>
                <a:gd name="T3" fmla="*/ 6 h 7"/>
                <a:gd name="T4" fmla="*/ 5 w 11"/>
                <a:gd name="T5" fmla="*/ 1 h 7"/>
                <a:gd name="T6" fmla="*/ 11 w 11"/>
                <a:gd name="T7" fmla="*/ 1 h 7"/>
                <a:gd name="T8" fmla="*/ 7 w 11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7" y="5"/>
                  </a:moveTo>
                  <a:cubicBezTo>
                    <a:pt x="4" y="7"/>
                    <a:pt x="0" y="6"/>
                    <a:pt x="0" y="6"/>
                  </a:cubicBezTo>
                  <a:cubicBezTo>
                    <a:pt x="0" y="6"/>
                    <a:pt x="2" y="2"/>
                    <a:pt x="5" y="1"/>
                  </a:cubicBezTo>
                  <a:cubicBezTo>
                    <a:pt x="7" y="0"/>
                    <a:pt x="11" y="1"/>
                    <a:pt x="11" y="1"/>
                  </a:cubicBezTo>
                  <a:cubicBezTo>
                    <a:pt x="11" y="1"/>
                    <a:pt x="10" y="4"/>
                    <a:pt x="7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" name="Freeform 42"/>
            <p:cNvSpPr>
              <a:spLocks/>
            </p:cNvSpPr>
            <p:nvPr userDrawn="1"/>
          </p:nvSpPr>
          <p:spPr bwMode="auto">
            <a:xfrm>
              <a:off x="8305" y="3202"/>
              <a:ext cx="16" cy="8"/>
            </a:xfrm>
            <a:custGeom>
              <a:avLst/>
              <a:gdLst>
                <a:gd name="T0" fmla="*/ 6 w 11"/>
                <a:gd name="T1" fmla="*/ 5 h 6"/>
                <a:gd name="T2" fmla="*/ 0 w 11"/>
                <a:gd name="T3" fmla="*/ 5 h 6"/>
                <a:gd name="T4" fmla="*/ 5 w 11"/>
                <a:gd name="T5" fmla="*/ 1 h 6"/>
                <a:gd name="T6" fmla="*/ 11 w 11"/>
                <a:gd name="T7" fmla="*/ 1 h 6"/>
                <a:gd name="T8" fmla="*/ 6 w 11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6" y="5"/>
                  </a:moveTo>
                  <a:cubicBezTo>
                    <a:pt x="3" y="6"/>
                    <a:pt x="0" y="5"/>
                    <a:pt x="0" y="5"/>
                  </a:cubicBezTo>
                  <a:cubicBezTo>
                    <a:pt x="0" y="5"/>
                    <a:pt x="1" y="2"/>
                    <a:pt x="5" y="1"/>
                  </a:cubicBezTo>
                  <a:cubicBezTo>
                    <a:pt x="8" y="0"/>
                    <a:pt x="11" y="1"/>
                    <a:pt x="11" y="1"/>
                  </a:cubicBezTo>
                  <a:cubicBezTo>
                    <a:pt x="11" y="1"/>
                    <a:pt x="9" y="4"/>
                    <a:pt x="6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" name="Freeform 43"/>
            <p:cNvSpPr>
              <a:spLocks/>
            </p:cNvSpPr>
            <p:nvPr userDrawn="1"/>
          </p:nvSpPr>
          <p:spPr bwMode="auto">
            <a:xfrm>
              <a:off x="8294" y="3197"/>
              <a:ext cx="15" cy="7"/>
            </a:xfrm>
            <a:custGeom>
              <a:avLst/>
              <a:gdLst>
                <a:gd name="T0" fmla="*/ 6 w 11"/>
                <a:gd name="T1" fmla="*/ 5 h 5"/>
                <a:gd name="T2" fmla="*/ 0 w 11"/>
                <a:gd name="T3" fmla="*/ 3 h 5"/>
                <a:gd name="T4" fmla="*/ 5 w 11"/>
                <a:gd name="T5" fmla="*/ 0 h 5"/>
                <a:gd name="T6" fmla="*/ 11 w 11"/>
                <a:gd name="T7" fmla="*/ 2 h 5"/>
                <a:gd name="T8" fmla="*/ 6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6" y="5"/>
                  </a:moveTo>
                  <a:cubicBezTo>
                    <a:pt x="3" y="5"/>
                    <a:pt x="0" y="3"/>
                    <a:pt x="0" y="3"/>
                  </a:cubicBezTo>
                  <a:cubicBezTo>
                    <a:pt x="0" y="3"/>
                    <a:pt x="2" y="1"/>
                    <a:pt x="5" y="0"/>
                  </a:cubicBezTo>
                  <a:cubicBezTo>
                    <a:pt x="8" y="0"/>
                    <a:pt x="11" y="2"/>
                    <a:pt x="11" y="2"/>
                  </a:cubicBezTo>
                  <a:cubicBezTo>
                    <a:pt x="11" y="2"/>
                    <a:pt x="9" y="4"/>
                    <a:pt x="6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" name="Oval 44"/>
            <p:cNvSpPr>
              <a:spLocks noChangeArrowheads="1"/>
            </p:cNvSpPr>
            <p:nvPr userDrawn="1"/>
          </p:nvSpPr>
          <p:spPr bwMode="auto">
            <a:xfrm>
              <a:off x="8282" y="3190"/>
              <a:ext cx="17" cy="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" name="Freeform 45"/>
            <p:cNvSpPr>
              <a:spLocks/>
            </p:cNvSpPr>
            <p:nvPr userDrawn="1"/>
          </p:nvSpPr>
          <p:spPr bwMode="auto">
            <a:xfrm>
              <a:off x="8274" y="3182"/>
              <a:ext cx="17" cy="8"/>
            </a:xfrm>
            <a:custGeom>
              <a:avLst/>
              <a:gdLst>
                <a:gd name="T0" fmla="*/ 5 w 12"/>
                <a:gd name="T1" fmla="*/ 5 h 6"/>
                <a:gd name="T2" fmla="*/ 0 w 12"/>
                <a:gd name="T3" fmla="*/ 2 h 6"/>
                <a:gd name="T4" fmla="*/ 6 w 12"/>
                <a:gd name="T5" fmla="*/ 1 h 6"/>
                <a:gd name="T6" fmla="*/ 12 w 12"/>
                <a:gd name="T7" fmla="*/ 4 h 6"/>
                <a:gd name="T8" fmla="*/ 5 w 12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5" y="5"/>
                  </a:moveTo>
                  <a:cubicBezTo>
                    <a:pt x="2" y="5"/>
                    <a:pt x="0" y="2"/>
                    <a:pt x="0" y="2"/>
                  </a:cubicBezTo>
                  <a:cubicBezTo>
                    <a:pt x="0" y="2"/>
                    <a:pt x="3" y="0"/>
                    <a:pt x="6" y="1"/>
                  </a:cubicBezTo>
                  <a:cubicBezTo>
                    <a:pt x="9" y="1"/>
                    <a:pt x="12" y="4"/>
                    <a:pt x="12" y="4"/>
                  </a:cubicBezTo>
                  <a:cubicBezTo>
                    <a:pt x="12" y="4"/>
                    <a:pt x="9" y="6"/>
                    <a:pt x="5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" name="Freeform 46"/>
            <p:cNvSpPr>
              <a:spLocks/>
            </p:cNvSpPr>
            <p:nvPr userDrawn="1"/>
          </p:nvSpPr>
          <p:spPr bwMode="auto">
            <a:xfrm>
              <a:off x="8267" y="3172"/>
              <a:ext cx="15" cy="10"/>
            </a:xfrm>
            <a:custGeom>
              <a:avLst/>
              <a:gdLst>
                <a:gd name="T0" fmla="*/ 5 w 11"/>
                <a:gd name="T1" fmla="*/ 6 h 7"/>
                <a:gd name="T2" fmla="*/ 0 w 11"/>
                <a:gd name="T3" fmla="*/ 1 h 7"/>
                <a:gd name="T4" fmla="*/ 6 w 11"/>
                <a:gd name="T5" fmla="*/ 1 h 7"/>
                <a:gd name="T6" fmla="*/ 11 w 11"/>
                <a:gd name="T7" fmla="*/ 5 h 7"/>
                <a:gd name="T8" fmla="*/ 5 w 11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2" y="5"/>
                    <a:pt x="0" y="1"/>
                    <a:pt x="0" y="1"/>
                  </a:cubicBezTo>
                  <a:cubicBezTo>
                    <a:pt x="0" y="1"/>
                    <a:pt x="3" y="0"/>
                    <a:pt x="6" y="1"/>
                  </a:cubicBezTo>
                  <a:cubicBezTo>
                    <a:pt x="9" y="2"/>
                    <a:pt x="11" y="5"/>
                    <a:pt x="11" y="5"/>
                  </a:cubicBezTo>
                  <a:cubicBezTo>
                    <a:pt x="11" y="5"/>
                    <a:pt x="8" y="7"/>
                    <a:pt x="5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" name="Freeform 47"/>
            <p:cNvSpPr>
              <a:spLocks/>
            </p:cNvSpPr>
            <p:nvPr userDrawn="1"/>
          </p:nvSpPr>
          <p:spPr bwMode="auto">
            <a:xfrm>
              <a:off x="8261" y="3161"/>
              <a:ext cx="14" cy="11"/>
            </a:xfrm>
            <a:custGeom>
              <a:avLst/>
              <a:gdLst>
                <a:gd name="T0" fmla="*/ 4 w 10"/>
                <a:gd name="T1" fmla="*/ 6 h 8"/>
                <a:gd name="T2" fmla="*/ 0 w 10"/>
                <a:gd name="T3" fmla="*/ 1 h 8"/>
                <a:gd name="T4" fmla="*/ 6 w 10"/>
                <a:gd name="T5" fmla="*/ 2 h 8"/>
                <a:gd name="T6" fmla="*/ 10 w 10"/>
                <a:gd name="T7" fmla="*/ 7 h 8"/>
                <a:gd name="T8" fmla="*/ 4 w 10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4" y="6"/>
                  </a:moveTo>
                  <a:cubicBezTo>
                    <a:pt x="1" y="4"/>
                    <a:pt x="0" y="1"/>
                    <a:pt x="0" y="1"/>
                  </a:cubicBezTo>
                  <a:cubicBezTo>
                    <a:pt x="0" y="1"/>
                    <a:pt x="4" y="0"/>
                    <a:pt x="6" y="2"/>
                  </a:cubicBezTo>
                  <a:cubicBezTo>
                    <a:pt x="9" y="3"/>
                    <a:pt x="10" y="7"/>
                    <a:pt x="10" y="7"/>
                  </a:cubicBezTo>
                  <a:cubicBezTo>
                    <a:pt x="10" y="7"/>
                    <a:pt x="7" y="8"/>
                    <a:pt x="4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" name="Freeform 48"/>
            <p:cNvSpPr>
              <a:spLocks/>
            </p:cNvSpPr>
            <p:nvPr userDrawn="1"/>
          </p:nvSpPr>
          <p:spPr bwMode="auto">
            <a:xfrm>
              <a:off x="8258" y="3149"/>
              <a:ext cx="13" cy="12"/>
            </a:xfrm>
            <a:custGeom>
              <a:avLst/>
              <a:gdLst>
                <a:gd name="T0" fmla="*/ 3 w 9"/>
                <a:gd name="T1" fmla="*/ 6 h 8"/>
                <a:gd name="T2" fmla="*/ 0 w 9"/>
                <a:gd name="T3" fmla="*/ 0 h 8"/>
                <a:gd name="T4" fmla="*/ 6 w 9"/>
                <a:gd name="T5" fmla="*/ 2 h 8"/>
                <a:gd name="T6" fmla="*/ 9 w 9"/>
                <a:gd name="T7" fmla="*/ 7 h 8"/>
                <a:gd name="T8" fmla="*/ 3 w 9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3" y="6"/>
                  </a:moveTo>
                  <a:cubicBezTo>
                    <a:pt x="0" y="4"/>
                    <a:pt x="0" y="0"/>
                    <a:pt x="0" y="0"/>
                  </a:cubicBezTo>
                  <a:cubicBezTo>
                    <a:pt x="0" y="0"/>
                    <a:pt x="3" y="0"/>
                    <a:pt x="6" y="2"/>
                  </a:cubicBezTo>
                  <a:cubicBezTo>
                    <a:pt x="8" y="4"/>
                    <a:pt x="9" y="7"/>
                    <a:pt x="9" y="7"/>
                  </a:cubicBezTo>
                  <a:cubicBezTo>
                    <a:pt x="9" y="7"/>
                    <a:pt x="5" y="8"/>
                    <a:pt x="3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" name="Freeform 49"/>
            <p:cNvSpPr>
              <a:spLocks/>
            </p:cNvSpPr>
            <p:nvPr userDrawn="1"/>
          </p:nvSpPr>
          <p:spPr bwMode="auto">
            <a:xfrm>
              <a:off x="8257" y="3137"/>
              <a:ext cx="11" cy="12"/>
            </a:xfrm>
            <a:custGeom>
              <a:avLst/>
              <a:gdLst>
                <a:gd name="T0" fmla="*/ 2 w 8"/>
                <a:gd name="T1" fmla="*/ 6 h 9"/>
                <a:gd name="T2" fmla="*/ 0 w 8"/>
                <a:gd name="T3" fmla="*/ 0 h 9"/>
                <a:gd name="T4" fmla="*/ 5 w 8"/>
                <a:gd name="T5" fmla="*/ 3 h 9"/>
                <a:gd name="T6" fmla="*/ 7 w 8"/>
                <a:gd name="T7" fmla="*/ 9 h 9"/>
                <a:gd name="T8" fmla="*/ 2 w 8"/>
                <a:gd name="T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2" y="6"/>
                  </a:moveTo>
                  <a:cubicBezTo>
                    <a:pt x="0" y="4"/>
                    <a:pt x="0" y="0"/>
                    <a:pt x="0" y="0"/>
                  </a:cubicBezTo>
                  <a:cubicBezTo>
                    <a:pt x="0" y="0"/>
                    <a:pt x="3" y="0"/>
                    <a:pt x="5" y="3"/>
                  </a:cubicBezTo>
                  <a:cubicBezTo>
                    <a:pt x="8" y="5"/>
                    <a:pt x="7" y="9"/>
                    <a:pt x="7" y="9"/>
                  </a:cubicBezTo>
                  <a:cubicBezTo>
                    <a:pt x="7" y="9"/>
                    <a:pt x="4" y="8"/>
                    <a:pt x="2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" name="Freeform 50"/>
            <p:cNvSpPr>
              <a:spLocks/>
            </p:cNvSpPr>
            <p:nvPr userDrawn="1"/>
          </p:nvSpPr>
          <p:spPr bwMode="auto">
            <a:xfrm>
              <a:off x="8256" y="3124"/>
              <a:ext cx="11" cy="14"/>
            </a:xfrm>
            <a:custGeom>
              <a:avLst/>
              <a:gdLst>
                <a:gd name="T0" fmla="*/ 2 w 8"/>
                <a:gd name="T1" fmla="*/ 6 h 10"/>
                <a:gd name="T2" fmla="*/ 1 w 8"/>
                <a:gd name="T3" fmla="*/ 0 h 10"/>
                <a:gd name="T4" fmla="*/ 6 w 8"/>
                <a:gd name="T5" fmla="*/ 3 h 10"/>
                <a:gd name="T6" fmla="*/ 7 w 8"/>
                <a:gd name="T7" fmla="*/ 10 h 10"/>
                <a:gd name="T8" fmla="*/ 2 w 8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2" y="6"/>
                  </a:moveTo>
                  <a:cubicBezTo>
                    <a:pt x="0" y="3"/>
                    <a:pt x="1" y="0"/>
                    <a:pt x="1" y="0"/>
                  </a:cubicBezTo>
                  <a:cubicBezTo>
                    <a:pt x="1" y="0"/>
                    <a:pt x="5" y="1"/>
                    <a:pt x="6" y="3"/>
                  </a:cubicBezTo>
                  <a:cubicBezTo>
                    <a:pt x="8" y="6"/>
                    <a:pt x="7" y="10"/>
                    <a:pt x="7" y="10"/>
                  </a:cubicBezTo>
                  <a:cubicBezTo>
                    <a:pt x="7" y="10"/>
                    <a:pt x="4" y="9"/>
                    <a:pt x="2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" name="Freeform 51"/>
            <p:cNvSpPr>
              <a:spLocks/>
            </p:cNvSpPr>
            <p:nvPr userDrawn="1"/>
          </p:nvSpPr>
          <p:spPr bwMode="auto">
            <a:xfrm>
              <a:off x="8258" y="3111"/>
              <a:ext cx="10" cy="16"/>
            </a:xfrm>
            <a:custGeom>
              <a:avLst/>
              <a:gdLst>
                <a:gd name="T0" fmla="*/ 1 w 7"/>
                <a:gd name="T1" fmla="*/ 6 h 11"/>
                <a:gd name="T2" fmla="*/ 1 w 7"/>
                <a:gd name="T3" fmla="*/ 0 h 11"/>
                <a:gd name="T4" fmla="*/ 6 w 7"/>
                <a:gd name="T5" fmla="*/ 4 h 11"/>
                <a:gd name="T6" fmla="*/ 6 w 7"/>
                <a:gd name="T7" fmla="*/ 11 h 11"/>
                <a:gd name="T8" fmla="*/ 1 w 7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1" y="6"/>
                  </a:moveTo>
                  <a:cubicBezTo>
                    <a:pt x="0" y="3"/>
                    <a:pt x="1" y="0"/>
                    <a:pt x="1" y="0"/>
                  </a:cubicBezTo>
                  <a:cubicBezTo>
                    <a:pt x="1" y="0"/>
                    <a:pt x="4" y="1"/>
                    <a:pt x="6" y="4"/>
                  </a:cubicBezTo>
                  <a:cubicBezTo>
                    <a:pt x="7" y="7"/>
                    <a:pt x="6" y="11"/>
                    <a:pt x="6" y="11"/>
                  </a:cubicBezTo>
                  <a:cubicBezTo>
                    <a:pt x="6" y="11"/>
                    <a:pt x="2" y="9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" name="Freeform 52"/>
            <p:cNvSpPr>
              <a:spLocks/>
            </p:cNvSpPr>
            <p:nvPr userDrawn="1"/>
          </p:nvSpPr>
          <p:spPr bwMode="auto">
            <a:xfrm>
              <a:off x="8263" y="3099"/>
              <a:ext cx="8" cy="16"/>
            </a:xfrm>
            <a:custGeom>
              <a:avLst/>
              <a:gdLst>
                <a:gd name="T0" fmla="*/ 0 w 6"/>
                <a:gd name="T1" fmla="*/ 7 h 12"/>
                <a:gd name="T2" fmla="*/ 1 w 6"/>
                <a:gd name="T3" fmla="*/ 0 h 12"/>
                <a:gd name="T4" fmla="*/ 5 w 6"/>
                <a:gd name="T5" fmla="*/ 5 h 12"/>
                <a:gd name="T6" fmla="*/ 4 w 6"/>
                <a:gd name="T7" fmla="*/ 12 h 12"/>
                <a:gd name="T8" fmla="*/ 0 w 6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2">
                  <a:moveTo>
                    <a:pt x="0" y="7"/>
                  </a:moveTo>
                  <a:cubicBezTo>
                    <a:pt x="0" y="4"/>
                    <a:pt x="1" y="0"/>
                    <a:pt x="1" y="0"/>
                  </a:cubicBezTo>
                  <a:cubicBezTo>
                    <a:pt x="1" y="0"/>
                    <a:pt x="4" y="2"/>
                    <a:pt x="5" y="5"/>
                  </a:cubicBezTo>
                  <a:cubicBezTo>
                    <a:pt x="6" y="8"/>
                    <a:pt x="4" y="12"/>
                    <a:pt x="4" y="12"/>
                  </a:cubicBezTo>
                  <a:cubicBezTo>
                    <a:pt x="4" y="12"/>
                    <a:pt x="1" y="10"/>
                    <a:pt x="0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" name="Freeform 53"/>
            <p:cNvSpPr>
              <a:spLocks/>
            </p:cNvSpPr>
            <p:nvPr userDrawn="1"/>
          </p:nvSpPr>
          <p:spPr bwMode="auto">
            <a:xfrm>
              <a:off x="8268" y="3087"/>
              <a:ext cx="7" cy="17"/>
            </a:xfrm>
            <a:custGeom>
              <a:avLst/>
              <a:gdLst>
                <a:gd name="T0" fmla="*/ 0 w 5"/>
                <a:gd name="T1" fmla="*/ 6 h 12"/>
                <a:gd name="T2" fmla="*/ 2 w 5"/>
                <a:gd name="T3" fmla="*/ 0 h 12"/>
                <a:gd name="T4" fmla="*/ 5 w 5"/>
                <a:gd name="T5" fmla="*/ 6 h 12"/>
                <a:gd name="T6" fmla="*/ 3 w 5"/>
                <a:gd name="T7" fmla="*/ 12 h 12"/>
                <a:gd name="T8" fmla="*/ 0 w 5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0" y="6"/>
                  </a:moveTo>
                  <a:cubicBezTo>
                    <a:pt x="0" y="3"/>
                    <a:pt x="2" y="0"/>
                    <a:pt x="2" y="0"/>
                  </a:cubicBezTo>
                  <a:cubicBezTo>
                    <a:pt x="2" y="0"/>
                    <a:pt x="5" y="3"/>
                    <a:pt x="5" y="6"/>
                  </a:cubicBezTo>
                  <a:cubicBezTo>
                    <a:pt x="5" y="9"/>
                    <a:pt x="3" y="12"/>
                    <a:pt x="3" y="12"/>
                  </a:cubicBezTo>
                  <a:cubicBezTo>
                    <a:pt x="3" y="12"/>
                    <a:pt x="0" y="10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" name="Freeform 54"/>
            <p:cNvSpPr>
              <a:spLocks/>
            </p:cNvSpPr>
            <p:nvPr userDrawn="1"/>
          </p:nvSpPr>
          <p:spPr bwMode="auto">
            <a:xfrm>
              <a:off x="8275" y="3077"/>
              <a:ext cx="7" cy="17"/>
            </a:xfrm>
            <a:custGeom>
              <a:avLst/>
              <a:gdLst>
                <a:gd name="T0" fmla="*/ 0 w 5"/>
                <a:gd name="T1" fmla="*/ 6 h 12"/>
                <a:gd name="T2" fmla="*/ 3 w 5"/>
                <a:gd name="T3" fmla="*/ 0 h 12"/>
                <a:gd name="T4" fmla="*/ 5 w 5"/>
                <a:gd name="T5" fmla="*/ 6 h 12"/>
                <a:gd name="T6" fmla="*/ 2 w 5"/>
                <a:gd name="T7" fmla="*/ 12 h 12"/>
                <a:gd name="T8" fmla="*/ 0 w 5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0" y="6"/>
                  </a:moveTo>
                  <a:cubicBezTo>
                    <a:pt x="0" y="3"/>
                    <a:pt x="3" y="0"/>
                    <a:pt x="3" y="0"/>
                  </a:cubicBezTo>
                  <a:cubicBezTo>
                    <a:pt x="3" y="0"/>
                    <a:pt x="5" y="3"/>
                    <a:pt x="5" y="6"/>
                  </a:cubicBezTo>
                  <a:cubicBezTo>
                    <a:pt x="5" y="10"/>
                    <a:pt x="2" y="12"/>
                    <a:pt x="2" y="12"/>
                  </a:cubicBezTo>
                  <a:cubicBezTo>
                    <a:pt x="2" y="12"/>
                    <a:pt x="0" y="9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" name="Freeform 55"/>
            <p:cNvSpPr>
              <a:spLocks/>
            </p:cNvSpPr>
            <p:nvPr userDrawn="1"/>
          </p:nvSpPr>
          <p:spPr bwMode="auto">
            <a:xfrm>
              <a:off x="8282" y="3069"/>
              <a:ext cx="10" cy="17"/>
            </a:xfrm>
            <a:custGeom>
              <a:avLst/>
              <a:gdLst>
                <a:gd name="T0" fmla="*/ 1 w 7"/>
                <a:gd name="T1" fmla="*/ 5 h 12"/>
                <a:gd name="T2" fmla="*/ 5 w 7"/>
                <a:gd name="T3" fmla="*/ 0 h 12"/>
                <a:gd name="T4" fmla="*/ 6 w 7"/>
                <a:gd name="T5" fmla="*/ 7 h 12"/>
                <a:gd name="T6" fmla="*/ 2 w 7"/>
                <a:gd name="T7" fmla="*/ 12 h 12"/>
                <a:gd name="T8" fmla="*/ 1 w 7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2">
                  <a:moveTo>
                    <a:pt x="1" y="5"/>
                  </a:moveTo>
                  <a:cubicBezTo>
                    <a:pt x="2" y="2"/>
                    <a:pt x="5" y="0"/>
                    <a:pt x="5" y="0"/>
                  </a:cubicBezTo>
                  <a:cubicBezTo>
                    <a:pt x="5" y="0"/>
                    <a:pt x="7" y="3"/>
                    <a:pt x="6" y="7"/>
                  </a:cubicBezTo>
                  <a:cubicBezTo>
                    <a:pt x="5" y="10"/>
                    <a:pt x="2" y="12"/>
                    <a:pt x="2" y="12"/>
                  </a:cubicBezTo>
                  <a:cubicBezTo>
                    <a:pt x="2" y="12"/>
                    <a:pt x="0" y="9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" name="Freeform 56"/>
            <p:cNvSpPr>
              <a:spLocks/>
            </p:cNvSpPr>
            <p:nvPr userDrawn="1"/>
          </p:nvSpPr>
          <p:spPr bwMode="auto">
            <a:xfrm>
              <a:off x="8292" y="3062"/>
              <a:ext cx="10" cy="15"/>
            </a:xfrm>
            <a:custGeom>
              <a:avLst/>
              <a:gdLst>
                <a:gd name="T0" fmla="*/ 1 w 7"/>
                <a:gd name="T1" fmla="*/ 5 h 11"/>
                <a:gd name="T2" fmla="*/ 5 w 7"/>
                <a:gd name="T3" fmla="*/ 0 h 11"/>
                <a:gd name="T4" fmla="*/ 6 w 7"/>
                <a:gd name="T5" fmla="*/ 7 h 11"/>
                <a:gd name="T6" fmla="*/ 1 w 7"/>
                <a:gd name="T7" fmla="*/ 11 h 11"/>
                <a:gd name="T8" fmla="*/ 1 w 7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1" y="5"/>
                  </a:moveTo>
                  <a:cubicBezTo>
                    <a:pt x="2" y="2"/>
                    <a:pt x="5" y="0"/>
                    <a:pt x="5" y="0"/>
                  </a:cubicBezTo>
                  <a:cubicBezTo>
                    <a:pt x="5" y="0"/>
                    <a:pt x="7" y="4"/>
                    <a:pt x="6" y="7"/>
                  </a:cubicBezTo>
                  <a:cubicBezTo>
                    <a:pt x="4" y="10"/>
                    <a:pt x="1" y="11"/>
                    <a:pt x="1" y="11"/>
                  </a:cubicBezTo>
                  <a:cubicBezTo>
                    <a:pt x="1" y="11"/>
                    <a:pt x="0" y="8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" name="Freeform 57"/>
            <p:cNvSpPr>
              <a:spLocks/>
            </p:cNvSpPr>
            <p:nvPr userDrawn="1"/>
          </p:nvSpPr>
          <p:spPr bwMode="auto">
            <a:xfrm>
              <a:off x="8347" y="30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" name="Freeform 58"/>
            <p:cNvSpPr>
              <a:spLocks/>
            </p:cNvSpPr>
            <p:nvPr userDrawn="1"/>
          </p:nvSpPr>
          <p:spPr bwMode="auto">
            <a:xfrm>
              <a:off x="8305" y="3027"/>
              <a:ext cx="65" cy="32"/>
            </a:xfrm>
            <a:custGeom>
              <a:avLst/>
              <a:gdLst>
                <a:gd name="T0" fmla="*/ 46 w 46"/>
                <a:gd name="T1" fmla="*/ 13 h 23"/>
                <a:gd name="T2" fmla="*/ 39 w 46"/>
                <a:gd name="T3" fmla="*/ 15 h 23"/>
                <a:gd name="T4" fmla="*/ 37 w 46"/>
                <a:gd name="T5" fmla="*/ 13 h 23"/>
                <a:gd name="T6" fmla="*/ 37 w 46"/>
                <a:gd name="T7" fmla="*/ 13 h 23"/>
                <a:gd name="T8" fmla="*/ 36 w 46"/>
                <a:gd name="T9" fmla="*/ 12 h 23"/>
                <a:gd name="T10" fmla="*/ 37 w 46"/>
                <a:gd name="T11" fmla="*/ 12 h 23"/>
                <a:gd name="T12" fmla="*/ 37 w 46"/>
                <a:gd name="T13" fmla="*/ 10 h 23"/>
                <a:gd name="T14" fmla="*/ 38 w 46"/>
                <a:gd name="T15" fmla="*/ 10 h 23"/>
                <a:gd name="T16" fmla="*/ 38 w 46"/>
                <a:gd name="T17" fmla="*/ 11 h 23"/>
                <a:gd name="T18" fmla="*/ 39 w 46"/>
                <a:gd name="T19" fmla="*/ 11 h 23"/>
                <a:gd name="T20" fmla="*/ 39 w 46"/>
                <a:gd name="T21" fmla="*/ 7 h 23"/>
                <a:gd name="T22" fmla="*/ 36 w 46"/>
                <a:gd name="T23" fmla="*/ 9 h 23"/>
                <a:gd name="T24" fmla="*/ 35 w 46"/>
                <a:gd name="T25" fmla="*/ 11 h 23"/>
                <a:gd name="T26" fmla="*/ 35 w 46"/>
                <a:gd name="T27" fmla="*/ 10 h 23"/>
                <a:gd name="T28" fmla="*/ 37 w 46"/>
                <a:gd name="T29" fmla="*/ 7 h 23"/>
                <a:gd name="T30" fmla="*/ 36 w 46"/>
                <a:gd name="T31" fmla="*/ 2 h 23"/>
                <a:gd name="T32" fmla="*/ 33 w 46"/>
                <a:gd name="T33" fmla="*/ 4 h 23"/>
                <a:gd name="T34" fmla="*/ 34 w 46"/>
                <a:gd name="T35" fmla="*/ 9 h 23"/>
                <a:gd name="T36" fmla="*/ 34 w 46"/>
                <a:gd name="T37" fmla="*/ 10 h 23"/>
                <a:gd name="T38" fmla="*/ 34 w 46"/>
                <a:gd name="T39" fmla="*/ 9 h 23"/>
                <a:gd name="T40" fmla="*/ 32 w 46"/>
                <a:gd name="T41" fmla="*/ 5 h 23"/>
                <a:gd name="T42" fmla="*/ 30 w 46"/>
                <a:gd name="T43" fmla="*/ 8 h 23"/>
                <a:gd name="T44" fmla="*/ 31 w 46"/>
                <a:gd name="T45" fmla="*/ 9 h 23"/>
                <a:gd name="T46" fmla="*/ 31 w 46"/>
                <a:gd name="T47" fmla="*/ 9 h 23"/>
                <a:gd name="T48" fmla="*/ 33 w 46"/>
                <a:gd name="T49" fmla="*/ 9 h 23"/>
                <a:gd name="T50" fmla="*/ 32 w 46"/>
                <a:gd name="T51" fmla="*/ 10 h 23"/>
                <a:gd name="T52" fmla="*/ 32 w 46"/>
                <a:gd name="T53" fmla="*/ 12 h 23"/>
                <a:gd name="T54" fmla="*/ 31 w 46"/>
                <a:gd name="T55" fmla="*/ 11 h 23"/>
                <a:gd name="T56" fmla="*/ 31 w 46"/>
                <a:gd name="T57" fmla="*/ 11 h 23"/>
                <a:gd name="T58" fmla="*/ 31 w 46"/>
                <a:gd name="T59" fmla="*/ 13 h 23"/>
                <a:gd name="T60" fmla="*/ 24 w 46"/>
                <a:gd name="T61" fmla="*/ 9 h 23"/>
                <a:gd name="T62" fmla="*/ 22 w 46"/>
                <a:gd name="T63" fmla="*/ 9 h 23"/>
                <a:gd name="T64" fmla="*/ 15 w 46"/>
                <a:gd name="T65" fmla="*/ 13 h 23"/>
                <a:gd name="T66" fmla="*/ 14 w 46"/>
                <a:gd name="T67" fmla="*/ 11 h 23"/>
                <a:gd name="T68" fmla="*/ 14 w 46"/>
                <a:gd name="T69" fmla="*/ 11 h 23"/>
                <a:gd name="T70" fmla="*/ 13 w 46"/>
                <a:gd name="T71" fmla="*/ 12 h 23"/>
                <a:gd name="T72" fmla="*/ 13 w 46"/>
                <a:gd name="T73" fmla="*/ 10 h 23"/>
                <a:gd name="T74" fmla="*/ 13 w 46"/>
                <a:gd name="T75" fmla="*/ 9 h 23"/>
                <a:gd name="T76" fmla="*/ 14 w 46"/>
                <a:gd name="T77" fmla="*/ 9 h 23"/>
                <a:gd name="T78" fmla="*/ 14 w 46"/>
                <a:gd name="T79" fmla="*/ 9 h 23"/>
                <a:gd name="T80" fmla="*/ 16 w 46"/>
                <a:gd name="T81" fmla="*/ 8 h 23"/>
                <a:gd name="T82" fmla="*/ 13 w 46"/>
                <a:gd name="T83" fmla="*/ 5 h 23"/>
                <a:gd name="T84" fmla="*/ 12 w 46"/>
                <a:gd name="T85" fmla="*/ 9 h 23"/>
                <a:gd name="T86" fmla="*/ 12 w 46"/>
                <a:gd name="T87" fmla="*/ 10 h 23"/>
                <a:gd name="T88" fmla="*/ 12 w 46"/>
                <a:gd name="T89" fmla="*/ 9 h 23"/>
                <a:gd name="T90" fmla="*/ 12 w 46"/>
                <a:gd name="T91" fmla="*/ 4 h 23"/>
                <a:gd name="T92" fmla="*/ 9 w 46"/>
                <a:gd name="T93" fmla="*/ 2 h 23"/>
                <a:gd name="T94" fmla="*/ 9 w 46"/>
                <a:gd name="T95" fmla="*/ 7 h 23"/>
                <a:gd name="T96" fmla="*/ 10 w 46"/>
                <a:gd name="T97" fmla="*/ 10 h 23"/>
                <a:gd name="T98" fmla="*/ 10 w 46"/>
                <a:gd name="T99" fmla="*/ 11 h 23"/>
                <a:gd name="T100" fmla="*/ 10 w 46"/>
                <a:gd name="T101" fmla="*/ 9 h 23"/>
                <a:gd name="T102" fmla="*/ 7 w 46"/>
                <a:gd name="T103" fmla="*/ 7 h 23"/>
                <a:gd name="T104" fmla="*/ 5 w 46"/>
                <a:gd name="T105" fmla="*/ 10 h 23"/>
                <a:gd name="T106" fmla="*/ 7 w 46"/>
                <a:gd name="T107" fmla="*/ 11 h 23"/>
                <a:gd name="T108" fmla="*/ 7 w 46"/>
                <a:gd name="T109" fmla="*/ 11 h 23"/>
                <a:gd name="T110" fmla="*/ 9 w 46"/>
                <a:gd name="T111" fmla="*/ 10 h 23"/>
                <a:gd name="T112" fmla="*/ 8 w 46"/>
                <a:gd name="T113" fmla="*/ 12 h 23"/>
                <a:gd name="T114" fmla="*/ 9 w 46"/>
                <a:gd name="T115" fmla="*/ 12 h 23"/>
                <a:gd name="T116" fmla="*/ 8 w 46"/>
                <a:gd name="T117" fmla="*/ 13 h 23"/>
                <a:gd name="T118" fmla="*/ 8 w 46"/>
                <a:gd name="T119" fmla="*/ 13 h 23"/>
                <a:gd name="T120" fmla="*/ 8 w 46"/>
                <a:gd name="T121" fmla="*/ 15 h 23"/>
                <a:gd name="T122" fmla="*/ 1 w 46"/>
                <a:gd name="T123" fmla="*/ 12 h 23"/>
                <a:gd name="T124" fmla="*/ 2 w 46"/>
                <a:gd name="T12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" h="23">
                  <a:moveTo>
                    <a:pt x="23" y="20"/>
                  </a:moveTo>
                  <a:cubicBezTo>
                    <a:pt x="30" y="20"/>
                    <a:pt x="37" y="21"/>
                    <a:pt x="43" y="2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5" y="13"/>
                    <a:pt x="45" y="12"/>
                    <a:pt x="44" y="12"/>
                  </a:cubicBezTo>
                  <a:cubicBezTo>
                    <a:pt x="43" y="13"/>
                    <a:pt x="41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8" y="15"/>
                    <a:pt x="38" y="15"/>
                  </a:cubicBezTo>
                  <a:cubicBezTo>
                    <a:pt x="38" y="14"/>
                    <a:pt x="38" y="13"/>
                    <a:pt x="38" y="13"/>
                  </a:cubicBezTo>
                  <a:cubicBezTo>
                    <a:pt x="38" y="13"/>
                    <a:pt x="38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7" y="13"/>
                    <a:pt x="36" y="13"/>
                  </a:cubicBezTo>
                  <a:cubicBezTo>
                    <a:pt x="36" y="13"/>
                    <a:pt x="36" y="13"/>
                    <a:pt x="36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0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9"/>
                    <a:pt x="40" y="8"/>
                    <a:pt x="39" y="7"/>
                  </a:cubicBezTo>
                  <a:cubicBezTo>
                    <a:pt x="39" y="7"/>
                    <a:pt x="39" y="7"/>
                    <a:pt x="38" y="7"/>
                  </a:cubicBezTo>
                  <a:cubicBezTo>
                    <a:pt x="38" y="7"/>
                    <a:pt x="37" y="7"/>
                    <a:pt x="37" y="7"/>
                  </a:cubicBezTo>
                  <a:cubicBezTo>
                    <a:pt x="36" y="8"/>
                    <a:pt x="36" y="8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6" y="10"/>
                    <a:pt x="35" y="10"/>
                  </a:cubicBezTo>
                  <a:cubicBezTo>
                    <a:pt x="35" y="10"/>
                    <a:pt x="35" y="10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0"/>
                    <a:pt x="36" y="9"/>
                    <a:pt x="36" y="9"/>
                  </a:cubicBezTo>
                  <a:cubicBezTo>
                    <a:pt x="36" y="9"/>
                    <a:pt x="36" y="8"/>
                    <a:pt x="36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6"/>
                    <a:pt x="37" y="6"/>
                    <a:pt x="37" y="5"/>
                  </a:cubicBezTo>
                  <a:cubicBezTo>
                    <a:pt x="37" y="5"/>
                    <a:pt x="37" y="4"/>
                    <a:pt x="37" y="4"/>
                  </a:cubicBezTo>
                  <a:cubicBezTo>
                    <a:pt x="37" y="3"/>
                    <a:pt x="37" y="2"/>
                    <a:pt x="36" y="2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4" y="3"/>
                    <a:pt x="34" y="3"/>
                  </a:cubicBezTo>
                  <a:cubicBezTo>
                    <a:pt x="34" y="3"/>
                    <a:pt x="33" y="4"/>
                    <a:pt x="33" y="4"/>
                  </a:cubicBezTo>
                  <a:cubicBezTo>
                    <a:pt x="33" y="5"/>
                    <a:pt x="33" y="5"/>
                    <a:pt x="33" y="6"/>
                  </a:cubicBezTo>
                  <a:cubicBezTo>
                    <a:pt x="33" y="6"/>
                    <a:pt x="33" y="6"/>
                    <a:pt x="33" y="7"/>
                  </a:cubicBezTo>
                  <a:cubicBezTo>
                    <a:pt x="34" y="7"/>
                    <a:pt x="34" y="8"/>
                    <a:pt x="34" y="9"/>
                  </a:cubicBezTo>
                  <a:cubicBezTo>
                    <a:pt x="34" y="9"/>
                    <a:pt x="34" y="9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3" y="7"/>
                    <a:pt x="33" y="6"/>
                  </a:cubicBezTo>
                  <a:cubicBezTo>
                    <a:pt x="33" y="6"/>
                    <a:pt x="32" y="5"/>
                    <a:pt x="32" y="5"/>
                  </a:cubicBezTo>
                  <a:cubicBezTo>
                    <a:pt x="32" y="5"/>
                    <a:pt x="31" y="5"/>
                    <a:pt x="31" y="5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30" y="7"/>
                    <a:pt x="30" y="8"/>
                    <a:pt x="30" y="8"/>
                  </a:cubicBezTo>
                  <a:cubicBezTo>
                    <a:pt x="30" y="8"/>
                    <a:pt x="30" y="8"/>
                    <a:pt x="30" y="9"/>
                  </a:cubicBezTo>
                  <a:cubicBezTo>
                    <a:pt x="30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9"/>
                    <a:pt x="33" y="9"/>
                    <a:pt x="33" y="9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1"/>
                    <a:pt x="33" y="11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2" y="12"/>
                    <a:pt x="32" y="12"/>
                    <a:pt x="31" y="12"/>
                  </a:cubicBezTo>
                  <a:cubicBezTo>
                    <a:pt x="31" y="12"/>
                    <a:pt x="31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2"/>
                    <a:pt x="31" y="12"/>
                  </a:cubicBezTo>
                  <a:cubicBezTo>
                    <a:pt x="30" y="12"/>
                    <a:pt x="30" y="12"/>
                    <a:pt x="31" y="13"/>
                  </a:cubicBezTo>
                  <a:cubicBezTo>
                    <a:pt x="30" y="13"/>
                    <a:pt x="30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6" y="13"/>
                    <a:pt x="24" y="10"/>
                    <a:pt x="24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1" y="10"/>
                    <a:pt x="20" y="13"/>
                    <a:pt x="17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2"/>
                    <a:pt x="14" y="12"/>
                  </a:cubicBezTo>
                  <a:cubicBezTo>
                    <a:pt x="14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4" y="11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9"/>
                  </a:cubicBezTo>
                  <a:cubicBezTo>
                    <a:pt x="13" y="9"/>
                    <a:pt x="13" y="9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6" y="8"/>
                    <a:pt x="16" y="8"/>
                  </a:cubicBezTo>
                  <a:cubicBezTo>
                    <a:pt x="16" y="8"/>
                    <a:pt x="16" y="7"/>
                    <a:pt x="16" y="7"/>
                  </a:cubicBezTo>
                  <a:cubicBezTo>
                    <a:pt x="16" y="6"/>
                    <a:pt x="15" y="5"/>
                    <a:pt x="15" y="5"/>
                  </a:cubicBezTo>
                  <a:cubicBezTo>
                    <a:pt x="14" y="5"/>
                    <a:pt x="14" y="5"/>
                    <a:pt x="13" y="5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8"/>
                    <a:pt x="12" y="7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5"/>
                    <a:pt x="12" y="4"/>
                  </a:cubicBezTo>
                  <a:cubicBezTo>
                    <a:pt x="12" y="4"/>
                    <a:pt x="12" y="3"/>
                    <a:pt x="12" y="3"/>
                  </a:cubicBezTo>
                  <a:cubicBezTo>
                    <a:pt x="12" y="3"/>
                    <a:pt x="10" y="0"/>
                    <a:pt x="10" y="0"/>
                  </a:cubicBezTo>
                  <a:cubicBezTo>
                    <a:pt x="10" y="0"/>
                    <a:pt x="10" y="0"/>
                    <a:pt x="9" y="2"/>
                  </a:cubicBezTo>
                  <a:cubicBezTo>
                    <a:pt x="9" y="2"/>
                    <a:pt x="8" y="3"/>
                    <a:pt x="8" y="4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8" y="6"/>
                    <a:pt x="8" y="6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9"/>
                    <a:pt x="10" y="9"/>
                  </a:cubicBezTo>
                  <a:cubicBezTo>
                    <a:pt x="10" y="9"/>
                    <a:pt x="10" y="10"/>
                    <a:pt x="10" y="10"/>
                  </a:cubicBezTo>
                  <a:cubicBezTo>
                    <a:pt x="10" y="10"/>
                    <a:pt x="10" y="10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8"/>
                    <a:pt x="9" y="8"/>
                    <a:pt x="8" y="7"/>
                  </a:cubicBezTo>
                  <a:cubicBezTo>
                    <a:pt x="8" y="7"/>
                    <a:pt x="8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8"/>
                    <a:pt x="5" y="9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0"/>
                    <a:pt x="7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8" y="11"/>
                    <a:pt x="8" y="12"/>
                  </a:cubicBezTo>
                  <a:cubicBezTo>
                    <a:pt x="8" y="12"/>
                    <a:pt x="8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4"/>
                    <a:pt x="8" y="15"/>
                  </a:cubicBezTo>
                  <a:cubicBezTo>
                    <a:pt x="7" y="15"/>
                    <a:pt x="7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4" y="15"/>
                    <a:pt x="2" y="13"/>
                    <a:pt x="1" y="12"/>
                  </a:cubicBezTo>
                  <a:cubicBezTo>
                    <a:pt x="1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9" y="21"/>
                    <a:pt x="16" y="20"/>
                    <a:pt x="23" y="2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" name="Freeform 59"/>
            <p:cNvSpPr>
              <a:spLocks/>
            </p:cNvSpPr>
            <p:nvPr userDrawn="1"/>
          </p:nvSpPr>
          <p:spPr bwMode="auto">
            <a:xfrm>
              <a:off x="8305" y="3056"/>
              <a:ext cx="64" cy="13"/>
            </a:xfrm>
            <a:custGeom>
              <a:avLst/>
              <a:gdLst>
                <a:gd name="T0" fmla="*/ 23 w 45"/>
                <a:gd name="T1" fmla="*/ 0 h 9"/>
                <a:gd name="T2" fmla="*/ 2 w 45"/>
                <a:gd name="T3" fmla="*/ 4 h 9"/>
                <a:gd name="T4" fmla="*/ 2 w 45"/>
                <a:gd name="T5" fmla="*/ 5 h 9"/>
                <a:gd name="T6" fmla="*/ 2 w 45"/>
                <a:gd name="T7" fmla="*/ 5 h 9"/>
                <a:gd name="T8" fmla="*/ 2 w 45"/>
                <a:gd name="T9" fmla="*/ 5 h 9"/>
                <a:gd name="T10" fmla="*/ 1 w 45"/>
                <a:gd name="T11" fmla="*/ 8 h 9"/>
                <a:gd name="T12" fmla="*/ 3 w 45"/>
                <a:gd name="T13" fmla="*/ 9 h 9"/>
                <a:gd name="T14" fmla="*/ 4 w 45"/>
                <a:gd name="T15" fmla="*/ 9 h 9"/>
                <a:gd name="T16" fmla="*/ 23 w 45"/>
                <a:gd name="T17" fmla="*/ 5 h 9"/>
                <a:gd name="T18" fmla="*/ 42 w 45"/>
                <a:gd name="T19" fmla="*/ 9 h 9"/>
                <a:gd name="T20" fmla="*/ 43 w 45"/>
                <a:gd name="T21" fmla="*/ 9 h 9"/>
                <a:gd name="T22" fmla="*/ 45 w 45"/>
                <a:gd name="T23" fmla="*/ 8 h 9"/>
                <a:gd name="T24" fmla="*/ 44 w 45"/>
                <a:gd name="T25" fmla="*/ 5 h 9"/>
                <a:gd name="T26" fmla="*/ 43 w 45"/>
                <a:gd name="T27" fmla="*/ 5 h 9"/>
                <a:gd name="T28" fmla="*/ 43 w 45"/>
                <a:gd name="T29" fmla="*/ 5 h 9"/>
                <a:gd name="T30" fmla="*/ 43 w 45"/>
                <a:gd name="T31" fmla="*/ 4 h 9"/>
                <a:gd name="T32" fmla="*/ 23 w 45"/>
                <a:gd name="T3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9">
                  <a:moveTo>
                    <a:pt x="23" y="0"/>
                  </a:moveTo>
                  <a:cubicBezTo>
                    <a:pt x="16" y="0"/>
                    <a:pt x="9" y="2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6"/>
                    <a:pt x="1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10" y="6"/>
                    <a:pt x="16" y="5"/>
                    <a:pt x="23" y="5"/>
                  </a:cubicBezTo>
                  <a:cubicBezTo>
                    <a:pt x="29" y="5"/>
                    <a:pt x="36" y="6"/>
                    <a:pt x="42" y="9"/>
                  </a:cubicBezTo>
                  <a:cubicBezTo>
                    <a:pt x="42" y="9"/>
                    <a:pt x="42" y="9"/>
                    <a:pt x="43" y="9"/>
                  </a:cubicBezTo>
                  <a:cubicBezTo>
                    <a:pt x="43" y="9"/>
                    <a:pt x="44" y="8"/>
                    <a:pt x="45" y="8"/>
                  </a:cubicBezTo>
                  <a:cubicBezTo>
                    <a:pt x="45" y="6"/>
                    <a:pt x="45" y="5"/>
                    <a:pt x="44" y="5"/>
                  </a:cubicBezTo>
                  <a:cubicBezTo>
                    <a:pt x="44" y="5"/>
                    <a:pt x="44" y="5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5"/>
                    <a:pt x="43" y="4"/>
                    <a:pt x="43" y="4"/>
                  </a:cubicBezTo>
                  <a:cubicBezTo>
                    <a:pt x="37" y="2"/>
                    <a:pt x="30" y="0"/>
                    <a:pt x="2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" name="Freeform 60"/>
            <p:cNvSpPr>
              <a:spLocks/>
            </p:cNvSpPr>
            <p:nvPr userDrawn="1"/>
          </p:nvSpPr>
          <p:spPr bwMode="auto">
            <a:xfrm>
              <a:off x="8340" y="2991"/>
              <a:ext cx="3" cy="7"/>
            </a:xfrm>
            <a:custGeom>
              <a:avLst/>
              <a:gdLst>
                <a:gd name="T0" fmla="*/ 0 w 2"/>
                <a:gd name="T1" fmla="*/ 3 h 5"/>
                <a:gd name="T2" fmla="*/ 0 w 2"/>
                <a:gd name="T3" fmla="*/ 4 h 5"/>
                <a:gd name="T4" fmla="*/ 2 w 2"/>
                <a:gd name="T5" fmla="*/ 5 h 5"/>
                <a:gd name="T6" fmla="*/ 2 w 2"/>
                <a:gd name="T7" fmla="*/ 0 h 5"/>
                <a:gd name="T8" fmla="*/ 0 w 2"/>
                <a:gd name="T9" fmla="*/ 1 h 5"/>
                <a:gd name="T10" fmla="*/ 0 w 2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5">
                  <a:moveTo>
                    <a:pt x="0" y="3"/>
                  </a:moveTo>
                  <a:cubicBezTo>
                    <a:pt x="0" y="3"/>
                    <a:pt x="0" y="3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" name="Freeform 61"/>
            <p:cNvSpPr>
              <a:spLocks/>
            </p:cNvSpPr>
            <p:nvPr userDrawn="1"/>
          </p:nvSpPr>
          <p:spPr bwMode="auto">
            <a:xfrm>
              <a:off x="8333" y="2988"/>
              <a:ext cx="7" cy="5"/>
            </a:xfrm>
            <a:custGeom>
              <a:avLst/>
              <a:gdLst>
                <a:gd name="T0" fmla="*/ 3 w 5"/>
                <a:gd name="T1" fmla="*/ 2 h 3"/>
                <a:gd name="T2" fmla="*/ 4 w 5"/>
                <a:gd name="T3" fmla="*/ 3 h 3"/>
                <a:gd name="T4" fmla="*/ 5 w 5"/>
                <a:gd name="T5" fmla="*/ 0 h 3"/>
                <a:gd name="T6" fmla="*/ 0 w 5"/>
                <a:gd name="T7" fmla="*/ 0 h 3"/>
                <a:gd name="T8" fmla="*/ 2 w 5"/>
                <a:gd name="T9" fmla="*/ 3 h 3"/>
                <a:gd name="T10" fmla="*/ 3 w 5"/>
                <a:gd name="T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3" y="2"/>
                  </a:moveTo>
                  <a:cubicBezTo>
                    <a:pt x="3" y="2"/>
                    <a:pt x="4" y="2"/>
                    <a:pt x="4" y="3"/>
                  </a:cubicBezTo>
                  <a:cubicBezTo>
                    <a:pt x="4" y="2"/>
                    <a:pt x="5" y="1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" name="Freeform 62"/>
            <p:cNvSpPr>
              <a:spLocks/>
            </p:cNvSpPr>
            <p:nvPr userDrawn="1"/>
          </p:nvSpPr>
          <p:spPr bwMode="auto">
            <a:xfrm>
              <a:off x="8330" y="2991"/>
              <a:ext cx="5" cy="7"/>
            </a:xfrm>
            <a:custGeom>
              <a:avLst/>
              <a:gdLst>
                <a:gd name="T0" fmla="*/ 2 w 3"/>
                <a:gd name="T1" fmla="*/ 3 h 5"/>
                <a:gd name="T2" fmla="*/ 3 w 3"/>
                <a:gd name="T3" fmla="*/ 1 h 5"/>
                <a:gd name="T4" fmla="*/ 0 w 3"/>
                <a:gd name="T5" fmla="*/ 0 h 5"/>
                <a:gd name="T6" fmla="*/ 0 w 3"/>
                <a:gd name="T7" fmla="*/ 5 h 5"/>
                <a:gd name="T8" fmla="*/ 3 w 3"/>
                <a:gd name="T9" fmla="*/ 4 h 5"/>
                <a:gd name="T10" fmla="*/ 2 w 3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2" y="3"/>
                  </a:moveTo>
                  <a:cubicBezTo>
                    <a:pt x="2" y="2"/>
                    <a:pt x="3" y="2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2" y="4"/>
                    <a:pt x="3" y="4"/>
                  </a:cubicBezTo>
                  <a:cubicBezTo>
                    <a:pt x="3" y="3"/>
                    <a:pt x="2" y="3"/>
                    <a:pt x="2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" name="Freeform 63"/>
            <p:cNvSpPr>
              <a:spLocks/>
            </p:cNvSpPr>
            <p:nvPr userDrawn="1"/>
          </p:nvSpPr>
          <p:spPr bwMode="auto">
            <a:xfrm>
              <a:off x="8333" y="2998"/>
              <a:ext cx="7" cy="3"/>
            </a:xfrm>
            <a:custGeom>
              <a:avLst/>
              <a:gdLst>
                <a:gd name="T0" fmla="*/ 5 w 5"/>
                <a:gd name="T1" fmla="*/ 2 h 2"/>
                <a:gd name="T2" fmla="*/ 4 w 5"/>
                <a:gd name="T3" fmla="*/ 0 h 2"/>
                <a:gd name="T4" fmla="*/ 3 w 5"/>
                <a:gd name="T5" fmla="*/ 0 h 2"/>
                <a:gd name="T6" fmla="*/ 2 w 5"/>
                <a:gd name="T7" fmla="*/ 0 h 2"/>
                <a:gd name="T8" fmla="*/ 0 w 5"/>
                <a:gd name="T9" fmla="*/ 2 h 2"/>
                <a:gd name="T10" fmla="*/ 5 w 5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lnTo>
                    <a:pt x="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" name="Freeform 64"/>
            <p:cNvSpPr>
              <a:spLocks/>
            </p:cNvSpPr>
            <p:nvPr userDrawn="1"/>
          </p:nvSpPr>
          <p:spPr bwMode="auto">
            <a:xfrm>
              <a:off x="8333" y="2991"/>
              <a:ext cx="7" cy="7"/>
            </a:xfrm>
            <a:custGeom>
              <a:avLst/>
              <a:gdLst>
                <a:gd name="T0" fmla="*/ 5 w 5"/>
                <a:gd name="T1" fmla="*/ 1 h 5"/>
                <a:gd name="T2" fmla="*/ 4 w 5"/>
                <a:gd name="T3" fmla="*/ 1 h 5"/>
                <a:gd name="T4" fmla="*/ 3 w 5"/>
                <a:gd name="T5" fmla="*/ 0 h 5"/>
                <a:gd name="T6" fmla="*/ 1 w 5"/>
                <a:gd name="T7" fmla="*/ 1 h 5"/>
                <a:gd name="T8" fmla="*/ 1 w 5"/>
                <a:gd name="T9" fmla="*/ 1 h 5"/>
                <a:gd name="T10" fmla="*/ 0 w 5"/>
                <a:gd name="T11" fmla="*/ 3 h 5"/>
                <a:gd name="T12" fmla="*/ 1 w 5"/>
                <a:gd name="T13" fmla="*/ 4 h 5"/>
                <a:gd name="T14" fmla="*/ 1 w 5"/>
                <a:gd name="T15" fmla="*/ 5 h 5"/>
                <a:gd name="T16" fmla="*/ 3 w 5"/>
                <a:gd name="T17" fmla="*/ 5 h 5"/>
                <a:gd name="T18" fmla="*/ 4 w 5"/>
                <a:gd name="T19" fmla="*/ 5 h 5"/>
                <a:gd name="T20" fmla="*/ 5 w 5"/>
                <a:gd name="T21" fmla="*/ 4 h 5"/>
                <a:gd name="T22" fmla="*/ 5 w 5"/>
                <a:gd name="T23" fmla="*/ 3 h 5"/>
                <a:gd name="T24" fmla="*/ 5 w 5"/>
                <a:gd name="T2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" name="Freeform 65"/>
            <p:cNvSpPr>
              <a:spLocks/>
            </p:cNvSpPr>
            <p:nvPr userDrawn="1"/>
          </p:nvSpPr>
          <p:spPr bwMode="auto">
            <a:xfrm>
              <a:off x="8329" y="3031"/>
              <a:ext cx="6" cy="10"/>
            </a:xfrm>
            <a:custGeom>
              <a:avLst/>
              <a:gdLst>
                <a:gd name="T0" fmla="*/ 0 w 4"/>
                <a:gd name="T1" fmla="*/ 7 h 7"/>
                <a:gd name="T2" fmla="*/ 4 w 4"/>
                <a:gd name="T3" fmla="*/ 5 h 7"/>
                <a:gd name="T4" fmla="*/ 3 w 4"/>
                <a:gd name="T5" fmla="*/ 4 h 7"/>
                <a:gd name="T6" fmla="*/ 4 w 4"/>
                <a:gd name="T7" fmla="*/ 2 h 7"/>
                <a:gd name="T8" fmla="*/ 0 w 4"/>
                <a:gd name="T9" fmla="*/ 0 h 7"/>
                <a:gd name="T10" fmla="*/ 0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cubicBezTo>
                    <a:pt x="1" y="6"/>
                    <a:pt x="3" y="5"/>
                    <a:pt x="4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4" y="2"/>
                  </a:cubicBezTo>
                  <a:cubicBezTo>
                    <a:pt x="3" y="2"/>
                    <a:pt x="1" y="1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" name="Freeform 66"/>
            <p:cNvSpPr>
              <a:spLocks/>
            </p:cNvSpPr>
            <p:nvPr userDrawn="1"/>
          </p:nvSpPr>
          <p:spPr bwMode="auto">
            <a:xfrm>
              <a:off x="8340" y="3031"/>
              <a:ext cx="5" cy="10"/>
            </a:xfrm>
            <a:custGeom>
              <a:avLst/>
              <a:gdLst>
                <a:gd name="T0" fmla="*/ 3 w 3"/>
                <a:gd name="T1" fmla="*/ 7 h 7"/>
                <a:gd name="T2" fmla="*/ 3 w 3"/>
                <a:gd name="T3" fmla="*/ 0 h 7"/>
                <a:gd name="T4" fmla="*/ 0 w 3"/>
                <a:gd name="T5" fmla="*/ 2 h 7"/>
                <a:gd name="T6" fmla="*/ 0 w 3"/>
                <a:gd name="T7" fmla="*/ 3 h 7"/>
                <a:gd name="T8" fmla="*/ 0 w 3"/>
                <a:gd name="T9" fmla="*/ 5 h 7"/>
                <a:gd name="T10" fmla="*/ 3 w 3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5"/>
                    <a:pt x="2" y="6"/>
                    <a:pt x="3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" name="Freeform 67"/>
            <p:cNvSpPr>
              <a:spLocks/>
            </p:cNvSpPr>
            <p:nvPr userDrawn="1"/>
          </p:nvSpPr>
          <p:spPr bwMode="auto">
            <a:xfrm>
              <a:off x="8332" y="3028"/>
              <a:ext cx="10" cy="4"/>
            </a:xfrm>
            <a:custGeom>
              <a:avLst/>
              <a:gdLst>
                <a:gd name="T0" fmla="*/ 2 w 7"/>
                <a:gd name="T1" fmla="*/ 3 h 3"/>
                <a:gd name="T2" fmla="*/ 3 w 7"/>
                <a:gd name="T3" fmla="*/ 3 h 3"/>
                <a:gd name="T4" fmla="*/ 4 w 7"/>
                <a:gd name="T5" fmla="*/ 3 h 3"/>
                <a:gd name="T6" fmla="*/ 5 w 7"/>
                <a:gd name="T7" fmla="*/ 3 h 3"/>
                <a:gd name="T8" fmla="*/ 7 w 7"/>
                <a:gd name="T9" fmla="*/ 0 h 3"/>
                <a:gd name="T10" fmla="*/ 0 w 7"/>
                <a:gd name="T11" fmla="*/ 0 h 3"/>
                <a:gd name="T12" fmla="*/ 2 w 7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3">
                  <a:moveTo>
                    <a:pt x="2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2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2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" name="Freeform 68"/>
            <p:cNvSpPr>
              <a:spLocks/>
            </p:cNvSpPr>
            <p:nvPr userDrawn="1"/>
          </p:nvSpPr>
          <p:spPr bwMode="auto">
            <a:xfrm>
              <a:off x="8302" y="3032"/>
              <a:ext cx="6" cy="6"/>
            </a:xfrm>
            <a:custGeom>
              <a:avLst/>
              <a:gdLst>
                <a:gd name="T0" fmla="*/ 1 w 4"/>
                <a:gd name="T1" fmla="*/ 4 h 4"/>
                <a:gd name="T2" fmla="*/ 1 w 4"/>
                <a:gd name="T3" fmla="*/ 4 h 4"/>
                <a:gd name="T4" fmla="*/ 2 w 4"/>
                <a:gd name="T5" fmla="*/ 4 h 4"/>
                <a:gd name="T6" fmla="*/ 4 w 4"/>
                <a:gd name="T7" fmla="*/ 0 h 4"/>
                <a:gd name="T8" fmla="*/ 0 w 4"/>
                <a:gd name="T9" fmla="*/ 1 h 4"/>
                <a:gd name="T10" fmla="*/ 1 w 4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1"/>
                    <a:pt x="4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" name="Freeform 69"/>
            <p:cNvSpPr>
              <a:spLocks/>
            </p:cNvSpPr>
            <p:nvPr userDrawn="1"/>
          </p:nvSpPr>
          <p:spPr bwMode="auto">
            <a:xfrm>
              <a:off x="8306" y="3035"/>
              <a:ext cx="6" cy="10"/>
            </a:xfrm>
            <a:custGeom>
              <a:avLst/>
              <a:gdLst>
                <a:gd name="T0" fmla="*/ 4 w 4"/>
                <a:gd name="T1" fmla="*/ 7 h 7"/>
                <a:gd name="T2" fmla="*/ 3 w 4"/>
                <a:gd name="T3" fmla="*/ 0 h 7"/>
                <a:gd name="T4" fmla="*/ 0 w 4"/>
                <a:gd name="T5" fmla="*/ 3 h 7"/>
                <a:gd name="T6" fmla="*/ 1 w 4"/>
                <a:gd name="T7" fmla="*/ 4 h 7"/>
                <a:gd name="T8" fmla="*/ 1 w 4"/>
                <a:gd name="T9" fmla="*/ 5 h 7"/>
                <a:gd name="T10" fmla="*/ 4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4" y="7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3" y="6"/>
                    <a:pt x="4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" name="Freeform 70"/>
            <p:cNvSpPr>
              <a:spLocks/>
            </p:cNvSpPr>
            <p:nvPr userDrawn="1"/>
          </p:nvSpPr>
          <p:spPr bwMode="auto">
            <a:xfrm>
              <a:off x="8301" y="3038"/>
              <a:ext cx="7" cy="7"/>
            </a:xfrm>
            <a:custGeom>
              <a:avLst/>
              <a:gdLst>
                <a:gd name="T0" fmla="*/ 4 w 5"/>
                <a:gd name="T1" fmla="*/ 0 h 5"/>
                <a:gd name="T2" fmla="*/ 2 w 5"/>
                <a:gd name="T3" fmla="*/ 0 h 5"/>
                <a:gd name="T4" fmla="*/ 1 w 5"/>
                <a:gd name="T5" fmla="*/ 0 h 5"/>
                <a:gd name="T6" fmla="*/ 0 w 5"/>
                <a:gd name="T7" fmla="*/ 1 h 5"/>
                <a:gd name="T8" fmla="*/ 0 w 5"/>
                <a:gd name="T9" fmla="*/ 2 h 5"/>
                <a:gd name="T10" fmla="*/ 0 w 5"/>
                <a:gd name="T11" fmla="*/ 4 h 5"/>
                <a:gd name="T12" fmla="*/ 1 w 5"/>
                <a:gd name="T13" fmla="*/ 4 h 5"/>
                <a:gd name="T14" fmla="*/ 2 w 5"/>
                <a:gd name="T15" fmla="*/ 5 h 5"/>
                <a:gd name="T16" fmla="*/ 4 w 5"/>
                <a:gd name="T17" fmla="*/ 4 h 5"/>
                <a:gd name="T18" fmla="*/ 4 w 5"/>
                <a:gd name="T19" fmla="*/ 4 h 5"/>
                <a:gd name="T20" fmla="*/ 5 w 5"/>
                <a:gd name="T21" fmla="*/ 2 h 5"/>
                <a:gd name="T22" fmla="*/ 4 w 5"/>
                <a:gd name="T23" fmla="*/ 1 h 5"/>
                <a:gd name="T24" fmla="*/ 4 w 5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" name="Freeform 71"/>
            <p:cNvSpPr>
              <a:spLocks/>
            </p:cNvSpPr>
            <p:nvPr userDrawn="1"/>
          </p:nvSpPr>
          <p:spPr bwMode="auto">
            <a:xfrm>
              <a:off x="8333" y="3032"/>
              <a:ext cx="7" cy="7"/>
            </a:xfrm>
            <a:custGeom>
              <a:avLst/>
              <a:gdLst>
                <a:gd name="T0" fmla="*/ 4 w 5"/>
                <a:gd name="T1" fmla="*/ 0 h 5"/>
                <a:gd name="T2" fmla="*/ 3 w 5"/>
                <a:gd name="T3" fmla="*/ 0 h 5"/>
                <a:gd name="T4" fmla="*/ 1 w 5"/>
                <a:gd name="T5" fmla="*/ 0 h 5"/>
                <a:gd name="T6" fmla="*/ 1 w 5"/>
                <a:gd name="T7" fmla="*/ 1 h 5"/>
                <a:gd name="T8" fmla="*/ 0 w 5"/>
                <a:gd name="T9" fmla="*/ 2 h 5"/>
                <a:gd name="T10" fmla="*/ 1 w 5"/>
                <a:gd name="T11" fmla="*/ 4 h 5"/>
                <a:gd name="T12" fmla="*/ 1 w 5"/>
                <a:gd name="T13" fmla="*/ 4 h 5"/>
                <a:gd name="T14" fmla="*/ 3 w 5"/>
                <a:gd name="T15" fmla="*/ 5 h 5"/>
                <a:gd name="T16" fmla="*/ 4 w 5"/>
                <a:gd name="T17" fmla="*/ 4 h 5"/>
                <a:gd name="T18" fmla="*/ 5 w 5"/>
                <a:gd name="T19" fmla="*/ 4 h 5"/>
                <a:gd name="T20" fmla="*/ 5 w 5"/>
                <a:gd name="T21" fmla="*/ 2 h 5"/>
                <a:gd name="T22" fmla="*/ 5 w 5"/>
                <a:gd name="T23" fmla="*/ 1 h 5"/>
                <a:gd name="T24" fmla="*/ 4 w 5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4" y="1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" name="Freeform 72"/>
            <p:cNvSpPr>
              <a:spLocks/>
            </p:cNvSpPr>
            <p:nvPr userDrawn="1"/>
          </p:nvSpPr>
          <p:spPr bwMode="auto">
            <a:xfrm>
              <a:off x="8367" y="3038"/>
              <a:ext cx="7" cy="7"/>
            </a:xfrm>
            <a:custGeom>
              <a:avLst/>
              <a:gdLst>
                <a:gd name="T0" fmla="*/ 4 w 5"/>
                <a:gd name="T1" fmla="*/ 1 h 5"/>
                <a:gd name="T2" fmla="*/ 3 w 5"/>
                <a:gd name="T3" fmla="*/ 0 h 5"/>
                <a:gd name="T4" fmla="*/ 2 w 5"/>
                <a:gd name="T5" fmla="*/ 0 h 5"/>
                <a:gd name="T6" fmla="*/ 1 w 5"/>
                <a:gd name="T7" fmla="*/ 0 h 5"/>
                <a:gd name="T8" fmla="*/ 0 w 5"/>
                <a:gd name="T9" fmla="*/ 1 h 5"/>
                <a:gd name="T10" fmla="*/ 0 w 5"/>
                <a:gd name="T11" fmla="*/ 2 h 5"/>
                <a:gd name="T12" fmla="*/ 0 w 5"/>
                <a:gd name="T13" fmla="*/ 4 h 5"/>
                <a:gd name="T14" fmla="*/ 1 w 5"/>
                <a:gd name="T15" fmla="*/ 4 h 5"/>
                <a:gd name="T16" fmla="*/ 2 w 5"/>
                <a:gd name="T17" fmla="*/ 5 h 5"/>
                <a:gd name="T18" fmla="*/ 3 w 5"/>
                <a:gd name="T19" fmla="*/ 4 h 5"/>
                <a:gd name="T20" fmla="*/ 4 w 5"/>
                <a:gd name="T21" fmla="*/ 4 h 5"/>
                <a:gd name="T22" fmla="*/ 5 w 5"/>
                <a:gd name="T23" fmla="*/ 2 h 5"/>
                <a:gd name="T24" fmla="*/ 4 w 5"/>
                <a:gd name="T2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4" y="1"/>
                  </a:move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5" y="3"/>
                    <a:pt x="5" y="2"/>
                  </a:cubicBezTo>
                  <a:cubicBezTo>
                    <a:pt x="5" y="2"/>
                    <a:pt x="4" y="2"/>
                    <a:pt x="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" name="Freeform 73"/>
            <p:cNvSpPr>
              <a:spLocks/>
            </p:cNvSpPr>
            <p:nvPr userDrawn="1"/>
          </p:nvSpPr>
          <p:spPr bwMode="auto">
            <a:xfrm>
              <a:off x="8366" y="3032"/>
              <a:ext cx="7" cy="6"/>
            </a:xfrm>
            <a:custGeom>
              <a:avLst/>
              <a:gdLst>
                <a:gd name="T0" fmla="*/ 4 w 5"/>
                <a:gd name="T1" fmla="*/ 4 h 4"/>
                <a:gd name="T2" fmla="*/ 3 w 5"/>
                <a:gd name="T3" fmla="*/ 4 h 4"/>
                <a:gd name="T4" fmla="*/ 2 w 5"/>
                <a:gd name="T5" fmla="*/ 4 h 4"/>
                <a:gd name="T6" fmla="*/ 0 w 5"/>
                <a:gd name="T7" fmla="*/ 0 h 4"/>
                <a:gd name="T8" fmla="*/ 5 w 5"/>
                <a:gd name="T9" fmla="*/ 1 h 4"/>
                <a:gd name="T10" fmla="*/ 4 w 5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3"/>
                    <a:pt x="1" y="1"/>
                    <a:pt x="0" y="0"/>
                  </a:cubicBezTo>
                  <a:cubicBezTo>
                    <a:pt x="5" y="1"/>
                    <a:pt x="5" y="1"/>
                    <a:pt x="5" y="1"/>
                  </a:cubicBezTo>
                  <a:lnTo>
                    <a:pt x="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" name="Freeform 74"/>
            <p:cNvSpPr>
              <a:spLocks/>
            </p:cNvSpPr>
            <p:nvPr userDrawn="1"/>
          </p:nvSpPr>
          <p:spPr bwMode="auto">
            <a:xfrm>
              <a:off x="8362" y="3035"/>
              <a:ext cx="5" cy="10"/>
            </a:xfrm>
            <a:custGeom>
              <a:avLst/>
              <a:gdLst>
                <a:gd name="T0" fmla="*/ 0 w 4"/>
                <a:gd name="T1" fmla="*/ 7 h 7"/>
                <a:gd name="T2" fmla="*/ 2 w 4"/>
                <a:gd name="T3" fmla="*/ 0 h 7"/>
                <a:gd name="T4" fmla="*/ 4 w 4"/>
                <a:gd name="T5" fmla="*/ 3 h 7"/>
                <a:gd name="T6" fmla="*/ 4 w 4"/>
                <a:gd name="T7" fmla="*/ 4 h 7"/>
                <a:gd name="T8" fmla="*/ 4 w 4"/>
                <a:gd name="T9" fmla="*/ 5 h 7"/>
                <a:gd name="T10" fmla="*/ 0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3" y="5"/>
                    <a:pt x="1" y="6"/>
                    <a:pt x="0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" name="Rectangle 75"/>
            <p:cNvSpPr>
              <a:spLocks noChangeArrowheads="1"/>
            </p:cNvSpPr>
            <p:nvPr userDrawn="1"/>
          </p:nvSpPr>
          <p:spPr bwMode="auto">
            <a:xfrm>
              <a:off x="8333" y="3012"/>
              <a:ext cx="7" cy="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" name="Oval 76"/>
            <p:cNvSpPr>
              <a:spLocks noChangeArrowheads="1"/>
            </p:cNvSpPr>
            <p:nvPr userDrawn="1"/>
          </p:nvSpPr>
          <p:spPr bwMode="auto">
            <a:xfrm>
              <a:off x="8332" y="3001"/>
              <a:ext cx="10" cy="1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" name="Freeform 77"/>
            <p:cNvSpPr>
              <a:spLocks/>
            </p:cNvSpPr>
            <p:nvPr userDrawn="1"/>
          </p:nvSpPr>
          <p:spPr bwMode="auto">
            <a:xfrm>
              <a:off x="8297" y="3010"/>
              <a:ext cx="36" cy="21"/>
            </a:xfrm>
            <a:custGeom>
              <a:avLst/>
              <a:gdLst>
                <a:gd name="T0" fmla="*/ 26 w 26"/>
                <a:gd name="T1" fmla="*/ 3 h 15"/>
                <a:gd name="T2" fmla="*/ 17 w 26"/>
                <a:gd name="T3" fmla="*/ 1 h 15"/>
                <a:gd name="T4" fmla="*/ 12 w 26"/>
                <a:gd name="T5" fmla="*/ 0 h 15"/>
                <a:gd name="T6" fmla="*/ 5 w 26"/>
                <a:gd name="T7" fmla="*/ 2 h 15"/>
                <a:gd name="T8" fmla="*/ 3 w 26"/>
                <a:gd name="T9" fmla="*/ 15 h 15"/>
                <a:gd name="T10" fmla="*/ 5 w 26"/>
                <a:gd name="T11" fmla="*/ 14 h 15"/>
                <a:gd name="T12" fmla="*/ 6 w 26"/>
                <a:gd name="T13" fmla="*/ 5 h 15"/>
                <a:gd name="T14" fmla="*/ 12 w 26"/>
                <a:gd name="T15" fmla="*/ 3 h 15"/>
                <a:gd name="T16" fmla="*/ 16 w 26"/>
                <a:gd name="T17" fmla="*/ 4 h 15"/>
                <a:gd name="T18" fmla="*/ 26 w 26"/>
                <a:gd name="T19" fmla="*/ 6 h 15"/>
                <a:gd name="T20" fmla="*/ 26 w 26"/>
                <a:gd name="T21" fmla="*/ 5 h 15"/>
                <a:gd name="T22" fmla="*/ 26 w 26"/>
                <a:gd name="T23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15">
                  <a:moveTo>
                    <a:pt x="26" y="3"/>
                  </a:moveTo>
                  <a:cubicBezTo>
                    <a:pt x="23" y="3"/>
                    <a:pt x="20" y="2"/>
                    <a:pt x="17" y="1"/>
                  </a:cubicBezTo>
                  <a:cubicBezTo>
                    <a:pt x="15" y="0"/>
                    <a:pt x="13" y="0"/>
                    <a:pt x="12" y="0"/>
                  </a:cubicBezTo>
                  <a:cubicBezTo>
                    <a:pt x="9" y="0"/>
                    <a:pt x="6" y="1"/>
                    <a:pt x="5" y="2"/>
                  </a:cubicBezTo>
                  <a:cubicBezTo>
                    <a:pt x="0" y="7"/>
                    <a:pt x="1" y="12"/>
                    <a:pt x="3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1"/>
                    <a:pt x="3" y="8"/>
                    <a:pt x="6" y="5"/>
                  </a:cubicBezTo>
                  <a:cubicBezTo>
                    <a:pt x="8" y="3"/>
                    <a:pt x="10" y="3"/>
                    <a:pt x="12" y="3"/>
                  </a:cubicBezTo>
                  <a:cubicBezTo>
                    <a:pt x="13" y="3"/>
                    <a:pt x="14" y="3"/>
                    <a:pt x="16" y="4"/>
                  </a:cubicBezTo>
                  <a:cubicBezTo>
                    <a:pt x="20" y="5"/>
                    <a:pt x="22" y="6"/>
                    <a:pt x="26" y="6"/>
                  </a:cubicBezTo>
                  <a:cubicBezTo>
                    <a:pt x="26" y="5"/>
                    <a:pt x="26" y="5"/>
                    <a:pt x="26" y="5"/>
                  </a:cubicBezTo>
                  <a:lnTo>
                    <a:pt x="26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" name="Freeform 78"/>
            <p:cNvSpPr>
              <a:spLocks/>
            </p:cNvSpPr>
            <p:nvPr userDrawn="1"/>
          </p:nvSpPr>
          <p:spPr bwMode="auto">
            <a:xfrm>
              <a:off x="8340" y="3010"/>
              <a:ext cx="39" cy="21"/>
            </a:xfrm>
            <a:custGeom>
              <a:avLst/>
              <a:gdLst>
                <a:gd name="T0" fmla="*/ 20 w 27"/>
                <a:gd name="T1" fmla="*/ 5 h 15"/>
                <a:gd name="T2" fmla="*/ 21 w 27"/>
                <a:gd name="T3" fmla="*/ 14 h 15"/>
                <a:gd name="T4" fmla="*/ 24 w 27"/>
                <a:gd name="T5" fmla="*/ 15 h 15"/>
                <a:gd name="T6" fmla="*/ 22 w 27"/>
                <a:gd name="T7" fmla="*/ 2 h 15"/>
                <a:gd name="T8" fmla="*/ 15 w 27"/>
                <a:gd name="T9" fmla="*/ 0 h 15"/>
                <a:gd name="T10" fmla="*/ 9 w 27"/>
                <a:gd name="T11" fmla="*/ 1 h 15"/>
                <a:gd name="T12" fmla="*/ 0 w 27"/>
                <a:gd name="T13" fmla="*/ 3 h 15"/>
                <a:gd name="T14" fmla="*/ 0 w 27"/>
                <a:gd name="T15" fmla="*/ 5 h 15"/>
                <a:gd name="T16" fmla="*/ 0 w 27"/>
                <a:gd name="T17" fmla="*/ 6 h 15"/>
                <a:gd name="T18" fmla="*/ 10 w 27"/>
                <a:gd name="T19" fmla="*/ 4 h 15"/>
                <a:gd name="T20" fmla="*/ 15 w 27"/>
                <a:gd name="T21" fmla="*/ 3 h 15"/>
                <a:gd name="T22" fmla="*/ 20 w 27"/>
                <a:gd name="T2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15">
                  <a:moveTo>
                    <a:pt x="20" y="5"/>
                  </a:moveTo>
                  <a:cubicBezTo>
                    <a:pt x="23" y="8"/>
                    <a:pt x="22" y="11"/>
                    <a:pt x="21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2"/>
                    <a:pt x="27" y="7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3" y="0"/>
                    <a:pt x="11" y="0"/>
                    <a:pt x="9" y="1"/>
                  </a:cubicBezTo>
                  <a:cubicBezTo>
                    <a:pt x="6" y="2"/>
                    <a:pt x="4" y="3"/>
                    <a:pt x="0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6"/>
                    <a:pt x="7" y="5"/>
                    <a:pt x="10" y="4"/>
                  </a:cubicBezTo>
                  <a:cubicBezTo>
                    <a:pt x="12" y="3"/>
                    <a:pt x="14" y="3"/>
                    <a:pt x="15" y="3"/>
                  </a:cubicBezTo>
                  <a:cubicBezTo>
                    <a:pt x="17" y="3"/>
                    <a:pt x="19" y="3"/>
                    <a:pt x="2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" name="Freeform 79"/>
            <p:cNvSpPr>
              <a:spLocks/>
            </p:cNvSpPr>
            <p:nvPr userDrawn="1"/>
          </p:nvSpPr>
          <p:spPr bwMode="auto">
            <a:xfrm>
              <a:off x="8275" y="3128"/>
              <a:ext cx="41" cy="27"/>
            </a:xfrm>
            <a:custGeom>
              <a:avLst/>
              <a:gdLst>
                <a:gd name="T0" fmla="*/ 21 w 29"/>
                <a:gd name="T1" fmla="*/ 11 h 19"/>
                <a:gd name="T2" fmla="*/ 21 w 29"/>
                <a:gd name="T3" fmla="*/ 10 h 19"/>
                <a:gd name="T4" fmla="*/ 26 w 29"/>
                <a:gd name="T5" fmla="*/ 5 h 19"/>
                <a:gd name="T6" fmla="*/ 22 w 29"/>
                <a:gd name="T7" fmla="*/ 3 h 19"/>
                <a:gd name="T8" fmla="*/ 18 w 29"/>
                <a:gd name="T9" fmla="*/ 5 h 19"/>
                <a:gd name="T10" fmla="*/ 17 w 29"/>
                <a:gd name="T11" fmla="*/ 4 h 19"/>
                <a:gd name="T12" fmla="*/ 18 w 29"/>
                <a:gd name="T13" fmla="*/ 1 h 19"/>
                <a:gd name="T14" fmla="*/ 16 w 29"/>
                <a:gd name="T15" fmla="*/ 0 h 19"/>
                <a:gd name="T16" fmla="*/ 15 w 29"/>
                <a:gd name="T17" fmla="*/ 0 h 19"/>
                <a:gd name="T18" fmla="*/ 14 w 29"/>
                <a:gd name="T19" fmla="*/ 3 h 19"/>
                <a:gd name="T20" fmla="*/ 15 w 29"/>
                <a:gd name="T21" fmla="*/ 6 h 19"/>
                <a:gd name="T22" fmla="*/ 15 w 29"/>
                <a:gd name="T23" fmla="*/ 7 h 19"/>
                <a:gd name="T24" fmla="*/ 14 w 29"/>
                <a:gd name="T25" fmla="*/ 7 h 19"/>
                <a:gd name="T26" fmla="*/ 13 w 29"/>
                <a:gd name="T27" fmla="*/ 7 h 19"/>
                <a:gd name="T28" fmla="*/ 12 w 29"/>
                <a:gd name="T29" fmla="*/ 8 h 19"/>
                <a:gd name="T30" fmla="*/ 12 w 29"/>
                <a:gd name="T31" fmla="*/ 8 h 19"/>
                <a:gd name="T32" fmla="*/ 11 w 29"/>
                <a:gd name="T33" fmla="*/ 9 h 19"/>
                <a:gd name="T34" fmla="*/ 10 w 29"/>
                <a:gd name="T35" fmla="*/ 9 h 19"/>
                <a:gd name="T36" fmla="*/ 9 w 29"/>
                <a:gd name="T37" fmla="*/ 10 h 19"/>
                <a:gd name="T38" fmla="*/ 8 w 29"/>
                <a:gd name="T39" fmla="*/ 10 h 19"/>
                <a:gd name="T40" fmla="*/ 8 w 29"/>
                <a:gd name="T41" fmla="*/ 11 h 19"/>
                <a:gd name="T42" fmla="*/ 7 w 29"/>
                <a:gd name="T43" fmla="*/ 11 h 19"/>
                <a:gd name="T44" fmla="*/ 6 w 29"/>
                <a:gd name="T45" fmla="*/ 12 h 19"/>
                <a:gd name="T46" fmla="*/ 5 w 29"/>
                <a:gd name="T47" fmla="*/ 12 h 19"/>
                <a:gd name="T48" fmla="*/ 5 w 29"/>
                <a:gd name="T49" fmla="*/ 12 h 19"/>
                <a:gd name="T50" fmla="*/ 4 w 29"/>
                <a:gd name="T51" fmla="*/ 13 h 19"/>
                <a:gd name="T52" fmla="*/ 3 w 29"/>
                <a:gd name="T53" fmla="*/ 13 h 19"/>
                <a:gd name="T54" fmla="*/ 1 w 29"/>
                <a:gd name="T55" fmla="*/ 14 h 19"/>
                <a:gd name="T56" fmla="*/ 3 w 29"/>
                <a:gd name="T57" fmla="*/ 19 h 19"/>
                <a:gd name="T58" fmla="*/ 6 w 29"/>
                <a:gd name="T59" fmla="*/ 18 h 19"/>
                <a:gd name="T60" fmla="*/ 6 w 29"/>
                <a:gd name="T61" fmla="*/ 17 h 19"/>
                <a:gd name="T62" fmla="*/ 7 w 29"/>
                <a:gd name="T63" fmla="*/ 17 h 19"/>
                <a:gd name="T64" fmla="*/ 7 w 29"/>
                <a:gd name="T65" fmla="*/ 17 h 19"/>
                <a:gd name="T66" fmla="*/ 8 w 29"/>
                <a:gd name="T67" fmla="*/ 17 h 19"/>
                <a:gd name="T68" fmla="*/ 9 w 29"/>
                <a:gd name="T69" fmla="*/ 16 h 19"/>
                <a:gd name="T70" fmla="*/ 9 w 29"/>
                <a:gd name="T71" fmla="*/ 16 h 19"/>
                <a:gd name="T72" fmla="*/ 10 w 29"/>
                <a:gd name="T73" fmla="*/ 16 h 19"/>
                <a:gd name="T74" fmla="*/ 11 w 29"/>
                <a:gd name="T75" fmla="*/ 15 h 19"/>
                <a:gd name="T76" fmla="*/ 11 w 29"/>
                <a:gd name="T77" fmla="*/ 15 h 19"/>
                <a:gd name="T78" fmla="*/ 12 w 29"/>
                <a:gd name="T79" fmla="*/ 15 h 19"/>
                <a:gd name="T80" fmla="*/ 13 w 29"/>
                <a:gd name="T81" fmla="*/ 14 h 19"/>
                <a:gd name="T82" fmla="*/ 13 w 29"/>
                <a:gd name="T83" fmla="*/ 14 h 19"/>
                <a:gd name="T84" fmla="*/ 14 w 29"/>
                <a:gd name="T85" fmla="*/ 14 h 19"/>
                <a:gd name="T86" fmla="*/ 14 w 29"/>
                <a:gd name="T87" fmla="*/ 13 h 19"/>
                <a:gd name="T88" fmla="*/ 15 w 29"/>
                <a:gd name="T89" fmla="*/ 13 h 19"/>
                <a:gd name="T90" fmla="*/ 16 w 29"/>
                <a:gd name="T91" fmla="*/ 13 h 19"/>
                <a:gd name="T92" fmla="*/ 16 w 29"/>
                <a:gd name="T93" fmla="*/ 13 h 19"/>
                <a:gd name="T94" fmla="*/ 17 w 29"/>
                <a:gd name="T95" fmla="*/ 12 h 19"/>
                <a:gd name="T96" fmla="*/ 17 w 29"/>
                <a:gd name="T97" fmla="*/ 12 h 19"/>
                <a:gd name="T98" fmla="*/ 18 w 29"/>
                <a:gd name="T99" fmla="*/ 12 h 19"/>
                <a:gd name="T100" fmla="*/ 19 w 29"/>
                <a:gd name="T101" fmla="*/ 13 h 19"/>
                <a:gd name="T102" fmla="*/ 22 w 29"/>
                <a:gd name="T103" fmla="*/ 16 h 19"/>
                <a:gd name="T104" fmla="*/ 24 w 29"/>
                <a:gd name="T105" fmla="*/ 14 h 19"/>
                <a:gd name="T106" fmla="*/ 22 w 29"/>
                <a:gd name="T107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9" h="19">
                  <a:moveTo>
                    <a:pt x="22" y="11"/>
                  </a:moveTo>
                  <a:cubicBezTo>
                    <a:pt x="22" y="11"/>
                    <a:pt x="22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2" y="10"/>
                    <a:pt x="25" y="8"/>
                    <a:pt x="29" y="6"/>
                  </a:cubicBezTo>
                  <a:cubicBezTo>
                    <a:pt x="28" y="5"/>
                    <a:pt x="27" y="5"/>
                    <a:pt x="26" y="5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1" y="3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2"/>
                    <a:pt x="18" y="2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4" y="1"/>
                    <a:pt x="14" y="1"/>
                  </a:cubicBezTo>
                  <a:cubicBezTo>
                    <a:pt x="13" y="2"/>
                    <a:pt x="13" y="3"/>
                    <a:pt x="14" y="3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7"/>
                    <a:pt x="15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8" y="10"/>
                    <a:pt x="8" y="10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3"/>
                    <a:pt x="2" y="14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8"/>
                    <a:pt x="2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9"/>
                    <a:pt x="5" y="19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7" y="13"/>
                  </a:cubicBezTo>
                  <a:cubicBezTo>
                    <a:pt x="17" y="13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1" y="16"/>
                    <a:pt x="22" y="16"/>
                  </a:cubicBezTo>
                  <a:cubicBezTo>
                    <a:pt x="22" y="16"/>
                    <a:pt x="23" y="16"/>
                    <a:pt x="23" y="16"/>
                  </a:cubicBezTo>
                  <a:cubicBezTo>
                    <a:pt x="24" y="15"/>
                    <a:pt x="24" y="15"/>
                    <a:pt x="24" y="14"/>
                  </a:cubicBezTo>
                  <a:cubicBezTo>
                    <a:pt x="24" y="14"/>
                    <a:pt x="24" y="13"/>
                    <a:pt x="24" y="13"/>
                  </a:cubicBezTo>
                  <a:cubicBezTo>
                    <a:pt x="24" y="12"/>
                    <a:pt x="23" y="11"/>
                    <a:pt x="2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" name="Freeform 80"/>
            <p:cNvSpPr>
              <a:spLocks/>
            </p:cNvSpPr>
            <p:nvPr userDrawn="1"/>
          </p:nvSpPr>
          <p:spPr bwMode="auto">
            <a:xfrm>
              <a:off x="8274" y="3114"/>
              <a:ext cx="85" cy="38"/>
            </a:xfrm>
            <a:custGeom>
              <a:avLst/>
              <a:gdLst>
                <a:gd name="T0" fmla="*/ 24 w 60"/>
                <a:gd name="T1" fmla="*/ 11 h 27"/>
                <a:gd name="T2" fmla="*/ 27 w 60"/>
                <a:gd name="T3" fmla="*/ 13 h 27"/>
                <a:gd name="T4" fmla="*/ 34 w 60"/>
                <a:gd name="T5" fmla="*/ 14 h 27"/>
                <a:gd name="T6" fmla="*/ 37 w 60"/>
                <a:gd name="T7" fmla="*/ 14 h 27"/>
                <a:gd name="T8" fmla="*/ 38 w 60"/>
                <a:gd name="T9" fmla="*/ 17 h 27"/>
                <a:gd name="T10" fmla="*/ 43 w 60"/>
                <a:gd name="T11" fmla="*/ 27 h 27"/>
                <a:gd name="T12" fmla="*/ 47 w 60"/>
                <a:gd name="T13" fmla="*/ 27 h 27"/>
                <a:gd name="T14" fmla="*/ 50 w 60"/>
                <a:gd name="T15" fmla="*/ 18 h 27"/>
                <a:gd name="T16" fmla="*/ 51 w 60"/>
                <a:gd name="T17" fmla="*/ 15 h 27"/>
                <a:gd name="T18" fmla="*/ 49 w 60"/>
                <a:gd name="T19" fmla="*/ 15 h 27"/>
                <a:gd name="T20" fmla="*/ 48 w 60"/>
                <a:gd name="T21" fmla="*/ 15 h 27"/>
                <a:gd name="T22" fmla="*/ 48 w 60"/>
                <a:gd name="T23" fmla="*/ 15 h 27"/>
                <a:gd name="T24" fmla="*/ 49 w 60"/>
                <a:gd name="T25" fmla="*/ 15 h 27"/>
                <a:gd name="T26" fmla="*/ 52 w 60"/>
                <a:gd name="T27" fmla="*/ 14 h 27"/>
                <a:gd name="T28" fmla="*/ 54 w 60"/>
                <a:gd name="T29" fmla="*/ 15 h 27"/>
                <a:gd name="T30" fmla="*/ 55 w 60"/>
                <a:gd name="T31" fmla="*/ 15 h 27"/>
                <a:gd name="T32" fmla="*/ 57 w 60"/>
                <a:gd name="T33" fmla="*/ 15 h 27"/>
                <a:gd name="T34" fmla="*/ 59 w 60"/>
                <a:gd name="T35" fmla="*/ 16 h 27"/>
                <a:gd name="T36" fmla="*/ 59 w 60"/>
                <a:gd name="T37" fmla="*/ 14 h 27"/>
                <a:gd name="T38" fmla="*/ 58 w 60"/>
                <a:gd name="T39" fmla="*/ 13 h 27"/>
                <a:gd name="T40" fmla="*/ 49 w 60"/>
                <a:gd name="T41" fmla="*/ 9 h 27"/>
                <a:gd name="T42" fmla="*/ 47 w 60"/>
                <a:gd name="T43" fmla="*/ 8 h 27"/>
                <a:gd name="T44" fmla="*/ 47 w 60"/>
                <a:gd name="T45" fmla="*/ 8 h 27"/>
                <a:gd name="T46" fmla="*/ 46 w 60"/>
                <a:gd name="T47" fmla="*/ 8 h 27"/>
                <a:gd name="T48" fmla="*/ 45 w 60"/>
                <a:gd name="T49" fmla="*/ 7 h 27"/>
                <a:gd name="T50" fmla="*/ 44 w 60"/>
                <a:gd name="T51" fmla="*/ 8 h 27"/>
                <a:gd name="T52" fmla="*/ 42 w 60"/>
                <a:gd name="T53" fmla="*/ 6 h 27"/>
                <a:gd name="T54" fmla="*/ 38 w 60"/>
                <a:gd name="T55" fmla="*/ 4 h 27"/>
                <a:gd name="T56" fmla="*/ 36 w 60"/>
                <a:gd name="T57" fmla="*/ 3 h 27"/>
                <a:gd name="T58" fmla="*/ 31 w 60"/>
                <a:gd name="T59" fmla="*/ 2 h 27"/>
                <a:gd name="T60" fmla="*/ 18 w 60"/>
                <a:gd name="T61" fmla="*/ 0 h 27"/>
                <a:gd name="T62" fmla="*/ 12 w 60"/>
                <a:gd name="T63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0" h="27">
                  <a:moveTo>
                    <a:pt x="23" y="11"/>
                  </a:moveTo>
                  <a:cubicBezTo>
                    <a:pt x="23" y="11"/>
                    <a:pt x="23" y="11"/>
                    <a:pt x="24" y="11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5" y="12"/>
                    <a:pt x="26" y="13"/>
                    <a:pt x="27" y="13"/>
                  </a:cubicBezTo>
                  <a:cubicBezTo>
                    <a:pt x="29" y="14"/>
                    <a:pt x="32" y="14"/>
                    <a:pt x="33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4"/>
                    <a:pt x="35" y="14"/>
                    <a:pt x="35" y="14"/>
                  </a:cubicBezTo>
                  <a:cubicBezTo>
                    <a:pt x="36" y="14"/>
                    <a:pt x="36" y="14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3"/>
                    <a:pt x="35" y="27"/>
                    <a:pt x="43" y="27"/>
                  </a:cubicBezTo>
                  <a:cubicBezTo>
                    <a:pt x="43" y="27"/>
                    <a:pt x="44" y="27"/>
                    <a:pt x="45" y="27"/>
                  </a:cubicBezTo>
                  <a:cubicBezTo>
                    <a:pt x="45" y="27"/>
                    <a:pt x="46" y="27"/>
                    <a:pt x="47" y="27"/>
                  </a:cubicBezTo>
                  <a:cubicBezTo>
                    <a:pt x="54" y="27"/>
                    <a:pt x="56" y="23"/>
                    <a:pt x="56" y="23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5"/>
                    <a:pt x="51" y="15"/>
                    <a:pt x="50" y="15"/>
                  </a:cubicBezTo>
                  <a:cubicBezTo>
                    <a:pt x="50" y="15"/>
                    <a:pt x="49" y="15"/>
                    <a:pt x="49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50" y="14"/>
                    <a:pt x="51" y="14"/>
                    <a:pt x="51" y="14"/>
                  </a:cubicBezTo>
                  <a:cubicBezTo>
                    <a:pt x="51" y="14"/>
                    <a:pt x="51" y="14"/>
                    <a:pt x="52" y="14"/>
                  </a:cubicBezTo>
                  <a:cubicBezTo>
                    <a:pt x="52" y="14"/>
                    <a:pt x="52" y="14"/>
                    <a:pt x="53" y="15"/>
                  </a:cubicBezTo>
                  <a:cubicBezTo>
                    <a:pt x="53" y="15"/>
                    <a:pt x="53" y="15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6" y="15"/>
                    <a:pt x="56" y="15"/>
                    <a:pt x="57" y="15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9" y="15"/>
                    <a:pt x="59" y="16"/>
                    <a:pt x="59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60" y="15"/>
                    <a:pt x="60" y="15"/>
                    <a:pt x="60" y="14"/>
                  </a:cubicBezTo>
                  <a:cubicBezTo>
                    <a:pt x="60" y="14"/>
                    <a:pt x="60" y="14"/>
                    <a:pt x="59" y="14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9" y="12"/>
                    <a:pt x="55" y="11"/>
                    <a:pt x="53" y="11"/>
                  </a:cubicBezTo>
                  <a:cubicBezTo>
                    <a:pt x="52" y="10"/>
                    <a:pt x="50" y="9"/>
                    <a:pt x="49" y="9"/>
                  </a:cubicBezTo>
                  <a:cubicBezTo>
                    <a:pt x="48" y="8"/>
                    <a:pt x="48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6" y="8"/>
                  </a:cubicBezTo>
                  <a:cubicBezTo>
                    <a:pt x="46" y="8"/>
                    <a:pt x="46" y="7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7"/>
                    <a:pt x="45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3" y="7"/>
                    <a:pt x="43" y="7"/>
                  </a:cubicBezTo>
                  <a:cubicBezTo>
                    <a:pt x="43" y="7"/>
                    <a:pt x="43" y="7"/>
                    <a:pt x="42" y="6"/>
                  </a:cubicBezTo>
                  <a:cubicBezTo>
                    <a:pt x="42" y="6"/>
                    <a:pt x="41" y="5"/>
                    <a:pt x="39" y="4"/>
                  </a:cubicBezTo>
                  <a:cubicBezTo>
                    <a:pt x="39" y="4"/>
                    <a:pt x="39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3"/>
                    <a:pt x="37" y="3"/>
                    <a:pt x="36" y="3"/>
                  </a:cubicBezTo>
                  <a:cubicBezTo>
                    <a:pt x="35" y="3"/>
                    <a:pt x="34" y="2"/>
                    <a:pt x="33" y="2"/>
                  </a:cubicBezTo>
                  <a:cubicBezTo>
                    <a:pt x="32" y="2"/>
                    <a:pt x="31" y="2"/>
                    <a:pt x="31" y="2"/>
                  </a:cubicBezTo>
                  <a:cubicBezTo>
                    <a:pt x="29" y="1"/>
                    <a:pt x="27" y="1"/>
                    <a:pt x="24" y="1"/>
                  </a:cubicBezTo>
                  <a:cubicBezTo>
                    <a:pt x="22" y="1"/>
                    <a:pt x="20" y="0"/>
                    <a:pt x="18" y="0"/>
                  </a:cubicBezTo>
                  <a:cubicBezTo>
                    <a:pt x="6" y="0"/>
                    <a:pt x="0" y="4"/>
                    <a:pt x="0" y="4"/>
                  </a:cubicBezTo>
                  <a:cubicBezTo>
                    <a:pt x="0" y="4"/>
                    <a:pt x="6" y="4"/>
                    <a:pt x="12" y="6"/>
                  </a:cubicBezTo>
                  <a:cubicBezTo>
                    <a:pt x="18" y="7"/>
                    <a:pt x="20" y="9"/>
                    <a:pt x="23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" name="Freeform 81"/>
            <p:cNvSpPr>
              <a:spLocks/>
            </p:cNvSpPr>
            <p:nvPr userDrawn="1"/>
          </p:nvSpPr>
          <p:spPr bwMode="auto">
            <a:xfrm>
              <a:off x="8289" y="3094"/>
              <a:ext cx="56" cy="29"/>
            </a:xfrm>
            <a:custGeom>
              <a:avLst/>
              <a:gdLst>
                <a:gd name="T0" fmla="*/ 36 w 39"/>
                <a:gd name="T1" fmla="*/ 16 h 20"/>
                <a:gd name="T2" fmla="*/ 34 w 39"/>
                <a:gd name="T3" fmla="*/ 15 h 20"/>
                <a:gd name="T4" fmla="*/ 33 w 39"/>
                <a:gd name="T5" fmla="*/ 15 h 20"/>
                <a:gd name="T6" fmla="*/ 32 w 39"/>
                <a:gd name="T7" fmla="*/ 15 h 20"/>
                <a:gd name="T8" fmla="*/ 32 w 39"/>
                <a:gd name="T9" fmla="*/ 14 h 20"/>
                <a:gd name="T10" fmla="*/ 11 w 39"/>
                <a:gd name="T11" fmla="*/ 4 h 20"/>
                <a:gd name="T12" fmla="*/ 5 w 39"/>
                <a:gd name="T13" fmla="*/ 1 h 20"/>
                <a:gd name="T14" fmla="*/ 2 w 39"/>
                <a:gd name="T15" fmla="*/ 1 h 20"/>
                <a:gd name="T16" fmla="*/ 1 w 39"/>
                <a:gd name="T17" fmla="*/ 0 h 20"/>
                <a:gd name="T18" fmla="*/ 0 w 39"/>
                <a:gd name="T19" fmla="*/ 0 h 20"/>
                <a:gd name="T20" fmla="*/ 0 w 39"/>
                <a:gd name="T21" fmla="*/ 1 h 20"/>
                <a:gd name="T22" fmla="*/ 1 w 39"/>
                <a:gd name="T23" fmla="*/ 3 h 20"/>
                <a:gd name="T24" fmla="*/ 4 w 39"/>
                <a:gd name="T25" fmla="*/ 5 h 20"/>
                <a:gd name="T26" fmla="*/ 8 w 39"/>
                <a:gd name="T27" fmla="*/ 8 h 20"/>
                <a:gd name="T28" fmla="*/ 19 w 39"/>
                <a:gd name="T29" fmla="*/ 13 h 20"/>
                <a:gd name="T30" fmla="*/ 20 w 39"/>
                <a:gd name="T31" fmla="*/ 14 h 20"/>
                <a:gd name="T32" fmla="*/ 22 w 39"/>
                <a:gd name="T33" fmla="*/ 14 h 20"/>
                <a:gd name="T34" fmla="*/ 26 w 39"/>
                <a:gd name="T35" fmla="*/ 15 h 20"/>
                <a:gd name="T36" fmla="*/ 27 w 39"/>
                <a:gd name="T37" fmla="*/ 16 h 20"/>
                <a:gd name="T38" fmla="*/ 28 w 39"/>
                <a:gd name="T39" fmla="*/ 16 h 20"/>
                <a:gd name="T40" fmla="*/ 29 w 39"/>
                <a:gd name="T41" fmla="*/ 17 h 20"/>
                <a:gd name="T42" fmla="*/ 33 w 39"/>
                <a:gd name="T43" fmla="*/ 19 h 20"/>
                <a:gd name="T44" fmla="*/ 33 w 39"/>
                <a:gd name="T45" fmla="*/ 19 h 20"/>
                <a:gd name="T46" fmla="*/ 33 w 39"/>
                <a:gd name="T47" fmla="*/ 20 h 20"/>
                <a:gd name="T48" fmla="*/ 34 w 39"/>
                <a:gd name="T49" fmla="*/ 20 h 20"/>
                <a:gd name="T50" fmla="*/ 36 w 39"/>
                <a:gd name="T51" fmla="*/ 20 h 20"/>
                <a:gd name="T52" fmla="*/ 39 w 39"/>
                <a:gd name="T53" fmla="*/ 18 h 20"/>
                <a:gd name="T54" fmla="*/ 36 w 39"/>
                <a:gd name="T55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9" h="20">
                  <a:moveTo>
                    <a:pt x="36" y="16"/>
                  </a:moveTo>
                  <a:cubicBezTo>
                    <a:pt x="35" y="16"/>
                    <a:pt x="34" y="16"/>
                    <a:pt x="34" y="15"/>
                  </a:cubicBezTo>
                  <a:cubicBezTo>
                    <a:pt x="34" y="15"/>
                    <a:pt x="33" y="15"/>
                    <a:pt x="33" y="15"/>
                  </a:cubicBezTo>
                  <a:cubicBezTo>
                    <a:pt x="33" y="15"/>
                    <a:pt x="32" y="15"/>
                    <a:pt x="32" y="15"/>
                  </a:cubicBezTo>
                  <a:cubicBezTo>
                    <a:pt x="32" y="15"/>
                    <a:pt x="32" y="14"/>
                    <a:pt x="32" y="14"/>
                  </a:cubicBezTo>
                  <a:cubicBezTo>
                    <a:pt x="21" y="9"/>
                    <a:pt x="11" y="4"/>
                    <a:pt x="11" y="4"/>
                  </a:cubicBezTo>
                  <a:cubicBezTo>
                    <a:pt x="9" y="3"/>
                    <a:pt x="7" y="2"/>
                    <a:pt x="5" y="1"/>
                  </a:cubicBezTo>
                  <a:cubicBezTo>
                    <a:pt x="5" y="1"/>
                    <a:pt x="3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3"/>
                    <a:pt x="3" y="4"/>
                    <a:pt x="4" y="5"/>
                  </a:cubicBezTo>
                  <a:cubicBezTo>
                    <a:pt x="5" y="6"/>
                    <a:pt x="7" y="7"/>
                    <a:pt x="8" y="8"/>
                  </a:cubicBezTo>
                  <a:cubicBezTo>
                    <a:pt x="9" y="8"/>
                    <a:pt x="13" y="10"/>
                    <a:pt x="19" y="13"/>
                  </a:cubicBezTo>
                  <a:cubicBezTo>
                    <a:pt x="19" y="13"/>
                    <a:pt x="19" y="14"/>
                    <a:pt x="20" y="14"/>
                  </a:cubicBezTo>
                  <a:cubicBezTo>
                    <a:pt x="21" y="14"/>
                    <a:pt x="22" y="14"/>
                    <a:pt x="22" y="14"/>
                  </a:cubicBezTo>
                  <a:cubicBezTo>
                    <a:pt x="24" y="14"/>
                    <a:pt x="25" y="15"/>
                    <a:pt x="26" y="15"/>
                  </a:cubicBezTo>
                  <a:cubicBezTo>
                    <a:pt x="26" y="15"/>
                    <a:pt x="27" y="16"/>
                    <a:pt x="27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9" y="16"/>
                    <a:pt x="29" y="16"/>
                    <a:pt x="29" y="17"/>
                  </a:cubicBezTo>
                  <a:cubicBezTo>
                    <a:pt x="30" y="17"/>
                    <a:pt x="32" y="18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20"/>
                    <a:pt x="35" y="20"/>
                    <a:pt x="36" y="20"/>
                  </a:cubicBezTo>
                  <a:cubicBezTo>
                    <a:pt x="36" y="19"/>
                    <a:pt x="37" y="19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" name="Freeform 82"/>
            <p:cNvSpPr>
              <a:spLocks/>
            </p:cNvSpPr>
            <p:nvPr userDrawn="1"/>
          </p:nvSpPr>
          <p:spPr bwMode="auto">
            <a:xfrm>
              <a:off x="8360" y="3128"/>
              <a:ext cx="38" cy="27"/>
            </a:xfrm>
            <a:custGeom>
              <a:avLst/>
              <a:gdLst>
                <a:gd name="T0" fmla="*/ 24 w 27"/>
                <a:gd name="T1" fmla="*/ 13 h 19"/>
                <a:gd name="T2" fmla="*/ 24 w 27"/>
                <a:gd name="T3" fmla="*/ 13 h 19"/>
                <a:gd name="T4" fmla="*/ 23 w 27"/>
                <a:gd name="T5" fmla="*/ 13 h 19"/>
                <a:gd name="T6" fmla="*/ 23 w 27"/>
                <a:gd name="T7" fmla="*/ 12 h 19"/>
                <a:gd name="T8" fmla="*/ 22 w 27"/>
                <a:gd name="T9" fmla="*/ 12 h 19"/>
                <a:gd name="T10" fmla="*/ 21 w 27"/>
                <a:gd name="T11" fmla="*/ 11 h 19"/>
                <a:gd name="T12" fmla="*/ 20 w 27"/>
                <a:gd name="T13" fmla="*/ 11 h 19"/>
                <a:gd name="T14" fmla="*/ 20 w 27"/>
                <a:gd name="T15" fmla="*/ 11 h 19"/>
                <a:gd name="T16" fmla="*/ 18 w 27"/>
                <a:gd name="T17" fmla="*/ 10 h 19"/>
                <a:gd name="T18" fmla="*/ 18 w 27"/>
                <a:gd name="T19" fmla="*/ 10 h 19"/>
                <a:gd name="T20" fmla="*/ 17 w 27"/>
                <a:gd name="T21" fmla="*/ 9 h 19"/>
                <a:gd name="T22" fmla="*/ 17 w 27"/>
                <a:gd name="T23" fmla="*/ 9 h 19"/>
                <a:gd name="T24" fmla="*/ 15 w 27"/>
                <a:gd name="T25" fmla="*/ 8 h 19"/>
                <a:gd name="T26" fmla="*/ 15 w 27"/>
                <a:gd name="T27" fmla="*/ 8 h 19"/>
                <a:gd name="T28" fmla="*/ 14 w 27"/>
                <a:gd name="T29" fmla="*/ 7 h 19"/>
                <a:gd name="T30" fmla="*/ 13 w 27"/>
                <a:gd name="T31" fmla="*/ 7 h 19"/>
                <a:gd name="T32" fmla="*/ 12 w 27"/>
                <a:gd name="T33" fmla="*/ 6 h 19"/>
                <a:gd name="T34" fmla="*/ 12 w 27"/>
                <a:gd name="T35" fmla="*/ 6 h 19"/>
                <a:gd name="T36" fmla="*/ 14 w 27"/>
                <a:gd name="T37" fmla="*/ 1 h 19"/>
                <a:gd name="T38" fmla="*/ 12 w 27"/>
                <a:gd name="T39" fmla="*/ 0 h 19"/>
                <a:gd name="T40" fmla="*/ 10 w 27"/>
                <a:gd name="T41" fmla="*/ 3 h 19"/>
                <a:gd name="T42" fmla="*/ 10 w 27"/>
                <a:gd name="T43" fmla="*/ 5 h 19"/>
                <a:gd name="T44" fmla="*/ 5 w 27"/>
                <a:gd name="T45" fmla="*/ 2 h 19"/>
                <a:gd name="T46" fmla="*/ 4 w 27"/>
                <a:gd name="T47" fmla="*/ 3 h 19"/>
                <a:gd name="T48" fmla="*/ 0 w 27"/>
                <a:gd name="T49" fmla="*/ 7 h 19"/>
                <a:gd name="T50" fmla="*/ 7 w 27"/>
                <a:gd name="T51" fmla="*/ 11 h 19"/>
                <a:gd name="T52" fmla="*/ 6 w 27"/>
                <a:gd name="T53" fmla="*/ 11 h 19"/>
                <a:gd name="T54" fmla="*/ 3 w 27"/>
                <a:gd name="T55" fmla="*/ 14 h 19"/>
                <a:gd name="T56" fmla="*/ 6 w 27"/>
                <a:gd name="T57" fmla="*/ 16 h 19"/>
                <a:gd name="T58" fmla="*/ 8 w 27"/>
                <a:gd name="T59" fmla="*/ 13 h 19"/>
                <a:gd name="T60" fmla="*/ 9 w 27"/>
                <a:gd name="T61" fmla="*/ 12 h 19"/>
                <a:gd name="T62" fmla="*/ 10 w 27"/>
                <a:gd name="T63" fmla="*/ 12 h 19"/>
                <a:gd name="T64" fmla="*/ 11 w 27"/>
                <a:gd name="T65" fmla="*/ 12 h 19"/>
                <a:gd name="T66" fmla="*/ 11 w 27"/>
                <a:gd name="T67" fmla="*/ 13 h 19"/>
                <a:gd name="T68" fmla="*/ 12 w 27"/>
                <a:gd name="T69" fmla="*/ 13 h 19"/>
                <a:gd name="T70" fmla="*/ 13 w 27"/>
                <a:gd name="T71" fmla="*/ 13 h 19"/>
                <a:gd name="T72" fmla="*/ 13 w 27"/>
                <a:gd name="T73" fmla="*/ 13 h 19"/>
                <a:gd name="T74" fmla="*/ 14 w 27"/>
                <a:gd name="T75" fmla="*/ 14 h 19"/>
                <a:gd name="T76" fmla="*/ 15 w 27"/>
                <a:gd name="T77" fmla="*/ 14 h 19"/>
                <a:gd name="T78" fmla="*/ 15 w 27"/>
                <a:gd name="T79" fmla="*/ 14 h 19"/>
                <a:gd name="T80" fmla="*/ 16 w 27"/>
                <a:gd name="T81" fmla="*/ 15 h 19"/>
                <a:gd name="T82" fmla="*/ 16 w 27"/>
                <a:gd name="T83" fmla="*/ 15 h 19"/>
                <a:gd name="T84" fmla="*/ 17 w 27"/>
                <a:gd name="T85" fmla="*/ 15 h 19"/>
                <a:gd name="T86" fmla="*/ 18 w 27"/>
                <a:gd name="T87" fmla="*/ 16 h 19"/>
                <a:gd name="T88" fmla="*/ 18 w 27"/>
                <a:gd name="T89" fmla="*/ 16 h 19"/>
                <a:gd name="T90" fmla="*/ 19 w 27"/>
                <a:gd name="T91" fmla="*/ 16 h 19"/>
                <a:gd name="T92" fmla="*/ 20 w 27"/>
                <a:gd name="T93" fmla="*/ 17 h 19"/>
                <a:gd name="T94" fmla="*/ 20 w 27"/>
                <a:gd name="T95" fmla="*/ 17 h 19"/>
                <a:gd name="T96" fmla="*/ 21 w 27"/>
                <a:gd name="T97" fmla="*/ 17 h 19"/>
                <a:gd name="T98" fmla="*/ 21 w 27"/>
                <a:gd name="T99" fmla="*/ 17 h 19"/>
                <a:gd name="T100" fmla="*/ 22 w 27"/>
                <a:gd name="T101" fmla="*/ 18 h 19"/>
                <a:gd name="T102" fmla="*/ 24 w 27"/>
                <a:gd name="T103" fmla="*/ 19 h 19"/>
                <a:gd name="T104" fmla="*/ 26 w 27"/>
                <a:gd name="T105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7" h="19">
                  <a:moveTo>
                    <a:pt x="26" y="14"/>
                  </a:moveTo>
                  <a:cubicBezTo>
                    <a:pt x="26" y="14"/>
                    <a:pt x="25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3" y="13"/>
                    <a:pt x="23" y="13"/>
                  </a:cubicBezTo>
                  <a:cubicBezTo>
                    <a:pt x="23" y="13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9"/>
                    <a:pt x="18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9"/>
                    <a:pt x="16" y="8"/>
                    <a:pt x="16" y="8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2"/>
                    <a:pt x="14" y="1"/>
                  </a:cubicBezTo>
                  <a:cubicBezTo>
                    <a:pt x="14" y="1"/>
                    <a:pt x="13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11" y="0"/>
                    <a:pt x="10" y="0"/>
                    <a:pt x="10" y="1"/>
                  </a:cubicBezTo>
                  <a:cubicBezTo>
                    <a:pt x="9" y="2"/>
                    <a:pt x="9" y="2"/>
                    <a:pt x="10" y="3"/>
                  </a:cubicBezTo>
                  <a:cubicBezTo>
                    <a:pt x="10" y="3"/>
                    <a:pt x="10" y="3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9" y="5"/>
                    <a:pt x="9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1" y="5"/>
                    <a:pt x="1" y="6"/>
                    <a:pt x="0" y="7"/>
                  </a:cubicBezTo>
                  <a:cubicBezTo>
                    <a:pt x="3" y="9"/>
                    <a:pt x="6" y="10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cubicBezTo>
                    <a:pt x="3" y="13"/>
                    <a:pt x="3" y="14"/>
                    <a:pt x="3" y="14"/>
                  </a:cubicBezTo>
                  <a:cubicBezTo>
                    <a:pt x="4" y="15"/>
                    <a:pt x="4" y="15"/>
                    <a:pt x="5" y="16"/>
                  </a:cubicBezTo>
                  <a:cubicBezTo>
                    <a:pt x="5" y="16"/>
                    <a:pt x="5" y="16"/>
                    <a:pt x="6" y="16"/>
                  </a:cubicBezTo>
                  <a:cubicBezTo>
                    <a:pt x="6" y="16"/>
                    <a:pt x="7" y="15"/>
                    <a:pt x="8" y="15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5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7"/>
                    <a:pt x="19" y="17"/>
                  </a:cubicBezTo>
                  <a:cubicBezTo>
                    <a:pt x="19" y="17"/>
                    <a:pt x="19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3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6" y="19"/>
                    <a:pt x="27" y="18"/>
                    <a:pt x="27" y="16"/>
                  </a:cubicBezTo>
                  <a:cubicBezTo>
                    <a:pt x="27" y="15"/>
                    <a:pt x="27" y="15"/>
                    <a:pt x="26" y="1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" name="Freeform 83"/>
            <p:cNvSpPr>
              <a:spLocks noEditPoints="1"/>
            </p:cNvSpPr>
            <p:nvPr userDrawn="1"/>
          </p:nvSpPr>
          <p:spPr bwMode="auto">
            <a:xfrm>
              <a:off x="8304" y="3152"/>
              <a:ext cx="67" cy="45"/>
            </a:xfrm>
            <a:custGeom>
              <a:avLst/>
              <a:gdLst>
                <a:gd name="T0" fmla="*/ 45 w 48"/>
                <a:gd name="T1" fmla="*/ 0 h 32"/>
                <a:gd name="T2" fmla="*/ 35 w 48"/>
                <a:gd name="T3" fmla="*/ 10 h 32"/>
                <a:gd name="T4" fmla="*/ 39 w 48"/>
                <a:gd name="T5" fmla="*/ 10 h 32"/>
                <a:gd name="T6" fmla="*/ 39 w 48"/>
                <a:gd name="T7" fmla="*/ 10 h 32"/>
                <a:gd name="T8" fmla="*/ 39 w 48"/>
                <a:gd name="T9" fmla="*/ 10 h 32"/>
                <a:gd name="T10" fmla="*/ 33 w 48"/>
                <a:gd name="T11" fmla="*/ 20 h 32"/>
                <a:gd name="T12" fmla="*/ 26 w 48"/>
                <a:gd name="T13" fmla="*/ 16 h 32"/>
                <a:gd name="T14" fmla="*/ 22 w 48"/>
                <a:gd name="T15" fmla="*/ 2 h 32"/>
                <a:gd name="T16" fmla="*/ 16 w 48"/>
                <a:gd name="T17" fmla="*/ 21 h 32"/>
                <a:gd name="T18" fmla="*/ 12 w 48"/>
                <a:gd name="T19" fmla="*/ 17 h 32"/>
                <a:gd name="T20" fmla="*/ 8 w 48"/>
                <a:gd name="T21" fmla="*/ 10 h 32"/>
                <a:gd name="T22" fmla="*/ 8 w 48"/>
                <a:gd name="T23" fmla="*/ 10 h 32"/>
                <a:gd name="T24" fmla="*/ 9 w 48"/>
                <a:gd name="T25" fmla="*/ 10 h 32"/>
                <a:gd name="T26" fmla="*/ 13 w 48"/>
                <a:gd name="T27" fmla="*/ 10 h 32"/>
                <a:gd name="T28" fmla="*/ 3 w 48"/>
                <a:gd name="T29" fmla="*/ 0 h 32"/>
                <a:gd name="T30" fmla="*/ 0 w 48"/>
                <a:gd name="T31" fmla="*/ 14 h 32"/>
                <a:gd name="T32" fmla="*/ 4 w 48"/>
                <a:gd name="T33" fmla="*/ 11 h 32"/>
                <a:gd name="T34" fmla="*/ 4 w 48"/>
                <a:gd name="T35" fmla="*/ 11 h 32"/>
                <a:gd name="T36" fmla="*/ 5 w 48"/>
                <a:gd name="T37" fmla="*/ 11 h 32"/>
                <a:gd name="T38" fmla="*/ 5 w 48"/>
                <a:gd name="T39" fmla="*/ 11 h 32"/>
                <a:gd name="T40" fmla="*/ 9 w 48"/>
                <a:gd name="T41" fmla="*/ 20 h 32"/>
                <a:gd name="T42" fmla="*/ 14 w 48"/>
                <a:gd name="T43" fmla="*/ 24 h 32"/>
                <a:gd name="T44" fmla="*/ 28 w 48"/>
                <a:gd name="T45" fmla="*/ 29 h 32"/>
                <a:gd name="T46" fmla="*/ 38 w 48"/>
                <a:gd name="T47" fmla="*/ 21 h 32"/>
                <a:gd name="T48" fmla="*/ 39 w 48"/>
                <a:gd name="T49" fmla="*/ 20 h 32"/>
                <a:gd name="T50" fmla="*/ 40 w 48"/>
                <a:gd name="T51" fmla="*/ 18 h 32"/>
                <a:gd name="T52" fmla="*/ 42 w 48"/>
                <a:gd name="T53" fmla="*/ 14 h 32"/>
                <a:gd name="T54" fmla="*/ 43 w 48"/>
                <a:gd name="T55" fmla="*/ 11 h 32"/>
                <a:gd name="T56" fmla="*/ 43 w 48"/>
                <a:gd name="T57" fmla="*/ 11 h 32"/>
                <a:gd name="T58" fmla="*/ 43 w 48"/>
                <a:gd name="T59" fmla="*/ 11 h 32"/>
                <a:gd name="T60" fmla="*/ 43 w 48"/>
                <a:gd name="T61" fmla="*/ 11 h 32"/>
                <a:gd name="T62" fmla="*/ 43 w 48"/>
                <a:gd name="T63" fmla="*/ 11 h 32"/>
                <a:gd name="T64" fmla="*/ 47 w 48"/>
                <a:gd name="T65" fmla="*/ 9 h 32"/>
                <a:gd name="T66" fmla="*/ 5 w 48"/>
                <a:gd name="T67" fmla="*/ 11 h 32"/>
                <a:gd name="T68" fmla="*/ 5 w 48"/>
                <a:gd name="T69" fmla="*/ 11 h 32"/>
                <a:gd name="T70" fmla="*/ 5 w 48"/>
                <a:gd name="T71" fmla="*/ 11 h 32"/>
                <a:gd name="T72" fmla="*/ 8 w 48"/>
                <a:gd name="T73" fmla="*/ 10 h 32"/>
                <a:gd name="T74" fmla="*/ 40 w 48"/>
                <a:gd name="T75" fmla="*/ 10 h 32"/>
                <a:gd name="T76" fmla="*/ 40 w 48"/>
                <a:gd name="T77" fmla="*/ 10 h 32"/>
                <a:gd name="T78" fmla="*/ 42 w 48"/>
                <a:gd name="T79" fmla="*/ 11 h 32"/>
                <a:gd name="T80" fmla="*/ 42 w 48"/>
                <a:gd name="T81" fmla="*/ 11 h 32"/>
                <a:gd name="T82" fmla="*/ 43 w 48"/>
                <a:gd name="T83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" h="32">
                  <a:moveTo>
                    <a:pt x="47" y="9"/>
                  </a:moveTo>
                  <a:cubicBezTo>
                    <a:pt x="47" y="6"/>
                    <a:pt x="46" y="5"/>
                    <a:pt x="46" y="3"/>
                  </a:cubicBezTo>
                  <a:cubicBezTo>
                    <a:pt x="45" y="2"/>
                    <a:pt x="45" y="0"/>
                    <a:pt x="45" y="0"/>
                  </a:cubicBezTo>
                  <a:cubicBezTo>
                    <a:pt x="45" y="0"/>
                    <a:pt x="42" y="2"/>
                    <a:pt x="41" y="3"/>
                  </a:cubicBezTo>
                  <a:cubicBezTo>
                    <a:pt x="40" y="3"/>
                    <a:pt x="38" y="4"/>
                    <a:pt x="37" y="6"/>
                  </a:cubicBezTo>
                  <a:cubicBezTo>
                    <a:pt x="36" y="7"/>
                    <a:pt x="35" y="10"/>
                    <a:pt x="35" y="10"/>
                  </a:cubicBezTo>
                  <a:cubicBezTo>
                    <a:pt x="35" y="10"/>
                    <a:pt x="35" y="10"/>
                    <a:pt x="36" y="10"/>
                  </a:cubicBezTo>
                  <a:cubicBezTo>
                    <a:pt x="36" y="10"/>
                    <a:pt x="37" y="10"/>
                    <a:pt x="38" y="10"/>
                  </a:cubicBezTo>
                  <a:cubicBezTo>
                    <a:pt x="38" y="10"/>
                    <a:pt x="39" y="10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0"/>
                    <a:pt x="39" y="14"/>
                    <a:pt x="36" y="17"/>
                  </a:cubicBezTo>
                  <a:cubicBezTo>
                    <a:pt x="35" y="18"/>
                    <a:pt x="34" y="19"/>
                    <a:pt x="33" y="20"/>
                  </a:cubicBezTo>
                  <a:cubicBezTo>
                    <a:pt x="32" y="20"/>
                    <a:pt x="32" y="20"/>
                    <a:pt x="31" y="21"/>
                  </a:cubicBezTo>
                  <a:cubicBezTo>
                    <a:pt x="31" y="21"/>
                    <a:pt x="31" y="21"/>
                    <a:pt x="30" y="21"/>
                  </a:cubicBezTo>
                  <a:cubicBezTo>
                    <a:pt x="28" y="21"/>
                    <a:pt x="26" y="19"/>
                    <a:pt x="26" y="16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5" y="2"/>
                    <a:pt x="24" y="2"/>
                    <a:pt x="24" y="2"/>
                  </a:cubicBezTo>
                  <a:cubicBezTo>
                    <a:pt x="23" y="2"/>
                    <a:pt x="22" y="2"/>
                    <a:pt x="22" y="2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9"/>
                    <a:pt x="20" y="21"/>
                    <a:pt x="17" y="21"/>
                  </a:cubicBezTo>
                  <a:cubicBezTo>
                    <a:pt x="17" y="21"/>
                    <a:pt x="17" y="21"/>
                    <a:pt x="16" y="21"/>
                  </a:cubicBezTo>
                  <a:cubicBezTo>
                    <a:pt x="16" y="20"/>
                    <a:pt x="15" y="20"/>
                    <a:pt x="15" y="20"/>
                  </a:cubicBezTo>
                  <a:cubicBezTo>
                    <a:pt x="14" y="19"/>
                    <a:pt x="13" y="18"/>
                    <a:pt x="12" y="18"/>
                  </a:cubicBezTo>
                  <a:cubicBezTo>
                    <a:pt x="12" y="18"/>
                    <a:pt x="12" y="17"/>
                    <a:pt x="12" y="17"/>
                  </a:cubicBezTo>
                  <a:cubicBezTo>
                    <a:pt x="8" y="14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1" y="10"/>
                    <a:pt x="12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3" y="10"/>
                    <a:pt x="12" y="7"/>
                    <a:pt x="11" y="6"/>
                  </a:cubicBezTo>
                  <a:cubicBezTo>
                    <a:pt x="9" y="4"/>
                    <a:pt x="7" y="3"/>
                    <a:pt x="6" y="3"/>
                  </a:cubicBezTo>
                  <a:cubicBezTo>
                    <a:pt x="5" y="2"/>
                    <a:pt x="3" y="0"/>
                    <a:pt x="3" y="0"/>
                  </a:cubicBezTo>
                  <a:cubicBezTo>
                    <a:pt x="3" y="0"/>
                    <a:pt x="2" y="2"/>
                    <a:pt x="2" y="3"/>
                  </a:cubicBezTo>
                  <a:cubicBezTo>
                    <a:pt x="1" y="5"/>
                    <a:pt x="0" y="6"/>
                    <a:pt x="0" y="9"/>
                  </a:cubicBezTo>
                  <a:cubicBezTo>
                    <a:pt x="0" y="11"/>
                    <a:pt x="0" y="14"/>
                    <a:pt x="0" y="14"/>
                  </a:cubicBezTo>
                  <a:cubicBezTo>
                    <a:pt x="0" y="14"/>
                    <a:pt x="2" y="13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6" y="17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0" y="22"/>
                    <a:pt x="12" y="23"/>
                    <a:pt x="14" y="24"/>
                  </a:cubicBezTo>
                  <a:cubicBezTo>
                    <a:pt x="16" y="26"/>
                    <a:pt x="18" y="27"/>
                    <a:pt x="20" y="29"/>
                  </a:cubicBezTo>
                  <a:cubicBezTo>
                    <a:pt x="22" y="30"/>
                    <a:pt x="24" y="32"/>
                    <a:pt x="24" y="32"/>
                  </a:cubicBezTo>
                  <a:cubicBezTo>
                    <a:pt x="24" y="32"/>
                    <a:pt x="25" y="30"/>
                    <a:pt x="28" y="29"/>
                  </a:cubicBezTo>
                  <a:cubicBezTo>
                    <a:pt x="29" y="27"/>
                    <a:pt x="32" y="26"/>
                    <a:pt x="34" y="24"/>
                  </a:cubicBezTo>
                  <a:cubicBezTo>
                    <a:pt x="36" y="23"/>
                    <a:pt x="37" y="22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9" y="21"/>
                    <a:pt x="39" y="20"/>
                    <a:pt x="39" y="20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41" y="17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2" y="15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3"/>
                    <a:pt x="42" y="13"/>
                    <a:pt x="42" y="12"/>
                  </a:cubicBezTo>
                  <a:cubicBezTo>
                    <a:pt x="42" y="12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6" y="13"/>
                    <a:pt x="47" y="14"/>
                    <a:pt x="47" y="14"/>
                  </a:cubicBezTo>
                  <a:cubicBezTo>
                    <a:pt x="47" y="14"/>
                    <a:pt x="48" y="11"/>
                    <a:pt x="47" y="9"/>
                  </a:cubicBezTo>
                  <a:moveTo>
                    <a:pt x="5" y="11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5" y="11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moveTo>
                    <a:pt x="40" y="10"/>
                  </a:move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moveTo>
                    <a:pt x="42" y="11"/>
                  </a:moveTo>
                  <a:cubicBezTo>
                    <a:pt x="42" y="11"/>
                    <a:pt x="42" y="11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moveTo>
                    <a:pt x="42" y="11"/>
                  </a:moveTo>
                  <a:cubicBezTo>
                    <a:pt x="42" y="11"/>
                    <a:pt x="42" y="11"/>
                    <a:pt x="42" y="11"/>
                  </a:cubicBezTo>
                  <a:cubicBezTo>
                    <a:pt x="42" y="11"/>
                    <a:pt x="42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2" y="11"/>
                    <a:pt x="4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2" name="Freeform 84"/>
            <p:cNvSpPr>
              <a:spLocks noEditPoints="1"/>
            </p:cNvSpPr>
            <p:nvPr userDrawn="1"/>
          </p:nvSpPr>
          <p:spPr bwMode="auto">
            <a:xfrm>
              <a:off x="8305" y="3072"/>
              <a:ext cx="64" cy="41"/>
            </a:xfrm>
            <a:custGeom>
              <a:avLst/>
              <a:gdLst>
                <a:gd name="T0" fmla="*/ 25 w 45"/>
                <a:gd name="T1" fmla="*/ 14 h 29"/>
                <a:gd name="T2" fmla="*/ 25 w 45"/>
                <a:gd name="T3" fmla="*/ 13 h 29"/>
                <a:gd name="T4" fmla="*/ 30 w 45"/>
                <a:gd name="T5" fmla="*/ 7 h 29"/>
                <a:gd name="T6" fmla="*/ 23 w 45"/>
                <a:gd name="T7" fmla="*/ 0 h 29"/>
                <a:gd name="T8" fmla="*/ 16 w 45"/>
                <a:gd name="T9" fmla="*/ 7 h 29"/>
                <a:gd name="T10" fmla="*/ 21 w 45"/>
                <a:gd name="T11" fmla="*/ 13 h 29"/>
                <a:gd name="T12" fmla="*/ 21 w 45"/>
                <a:gd name="T13" fmla="*/ 14 h 29"/>
                <a:gd name="T14" fmla="*/ 0 w 45"/>
                <a:gd name="T15" fmla="*/ 14 h 29"/>
                <a:gd name="T16" fmla="*/ 0 w 45"/>
                <a:gd name="T17" fmla="*/ 18 h 29"/>
                <a:gd name="T18" fmla="*/ 15 w 45"/>
                <a:gd name="T19" fmla="*/ 20 h 29"/>
                <a:gd name="T20" fmla="*/ 21 w 45"/>
                <a:gd name="T21" fmla="*/ 20 h 29"/>
                <a:gd name="T22" fmla="*/ 21 w 45"/>
                <a:gd name="T23" fmla="*/ 28 h 29"/>
                <a:gd name="T24" fmla="*/ 22 w 45"/>
                <a:gd name="T25" fmla="*/ 29 h 29"/>
                <a:gd name="T26" fmla="*/ 23 w 45"/>
                <a:gd name="T27" fmla="*/ 29 h 29"/>
                <a:gd name="T28" fmla="*/ 24 w 45"/>
                <a:gd name="T29" fmla="*/ 29 h 29"/>
                <a:gd name="T30" fmla="*/ 25 w 45"/>
                <a:gd name="T31" fmla="*/ 28 h 29"/>
                <a:gd name="T32" fmla="*/ 25 w 45"/>
                <a:gd name="T33" fmla="*/ 20 h 29"/>
                <a:gd name="T34" fmla="*/ 30 w 45"/>
                <a:gd name="T35" fmla="*/ 20 h 29"/>
                <a:gd name="T36" fmla="*/ 45 w 45"/>
                <a:gd name="T37" fmla="*/ 18 h 29"/>
                <a:gd name="T38" fmla="*/ 45 w 45"/>
                <a:gd name="T39" fmla="*/ 14 h 29"/>
                <a:gd name="T40" fmla="*/ 25 w 45"/>
                <a:gd name="T41" fmla="*/ 14 h 29"/>
                <a:gd name="T42" fmla="*/ 23 w 45"/>
                <a:gd name="T43" fmla="*/ 8 h 29"/>
                <a:gd name="T44" fmla="*/ 21 w 45"/>
                <a:gd name="T45" fmla="*/ 10 h 29"/>
                <a:gd name="T46" fmla="*/ 21 w 45"/>
                <a:gd name="T47" fmla="*/ 10 h 29"/>
                <a:gd name="T48" fmla="*/ 20 w 45"/>
                <a:gd name="T49" fmla="*/ 10 h 29"/>
                <a:gd name="T50" fmla="*/ 19 w 45"/>
                <a:gd name="T51" fmla="*/ 7 h 29"/>
                <a:gd name="T52" fmla="*/ 20 w 45"/>
                <a:gd name="T53" fmla="*/ 4 h 29"/>
                <a:gd name="T54" fmla="*/ 23 w 45"/>
                <a:gd name="T55" fmla="*/ 3 h 29"/>
                <a:gd name="T56" fmla="*/ 26 w 45"/>
                <a:gd name="T57" fmla="*/ 4 h 29"/>
                <a:gd name="T58" fmla="*/ 27 w 45"/>
                <a:gd name="T59" fmla="*/ 7 h 29"/>
                <a:gd name="T60" fmla="*/ 26 w 45"/>
                <a:gd name="T61" fmla="*/ 10 h 29"/>
                <a:gd name="T62" fmla="*/ 25 w 45"/>
                <a:gd name="T63" fmla="*/ 10 h 29"/>
                <a:gd name="T64" fmla="*/ 25 w 45"/>
                <a:gd name="T65" fmla="*/ 10 h 29"/>
                <a:gd name="T66" fmla="*/ 23 w 45"/>
                <a:gd name="T67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29">
                  <a:moveTo>
                    <a:pt x="25" y="14"/>
                  </a:moveTo>
                  <a:cubicBezTo>
                    <a:pt x="25" y="13"/>
                    <a:pt x="25" y="13"/>
                    <a:pt x="25" y="13"/>
                  </a:cubicBezTo>
                  <a:cubicBezTo>
                    <a:pt x="28" y="12"/>
                    <a:pt x="30" y="10"/>
                    <a:pt x="30" y="7"/>
                  </a:cubicBezTo>
                  <a:cubicBezTo>
                    <a:pt x="30" y="3"/>
                    <a:pt x="27" y="0"/>
                    <a:pt x="23" y="0"/>
                  </a:cubicBezTo>
                  <a:cubicBezTo>
                    <a:pt x="19" y="0"/>
                    <a:pt x="16" y="3"/>
                    <a:pt x="16" y="7"/>
                  </a:cubicBezTo>
                  <a:cubicBezTo>
                    <a:pt x="16" y="10"/>
                    <a:pt x="18" y="12"/>
                    <a:pt x="21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9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8"/>
                    <a:pt x="25" y="28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4"/>
                    <a:pt x="45" y="14"/>
                    <a:pt x="45" y="14"/>
                  </a:cubicBezTo>
                  <a:lnTo>
                    <a:pt x="25" y="14"/>
                  </a:lnTo>
                  <a:close/>
                  <a:moveTo>
                    <a:pt x="23" y="8"/>
                  </a:moveTo>
                  <a:cubicBezTo>
                    <a:pt x="22" y="8"/>
                    <a:pt x="21" y="9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9" y="9"/>
                    <a:pt x="19" y="8"/>
                    <a:pt x="19" y="7"/>
                  </a:cubicBezTo>
                  <a:cubicBezTo>
                    <a:pt x="19" y="6"/>
                    <a:pt x="19" y="5"/>
                    <a:pt x="20" y="4"/>
                  </a:cubicBezTo>
                  <a:cubicBezTo>
                    <a:pt x="21" y="3"/>
                    <a:pt x="22" y="3"/>
                    <a:pt x="23" y="3"/>
                  </a:cubicBezTo>
                  <a:cubicBezTo>
                    <a:pt x="24" y="3"/>
                    <a:pt x="25" y="3"/>
                    <a:pt x="26" y="4"/>
                  </a:cubicBezTo>
                  <a:cubicBezTo>
                    <a:pt x="26" y="5"/>
                    <a:pt x="27" y="6"/>
                    <a:pt x="27" y="7"/>
                  </a:cubicBezTo>
                  <a:cubicBezTo>
                    <a:pt x="27" y="8"/>
                    <a:pt x="26" y="9"/>
                    <a:pt x="26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9"/>
                    <a:pt x="24" y="8"/>
                    <a:pt x="23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3" name="Freeform 85"/>
            <p:cNvSpPr>
              <a:spLocks/>
            </p:cNvSpPr>
            <p:nvPr userDrawn="1"/>
          </p:nvSpPr>
          <p:spPr bwMode="auto">
            <a:xfrm>
              <a:off x="8340" y="3094"/>
              <a:ext cx="46" cy="24"/>
            </a:xfrm>
            <a:custGeom>
              <a:avLst/>
              <a:gdLst>
                <a:gd name="T0" fmla="*/ 31 w 32"/>
                <a:gd name="T1" fmla="*/ 0 h 17"/>
                <a:gd name="T2" fmla="*/ 29 w 32"/>
                <a:gd name="T3" fmla="*/ 1 h 17"/>
                <a:gd name="T4" fmla="*/ 26 w 32"/>
                <a:gd name="T5" fmla="*/ 1 h 17"/>
                <a:gd name="T6" fmla="*/ 21 w 32"/>
                <a:gd name="T7" fmla="*/ 4 h 17"/>
                <a:gd name="T8" fmla="*/ 0 w 32"/>
                <a:gd name="T9" fmla="*/ 14 h 17"/>
                <a:gd name="T10" fmla="*/ 5 w 32"/>
                <a:gd name="T11" fmla="*/ 17 h 17"/>
                <a:gd name="T12" fmla="*/ 5 w 32"/>
                <a:gd name="T13" fmla="*/ 16 h 17"/>
                <a:gd name="T14" fmla="*/ 9 w 32"/>
                <a:gd name="T15" fmla="*/ 15 h 17"/>
                <a:gd name="T16" fmla="*/ 12 w 32"/>
                <a:gd name="T17" fmla="*/ 14 h 17"/>
                <a:gd name="T18" fmla="*/ 23 w 32"/>
                <a:gd name="T19" fmla="*/ 8 h 17"/>
                <a:gd name="T20" fmla="*/ 28 w 32"/>
                <a:gd name="T21" fmla="*/ 5 h 17"/>
                <a:gd name="T22" fmla="*/ 30 w 32"/>
                <a:gd name="T23" fmla="*/ 3 h 17"/>
                <a:gd name="T24" fmla="*/ 31 w 32"/>
                <a:gd name="T25" fmla="*/ 1 h 17"/>
                <a:gd name="T26" fmla="*/ 32 w 32"/>
                <a:gd name="T27" fmla="*/ 0 h 17"/>
                <a:gd name="T28" fmla="*/ 31 w 32"/>
                <a:gd name="T2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17">
                  <a:moveTo>
                    <a:pt x="31" y="0"/>
                  </a:moveTo>
                  <a:cubicBezTo>
                    <a:pt x="31" y="0"/>
                    <a:pt x="30" y="0"/>
                    <a:pt x="29" y="1"/>
                  </a:cubicBezTo>
                  <a:cubicBezTo>
                    <a:pt x="28" y="1"/>
                    <a:pt x="27" y="1"/>
                    <a:pt x="26" y="1"/>
                  </a:cubicBezTo>
                  <a:cubicBezTo>
                    <a:pt x="25" y="2"/>
                    <a:pt x="22" y="3"/>
                    <a:pt x="21" y="4"/>
                  </a:cubicBezTo>
                  <a:cubicBezTo>
                    <a:pt x="20" y="4"/>
                    <a:pt x="11" y="9"/>
                    <a:pt x="0" y="14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6"/>
                  </a:cubicBezTo>
                  <a:cubicBezTo>
                    <a:pt x="7" y="16"/>
                    <a:pt x="8" y="15"/>
                    <a:pt x="9" y="15"/>
                  </a:cubicBezTo>
                  <a:cubicBezTo>
                    <a:pt x="10" y="14"/>
                    <a:pt x="11" y="14"/>
                    <a:pt x="12" y="14"/>
                  </a:cubicBezTo>
                  <a:cubicBezTo>
                    <a:pt x="18" y="11"/>
                    <a:pt x="23" y="8"/>
                    <a:pt x="23" y="8"/>
                  </a:cubicBezTo>
                  <a:cubicBezTo>
                    <a:pt x="25" y="7"/>
                    <a:pt x="27" y="6"/>
                    <a:pt x="28" y="5"/>
                  </a:cubicBezTo>
                  <a:cubicBezTo>
                    <a:pt x="29" y="4"/>
                    <a:pt x="29" y="3"/>
                    <a:pt x="30" y="3"/>
                  </a:cubicBezTo>
                  <a:cubicBezTo>
                    <a:pt x="31" y="2"/>
                    <a:pt x="31" y="1"/>
                    <a:pt x="31" y="1"/>
                  </a:cubicBezTo>
                  <a:cubicBezTo>
                    <a:pt x="32" y="0"/>
                    <a:pt x="32" y="0"/>
                    <a:pt x="32" y="0"/>
                  </a:cubicBez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4" name="Freeform 86"/>
            <p:cNvSpPr>
              <a:spLocks/>
            </p:cNvSpPr>
            <p:nvPr userDrawn="1"/>
          </p:nvSpPr>
          <p:spPr bwMode="auto">
            <a:xfrm>
              <a:off x="8343" y="3114"/>
              <a:ext cx="57" cy="18"/>
            </a:xfrm>
            <a:custGeom>
              <a:avLst/>
              <a:gdLst>
                <a:gd name="T0" fmla="*/ 20 w 40"/>
                <a:gd name="T1" fmla="*/ 0 h 13"/>
                <a:gd name="T2" fmla="*/ 17 w 40"/>
                <a:gd name="T3" fmla="*/ 0 h 13"/>
                <a:gd name="T4" fmla="*/ 8 w 40"/>
                <a:gd name="T5" fmla="*/ 3 h 13"/>
                <a:gd name="T6" fmla="*/ 4 w 40"/>
                <a:gd name="T7" fmla="*/ 4 h 13"/>
                <a:gd name="T8" fmla="*/ 3 w 40"/>
                <a:gd name="T9" fmla="*/ 5 h 13"/>
                <a:gd name="T10" fmla="*/ 3 w 40"/>
                <a:gd name="T11" fmla="*/ 5 h 13"/>
                <a:gd name="T12" fmla="*/ 0 w 40"/>
                <a:gd name="T13" fmla="*/ 7 h 13"/>
                <a:gd name="T14" fmla="*/ 0 w 40"/>
                <a:gd name="T15" fmla="*/ 7 h 13"/>
                <a:gd name="T16" fmla="*/ 5 w 40"/>
                <a:gd name="T17" fmla="*/ 9 h 13"/>
                <a:gd name="T18" fmla="*/ 6 w 40"/>
                <a:gd name="T19" fmla="*/ 9 h 13"/>
                <a:gd name="T20" fmla="*/ 11 w 40"/>
                <a:gd name="T21" fmla="*/ 11 h 13"/>
                <a:gd name="T22" fmla="*/ 11 w 40"/>
                <a:gd name="T23" fmla="*/ 12 h 13"/>
                <a:gd name="T24" fmla="*/ 12 w 40"/>
                <a:gd name="T25" fmla="*/ 12 h 13"/>
                <a:gd name="T26" fmla="*/ 12 w 40"/>
                <a:gd name="T27" fmla="*/ 13 h 13"/>
                <a:gd name="T28" fmla="*/ 15 w 40"/>
                <a:gd name="T29" fmla="*/ 11 h 13"/>
                <a:gd name="T30" fmla="*/ 16 w 40"/>
                <a:gd name="T31" fmla="*/ 11 h 13"/>
                <a:gd name="T32" fmla="*/ 16 w 40"/>
                <a:gd name="T33" fmla="*/ 10 h 13"/>
                <a:gd name="T34" fmla="*/ 21 w 40"/>
                <a:gd name="T35" fmla="*/ 7 h 13"/>
                <a:gd name="T36" fmla="*/ 40 w 40"/>
                <a:gd name="T37" fmla="*/ 3 h 13"/>
                <a:gd name="T38" fmla="*/ 20 w 40"/>
                <a:gd name="T3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0" h="13">
                  <a:moveTo>
                    <a:pt x="20" y="0"/>
                  </a:moveTo>
                  <a:cubicBezTo>
                    <a:pt x="19" y="0"/>
                    <a:pt x="18" y="0"/>
                    <a:pt x="17" y="0"/>
                  </a:cubicBezTo>
                  <a:cubicBezTo>
                    <a:pt x="14" y="1"/>
                    <a:pt x="11" y="2"/>
                    <a:pt x="8" y="3"/>
                  </a:cubicBezTo>
                  <a:cubicBezTo>
                    <a:pt x="7" y="3"/>
                    <a:pt x="5" y="4"/>
                    <a:pt x="4" y="4"/>
                  </a:cubicBezTo>
                  <a:cubicBezTo>
                    <a:pt x="4" y="4"/>
                    <a:pt x="4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6"/>
                    <a:pt x="1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8"/>
                    <a:pt x="5" y="9"/>
                    <a:pt x="5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8" y="9"/>
                    <a:pt x="10" y="10"/>
                    <a:pt x="11" y="11"/>
                  </a:cubicBezTo>
                  <a:cubicBezTo>
                    <a:pt x="11" y="11"/>
                    <a:pt x="11" y="12"/>
                    <a:pt x="11" y="12"/>
                  </a:cubicBezTo>
                  <a:cubicBezTo>
                    <a:pt x="11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3"/>
                  </a:cubicBezTo>
                  <a:cubicBezTo>
                    <a:pt x="13" y="12"/>
                    <a:pt x="14" y="12"/>
                    <a:pt x="15" y="11"/>
                  </a:cubicBezTo>
                  <a:cubicBezTo>
                    <a:pt x="15" y="11"/>
                    <a:pt x="15" y="11"/>
                    <a:pt x="16" y="11"/>
                  </a:cubicBezTo>
                  <a:cubicBezTo>
                    <a:pt x="16" y="11"/>
                    <a:pt x="16" y="11"/>
                    <a:pt x="16" y="10"/>
                  </a:cubicBezTo>
                  <a:cubicBezTo>
                    <a:pt x="18" y="9"/>
                    <a:pt x="19" y="8"/>
                    <a:pt x="21" y="7"/>
                  </a:cubicBezTo>
                  <a:cubicBezTo>
                    <a:pt x="28" y="4"/>
                    <a:pt x="40" y="3"/>
                    <a:pt x="40" y="3"/>
                  </a:cubicBezTo>
                  <a:cubicBezTo>
                    <a:pt x="40" y="3"/>
                    <a:pt x="30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06" name="object 20">
            <a:extLst>
              <a:ext uri="{FF2B5EF4-FFF2-40B4-BE49-F238E27FC236}">
                <a16:creationId xmlns:a16="http://schemas.microsoft.com/office/drawing/2014/main" id="{BB3C115B-85F1-4ED9-BDF5-4FE845A56FE3}"/>
              </a:ext>
            </a:extLst>
          </p:cNvPr>
          <p:cNvSpPr/>
          <p:nvPr userDrawn="1"/>
        </p:nvSpPr>
        <p:spPr>
          <a:xfrm>
            <a:off x="-5720867" y="1399555"/>
            <a:ext cx="682459" cy="356984"/>
          </a:xfrm>
          <a:prstGeom prst="rect">
            <a:avLst/>
          </a:pr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21">
            <a:extLst>
              <a:ext uri="{FF2B5EF4-FFF2-40B4-BE49-F238E27FC236}">
                <a16:creationId xmlns:a16="http://schemas.microsoft.com/office/drawing/2014/main" id="{63A6586F-8D8E-474C-81E4-F650F4FEFEE5}"/>
              </a:ext>
            </a:extLst>
          </p:cNvPr>
          <p:cNvSpPr/>
          <p:nvPr userDrawn="1"/>
        </p:nvSpPr>
        <p:spPr>
          <a:xfrm>
            <a:off x="-4992141" y="1399555"/>
            <a:ext cx="682459" cy="356984"/>
          </a:xfrm>
          <a:prstGeom prst="rect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22">
            <a:extLst>
              <a:ext uri="{FF2B5EF4-FFF2-40B4-BE49-F238E27FC236}">
                <a16:creationId xmlns:a16="http://schemas.microsoft.com/office/drawing/2014/main" id="{D241CB1E-DF5E-47DE-9F0C-FF56D64C1CE0}"/>
              </a:ext>
            </a:extLst>
          </p:cNvPr>
          <p:cNvSpPr/>
          <p:nvPr userDrawn="1"/>
        </p:nvSpPr>
        <p:spPr>
          <a:xfrm>
            <a:off x="-4263402" y="1399555"/>
            <a:ext cx="682459" cy="356984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23">
            <a:extLst>
              <a:ext uri="{FF2B5EF4-FFF2-40B4-BE49-F238E27FC236}">
                <a16:creationId xmlns:a16="http://schemas.microsoft.com/office/drawing/2014/main" id="{46E72136-4BA1-404B-BBCE-14D764DE5C5F}"/>
              </a:ext>
            </a:extLst>
          </p:cNvPr>
          <p:cNvSpPr/>
          <p:nvPr userDrawn="1"/>
        </p:nvSpPr>
        <p:spPr>
          <a:xfrm>
            <a:off x="-5720867" y="1827621"/>
            <a:ext cx="682459" cy="356984"/>
          </a:xfrm>
          <a:prstGeom prst="rect">
            <a:avLst/>
          </a:pr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24">
            <a:extLst>
              <a:ext uri="{FF2B5EF4-FFF2-40B4-BE49-F238E27FC236}">
                <a16:creationId xmlns:a16="http://schemas.microsoft.com/office/drawing/2014/main" id="{9E3B3B16-3D90-4D08-96D1-C02E296C0839}"/>
              </a:ext>
            </a:extLst>
          </p:cNvPr>
          <p:cNvSpPr/>
          <p:nvPr userDrawn="1"/>
        </p:nvSpPr>
        <p:spPr>
          <a:xfrm>
            <a:off x="-4992141" y="1827621"/>
            <a:ext cx="682459" cy="356984"/>
          </a:xfrm>
          <a:prstGeom prst="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25">
            <a:extLst>
              <a:ext uri="{FF2B5EF4-FFF2-40B4-BE49-F238E27FC236}">
                <a16:creationId xmlns:a16="http://schemas.microsoft.com/office/drawing/2014/main" id="{867A13AC-F86A-4691-A34A-1565426F727B}"/>
              </a:ext>
            </a:extLst>
          </p:cNvPr>
          <p:cNvSpPr/>
          <p:nvPr userDrawn="1"/>
        </p:nvSpPr>
        <p:spPr>
          <a:xfrm>
            <a:off x="-4263402" y="1827621"/>
            <a:ext cx="682459" cy="356984"/>
          </a:xfrm>
          <a:prstGeom prst="rect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12" name="object 79">
            <a:extLst>
              <a:ext uri="{FF2B5EF4-FFF2-40B4-BE49-F238E27FC236}">
                <a16:creationId xmlns:a16="http://schemas.microsoft.com/office/drawing/2014/main" id="{EB06AC3B-80BD-46CB-BB18-C669D4FD407B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708899323"/>
              </p:ext>
            </p:extLst>
          </p:nvPr>
        </p:nvGraphicFramePr>
        <p:xfrm>
          <a:off x="-5734367" y="137429"/>
          <a:ext cx="5042533" cy="95811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270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035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992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4F213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333F48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1C254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12404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59E2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DA572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93163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45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52375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5B677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32466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05636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D32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932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EE75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7C6EB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CAD0D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21B0E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2DD57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DC20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83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E98D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113" name="Group 112">
            <a:extLst>
              <a:ext uri="{FF2B5EF4-FFF2-40B4-BE49-F238E27FC236}">
                <a16:creationId xmlns:a16="http://schemas.microsoft.com/office/drawing/2014/main" id="{B04DC81D-E5ED-4C58-8312-316BC75DA145}"/>
              </a:ext>
            </a:extLst>
          </p:cNvPr>
          <p:cNvGrpSpPr/>
          <p:nvPr userDrawn="1"/>
        </p:nvGrpSpPr>
        <p:grpSpPr>
          <a:xfrm flipH="1">
            <a:off x="-440092" y="2986393"/>
            <a:ext cx="1011665" cy="4572293"/>
            <a:chOff x="1390649" y="-2286000"/>
            <a:chExt cx="698731" cy="2959573"/>
          </a:xfrm>
        </p:grpSpPr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C80EC751-FF9D-4C16-83EB-FA2CE5D17725}"/>
                </a:ext>
              </a:extLst>
            </p:cNvPr>
            <p:cNvSpPr/>
            <p:nvPr/>
          </p:nvSpPr>
          <p:spPr>
            <a:xfrm>
              <a:off x="1511151" y="-2017355"/>
              <a:ext cx="216033" cy="2265573"/>
            </a:xfrm>
            <a:custGeom>
              <a:avLst/>
              <a:gdLst>
                <a:gd name="connsiteX0" fmla="*/ 0 w 274320"/>
                <a:gd name="connsiteY0" fmla="*/ 2891790 h 2891790"/>
                <a:gd name="connsiteX1" fmla="*/ 0 w 274320"/>
                <a:gd name="connsiteY1" fmla="*/ 1154430 h 2891790"/>
                <a:gd name="connsiteX2" fmla="*/ 274320 w 274320"/>
                <a:gd name="connsiteY2" fmla="*/ 1154430 h 2891790"/>
                <a:gd name="connsiteX3" fmla="*/ 274320 w 274320"/>
                <a:gd name="connsiteY3" fmla="*/ 0 h 289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4320" h="2891790">
                  <a:moveTo>
                    <a:pt x="0" y="2891790"/>
                  </a:moveTo>
                  <a:lnTo>
                    <a:pt x="0" y="1154430"/>
                  </a:lnTo>
                  <a:lnTo>
                    <a:pt x="274320" y="1154430"/>
                  </a:lnTo>
                  <a:lnTo>
                    <a:pt x="274320" y="0"/>
                  </a:lnTo>
                </a:path>
              </a:pathLst>
            </a:custGeom>
            <a:noFill/>
            <a:ln w="15875">
              <a:solidFill>
                <a:srgbClr val="2DD573">
                  <a:alpha val="82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99872385-F61D-4874-B004-053CB873618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871205" y="-2286000"/>
              <a:ext cx="0" cy="2959573"/>
            </a:xfrm>
            <a:prstGeom prst="line">
              <a:avLst/>
            </a:prstGeom>
            <a:noFill/>
            <a:ln w="15875">
              <a:solidFill>
                <a:srgbClr val="2DD573">
                  <a:alpha val="82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5309803-2EB8-4292-A1DD-BA433721FB6C}"/>
                </a:ext>
              </a:extLst>
            </p:cNvPr>
            <p:cNvSpPr/>
            <p:nvPr/>
          </p:nvSpPr>
          <p:spPr>
            <a:xfrm>
              <a:off x="1676176" y="-865166"/>
              <a:ext cx="192029" cy="405953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82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9865B6CC-6E93-4333-9D94-4F1FCD220B61}"/>
                </a:ext>
              </a:extLst>
            </p:cNvPr>
            <p:cNvSpPr/>
            <p:nvPr/>
          </p:nvSpPr>
          <p:spPr>
            <a:xfrm flipH="1">
              <a:off x="1970262" y="-1592000"/>
              <a:ext cx="119118" cy="2265573"/>
            </a:xfrm>
            <a:custGeom>
              <a:avLst/>
              <a:gdLst>
                <a:gd name="connsiteX0" fmla="*/ 0 w 274320"/>
                <a:gd name="connsiteY0" fmla="*/ 2891790 h 2891790"/>
                <a:gd name="connsiteX1" fmla="*/ 0 w 274320"/>
                <a:gd name="connsiteY1" fmla="*/ 1154430 h 2891790"/>
                <a:gd name="connsiteX2" fmla="*/ 274320 w 274320"/>
                <a:gd name="connsiteY2" fmla="*/ 1154430 h 2891790"/>
                <a:gd name="connsiteX3" fmla="*/ 274320 w 274320"/>
                <a:gd name="connsiteY3" fmla="*/ 0 h 289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4320" h="2891790">
                  <a:moveTo>
                    <a:pt x="0" y="2891790"/>
                  </a:moveTo>
                  <a:lnTo>
                    <a:pt x="0" y="1154430"/>
                  </a:lnTo>
                  <a:lnTo>
                    <a:pt x="274320" y="1154430"/>
                  </a:lnTo>
                  <a:lnTo>
                    <a:pt x="274320" y="0"/>
                  </a:lnTo>
                </a:path>
              </a:pathLst>
            </a:custGeom>
            <a:noFill/>
            <a:ln w="15875">
              <a:solidFill>
                <a:srgbClr val="2DD573">
                  <a:alpha val="82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B209A411-9234-4BEF-8C22-6F720E3433F4}"/>
                </a:ext>
              </a:extLst>
            </p:cNvPr>
            <p:cNvSpPr/>
            <p:nvPr/>
          </p:nvSpPr>
          <p:spPr>
            <a:xfrm flipH="1">
              <a:off x="1970264" y="-1926670"/>
              <a:ext cx="119116" cy="721717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82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0E0607B-AB41-4757-8891-371E2E624092}"/>
                </a:ext>
              </a:extLst>
            </p:cNvPr>
            <p:cNvSpPr/>
            <p:nvPr/>
          </p:nvSpPr>
          <p:spPr>
            <a:xfrm>
              <a:off x="1390649" y="-515928"/>
              <a:ext cx="120501" cy="601466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82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21" name="Rectangle 120">
            <a:extLst>
              <a:ext uri="{FF2B5EF4-FFF2-40B4-BE49-F238E27FC236}">
                <a16:creationId xmlns:a16="http://schemas.microsoft.com/office/drawing/2014/main" id="{11104718-9F94-4D24-934D-062D392F936A}"/>
              </a:ext>
            </a:extLst>
          </p:cNvPr>
          <p:cNvSpPr/>
          <p:nvPr userDrawn="1"/>
        </p:nvSpPr>
        <p:spPr>
          <a:xfrm>
            <a:off x="3000" y="6215139"/>
            <a:ext cx="12186000" cy="144000"/>
          </a:xfrm>
          <a:prstGeom prst="rect">
            <a:avLst/>
          </a:prstGeom>
          <a:solidFill>
            <a:srgbClr val="2DD5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3263745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867">
          <p15:clr>
            <a:srgbClr val="FBAE40"/>
          </p15:clr>
        </p15:guide>
        <p15:guide id="2" pos="7197">
          <p15:clr>
            <a:srgbClr val="FBAE40"/>
          </p15:clr>
        </p15:guide>
        <p15:guide id="3" pos="483">
          <p15:clr>
            <a:srgbClr val="FBAE40"/>
          </p15:clr>
        </p15:guide>
      </p15:sldGuideLst>
    </p:ext>
  </p:extLs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option 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7" title="Client logo placeholder">
            <a:extLst>
              <a:ext uri="{FF2B5EF4-FFF2-40B4-BE49-F238E27FC236}">
                <a16:creationId xmlns:a16="http://schemas.microsoft.com/office/drawing/2014/main" id="{B0BB70C8-A321-4A1F-9327-8F6BE6BF8AEB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9928800" y="5400000"/>
            <a:ext cx="1900800" cy="579600"/>
          </a:xfrm>
          <a:prstGeom prst="rect">
            <a:avLst/>
          </a:prstGeom>
          <a:solidFill>
            <a:srgbClr val="CAD0D6"/>
          </a:solidFill>
        </p:spPr>
        <p:txBody>
          <a:bodyPr wrap="none" lIns="0" tIns="0" rIns="0" bIns="0" anchor="ctr"/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1400" kern="1200" dirty="0">
                <a:solidFill>
                  <a:schemeClr val="tx1">
                    <a:lumMod val="2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r>
              <a:rPr lang="en-GB" dirty="0"/>
              <a:t>Partner/sponsor logo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360000" y="4680001"/>
            <a:ext cx="4716825" cy="581230"/>
          </a:xfrm>
          <a:prstGeom prst="rect">
            <a:avLst/>
          </a:prstGeom>
        </p:spPr>
        <p:txBody>
          <a:bodyPr wrap="square" lIns="0" tIns="0" rIns="0" bIns="0"/>
          <a:lstStyle>
            <a:lvl1pPr marL="0" indent="0">
              <a:buNone/>
              <a:defRPr sz="2800">
                <a:solidFill>
                  <a:srgbClr val="FF7B00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5pPr>
              <a:defRPr/>
            </a:lvl5pPr>
          </a:lstStyle>
          <a:p>
            <a:pPr lvl="0"/>
            <a:r>
              <a:rPr lang="en-US" dirty="0"/>
              <a:t>Subtitle</a:t>
            </a:r>
            <a:endParaRPr lang="en-GB" dirty="0"/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0" hasCustomPrompt="1"/>
          </p:nvPr>
        </p:nvSpPr>
        <p:spPr>
          <a:xfrm>
            <a:off x="360000" y="3312000"/>
            <a:ext cx="4716825" cy="1299660"/>
          </a:xfrm>
          <a:prstGeom prst="rect">
            <a:avLst/>
          </a:prstGeom>
        </p:spPr>
        <p:txBody>
          <a:bodyPr wrap="square" lIns="0" tIns="0" rIns="0" bIns="0"/>
          <a:lstStyle>
            <a:lvl1pPr marL="0" indent="0">
              <a:buNone/>
              <a:defRPr lang="en-GB" sz="3900" kern="1200" dirty="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5pPr>
              <a:defRPr/>
            </a:lvl5pPr>
          </a:lstStyle>
          <a:p>
            <a:r>
              <a:rPr lang="en-GB" sz="4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Title goes here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D1558722-96ED-4B0B-9416-E7039EFD6D85}"/>
              </a:ext>
            </a:extLst>
          </p:cNvPr>
          <p:cNvSpPr txBox="1"/>
          <p:nvPr userDrawn="1"/>
        </p:nvSpPr>
        <p:spPr>
          <a:xfrm>
            <a:off x="0" y="6591523"/>
            <a:ext cx="12192000" cy="169277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spAutoFit/>
          </a:bodyPr>
          <a:lstStyle/>
          <a:p>
            <a:pPr algn="ctr"/>
            <a:r>
              <a:rPr lang="en-GB" sz="11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Security Marking</a:t>
            </a:r>
          </a:p>
        </p:txBody>
      </p:sp>
      <p:sp>
        <p:nvSpPr>
          <p:cNvPr id="25" name="Date Placeholder 1">
            <a:extLst>
              <a:ext uri="{FF2B5EF4-FFF2-40B4-BE49-F238E27FC236}">
                <a16:creationId xmlns:a16="http://schemas.microsoft.com/office/drawing/2014/main" id="{D75394B1-85C7-4AB7-ACF3-A38C240630BA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9202031" y="6560191"/>
            <a:ext cx="2743200" cy="203229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r">
              <a:defRPr sz="1200">
                <a:solidFill>
                  <a:schemeClr val="bg1"/>
                </a:solidFill>
              </a:defRPr>
            </a:lvl1pPr>
          </a:lstStyle>
          <a:p>
            <a:fld id="{A5A84FD7-B774-4BD8-B895-B1E6B59DBE5E}" type="datetime1">
              <a:rPr lang="en-GB" smtClean="0"/>
              <a:t>22/05/2023</a:t>
            </a:fld>
            <a:endParaRPr lang="en-GB" dirty="0"/>
          </a:p>
        </p:txBody>
      </p:sp>
      <p:sp>
        <p:nvSpPr>
          <p:cNvPr id="8" name="Footer Placeholder 6">
            <a:extLst>
              <a:ext uri="{FF2B5EF4-FFF2-40B4-BE49-F238E27FC236}">
                <a16:creationId xmlns:a16="http://schemas.microsoft.com/office/drawing/2014/main" id="{88502135-5917-426A-B30C-E1B371D751A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60000" y="6588000"/>
            <a:ext cx="4752000" cy="18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l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GB"/>
              <a:t>Combined Naval Event</a:t>
            </a:r>
            <a:endParaRPr lang="en-GB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05F2F31-B937-524D-B820-23D0D9E14C07}"/>
              </a:ext>
            </a:extLst>
          </p:cNvPr>
          <p:cNvSpPr txBox="1"/>
          <p:nvPr userDrawn="1"/>
        </p:nvSpPr>
        <p:spPr>
          <a:xfrm>
            <a:off x="9906000" y="6940964"/>
            <a:ext cx="2286000" cy="6001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algn="l" defTabSz="914400" rtl="0" eaLnBrk="1" latinLnBrk="0" hangingPunct="1">
              <a:lnSpc>
                <a:spcPct val="100000"/>
              </a:lnSpc>
              <a:spcAft>
                <a:spcPts val="0"/>
              </a:spcAft>
            </a:pPr>
            <a:r>
              <a:rPr lang="en-GB" sz="1300" i="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If you do not have a partner, please delete this partner logo placeholder. </a:t>
            </a:r>
            <a:endParaRPr lang="en-GB" sz="1300" i="0" kern="1200" dirty="0">
              <a:solidFill>
                <a:srgbClr val="000000"/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6998132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461">
          <p15:clr>
            <a:srgbClr val="FBAE40"/>
          </p15:clr>
        </p15:guide>
      </p15:sldGuideLst>
    </p:ext>
  </p:extLs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option 3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7" title="Client logo placeholder">
            <a:extLst>
              <a:ext uri="{FF2B5EF4-FFF2-40B4-BE49-F238E27FC236}">
                <a16:creationId xmlns:a16="http://schemas.microsoft.com/office/drawing/2014/main" id="{5173D73D-8B41-41AA-A6FD-1D661CD3CED1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9928800" y="5400000"/>
            <a:ext cx="1900800" cy="579600"/>
          </a:xfrm>
          <a:prstGeom prst="rect">
            <a:avLst/>
          </a:prstGeom>
          <a:solidFill>
            <a:srgbClr val="CAD0D6"/>
          </a:solidFill>
        </p:spPr>
        <p:txBody>
          <a:bodyPr wrap="none" lIns="0" tIns="0" rIns="0" bIns="0" anchor="ctr"/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1400" kern="1200" dirty="0">
                <a:solidFill>
                  <a:schemeClr val="tx1">
                    <a:lumMod val="2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r>
              <a:rPr lang="en-GB" dirty="0"/>
              <a:t>Partner/sponsor logo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E4A1EFAA-9D32-42B4-B002-C891B7B2794D}"/>
              </a:ext>
            </a:extLst>
          </p:cNvPr>
          <p:cNvSpPr txBox="1"/>
          <p:nvPr userDrawn="1"/>
        </p:nvSpPr>
        <p:spPr>
          <a:xfrm>
            <a:off x="0" y="6591523"/>
            <a:ext cx="12192000" cy="169277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spAutoFit/>
          </a:bodyPr>
          <a:lstStyle/>
          <a:p>
            <a:pPr algn="ctr"/>
            <a:r>
              <a:rPr lang="en-GB" sz="11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Security Marking</a:t>
            </a:r>
          </a:p>
        </p:txBody>
      </p:sp>
      <p:sp>
        <p:nvSpPr>
          <p:cNvPr id="22" name="Date Placeholder 1">
            <a:extLst>
              <a:ext uri="{FF2B5EF4-FFF2-40B4-BE49-F238E27FC236}">
                <a16:creationId xmlns:a16="http://schemas.microsoft.com/office/drawing/2014/main" id="{53F10D2B-62D2-48DE-B217-DE0192B3EEAC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9202031" y="6560191"/>
            <a:ext cx="2743200" cy="203229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r">
              <a:defRPr sz="1200">
                <a:solidFill>
                  <a:schemeClr val="bg1"/>
                </a:solidFill>
              </a:defRPr>
            </a:lvl1pPr>
          </a:lstStyle>
          <a:p>
            <a:fld id="{669B22DC-E743-454C-BB6C-D85BF67DDE30}" type="datetime1">
              <a:rPr lang="en-GB" smtClean="0"/>
              <a:t>22/05/2023</a:t>
            </a:fld>
            <a:endParaRPr lang="en-GB" dirty="0"/>
          </a:p>
        </p:txBody>
      </p:sp>
      <p:sp>
        <p:nvSpPr>
          <p:cNvPr id="24" name="Text Placeholder 3">
            <a:extLst>
              <a:ext uri="{FF2B5EF4-FFF2-40B4-BE49-F238E27FC236}">
                <a16:creationId xmlns:a16="http://schemas.microsoft.com/office/drawing/2014/main" id="{D480880D-4272-4D72-81E5-E6663E7FAF9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60000" y="5831470"/>
            <a:ext cx="4716825" cy="581230"/>
          </a:xfrm>
          <a:prstGeom prst="rect">
            <a:avLst/>
          </a:prstGeom>
        </p:spPr>
        <p:txBody>
          <a:bodyPr wrap="square" lIns="0" tIns="0" rIns="0" bIns="0"/>
          <a:lstStyle>
            <a:lvl1pPr marL="0" indent="0">
              <a:buNone/>
              <a:defRPr sz="2800">
                <a:solidFill>
                  <a:srgbClr val="FF7B00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5pPr>
              <a:defRPr/>
            </a:lvl5pPr>
          </a:lstStyle>
          <a:p>
            <a:pPr lvl="0"/>
            <a:r>
              <a:rPr lang="en-US" dirty="0"/>
              <a:t>Subtitle</a:t>
            </a:r>
            <a:endParaRPr lang="en-GB" dirty="0"/>
          </a:p>
        </p:txBody>
      </p:sp>
      <p:sp>
        <p:nvSpPr>
          <p:cNvPr id="25" name="Text Placeholder 2">
            <a:extLst>
              <a:ext uri="{FF2B5EF4-FFF2-40B4-BE49-F238E27FC236}">
                <a16:creationId xmlns:a16="http://schemas.microsoft.com/office/drawing/2014/main" id="{F451E1C9-ECFF-4AE1-B520-EC1BEAEB0FD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60000" y="4463469"/>
            <a:ext cx="4716825" cy="1299660"/>
          </a:xfrm>
          <a:prstGeom prst="rect">
            <a:avLst/>
          </a:prstGeom>
        </p:spPr>
        <p:txBody>
          <a:bodyPr wrap="square" lIns="0" tIns="0" rIns="0" bIns="0"/>
          <a:lstStyle>
            <a:lvl1pPr marL="0" indent="0">
              <a:buNone/>
              <a:defRPr lang="en-GB" sz="3900" kern="1200" dirty="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5pPr>
              <a:defRPr/>
            </a:lvl5pPr>
          </a:lstStyle>
          <a:p>
            <a:r>
              <a:rPr lang="en-GB" sz="4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Title goes here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5A65C203-C7E3-4C28-8CEE-744C1B618CE5}"/>
              </a:ext>
            </a:extLst>
          </p:cNvPr>
          <p:cNvSpPr txBox="1"/>
          <p:nvPr userDrawn="1"/>
        </p:nvSpPr>
        <p:spPr>
          <a:xfrm>
            <a:off x="12324254" y="-48565"/>
            <a:ext cx="2353772" cy="100027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GB" sz="1300" i="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See pages 42 to 45 of our brand guidelines for colour wash. You can adjust transparency of the colour wash shape.</a:t>
            </a:r>
            <a:endParaRPr lang="en-GB" sz="1300" i="0" dirty="0">
              <a:solidFill>
                <a:srgbClr val="333C46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" name="Footer Placeholder 6">
            <a:extLst>
              <a:ext uri="{FF2B5EF4-FFF2-40B4-BE49-F238E27FC236}">
                <a16:creationId xmlns:a16="http://schemas.microsoft.com/office/drawing/2014/main" id="{5453D8D0-A2A9-460A-8FE6-9936AE41B93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60000" y="6588000"/>
            <a:ext cx="4752000" cy="18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l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GB"/>
              <a:t>Combined Naval Event</a:t>
            </a:r>
            <a:endParaRPr lang="en-GB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9EFE4035-C406-F549-B3D8-4D405181E6B9}"/>
              </a:ext>
            </a:extLst>
          </p:cNvPr>
          <p:cNvSpPr txBox="1"/>
          <p:nvPr userDrawn="1"/>
        </p:nvSpPr>
        <p:spPr>
          <a:xfrm>
            <a:off x="9906000" y="6940964"/>
            <a:ext cx="2286000" cy="6001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algn="l" defTabSz="914400" rtl="0" eaLnBrk="1" latinLnBrk="0" hangingPunct="1">
              <a:lnSpc>
                <a:spcPct val="100000"/>
              </a:lnSpc>
              <a:spcAft>
                <a:spcPts val="0"/>
              </a:spcAft>
            </a:pPr>
            <a:r>
              <a:rPr lang="en-GB" sz="1300" i="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If you do not have a partner, please delete this partner logo placeholder. </a:t>
            </a:r>
            <a:endParaRPr lang="en-GB" sz="1300" i="0" kern="1200" dirty="0">
              <a:solidFill>
                <a:srgbClr val="000000"/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4697045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867">
          <p15:clr>
            <a:srgbClr val="FBAE40"/>
          </p15:clr>
        </p15:guide>
        <p15:guide id="2" pos="483">
          <p15:clr>
            <a:srgbClr val="FBAE40"/>
          </p15:clr>
        </p15:guide>
        <p15:guide id="3" pos="7219">
          <p15:clr>
            <a:srgbClr val="FBAE40"/>
          </p15:clr>
        </p15:guide>
      </p15:sldGuideLst>
    </p:ext>
  </p:extLs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ear Cover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extBox 23">
            <a:extLst>
              <a:ext uri="{FF2B5EF4-FFF2-40B4-BE49-F238E27FC236}">
                <a16:creationId xmlns:a16="http://schemas.microsoft.com/office/drawing/2014/main" id="{91CF98E7-22D9-4DE9-A5B0-8DBEF95CADDB}"/>
              </a:ext>
            </a:extLst>
          </p:cNvPr>
          <p:cNvSpPr txBox="1"/>
          <p:nvPr userDrawn="1"/>
        </p:nvSpPr>
        <p:spPr>
          <a:xfrm>
            <a:off x="0" y="6591523"/>
            <a:ext cx="12192000" cy="169277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spAutoFit/>
          </a:bodyPr>
          <a:lstStyle/>
          <a:p>
            <a:pPr algn="ctr"/>
            <a:r>
              <a:rPr lang="en-GB" sz="11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Security Marking</a:t>
            </a:r>
          </a:p>
        </p:txBody>
      </p:sp>
      <p:sp>
        <p:nvSpPr>
          <p:cNvPr id="13" name="Text Placeholder 3">
            <a:extLst>
              <a:ext uri="{FF2B5EF4-FFF2-40B4-BE49-F238E27FC236}">
                <a16:creationId xmlns:a16="http://schemas.microsoft.com/office/drawing/2014/main" id="{A7E35C54-EB32-47C3-8CA9-BF921B30B689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9999" y="2160000"/>
            <a:ext cx="11484997" cy="3636000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lvl1pPr marL="0" indent="0">
              <a:buFontTx/>
              <a:buNone/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[Rear cover slide - Add contact details]</a:t>
            </a:r>
          </a:p>
          <a:p>
            <a:pPr lvl="0"/>
            <a:endParaRPr lang="en-US" dirty="0"/>
          </a:p>
          <a:p>
            <a:pPr lvl="0"/>
            <a:r>
              <a:rPr lang="en-US" dirty="0"/>
              <a:t>[Add copyright details if applicable]</a:t>
            </a:r>
          </a:p>
        </p:txBody>
      </p:sp>
      <p:sp>
        <p:nvSpPr>
          <p:cNvPr id="4" name="Footer Placeholder 6">
            <a:extLst>
              <a:ext uri="{FF2B5EF4-FFF2-40B4-BE49-F238E27FC236}">
                <a16:creationId xmlns:a16="http://schemas.microsoft.com/office/drawing/2014/main" id="{A0FB387A-87C2-4489-9F64-7780BEAD93F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60000" y="6588000"/>
            <a:ext cx="4752000" cy="18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l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GB"/>
              <a:t>Combined Naval Event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1189451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0" orient="horz" pos="890">
          <p15:clr>
            <a:srgbClr val="FBAE40"/>
          </p15:clr>
        </p15:guide>
        <p15:guide id="1" pos="461">
          <p15:clr>
            <a:srgbClr val="FBAE40"/>
          </p15:clr>
        </p15:guide>
      </p15:sldGuideLst>
    </p:ext>
  </p:extLs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slide 1 - 1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CAB38C-5F38-4824-BA5B-9B6A2BB378C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rgbClr val="051C49"/>
                </a:solidFill>
              </a:defRPr>
            </a:lvl1pPr>
          </a:lstStyle>
          <a:p>
            <a:r>
              <a:rPr lang="en-US" dirty="0"/>
              <a:t>Text only slide – 1 column</a:t>
            </a:r>
            <a:endParaRPr lang="en-GB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2"/>
          </p:nvPr>
        </p:nvSpPr>
        <p:spPr>
          <a:xfrm>
            <a:off x="360000" y="2160000"/>
            <a:ext cx="11484000" cy="3636000"/>
          </a:xfrm>
        </p:spPr>
        <p:txBody>
          <a:bodyPr/>
          <a:lstStyle>
            <a:lvl1pPr>
              <a:lnSpc>
                <a:spcPct val="90000"/>
              </a:lnSpc>
              <a:defRPr/>
            </a:lvl1pPr>
            <a:lvl2pPr>
              <a:lnSpc>
                <a:spcPct val="90000"/>
              </a:lnSpc>
              <a:defRPr/>
            </a:lvl2pPr>
            <a:lvl3pPr>
              <a:lnSpc>
                <a:spcPct val="90000"/>
              </a:lnSpc>
              <a:defRPr/>
            </a:lvl3pPr>
            <a:lvl4pPr>
              <a:lnSpc>
                <a:spcPct val="90000"/>
              </a:lnSpc>
              <a:defRPr/>
            </a:lvl4pPr>
            <a:lvl5pPr>
              <a:lnSpc>
                <a:spcPct val="90000"/>
              </a:lnSpc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3"/>
          </p:nvPr>
        </p:nvSpPr>
        <p:spPr/>
        <p:txBody>
          <a:bodyPr/>
          <a:lstStyle>
            <a:lvl1pPr>
              <a:defRPr>
                <a:solidFill>
                  <a:srgbClr val="333F47"/>
                </a:solidFill>
              </a:defRPr>
            </a:lvl1pPr>
          </a:lstStyle>
          <a:p>
            <a:fld id="{5C01B2B2-3B32-4177-9645-58C2813D6AA3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0BC11000-FB69-45B4-B075-859A6622ABA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60000" y="6588000"/>
            <a:ext cx="4752000" cy="18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l">
              <a:defRPr sz="1200">
                <a:solidFill>
                  <a:srgbClr val="333C46"/>
                </a:solidFill>
              </a:defRPr>
            </a:lvl1pPr>
          </a:lstStyle>
          <a:p>
            <a:r>
              <a:rPr lang="en-GB"/>
              <a:t>Combined Naval Event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834150550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slide 2 - 2 column +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CAB38C-5F38-4824-BA5B-9B6A2BB378C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60000" y="720000"/>
            <a:ext cx="11520000" cy="1039599"/>
          </a:xfrm>
        </p:spPr>
        <p:txBody>
          <a:bodyPr/>
          <a:lstStyle>
            <a:lvl1pPr>
              <a:defRPr>
                <a:solidFill>
                  <a:srgbClr val="051C49"/>
                </a:solidFill>
              </a:defRPr>
            </a:lvl1pPr>
          </a:lstStyle>
          <a:p>
            <a:r>
              <a:rPr lang="en-US" dirty="0"/>
              <a:t>Text only slide – 2 column</a:t>
            </a:r>
            <a:endParaRPr lang="en-GB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360000" y="2160000"/>
            <a:ext cx="11520000" cy="3636000"/>
          </a:xfrm>
        </p:spPr>
        <p:txBody>
          <a:bodyPr numCol="2" spcCol="180000"/>
          <a:lstStyle>
            <a:lvl5pPr marL="933750" indent="-285750">
              <a:buFont typeface="Arial" panose="020B0604020202020204" pitchFamily="34" charset="0"/>
              <a:buChar char="•"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3"/>
          </p:nvPr>
        </p:nvSpPr>
        <p:spPr/>
        <p:txBody>
          <a:bodyPr/>
          <a:lstStyle>
            <a:lvl1pPr>
              <a:defRPr>
                <a:solidFill>
                  <a:srgbClr val="333F47"/>
                </a:solidFill>
              </a:defRPr>
            </a:lvl1pPr>
          </a:lstStyle>
          <a:p>
            <a:fld id="{5C01B2B2-3B32-4177-9645-58C2813D6AA3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0BC11000-FB69-45B4-B075-859A6622ABA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60000" y="6588000"/>
            <a:ext cx="4752000" cy="18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l">
              <a:defRPr sz="1200">
                <a:solidFill>
                  <a:srgbClr val="333C46"/>
                </a:solidFill>
              </a:defRPr>
            </a:lvl1pPr>
          </a:lstStyle>
          <a:p>
            <a:r>
              <a:rPr lang="en-GB"/>
              <a:t>Combined Naval Event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916341967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slide 3 - 2 column +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CAB38C-5F38-4824-BA5B-9B6A2BB378C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60000" y="720000"/>
            <a:ext cx="7056000" cy="1039599"/>
          </a:xfrm>
        </p:spPr>
        <p:txBody>
          <a:bodyPr/>
          <a:lstStyle>
            <a:lvl1pPr>
              <a:defRPr>
                <a:solidFill>
                  <a:srgbClr val="051C49"/>
                </a:solidFill>
              </a:defRPr>
            </a:lvl1pPr>
          </a:lstStyle>
          <a:p>
            <a:r>
              <a:rPr lang="en-US" dirty="0"/>
              <a:t>Text slide 1 column with arrow image</a:t>
            </a:r>
            <a:endParaRPr lang="en-GB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360000" y="2160000"/>
            <a:ext cx="6761769" cy="3636000"/>
          </a:xfrm>
        </p:spPr>
        <p:txBody>
          <a:bodyPr numCol="1" spcCol="180000"/>
          <a:lstStyle>
            <a:lvl5pPr marL="933750" indent="-285750">
              <a:buFont typeface="Arial" panose="020B0604020202020204" pitchFamily="34" charset="0"/>
              <a:buChar char="•"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3"/>
          </p:nvPr>
        </p:nvSpPr>
        <p:spPr/>
        <p:txBody>
          <a:bodyPr/>
          <a:lstStyle>
            <a:lvl1pPr>
              <a:defRPr>
                <a:solidFill>
                  <a:srgbClr val="333F47"/>
                </a:solidFill>
              </a:defRPr>
            </a:lvl1pPr>
          </a:lstStyle>
          <a:p>
            <a:fld id="{5C01B2B2-3B32-4177-9645-58C2813D6AA3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0BC11000-FB69-45B4-B075-859A6622ABA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60000" y="6588000"/>
            <a:ext cx="4752000" cy="18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l">
              <a:defRPr sz="1200">
                <a:solidFill>
                  <a:srgbClr val="333C46"/>
                </a:solidFill>
              </a:defRPr>
            </a:lvl1pPr>
          </a:lstStyle>
          <a:p>
            <a:r>
              <a:rPr lang="en-GB"/>
              <a:t>Combined Naval Event</a:t>
            </a:r>
            <a:endParaRPr lang="en-GB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4BE92F29-46B1-EE4B-A12D-5E6379C80E8A}"/>
              </a:ext>
            </a:extLst>
          </p:cNvPr>
          <p:cNvSpPr/>
          <p:nvPr userDrawn="1"/>
        </p:nvSpPr>
        <p:spPr>
          <a:xfrm>
            <a:off x="12330750" y="1347125"/>
            <a:ext cx="2487122" cy="589392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300" b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 change an image, right-click the object and select: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1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Either</a:t>
            </a:r>
            <a:r>
              <a:rPr lang="en-GB" sz="1300" b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‘Change Picture’ and browse for a new image.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1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Or</a:t>
            </a:r>
            <a:r>
              <a:rPr lang="en-GB" sz="1300" b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‘Format Background’ or ‘Format Picture’, select ‘Picture or texture fill’, click ‘File’ and browse for a new image.</a:t>
            </a:r>
          </a:p>
          <a:p>
            <a:pPr marL="0" indent="0">
              <a:lnSpc>
                <a:spcPct val="100000"/>
              </a:lnSpc>
              <a:spcAft>
                <a:spcPts val="600"/>
              </a:spcAft>
              <a:buFont typeface="Arial" panose="020B0604020202020204" pitchFamily="34" charset="0"/>
              <a:buNone/>
            </a:pPr>
            <a:r>
              <a:rPr lang="en-GB" sz="1300" b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 adjust an image within a shape, use the ‘Offset’ and ‘Scale’ values. The ‘Picture Corrections’ tool can help enhance an image placed behind a transparent shape. </a:t>
            </a:r>
          </a:p>
          <a:p>
            <a:pPr>
              <a:lnSpc>
                <a:spcPct val="100000"/>
              </a:lnSpc>
              <a:spcAft>
                <a:spcPts val="600"/>
              </a:spcAft>
            </a:pPr>
            <a:r>
              <a:rPr lang="en-GB" sz="1300" b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 change an object or background full colour, in the ‘Format Shape’ window select ‘Solid fill’ and click the ‘Colour’ drop down button. </a:t>
            </a:r>
          </a:p>
          <a:p>
            <a:pPr marL="285750" indent="-285750">
              <a:lnSpc>
                <a:spcPct val="100000"/>
              </a:lnSpc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GB" sz="1300" b="1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Either</a:t>
            </a:r>
            <a:r>
              <a:rPr lang="en-GB" sz="1300" b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click ‘More Colours’, select ‘Custom’ and enter the RGB colour values.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1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Or </a:t>
            </a:r>
            <a:r>
              <a:rPr lang="en-GB" sz="1300" b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use the ‘Eyedropper’ formatting tool</a:t>
            </a:r>
          </a:p>
          <a:p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333C46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8848824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slide 4 - 2 column +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CAB38C-5F38-4824-BA5B-9B6A2BB378C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60000" y="720000"/>
            <a:ext cx="7056000" cy="1039599"/>
          </a:xfrm>
        </p:spPr>
        <p:txBody>
          <a:bodyPr/>
          <a:lstStyle>
            <a:lvl1pPr>
              <a:defRPr>
                <a:solidFill>
                  <a:srgbClr val="051C49"/>
                </a:solidFill>
              </a:defRPr>
            </a:lvl1pPr>
          </a:lstStyle>
          <a:p>
            <a:r>
              <a:rPr lang="en-US" dirty="0"/>
              <a:t>Text slide 2 column with arrow image</a:t>
            </a:r>
            <a:endParaRPr lang="en-GB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360000" y="2160000"/>
            <a:ext cx="6761769" cy="3636000"/>
          </a:xfrm>
        </p:spPr>
        <p:txBody>
          <a:bodyPr numCol="2" spcCol="180000"/>
          <a:lstStyle>
            <a:lvl5pPr marL="933750" indent="-285750">
              <a:buFont typeface="Arial" panose="020B0604020202020204" pitchFamily="34" charset="0"/>
              <a:buChar char="•"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3"/>
          </p:nvPr>
        </p:nvSpPr>
        <p:spPr/>
        <p:txBody>
          <a:bodyPr/>
          <a:lstStyle>
            <a:lvl1pPr>
              <a:defRPr>
                <a:solidFill>
                  <a:srgbClr val="333F47"/>
                </a:solidFill>
              </a:defRPr>
            </a:lvl1pPr>
          </a:lstStyle>
          <a:p>
            <a:fld id="{5C01B2B2-3B32-4177-9645-58C2813D6AA3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0BC11000-FB69-45B4-B075-859A6622ABA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60000" y="6588000"/>
            <a:ext cx="4752000" cy="18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l">
              <a:defRPr sz="1200">
                <a:solidFill>
                  <a:srgbClr val="333C46"/>
                </a:solidFill>
              </a:defRPr>
            </a:lvl1pPr>
          </a:lstStyle>
          <a:p>
            <a:r>
              <a:rPr lang="en-GB"/>
              <a:t>Combined Naval Event</a:t>
            </a:r>
            <a:endParaRPr lang="en-GB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06418B6D-0E00-444B-BE65-8A740D2B776D}"/>
              </a:ext>
            </a:extLst>
          </p:cNvPr>
          <p:cNvSpPr/>
          <p:nvPr userDrawn="1"/>
        </p:nvSpPr>
        <p:spPr>
          <a:xfrm>
            <a:off x="12330750" y="1347125"/>
            <a:ext cx="2487122" cy="589392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300" b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 change an image, right-click the object and select: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1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Either</a:t>
            </a:r>
            <a:r>
              <a:rPr lang="en-GB" sz="1300" b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‘Change Picture’ and browse for a new image.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1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Or</a:t>
            </a:r>
            <a:r>
              <a:rPr lang="en-GB" sz="1300" b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‘Format Background’ or ‘Format Picture’, select ‘Picture or texture fill’, click ‘File’ and browse for a new image.</a:t>
            </a:r>
          </a:p>
          <a:p>
            <a:pPr marL="0" indent="0">
              <a:lnSpc>
                <a:spcPct val="100000"/>
              </a:lnSpc>
              <a:spcAft>
                <a:spcPts val="600"/>
              </a:spcAft>
              <a:buFont typeface="Arial" panose="020B0604020202020204" pitchFamily="34" charset="0"/>
              <a:buNone/>
            </a:pPr>
            <a:r>
              <a:rPr lang="en-GB" sz="1300" b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 adjust an image within a shape, use the ‘Offset’ and ‘Scale’ values. The ‘Picture Corrections’ tool can help enhance an image placed behind a transparent shape. </a:t>
            </a:r>
          </a:p>
          <a:p>
            <a:pPr>
              <a:lnSpc>
                <a:spcPct val="100000"/>
              </a:lnSpc>
              <a:spcAft>
                <a:spcPts val="600"/>
              </a:spcAft>
            </a:pPr>
            <a:r>
              <a:rPr lang="en-GB" sz="1300" b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 change an object or background full colour, in the ‘Format Shape’ window select ‘Solid fill’ and click the ‘Colour’ drop down button. </a:t>
            </a:r>
          </a:p>
          <a:p>
            <a:pPr marL="285750" indent="-285750">
              <a:lnSpc>
                <a:spcPct val="100000"/>
              </a:lnSpc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GB" sz="1300" b="1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Either</a:t>
            </a:r>
            <a:r>
              <a:rPr lang="en-GB" sz="1300" b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click ‘More Colours’, select ‘Custom’ and enter the RGB colour values.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1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Or </a:t>
            </a:r>
            <a:r>
              <a:rPr lang="en-GB" sz="1300" b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use the ‘Eyedropper’ formatting tool</a:t>
            </a:r>
          </a:p>
          <a:p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333C46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41590622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slide 5 - 2 column +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CAB38C-5F38-4824-BA5B-9B6A2BB378C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60000" y="720000"/>
            <a:ext cx="6761769" cy="1039599"/>
          </a:xfrm>
        </p:spPr>
        <p:txBody>
          <a:bodyPr/>
          <a:lstStyle>
            <a:lvl1pPr>
              <a:defRPr>
                <a:solidFill>
                  <a:srgbClr val="051C49"/>
                </a:solidFill>
              </a:defRPr>
            </a:lvl1pPr>
          </a:lstStyle>
          <a:p>
            <a:r>
              <a:rPr lang="en-US" dirty="0"/>
              <a:t>Text slide 1 column with box image</a:t>
            </a:r>
            <a:endParaRPr lang="en-GB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360000" y="2160000"/>
            <a:ext cx="5580000" cy="3636000"/>
          </a:xfrm>
        </p:spPr>
        <p:txBody>
          <a:bodyPr numCol="1" spcCol="180000"/>
          <a:lstStyle>
            <a:lvl5pPr marL="864000" indent="-216000">
              <a:buFont typeface="Arial" panose="020B0604020202020204" pitchFamily="34" charset="0"/>
              <a:buChar char="•"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3"/>
          </p:nvPr>
        </p:nvSpPr>
        <p:spPr/>
        <p:txBody>
          <a:bodyPr/>
          <a:lstStyle>
            <a:lvl1pPr>
              <a:defRPr>
                <a:solidFill>
                  <a:srgbClr val="333F47"/>
                </a:solidFill>
              </a:defRPr>
            </a:lvl1pPr>
          </a:lstStyle>
          <a:p>
            <a:fld id="{5C01B2B2-3B32-4177-9645-58C2813D6AA3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0BC11000-FB69-45B4-B075-859A6622ABA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60000" y="6588000"/>
            <a:ext cx="4752000" cy="18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l">
              <a:defRPr sz="1200">
                <a:solidFill>
                  <a:srgbClr val="333C46"/>
                </a:solidFill>
              </a:defRPr>
            </a:lvl1pPr>
          </a:lstStyle>
          <a:p>
            <a:r>
              <a:rPr lang="en-GB"/>
              <a:t>Combined Naval Event</a:t>
            </a:r>
            <a:endParaRPr lang="en-GB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F9A59C3-D40E-D045-BF37-2D9808E41A26}"/>
              </a:ext>
            </a:extLst>
          </p:cNvPr>
          <p:cNvSpPr/>
          <p:nvPr userDrawn="1"/>
        </p:nvSpPr>
        <p:spPr>
          <a:xfrm>
            <a:off x="12330750" y="1347125"/>
            <a:ext cx="2487122" cy="589392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300" b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 change an image, right-click the object and select: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1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Either</a:t>
            </a:r>
            <a:r>
              <a:rPr lang="en-GB" sz="1300" b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‘Change Picture’ and browse for a new image.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1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Or</a:t>
            </a:r>
            <a:r>
              <a:rPr lang="en-GB" sz="1300" b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‘Format Background’ or ‘Format Picture’, select ‘Picture or texture fill’, click ‘File’ and browse for a new image.</a:t>
            </a:r>
          </a:p>
          <a:p>
            <a:pPr marL="0" indent="0">
              <a:lnSpc>
                <a:spcPct val="100000"/>
              </a:lnSpc>
              <a:spcAft>
                <a:spcPts val="600"/>
              </a:spcAft>
              <a:buFont typeface="Arial" panose="020B0604020202020204" pitchFamily="34" charset="0"/>
              <a:buNone/>
            </a:pPr>
            <a:r>
              <a:rPr lang="en-GB" sz="1300" b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 adjust an image within a shape, use the ‘Offset’ and ‘Scale’ values. The ‘Picture Corrections’ tool can help enhance an image placed behind a transparent shape. </a:t>
            </a:r>
          </a:p>
          <a:p>
            <a:pPr>
              <a:lnSpc>
                <a:spcPct val="100000"/>
              </a:lnSpc>
              <a:spcAft>
                <a:spcPts val="600"/>
              </a:spcAft>
            </a:pPr>
            <a:r>
              <a:rPr lang="en-GB" sz="1300" b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 change an object or background full colour, in the ‘Format Shape’ window select ‘Solid fill’ and click the ‘Colour’ drop down button. </a:t>
            </a:r>
          </a:p>
          <a:p>
            <a:pPr marL="285750" indent="-285750">
              <a:lnSpc>
                <a:spcPct val="100000"/>
              </a:lnSpc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GB" sz="1300" b="1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Either</a:t>
            </a:r>
            <a:r>
              <a:rPr lang="en-GB" sz="1300" b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click ‘More Colours’, select ‘Custom’ and enter the RGB colour values.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1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Or </a:t>
            </a:r>
            <a:r>
              <a:rPr lang="en-GB" sz="1300" b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use the ‘Eyedropper’ formatting tool</a:t>
            </a:r>
          </a:p>
          <a:p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333C46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97147862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slide 6 - Text and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CAB38C-5F38-4824-BA5B-9B6A2BB378C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baseline="0"/>
            </a:lvl1pPr>
          </a:lstStyle>
          <a:p>
            <a:r>
              <a:rPr lang="en-US" dirty="0"/>
              <a:t>Text and image slide</a:t>
            </a:r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3"/>
          </p:nvPr>
        </p:nvSpPr>
        <p:spPr/>
        <p:txBody>
          <a:bodyPr/>
          <a:lstStyle>
            <a:lvl1pPr>
              <a:defRPr>
                <a:solidFill>
                  <a:srgbClr val="333C46"/>
                </a:solidFill>
              </a:defRPr>
            </a:lvl1pPr>
          </a:lstStyle>
          <a:p>
            <a:fld id="{5C01B2B2-3B32-4177-9645-58C2813D6AA3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10" name="Content Placeholder 9"/>
          <p:cNvSpPr>
            <a:spLocks noGrp="1"/>
          </p:cNvSpPr>
          <p:nvPr>
            <p:ph sz="quarter" idx="14" hasCustomPrompt="1"/>
          </p:nvPr>
        </p:nvSpPr>
        <p:spPr>
          <a:xfrm>
            <a:off x="360000" y="2160000"/>
            <a:ext cx="5126038" cy="3636000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1F49C458-E82C-46FC-A504-70436BE7764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60000" y="6588000"/>
            <a:ext cx="4752000" cy="18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l">
              <a:defRPr sz="1200">
                <a:solidFill>
                  <a:srgbClr val="333C46"/>
                </a:solidFill>
              </a:defRPr>
            </a:lvl1pPr>
          </a:lstStyle>
          <a:p>
            <a:r>
              <a:rPr lang="en-GB"/>
              <a:t>Combined Naval Event</a:t>
            </a:r>
            <a:endParaRPr lang="en-GB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08043BC-589F-2241-B659-0C85B3CED21F}"/>
              </a:ext>
            </a:extLst>
          </p:cNvPr>
          <p:cNvSpPr/>
          <p:nvPr userDrawn="1"/>
        </p:nvSpPr>
        <p:spPr>
          <a:xfrm>
            <a:off x="12330750" y="1347125"/>
            <a:ext cx="2487122" cy="589392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300" b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 change an image, right-click the object and select: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1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Either</a:t>
            </a:r>
            <a:r>
              <a:rPr lang="en-GB" sz="1300" b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‘Change Picture’ and browse for a new image.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1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Or</a:t>
            </a:r>
            <a:r>
              <a:rPr lang="en-GB" sz="1300" b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‘Format Background’ or ‘Format Picture’, select ‘Picture or texture fill’, click ‘File’ and browse for a new image.</a:t>
            </a:r>
          </a:p>
          <a:p>
            <a:pPr marL="0" indent="0">
              <a:lnSpc>
                <a:spcPct val="100000"/>
              </a:lnSpc>
              <a:spcAft>
                <a:spcPts val="600"/>
              </a:spcAft>
              <a:buFont typeface="Arial" panose="020B0604020202020204" pitchFamily="34" charset="0"/>
              <a:buNone/>
            </a:pPr>
            <a:r>
              <a:rPr lang="en-GB" sz="1300" b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 adjust an image within a shape, use the ‘Offset’ and ‘Scale’ values. The ‘Picture Corrections’ tool can help enhance an image placed behind a transparent shape. </a:t>
            </a:r>
          </a:p>
          <a:p>
            <a:pPr>
              <a:lnSpc>
                <a:spcPct val="100000"/>
              </a:lnSpc>
              <a:spcAft>
                <a:spcPts val="600"/>
              </a:spcAft>
            </a:pPr>
            <a:r>
              <a:rPr lang="en-GB" sz="1300" b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 change an object or background full colour, in the ‘Format Shape’ window select ‘Solid fill’ and click the ‘Colour’ drop down button. </a:t>
            </a:r>
          </a:p>
          <a:p>
            <a:pPr marL="285750" indent="-285750">
              <a:lnSpc>
                <a:spcPct val="100000"/>
              </a:lnSpc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GB" sz="1300" b="1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Either</a:t>
            </a:r>
            <a:r>
              <a:rPr lang="en-GB" sz="1300" b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click ‘More Colours’, select ‘Custom’ and enter the RGB colour values.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1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Or </a:t>
            </a:r>
            <a:r>
              <a:rPr lang="en-GB" sz="1300" b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use the ‘Eyedropper’ formatting tool</a:t>
            </a:r>
          </a:p>
          <a:p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333C46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1144276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slide 7 - Smart 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CAB38C-5F38-4824-BA5B-9B6A2BB378C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9999" y="720000"/>
            <a:ext cx="7464001" cy="1039599"/>
          </a:xfrm>
        </p:spPr>
        <p:txBody>
          <a:bodyPr/>
          <a:lstStyle>
            <a:lvl1pPr>
              <a:defRPr baseline="0">
                <a:solidFill>
                  <a:srgbClr val="051C49"/>
                </a:solidFill>
              </a:defRPr>
            </a:lvl1pPr>
          </a:lstStyle>
          <a:p>
            <a:r>
              <a:rPr lang="en-US" dirty="0"/>
              <a:t>Smart Art slide example</a:t>
            </a:r>
            <a:br>
              <a:rPr lang="en-US" dirty="0"/>
            </a:br>
            <a:r>
              <a:rPr lang="en-US" dirty="0" err="1"/>
              <a:t>colours</a:t>
            </a:r>
            <a:r>
              <a:rPr lang="en-US" dirty="0"/>
              <a:t> are </a:t>
            </a:r>
            <a:r>
              <a:rPr lang="en-US" dirty="0" err="1"/>
              <a:t>customisable</a:t>
            </a:r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3"/>
          </p:nvPr>
        </p:nvSpPr>
        <p:spPr/>
        <p:txBody>
          <a:bodyPr/>
          <a:lstStyle>
            <a:lvl1pPr>
              <a:defRPr>
                <a:solidFill>
                  <a:srgbClr val="333C46"/>
                </a:solidFill>
              </a:defRPr>
            </a:lvl1pPr>
          </a:lstStyle>
          <a:p>
            <a:fld id="{5C01B2B2-3B32-4177-9645-58C2813D6AA3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10" name="Content Placeholder 9"/>
          <p:cNvSpPr>
            <a:spLocks noGrp="1"/>
          </p:cNvSpPr>
          <p:nvPr>
            <p:ph sz="quarter" idx="14"/>
          </p:nvPr>
        </p:nvSpPr>
        <p:spPr>
          <a:xfrm>
            <a:off x="8460001" y="1728000"/>
            <a:ext cx="3420000" cy="436109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1F49C458-E82C-46FC-A504-70436BE7764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60000" y="6588000"/>
            <a:ext cx="4752000" cy="18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l">
              <a:defRPr sz="1200">
                <a:solidFill>
                  <a:srgbClr val="333C46"/>
                </a:solidFill>
              </a:defRPr>
            </a:lvl1pPr>
          </a:lstStyle>
          <a:p>
            <a:r>
              <a:rPr lang="en-GB"/>
              <a:t>Combined Naval Event</a:t>
            </a:r>
            <a:endParaRPr lang="en-GB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27E9119-0BE8-496A-A7F3-BAF354280F71}"/>
              </a:ext>
            </a:extLst>
          </p:cNvPr>
          <p:cNvSpPr txBox="1"/>
          <p:nvPr userDrawn="1"/>
        </p:nvSpPr>
        <p:spPr>
          <a:xfrm>
            <a:off x="6144126" y="-1378072"/>
            <a:ext cx="6047180" cy="120032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GB" sz="1300" i="0" dirty="0">
                <a:solidFill>
                  <a:srgbClr val="071D4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To insert SmartArt, go to the ‘Insert’ tab followed by ‘SmartArt’ and scroll through to select the desired option that best suits your data/text.</a:t>
            </a:r>
            <a:br>
              <a:rPr lang="en-GB" sz="1300" i="0" dirty="0">
                <a:solidFill>
                  <a:srgbClr val="071D49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1300" i="0" dirty="0">
                <a:solidFill>
                  <a:srgbClr val="071D4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The SmartArt will automatically pick up the six MoD Muted colours as used in the Theme colours. </a:t>
            </a:r>
            <a:br>
              <a:rPr lang="en-GB" sz="1300" i="0" dirty="0">
                <a:solidFill>
                  <a:srgbClr val="071D49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1300" i="0" dirty="0">
                <a:solidFill>
                  <a:srgbClr val="071D4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SmartArt can be manually formatted to use other muted colours if required. Select elements of the SmartArt and right click to bring up formatting tools.</a:t>
            </a:r>
          </a:p>
        </p:txBody>
      </p:sp>
      <p:sp>
        <p:nvSpPr>
          <p:cNvPr id="9" name="SmartArt Placeholder 8">
            <a:extLst>
              <a:ext uri="{FF2B5EF4-FFF2-40B4-BE49-F238E27FC236}">
                <a16:creationId xmlns:a16="http://schemas.microsoft.com/office/drawing/2014/main" id="{82056C2D-CE4D-4B0D-94D0-F588B99EC700}"/>
              </a:ext>
            </a:extLst>
          </p:cNvPr>
          <p:cNvSpPr>
            <a:spLocks noGrp="1"/>
          </p:cNvSpPr>
          <p:nvPr>
            <p:ph type="dgm" sz="quarter" idx="15"/>
          </p:nvPr>
        </p:nvSpPr>
        <p:spPr>
          <a:xfrm>
            <a:off x="359999" y="2028825"/>
            <a:ext cx="7464001" cy="4127500"/>
          </a:xfrm>
        </p:spPr>
        <p:txBody>
          <a:bodyPr anchor="ctr" anchorCtr="0"/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96AB4B3F-26B4-4241-A896-7ED68284F5F6}"/>
              </a:ext>
            </a:extLst>
          </p:cNvPr>
          <p:cNvSpPr/>
          <p:nvPr userDrawn="1"/>
        </p:nvSpPr>
        <p:spPr>
          <a:xfrm>
            <a:off x="88698" y="8003663"/>
            <a:ext cx="12110855" cy="229293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300" b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 change an image, right-click the object and select: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1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Either</a:t>
            </a:r>
            <a:r>
              <a:rPr lang="en-GB" sz="1300" b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‘Change Picture’ and browse for a new image.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1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Or</a:t>
            </a:r>
            <a:r>
              <a:rPr lang="en-GB" sz="1300" b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‘Format Background’ or ‘Format Picture’, select ‘Picture or texture fill’, click ‘File’ and browse for a new image.</a:t>
            </a:r>
          </a:p>
          <a:p>
            <a:pPr marL="0" indent="0">
              <a:lnSpc>
                <a:spcPct val="100000"/>
              </a:lnSpc>
              <a:spcAft>
                <a:spcPts val="600"/>
              </a:spcAft>
              <a:buFont typeface="Arial" panose="020B0604020202020204" pitchFamily="34" charset="0"/>
              <a:buNone/>
            </a:pPr>
            <a:r>
              <a:rPr lang="en-GB" sz="1300" b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 adjust an image within a shape, use the ‘Offset’ and ‘Scale’ values. The ‘Picture Corrections’ tool can help enhance an image placed behind a transparent shape. </a:t>
            </a:r>
          </a:p>
          <a:p>
            <a:pPr>
              <a:lnSpc>
                <a:spcPct val="100000"/>
              </a:lnSpc>
              <a:spcAft>
                <a:spcPts val="600"/>
              </a:spcAft>
            </a:pPr>
            <a:r>
              <a:rPr lang="en-GB" sz="1300" b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 change an object or background full colour, in the ‘Format Shape’ window select ‘Solid fill’ and click the ‘Colour’ drop down button. </a:t>
            </a:r>
          </a:p>
          <a:p>
            <a:pPr marL="285750" indent="-285750">
              <a:lnSpc>
                <a:spcPct val="100000"/>
              </a:lnSpc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GB" sz="1300" b="1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Either</a:t>
            </a:r>
            <a:r>
              <a:rPr lang="en-GB" sz="1300" b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click ‘More Colours’, select ‘Custom’ and enter the RGB colour values.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1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Or </a:t>
            </a:r>
            <a:r>
              <a:rPr lang="en-GB" sz="1300" b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use the ‘Eyedropper’ formatting tool</a:t>
            </a:r>
          </a:p>
          <a:p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333C46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3BA03CBA-53E1-CE47-997B-5FBE0A68F6BD}"/>
              </a:ext>
            </a:extLst>
          </p:cNvPr>
          <p:cNvGrpSpPr/>
          <p:nvPr userDrawn="1"/>
        </p:nvGrpSpPr>
        <p:grpSpPr>
          <a:xfrm>
            <a:off x="12313169" y="-276999"/>
            <a:ext cx="5764963" cy="7772178"/>
            <a:chOff x="12313169" y="-276999"/>
            <a:chExt cx="5764963" cy="7772178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4B1176CE-CF71-A84B-9013-39560144700A}"/>
                </a:ext>
              </a:extLst>
            </p:cNvPr>
            <p:cNvGrpSpPr/>
            <p:nvPr userDrawn="1"/>
          </p:nvGrpSpPr>
          <p:grpSpPr>
            <a:xfrm>
              <a:off x="12313169" y="-276999"/>
              <a:ext cx="5586298" cy="7772178"/>
              <a:chOff x="12313169" y="-276999"/>
              <a:chExt cx="5586298" cy="7772178"/>
            </a:xfrm>
          </p:grpSpPr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9A2A46F1-CE21-7149-8B3E-0B428105E942}"/>
                  </a:ext>
                </a:extLst>
              </p:cNvPr>
              <p:cNvSpPr txBox="1"/>
              <p:nvPr userDrawn="1"/>
            </p:nvSpPr>
            <p:spPr>
              <a:xfrm>
                <a:off x="12424459" y="1751616"/>
                <a:ext cx="4845036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u="sng" dirty="0">
                    <a:latin typeface="Arial" panose="020B0604020202020204" pitchFamily="34" charset="0"/>
                    <a:cs typeface="Arial" panose="020B0604020202020204" pitchFamily="34" charset="0"/>
                  </a:rPr>
                  <a:t>Text on a dark colour – bright </a:t>
                </a:r>
                <a:r>
                  <a:rPr lang="en-US" sz="1200" u="sng" dirty="0" err="1">
                    <a:latin typeface="Arial" panose="020B0604020202020204" pitchFamily="34" charset="0"/>
                    <a:cs typeface="Arial" panose="020B0604020202020204" pitchFamily="34" charset="0"/>
                  </a:rPr>
                  <a:t>colours</a:t>
                </a:r>
                <a:endParaRPr lang="en-US" sz="1200" u="sng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11DE38C2-481C-7949-AA9B-1C67F6860D7D}"/>
                  </a:ext>
                </a:extLst>
              </p:cNvPr>
              <p:cNvSpPr txBox="1"/>
              <p:nvPr userDrawn="1"/>
            </p:nvSpPr>
            <p:spPr>
              <a:xfrm>
                <a:off x="16161145" y="778228"/>
                <a:ext cx="1738322" cy="8925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MOD dark grey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RGB: 50 62 72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CMYK: 79 61 49 50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# 333f48</a:t>
                </a:r>
              </a:p>
              <a:p>
                <a:endParaRPr lang="en-US" sz="12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3" name="Group 2">
                <a:extLst>
                  <a:ext uri="{FF2B5EF4-FFF2-40B4-BE49-F238E27FC236}">
                    <a16:creationId xmlns:a16="http://schemas.microsoft.com/office/drawing/2014/main" id="{AA6D22DA-966D-1442-BABE-131DC2F81B75}"/>
                  </a:ext>
                </a:extLst>
              </p:cNvPr>
              <p:cNvGrpSpPr/>
              <p:nvPr userDrawn="1"/>
            </p:nvGrpSpPr>
            <p:grpSpPr>
              <a:xfrm>
                <a:off x="12313169" y="-276999"/>
                <a:ext cx="4732554" cy="7772178"/>
                <a:chOff x="12313169" y="-276999"/>
                <a:chExt cx="4732554" cy="7772178"/>
              </a:xfrm>
            </p:grpSpPr>
            <p:sp>
              <p:nvSpPr>
                <p:cNvPr id="11" name="Rounded Rectangle 10">
                  <a:extLst>
                    <a:ext uri="{FF2B5EF4-FFF2-40B4-BE49-F238E27FC236}">
                      <a16:creationId xmlns:a16="http://schemas.microsoft.com/office/drawing/2014/main" id="{B49E0FEE-4F8A-2543-91C8-C933DDCE4D72}"/>
                    </a:ext>
                  </a:extLst>
                </p:cNvPr>
                <p:cNvSpPr/>
                <p:nvPr userDrawn="1"/>
              </p:nvSpPr>
              <p:spPr>
                <a:xfrm>
                  <a:off x="13645617" y="122429"/>
                  <a:ext cx="786296" cy="579186"/>
                </a:xfrm>
                <a:prstGeom prst="roundRect">
                  <a:avLst/>
                </a:prstGeom>
                <a:solidFill>
                  <a:srgbClr val="4F213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2" name="Rounded Rectangle 11">
                  <a:extLst>
                    <a:ext uri="{FF2B5EF4-FFF2-40B4-BE49-F238E27FC236}">
                      <a16:creationId xmlns:a16="http://schemas.microsoft.com/office/drawing/2014/main" id="{73A00C4A-2953-054E-BE32-CBD69A1F07A3}"/>
                    </a:ext>
                  </a:extLst>
                </p:cNvPr>
                <p:cNvSpPr/>
                <p:nvPr userDrawn="1"/>
              </p:nvSpPr>
              <p:spPr>
                <a:xfrm>
                  <a:off x="16183057" y="108277"/>
                  <a:ext cx="805301" cy="580466"/>
                </a:xfrm>
                <a:prstGeom prst="roundRect">
                  <a:avLst/>
                </a:prstGeom>
                <a:solidFill>
                  <a:srgbClr val="30394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" name="Rounded Rectangle 13">
                  <a:extLst>
                    <a:ext uri="{FF2B5EF4-FFF2-40B4-BE49-F238E27FC236}">
                      <a16:creationId xmlns:a16="http://schemas.microsoft.com/office/drawing/2014/main" id="{681F4149-AE6E-FA44-B552-F4B9C57A1A4F}"/>
                    </a:ext>
                  </a:extLst>
                </p:cNvPr>
                <p:cNvSpPr/>
                <p:nvPr userDrawn="1"/>
              </p:nvSpPr>
              <p:spPr>
                <a:xfrm>
                  <a:off x="12424459" y="109932"/>
                  <a:ext cx="786296" cy="583381"/>
                </a:xfrm>
                <a:prstGeom prst="roundRect">
                  <a:avLst/>
                </a:prstGeom>
                <a:solidFill>
                  <a:srgbClr val="061D4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" name="Rounded Rectangle 14">
                  <a:extLst>
                    <a:ext uri="{FF2B5EF4-FFF2-40B4-BE49-F238E27FC236}">
                      <a16:creationId xmlns:a16="http://schemas.microsoft.com/office/drawing/2014/main" id="{81B8288B-B6E4-5043-9C8F-105ACE2D73DD}"/>
                    </a:ext>
                  </a:extLst>
                </p:cNvPr>
                <p:cNvSpPr/>
                <p:nvPr userDrawn="1"/>
              </p:nvSpPr>
              <p:spPr>
                <a:xfrm>
                  <a:off x="14853228" y="121789"/>
                  <a:ext cx="805301" cy="580466"/>
                </a:xfrm>
                <a:prstGeom prst="roundRect">
                  <a:avLst/>
                </a:prstGeom>
                <a:solidFill>
                  <a:srgbClr val="11404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" name="TextBox 15">
                  <a:extLst>
                    <a:ext uri="{FF2B5EF4-FFF2-40B4-BE49-F238E27FC236}">
                      <a16:creationId xmlns:a16="http://schemas.microsoft.com/office/drawing/2014/main" id="{F318F2FC-26ED-BC44-94BA-14C4B91AA59C}"/>
                    </a:ext>
                  </a:extLst>
                </p:cNvPr>
                <p:cNvSpPr txBox="1"/>
                <p:nvPr userDrawn="1"/>
              </p:nvSpPr>
              <p:spPr>
                <a:xfrm>
                  <a:off x="12363915" y="-276999"/>
                  <a:ext cx="2867832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200" u="sng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Dark </a:t>
                  </a:r>
                  <a:r>
                    <a:rPr lang="en-US" sz="1200" u="sng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colours</a:t>
                  </a:r>
                  <a:r>
                    <a:rPr lang="en-US" sz="1200" u="sng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– background</a:t>
                  </a:r>
                </a:p>
              </p:txBody>
            </p:sp>
            <p:sp>
              <p:nvSpPr>
                <p:cNvPr id="17" name="TextBox 16">
                  <a:extLst>
                    <a:ext uri="{FF2B5EF4-FFF2-40B4-BE49-F238E27FC236}">
                      <a16:creationId xmlns:a16="http://schemas.microsoft.com/office/drawing/2014/main" id="{76BA1381-0AE6-7F47-9675-E138FB6FB50B}"/>
                    </a:ext>
                  </a:extLst>
                </p:cNvPr>
                <p:cNvSpPr txBox="1"/>
                <p:nvPr userDrawn="1"/>
              </p:nvSpPr>
              <p:spPr>
                <a:xfrm>
                  <a:off x="13537849" y="729134"/>
                  <a:ext cx="1738322" cy="89255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MOD dark purple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RGB: 83 42 69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CMYK: 62 84 40 47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# 4f213a</a:t>
                  </a:r>
                </a:p>
                <a:p>
                  <a:endParaRPr lang="en-US" sz="1200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" name="TextBox 17">
                  <a:extLst>
                    <a:ext uri="{FF2B5EF4-FFF2-40B4-BE49-F238E27FC236}">
                      <a16:creationId xmlns:a16="http://schemas.microsoft.com/office/drawing/2014/main" id="{0E765C12-623B-4546-AF21-D3A7295AFD85}"/>
                    </a:ext>
                  </a:extLst>
                </p:cNvPr>
                <p:cNvSpPr txBox="1"/>
                <p:nvPr userDrawn="1"/>
              </p:nvSpPr>
              <p:spPr>
                <a:xfrm>
                  <a:off x="12313169" y="769579"/>
                  <a:ext cx="1738322" cy="89255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MOD dark blue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RGB: 19 40 76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CMYK: 100 86 41 41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# 071d49</a:t>
                  </a:r>
                </a:p>
                <a:p>
                  <a:endParaRPr lang="en-US" sz="1200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pic>
              <p:nvPicPr>
                <p:cNvPr id="20" name="Picture 19" descr="Diagram, text&#10;&#10;Description automatically generated">
                  <a:extLst>
                    <a:ext uri="{FF2B5EF4-FFF2-40B4-BE49-F238E27FC236}">
                      <a16:creationId xmlns:a16="http://schemas.microsoft.com/office/drawing/2014/main" id="{91C7676D-5F8F-3448-87D4-A3EECD9055CF}"/>
                    </a:ext>
                  </a:extLst>
                </p:cNvPr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>
                <a:xfrm>
                  <a:off x="12531030" y="2176951"/>
                  <a:ext cx="888887" cy="1694569"/>
                </a:xfrm>
                <a:prstGeom prst="rect">
                  <a:avLst/>
                </a:prstGeom>
              </p:spPr>
            </p:pic>
            <p:pic>
              <p:nvPicPr>
                <p:cNvPr id="21" name="Picture 20" descr="Diagram, text&#10;&#10;Description automatically generated">
                  <a:extLst>
                    <a:ext uri="{FF2B5EF4-FFF2-40B4-BE49-F238E27FC236}">
                      <a16:creationId xmlns:a16="http://schemas.microsoft.com/office/drawing/2014/main" id="{149A6DB2-20E4-3C4A-AD8B-238BDAA0FF31}"/>
                    </a:ext>
                  </a:extLst>
                </p:cNvPr>
                <p:cNvPicPr>
                  <a:picLocks noChangeAspect="1"/>
                </p:cNvPicPr>
                <p:nvPr userDrawn="1"/>
              </p:nvPicPr>
              <p:blipFill rotWithShape="1">
                <a:blip r:embed="rId3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>
                <a:xfrm>
                  <a:off x="13486525" y="2176951"/>
                  <a:ext cx="888887" cy="1434433"/>
                </a:xfrm>
                <a:prstGeom prst="rect">
                  <a:avLst/>
                </a:prstGeom>
              </p:spPr>
            </p:pic>
            <p:pic>
              <p:nvPicPr>
                <p:cNvPr id="22" name="Picture 21" descr="Diagram, text&#10;&#10;Description automatically generated">
                  <a:extLst>
                    <a:ext uri="{FF2B5EF4-FFF2-40B4-BE49-F238E27FC236}">
                      <a16:creationId xmlns:a16="http://schemas.microsoft.com/office/drawing/2014/main" id="{7C84064F-602E-DD44-B643-F672AE22B747}"/>
                    </a:ext>
                  </a:extLst>
                </p:cNvPr>
                <p:cNvPicPr>
                  <a:picLocks noChangeAspect="1"/>
                </p:cNvPicPr>
                <p:nvPr userDrawn="1"/>
              </p:nvPicPr>
              <p:blipFill rotWithShape="1">
                <a:blip r:embed="rId4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>
                <a:xfrm>
                  <a:off x="14436757" y="2176951"/>
                  <a:ext cx="888887" cy="1918055"/>
                </a:xfrm>
                <a:prstGeom prst="rect">
                  <a:avLst/>
                </a:prstGeom>
              </p:spPr>
            </p:pic>
            <p:pic>
              <p:nvPicPr>
                <p:cNvPr id="23" name="Picture 22" descr="Diagram, text&#10;&#10;Description automatically generated">
                  <a:extLst>
                    <a:ext uri="{FF2B5EF4-FFF2-40B4-BE49-F238E27FC236}">
                      <a16:creationId xmlns:a16="http://schemas.microsoft.com/office/drawing/2014/main" id="{082109F1-69B2-C54D-A2D8-6EF4B4FD953B}"/>
                    </a:ext>
                  </a:extLst>
                </p:cNvPr>
                <p:cNvPicPr>
                  <a:picLocks noChangeAspect="1"/>
                </p:cNvPicPr>
                <p:nvPr userDrawn="1"/>
              </p:nvPicPr>
              <p:blipFill rotWithShape="1">
                <a:blip r:embed="rId5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>
                <a:xfrm>
                  <a:off x="15389578" y="2176950"/>
                  <a:ext cx="888887" cy="1694569"/>
                </a:xfrm>
                <a:prstGeom prst="rect">
                  <a:avLst/>
                </a:prstGeom>
              </p:spPr>
            </p:pic>
            <p:sp>
              <p:nvSpPr>
                <p:cNvPr id="25" name="TextBox 24">
                  <a:extLst>
                    <a:ext uri="{FF2B5EF4-FFF2-40B4-BE49-F238E27FC236}">
                      <a16:creationId xmlns:a16="http://schemas.microsoft.com/office/drawing/2014/main" id="{E86032E4-5024-9042-B1C2-786ECFDC0206}"/>
                    </a:ext>
                  </a:extLst>
                </p:cNvPr>
                <p:cNvSpPr txBox="1"/>
                <p:nvPr userDrawn="1"/>
              </p:nvSpPr>
              <p:spPr>
                <a:xfrm>
                  <a:off x="14853228" y="769579"/>
                  <a:ext cx="1738322" cy="89255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MOD dark green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RGB: 21 62 53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CMYK: 87 47 68 59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# 124042</a:t>
                  </a:r>
                </a:p>
                <a:p>
                  <a:endParaRPr lang="en-US" sz="1200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" name="TextBox 25">
                  <a:extLst>
                    <a:ext uri="{FF2B5EF4-FFF2-40B4-BE49-F238E27FC236}">
                      <a16:creationId xmlns:a16="http://schemas.microsoft.com/office/drawing/2014/main" id="{398E9BAE-4C77-484B-B729-F4BFEE371757}"/>
                    </a:ext>
                  </a:extLst>
                </p:cNvPr>
                <p:cNvSpPr txBox="1"/>
                <p:nvPr userDrawn="1"/>
              </p:nvSpPr>
              <p:spPr>
                <a:xfrm>
                  <a:off x="13692510" y="4995568"/>
                  <a:ext cx="1738322" cy="89255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MOD bright blue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RGB: 61 181 230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CMYK: 68 7 2 0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# 1fb3e5</a:t>
                  </a:r>
                </a:p>
                <a:p>
                  <a:endParaRPr lang="en-US" sz="1200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" name="Rounded Rectangle 26">
                  <a:extLst>
                    <a:ext uri="{FF2B5EF4-FFF2-40B4-BE49-F238E27FC236}">
                      <a16:creationId xmlns:a16="http://schemas.microsoft.com/office/drawing/2014/main" id="{E6AA89CE-665D-5043-A0DB-F5C13E0A5642}"/>
                    </a:ext>
                  </a:extLst>
                </p:cNvPr>
                <p:cNvSpPr/>
                <p:nvPr userDrawn="1"/>
              </p:nvSpPr>
              <p:spPr>
                <a:xfrm>
                  <a:off x="12504227" y="4405824"/>
                  <a:ext cx="786296" cy="583381"/>
                </a:xfrm>
                <a:prstGeom prst="roundRect">
                  <a:avLst/>
                </a:prstGeom>
                <a:solidFill>
                  <a:srgbClr val="AA91E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Rounded Rectangle 27">
                  <a:extLst>
                    <a:ext uri="{FF2B5EF4-FFF2-40B4-BE49-F238E27FC236}">
                      <a16:creationId xmlns:a16="http://schemas.microsoft.com/office/drawing/2014/main" id="{7A3589AC-F5FD-9D4B-B2B6-DB95360AE7A9}"/>
                    </a:ext>
                  </a:extLst>
                </p:cNvPr>
                <p:cNvSpPr/>
                <p:nvPr userDrawn="1"/>
              </p:nvSpPr>
              <p:spPr>
                <a:xfrm>
                  <a:off x="13726968" y="4417222"/>
                  <a:ext cx="786296" cy="583381"/>
                </a:xfrm>
                <a:prstGeom prst="roundRect">
                  <a:avLst/>
                </a:prstGeom>
                <a:solidFill>
                  <a:srgbClr val="1EB3E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" name="Rounded Rectangle 28">
                  <a:extLst>
                    <a:ext uri="{FF2B5EF4-FFF2-40B4-BE49-F238E27FC236}">
                      <a16:creationId xmlns:a16="http://schemas.microsoft.com/office/drawing/2014/main" id="{A6D62F17-8E54-354B-8490-A51F3E1402A8}"/>
                    </a:ext>
                  </a:extLst>
                </p:cNvPr>
                <p:cNvSpPr/>
                <p:nvPr userDrawn="1"/>
              </p:nvSpPr>
              <p:spPr>
                <a:xfrm>
                  <a:off x="14935985" y="4397175"/>
                  <a:ext cx="786296" cy="583381"/>
                </a:xfrm>
                <a:prstGeom prst="roundRect">
                  <a:avLst/>
                </a:prstGeom>
                <a:solidFill>
                  <a:srgbClr val="25D07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" name="Rounded Rectangle 29">
                  <a:extLst>
                    <a:ext uri="{FF2B5EF4-FFF2-40B4-BE49-F238E27FC236}">
                      <a16:creationId xmlns:a16="http://schemas.microsoft.com/office/drawing/2014/main" id="{E05BF5AB-8DDB-C44A-B199-FA8DDA370FB2}"/>
                    </a:ext>
                  </a:extLst>
                </p:cNvPr>
                <p:cNvSpPr/>
                <p:nvPr userDrawn="1"/>
              </p:nvSpPr>
              <p:spPr>
                <a:xfrm>
                  <a:off x="12453399" y="5858168"/>
                  <a:ext cx="786296" cy="583381"/>
                </a:xfrm>
                <a:prstGeom prst="roundRect">
                  <a:avLst/>
                </a:prstGeom>
                <a:solidFill>
                  <a:srgbClr val="FFC60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Rounded Rectangle 30">
                  <a:extLst>
                    <a:ext uri="{FF2B5EF4-FFF2-40B4-BE49-F238E27FC236}">
                      <a16:creationId xmlns:a16="http://schemas.microsoft.com/office/drawing/2014/main" id="{5301053E-0CCE-944D-B1D3-5472F53F9EBA}"/>
                    </a:ext>
                  </a:extLst>
                </p:cNvPr>
                <p:cNvSpPr/>
                <p:nvPr userDrawn="1"/>
              </p:nvSpPr>
              <p:spPr>
                <a:xfrm>
                  <a:off x="13698000" y="5861639"/>
                  <a:ext cx="786296" cy="583381"/>
                </a:xfrm>
                <a:prstGeom prst="roundRect">
                  <a:avLst/>
                </a:prstGeom>
                <a:solidFill>
                  <a:srgbClr val="FE82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Rounded Rectangle 31">
                  <a:extLst>
                    <a:ext uri="{FF2B5EF4-FFF2-40B4-BE49-F238E27FC236}">
                      <a16:creationId xmlns:a16="http://schemas.microsoft.com/office/drawing/2014/main" id="{B537E506-9EC5-104A-B548-8B81AA6C3E36}"/>
                    </a:ext>
                  </a:extLst>
                </p:cNvPr>
                <p:cNvSpPr/>
                <p:nvPr userDrawn="1"/>
              </p:nvSpPr>
              <p:spPr>
                <a:xfrm>
                  <a:off x="14885239" y="5858168"/>
                  <a:ext cx="786296" cy="583381"/>
                </a:xfrm>
                <a:prstGeom prst="roundRect">
                  <a:avLst/>
                </a:prstGeom>
                <a:solidFill>
                  <a:srgbClr val="DB85B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TextBox 32">
                  <a:extLst>
                    <a:ext uri="{FF2B5EF4-FFF2-40B4-BE49-F238E27FC236}">
                      <a16:creationId xmlns:a16="http://schemas.microsoft.com/office/drawing/2014/main" id="{A5BCC3D0-C3B4-524B-A64E-F0EA3CB78402}"/>
                    </a:ext>
                  </a:extLst>
                </p:cNvPr>
                <p:cNvSpPr txBox="1"/>
                <p:nvPr userDrawn="1"/>
              </p:nvSpPr>
              <p:spPr>
                <a:xfrm>
                  <a:off x="12421362" y="4965616"/>
                  <a:ext cx="1738322" cy="89255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MOD bright purple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RGB: 171 146 225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CMYK: 41 46 0 0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# ab92e1</a:t>
                  </a:r>
                </a:p>
                <a:p>
                  <a:endParaRPr lang="en-US" sz="1200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" name="TextBox 33">
                  <a:extLst>
                    <a:ext uri="{FF2B5EF4-FFF2-40B4-BE49-F238E27FC236}">
                      <a16:creationId xmlns:a16="http://schemas.microsoft.com/office/drawing/2014/main" id="{76D45276-C4ED-5942-A4DB-6E3C31294C62}"/>
                    </a:ext>
                  </a:extLst>
                </p:cNvPr>
                <p:cNvSpPr txBox="1"/>
                <p:nvPr userDrawn="1"/>
              </p:nvSpPr>
              <p:spPr>
                <a:xfrm>
                  <a:off x="14870828" y="4989205"/>
                  <a:ext cx="1738322" cy="89255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MOD bright green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RGB: 0 206 125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CMYK: 70 0 67 0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# 26d07c</a:t>
                  </a:r>
                </a:p>
                <a:p>
                  <a:endParaRPr lang="en-US" sz="1200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" name="TextBox 34">
                  <a:extLst>
                    <a:ext uri="{FF2B5EF4-FFF2-40B4-BE49-F238E27FC236}">
                      <a16:creationId xmlns:a16="http://schemas.microsoft.com/office/drawing/2014/main" id="{1E0DC5CF-F2DA-C345-82C2-0077B904A554}"/>
                    </a:ext>
                  </a:extLst>
                </p:cNvPr>
                <p:cNvSpPr txBox="1"/>
                <p:nvPr userDrawn="1"/>
              </p:nvSpPr>
              <p:spPr>
                <a:xfrm>
                  <a:off x="12381794" y="6548385"/>
                  <a:ext cx="1738322" cy="89255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MOD bright yellow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RGB: 255 199 0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CMYK: 0 24 100 0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# ffc600</a:t>
                  </a:r>
                </a:p>
                <a:p>
                  <a:endParaRPr lang="en-US" sz="1200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" name="TextBox 35">
                  <a:extLst>
                    <a:ext uri="{FF2B5EF4-FFF2-40B4-BE49-F238E27FC236}">
                      <a16:creationId xmlns:a16="http://schemas.microsoft.com/office/drawing/2014/main" id="{BDAFAF53-5293-4E4E-B79A-847820956AB7}"/>
                    </a:ext>
                  </a:extLst>
                </p:cNvPr>
                <p:cNvSpPr txBox="1"/>
                <p:nvPr userDrawn="1"/>
              </p:nvSpPr>
              <p:spPr>
                <a:xfrm>
                  <a:off x="13692510" y="6588000"/>
                  <a:ext cx="1738322" cy="89255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MOD bright orange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RGB: 255 132 0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CMYK: 0 58 94 0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# ff8200</a:t>
                  </a:r>
                </a:p>
                <a:p>
                  <a:endParaRPr lang="en-US" sz="1200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" name="TextBox 36">
                  <a:extLst>
                    <a:ext uri="{FF2B5EF4-FFF2-40B4-BE49-F238E27FC236}">
                      <a16:creationId xmlns:a16="http://schemas.microsoft.com/office/drawing/2014/main" id="{DF7E2D42-19C2-354F-B39F-DFA60BBB670A}"/>
                    </a:ext>
                  </a:extLst>
                </p:cNvPr>
                <p:cNvSpPr txBox="1"/>
                <p:nvPr userDrawn="1"/>
              </p:nvSpPr>
              <p:spPr>
                <a:xfrm>
                  <a:off x="14908389" y="6602627"/>
                  <a:ext cx="1738322" cy="89255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MOD bright pink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RGB: 240 135 207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CMYK: 12 57 0 0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# e98dc7</a:t>
                  </a:r>
                </a:p>
                <a:p>
                  <a:endParaRPr lang="en-US" sz="1200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8" name="Rounded Rectangle 37">
                  <a:extLst>
                    <a:ext uri="{FF2B5EF4-FFF2-40B4-BE49-F238E27FC236}">
                      <a16:creationId xmlns:a16="http://schemas.microsoft.com/office/drawing/2014/main" id="{AEBF7A67-D2BE-8C45-984E-35916E43EDE4}"/>
                    </a:ext>
                  </a:extLst>
                </p:cNvPr>
                <p:cNvSpPr/>
                <p:nvPr userDrawn="1"/>
              </p:nvSpPr>
              <p:spPr>
                <a:xfrm>
                  <a:off x="16259427" y="4382235"/>
                  <a:ext cx="786296" cy="583381"/>
                </a:xfrm>
                <a:prstGeom prst="roundRect">
                  <a:avLst/>
                </a:prstGeom>
                <a:solidFill>
                  <a:srgbClr val="B9C9D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AE757898-FEC8-7B40-A42D-7845F9D1184D}"/>
                </a:ext>
              </a:extLst>
            </p:cNvPr>
            <p:cNvSpPr txBox="1"/>
            <p:nvPr userDrawn="1"/>
          </p:nvSpPr>
          <p:spPr>
            <a:xfrm>
              <a:off x="16208797" y="5011432"/>
              <a:ext cx="1738322" cy="8925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MOD bright grey</a:t>
              </a:r>
            </a:p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RGB: 190 205 214</a:t>
              </a:r>
            </a:p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CMYK: 30 14 14 0</a:t>
              </a:r>
            </a:p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# cad0d6</a:t>
              </a:r>
            </a:p>
            <a:p>
              <a:endParaRPr lang="en-US" sz="12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0" name="Rounded Rectangle 39">
              <a:extLst>
                <a:ext uri="{FF2B5EF4-FFF2-40B4-BE49-F238E27FC236}">
                  <a16:creationId xmlns:a16="http://schemas.microsoft.com/office/drawing/2014/main" id="{D650D04F-4F04-AC4F-91EF-F8023116642B}"/>
                </a:ext>
              </a:extLst>
            </p:cNvPr>
            <p:cNvSpPr/>
            <p:nvPr userDrawn="1"/>
          </p:nvSpPr>
          <p:spPr>
            <a:xfrm>
              <a:off x="16457261" y="2143877"/>
              <a:ext cx="786296" cy="583381"/>
            </a:xfrm>
            <a:prstGeom prst="roundRect">
              <a:avLst/>
            </a:prstGeom>
            <a:solidFill>
              <a:srgbClr val="FFFFF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6454B95B-BCEC-7045-8B34-9B930A11DF04}"/>
                </a:ext>
              </a:extLst>
            </p:cNvPr>
            <p:cNvSpPr txBox="1"/>
            <p:nvPr userDrawn="1"/>
          </p:nvSpPr>
          <p:spPr>
            <a:xfrm>
              <a:off x="16339810" y="2772468"/>
              <a:ext cx="1738322" cy="8925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White</a:t>
              </a:r>
            </a:p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RGB: 255 255 255</a:t>
              </a:r>
            </a:p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CMYK: 0 0 0 0 </a:t>
              </a:r>
            </a:p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# FFFFFF</a:t>
              </a:r>
            </a:p>
            <a:p>
              <a:endParaRPr lang="en-US" sz="12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3896473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C1412074-8D8D-427C-AE1D-7069604B5FA0}"/>
              </a:ext>
            </a:extLst>
          </p:cNvPr>
          <p:cNvSpPr/>
          <p:nvPr userDrawn="1"/>
        </p:nvSpPr>
        <p:spPr>
          <a:xfrm rot="4627839">
            <a:off x="3154850" y="2499000"/>
            <a:ext cx="7017334" cy="6721509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rgbClr val="2DD573">
              <a:alpha val="9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98550AB2-DF50-45E5-A479-F9069963E41C}"/>
              </a:ext>
            </a:extLst>
          </p:cNvPr>
          <p:cNvSpPr/>
          <p:nvPr userDrawn="1"/>
        </p:nvSpPr>
        <p:spPr>
          <a:xfrm rot="4627839">
            <a:off x="-5308869" y="-3785084"/>
            <a:ext cx="13559074" cy="12987473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chemeClr val="bg2">
              <a:alpha val="3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099C1204-97CF-47B4-9874-0471E18F2C21}"/>
              </a:ext>
            </a:extLst>
          </p:cNvPr>
          <p:cNvSpPr>
            <a:spLocks/>
          </p:cNvSpPr>
          <p:nvPr userDrawn="1"/>
        </p:nvSpPr>
        <p:spPr bwMode="auto">
          <a:xfrm>
            <a:off x="5161144" y="3540569"/>
            <a:ext cx="5226033" cy="3317431"/>
          </a:xfrm>
          <a:custGeom>
            <a:avLst/>
            <a:gdLst>
              <a:gd name="connsiteX0" fmla="*/ 3401565 w 5226033"/>
              <a:gd name="connsiteY0" fmla="*/ 0 h 3317431"/>
              <a:gd name="connsiteX1" fmla="*/ 5138083 w 5226033"/>
              <a:gd name="connsiteY1" fmla="*/ 0 h 3317431"/>
              <a:gd name="connsiteX2" fmla="*/ 5226033 w 5226033"/>
              <a:gd name="connsiteY2" fmla="*/ 0 h 3317431"/>
              <a:gd name="connsiteX3" fmla="*/ 5226033 w 5226033"/>
              <a:gd name="connsiteY3" fmla="*/ 20287 h 3317431"/>
              <a:gd name="connsiteX4" fmla="*/ 5226033 w 5226033"/>
              <a:gd name="connsiteY4" fmla="*/ 1054234 h 3317431"/>
              <a:gd name="connsiteX5" fmla="*/ 5167979 w 5226033"/>
              <a:gd name="connsiteY5" fmla="*/ 1193566 h 3317431"/>
              <a:gd name="connsiteX6" fmla="*/ 3154130 w 5226033"/>
              <a:gd name="connsiteY6" fmla="*/ 3212674 h 3317431"/>
              <a:gd name="connsiteX7" fmla="*/ 3049646 w 5226033"/>
              <a:gd name="connsiteY7" fmla="*/ 3317431 h 3317431"/>
              <a:gd name="connsiteX8" fmla="*/ 0 w 5226033"/>
              <a:gd name="connsiteY8" fmla="*/ 3317431 h 3317431"/>
              <a:gd name="connsiteX9" fmla="*/ 103311 w 5226033"/>
              <a:gd name="connsiteY9" fmla="*/ 3214118 h 3317431"/>
              <a:gd name="connsiteX10" fmla="*/ 3262235 w 5226033"/>
              <a:gd name="connsiteY10" fmla="*/ 55152 h 3317431"/>
              <a:gd name="connsiteX11" fmla="*/ 3401565 w 5226033"/>
              <a:gd name="connsiteY11" fmla="*/ 0 h 3317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226033" h="3317431">
                <a:moveTo>
                  <a:pt x="3401565" y="0"/>
                </a:moveTo>
                <a:cubicBezTo>
                  <a:pt x="3401565" y="0"/>
                  <a:pt x="3401565" y="0"/>
                  <a:pt x="5138083" y="0"/>
                </a:cubicBezTo>
                <a:lnTo>
                  <a:pt x="5226033" y="0"/>
                </a:lnTo>
                <a:lnTo>
                  <a:pt x="5226033" y="20287"/>
                </a:lnTo>
                <a:cubicBezTo>
                  <a:pt x="5226033" y="308307"/>
                  <a:pt x="5226033" y="649663"/>
                  <a:pt x="5226033" y="1054234"/>
                </a:cubicBezTo>
                <a:cubicBezTo>
                  <a:pt x="5226033" y="1106483"/>
                  <a:pt x="5205714" y="1155830"/>
                  <a:pt x="5167979" y="1193566"/>
                </a:cubicBezTo>
                <a:cubicBezTo>
                  <a:pt x="5167979" y="1193566"/>
                  <a:pt x="5167979" y="1193566"/>
                  <a:pt x="3154130" y="3212674"/>
                </a:cubicBezTo>
                <a:lnTo>
                  <a:pt x="3049646" y="3317431"/>
                </a:lnTo>
                <a:lnTo>
                  <a:pt x="0" y="3317431"/>
                </a:lnTo>
                <a:lnTo>
                  <a:pt x="103311" y="3214118"/>
                </a:lnTo>
                <a:cubicBezTo>
                  <a:pt x="833355" y="2484065"/>
                  <a:pt x="1849069" y="1468338"/>
                  <a:pt x="3262235" y="55152"/>
                </a:cubicBezTo>
                <a:cubicBezTo>
                  <a:pt x="3299969" y="20319"/>
                  <a:pt x="3349315" y="0"/>
                  <a:pt x="3401565" y="0"/>
                </a:cubicBezTo>
                <a:close/>
              </a:path>
            </a:pathLst>
          </a:custGeom>
          <a:solidFill>
            <a:srgbClr val="2DD573">
              <a:alpha val="5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GB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E9C03686-5F6A-4B4E-ACB4-8557B07A96F8}"/>
              </a:ext>
            </a:extLst>
          </p:cNvPr>
          <p:cNvSpPr>
            <a:spLocks/>
          </p:cNvSpPr>
          <p:nvPr userDrawn="1"/>
        </p:nvSpPr>
        <p:spPr bwMode="auto">
          <a:xfrm>
            <a:off x="2463724" y="1808163"/>
            <a:ext cx="7923452" cy="5049837"/>
          </a:xfrm>
          <a:custGeom>
            <a:avLst/>
            <a:gdLst>
              <a:gd name="connsiteX0" fmla="*/ 5133948 w 7923452"/>
              <a:gd name="connsiteY0" fmla="*/ 0 h 5049837"/>
              <a:gd name="connsiteX1" fmla="*/ 7726068 w 7923452"/>
              <a:gd name="connsiteY1" fmla="*/ 0 h 5049837"/>
              <a:gd name="connsiteX2" fmla="*/ 7923452 w 7923452"/>
              <a:gd name="connsiteY2" fmla="*/ 197387 h 5049837"/>
              <a:gd name="connsiteX3" fmla="*/ 7923452 w 7923452"/>
              <a:gd name="connsiteY3" fmla="*/ 1586203 h 5049837"/>
              <a:gd name="connsiteX4" fmla="*/ 7923452 w 7923452"/>
              <a:gd name="connsiteY4" fmla="*/ 1732406 h 5049837"/>
              <a:gd name="connsiteX5" fmla="*/ 7835502 w 7923452"/>
              <a:gd name="connsiteY5" fmla="*/ 1732406 h 5049837"/>
              <a:gd name="connsiteX6" fmla="*/ 6098984 w 7923452"/>
              <a:gd name="connsiteY6" fmla="*/ 1732406 h 5049837"/>
              <a:gd name="connsiteX7" fmla="*/ 5959654 w 7923452"/>
              <a:gd name="connsiteY7" fmla="*/ 1787558 h 5049837"/>
              <a:gd name="connsiteX8" fmla="*/ 2800730 w 7923452"/>
              <a:gd name="connsiteY8" fmla="*/ 4946524 h 5049837"/>
              <a:gd name="connsiteX9" fmla="*/ 2697419 w 7923452"/>
              <a:gd name="connsiteY9" fmla="*/ 5049837 h 5049837"/>
              <a:gd name="connsiteX10" fmla="*/ 0 w 7923452"/>
              <a:gd name="connsiteY10" fmla="*/ 5049837 h 5049837"/>
              <a:gd name="connsiteX11" fmla="*/ 3147 w 7923452"/>
              <a:gd name="connsiteY11" fmla="*/ 5046690 h 5049837"/>
              <a:gd name="connsiteX12" fmla="*/ 4994618 w 7923452"/>
              <a:gd name="connsiteY12" fmla="*/ 55152 h 5049837"/>
              <a:gd name="connsiteX13" fmla="*/ 5133948 w 7923452"/>
              <a:gd name="connsiteY13" fmla="*/ 0 h 5049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923452" h="5049837">
                <a:moveTo>
                  <a:pt x="5133948" y="0"/>
                </a:moveTo>
                <a:cubicBezTo>
                  <a:pt x="5133948" y="0"/>
                  <a:pt x="5133948" y="0"/>
                  <a:pt x="7726068" y="0"/>
                </a:cubicBezTo>
                <a:cubicBezTo>
                  <a:pt x="7836370" y="0"/>
                  <a:pt x="7923452" y="87083"/>
                  <a:pt x="7923452" y="197387"/>
                </a:cubicBezTo>
                <a:cubicBezTo>
                  <a:pt x="7923452" y="197387"/>
                  <a:pt x="7923452" y="197387"/>
                  <a:pt x="7923452" y="1586203"/>
                </a:cubicBezTo>
                <a:lnTo>
                  <a:pt x="7923452" y="1732406"/>
                </a:lnTo>
                <a:lnTo>
                  <a:pt x="7835502" y="1732406"/>
                </a:lnTo>
                <a:cubicBezTo>
                  <a:pt x="6098984" y="1732406"/>
                  <a:pt x="6098984" y="1732406"/>
                  <a:pt x="6098984" y="1732406"/>
                </a:cubicBezTo>
                <a:cubicBezTo>
                  <a:pt x="6046734" y="1732406"/>
                  <a:pt x="5997388" y="1752725"/>
                  <a:pt x="5959654" y="1787558"/>
                </a:cubicBezTo>
                <a:cubicBezTo>
                  <a:pt x="4546488" y="3200744"/>
                  <a:pt x="3530774" y="4216471"/>
                  <a:pt x="2800730" y="4946524"/>
                </a:cubicBezTo>
                <a:lnTo>
                  <a:pt x="2697419" y="5049837"/>
                </a:lnTo>
                <a:lnTo>
                  <a:pt x="0" y="5049837"/>
                </a:lnTo>
                <a:lnTo>
                  <a:pt x="3147" y="5046690"/>
                </a:lnTo>
                <a:cubicBezTo>
                  <a:pt x="146672" y="4903164"/>
                  <a:pt x="912137" y="4137688"/>
                  <a:pt x="4994618" y="55152"/>
                </a:cubicBezTo>
                <a:cubicBezTo>
                  <a:pt x="5032353" y="20319"/>
                  <a:pt x="5081699" y="0"/>
                  <a:pt x="5133948" y="0"/>
                </a:cubicBezTo>
                <a:close/>
              </a:path>
            </a:pathLst>
          </a:custGeom>
          <a:solidFill>
            <a:srgbClr val="2DD573">
              <a:alpha val="5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GB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E0E435AF-DC0D-4AEC-AE91-8E0B9F14C363}"/>
              </a:ext>
            </a:extLst>
          </p:cNvPr>
          <p:cNvSpPr>
            <a:spLocks/>
          </p:cNvSpPr>
          <p:nvPr userDrawn="1"/>
        </p:nvSpPr>
        <p:spPr bwMode="auto">
          <a:xfrm>
            <a:off x="8210790" y="3540569"/>
            <a:ext cx="3141423" cy="3317431"/>
          </a:xfrm>
          <a:custGeom>
            <a:avLst/>
            <a:gdLst>
              <a:gd name="connsiteX0" fmla="*/ 2176387 w 3141423"/>
              <a:gd name="connsiteY0" fmla="*/ 0 h 3317431"/>
              <a:gd name="connsiteX1" fmla="*/ 2281216 w 3141423"/>
              <a:gd name="connsiteY1" fmla="*/ 0 h 3317431"/>
              <a:gd name="connsiteX2" fmla="*/ 2944039 w 3141423"/>
              <a:gd name="connsiteY2" fmla="*/ 0 h 3317431"/>
              <a:gd name="connsiteX3" fmla="*/ 3141423 w 3141423"/>
              <a:gd name="connsiteY3" fmla="*/ 197387 h 3317431"/>
              <a:gd name="connsiteX4" fmla="*/ 3141423 w 3141423"/>
              <a:gd name="connsiteY4" fmla="*/ 2786640 h 3317431"/>
              <a:gd name="connsiteX5" fmla="*/ 3083369 w 3141423"/>
              <a:gd name="connsiteY5" fmla="*/ 2925972 h 3317431"/>
              <a:gd name="connsiteX6" fmla="*/ 2738059 w 3141423"/>
              <a:gd name="connsiteY6" fmla="*/ 3272184 h 3317431"/>
              <a:gd name="connsiteX7" fmla="*/ 2692929 w 3141423"/>
              <a:gd name="connsiteY7" fmla="*/ 3317431 h 3317431"/>
              <a:gd name="connsiteX8" fmla="*/ 0 w 3141423"/>
              <a:gd name="connsiteY8" fmla="*/ 3317431 h 3317431"/>
              <a:gd name="connsiteX9" fmla="*/ 104484 w 3141423"/>
              <a:gd name="connsiteY9" fmla="*/ 3212674 h 3317431"/>
              <a:gd name="connsiteX10" fmla="*/ 2118333 w 3141423"/>
              <a:gd name="connsiteY10" fmla="*/ 1193566 h 3317431"/>
              <a:gd name="connsiteX11" fmla="*/ 2176387 w 3141423"/>
              <a:gd name="connsiteY11" fmla="*/ 1054234 h 3317431"/>
              <a:gd name="connsiteX12" fmla="*/ 2176387 w 3141423"/>
              <a:gd name="connsiteY12" fmla="*/ 20287 h 3317431"/>
              <a:gd name="connsiteX13" fmla="*/ 2176387 w 3141423"/>
              <a:gd name="connsiteY13" fmla="*/ 0 h 3317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141423" h="3317431">
                <a:moveTo>
                  <a:pt x="2176387" y="0"/>
                </a:moveTo>
                <a:lnTo>
                  <a:pt x="2281216" y="0"/>
                </a:lnTo>
                <a:cubicBezTo>
                  <a:pt x="2480799" y="0"/>
                  <a:pt x="2701028" y="0"/>
                  <a:pt x="2944039" y="0"/>
                </a:cubicBezTo>
                <a:cubicBezTo>
                  <a:pt x="3054341" y="0"/>
                  <a:pt x="3141423" y="87083"/>
                  <a:pt x="3141423" y="197387"/>
                </a:cubicBezTo>
                <a:cubicBezTo>
                  <a:pt x="3141423" y="197387"/>
                  <a:pt x="3141423" y="197387"/>
                  <a:pt x="3141423" y="2786640"/>
                </a:cubicBezTo>
                <a:cubicBezTo>
                  <a:pt x="3141423" y="2838889"/>
                  <a:pt x="3121104" y="2888236"/>
                  <a:pt x="3083369" y="2925972"/>
                </a:cubicBezTo>
                <a:cubicBezTo>
                  <a:pt x="3083369" y="2925972"/>
                  <a:pt x="3083369" y="2925972"/>
                  <a:pt x="2738059" y="3272184"/>
                </a:cubicBezTo>
                <a:lnTo>
                  <a:pt x="2692929" y="3317431"/>
                </a:lnTo>
                <a:lnTo>
                  <a:pt x="0" y="3317431"/>
                </a:lnTo>
                <a:lnTo>
                  <a:pt x="104484" y="3212674"/>
                </a:lnTo>
                <a:cubicBezTo>
                  <a:pt x="2118333" y="1193566"/>
                  <a:pt x="2118333" y="1193566"/>
                  <a:pt x="2118333" y="1193566"/>
                </a:cubicBezTo>
                <a:cubicBezTo>
                  <a:pt x="2156068" y="1155830"/>
                  <a:pt x="2176387" y="1106483"/>
                  <a:pt x="2176387" y="1054234"/>
                </a:cubicBezTo>
                <a:cubicBezTo>
                  <a:pt x="2176387" y="649663"/>
                  <a:pt x="2176387" y="308307"/>
                  <a:pt x="2176387" y="20287"/>
                </a:cubicBezTo>
                <a:lnTo>
                  <a:pt x="2176387" y="0"/>
                </a:lnTo>
                <a:close/>
              </a:path>
            </a:pathLst>
          </a:custGeom>
          <a:solidFill>
            <a:schemeClr val="bg1">
              <a:alpha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GB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CDFBB33E-6289-45C8-8519-AD7D7DD264ED}"/>
              </a:ext>
            </a:extLst>
          </p:cNvPr>
          <p:cNvSpPr/>
          <p:nvPr userDrawn="1"/>
        </p:nvSpPr>
        <p:spPr>
          <a:xfrm>
            <a:off x="0" y="6348951"/>
            <a:ext cx="12192000" cy="514350"/>
          </a:xfrm>
          <a:prstGeom prst="rect">
            <a:avLst/>
          </a:prstGeom>
          <a:gradFill>
            <a:gsLst>
              <a:gs pos="0">
                <a:srgbClr val="124042">
                  <a:alpha val="0"/>
                </a:srgbClr>
              </a:gs>
              <a:gs pos="100000">
                <a:srgbClr val="12404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610" tIns="54610" rIns="54610" bIns="54610" rtlCol="0" anchor="ctr"/>
          <a:lstStyle/>
          <a:p>
            <a:pPr algn="ctr"/>
            <a:endParaRPr lang="en-GB" sz="900">
              <a:solidFill>
                <a:schemeClr val="bg1"/>
              </a:solidFill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08D85A4A-ADD2-4E88-961F-5C48B1008E4B}"/>
              </a:ext>
            </a:extLst>
          </p:cNvPr>
          <p:cNvSpPr/>
          <p:nvPr userDrawn="1"/>
        </p:nvSpPr>
        <p:spPr>
          <a:xfrm>
            <a:off x="3000" y="6215139"/>
            <a:ext cx="12186000" cy="144000"/>
          </a:xfrm>
          <a:prstGeom prst="rect">
            <a:avLst/>
          </a:prstGeom>
          <a:solidFill>
            <a:srgbClr val="2DD5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5" name="object 20">
            <a:extLst>
              <a:ext uri="{FF2B5EF4-FFF2-40B4-BE49-F238E27FC236}">
                <a16:creationId xmlns:a16="http://schemas.microsoft.com/office/drawing/2014/main" id="{C28F65EA-A95B-4B1C-BC47-AA8BDE35F844}"/>
              </a:ext>
            </a:extLst>
          </p:cNvPr>
          <p:cNvSpPr/>
          <p:nvPr userDrawn="1"/>
        </p:nvSpPr>
        <p:spPr>
          <a:xfrm>
            <a:off x="-2397871" y="6040438"/>
            <a:ext cx="682459" cy="356984"/>
          </a:xfrm>
          <a:prstGeom prst="rect">
            <a:avLst/>
          </a:pr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21">
            <a:extLst>
              <a:ext uri="{FF2B5EF4-FFF2-40B4-BE49-F238E27FC236}">
                <a16:creationId xmlns:a16="http://schemas.microsoft.com/office/drawing/2014/main" id="{C40AB078-F8E2-43DD-B228-1F232BDDB1EF}"/>
              </a:ext>
            </a:extLst>
          </p:cNvPr>
          <p:cNvSpPr/>
          <p:nvPr userDrawn="1"/>
        </p:nvSpPr>
        <p:spPr>
          <a:xfrm>
            <a:off x="-1669145" y="6040438"/>
            <a:ext cx="682459" cy="356984"/>
          </a:xfrm>
          <a:prstGeom prst="rect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22">
            <a:extLst>
              <a:ext uri="{FF2B5EF4-FFF2-40B4-BE49-F238E27FC236}">
                <a16:creationId xmlns:a16="http://schemas.microsoft.com/office/drawing/2014/main" id="{301A54E2-B9C2-43E9-9205-FA3964177F8B}"/>
              </a:ext>
            </a:extLst>
          </p:cNvPr>
          <p:cNvSpPr/>
          <p:nvPr userDrawn="1"/>
        </p:nvSpPr>
        <p:spPr>
          <a:xfrm>
            <a:off x="-940406" y="6040438"/>
            <a:ext cx="682459" cy="356984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23">
            <a:extLst>
              <a:ext uri="{FF2B5EF4-FFF2-40B4-BE49-F238E27FC236}">
                <a16:creationId xmlns:a16="http://schemas.microsoft.com/office/drawing/2014/main" id="{4FC63336-F6BF-4198-97AD-D314B87153C7}"/>
              </a:ext>
            </a:extLst>
          </p:cNvPr>
          <p:cNvSpPr/>
          <p:nvPr userDrawn="1"/>
        </p:nvSpPr>
        <p:spPr>
          <a:xfrm>
            <a:off x="-2397871" y="6468504"/>
            <a:ext cx="682459" cy="356984"/>
          </a:xfrm>
          <a:prstGeom prst="rect">
            <a:avLst/>
          </a:pr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24">
            <a:extLst>
              <a:ext uri="{FF2B5EF4-FFF2-40B4-BE49-F238E27FC236}">
                <a16:creationId xmlns:a16="http://schemas.microsoft.com/office/drawing/2014/main" id="{AF0A021E-F0CA-41BB-89CF-4375161E1B01}"/>
              </a:ext>
            </a:extLst>
          </p:cNvPr>
          <p:cNvSpPr/>
          <p:nvPr userDrawn="1"/>
        </p:nvSpPr>
        <p:spPr>
          <a:xfrm>
            <a:off x="-1669145" y="6468504"/>
            <a:ext cx="682459" cy="356984"/>
          </a:xfrm>
          <a:prstGeom prst="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25">
            <a:extLst>
              <a:ext uri="{FF2B5EF4-FFF2-40B4-BE49-F238E27FC236}">
                <a16:creationId xmlns:a16="http://schemas.microsoft.com/office/drawing/2014/main" id="{144AE4DD-6FBC-4F20-AB44-4B2F142FB4E1}"/>
              </a:ext>
            </a:extLst>
          </p:cNvPr>
          <p:cNvSpPr/>
          <p:nvPr userDrawn="1"/>
        </p:nvSpPr>
        <p:spPr>
          <a:xfrm>
            <a:off x="-940406" y="6468504"/>
            <a:ext cx="682459" cy="356984"/>
          </a:xfrm>
          <a:prstGeom prst="rect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41" name="object 79">
            <a:extLst>
              <a:ext uri="{FF2B5EF4-FFF2-40B4-BE49-F238E27FC236}">
                <a16:creationId xmlns:a16="http://schemas.microsoft.com/office/drawing/2014/main" id="{C284077D-886F-4258-9896-02FE86EB871E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891140055"/>
              </p:ext>
            </p:extLst>
          </p:nvPr>
        </p:nvGraphicFramePr>
        <p:xfrm>
          <a:off x="-1104142" y="0"/>
          <a:ext cx="703580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213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2375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42" name="object 79">
            <a:extLst>
              <a:ext uri="{FF2B5EF4-FFF2-40B4-BE49-F238E27FC236}">
                <a16:creationId xmlns:a16="http://schemas.microsoft.com/office/drawing/2014/main" id="{F5209AE3-EDDC-4080-A16D-CDD332EB970A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343374484"/>
              </p:ext>
            </p:extLst>
          </p:nvPr>
        </p:nvGraphicFramePr>
        <p:xfrm>
          <a:off x="-1104142" y="85527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33F4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B677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AD0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43" name="object 79">
            <a:extLst>
              <a:ext uri="{FF2B5EF4-FFF2-40B4-BE49-F238E27FC236}">
                <a16:creationId xmlns:a16="http://schemas.microsoft.com/office/drawing/2014/main" id="{398BF685-B5F2-4B97-B06C-73CCE9679AA8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622441199"/>
              </p:ext>
            </p:extLst>
          </p:nvPr>
        </p:nvGraphicFramePr>
        <p:xfrm>
          <a:off x="-1104142" y="1710550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C254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2466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1B0E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44" name="object 79">
            <a:extLst>
              <a:ext uri="{FF2B5EF4-FFF2-40B4-BE49-F238E27FC236}">
                <a16:creationId xmlns:a16="http://schemas.microsoft.com/office/drawing/2014/main" id="{F46DCA0D-11D4-4DAC-909D-87C0479252BF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577810452"/>
              </p:ext>
            </p:extLst>
          </p:nvPr>
        </p:nvGraphicFramePr>
        <p:xfrm>
          <a:off x="-1104142" y="256582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2404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5636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D57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45" name="object 79">
            <a:extLst>
              <a:ext uri="{FF2B5EF4-FFF2-40B4-BE49-F238E27FC236}">
                <a16:creationId xmlns:a16="http://schemas.microsoft.com/office/drawing/2014/main" id="{518453C0-A9D3-4DAA-8BEB-6D86820976D3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619298903"/>
              </p:ext>
            </p:extLst>
          </p:nvPr>
        </p:nvGraphicFramePr>
        <p:xfrm>
          <a:off x="-1104142" y="3421100"/>
          <a:ext cx="727074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59E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D32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C20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46" name="object 79">
            <a:extLst>
              <a:ext uri="{FF2B5EF4-FFF2-40B4-BE49-F238E27FC236}">
                <a16:creationId xmlns:a16="http://schemas.microsoft.com/office/drawing/2014/main" id="{F335249D-9235-4B72-A100-D693EA1E9F9C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989019848"/>
              </p:ext>
            </p:extLst>
          </p:nvPr>
        </p:nvGraphicFramePr>
        <p:xfrm>
          <a:off x="-1104142" y="427637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572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932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83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47" name="object 79">
            <a:extLst>
              <a:ext uri="{FF2B5EF4-FFF2-40B4-BE49-F238E27FC236}">
                <a16:creationId xmlns:a16="http://schemas.microsoft.com/office/drawing/2014/main" id="{79DA585F-F7C8-401E-B551-8A1F8292808A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99371872"/>
              </p:ext>
            </p:extLst>
          </p:nvPr>
        </p:nvGraphicFramePr>
        <p:xfrm>
          <a:off x="-1104142" y="5131651"/>
          <a:ext cx="703579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3163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75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8D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27" name="TextBox 26">
            <a:extLst>
              <a:ext uri="{FF2B5EF4-FFF2-40B4-BE49-F238E27FC236}">
                <a16:creationId xmlns:a16="http://schemas.microsoft.com/office/drawing/2014/main" id="{F6565C8B-FFE7-447C-BFFA-4F8F0E17DAEF}"/>
              </a:ext>
            </a:extLst>
          </p:cNvPr>
          <p:cNvSpPr txBox="1"/>
          <p:nvPr userDrawn="1"/>
        </p:nvSpPr>
        <p:spPr>
          <a:xfrm>
            <a:off x="0" y="0"/>
            <a:ext cx="121920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OFFICIAL</a:t>
            </a:r>
          </a:p>
        </p:txBody>
      </p:sp>
    </p:spTree>
    <p:extLst>
      <p:ext uri="{BB962C8B-B14F-4D97-AF65-F5344CB8AC3E}">
        <p14:creationId xmlns:p14="http://schemas.microsoft.com/office/powerpoint/2010/main" val="2374795668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slide 8 - Table and grap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CAB38C-5F38-4824-BA5B-9B6A2BB378C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baseline="0">
                <a:solidFill>
                  <a:srgbClr val="051C49"/>
                </a:solidFill>
              </a:defRPr>
            </a:lvl1pPr>
          </a:lstStyle>
          <a:p>
            <a:r>
              <a:rPr lang="en-US" dirty="0"/>
              <a:t>Table, graph and charts examples</a:t>
            </a:r>
            <a:br>
              <a:rPr lang="en-US" dirty="0"/>
            </a:br>
            <a:r>
              <a:rPr lang="en-US" dirty="0" err="1"/>
              <a:t>colours</a:t>
            </a:r>
            <a:r>
              <a:rPr lang="en-US" dirty="0"/>
              <a:t> are </a:t>
            </a:r>
            <a:r>
              <a:rPr lang="en-US" dirty="0" err="1"/>
              <a:t>customisable</a:t>
            </a:r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3"/>
          </p:nvPr>
        </p:nvSpPr>
        <p:spPr/>
        <p:txBody>
          <a:bodyPr/>
          <a:lstStyle>
            <a:lvl1pPr>
              <a:defRPr>
                <a:solidFill>
                  <a:srgbClr val="333C46"/>
                </a:solidFill>
              </a:defRPr>
            </a:lvl1pPr>
          </a:lstStyle>
          <a:p>
            <a:fld id="{5C01B2B2-3B32-4177-9645-58C2813D6AA3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10" name="Content Placeholder 9"/>
          <p:cNvSpPr>
            <a:spLocks noGrp="1"/>
          </p:cNvSpPr>
          <p:nvPr>
            <p:ph sz="quarter" idx="14" hasCustomPrompt="1"/>
          </p:nvPr>
        </p:nvSpPr>
        <p:spPr>
          <a:xfrm>
            <a:off x="360000" y="2160000"/>
            <a:ext cx="6420628" cy="3636000"/>
          </a:xfrm>
        </p:spPr>
        <p:txBody>
          <a:bodyPr/>
          <a:lstStyle>
            <a:lvl2pPr marL="0" indent="0">
              <a:buNone/>
              <a:defRPr/>
            </a:lvl2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endParaRPr lang="en-GB" dirty="0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1F49C458-E82C-46FC-A504-70436BE7764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60000" y="6588000"/>
            <a:ext cx="4752000" cy="18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l">
              <a:defRPr sz="1200">
                <a:solidFill>
                  <a:srgbClr val="333C46"/>
                </a:solidFill>
              </a:defRPr>
            </a:lvl1pPr>
          </a:lstStyle>
          <a:p>
            <a:r>
              <a:rPr lang="en-GB"/>
              <a:t>Combined Naval Event</a:t>
            </a:r>
            <a:endParaRPr lang="en-GB" dirty="0"/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3BD0063C-A82B-4BB1-9317-EA97E5C66778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662696931"/>
              </p:ext>
            </p:extLst>
          </p:nvPr>
        </p:nvGraphicFramePr>
        <p:xfrm>
          <a:off x="360000" y="3235680"/>
          <a:ext cx="6453805" cy="25603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90761">
                  <a:extLst>
                    <a:ext uri="{9D8B030D-6E8A-4147-A177-3AD203B41FA5}">
                      <a16:colId xmlns:a16="http://schemas.microsoft.com/office/drawing/2014/main" val="1203206813"/>
                    </a:ext>
                  </a:extLst>
                </a:gridCol>
                <a:gridCol w="1290761">
                  <a:extLst>
                    <a:ext uri="{9D8B030D-6E8A-4147-A177-3AD203B41FA5}">
                      <a16:colId xmlns:a16="http://schemas.microsoft.com/office/drawing/2014/main" val="1904668380"/>
                    </a:ext>
                  </a:extLst>
                </a:gridCol>
                <a:gridCol w="1290761">
                  <a:extLst>
                    <a:ext uri="{9D8B030D-6E8A-4147-A177-3AD203B41FA5}">
                      <a16:colId xmlns:a16="http://schemas.microsoft.com/office/drawing/2014/main" val="2558043872"/>
                    </a:ext>
                  </a:extLst>
                </a:gridCol>
                <a:gridCol w="1290761">
                  <a:extLst>
                    <a:ext uri="{9D8B030D-6E8A-4147-A177-3AD203B41FA5}">
                      <a16:colId xmlns:a16="http://schemas.microsoft.com/office/drawing/2014/main" val="1646850994"/>
                    </a:ext>
                  </a:extLst>
                </a:gridCol>
                <a:gridCol w="1290761">
                  <a:extLst>
                    <a:ext uri="{9D8B030D-6E8A-4147-A177-3AD203B41FA5}">
                      <a16:colId xmlns:a16="http://schemas.microsoft.com/office/drawing/2014/main" val="964918616"/>
                    </a:ext>
                  </a:extLst>
                </a:gridCol>
              </a:tblGrid>
              <a:tr h="347732">
                <a:tc>
                  <a:txBody>
                    <a:bodyPr/>
                    <a:lstStyle/>
                    <a:p>
                      <a:r>
                        <a:rPr lang="en-GB" b="0" dirty="0">
                          <a:solidFill>
                            <a:srgbClr val="FE8100"/>
                          </a:solidFill>
                        </a:rPr>
                        <a:t>Heading</a:t>
                      </a:r>
                    </a:p>
                  </a:txBody>
                  <a:tcPr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GB" b="0" dirty="0">
                          <a:solidFill>
                            <a:srgbClr val="FE8100"/>
                          </a:solidFill>
                        </a:rPr>
                        <a:t>Heading</a:t>
                      </a:r>
                    </a:p>
                  </a:txBody>
                  <a:tcPr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GB" b="0" dirty="0">
                          <a:solidFill>
                            <a:srgbClr val="FE8100"/>
                          </a:solidFill>
                        </a:rPr>
                        <a:t>Heading</a:t>
                      </a:r>
                    </a:p>
                  </a:txBody>
                  <a:tcPr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GB" b="0" dirty="0">
                          <a:solidFill>
                            <a:srgbClr val="FE8100"/>
                          </a:solidFill>
                        </a:rPr>
                        <a:t>Heading</a:t>
                      </a:r>
                    </a:p>
                  </a:txBody>
                  <a:tcPr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GB" b="0" dirty="0">
                          <a:solidFill>
                            <a:srgbClr val="FE8100"/>
                          </a:solidFill>
                        </a:rPr>
                        <a:t>Heading</a:t>
                      </a:r>
                    </a:p>
                  </a:txBody>
                  <a:tcPr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4313929"/>
                  </a:ext>
                </a:extLst>
              </a:tr>
              <a:tr h="347732">
                <a:tc>
                  <a:txBody>
                    <a:bodyPr/>
                    <a:lstStyle/>
                    <a:p>
                      <a:r>
                        <a:rPr lang="en-GB" dirty="0">
                          <a:solidFill>
                            <a:srgbClr val="333C46"/>
                          </a:solidFill>
                        </a:rPr>
                        <a:t>Row1</a:t>
                      </a:r>
                    </a:p>
                  </a:txBody>
                  <a:tcPr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dirty="0">
                          <a:solidFill>
                            <a:srgbClr val="333C46"/>
                          </a:solidFill>
                        </a:rPr>
                        <a:t>300</a:t>
                      </a:r>
                    </a:p>
                  </a:txBody>
                  <a:tcPr>
                    <a:lnL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dirty="0">
                          <a:solidFill>
                            <a:srgbClr val="333C46"/>
                          </a:solidFill>
                        </a:rPr>
                        <a:t>25%</a:t>
                      </a:r>
                    </a:p>
                  </a:txBody>
                  <a:tcPr>
                    <a:lnL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GB" dirty="0">
                        <a:solidFill>
                          <a:srgbClr val="333C46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AED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GB" dirty="0">
                        <a:solidFill>
                          <a:srgbClr val="333C46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AE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33264550"/>
                  </a:ext>
                </a:extLst>
              </a:tr>
              <a:tr h="347732">
                <a:tc>
                  <a:txBody>
                    <a:bodyPr/>
                    <a:lstStyle/>
                    <a:p>
                      <a:r>
                        <a:rPr lang="en-GB" dirty="0">
                          <a:solidFill>
                            <a:srgbClr val="333C46"/>
                          </a:solidFill>
                        </a:rPr>
                        <a:t>Row2</a:t>
                      </a:r>
                    </a:p>
                  </a:txBody>
                  <a:tcPr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dirty="0">
                          <a:solidFill>
                            <a:srgbClr val="333C46"/>
                          </a:solidFill>
                        </a:rPr>
                        <a:t>145</a:t>
                      </a:r>
                    </a:p>
                  </a:txBody>
                  <a:tcPr>
                    <a:lnL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dirty="0">
                          <a:solidFill>
                            <a:srgbClr val="333C46"/>
                          </a:solidFill>
                        </a:rPr>
                        <a:t>12%</a:t>
                      </a:r>
                    </a:p>
                  </a:txBody>
                  <a:tcPr>
                    <a:lnL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GB" dirty="0">
                        <a:solidFill>
                          <a:srgbClr val="333C46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AED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GB" dirty="0">
                        <a:solidFill>
                          <a:srgbClr val="333C46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AE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2218518"/>
                  </a:ext>
                </a:extLst>
              </a:tr>
              <a:tr h="347732">
                <a:tc>
                  <a:txBody>
                    <a:bodyPr/>
                    <a:lstStyle/>
                    <a:p>
                      <a:r>
                        <a:rPr lang="en-GB" dirty="0">
                          <a:solidFill>
                            <a:srgbClr val="333C46"/>
                          </a:solidFill>
                        </a:rPr>
                        <a:t>Row3</a:t>
                      </a:r>
                    </a:p>
                  </a:txBody>
                  <a:tcPr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dirty="0">
                          <a:solidFill>
                            <a:srgbClr val="333C46"/>
                          </a:solidFill>
                        </a:rPr>
                        <a:t>300</a:t>
                      </a:r>
                    </a:p>
                  </a:txBody>
                  <a:tcPr>
                    <a:lnL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dirty="0">
                          <a:solidFill>
                            <a:srgbClr val="333C46"/>
                          </a:solidFill>
                        </a:rPr>
                        <a:t>25%</a:t>
                      </a:r>
                    </a:p>
                  </a:txBody>
                  <a:tcPr>
                    <a:lnL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GB" dirty="0">
                        <a:solidFill>
                          <a:srgbClr val="333C46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AED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GB" dirty="0">
                        <a:solidFill>
                          <a:srgbClr val="333C46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AE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26729041"/>
                  </a:ext>
                </a:extLst>
              </a:tr>
              <a:tr h="347732">
                <a:tc>
                  <a:txBody>
                    <a:bodyPr/>
                    <a:lstStyle/>
                    <a:p>
                      <a:r>
                        <a:rPr lang="en-GB" dirty="0">
                          <a:solidFill>
                            <a:srgbClr val="333C46"/>
                          </a:solidFill>
                        </a:rPr>
                        <a:t>Row4</a:t>
                      </a:r>
                    </a:p>
                  </a:txBody>
                  <a:tcPr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dirty="0">
                          <a:solidFill>
                            <a:srgbClr val="333C46"/>
                          </a:solidFill>
                        </a:rPr>
                        <a:t>300</a:t>
                      </a:r>
                    </a:p>
                  </a:txBody>
                  <a:tcPr>
                    <a:lnL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dirty="0">
                          <a:solidFill>
                            <a:srgbClr val="333C46"/>
                          </a:solidFill>
                        </a:rPr>
                        <a:t>25%</a:t>
                      </a:r>
                    </a:p>
                  </a:txBody>
                  <a:tcPr>
                    <a:lnL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GB" dirty="0">
                        <a:solidFill>
                          <a:srgbClr val="333C46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AED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GB" dirty="0">
                        <a:solidFill>
                          <a:srgbClr val="333C46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AE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976342"/>
                  </a:ext>
                </a:extLst>
              </a:tr>
              <a:tr h="347732">
                <a:tc>
                  <a:txBody>
                    <a:bodyPr/>
                    <a:lstStyle/>
                    <a:p>
                      <a:r>
                        <a:rPr lang="en-GB" dirty="0">
                          <a:solidFill>
                            <a:srgbClr val="333C46"/>
                          </a:solidFill>
                        </a:rPr>
                        <a:t>Row5</a:t>
                      </a:r>
                    </a:p>
                  </a:txBody>
                  <a:tcPr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dirty="0">
                          <a:solidFill>
                            <a:srgbClr val="333C46"/>
                          </a:solidFill>
                        </a:rPr>
                        <a:t>155</a:t>
                      </a:r>
                    </a:p>
                  </a:txBody>
                  <a:tcPr>
                    <a:lnL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dirty="0">
                          <a:solidFill>
                            <a:srgbClr val="333C46"/>
                          </a:solidFill>
                        </a:rPr>
                        <a:t>13%</a:t>
                      </a:r>
                    </a:p>
                  </a:txBody>
                  <a:tcPr>
                    <a:lnL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GB" dirty="0">
                        <a:solidFill>
                          <a:srgbClr val="333C46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AED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GB" dirty="0">
                        <a:solidFill>
                          <a:srgbClr val="333C46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AE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69779600"/>
                  </a:ext>
                </a:extLst>
              </a:tr>
              <a:tr h="347732">
                <a:tc>
                  <a:txBody>
                    <a:bodyPr/>
                    <a:lstStyle/>
                    <a:p>
                      <a:r>
                        <a:rPr lang="en-GB" dirty="0">
                          <a:solidFill>
                            <a:srgbClr val="333C46"/>
                          </a:solidFill>
                        </a:rPr>
                        <a:t>Total</a:t>
                      </a:r>
                    </a:p>
                  </a:txBody>
                  <a:tcPr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dirty="0">
                          <a:solidFill>
                            <a:srgbClr val="333C46"/>
                          </a:solidFill>
                        </a:rPr>
                        <a:t>1200</a:t>
                      </a:r>
                    </a:p>
                  </a:txBody>
                  <a:tcPr>
                    <a:lnL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dirty="0">
                          <a:solidFill>
                            <a:srgbClr val="333C46"/>
                          </a:solidFill>
                        </a:rPr>
                        <a:t>100%</a:t>
                      </a:r>
                    </a:p>
                  </a:txBody>
                  <a:tcPr>
                    <a:lnL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GB" dirty="0">
                        <a:solidFill>
                          <a:srgbClr val="333C46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AED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GB" dirty="0">
                        <a:solidFill>
                          <a:srgbClr val="333C46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7777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7EAE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3640346"/>
                  </a:ext>
                </a:extLst>
              </a:tr>
            </a:tbl>
          </a:graphicData>
        </a:graphic>
      </p:graphicFrame>
      <p:sp>
        <p:nvSpPr>
          <p:cNvPr id="6" name="Chart Placeholder 5">
            <a:extLst>
              <a:ext uri="{FF2B5EF4-FFF2-40B4-BE49-F238E27FC236}">
                <a16:creationId xmlns:a16="http://schemas.microsoft.com/office/drawing/2014/main" id="{C61FF255-EE64-47BD-ACAB-0F312394B345}"/>
              </a:ext>
            </a:extLst>
          </p:cNvPr>
          <p:cNvSpPr>
            <a:spLocks noGrp="1"/>
          </p:cNvSpPr>
          <p:nvPr>
            <p:ph type="chart" sz="quarter" idx="15"/>
          </p:nvPr>
        </p:nvSpPr>
        <p:spPr>
          <a:xfrm>
            <a:off x="6972300" y="1524000"/>
            <a:ext cx="5219700" cy="4810125"/>
          </a:xfrm>
        </p:spPr>
        <p:txBody>
          <a:bodyPr/>
          <a:lstStyle>
            <a:lvl1pPr algn="ctr">
              <a:defRPr>
                <a:solidFill>
                  <a:schemeClr val="tx2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37E8A83A-2A4E-5B4A-9B0A-45FC5E7EC191}"/>
              </a:ext>
            </a:extLst>
          </p:cNvPr>
          <p:cNvSpPr txBox="1"/>
          <p:nvPr userDrawn="1"/>
        </p:nvSpPr>
        <p:spPr>
          <a:xfrm>
            <a:off x="6144126" y="-1378072"/>
            <a:ext cx="6047180" cy="120032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GB" sz="1300" i="0" dirty="0">
                <a:solidFill>
                  <a:srgbClr val="071D4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To insert SmartArt, go to the ‘Insert’ tab followed by ‘SmartArt’ and scroll through to select the desired option that best suits your data/text.</a:t>
            </a:r>
            <a:br>
              <a:rPr lang="en-GB" sz="1300" i="0" dirty="0">
                <a:solidFill>
                  <a:srgbClr val="071D49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1300" i="0" dirty="0">
                <a:solidFill>
                  <a:srgbClr val="071D4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The SmartArt will automatically pick up the six MoD Muted colours as used in the Theme colours. </a:t>
            </a:r>
            <a:br>
              <a:rPr lang="en-GB" sz="1300" i="0" dirty="0">
                <a:solidFill>
                  <a:srgbClr val="071D49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1300" i="0" dirty="0">
                <a:solidFill>
                  <a:srgbClr val="071D4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SmartArt can be manually formatted to use other muted colours if required. Select elements of the SmartArt and right click to bring up formatting tools.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5784E07A-A88B-BB45-893E-BAF6C45BD26D}"/>
              </a:ext>
            </a:extLst>
          </p:cNvPr>
          <p:cNvSpPr/>
          <p:nvPr userDrawn="1"/>
        </p:nvSpPr>
        <p:spPr>
          <a:xfrm>
            <a:off x="40535" y="8150000"/>
            <a:ext cx="12150771" cy="229293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300" b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 change an image, right-click the object and select: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1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Either</a:t>
            </a:r>
            <a:r>
              <a:rPr lang="en-GB" sz="1300" b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‘Change Picture’ and browse for a new image.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1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Or</a:t>
            </a:r>
            <a:r>
              <a:rPr lang="en-GB" sz="1300" b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‘Format Background’ or ‘Format Picture’, select ‘Picture or texture fill’, click ‘File’ and browse for a new image.</a:t>
            </a:r>
          </a:p>
          <a:p>
            <a:pPr marL="0" indent="0">
              <a:lnSpc>
                <a:spcPct val="100000"/>
              </a:lnSpc>
              <a:spcAft>
                <a:spcPts val="600"/>
              </a:spcAft>
              <a:buFont typeface="Arial" panose="020B0604020202020204" pitchFamily="34" charset="0"/>
              <a:buNone/>
            </a:pPr>
            <a:r>
              <a:rPr lang="en-GB" sz="1300" b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 adjust an image within a shape, use the ‘Offset’ and ‘Scale’ values. The ‘Picture Corrections’ tool can help enhance an image placed behind a transparent shape. </a:t>
            </a:r>
          </a:p>
          <a:p>
            <a:pPr>
              <a:lnSpc>
                <a:spcPct val="100000"/>
              </a:lnSpc>
              <a:spcAft>
                <a:spcPts val="600"/>
              </a:spcAft>
            </a:pPr>
            <a:r>
              <a:rPr lang="en-GB" sz="1300" b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 change an object or background full colour, in the ‘Format Shape’ window select ‘Solid fill’ and click the ‘Colour’ drop down button. </a:t>
            </a:r>
          </a:p>
          <a:p>
            <a:pPr marL="285750" indent="-285750">
              <a:lnSpc>
                <a:spcPct val="100000"/>
              </a:lnSpc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GB" sz="1300" b="1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Either</a:t>
            </a:r>
            <a:r>
              <a:rPr lang="en-GB" sz="1300" b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click ‘More Colours’, select ‘Custom’ and enter the RGB colour values.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1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Or </a:t>
            </a:r>
            <a:r>
              <a:rPr lang="en-GB" sz="1300" b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use the ‘Eyedropper’ formatting tool</a:t>
            </a:r>
          </a:p>
          <a:p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333C46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41" name="Group 40">
            <a:extLst>
              <a:ext uri="{FF2B5EF4-FFF2-40B4-BE49-F238E27FC236}">
                <a16:creationId xmlns:a16="http://schemas.microsoft.com/office/drawing/2014/main" id="{F23B8611-03AD-7F46-BB2D-8BCA8508D650}"/>
              </a:ext>
            </a:extLst>
          </p:cNvPr>
          <p:cNvGrpSpPr/>
          <p:nvPr userDrawn="1"/>
        </p:nvGrpSpPr>
        <p:grpSpPr>
          <a:xfrm>
            <a:off x="12313169" y="-276999"/>
            <a:ext cx="5586298" cy="7772178"/>
            <a:chOff x="12313169" y="-276999"/>
            <a:chExt cx="5586298" cy="7772178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2C7F68DB-6B41-1B4B-ACC3-49D6D62DDB1D}"/>
                </a:ext>
              </a:extLst>
            </p:cNvPr>
            <p:cNvSpPr txBox="1"/>
            <p:nvPr userDrawn="1"/>
          </p:nvSpPr>
          <p:spPr>
            <a:xfrm>
              <a:off x="12424459" y="1751616"/>
              <a:ext cx="484503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u="sng" dirty="0">
                  <a:latin typeface="Arial" panose="020B0604020202020204" pitchFamily="34" charset="0"/>
                  <a:cs typeface="Arial" panose="020B0604020202020204" pitchFamily="34" charset="0"/>
                </a:rPr>
                <a:t>Text on a dark colour – bright </a:t>
              </a:r>
              <a:r>
                <a:rPr lang="en-US" sz="1200" u="sng" dirty="0" err="1">
                  <a:latin typeface="Arial" panose="020B0604020202020204" pitchFamily="34" charset="0"/>
                  <a:cs typeface="Arial" panose="020B0604020202020204" pitchFamily="34" charset="0"/>
                </a:rPr>
                <a:t>colours</a:t>
              </a:r>
              <a:endParaRPr lang="en-US" sz="1200" u="sng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680DB8D3-9839-D74C-83D7-8EA903EF9B45}"/>
                </a:ext>
              </a:extLst>
            </p:cNvPr>
            <p:cNvSpPr txBox="1"/>
            <p:nvPr userDrawn="1"/>
          </p:nvSpPr>
          <p:spPr>
            <a:xfrm>
              <a:off x="16161145" y="778228"/>
              <a:ext cx="1738322" cy="8925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MOD dark grey</a:t>
              </a:r>
            </a:p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RGB: 50 62 72</a:t>
              </a:r>
            </a:p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CMYK: 79 61 49 50</a:t>
              </a:r>
            </a:p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# 333f48</a:t>
              </a:r>
            </a:p>
            <a:p>
              <a:endParaRPr lang="en-US" sz="12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240B4254-ABC0-5440-AD04-8EE5637E312B}"/>
                </a:ext>
              </a:extLst>
            </p:cNvPr>
            <p:cNvGrpSpPr/>
            <p:nvPr userDrawn="1"/>
          </p:nvGrpSpPr>
          <p:grpSpPr>
            <a:xfrm>
              <a:off x="12313169" y="-276999"/>
              <a:ext cx="4732554" cy="7772178"/>
              <a:chOff x="12313169" y="-276999"/>
              <a:chExt cx="4732554" cy="7772178"/>
            </a:xfrm>
          </p:grpSpPr>
          <p:sp>
            <p:nvSpPr>
              <p:cNvPr id="45" name="Rounded Rectangle 44">
                <a:extLst>
                  <a:ext uri="{FF2B5EF4-FFF2-40B4-BE49-F238E27FC236}">
                    <a16:creationId xmlns:a16="http://schemas.microsoft.com/office/drawing/2014/main" id="{BE8D7BF3-77EB-C64C-8200-50F1509E8B9D}"/>
                  </a:ext>
                </a:extLst>
              </p:cNvPr>
              <p:cNvSpPr/>
              <p:nvPr userDrawn="1"/>
            </p:nvSpPr>
            <p:spPr>
              <a:xfrm>
                <a:off x="13645617" y="122429"/>
                <a:ext cx="786296" cy="579186"/>
              </a:xfrm>
              <a:prstGeom prst="roundRect">
                <a:avLst/>
              </a:prstGeom>
              <a:solidFill>
                <a:srgbClr val="4F213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6" name="Rounded Rectangle 45">
                <a:extLst>
                  <a:ext uri="{FF2B5EF4-FFF2-40B4-BE49-F238E27FC236}">
                    <a16:creationId xmlns:a16="http://schemas.microsoft.com/office/drawing/2014/main" id="{E6E124D6-0CB0-854F-8586-82C6F98F13D1}"/>
                  </a:ext>
                </a:extLst>
              </p:cNvPr>
              <p:cNvSpPr/>
              <p:nvPr userDrawn="1"/>
            </p:nvSpPr>
            <p:spPr>
              <a:xfrm>
                <a:off x="16183057" y="108277"/>
                <a:ext cx="805301" cy="580466"/>
              </a:xfrm>
              <a:prstGeom prst="roundRect">
                <a:avLst/>
              </a:prstGeom>
              <a:solidFill>
                <a:srgbClr val="30394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Rounded Rectangle 46">
                <a:extLst>
                  <a:ext uri="{FF2B5EF4-FFF2-40B4-BE49-F238E27FC236}">
                    <a16:creationId xmlns:a16="http://schemas.microsoft.com/office/drawing/2014/main" id="{1B6090C4-CEA3-FA48-AFD9-834B3B07B6D4}"/>
                  </a:ext>
                </a:extLst>
              </p:cNvPr>
              <p:cNvSpPr/>
              <p:nvPr userDrawn="1"/>
            </p:nvSpPr>
            <p:spPr>
              <a:xfrm>
                <a:off x="12424459" y="109932"/>
                <a:ext cx="786296" cy="583381"/>
              </a:xfrm>
              <a:prstGeom prst="roundRect">
                <a:avLst/>
              </a:prstGeom>
              <a:solidFill>
                <a:srgbClr val="061D4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Rounded Rectangle 47">
                <a:extLst>
                  <a:ext uri="{FF2B5EF4-FFF2-40B4-BE49-F238E27FC236}">
                    <a16:creationId xmlns:a16="http://schemas.microsoft.com/office/drawing/2014/main" id="{B050FE2D-0994-7341-8CCF-50665424320A}"/>
                  </a:ext>
                </a:extLst>
              </p:cNvPr>
              <p:cNvSpPr/>
              <p:nvPr userDrawn="1"/>
            </p:nvSpPr>
            <p:spPr>
              <a:xfrm>
                <a:off x="14853228" y="121789"/>
                <a:ext cx="805301" cy="580466"/>
              </a:xfrm>
              <a:prstGeom prst="roundRect">
                <a:avLst/>
              </a:prstGeom>
              <a:solidFill>
                <a:srgbClr val="11404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TextBox 48">
                <a:extLst>
                  <a:ext uri="{FF2B5EF4-FFF2-40B4-BE49-F238E27FC236}">
                    <a16:creationId xmlns:a16="http://schemas.microsoft.com/office/drawing/2014/main" id="{54ACCD53-EA74-654F-ACB6-AF77CAF71D80}"/>
                  </a:ext>
                </a:extLst>
              </p:cNvPr>
              <p:cNvSpPr txBox="1"/>
              <p:nvPr userDrawn="1"/>
            </p:nvSpPr>
            <p:spPr>
              <a:xfrm>
                <a:off x="12363915" y="-276999"/>
                <a:ext cx="286783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u="sng" dirty="0">
                    <a:latin typeface="Arial" panose="020B0604020202020204" pitchFamily="34" charset="0"/>
                    <a:cs typeface="Arial" panose="020B0604020202020204" pitchFamily="34" charset="0"/>
                  </a:rPr>
                  <a:t>Dark </a:t>
                </a:r>
                <a:r>
                  <a:rPr lang="en-US" sz="1200" u="sng" dirty="0" err="1">
                    <a:latin typeface="Arial" panose="020B0604020202020204" pitchFamily="34" charset="0"/>
                    <a:cs typeface="Arial" panose="020B0604020202020204" pitchFamily="34" charset="0"/>
                  </a:rPr>
                  <a:t>colours</a:t>
                </a:r>
                <a:r>
                  <a:rPr lang="en-US" sz="1200" u="sng" dirty="0">
                    <a:latin typeface="Arial" panose="020B0604020202020204" pitchFamily="34" charset="0"/>
                    <a:cs typeface="Arial" panose="020B0604020202020204" pitchFamily="34" charset="0"/>
                  </a:rPr>
                  <a:t> – background</a:t>
                </a:r>
              </a:p>
            </p:txBody>
          </p:sp>
          <p:sp>
            <p:nvSpPr>
              <p:cNvPr id="50" name="TextBox 49">
                <a:extLst>
                  <a:ext uri="{FF2B5EF4-FFF2-40B4-BE49-F238E27FC236}">
                    <a16:creationId xmlns:a16="http://schemas.microsoft.com/office/drawing/2014/main" id="{41905559-0E40-2748-82FB-9993248DB440}"/>
                  </a:ext>
                </a:extLst>
              </p:cNvPr>
              <p:cNvSpPr txBox="1"/>
              <p:nvPr userDrawn="1"/>
            </p:nvSpPr>
            <p:spPr>
              <a:xfrm>
                <a:off x="13537849" y="729134"/>
                <a:ext cx="1738322" cy="8925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MOD dark purple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RGB: 83 42 69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CMYK: 62 84 40 47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# 4f213a</a:t>
                </a:r>
              </a:p>
              <a:p>
                <a:endParaRPr lang="en-US" sz="12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78780B2F-E950-0548-B1E2-775F5501486B}"/>
                  </a:ext>
                </a:extLst>
              </p:cNvPr>
              <p:cNvSpPr txBox="1"/>
              <p:nvPr userDrawn="1"/>
            </p:nvSpPr>
            <p:spPr>
              <a:xfrm>
                <a:off x="12313169" y="769579"/>
                <a:ext cx="1738322" cy="8925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MOD dark blue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RGB: 19 40 76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CMYK: 100 86 41 41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# 071d49</a:t>
                </a:r>
              </a:p>
              <a:p>
                <a:endParaRPr lang="en-US" sz="12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pic>
            <p:nvPicPr>
              <p:cNvPr id="52" name="Picture 51" descr="Diagram, text&#10;&#10;Description automatically generated">
                <a:extLst>
                  <a:ext uri="{FF2B5EF4-FFF2-40B4-BE49-F238E27FC236}">
                    <a16:creationId xmlns:a16="http://schemas.microsoft.com/office/drawing/2014/main" id="{6D41A3C4-15BE-D647-9A7A-0EFF50963A9D}"/>
                  </a:ext>
                </a:extLst>
              </p:cNvPr>
              <p:cNvPicPr>
                <a:picLocks noChangeAspect="1"/>
              </p:cNvPicPr>
              <p:nvPr userDrawn="1"/>
            </p:nvPicPr>
            <p:blipFill rotWithShape="1"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12531030" y="2176951"/>
                <a:ext cx="888887" cy="1694569"/>
              </a:xfrm>
              <a:prstGeom prst="rect">
                <a:avLst/>
              </a:prstGeom>
            </p:spPr>
          </p:pic>
          <p:pic>
            <p:nvPicPr>
              <p:cNvPr id="53" name="Picture 52" descr="Diagram, text&#10;&#10;Description automatically generated">
                <a:extLst>
                  <a:ext uri="{FF2B5EF4-FFF2-40B4-BE49-F238E27FC236}">
                    <a16:creationId xmlns:a16="http://schemas.microsoft.com/office/drawing/2014/main" id="{176C163F-586B-8B4D-82CB-44E955E3EDE5}"/>
                  </a:ext>
                </a:extLst>
              </p:cNvPr>
              <p:cNvPicPr>
                <a:picLocks noChangeAspect="1"/>
              </p:cNvPicPr>
              <p:nvPr userDrawn="1"/>
            </p:nvPicPr>
            <p:blipFill rotWithShape="1"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13486525" y="2176951"/>
                <a:ext cx="888887" cy="1434433"/>
              </a:xfrm>
              <a:prstGeom prst="rect">
                <a:avLst/>
              </a:prstGeom>
            </p:spPr>
          </p:pic>
          <p:pic>
            <p:nvPicPr>
              <p:cNvPr id="54" name="Picture 53" descr="Diagram, text&#10;&#10;Description automatically generated">
                <a:extLst>
                  <a:ext uri="{FF2B5EF4-FFF2-40B4-BE49-F238E27FC236}">
                    <a16:creationId xmlns:a16="http://schemas.microsoft.com/office/drawing/2014/main" id="{34120345-EF2C-B14D-9070-4AB1FED8EA74}"/>
                  </a:ext>
                </a:extLst>
              </p:cNvPr>
              <p:cNvPicPr>
                <a:picLocks noChangeAspect="1"/>
              </p:cNvPicPr>
              <p:nvPr userDrawn="1"/>
            </p:nvPicPr>
            <p:blipFill rotWithShape="1"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14436757" y="2176951"/>
                <a:ext cx="888887" cy="1918055"/>
              </a:xfrm>
              <a:prstGeom prst="rect">
                <a:avLst/>
              </a:prstGeom>
            </p:spPr>
          </p:pic>
          <p:pic>
            <p:nvPicPr>
              <p:cNvPr id="55" name="Picture 54" descr="Diagram, text&#10;&#10;Description automatically generated">
                <a:extLst>
                  <a:ext uri="{FF2B5EF4-FFF2-40B4-BE49-F238E27FC236}">
                    <a16:creationId xmlns:a16="http://schemas.microsoft.com/office/drawing/2014/main" id="{5AF3D844-99FE-C641-90C1-EC2F1CAB49FB}"/>
                  </a:ext>
                </a:extLst>
              </p:cNvPr>
              <p:cNvPicPr>
                <a:picLocks noChangeAspect="1"/>
              </p:cNvPicPr>
              <p:nvPr userDrawn="1"/>
            </p:nvPicPr>
            <p:blipFill rotWithShape="1"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15389578" y="2176950"/>
                <a:ext cx="888887" cy="1694569"/>
              </a:xfrm>
              <a:prstGeom prst="rect">
                <a:avLst/>
              </a:prstGeom>
            </p:spPr>
          </p:pic>
          <p:sp>
            <p:nvSpPr>
              <p:cNvPr id="56" name="TextBox 55">
                <a:extLst>
                  <a:ext uri="{FF2B5EF4-FFF2-40B4-BE49-F238E27FC236}">
                    <a16:creationId xmlns:a16="http://schemas.microsoft.com/office/drawing/2014/main" id="{656DF10C-3988-ED4D-8C5B-1B124925BFF5}"/>
                  </a:ext>
                </a:extLst>
              </p:cNvPr>
              <p:cNvSpPr txBox="1"/>
              <p:nvPr userDrawn="1"/>
            </p:nvSpPr>
            <p:spPr>
              <a:xfrm>
                <a:off x="14853228" y="769579"/>
                <a:ext cx="1738322" cy="8925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MOD dark green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RGB: 21 62 53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CMYK: 87 47 68 59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# 124042</a:t>
                </a:r>
              </a:p>
              <a:p>
                <a:endParaRPr lang="en-US" sz="12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TextBox 56">
                <a:extLst>
                  <a:ext uri="{FF2B5EF4-FFF2-40B4-BE49-F238E27FC236}">
                    <a16:creationId xmlns:a16="http://schemas.microsoft.com/office/drawing/2014/main" id="{AEAD3114-2979-0C49-B439-0154BAE29420}"/>
                  </a:ext>
                </a:extLst>
              </p:cNvPr>
              <p:cNvSpPr txBox="1"/>
              <p:nvPr userDrawn="1"/>
            </p:nvSpPr>
            <p:spPr>
              <a:xfrm>
                <a:off x="13692510" y="4995568"/>
                <a:ext cx="1738322" cy="8925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MOD bright blue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RGB: 61 181 230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CMYK: 68 7 2 0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# 1fb3e5</a:t>
                </a:r>
              </a:p>
              <a:p>
                <a:endParaRPr lang="en-US" sz="12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Rounded Rectangle 57">
                <a:extLst>
                  <a:ext uri="{FF2B5EF4-FFF2-40B4-BE49-F238E27FC236}">
                    <a16:creationId xmlns:a16="http://schemas.microsoft.com/office/drawing/2014/main" id="{2CBB181D-10A3-0A44-A36B-559AAB7B9779}"/>
                  </a:ext>
                </a:extLst>
              </p:cNvPr>
              <p:cNvSpPr/>
              <p:nvPr userDrawn="1"/>
            </p:nvSpPr>
            <p:spPr>
              <a:xfrm>
                <a:off x="12504227" y="4405824"/>
                <a:ext cx="786296" cy="583381"/>
              </a:xfrm>
              <a:prstGeom prst="roundRect">
                <a:avLst/>
              </a:prstGeom>
              <a:solidFill>
                <a:srgbClr val="AA91E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Rounded Rectangle 58">
                <a:extLst>
                  <a:ext uri="{FF2B5EF4-FFF2-40B4-BE49-F238E27FC236}">
                    <a16:creationId xmlns:a16="http://schemas.microsoft.com/office/drawing/2014/main" id="{280DA32E-8C02-D04C-9D60-D8A51975AEFC}"/>
                  </a:ext>
                </a:extLst>
              </p:cNvPr>
              <p:cNvSpPr/>
              <p:nvPr userDrawn="1"/>
            </p:nvSpPr>
            <p:spPr>
              <a:xfrm>
                <a:off x="13726968" y="4417222"/>
                <a:ext cx="786296" cy="583381"/>
              </a:xfrm>
              <a:prstGeom prst="roundRect">
                <a:avLst/>
              </a:prstGeom>
              <a:solidFill>
                <a:srgbClr val="1EB3E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Rounded Rectangle 59">
                <a:extLst>
                  <a:ext uri="{FF2B5EF4-FFF2-40B4-BE49-F238E27FC236}">
                    <a16:creationId xmlns:a16="http://schemas.microsoft.com/office/drawing/2014/main" id="{46AACF42-4482-0E4C-A43A-34587FECB533}"/>
                  </a:ext>
                </a:extLst>
              </p:cNvPr>
              <p:cNvSpPr/>
              <p:nvPr userDrawn="1"/>
            </p:nvSpPr>
            <p:spPr>
              <a:xfrm>
                <a:off x="14935985" y="4397175"/>
                <a:ext cx="786296" cy="583381"/>
              </a:xfrm>
              <a:prstGeom prst="roundRect">
                <a:avLst/>
              </a:prstGeom>
              <a:solidFill>
                <a:srgbClr val="25D07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Rounded Rectangle 60">
                <a:extLst>
                  <a:ext uri="{FF2B5EF4-FFF2-40B4-BE49-F238E27FC236}">
                    <a16:creationId xmlns:a16="http://schemas.microsoft.com/office/drawing/2014/main" id="{4EAEC07B-66A5-8246-8C6E-C5B4EE44A0B6}"/>
                  </a:ext>
                </a:extLst>
              </p:cNvPr>
              <p:cNvSpPr/>
              <p:nvPr userDrawn="1"/>
            </p:nvSpPr>
            <p:spPr>
              <a:xfrm>
                <a:off x="12453399" y="5858168"/>
                <a:ext cx="786296" cy="583381"/>
              </a:xfrm>
              <a:prstGeom prst="roundRect">
                <a:avLst/>
              </a:prstGeom>
              <a:solidFill>
                <a:srgbClr val="FFC60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Rounded Rectangle 61">
                <a:extLst>
                  <a:ext uri="{FF2B5EF4-FFF2-40B4-BE49-F238E27FC236}">
                    <a16:creationId xmlns:a16="http://schemas.microsoft.com/office/drawing/2014/main" id="{13699A39-EF5A-D44A-8687-0394CE1C6701}"/>
                  </a:ext>
                </a:extLst>
              </p:cNvPr>
              <p:cNvSpPr/>
              <p:nvPr userDrawn="1"/>
            </p:nvSpPr>
            <p:spPr>
              <a:xfrm>
                <a:off x="13698000" y="5861639"/>
                <a:ext cx="786296" cy="583381"/>
              </a:xfrm>
              <a:prstGeom prst="roundRect">
                <a:avLst/>
              </a:prstGeom>
              <a:solidFill>
                <a:srgbClr val="FE82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Rounded Rectangle 62">
                <a:extLst>
                  <a:ext uri="{FF2B5EF4-FFF2-40B4-BE49-F238E27FC236}">
                    <a16:creationId xmlns:a16="http://schemas.microsoft.com/office/drawing/2014/main" id="{A9D8702A-6664-E843-91E9-F2561EE9B014}"/>
                  </a:ext>
                </a:extLst>
              </p:cNvPr>
              <p:cNvSpPr/>
              <p:nvPr userDrawn="1"/>
            </p:nvSpPr>
            <p:spPr>
              <a:xfrm>
                <a:off x="14885239" y="5858168"/>
                <a:ext cx="786296" cy="583381"/>
              </a:xfrm>
              <a:prstGeom prst="roundRect">
                <a:avLst/>
              </a:prstGeom>
              <a:solidFill>
                <a:srgbClr val="DB85B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TextBox 63">
                <a:extLst>
                  <a:ext uri="{FF2B5EF4-FFF2-40B4-BE49-F238E27FC236}">
                    <a16:creationId xmlns:a16="http://schemas.microsoft.com/office/drawing/2014/main" id="{86F89481-CCD7-4D4B-83AA-E6CDD092DB90}"/>
                  </a:ext>
                </a:extLst>
              </p:cNvPr>
              <p:cNvSpPr txBox="1"/>
              <p:nvPr userDrawn="1"/>
            </p:nvSpPr>
            <p:spPr>
              <a:xfrm>
                <a:off x="12421362" y="4965616"/>
                <a:ext cx="1738322" cy="8925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MOD bright purple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RGB: 171 146 225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CMYK: 41 46 0 0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# ab92e1</a:t>
                </a:r>
              </a:p>
              <a:p>
                <a:endParaRPr lang="en-US" sz="12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TextBox 64">
                <a:extLst>
                  <a:ext uri="{FF2B5EF4-FFF2-40B4-BE49-F238E27FC236}">
                    <a16:creationId xmlns:a16="http://schemas.microsoft.com/office/drawing/2014/main" id="{003C0586-6BFC-8C45-AA64-DE0F35BD5B2C}"/>
                  </a:ext>
                </a:extLst>
              </p:cNvPr>
              <p:cNvSpPr txBox="1"/>
              <p:nvPr userDrawn="1"/>
            </p:nvSpPr>
            <p:spPr>
              <a:xfrm>
                <a:off x="14870828" y="4989205"/>
                <a:ext cx="1738322" cy="8925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MOD bright green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RGB: 0 206 125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CMYK: 70 0 67 0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# 26d07c</a:t>
                </a:r>
              </a:p>
              <a:p>
                <a:endParaRPr lang="en-US" sz="12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TextBox 65">
                <a:extLst>
                  <a:ext uri="{FF2B5EF4-FFF2-40B4-BE49-F238E27FC236}">
                    <a16:creationId xmlns:a16="http://schemas.microsoft.com/office/drawing/2014/main" id="{D891FF6E-4D4E-8643-A0C7-79EBE25A600B}"/>
                  </a:ext>
                </a:extLst>
              </p:cNvPr>
              <p:cNvSpPr txBox="1"/>
              <p:nvPr userDrawn="1"/>
            </p:nvSpPr>
            <p:spPr>
              <a:xfrm>
                <a:off x="12381794" y="6548385"/>
                <a:ext cx="1738322" cy="8925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MOD bright yellow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RGB: 255 199 0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CMYK: 0 24 100 0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# ffc600</a:t>
                </a:r>
              </a:p>
              <a:p>
                <a:endParaRPr lang="en-US" sz="12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TextBox 66">
                <a:extLst>
                  <a:ext uri="{FF2B5EF4-FFF2-40B4-BE49-F238E27FC236}">
                    <a16:creationId xmlns:a16="http://schemas.microsoft.com/office/drawing/2014/main" id="{BEF61552-9284-FE4E-8C6D-DC46514F374C}"/>
                  </a:ext>
                </a:extLst>
              </p:cNvPr>
              <p:cNvSpPr txBox="1"/>
              <p:nvPr userDrawn="1"/>
            </p:nvSpPr>
            <p:spPr>
              <a:xfrm>
                <a:off x="13692510" y="6588000"/>
                <a:ext cx="1738322" cy="8925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MOD bright orange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RGB: 255 132 0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CMYK: 0 58 94 0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# ff8200</a:t>
                </a:r>
              </a:p>
              <a:p>
                <a:endParaRPr lang="en-US" sz="12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TextBox 67">
                <a:extLst>
                  <a:ext uri="{FF2B5EF4-FFF2-40B4-BE49-F238E27FC236}">
                    <a16:creationId xmlns:a16="http://schemas.microsoft.com/office/drawing/2014/main" id="{6147A4F1-25B4-E041-AC89-AE596622158E}"/>
                  </a:ext>
                </a:extLst>
              </p:cNvPr>
              <p:cNvSpPr txBox="1"/>
              <p:nvPr userDrawn="1"/>
            </p:nvSpPr>
            <p:spPr>
              <a:xfrm>
                <a:off x="14908389" y="6602627"/>
                <a:ext cx="1738322" cy="8925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MOD bright pink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RGB: 240 135 207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CMYK: 12 57 0 0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# e98dc7</a:t>
                </a:r>
              </a:p>
              <a:p>
                <a:endParaRPr lang="en-US" sz="12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Rounded Rectangle 68">
                <a:extLst>
                  <a:ext uri="{FF2B5EF4-FFF2-40B4-BE49-F238E27FC236}">
                    <a16:creationId xmlns:a16="http://schemas.microsoft.com/office/drawing/2014/main" id="{F1F8AA37-4750-6F45-8E75-9FC9E8CE6FD8}"/>
                  </a:ext>
                </a:extLst>
              </p:cNvPr>
              <p:cNvSpPr/>
              <p:nvPr userDrawn="1"/>
            </p:nvSpPr>
            <p:spPr>
              <a:xfrm>
                <a:off x="16259427" y="4382235"/>
                <a:ext cx="786296" cy="583381"/>
              </a:xfrm>
              <a:prstGeom prst="roundRect">
                <a:avLst/>
              </a:prstGeom>
              <a:solidFill>
                <a:srgbClr val="B9C9D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70" name="TextBox 69">
            <a:extLst>
              <a:ext uri="{FF2B5EF4-FFF2-40B4-BE49-F238E27FC236}">
                <a16:creationId xmlns:a16="http://schemas.microsoft.com/office/drawing/2014/main" id="{8AD7808D-0DE7-E142-9AF2-3972A591DF56}"/>
              </a:ext>
            </a:extLst>
          </p:cNvPr>
          <p:cNvSpPr txBox="1"/>
          <p:nvPr userDrawn="1"/>
        </p:nvSpPr>
        <p:spPr>
          <a:xfrm>
            <a:off x="16208797" y="5011432"/>
            <a:ext cx="1738322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>
                <a:latin typeface="Arial" panose="020B0604020202020204" pitchFamily="34" charset="0"/>
                <a:cs typeface="Arial" panose="020B0604020202020204" pitchFamily="34" charset="0"/>
              </a:rPr>
              <a:t>MOD bright grey</a:t>
            </a:r>
          </a:p>
          <a:p>
            <a:r>
              <a:rPr lang="en-US" sz="1000" dirty="0">
                <a:latin typeface="Arial" panose="020B0604020202020204" pitchFamily="34" charset="0"/>
                <a:cs typeface="Arial" panose="020B0604020202020204" pitchFamily="34" charset="0"/>
              </a:rPr>
              <a:t>RGB: 190 205 214</a:t>
            </a:r>
          </a:p>
          <a:p>
            <a:r>
              <a:rPr lang="en-US" sz="1000" dirty="0">
                <a:latin typeface="Arial" panose="020B0604020202020204" pitchFamily="34" charset="0"/>
                <a:cs typeface="Arial" panose="020B0604020202020204" pitchFamily="34" charset="0"/>
              </a:rPr>
              <a:t>CMYK: 30 14 14 0</a:t>
            </a:r>
          </a:p>
          <a:p>
            <a:r>
              <a:rPr lang="en-US" sz="1000" dirty="0">
                <a:latin typeface="Arial" panose="020B0604020202020204" pitchFamily="34" charset="0"/>
                <a:cs typeface="Arial" panose="020B0604020202020204" pitchFamily="34" charset="0"/>
              </a:rPr>
              <a:t># cad0d6</a:t>
            </a:r>
          </a:p>
          <a:p>
            <a:endParaRPr lang="en-US" sz="1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Rounded Rectangle 70">
            <a:extLst>
              <a:ext uri="{FF2B5EF4-FFF2-40B4-BE49-F238E27FC236}">
                <a16:creationId xmlns:a16="http://schemas.microsoft.com/office/drawing/2014/main" id="{60229977-D703-034E-8E66-58381D3950BF}"/>
              </a:ext>
            </a:extLst>
          </p:cNvPr>
          <p:cNvSpPr/>
          <p:nvPr userDrawn="1"/>
        </p:nvSpPr>
        <p:spPr>
          <a:xfrm>
            <a:off x="16457261" y="2143877"/>
            <a:ext cx="786296" cy="583381"/>
          </a:xfrm>
          <a:prstGeom prst="roundRect">
            <a:avLst/>
          </a:prstGeom>
          <a:solidFill>
            <a:srgbClr val="FFFFF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F50EB59F-6330-4E4C-A594-2F0F3CCC819F}"/>
              </a:ext>
            </a:extLst>
          </p:cNvPr>
          <p:cNvSpPr txBox="1"/>
          <p:nvPr userDrawn="1"/>
        </p:nvSpPr>
        <p:spPr>
          <a:xfrm>
            <a:off x="16339810" y="2772468"/>
            <a:ext cx="1738322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>
                <a:latin typeface="Arial" panose="020B0604020202020204" pitchFamily="34" charset="0"/>
                <a:cs typeface="Arial" panose="020B0604020202020204" pitchFamily="34" charset="0"/>
              </a:rPr>
              <a:t>White</a:t>
            </a:r>
          </a:p>
          <a:p>
            <a:r>
              <a:rPr lang="en-US" sz="1000" dirty="0">
                <a:latin typeface="Arial" panose="020B0604020202020204" pitchFamily="34" charset="0"/>
                <a:cs typeface="Arial" panose="020B0604020202020204" pitchFamily="34" charset="0"/>
              </a:rPr>
              <a:t>RGB: 255 255 255</a:t>
            </a:r>
          </a:p>
          <a:p>
            <a:r>
              <a:rPr lang="en-US" sz="1000" dirty="0">
                <a:latin typeface="Arial" panose="020B0604020202020204" pitchFamily="34" charset="0"/>
                <a:cs typeface="Arial" panose="020B0604020202020204" pitchFamily="34" charset="0"/>
              </a:rPr>
              <a:t>CMYK: 0 0 0 0 </a:t>
            </a:r>
          </a:p>
          <a:p>
            <a:r>
              <a:rPr lang="en-US" sz="1000" dirty="0">
                <a:latin typeface="Arial" panose="020B0604020202020204" pitchFamily="34" charset="0"/>
                <a:cs typeface="Arial" panose="020B0604020202020204" pitchFamily="34" charset="0"/>
              </a:rPr>
              <a:t># FFFFFF</a:t>
            </a:r>
          </a:p>
          <a:p>
            <a:endParaRPr lang="en-US" sz="1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15326656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slide option 1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3">
            <a:extLst>
              <a:ext uri="{FF2B5EF4-FFF2-40B4-BE49-F238E27FC236}">
                <a16:creationId xmlns:a16="http://schemas.microsoft.com/office/drawing/2014/main" id="{531E1A3D-6FA4-4839-9699-8F8AB34F9A1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04014" y="5352104"/>
            <a:ext cx="7378691" cy="412823"/>
          </a:xfrm>
          <a:prstGeom prst="rect">
            <a:avLst/>
          </a:prstGeom>
          <a:solidFill>
            <a:srgbClr val="081C49"/>
          </a:solidFill>
        </p:spPr>
        <p:txBody>
          <a:bodyPr wrap="square" lIns="0" tIns="0" rIns="0" bIns="0" anchor="ctr" anchorCtr="0"/>
          <a:lstStyle>
            <a:lvl1pPr marL="0" indent="0">
              <a:buNone/>
              <a:defRPr sz="2800">
                <a:solidFill>
                  <a:schemeClr val="accent5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0" indent="0">
              <a:buFontTx/>
              <a:buNone/>
              <a:defRPr>
                <a:solidFill>
                  <a:srgbClr val="FE8100"/>
                </a:solidFill>
              </a:defRPr>
            </a:lvl2pPr>
            <a:lvl5pPr>
              <a:defRPr/>
            </a:lvl5pPr>
          </a:lstStyle>
          <a:p>
            <a:pPr lvl="1"/>
            <a:r>
              <a:rPr lang="en-US" dirty="0"/>
              <a:t>    Author name in accent colour</a:t>
            </a:r>
          </a:p>
        </p:txBody>
      </p:sp>
      <p:sp>
        <p:nvSpPr>
          <p:cNvPr id="26" name="Slide Number Placeholder 2">
            <a:extLst>
              <a:ext uri="{FF2B5EF4-FFF2-40B4-BE49-F238E27FC236}">
                <a16:creationId xmlns:a16="http://schemas.microsoft.com/office/drawing/2014/main" id="{EB777534-6176-483C-A4DB-54059778A0E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800000" y="6588000"/>
            <a:ext cx="1080000" cy="18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marL="0" algn="r" defTabSz="914400" rtl="0" eaLnBrk="1" latinLnBrk="0" hangingPunct="1">
              <a:defRPr lang="en-GB" sz="1200" kern="1200" smtClean="0">
                <a:solidFill>
                  <a:srgbClr val="33466E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fld id="{5C01B2B2-3B32-4177-9645-58C2813D6AA3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27" name="Footer Placeholder 6">
            <a:extLst>
              <a:ext uri="{FF2B5EF4-FFF2-40B4-BE49-F238E27FC236}">
                <a16:creationId xmlns:a16="http://schemas.microsoft.com/office/drawing/2014/main" id="{D825B6D9-4B91-4DF1-A92B-14829711F1B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60000" y="6588000"/>
            <a:ext cx="4752000" cy="18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l">
              <a:defRPr sz="1200">
                <a:solidFill>
                  <a:srgbClr val="333C46"/>
                </a:solidFill>
              </a:defRPr>
            </a:lvl1pPr>
          </a:lstStyle>
          <a:p>
            <a:r>
              <a:rPr lang="en-GB"/>
              <a:t>Combined Naval Event</a:t>
            </a:r>
            <a:endParaRPr lang="en-GB" dirty="0"/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CB4D9CE6-5A6E-43C4-B2CA-2CF71AC59A7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60000" y="2160000"/>
            <a:ext cx="6664255" cy="2606478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rgbClr val="333C46"/>
                </a:solidFill>
              </a:defRPr>
            </a:lvl1pPr>
          </a:lstStyle>
          <a:p>
            <a:pPr lvl="0"/>
            <a:r>
              <a:rPr lang="en-US" dirty="0"/>
              <a:t>“Quote slide with title for extended quote/references”</a:t>
            </a: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465F65D0-E9C1-49F6-9CD1-A9EDB8CF108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60000" y="720000"/>
            <a:ext cx="11484996" cy="1039599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rgbClr val="051C49"/>
                </a:solidFill>
              </a:defRPr>
            </a:lvl1pPr>
          </a:lstStyle>
          <a:p>
            <a:r>
              <a:rPr lang="en-US" dirty="0"/>
              <a:t>Quote slide title</a:t>
            </a:r>
            <a:br>
              <a:rPr lang="en-US" dirty="0"/>
            </a:br>
            <a:r>
              <a:rPr lang="en-US" dirty="0"/>
              <a:t>(if required)</a:t>
            </a:r>
            <a:endParaRPr lang="en-GB" dirty="0"/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39CB96E8-EB81-F14C-B4C7-539187724175}"/>
              </a:ext>
            </a:extLst>
          </p:cNvPr>
          <p:cNvGrpSpPr/>
          <p:nvPr userDrawn="1"/>
        </p:nvGrpSpPr>
        <p:grpSpPr>
          <a:xfrm>
            <a:off x="12313169" y="-276999"/>
            <a:ext cx="5586298" cy="7772178"/>
            <a:chOff x="12313169" y="-276999"/>
            <a:chExt cx="5586298" cy="7772178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BE1BF184-D77F-1F4E-93A0-7B01B2C04E0F}"/>
                </a:ext>
              </a:extLst>
            </p:cNvPr>
            <p:cNvSpPr txBox="1"/>
            <p:nvPr userDrawn="1"/>
          </p:nvSpPr>
          <p:spPr>
            <a:xfrm>
              <a:off x="12424459" y="1751616"/>
              <a:ext cx="484503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u="sng" dirty="0">
                  <a:latin typeface="Arial" panose="020B0604020202020204" pitchFamily="34" charset="0"/>
                  <a:cs typeface="Arial" panose="020B0604020202020204" pitchFamily="34" charset="0"/>
                </a:rPr>
                <a:t>Text on a dark colour – bright </a:t>
              </a:r>
              <a:r>
                <a:rPr lang="en-US" sz="1200" u="sng" dirty="0" err="1">
                  <a:latin typeface="Arial" panose="020B0604020202020204" pitchFamily="34" charset="0"/>
                  <a:cs typeface="Arial" panose="020B0604020202020204" pitchFamily="34" charset="0"/>
                </a:rPr>
                <a:t>colours</a:t>
              </a:r>
              <a:endParaRPr lang="en-US" sz="1200" u="sng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91315654-C3C9-BF4C-B8E5-C7211E0B9146}"/>
                </a:ext>
              </a:extLst>
            </p:cNvPr>
            <p:cNvSpPr txBox="1"/>
            <p:nvPr userDrawn="1"/>
          </p:nvSpPr>
          <p:spPr>
            <a:xfrm>
              <a:off x="16161145" y="778228"/>
              <a:ext cx="1738322" cy="8925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MOD dark grey</a:t>
              </a:r>
            </a:p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RGB: 50 62 72</a:t>
              </a:r>
            </a:p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CMYK: 79 61 49 50</a:t>
              </a:r>
            </a:p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# 333f48</a:t>
              </a:r>
            </a:p>
            <a:p>
              <a:endParaRPr lang="en-US" sz="12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ECCD21A0-176C-4241-8CC3-90ED6551D858}"/>
                </a:ext>
              </a:extLst>
            </p:cNvPr>
            <p:cNvGrpSpPr/>
            <p:nvPr userDrawn="1"/>
          </p:nvGrpSpPr>
          <p:grpSpPr>
            <a:xfrm>
              <a:off x="12313169" y="-276999"/>
              <a:ext cx="4732554" cy="7772178"/>
              <a:chOff x="12313169" y="-276999"/>
              <a:chExt cx="4732554" cy="7772178"/>
            </a:xfrm>
          </p:grpSpPr>
          <p:sp>
            <p:nvSpPr>
              <p:cNvPr id="44" name="Rounded Rectangle 43">
                <a:extLst>
                  <a:ext uri="{FF2B5EF4-FFF2-40B4-BE49-F238E27FC236}">
                    <a16:creationId xmlns:a16="http://schemas.microsoft.com/office/drawing/2014/main" id="{7EBF32D0-ECE4-574F-9B05-1D44AC1E50EC}"/>
                  </a:ext>
                </a:extLst>
              </p:cNvPr>
              <p:cNvSpPr/>
              <p:nvPr userDrawn="1"/>
            </p:nvSpPr>
            <p:spPr>
              <a:xfrm>
                <a:off x="13645617" y="122429"/>
                <a:ext cx="786296" cy="579186"/>
              </a:xfrm>
              <a:prstGeom prst="roundRect">
                <a:avLst/>
              </a:prstGeom>
              <a:solidFill>
                <a:srgbClr val="4F213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" name="Rounded Rectangle 44">
                <a:extLst>
                  <a:ext uri="{FF2B5EF4-FFF2-40B4-BE49-F238E27FC236}">
                    <a16:creationId xmlns:a16="http://schemas.microsoft.com/office/drawing/2014/main" id="{06E3D047-2A72-C24D-BC23-576DB5E954B4}"/>
                  </a:ext>
                </a:extLst>
              </p:cNvPr>
              <p:cNvSpPr/>
              <p:nvPr userDrawn="1"/>
            </p:nvSpPr>
            <p:spPr>
              <a:xfrm>
                <a:off x="16183057" y="108277"/>
                <a:ext cx="805301" cy="580466"/>
              </a:xfrm>
              <a:prstGeom prst="roundRect">
                <a:avLst/>
              </a:prstGeom>
              <a:solidFill>
                <a:srgbClr val="30394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Rounded Rectangle 45">
                <a:extLst>
                  <a:ext uri="{FF2B5EF4-FFF2-40B4-BE49-F238E27FC236}">
                    <a16:creationId xmlns:a16="http://schemas.microsoft.com/office/drawing/2014/main" id="{BBF86E65-FAE9-A44D-A391-A34DFEE84AEC}"/>
                  </a:ext>
                </a:extLst>
              </p:cNvPr>
              <p:cNvSpPr/>
              <p:nvPr userDrawn="1"/>
            </p:nvSpPr>
            <p:spPr>
              <a:xfrm>
                <a:off x="12424459" y="109932"/>
                <a:ext cx="786296" cy="583381"/>
              </a:xfrm>
              <a:prstGeom prst="roundRect">
                <a:avLst/>
              </a:prstGeom>
              <a:solidFill>
                <a:srgbClr val="061D4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Rounded Rectangle 46">
                <a:extLst>
                  <a:ext uri="{FF2B5EF4-FFF2-40B4-BE49-F238E27FC236}">
                    <a16:creationId xmlns:a16="http://schemas.microsoft.com/office/drawing/2014/main" id="{D4C21E5C-494E-0A46-9483-22CB1133F1FB}"/>
                  </a:ext>
                </a:extLst>
              </p:cNvPr>
              <p:cNvSpPr/>
              <p:nvPr userDrawn="1"/>
            </p:nvSpPr>
            <p:spPr>
              <a:xfrm>
                <a:off x="14853228" y="121789"/>
                <a:ext cx="805301" cy="580466"/>
              </a:xfrm>
              <a:prstGeom prst="roundRect">
                <a:avLst/>
              </a:prstGeom>
              <a:solidFill>
                <a:srgbClr val="11404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TextBox 47">
                <a:extLst>
                  <a:ext uri="{FF2B5EF4-FFF2-40B4-BE49-F238E27FC236}">
                    <a16:creationId xmlns:a16="http://schemas.microsoft.com/office/drawing/2014/main" id="{2EF8620D-028D-0C47-B896-5B302999C077}"/>
                  </a:ext>
                </a:extLst>
              </p:cNvPr>
              <p:cNvSpPr txBox="1"/>
              <p:nvPr userDrawn="1"/>
            </p:nvSpPr>
            <p:spPr>
              <a:xfrm>
                <a:off x="12363915" y="-276999"/>
                <a:ext cx="286783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u="sng" dirty="0">
                    <a:latin typeface="Arial" panose="020B0604020202020204" pitchFamily="34" charset="0"/>
                    <a:cs typeface="Arial" panose="020B0604020202020204" pitchFamily="34" charset="0"/>
                  </a:rPr>
                  <a:t>Dark </a:t>
                </a:r>
                <a:r>
                  <a:rPr lang="en-US" sz="1200" u="sng" dirty="0" err="1">
                    <a:latin typeface="Arial" panose="020B0604020202020204" pitchFamily="34" charset="0"/>
                    <a:cs typeface="Arial" panose="020B0604020202020204" pitchFamily="34" charset="0"/>
                  </a:rPr>
                  <a:t>colours</a:t>
                </a:r>
                <a:r>
                  <a:rPr lang="en-US" sz="1200" u="sng" dirty="0">
                    <a:latin typeface="Arial" panose="020B0604020202020204" pitchFamily="34" charset="0"/>
                    <a:cs typeface="Arial" panose="020B0604020202020204" pitchFamily="34" charset="0"/>
                  </a:rPr>
                  <a:t> – background</a:t>
                </a:r>
              </a:p>
            </p:txBody>
          </p:sp>
          <p:sp>
            <p:nvSpPr>
              <p:cNvPr id="49" name="TextBox 48">
                <a:extLst>
                  <a:ext uri="{FF2B5EF4-FFF2-40B4-BE49-F238E27FC236}">
                    <a16:creationId xmlns:a16="http://schemas.microsoft.com/office/drawing/2014/main" id="{E033FAFD-200C-A04F-84EA-DE6B5D895A95}"/>
                  </a:ext>
                </a:extLst>
              </p:cNvPr>
              <p:cNvSpPr txBox="1"/>
              <p:nvPr userDrawn="1"/>
            </p:nvSpPr>
            <p:spPr>
              <a:xfrm>
                <a:off x="13537849" y="729134"/>
                <a:ext cx="1738322" cy="8925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MOD dark purple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RGB: 83 42 69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CMYK: 62 84 40 47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# 4f213a</a:t>
                </a:r>
              </a:p>
              <a:p>
                <a:endParaRPr lang="en-US" sz="12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TextBox 49">
                <a:extLst>
                  <a:ext uri="{FF2B5EF4-FFF2-40B4-BE49-F238E27FC236}">
                    <a16:creationId xmlns:a16="http://schemas.microsoft.com/office/drawing/2014/main" id="{304BF233-8677-FF41-8573-1541EBE92A0F}"/>
                  </a:ext>
                </a:extLst>
              </p:cNvPr>
              <p:cNvSpPr txBox="1"/>
              <p:nvPr userDrawn="1"/>
            </p:nvSpPr>
            <p:spPr>
              <a:xfrm>
                <a:off x="12313169" y="769579"/>
                <a:ext cx="1738322" cy="8925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MOD dark blue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RGB: 19 40 76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CMYK: 100 86 41 41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# 071d49</a:t>
                </a:r>
              </a:p>
              <a:p>
                <a:endParaRPr lang="en-US" sz="12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pic>
            <p:nvPicPr>
              <p:cNvPr id="51" name="Picture 50" descr="Diagram, text&#10;&#10;Description automatically generated">
                <a:extLst>
                  <a:ext uri="{FF2B5EF4-FFF2-40B4-BE49-F238E27FC236}">
                    <a16:creationId xmlns:a16="http://schemas.microsoft.com/office/drawing/2014/main" id="{A5A920A1-2459-D043-BAFB-94E9DD4CE7B8}"/>
                  </a:ext>
                </a:extLst>
              </p:cNvPr>
              <p:cNvPicPr>
                <a:picLocks noChangeAspect="1"/>
              </p:cNvPicPr>
              <p:nvPr userDrawn="1"/>
            </p:nvPicPr>
            <p:blipFill rotWithShape="1"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12531030" y="2176951"/>
                <a:ext cx="888887" cy="1694569"/>
              </a:xfrm>
              <a:prstGeom prst="rect">
                <a:avLst/>
              </a:prstGeom>
            </p:spPr>
          </p:pic>
          <p:pic>
            <p:nvPicPr>
              <p:cNvPr id="52" name="Picture 51" descr="Diagram, text&#10;&#10;Description automatically generated">
                <a:extLst>
                  <a:ext uri="{FF2B5EF4-FFF2-40B4-BE49-F238E27FC236}">
                    <a16:creationId xmlns:a16="http://schemas.microsoft.com/office/drawing/2014/main" id="{BA1E1F55-2682-8D4E-AAB6-9C5AAC7D8043}"/>
                  </a:ext>
                </a:extLst>
              </p:cNvPr>
              <p:cNvPicPr>
                <a:picLocks noChangeAspect="1"/>
              </p:cNvPicPr>
              <p:nvPr userDrawn="1"/>
            </p:nvPicPr>
            <p:blipFill rotWithShape="1"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13486525" y="2176951"/>
                <a:ext cx="888887" cy="1434433"/>
              </a:xfrm>
              <a:prstGeom prst="rect">
                <a:avLst/>
              </a:prstGeom>
            </p:spPr>
          </p:pic>
          <p:pic>
            <p:nvPicPr>
              <p:cNvPr id="53" name="Picture 52" descr="Diagram, text&#10;&#10;Description automatically generated">
                <a:extLst>
                  <a:ext uri="{FF2B5EF4-FFF2-40B4-BE49-F238E27FC236}">
                    <a16:creationId xmlns:a16="http://schemas.microsoft.com/office/drawing/2014/main" id="{A285AF3D-BD40-3746-9ED5-8E68CFEF44C1}"/>
                  </a:ext>
                </a:extLst>
              </p:cNvPr>
              <p:cNvPicPr>
                <a:picLocks noChangeAspect="1"/>
              </p:cNvPicPr>
              <p:nvPr userDrawn="1"/>
            </p:nvPicPr>
            <p:blipFill rotWithShape="1"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14436757" y="2176951"/>
                <a:ext cx="888887" cy="1918055"/>
              </a:xfrm>
              <a:prstGeom prst="rect">
                <a:avLst/>
              </a:prstGeom>
            </p:spPr>
          </p:pic>
          <p:pic>
            <p:nvPicPr>
              <p:cNvPr id="54" name="Picture 53" descr="Diagram, text&#10;&#10;Description automatically generated">
                <a:extLst>
                  <a:ext uri="{FF2B5EF4-FFF2-40B4-BE49-F238E27FC236}">
                    <a16:creationId xmlns:a16="http://schemas.microsoft.com/office/drawing/2014/main" id="{1098DB2F-A35D-B749-A958-31F0412F712E}"/>
                  </a:ext>
                </a:extLst>
              </p:cNvPr>
              <p:cNvPicPr>
                <a:picLocks noChangeAspect="1"/>
              </p:cNvPicPr>
              <p:nvPr userDrawn="1"/>
            </p:nvPicPr>
            <p:blipFill rotWithShape="1"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15389578" y="2176950"/>
                <a:ext cx="888887" cy="1694569"/>
              </a:xfrm>
              <a:prstGeom prst="rect">
                <a:avLst/>
              </a:prstGeom>
            </p:spPr>
          </p:pic>
          <p:sp>
            <p:nvSpPr>
              <p:cNvPr id="55" name="TextBox 54">
                <a:extLst>
                  <a:ext uri="{FF2B5EF4-FFF2-40B4-BE49-F238E27FC236}">
                    <a16:creationId xmlns:a16="http://schemas.microsoft.com/office/drawing/2014/main" id="{216E85A5-A6FB-1A42-8124-3360846EE4FC}"/>
                  </a:ext>
                </a:extLst>
              </p:cNvPr>
              <p:cNvSpPr txBox="1"/>
              <p:nvPr userDrawn="1"/>
            </p:nvSpPr>
            <p:spPr>
              <a:xfrm>
                <a:off x="14853228" y="769579"/>
                <a:ext cx="1738322" cy="8925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MOD dark green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RGB: 21 62 53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CMYK: 87 47 68 59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# 124042</a:t>
                </a:r>
              </a:p>
              <a:p>
                <a:endParaRPr lang="en-US" sz="12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TextBox 55">
                <a:extLst>
                  <a:ext uri="{FF2B5EF4-FFF2-40B4-BE49-F238E27FC236}">
                    <a16:creationId xmlns:a16="http://schemas.microsoft.com/office/drawing/2014/main" id="{08CC748B-09C3-FD4E-824B-73FA46249A33}"/>
                  </a:ext>
                </a:extLst>
              </p:cNvPr>
              <p:cNvSpPr txBox="1"/>
              <p:nvPr userDrawn="1"/>
            </p:nvSpPr>
            <p:spPr>
              <a:xfrm>
                <a:off x="13692510" y="4995568"/>
                <a:ext cx="1738322" cy="8925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MOD bright blue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RGB: 61 181 230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CMYK: 68 7 2 0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# 1fb3e5</a:t>
                </a:r>
              </a:p>
              <a:p>
                <a:endParaRPr lang="en-US" sz="12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Rounded Rectangle 56">
                <a:extLst>
                  <a:ext uri="{FF2B5EF4-FFF2-40B4-BE49-F238E27FC236}">
                    <a16:creationId xmlns:a16="http://schemas.microsoft.com/office/drawing/2014/main" id="{1D328DC7-DCE6-594A-A50B-CBBEDA56FB85}"/>
                  </a:ext>
                </a:extLst>
              </p:cNvPr>
              <p:cNvSpPr/>
              <p:nvPr userDrawn="1"/>
            </p:nvSpPr>
            <p:spPr>
              <a:xfrm>
                <a:off x="12504227" y="4405824"/>
                <a:ext cx="786296" cy="583381"/>
              </a:xfrm>
              <a:prstGeom prst="roundRect">
                <a:avLst/>
              </a:prstGeom>
              <a:solidFill>
                <a:srgbClr val="AA91E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Rounded Rectangle 57">
                <a:extLst>
                  <a:ext uri="{FF2B5EF4-FFF2-40B4-BE49-F238E27FC236}">
                    <a16:creationId xmlns:a16="http://schemas.microsoft.com/office/drawing/2014/main" id="{CB02B3D0-8B93-DA49-ACCE-FF1660C8B1F6}"/>
                  </a:ext>
                </a:extLst>
              </p:cNvPr>
              <p:cNvSpPr/>
              <p:nvPr userDrawn="1"/>
            </p:nvSpPr>
            <p:spPr>
              <a:xfrm>
                <a:off x="13726968" y="4417222"/>
                <a:ext cx="786296" cy="583381"/>
              </a:xfrm>
              <a:prstGeom prst="roundRect">
                <a:avLst/>
              </a:prstGeom>
              <a:solidFill>
                <a:srgbClr val="1EB3E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Rounded Rectangle 58">
                <a:extLst>
                  <a:ext uri="{FF2B5EF4-FFF2-40B4-BE49-F238E27FC236}">
                    <a16:creationId xmlns:a16="http://schemas.microsoft.com/office/drawing/2014/main" id="{35C1EFE0-4D85-2344-8CAB-6C500356B0AD}"/>
                  </a:ext>
                </a:extLst>
              </p:cNvPr>
              <p:cNvSpPr/>
              <p:nvPr userDrawn="1"/>
            </p:nvSpPr>
            <p:spPr>
              <a:xfrm>
                <a:off x="14935985" y="4397175"/>
                <a:ext cx="786296" cy="583381"/>
              </a:xfrm>
              <a:prstGeom prst="roundRect">
                <a:avLst/>
              </a:prstGeom>
              <a:solidFill>
                <a:srgbClr val="25D07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Rounded Rectangle 59">
                <a:extLst>
                  <a:ext uri="{FF2B5EF4-FFF2-40B4-BE49-F238E27FC236}">
                    <a16:creationId xmlns:a16="http://schemas.microsoft.com/office/drawing/2014/main" id="{AEC5A0B2-3EEF-BB41-B74F-2B3AA9EB881E}"/>
                  </a:ext>
                </a:extLst>
              </p:cNvPr>
              <p:cNvSpPr/>
              <p:nvPr userDrawn="1"/>
            </p:nvSpPr>
            <p:spPr>
              <a:xfrm>
                <a:off x="12453399" y="5858168"/>
                <a:ext cx="786296" cy="583381"/>
              </a:xfrm>
              <a:prstGeom prst="roundRect">
                <a:avLst/>
              </a:prstGeom>
              <a:solidFill>
                <a:srgbClr val="FFC60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Rounded Rectangle 60">
                <a:extLst>
                  <a:ext uri="{FF2B5EF4-FFF2-40B4-BE49-F238E27FC236}">
                    <a16:creationId xmlns:a16="http://schemas.microsoft.com/office/drawing/2014/main" id="{45A65920-7FED-DE46-B520-3CD57345347F}"/>
                  </a:ext>
                </a:extLst>
              </p:cNvPr>
              <p:cNvSpPr/>
              <p:nvPr userDrawn="1"/>
            </p:nvSpPr>
            <p:spPr>
              <a:xfrm>
                <a:off x="13698000" y="5861639"/>
                <a:ext cx="786296" cy="583381"/>
              </a:xfrm>
              <a:prstGeom prst="roundRect">
                <a:avLst/>
              </a:prstGeom>
              <a:solidFill>
                <a:srgbClr val="FE82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Rounded Rectangle 61">
                <a:extLst>
                  <a:ext uri="{FF2B5EF4-FFF2-40B4-BE49-F238E27FC236}">
                    <a16:creationId xmlns:a16="http://schemas.microsoft.com/office/drawing/2014/main" id="{18E048A8-5096-B74C-BCF1-5C19C4F932A5}"/>
                  </a:ext>
                </a:extLst>
              </p:cNvPr>
              <p:cNvSpPr/>
              <p:nvPr userDrawn="1"/>
            </p:nvSpPr>
            <p:spPr>
              <a:xfrm>
                <a:off x="14885239" y="5858168"/>
                <a:ext cx="786296" cy="583381"/>
              </a:xfrm>
              <a:prstGeom prst="roundRect">
                <a:avLst/>
              </a:prstGeom>
              <a:solidFill>
                <a:srgbClr val="DB85B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TextBox 62">
                <a:extLst>
                  <a:ext uri="{FF2B5EF4-FFF2-40B4-BE49-F238E27FC236}">
                    <a16:creationId xmlns:a16="http://schemas.microsoft.com/office/drawing/2014/main" id="{E87C1DA1-8615-7A4C-9317-D7F75B568A02}"/>
                  </a:ext>
                </a:extLst>
              </p:cNvPr>
              <p:cNvSpPr txBox="1"/>
              <p:nvPr userDrawn="1"/>
            </p:nvSpPr>
            <p:spPr>
              <a:xfrm>
                <a:off x="12421362" y="4965616"/>
                <a:ext cx="1738322" cy="8925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MOD bright purple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RGB: 171 146 225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CMYK: 41 46 0 0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# ab92e1</a:t>
                </a:r>
              </a:p>
              <a:p>
                <a:endParaRPr lang="en-US" sz="12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TextBox 63">
                <a:extLst>
                  <a:ext uri="{FF2B5EF4-FFF2-40B4-BE49-F238E27FC236}">
                    <a16:creationId xmlns:a16="http://schemas.microsoft.com/office/drawing/2014/main" id="{7996B456-B563-634F-96C0-F90D5FF0835D}"/>
                  </a:ext>
                </a:extLst>
              </p:cNvPr>
              <p:cNvSpPr txBox="1"/>
              <p:nvPr userDrawn="1"/>
            </p:nvSpPr>
            <p:spPr>
              <a:xfrm>
                <a:off x="14870828" y="4989205"/>
                <a:ext cx="1738322" cy="8925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MOD bright green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RGB: 0 206 125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CMYK: 70 0 67 0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# 26d07c</a:t>
                </a:r>
              </a:p>
              <a:p>
                <a:endParaRPr lang="en-US" sz="12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TextBox 64">
                <a:extLst>
                  <a:ext uri="{FF2B5EF4-FFF2-40B4-BE49-F238E27FC236}">
                    <a16:creationId xmlns:a16="http://schemas.microsoft.com/office/drawing/2014/main" id="{B41BF101-3BFA-0A41-8B3E-EC9F73AA0F17}"/>
                  </a:ext>
                </a:extLst>
              </p:cNvPr>
              <p:cNvSpPr txBox="1"/>
              <p:nvPr userDrawn="1"/>
            </p:nvSpPr>
            <p:spPr>
              <a:xfrm>
                <a:off x="12381794" y="6548385"/>
                <a:ext cx="1738322" cy="8925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MOD bright yellow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RGB: 255 199 0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CMYK: 0 24 100 0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# ffc600</a:t>
                </a:r>
              </a:p>
              <a:p>
                <a:endParaRPr lang="en-US" sz="12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TextBox 65">
                <a:extLst>
                  <a:ext uri="{FF2B5EF4-FFF2-40B4-BE49-F238E27FC236}">
                    <a16:creationId xmlns:a16="http://schemas.microsoft.com/office/drawing/2014/main" id="{CBCD2E5C-8615-C448-AAEF-1DE902C62E1E}"/>
                  </a:ext>
                </a:extLst>
              </p:cNvPr>
              <p:cNvSpPr txBox="1"/>
              <p:nvPr userDrawn="1"/>
            </p:nvSpPr>
            <p:spPr>
              <a:xfrm>
                <a:off x="13692510" y="6588000"/>
                <a:ext cx="1738322" cy="8925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MOD bright orange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RGB: 255 132 0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CMYK: 0 58 94 0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# ff8200</a:t>
                </a:r>
              </a:p>
              <a:p>
                <a:endParaRPr lang="en-US" sz="12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TextBox 66">
                <a:extLst>
                  <a:ext uri="{FF2B5EF4-FFF2-40B4-BE49-F238E27FC236}">
                    <a16:creationId xmlns:a16="http://schemas.microsoft.com/office/drawing/2014/main" id="{E8E01889-B002-1E4F-86B1-40A2C044D737}"/>
                  </a:ext>
                </a:extLst>
              </p:cNvPr>
              <p:cNvSpPr txBox="1"/>
              <p:nvPr userDrawn="1"/>
            </p:nvSpPr>
            <p:spPr>
              <a:xfrm>
                <a:off x="14908389" y="6602627"/>
                <a:ext cx="1738322" cy="8925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MOD bright pink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RGB: 240 135 207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CMYK: 12 57 0 0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# e98dc7</a:t>
                </a:r>
              </a:p>
              <a:p>
                <a:endParaRPr lang="en-US" sz="12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Rounded Rectangle 67">
                <a:extLst>
                  <a:ext uri="{FF2B5EF4-FFF2-40B4-BE49-F238E27FC236}">
                    <a16:creationId xmlns:a16="http://schemas.microsoft.com/office/drawing/2014/main" id="{1AC4B1F0-B60F-6E4F-8979-80383332718E}"/>
                  </a:ext>
                </a:extLst>
              </p:cNvPr>
              <p:cNvSpPr/>
              <p:nvPr userDrawn="1"/>
            </p:nvSpPr>
            <p:spPr>
              <a:xfrm>
                <a:off x="16259427" y="4382235"/>
                <a:ext cx="786296" cy="583381"/>
              </a:xfrm>
              <a:prstGeom prst="roundRect">
                <a:avLst/>
              </a:prstGeom>
              <a:solidFill>
                <a:srgbClr val="B9C9D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69" name="TextBox 68">
            <a:extLst>
              <a:ext uri="{FF2B5EF4-FFF2-40B4-BE49-F238E27FC236}">
                <a16:creationId xmlns:a16="http://schemas.microsoft.com/office/drawing/2014/main" id="{EF8D30BA-070E-E247-8358-E0AA46F20395}"/>
              </a:ext>
            </a:extLst>
          </p:cNvPr>
          <p:cNvSpPr txBox="1"/>
          <p:nvPr userDrawn="1"/>
        </p:nvSpPr>
        <p:spPr>
          <a:xfrm>
            <a:off x="16208797" y="5011432"/>
            <a:ext cx="1738322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>
                <a:latin typeface="Arial" panose="020B0604020202020204" pitchFamily="34" charset="0"/>
                <a:cs typeface="Arial" panose="020B0604020202020204" pitchFamily="34" charset="0"/>
              </a:rPr>
              <a:t>MOD bright grey</a:t>
            </a:r>
          </a:p>
          <a:p>
            <a:r>
              <a:rPr lang="en-US" sz="1000" dirty="0">
                <a:latin typeface="Arial" panose="020B0604020202020204" pitchFamily="34" charset="0"/>
                <a:cs typeface="Arial" panose="020B0604020202020204" pitchFamily="34" charset="0"/>
              </a:rPr>
              <a:t>RGB: 190 205 214</a:t>
            </a:r>
          </a:p>
          <a:p>
            <a:r>
              <a:rPr lang="en-US" sz="1000" dirty="0">
                <a:latin typeface="Arial" panose="020B0604020202020204" pitchFamily="34" charset="0"/>
                <a:cs typeface="Arial" panose="020B0604020202020204" pitchFamily="34" charset="0"/>
              </a:rPr>
              <a:t>CMYK: 30 14 14 0</a:t>
            </a:r>
          </a:p>
          <a:p>
            <a:r>
              <a:rPr lang="en-US" sz="1000" dirty="0">
                <a:latin typeface="Arial" panose="020B0604020202020204" pitchFamily="34" charset="0"/>
                <a:cs typeface="Arial" panose="020B0604020202020204" pitchFamily="34" charset="0"/>
              </a:rPr>
              <a:t># cad0d6</a:t>
            </a:r>
          </a:p>
          <a:p>
            <a:endParaRPr lang="en-US" sz="1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0" name="Rounded Rectangle 69">
            <a:extLst>
              <a:ext uri="{FF2B5EF4-FFF2-40B4-BE49-F238E27FC236}">
                <a16:creationId xmlns:a16="http://schemas.microsoft.com/office/drawing/2014/main" id="{CB14677A-E11F-E243-85D1-477DC9124F98}"/>
              </a:ext>
            </a:extLst>
          </p:cNvPr>
          <p:cNvSpPr/>
          <p:nvPr userDrawn="1"/>
        </p:nvSpPr>
        <p:spPr>
          <a:xfrm>
            <a:off x="16457261" y="2143877"/>
            <a:ext cx="786296" cy="583381"/>
          </a:xfrm>
          <a:prstGeom prst="roundRect">
            <a:avLst/>
          </a:prstGeom>
          <a:solidFill>
            <a:srgbClr val="FFFFF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057A4726-A6A1-9A44-9432-0F968F95FC33}"/>
              </a:ext>
            </a:extLst>
          </p:cNvPr>
          <p:cNvSpPr txBox="1"/>
          <p:nvPr userDrawn="1"/>
        </p:nvSpPr>
        <p:spPr>
          <a:xfrm>
            <a:off x="16339810" y="2772468"/>
            <a:ext cx="1738322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>
                <a:latin typeface="Arial" panose="020B0604020202020204" pitchFamily="34" charset="0"/>
                <a:cs typeface="Arial" panose="020B0604020202020204" pitchFamily="34" charset="0"/>
              </a:rPr>
              <a:t>White</a:t>
            </a:r>
          </a:p>
          <a:p>
            <a:r>
              <a:rPr lang="en-US" sz="1000" dirty="0">
                <a:latin typeface="Arial" panose="020B0604020202020204" pitchFamily="34" charset="0"/>
                <a:cs typeface="Arial" panose="020B0604020202020204" pitchFamily="34" charset="0"/>
              </a:rPr>
              <a:t>RGB: 255 255 255</a:t>
            </a:r>
          </a:p>
          <a:p>
            <a:r>
              <a:rPr lang="en-US" sz="1000" dirty="0">
                <a:latin typeface="Arial" panose="020B0604020202020204" pitchFamily="34" charset="0"/>
                <a:cs typeface="Arial" panose="020B0604020202020204" pitchFamily="34" charset="0"/>
              </a:rPr>
              <a:t>CMYK: 0 0 0 0 </a:t>
            </a:r>
          </a:p>
          <a:p>
            <a:r>
              <a:rPr lang="en-US" sz="1000" dirty="0">
                <a:latin typeface="Arial" panose="020B0604020202020204" pitchFamily="34" charset="0"/>
                <a:cs typeface="Arial" panose="020B0604020202020204" pitchFamily="34" charset="0"/>
              </a:rPr>
              <a:t># FFFFFF</a:t>
            </a:r>
          </a:p>
          <a:p>
            <a:endParaRPr lang="en-US" sz="1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7071764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867">
          <p15:clr>
            <a:srgbClr val="FBAE40"/>
          </p15:clr>
        </p15:guide>
        <p15:guide id="2" pos="7197">
          <p15:clr>
            <a:srgbClr val="FBAE40"/>
          </p15:clr>
        </p15:guide>
        <p15:guide id="3" pos="483">
          <p15:clr>
            <a:srgbClr val="FBAE40"/>
          </p15:clr>
        </p15:guide>
      </p15:sldGuideLst>
    </p:ext>
  </p:extLs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slide_oran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Freeform 20"/>
          <p:cNvSpPr>
            <a:spLocks/>
          </p:cNvSpPr>
          <p:nvPr userDrawn="1"/>
        </p:nvSpPr>
        <p:spPr bwMode="auto">
          <a:xfrm>
            <a:off x="-164965" y="1409830"/>
            <a:ext cx="10979842" cy="9030824"/>
          </a:xfrm>
          <a:custGeom>
            <a:avLst/>
            <a:gdLst>
              <a:gd name="connsiteX0" fmla="*/ 7128883 w 10979842"/>
              <a:gd name="connsiteY0" fmla="*/ 0 h 9030824"/>
              <a:gd name="connsiteX1" fmla="*/ 10707350 w 10979842"/>
              <a:gd name="connsiteY1" fmla="*/ 0 h 9030824"/>
              <a:gd name="connsiteX2" fmla="*/ 10979842 w 10979842"/>
              <a:gd name="connsiteY2" fmla="*/ 272496 h 9030824"/>
              <a:gd name="connsiteX3" fmla="*/ 10979842 w 10979842"/>
              <a:gd name="connsiteY3" fmla="*/ 3217800 h 9030824"/>
              <a:gd name="connsiteX4" fmla="*/ 10979842 w 10979842"/>
              <a:gd name="connsiteY4" fmla="*/ 3427784 h 9030824"/>
              <a:gd name="connsiteX5" fmla="*/ 10687810 w 10979842"/>
              <a:gd name="connsiteY5" fmla="*/ 3427784 h 9030824"/>
              <a:gd name="connsiteX6" fmla="*/ 7739244 w 10979842"/>
              <a:gd name="connsiteY6" fmla="*/ 3427784 h 9030824"/>
              <a:gd name="connsiteX7" fmla="*/ 7546896 w 10979842"/>
              <a:gd name="connsiteY7" fmla="*/ 3503923 h 9030824"/>
              <a:gd name="connsiteX8" fmla="*/ 2062317 w 10979842"/>
              <a:gd name="connsiteY8" fmla="*/ 8988576 h 9030824"/>
              <a:gd name="connsiteX9" fmla="*/ 2020069 w 10979842"/>
              <a:gd name="connsiteY9" fmla="*/ 9030824 h 9030824"/>
              <a:gd name="connsiteX10" fmla="*/ 1839271 w 10979842"/>
              <a:gd name="connsiteY10" fmla="*/ 8850206 h 9030824"/>
              <a:gd name="connsiteX11" fmla="*/ 0 w 10979842"/>
              <a:gd name="connsiteY11" fmla="*/ 7012768 h 9030824"/>
              <a:gd name="connsiteX12" fmla="*/ 6936535 w 10979842"/>
              <a:gd name="connsiteY12" fmla="*/ 76139 h 9030824"/>
              <a:gd name="connsiteX13" fmla="*/ 7128883 w 10979842"/>
              <a:gd name="connsiteY13" fmla="*/ 0 h 9030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0979842" h="9030824">
                <a:moveTo>
                  <a:pt x="7128883" y="0"/>
                </a:moveTo>
                <a:cubicBezTo>
                  <a:pt x="7128883" y="0"/>
                  <a:pt x="7128883" y="0"/>
                  <a:pt x="10707350" y="0"/>
                </a:cubicBezTo>
                <a:cubicBezTo>
                  <a:pt x="10859625" y="0"/>
                  <a:pt x="10979842" y="120219"/>
                  <a:pt x="10979842" y="272496"/>
                </a:cubicBezTo>
                <a:cubicBezTo>
                  <a:pt x="10979842" y="272496"/>
                  <a:pt x="10979842" y="272496"/>
                  <a:pt x="10979842" y="3217800"/>
                </a:cubicBezTo>
                <a:lnTo>
                  <a:pt x="10979842" y="3427784"/>
                </a:lnTo>
                <a:lnTo>
                  <a:pt x="10687810" y="3427784"/>
                </a:lnTo>
                <a:cubicBezTo>
                  <a:pt x="7739244" y="3427784"/>
                  <a:pt x="7739244" y="3427784"/>
                  <a:pt x="7739244" y="3427784"/>
                </a:cubicBezTo>
                <a:cubicBezTo>
                  <a:pt x="7667114" y="3427784"/>
                  <a:pt x="7598991" y="3455835"/>
                  <a:pt x="7546896" y="3503923"/>
                </a:cubicBezTo>
                <a:cubicBezTo>
                  <a:pt x="4728929" y="6321929"/>
                  <a:pt x="3055761" y="7995119"/>
                  <a:pt x="2062317" y="8988576"/>
                </a:cubicBezTo>
                <a:lnTo>
                  <a:pt x="2020069" y="9030824"/>
                </a:lnTo>
                <a:lnTo>
                  <a:pt x="1839271" y="8850206"/>
                </a:lnTo>
                <a:cubicBezTo>
                  <a:pt x="1348218" y="8359642"/>
                  <a:pt x="743844" y="7755871"/>
                  <a:pt x="0" y="7012768"/>
                </a:cubicBezTo>
                <a:cubicBezTo>
                  <a:pt x="0" y="7012768"/>
                  <a:pt x="0" y="7012768"/>
                  <a:pt x="6936535" y="76139"/>
                </a:cubicBezTo>
                <a:cubicBezTo>
                  <a:pt x="6988630" y="28051"/>
                  <a:pt x="7056753" y="0"/>
                  <a:pt x="7128883" y="0"/>
                </a:cubicBez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GB"/>
          </a:p>
        </p:txBody>
      </p:sp>
      <p:sp>
        <p:nvSpPr>
          <p:cNvPr id="20" name="Freeform 19"/>
          <p:cNvSpPr>
            <a:spLocks/>
          </p:cNvSpPr>
          <p:nvPr userDrawn="1"/>
        </p:nvSpPr>
        <p:spPr bwMode="auto">
          <a:xfrm>
            <a:off x="445396" y="4837614"/>
            <a:ext cx="10979842" cy="10975983"/>
          </a:xfrm>
          <a:custGeom>
            <a:avLst/>
            <a:gdLst>
              <a:gd name="connsiteX0" fmla="*/ 10369481 w 10979842"/>
              <a:gd name="connsiteY0" fmla="*/ 0 h 10975983"/>
              <a:gd name="connsiteX1" fmla="*/ 10382243 w 10979842"/>
              <a:gd name="connsiteY1" fmla="*/ 0 h 10975983"/>
              <a:gd name="connsiteX2" fmla="*/ 10707350 w 10979842"/>
              <a:gd name="connsiteY2" fmla="*/ 0 h 10975983"/>
              <a:gd name="connsiteX3" fmla="*/ 10979842 w 10979842"/>
              <a:gd name="connsiteY3" fmla="*/ 272496 h 10975983"/>
              <a:gd name="connsiteX4" fmla="*/ 10979842 w 10979842"/>
              <a:gd name="connsiteY4" fmla="*/ 3847004 h 10975983"/>
              <a:gd name="connsiteX5" fmla="*/ 10899697 w 10979842"/>
              <a:gd name="connsiteY5" fmla="*/ 4039354 h 10975983"/>
              <a:gd name="connsiteX6" fmla="*/ 6271333 w 10979842"/>
              <a:gd name="connsiteY6" fmla="*/ 8679803 h 10975983"/>
              <a:gd name="connsiteX7" fmla="*/ 6263319 w 10979842"/>
              <a:gd name="connsiteY7" fmla="*/ 8671788 h 10975983"/>
              <a:gd name="connsiteX8" fmla="*/ 3967169 w 10979842"/>
              <a:gd name="connsiteY8" fmla="*/ 10975983 h 10975983"/>
              <a:gd name="connsiteX9" fmla="*/ 0 w 10979842"/>
              <a:gd name="connsiteY9" fmla="*/ 7012768 h 10975983"/>
              <a:gd name="connsiteX10" fmla="*/ 1234554 w 10979842"/>
              <a:gd name="connsiteY10" fmla="*/ 5778197 h 10975983"/>
              <a:gd name="connsiteX11" fmla="*/ 1409708 w 10979842"/>
              <a:gd name="connsiteY11" fmla="*/ 5603040 h 10975983"/>
              <a:gd name="connsiteX12" fmla="*/ 1465114 w 10979842"/>
              <a:gd name="connsiteY12" fmla="*/ 5658391 h 10975983"/>
              <a:gd name="connsiteX13" fmla="*/ 3356808 w 10979842"/>
              <a:gd name="connsiteY13" fmla="*/ 7548199 h 10975983"/>
              <a:gd name="connsiteX14" fmla="*/ 5652958 w 10979842"/>
              <a:gd name="connsiteY14" fmla="*/ 5244004 h 10975983"/>
              <a:gd name="connsiteX15" fmla="*/ 5660972 w 10979842"/>
              <a:gd name="connsiteY15" fmla="*/ 5252019 h 10975983"/>
              <a:gd name="connsiteX16" fmla="*/ 10289336 w 10979842"/>
              <a:gd name="connsiteY16" fmla="*/ 611570 h 10975983"/>
              <a:gd name="connsiteX17" fmla="*/ 10369481 w 10979842"/>
              <a:gd name="connsiteY17" fmla="*/ 419220 h 10975983"/>
              <a:gd name="connsiteX18" fmla="*/ 10369481 w 10979842"/>
              <a:gd name="connsiteY18" fmla="*/ 94473 h 10975983"/>
              <a:gd name="connsiteX19" fmla="*/ 10369481 w 10979842"/>
              <a:gd name="connsiteY19" fmla="*/ 0 h 10975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0979842" h="10975983">
                <a:moveTo>
                  <a:pt x="10369481" y="0"/>
                </a:moveTo>
                <a:lnTo>
                  <a:pt x="10382243" y="0"/>
                </a:lnTo>
                <a:cubicBezTo>
                  <a:pt x="10487190" y="0"/>
                  <a:pt x="10595523" y="0"/>
                  <a:pt x="10707350" y="0"/>
                </a:cubicBezTo>
                <a:cubicBezTo>
                  <a:pt x="10859625" y="0"/>
                  <a:pt x="10979842" y="120219"/>
                  <a:pt x="10979842" y="272496"/>
                </a:cubicBezTo>
                <a:cubicBezTo>
                  <a:pt x="10979842" y="272496"/>
                  <a:pt x="10979842" y="272496"/>
                  <a:pt x="10979842" y="3847004"/>
                </a:cubicBezTo>
                <a:cubicBezTo>
                  <a:pt x="10979842" y="3919135"/>
                  <a:pt x="10951791" y="3987259"/>
                  <a:pt x="10899697" y="4039354"/>
                </a:cubicBezTo>
                <a:cubicBezTo>
                  <a:pt x="10899697" y="4039354"/>
                  <a:pt x="10899697" y="4039354"/>
                  <a:pt x="6271333" y="8679803"/>
                </a:cubicBezTo>
                <a:cubicBezTo>
                  <a:pt x="6271333" y="8679803"/>
                  <a:pt x="6271333" y="8679803"/>
                  <a:pt x="6263319" y="8671788"/>
                </a:cubicBezTo>
                <a:cubicBezTo>
                  <a:pt x="6263319" y="8671788"/>
                  <a:pt x="6263319" y="8671788"/>
                  <a:pt x="3967169" y="10975983"/>
                </a:cubicBezTo>
                <a:cubicBezTo>
                  <a:pt x="3967169" y="10975983"/>
                  <a:pt x="3967169" y="10975983"/>
                  <a:pt x="0" y="7012768"/>
                </a:cubicBezTo>
                <a:cubicBezTo>
                  <a:pt x="0" y="7012768"/>
                  <a:pt x="0" y="7012768"/>
                  <a:pt x="1234554" y="5778197"/>
                </a:cubicBezTo>
                <a:lnTo>
                  <a:pt x="1409708" y="5603040"/>
                </a:lnTo>
                <a:lnTo>
                  <a:pt x="1465114" y="5658391"/>
                </a:lnTo>
                <a:cubicBezTo>
                  <a:pt x="3356808" y="7548199"/>
                  <a:pt x="3356808" y="7548199"/>
                  <a:pt x="3356808" y="7548199"/>
                </a:cubicBezTo>
                <a:cubicBezTo>
                  <a:pt x="5652958" y="5244004"/>
                  <a:pt x="5652958" y="5244004"/>
                  <a:pt x="5652958" y="5244004"/>
                </a:cubicBezTo>
                <a:cubicBezTo>
                  <a:pt x="5660972" y="5252019"/>
                  <a:pt x="5660972" y="5252019"/>
                  <a:pt x="5660972" y="5252019"/>
                </a:cubicBezTo>
                <a:cubicBezTo>
                  <a:pt x="10289336" y="611570"/>
                  <a:pt x="10289336" y="611570"/>
                  <a:pt x="10289336" y="611570"/>
                </a:cubicBezTo>
                <a:cubicBezTo>
                  <a:pt x="10341430" y="559475"/>
                  <a:pt x="10369481" y="491351"/>
                  <a:pt x="10369481" y="419220"/>
                </a:cubicBezTo>
                <a:cubicBezTo>
                  <a:pt x="10369481" y="307517"/>
                  <a:pt x="10369481" y="199304"/>
                  <a:pt x="10369481" y="94473"/>
                </a:cubicBezTo>
                <a:lnTo>
                  <a:pt x="10369481" y="0"/>
                </a:lnTo>
                <a:close/>
              </a:path>
            </a:pathLst>
          </a:custGeom>
          <a:blipFill>
            <a:blip r:embed="rId3" cstate="screen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aturation sat="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69507" b="80030"/>
            </a:stretch>
          </a:blip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GB"/>
          </a:p>
        </p:txBody>
      </p:sp>
      <p:sp>
        <p:nvSpPr>
          <p:cNvPr id="7" name="Text Placeholder 2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781665" y="1374163"/>
            <a:ext cx="3665220" cy="1299660"/>
          </a:xfrm>
          <a:prstGeom prst="rect">
            <a:avLst/>
          </a:prstGeom>
        </p:spPr>
        <p:txBody>
          <a:bodyPr lIns="0"/>
          <a:lstStyle>
            <a:lvl1pPr marL="0" indent="0">
              <a:buNone/>
              <a:defRPr lang="en-GB" sz="4000" b="0" kern="1200" dirty="0">
                <a:solidFill>
                  <a:schemeClr val="bg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5pPr>
              <a:defRPr/>
            </a:lvl5pPr>
          </a:lstStyle>
          <a:p>
            <a:r>
              <a:rPr lang="en-GB" sz="4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Title goes here</a:t>
            </a:r>
          </a:p>
        </p:txBody>
      </p:sp>
      <p:sp>
        <p:nvSpPr>
          <p:cNvPr id="9" name="Text Placeholder 3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794271" y="2725222"/>
            <a:ext cx="3683094" cy="863001"/>
          </a:xfrm>
          <a:prstGeom prst="rect">
            <a:avLst/>
          </a:prstGeom>
        </p:spPr>
        <p:txBody>
          <a:bodyPr lIns="0"/>
          <a:lstStyle>
            <a:lvl1pPr marL="0" indent="0">
              <a:buNone/>
              <a:defRPr sz="240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5pPr>
              <a:defRPr/>
            </a:lvl5pPr>
          </a:lstStyle>
          <a:p>
            <a:pPr lvl="0"/>
            <a:r>
              <a:rPr lang="en-US"/>
              <a:t>Subtitle</a:t>
            </a:r>
            <a:endParaRPr lang="en-GB"/>
          </a:p>
        </p:txBody>
      </p:sp>
      <p:sp>
        <p:nvSpPr>
          <p:cNvPr id="18" name="TextBox 17"/>
          <p:cNvSpPr txBox="1"/>
          <p:nvPr userDrawn="1"/>
        </p:nvSpPr>
        <p:spPr>
          <a:xfrm>
            <a:off x="0" y="0"/>
            <a:ext cx="121920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OFFICIAL</a:t>
            </a:r>
          </a:p>
        </p:txBody>
      </p:sp>
      <p:sp>
        <p:nvSpPr>
          <p:cNvPr id="23" name="Freeform 22"/>
          <p:cNvSpPr>
            <a:spLocks/>
          </p:cNvSpPr>
          <p:nvPr userDrawn="1"/>
        </p:nvSpPr>
        <p:spPr bwMode="auto">
          <a:xfrm>
            <a:off x="-164965" y="1409830"/>
            <a:ext cx="10979842" cy="9030824"/>
          </a:xfrm>
          <a:custGeom>
            <a:avLst/>
            <a:gdLst>
              <a:gd name="connsiteX0" fmla="*/ 7128883 w 10979842"/>
              <a:gd name="connsiteY0" fmla="*/ 0 h 9030824"/>
              <a:gd name="connsiteX1" fmla="*/ 10707350 w 10979842"/>
              <a:gd name="connsiteY1" fmla="*/ 0 h 9030824"/>
              <a:gd name="connsiteX2" fmla="*/ 10979842 w 10979842"/>
              <a:gd name="connsiteY2" fmla="*/ 272496 h 9030824"/>
              <a:gd name="connsiteX3" fmla="*/ 10979842 w 10979842"/>
              <a:gd name="connsiteY3" fmla="*/ 3217800 h 9030824"/>
              <a:gd name="connsiteX4" fmla="*/ 10979842 w 10979842"/>
              <a:gd name="connsiteY4" fmla="*/ 3427784 h 9030824"/>
              <a:gd name="connsiteX5" fmla="*/ 10687810 w 10979842"/>
              <a:gd name="connsiteY5" fmla="*/ 3427784 h 9030824"/>
              <a:gd name="connsiteX6" fmla="*/ 7739244 w 10979842"/>
              <a:gd name="connsiteY6" fmla="*/ 3427784 h 9030824"/>
              <a:gd name="connsiteX7" fmla="*/ 7546896 w 10979842"/>
              <a:gd name="connsiteY7" fmla="*/ 3503923 h 9030824"/>
              <a:gd name="connsiteX8" fmla="*/ 2062317 w 10979842"/>
              <a:gd name="connsiteY8" fmla="*/ 8988576 h 9030824"/>
              <a:gd name="connsiteX9" fmla="*/ 2020069 w 10979842"/>
              <a:gd name="connsiteY9" fmla="*/ 9030824 h 9030824"/>
              <a:gd name="connsiteX10" fmla="*/ 1839271 w 10979842"/>
              <a:gd name="connsiteY10" fmla="*/ 8850206 h 9030824"/>
              <a:gd name="connsiteX11" fmla="*/ 0 w 10979842"/>
              <a:gd name="connsiteY11" fmla="*/ 7012768 h 9030824"/>
              <a:gd name="connsiteX12" fmla="*/ 6936535 w 10979842"/>
              <a:gd name="connsiteY12" fmla="*/ 76139 h 9030824"/>
              <a:gd name="connsiteX13" fmla="*/ 7128883 w 10979842"/>
              <a:gd name="connsiteY13" fmla="*/ 0 h 9030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0979842" h="9030824">
                <a:moveTo>
                  <a:pt x="7128883" y="0"/>
                </a:moveTo>
                <a:cubicBezTo>
                  <a:pt x="7128883" y="0"/>
                  <a:pt x="7128883" y="0"/>
                  <a:pt x="10707350" y="0"/>
                </a:cubicBezTo>
                <a:cubicBezTo>
                  <a:pt x="10859625" y="0"/>
                  <a:pt x="10979842" y="120219"/>
                  <a:pt x="10979842" y="272496"/>
                </a:cubicBezTo>
                <a:cubicBezTo>
                  <a:pt x="10979842" y="272496"/>
                  <a:pt x="10979842" y="272496"/>
                  <a:pt x="10979842" y="3217800"/>
                </a:cubicBezTo>
                <a:lnTo>
                  <a:pt x="10979842" y="3427784"/>
                </a:lnTo>
                <a:lnTo>
                  <a:pt x="10687810" y="3427784"/>
                </a:lnTo>
                <a:cubicBezTo>
                  <a:pt x="7739244" y="3427784"/>
                  <a:pt x="7739244" y="3427784"/>
                  <a:pt x="7739244" y="3427784"/>
                </a:cubicBezTo>
                <a:cubicBezTo>
                  <a:pt x="7667114" y="3427784"/>
                  <a:pt x="7598991" y="3455835"/>
                  <a:pt x="7546896" y="3503923"/>
                </a:cubicBezTo>
                <a:cubicBezTo>
                  <a:pt x="4728929" y="6321929"/>
                  <a:pt x="3055761" y="7995119"/>
                  <a:pt x="2062317" y="8988576"/>
                </a:cubicBezTo>
                <a:lnTo>
                  <a:pt x="2020069" y="9030824"/>
                </a:lnTo>
                <a:lnTo>
                  <a:pt x="1839271" y="8850206"/>
                </a:lnTo>
                <a:cubicBezTo>
                  <a:pt x="1348218" y="8359642"/>
                  <a:pt x="743844" y="7755871"/>
                  <a:pt x="0" y="7012768"/>
                </a:cubicBezTo>
                <a:cubicBezTo>
                  <a:pt x="0" y="7012768"/>
                  <a:pt x="0" y="7012768"/>
                  <a:pt x="6936535" y="76139"/>
                </a:cubicBezTo>
                <a:cubicBezTo>
                  <a:pt x="6988630" y="28051"/>
                  <a:pt x="7056753" y="0"/>
                  <a:pt x="7128883" y="0"/>
                </a:cubicBezTo>
                <a:close/>
              </a:path>
            </a:pathLst>
          </a:custGeom>
          <a:solidFill>
            <a:srgbClr val="05636E">
              <a:alpha val="28000"/>
            </a:srgbClr>
          </a:solidFill>
        </p:spPr>
        <p:txBody>
          <a:bodyPr wrap="square" lIns="0" tIns="0" rIns="0" bIns="0" rtlCol="0">
            <a:noAutofit/>
          </a:bodyPr>
          <a:lstStyle/>
          <a:p>
            <a:pPr lvl="0"/>
            <a:endParaRPr lang="en-GB"/>
          </a:p>
        </p:txBody>
      </p:sp>
      <p:sp>
        <p:nvSpPr>
          <p:cNvPr id="24" name="Freeform 23"/>
          <p:cNvSpPr>
            <a:spLocks/>
          </p:cNvSpPr>
          <p:nvPr userDrawn="1"/>
        </p:nvSpPr>
        <p:spPr bwMode="auto">
          <a:xfrm>
            <a:off x="445396" y="4837614"/>
            <a:ext cx="10979842" cy="10975983"/>
          </a:xfrm>
          <a:custGeom>
            <a:avLst/>
            <a:gdLst>
              <a:gd name="connsiteX0" fmla="*/ 10369481 w 10979842"/>
              <a:gd name="connsiteY0" fmla="*/ 0 h 10975983"/>
              <a:gd name="connsiteX1" fmla="*/ 10382243 w 10979842"/>
              <a:gd name="connsiteY1" fmla="*/ 0 h 10975983"/>
              <a:gd name="connsiteX2" fmla="*/ 10707350 w 10979842"/>
              <a:gd name="connsiteY2" fmla="*/ 0 h 10975983"/>
              <a:gd name="connsiteX3" fmla="*/ 10979842 w 10979842"/>
              <a:gd name="connsiteY3" fmla="*/ 272496 h 10975983"/>
              <a:gd name="connsiteX4" fmla="*/ 10979842 w 10979842"/>
              <a:gd name="connsiteY4" fmla="*/ 3847004 h 10975983"/>
              <a:gd name="connsiteX5" fmla="*/ 10899697 w 10979842"/>
              <a:gd name="connsiteY5" fmla="*/ 4039354 h 10975983"/>
              <a:gd name="connsiteX6" fmla="*/ 6271333 w 10979842"/>
              <a:gd name="connsiteY6" fmla="*/ 8679803 h 10975983"/>
              <a:gd name="connsiteX7" fmla="*/ 6263319 w 10979842"/>
              <a:gd name="connsiteY7" fmla="*/ 8671788 h 10975983"/>
              <a:gd name="connsiteX8" fmla="*/ 3967169 w 10979842"/>
              <a:gd name="connsiteY8" fmla="*/ 10975983 h 10975983"/>
              <a:gd name="connsiteX9" fmla="*/ 0 w 10979842"/>
              <a:gd name="connsiteY9" fmla="*/ 7012768 h 10975983"/>
              <a:gd name="connsiteX10" fmla="*/ 1234554 w 10979842"/>
              <a:gd name="connsiteY10" fmla="*/ 5778197 h 10975983"/>
              <a:gd name="connsiteX11" fmla="*/ 1409708 w 10979842"/>
              <a:gd name="connsiteY11" fmla="*/ 5603040 h 10975983"/>
              <a:gd name="connsiteX12" fmla="*/ 1465114 w 10979842"/>
              <a:gd name="connsiteY12" fmla="*/ 5658391 h 10975983"/>
              <a:gd name="connsiteX13" fmla="*/ 3356808 w 10979842"/>
              <a:gd name="connsiteY13" fmla="*/ 7548199 h 10975983"/>
              <a:gd name="connsiteX14" fmla="*/ 5652958 w 10979842"/>
              <a:gd name="connsiteY14" fmla="*/ 5244004 h 10975983"/>
              <a:gd name="connsiteX15" fmla="*/ 5660972 w 10979842"/>
              <a:gd name="connsiteY15" fmla="*/ 5252019 h 10975983"/>
              <a:gd name="connsiteX16" fmla="*/ 10289336 w 10979842"/>
              <a:gd name="connsiteY16" fmla="*/ 611570 h 10975983"/>
              <a:gd name="connsiteX17" fmla="*/ 10369481 w 10979842"/>
              <a:gd name="connsiteY17" fmla="*/ 419220 h 10975983"/>
              <a:gd name="connsiteX18" fmla="*/ 10369481 w 10979842"/>
              <a:gd name="connsiteY18" fmla="*/ 94473 h 10975983"/>
              <a:gd name="connsiteX19" fmla="*/ 10369481 w 10979842"/>
              <a:gd name="connsiteY19" fmla="*/ 0 h 10975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0979842" h="10975983">
                <a:moveTo>
                  <a:pt x="10369481" y="0"/>
                </a:moveTo>
                <a:lnTo>
                  <a:pt x="10382243" y="0"/>
                </a:lnTo>
                <a:cubicBezTo>
                  <a:pt x="10487190" y="0"/>
                  <a:pt x="10595523" y="0"/>
                  <a:pt x="10707350" y="0"/>
                </a:cubicBezTo>
                <a:cubicBezTo>
                  <a:pt x="10859625" y="0"/>
                  <a:pt x="10979842" y="120219"/>
                  <a:pt x="10979842" y="272496"/>
                </a:cubicBezTo>
                <a:cubicBezTo>
                  <a:pt x="10979842" y="272496"/>
                  <a:pt x="10979842" y="272496"/>
                  <a:pt x="10979842" y="3847004"/>
                </a:cubicBezTo>
                <a:cubicBezTo>
                  <a:pt x="10979842" y="3919135"/>
                  <a:pt x="10951791" y="3987259"/>
                  <a:pt x="10899697" y="4039354"/>
                </a:cubicBezTo>
                <a:cubicBezTo>
                  <a:pt x="10899697" y="4039354"/>
                  <a:pt x="10899697" y="4039354"/>
                  <a:pt x="6271333" y="8679803"/>
                </a:cubicBezTo>
                <a:cubicBezTo>
                  <a:pt x="6271333" y="8679803"/>
                  <a:pt x="6271333" y="8679803"/>
                  <a:pt x="6263319" y="8671788"/>
                </a:cubicBezTo>
                <a:cubicBezTo>
                  <a:pt x="6263319" y="8671788"/>
                  <a:pt x="6263319" y="8671788"/>
                  <a:pt x="3967169" y="10975983"/>
                </a:cubicBezTo>
                <a:cubicBezTo>
                  <a:pt x="3967169" y="10975983"/>
                  <a:pt x="3967169" y="10975983"/>
                  <a:pt x="0" y="7012768"/>
                </a:cubicBezTo>
                <a:cubicBezTo>
                  <a:pt x="0" y="7012768"/>
                  <a:pt x="0" y="7012768"/>
                  <a:pt x="1234554" y="5778197"/>
                </a:cubicBezTo>
                <a:lnTo>
                  <a:pt x="1409708" y="5603040"/>
                </a:lnTo>
                <a:lnTo>
                  <a:pt x="1465114" y="5658391"/>
                </a:lnTo>
                <a:cubicBezTo>
                  <a:pt x="3356808" y="7548199"/>
                  <a:pt x="3356808" y="7548199"/>
                  <a:pt x="3356808" y="7548199"/>
                </a:cubicBezTo>
                <a:cubicBezTo>
                  <a:pt x="5652958" y="5244004"/>
                  <a:pt x="5652958" y="5244004"/>
                  <a:pt x="5652958" y="5244004"/>
                </a:cubicBezTo>
                <a:cubicBezTo>
                  <a:pt x="5660972" y="5252019"/>
                  <a:pt x="5660972" y="5252019"/>
                  <a:pt x="5660972" y="5252019"/>
                </a:cubicBezTo>
                <a:cubicBezTo>
                  <a:pt x="10289336" y="611570"/>
                  <a:pt x="10289336" y="611570"/>
                  <a:pt x="10289336" y="611570"/>
                </a:cubicBezTo>
                <a:cubicBezTo>
                  <a:pt x="10341430" y="559475"/>
                  <a:pt x="10369481" y="491351"/>
                  <a:pt x="10369481" y="419220"/>
                </a:cubicBezTo>
                <a:cubicBezTo>
                  <a:pt x="10369481" y="307517"/>
                  <a:pt x="10369481" y="199304"/>
                  <a:pt x="10369481" y="94473"/>
                </a:cubicBezTo>
                <a:lnTo>
                  <a:pt x="10369481" y="0"/>
                </a:lnTo>
                <a:close/>
              </a:path>
            </a:pathLst>
          </a:custGeom>
          <a:solidFill>
            <a:srgbClr val="2DD573">
              <a:alpha val="30000"/>
            </a:srgbClr>
          </a:solidFill>
        </p:spPr>
        <p:txBody>
          <a:bodyPr wrap="square" lIns="0" tIns="0" rIns="0" bIns="0" rtlCol="0">
            <a:noAutofit/>
          </a:bodyPr>
          <a:lstStyle/>
          <a:p>
            <a:pPr lvl="0"/>
            <a:endParaRPr lang="en-GB"/>
          </a:p>
        </p:txBody>
      </p:sp>
      <p:sp>
        <p:nvSpPr>
          <p:cNvPr id="135" name="Rectangle 134"/>
          <p:cNvSpPr/>
          <p:nvPr userDrawn="1"/>
        </p:nvSpPr>
        <p:spPr>
          <a:xfrm>
            <a:off x="0" y="6348951"/>
            <a:ext cx="12192000" cy="514350"/>
          </a:xfrm>
          <a:prstGeom prst="rect">
            <a:avLst/>
          </a:prstGeom>
          <a:gradFill>
            <a:gsLst>
              <a:gs pos="0">
                <a:srgbClr val="124042">
                  <a:alpha val="0"/>
                </a:srgbClr>
              </a:gs>
              <a:gs pos="100000">
                <a:srgbClr val="12404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610" tIns="54610" rIns="54610" bIns="54610" rtlCol="0" anchor="ctr"/>
          <a:lstStyle/>
          <a:p>
            <a:pPr algn="ctr"/>
            <a:endParaRPr lang="en-GB" sz="900">
              <a:solidFill>
                <a:schemeClr val="bg1"/>
              </a:solidFill>
            </a:endParaRPr>
          </a:p>
        </p:txBody>
      </p:sp>
      <p:sp>
        <p:nvSpPr>
          <p:cNvPr id="14" name="Text Placeholder 8"/>
          <p:cNvSpPr txBox="1">
            <a:spLocks/>
          </p:cNvSpPr>
          <p:nvPr userDrawn="1"/>
        </p:nvSpPr>
        <p:spPr>
          <a:xfrm>
            <a:off x="731838" y="5693229"/>
            <a:ext cx="3818391" cy="383230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lvl1pPr marL="0" indent="0" algn="l" defTabSz="673777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FontTx/>
              <a:buNone/>
              <a:defRPr sz="1200" b="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  <a:lvl2pPr marL="0" indent="0" algn="l" defTabSz="673777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FontTx/>
              <a:buNone/>
              <a:defRPr sz="1600" b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2pPr>
            <a:lvl3pPr marL="0" indent="0" algn="l" defTabSz="673777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chemeClr val="tx2"/>
              </a:buClr>
              <a:buFontTx/>
              <a:buNone/>
              <a:defRPr sz="1600" b="0" kern="1200">
                <a:solidFill>
                  <a:schemeClr val="tx2"/>
                </a:solidFill>
                <a:latin typeface="HelveticaNeueLT Std" panose="020B0804020202020204" pitchFamily="34" charset="0"/>
                <a:ea typeface="+mn-ea"/>
                <a:cs typeface="+mn-cs"/>
              </a:defRPr>
            </a:lvl3pPr>
            <a:lvl4pPr marL="0" indent="0" algn="l" defTabSz="673777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chemeClr val="tx2"/>
              </a:buClr>
              <a:buFontTx/>
              <a:buNone/>
              <a:defRPr sz="1600" b="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182563" indent="-171450" algn="l" defTabSz="673777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chemeClr val="accent1"/>
              </a:buClr>
              <a:buSzPct val="125000"/>
              <a:buFont typeface="Arial" panose="020B0604020202020204" pitchFamily="34" charset="0"/>
              <a:buChar char="•"/>
              <a:defRPr sz="1600" b="0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0" indent="0" algn="l" defTabSz="673777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FontTx/>
              <a:buNone/>
              <a:defRPr sz="1600" b="0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6pPr>
            <a:lvl7pPr marL="0" indent="0" algn="l" defTabSz="673777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FontTx/>
              <a:buNone/>
              <a:defRPr sz="1600" b="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7pPr>
            <a:lvl8pPr marL="0" indent="0" algn="l" defTabSz="673777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FontTx/>
              <a:buNone/>
              <a:defRPr sz="1600" b="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 algn="l" defTabSz="673777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FontTx/>
              <a:buNone/>
              <a:defRPr sz="1600" b="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6737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Serving the UK on military operations across the world</a:t>
            </a:r>
          </a:p>
        </p:txBody>
      </p:sp>
      <p:grpSp>
        <p:nvGrpSpPr>
          <p:cNvPr id="15" name="Group 4"/>
          <p:cNvGrpSpPr>
            <a:grpSpLocks noChangeAspect="1"/>
          </p:cNvGrpSpPr>
          <p:nvPr userDrawn="1"/>
        </p:nvGrpSpPr>
        <p:grpSpPr bwMode="auto">
          <a:xfrm>
            <a:off x="778999" y="258310"/>
            <a:ext cx="2831538" cy="540000"/>
            <a:chOff x="8206" y="2987"/>
            <a:chExt cx="1227" cy="234"/>
          </a:xfrm>
          <a:solidFill>
            <a:schemeClr val="bg2"/>
          </a:solidFill>
        </p:grpSpPr>
        <p:sp>
          <p:nvSpPr>
            <p:cNvPr id="16" name="Rectangle 5"/>
            <p:cNvSpPr>
              <a:spLocks noChangeArrowheads="1"/>
            </p:cNvSpPr>
            <p:nvPr userDrawn="1"/>
          </p:nvSpPr>
          <p:spPr bwMode="auto">
            <a:xfrm>
              <a:off x="8206" y="2987"/>
              <a:ext cx="10" cy="23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" name="Freeform 6"/>
            <p:cNvSpPr>
              <a:spLocks/>
            </p:cNvSpPr>
            <p:nvPr userDrawn="1"/>
          </p:nvSpPr>
          <p:spPr bwMode="auto">
            <a:xfrm>
              <a:off x="8463" y="3080"/>
              <a:ext cx="84" cy="85"/>
            </a:xfrm>
            <a:custGeom>
              <a:avLst/>
              <a:gdLst>
                <a:gd name="T0" fmla="*/ 0 w 84"/>
                <a:gd name="T1" fmla="*/ 0 h 85"/>
                <a:gd name="T2" fmla="*/ 16 w 84"/>
                <a:gd name="T3" fmla="*/ 0 h 85"/>
                <a:gd name="T4" fmla="*/ 43 w 84"/>
                <a:gd name="T5" fmla="*/ 71 h 85"/>
                <a:gd name="T6" fmla="*/ 68 w 84"/>
                <a:gd name="T7" fmla="*/ 0 h 85"/>
                <a:gd name="T8" fmla="*/ 84 w 84"/>
                <a:gd name="T9" fmla="*/ 0 h 85"/>
                <a:gd name="T10" fmla="*/ 84 w 84"/>
                <a:gd name="T11" fmla="*/ 85 h 85"/>
                <a:gd name="T12" fmla="*/ 74 w 84"/>
                <a:gd name="T13" fmla="*/ 85 h 85"/>
                <a:gd name="T14" fmla="*/ 74 w 84"/>
                <a:gd name="T15" fmla="*/ 14 h 85"/>
                <a:gd name="T16" fmla="*/ 74 w 84"/>
                <a:gd name="T17" fmla="*/ 14 h 85"/>
                <a:gd name="T18" fmla="*/ 47 w 84"/>
                <a:gd name="T19" fmla="*/ 85 h 85"/>
                <a:gd name="T20" fmla="*/ 37 w 84"/>
                <a:gd name="T21" fmla="*/ 85 h 85"/>
                <a:gd name="T22" fmla="*/ 12 w 84"/>
                <a:gd name="T23" fmla="*/ 14 h 85"/>
                <a:gd name="T24" fmla="*/ 10 w 84"/>
                <a:gd name="T25" fmla="*/ 14 h 85"/>
                <a:gd name="T26" fmla="*/ 10 w 84"/>
                <a:gd name="T27" fmla="*/ 85 h 85"/>
                <a:gd name="T28" fmla="*/ 0 w 84"/>
                <a:gd name="T29" fmla="*/ 85 h 85"/>
                <a:gd name="T30" fmla="*/ 0 w 84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4" h="85">
                  <a:moveTo>
                    <a:pt x="0" y="0"/>
                  </a:moveTo>
                  <a:lnTo>
                    <a:pt x="16" y="0"/>
                  </a:lnTo>
                  <a:lnTo>
                    <a:pt x="43" y="71"/>
                  </a:lnTo>
                  <a:lnTo>
                    <a:pt x="68" y="0"/>
                  </a:lnTo>
                  <a:lnTo>
                    <a:pt x="84" y="0"/>
                  </a:lnTo>
                  <a:lnTo>
                    <a:pt x="84" y="85"/>
                  </a:lnTo>
                  <a:lnTo>
                    <a:pt x="74" y="85"/>
                  </a:lnTo>
                  <a:lnTo>
                    <a:pt x="74" y="14"/>
                  </a:lnTo>
                  <a:lnTo>
                    <a:pt x="74" y="14"/>
                  </a:lnTo>
                  <a:lnTo>
                    <a:pt x="47" y="85"/>
                  </a:lnTo>
                  <a:lnTo>
                    <a:pt x="37" y="85"/>
                  </a:lnTo>
                  <a:lnTo>
                    <a:pt x="12" y="14"/>
                  </a:lnTo>
                  <a:lnTo>
                    <a:pt x="10" y="14"/>
                  </a:lnTo>
                  <a:lnTo>
                    <a:pt x="10" y="85"/>
                  </a:lnTo>
                  <a:lnTo>
                    <a:pt x="0" y="8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" name="Freeform 24"/>
            <p:cNvSpPr>
              <a:spLocks noEditPoints="1"/>
            </p:cNvSpPr>
            <p:nvPr userDrawn="1"/>
          </p:nvSpPr>
          <p:spPr bwMode="auto">
            <a:xfrm>
              <a:off x="8562" y="3080"/>
              <a:ext cx="10" cy="85"/>
            </a:xfrm>
            <a:custGeom>
              <a:avLst/>
              <a:gdLst>
                <a:gd name="T0" fmla="*/ 10 w 10"/>
                <a:gd name="T1" fmla="*/ 13 h 85"/>
                <a:gd name="T2" fmla="*/ 0 w 10"/>
                <a:gd name="T3" fmla="*/ 13 h 85"/>
                <a:gd name="T4" fmla="*/ 0 w 10"/>
                <a:gd name="T5" fmla="*/ 0 h 85"/>
                <a:gd name="T6" fmla="*/ 10 w 10"/>
                <a:gd name="T7" fmla="*/ 0 h 85"/>
                <a:gd name="T8" fmla="*/ 10 w 10"/>
                <a:gd name="T9" fmla="*/ 13 h 85"/>
                <a:gd name="T10" fmla="*/ 0 w 10"/>
                <a:gd name="T11" fmla="*/ 24 h 85"/>
                <a:gd name="T12" fmla="*/ 10 w 10"/>
                <a:gd name="T13" fmla="*/ 24 h 85"/>
                <a:gd name="T14" fmla="*/ 10 w 10"/>
                <a:gd name="T15" fmla="*/ 85 h 85"/>
                <a:gd name="T16" fmla="*/ 0 w 10"/>
                <a:gd name="T17" fmla="*/ 85 h 85"/>
                <a:gd name="T18" fmla="*/ 0 w 10"/>
                <a:gd name="T19" fmla="*/ 2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5">
                  <a:moveTo>
                    <a:pt x="10" y="13"/>
                  </a:moveTo>
                  <a:lnTo>
                    <a:pt x="0" y="13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13"/>
                  </a:lnTo>
                  <a:close/>
                  <a:moveTo>
                    <a:pt x="0" y="24"/>
                  </a:moveTo>
                  <a:lnTo>
                    <a:pt x="10" y="24"/>
                  </a:lnTo>
                  <a:lnTo>
                    <a:pt x="10" y="85"/>
                  </a:lnTo>
                  <a:lnTo>
                    <a:pt x="0" y="85"/>
                  </a:lnTo>
                  <a:lnTo>
                    <a:pt x="0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" name="Freeform 8"/>
            <p:cNvSpPr>
              <a:spLocks/>
            </p:cNvSpPr>
            <p:nvPr userDrawn="1"/>
          </p:nvSpPr>
          <p:spPr bwMode="auto">
            <a:xfrm>
              <a:off x="8584" y="3103"/>
              <a:ext cx="51" cy="62"/>
            </a:xfrm>
            <a:custGeom>
              <a:avLst/>
              <a:gdLst>
                <a:gd name="T0" fmla="*/ 0 w 36"/>
                <a:gd name="T1" fmla="*/ 1 h 44"/>
                <a:gd name="T2" fmla="*/ 7 w 36"/>
                <a:gd name="T3" fmla="*/ 1 h 44"/>
                <a:gd name="T4" fmla="*/ 7 w 36"/>
                <a:gd name="T5" fmla="*/ 7 h 44"/>
                <a:gd name="T6" fmla="*/ 7 w 36"/>
                <a:gd name="T7" fmla="*/ 7 h 44"/>
                <a:gd name="T8" fmla="*/ 21 w 36"/>
                <a:gd name="T9" fmla="*/ 0 h 44"/>
                <a:gd name="T10" fmla="*/ 36 w 36"/>
                <a:gd name="T11" fmla="*/ 15 h 44"/>
                <a:gd name="T12" fmla="*/ 36 w 36"/>
                <a:gd name="T13" fmla="*/ 44 h 44"/>
                <a:gd name="T14" fmla="*/ 29 w 36"/>
                <a:gd name="T15" fmla="*/ 44 h 44"/>
                <a:gd name="T16" fmla="*/ 29 w 36"/>
                <a:gd name="T17" fmla="*/ 15 h 44"/>
                <a:gd name="T18" fmla="*/ 20 w 36"/>
                <a:gd name="T19" fmla="*/ 6 h 44"/>
                <a:gd name="T20" fmla="*/ 7 w 36"/>
                <a:gd name="T21" fmla="*/ 19 h 44"/>
                <a:gd name="T22" fmla="*/ 7 w 36"/>
                <a:gd name="T23" fmla="*/ 44 h 44"/>
                <a:gd name="T24" fmla="*/ 0 w 36"/>
                <a:gd name="T25" fmla="*/ 44 h 44"/>
                <a:gd name="T26" fmla="*/ 0 w 36"/>
                <a:gd name="T27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4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10" y="2"/>
                    <a:pt x="15" y="0"/>
                    <a:pt x="21" y="0"/>
                  </a:cubicBezTo>
                  <a:cubicBezTo>
                    <a:pt x="33" y="0"/>
                    <a:pt x="36" y="6"/>
                    <a:pt x="36" y="15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9"/>
                    <a:pt x="26" y="6"/>
                    <a:pt x="20" y="6"/>
                  </a:cubicBezTo>
                  <a:cubicBezTo>
                    <a:pt x="12" y="6"/>
                    <a:pt x="7" y="12"/>
                    <a:pt x="7" y="19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0" y="44"/>
                    <a:pt x="0" y="44"/>
                    <a:pt x="0" y="44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" name="Freeform 9"/>
            <p:cNvSpPr>
              <a:spLocks noEditPoints="1"/>
            </p:cNvSpPr>
            <p:nvPr userDrawn="1"/>
          </p:nvSpPr>
          <p:spPr bwMode="auto">
            <a:xfrm>
              <a:off x="8647" y="3080"/>
              <a:ext cx="10" cy="85"/>
            </a:xfrm>
            <a:custGeom>
              <a:avLst/>
              <a:gdLst>
                <a:gd name="T0" fmla="*/ 10 w 10"/>
                <a:gd name="T1" fmla="*/ 13 h 85"/>
                <a:gd name="T2" fmla="*/ 0 w 10"/>
                <a:gd name="T3" fmla="*/ 13 h 85"/>
                <a:gd name="T4" fmla="*/ 0 w 10"/>
                <a:gd name="T5" fmla="*/ 0 h 85"/>
                <a:gd name="T6" fmla="*/ 10 w 10"/>
                <a:gd name="T7" fmla="*/ 0 h 85"/>
                <a:gd name="T8" fmla="*/ 10 w 10"/>
                <a:gd name="T9" fmla="*/ 13 h 85"/>
                <a:gd name="T10" fmla="*/ 0 w 10"/>
                <a:gd name="T11" fmla="*/ 24 h 85"/>
                <a:gd name="T12" fmla="*/ 10 w 10"/>
                <a:gd name="T13" fmla="*/ 24 h 85"/>
                <a:gd name="T14" fmla="*/ 10 w 10"/>
                <a:gd name="T15" fmla="*/ 85 h 85"/>
                <a:gd name="T16" fmla="*/ 0 w 10"/>
                <a:gd name="T17" fmla="*/ 85 h 85"/>
                <a:gd name="T18" fmla="*/ 0 w 10"/>
                <a:gd name="T19" fmla="*/ 2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5">
                  <a:moveTo>
                    <a:pt x="10" y="13"/>
                  </a:moveTo>
                  <a:lnTo>
                    <a:pt x="0" y="13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13"/>
                  </a:lnTo>
                  <a:close/>
                  <a:moveTo>
                    <a:pt x="0" y="24"/>
                  </a:moveTo>
                  <a:lnTo>
                    <a:pt x="10" y="24"/>
                  </a:lnTo>
                  <a:lnTo>
                    <a:pt x="10" y="85"/>
                  </a:lnTo>
                  <a:lnTo>
                    <a:pt x="0" y="85"/>
                  </a:lnTo>
                  <a:lnTo>
                    <a:pt x="0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" name="Freeform 10"/>
            <p:cNvSpPr>
              <a:spLocks/>
            </p:cNvSpPr>
            <p:nvPr userDrawn="1"/>
          </p:nvSpPr>
          <p:spPr bwMode="auto">
            <a:xfrm>
              <a:off x="8666" y="3103"/>
              <a:ext cx="52" cy="63"/>
            </a:xfrm>
            <a:custGeom>
              <a:avLst/>
              <a:gdLst>
                <a:gd name="T0" fmla="*/ 8 w 37"/>
                <a:gd name="T1" fmla="*/ 30 h 45"/>
                <a:gd name="T2" fmla="*/ 19 w 37"/>
                <a:gd name="T3" fmla="*/ 39 h 45"/>
                <a:gd name="T4" fmla="*/ 30 w 37"/>
                <a:gd name="T5" fmla="*/ 32 h 45"/>
                <a:gd name="T6" fmla="*/ 15 w 37"/>
                <a:gd name="T7" fmla="*/ 24 h 45"/>
                <a:gd name="T8" fmla="*/ 1 w 37"/>
                <a:gd name="T9" fmla="*/ 12 h 45"/>
                <a:gd name="T10" fmla="*/ 17 w 37"/>
                <a:gd name="T11" fmla="*/ 0 h 45"/>
                <a:gd name="T12" fmla="*/ 35 w 37"/>
                <a:gd name="T13" fmla="*/ 13 h 45"/>
                <a:gd name="T14" fmla="*/ 28 w 37"/>
                <a:gd name="T15" fmla="*/ 13 h 45"/>
                <a:gd name="T16" fmla="*/ 18 w 37"/>
                <a:gd name="T17" fmla="*/ 6 h 45"/>
                <a:gd name="T18" fmla="*/ 9 w 37"/>
                <a:gd name="T19" fmla="*/ 11 h 45"/>
                <a:gd name="T20" fmla="*/ 23 w 37"/>
                <a:gd name="T21" fmla="*/ 19 h 45"/>
                <a:gd name="T22" fmla="*/ 37 w 37"/>
                <a:gd name="T23" fmla="*/ 31 h 45"/>
                <a:gd name="T24" fmla="*/ 19 w 37"/>
                <a:gd name="T25" fmla="*/ 45 h 45"/>
                <a:gd name="T26" fmla="*/ 0 w 37"/>
                <a:gd name="T27" fmla="*/ 30 h 45"/>
                <a:gd name="T28" fmla="*/ 8 w 37"/>
                <a:gd name="T29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7" h="45">
                  <a:moveTo>
                    <a:pt x="8" y="30"/>
                  </a:moveTo>
                  <a:cubicBezTo>
                    <a:pt x="8" y="37"/>
                    <a:pt x="13" y="39"/>
                    <a:pt x="19" y="39"/>
                  </a:cubicBezTo>
                  <a:cubicBezTo>
                    <a:pt x="24" y="39"/>
                    <a:pt x="30" y="38"/>
                    <a:pt x="30" y="32"/>
                  </a:cubicBezTo>
                  <a:cubicBezTo>
                    <a:pt x="30" y="27"/>
                    <a:pt x="23" y="26"/>
                    <a:pt x="15" y="24"/>
                  </a:cubicBezTo>
                  <a:cubicBezTo>
                    <a:pt x="8" y="22"/>
                    <a:pt x="1" y="20"/>
                    <a:pt x="1" y="12"/>
                  </a:cubicBezTo>
                  <a:cubicBezTo>
                    <a:pt x="1" y="3"/>
                    <a:pt x="10" y="0"/>
                    <a:pt x="17" y="0"/>
                  </a:cubicBezTo>
                  <a:cubicBezTo>
                    <a:pt x="27" y="0"/>
                    <a:pt x="35" y="3"/>
                    <a:pt x="35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8"/>
                    <a:pt x="23" y="6"/>
                    <a:pt x="18" y="6"/>
                  </a:cubicBezTo>
                  <a:cubicBezTo>
                    <a:pt x="14" y="6"/>
                    <a:pt x="9" y="7"/>
                    <a:pt x="9" y="11"/>
                  </a:cubicBezTo>
                  <a:cubicBezTo>
                    <a:pt x="9" y="16"/>
                    <a:pt x="16" y="17"/>
                    <a:pt x="23" y="19"/>
                  </a:cubicBezTo>
                  <a:cubicBezTo>
                    <a:pt x="30" y="20"/>
                    <a:pt x="37" y="23"/>
                    <a:pt x="37" y="31"/>
                  </a:cubicBezTo>
                  <a:cubicBezTo>
                    <a:pt x="37" y="42"/>
                    <a:pt x="28" y="45"/>
                    <a:pt x="19" y="45"/>
                  </a:cubicBezTo>
                  <a:cubicBezTo>
                    <a:pt x="9" y="45"/>
                    <a:pt x="1" y="41"/>
                    <a:pt x="0" y="30"/>
                  </a:cubicBezTo>
                  <a:lnTo>
                    <a:pt x="8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" name="Freeform 11"/>
            <p:cNvSpPr>
              <a:spLocks/>
            </p:cNvSpPr>
            <p:nvPr userDrawn="1"/>
          </p:nvSpPr>
          <p:spPr bwMode="auto">
            <a:xfrm>
              <a:off x="8721" y="3086"/>
              <a:ext cx="32" cy="79"/>
            </a:xfrm>
            <a:custGeom>
              <a:avLst/>
              <a:gdLst>
                <a:gd name="T0" fmla="*/ 14 w 23"/>
                <a:gd name="T1" fmla="*/ 13 h 56"/>
                <a:gd name="T2" fmla="*/ 23 w 23"/>
                <a:gd name="T3" fmla="*/ 13 h 56"/>
                <a:gd name="T4" fmla="*/ 23 w 23"/>
                <a:gd name="T5" fmla="*/ 19 h 56"/>
                <a:gd name="T6" fmla="*/ 14 w 23"/>
                <a:gd name="T7" fmla="*/ 19 h 56"/>
                <a:gd name="T8" fmla="*/ 14 w 23"/>
                <a:gd name="T9" fmla="*/ 46 h 56"/>
                <a:gd name="T10" fmla="*/ 19 w 23"/>
                <a:gd name="T11" fmla="*/ 50 h 56"/>
                <a:gd name="T12" fmla="*/ 23 w 23"/>
                <a:gd name="T13" fmla="*/ 50 h 56"/>
                <a:gd name="T14" fmla="*/ 23 w 23"/>
                <a:gd name="T15" fmla="*/ 56 h 56"/>
                <a:gd name="T16" fmla="*/ 17 w 23"/>
                <a:gd name="T17" fmla="*/ 56 h 56"/>
                <a:gd name="T18" fmla="*/ 7 w 23"/>
                <a:gd name="T19" fmla="*/ 46 h 56"/>
                <a:gd name="T20" fmla="*/ 7 w 23"/>
                <a:gd name="T21" fmla="*/ 19 h 56"/>
                <a:gd name="T22" fmla="*/ 0 w 23"/>
                <a:gd name="T23" fmla="*/ 19 h 56"/>
                <a:gd name="T24" fmla="*/ 0 w 23"/>
                <a:gd name="T25" fmla="*/ 13 h 56"/>
                <a:gd name="T26" fmla="*/ 7 w 23"/>
                <a:gd name="T27" fmla="*/ 13 h 56"/>
                <a:gd name="T28" fmla="*/ 7 w 23"/>
                <a:gd name="T29" fmla="*/ 0 h 56"/>
                <a:gd name="T30" fmla="*/ 14 w 23"/>
                <a:gd name="T31" fmla="*/ 0 h 56"/>
                <a:gd name="T32" fmla="*/ 14 w 23"/>
                <a:gd name="T33" fmla="*/ 1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56">
                  <a:moveTo>
                    <a:pt x="14" y="13"/>
                  </a:moveTo>
                  <a:cubicBezTo>
                    <a:pt x="23" y="13"/>
                    <a:pt x="23" y="13"/>
                    <a:pt x="23" y="13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9"/>
                    <a:pt x="15" y="50"/>
                    <a:pt x="19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0" y="56"/>
                    <a:pt x="7" y="54"/>
                    <a:pt x="7" y="46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4" y="0"/>
                    <a:pt x="14" y="0"/>
                    <a:pt x="14" y="0"/>
                  </a:cubicBezTo>
                  <a:lnTo>
                    <a:pt x="14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" name="Freeform 12"/>
            <p:cNvSpPr>
              <a:spLocks/>
            </p:cNvSpPr>
            <p:nvPr userDrawn="1"/>
          </p:nvSpPr>
          <p:spPr bwMode="auto">
            <a:xfrm>
              <a:off x="8760" y="3101"/>
              <a:ext cx="33" cy="64"/>
            </a:xfrm>
            <a:custGeom>
              <a:avLst/>
              <a:gdLst>
                <a:gd name="T0" fmla="*/ 0 w 23"/>
                <a:gd name="T1" fmla="*/ 2 h 45"/>
                <a:gd name="T2" fmla="*/ 7 w 23"/>
                <a:gd name="T3" fmla="*/ 2 h 45"/>
                <a:gd name="T4" fmla="*/ 7 w 23"/>
                <a:gd name="T5" fmla="*/ 11 h 45"/>
                <a:gd name="T6" fmla="*/ 7 w 23"/>
                <a:gd name="T7" fmla="*/ 11 h 45"/>
                <a:gd name="T8" fmla="*/ 23 w 23"/>
                <a:gd name="T9" fmla="*/ 1 h 45"/>
                <a:gd name="T10" fmla="*/ 23 w 23"/>
                <a:gd name="T11" fmla="*/ 8 h 45"/>
                <a:gd name="T12" fmla="*/ 7 w 23"/>
                <a:gd name="T13" fmla="*/ 26 h 45"/>
                <a:gd name="T14" fmla="*/ 7 w 23"/>
                <a:gd name="T15" fmla="*/ 45 h 45"/>
                <a:gd name="T16" fmla="*/ 0 w 23"/>
                <a:gd name="T17" fmla="*/ 45 h 45"/>
                <a:gd name="T18" fmla="*/ 0 w 23"/>
                <a:gd name="T19" fmla="*/ 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45">
                  <a:moveTo>
                    <a:pt x="0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10" y="4"/>
                    <a:pt x="15" y="0"/>
                    <a:pt x="23" y="1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11" y="8"/>
                    <a:pt x="7" y="15"/>
                    <a:pt x="7" y="26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" name="Freeform 13"/>
            <p:cNvSpPr>
              <a:spLocks/>
            </p:cNvSpPr>
            <p:nvPr userDrawn="1"/>
          </p:nvSpPr>
          <p:spPr bwMode="auto">
            <a:xfrm>
              <a:off x="8794" y="3104"/>
              <a:ext cx="58" cy="85"/>
            </a:xfrm>
            <a:custGeom>
              <a:avLst/>
              <a:gdLst>
                <a:gd name="T0" fmla="*/ 22 w 41"/>
                <a:gd name="T1" fmla="*/ 49 h 60"/>
                <a:gd name="T2" fmla="*/ 10 w 41"/>
                <a:gd name="T3" fmla="*/ 60 h 60"/>
                <a:gd name="T4" fmla="*/ 5 w 41"/>
                <a:gd name="T5" fmla="*/ 59 h 60"/>
                <a:gd name="T6" fmla="*/ 5 w 41"/>
                <a:gd name="T7" fmla="*/ 53 h 60"/>
                <a:gd name="T8" fmla="*/ 9 w 41"/>
                <a:gd name="T9" fmla="*/ 54 h 60"/>
                <a:gd name="T10" fmla="*/ 15 w 41"/>
                <a:gd name="T11" fmla="*/ 50 h 60"/>
                <a:gd name="T12" fmla="*/ 18 w 41"/>
                <a:gd name="T13" fmla="*/ 43 h 60"/>
                <a:gd name="T14" fmla="*/ 0 w 41"/>
                <a:gd name="T15" fmla="*/ 0 h 60"/>
                <a:gd name="T16" fmla="*/ 8 w 41"/>
                <a:gd name="T17" fmla="*/ 0 h 60"/>
                <a:gd name="T18" fmla="*/ 21 w 41"/>
                <a:gd name="T19" fmla="*/ 35 h 60"/>
                <a:gd name="T20" fmla="*/ 21 w 41"/>
                <a:gd name="T21" fmla="*/ 35 h 60"/>
                <a:gd name="T22" fmla="*/ 33 w 41"/>
                <a:gd name="T23" fmla="*/ 0 h 60"/>
                <a:gd name="T24" fmla="*/ 41 w 41"/>
                <a:gd name="T25" fmla="*/ 0 h 60"/>
                <a:gd name="T26" fmla="*/ 22 w 41"/>
                <a:gd name="T27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1" h="60">
                  <a:moveTo>
                    <a:pt x="22" y="49"/>
                  </a:moveTo>
                  <a:cubicBezTo>
                    <a:pt x="19" y="57"/>
                    <a:pt x="16" y="60"/>
                    <a:pt x="10" y="60"/>
                  </a:cubicBezTo>
                  <a:cubicBezTo>
                    <a:pt x="8" y="60"/>
                    <a:pt x="6" y="60"/>
                    <a:pt x="5" y="59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6" y="53"/>
                    <a:pt x="7" y="54"/>
                    <a:pt x="9" y="54"/>
                  </a:cubicBezTo>
                  <a:cubicBezTo>
                    <a:pt x="12" y="54"/>
                    <a:pt x="13" y="52"/>
                    <a:pt x="15" y="50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41" y="0"/>
                    <a:pt x="41" y="0"/>
                    <a:pt x="41" y="0"/>
                  </a:cubicBezTo>
                  <a:lnTo>
                    <a:pt x="2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" name="Freeform 14"/>
            <p:cNvSpPr>
              <a:spLocks noEditPoints="1"/>
            </p:cNvSpPr>
            <p:nvPr userDrawn="1"/>
          </p:nvSpPr>
          <p:spPr bwMode="auto">
            <a:xfrm>
              <a:off x="8888" y="3103"/>
              <a:ext cx="59" cy="63"/>
            </a:xfrm>
            <a:custGeom>
              <a:avLst/>
              <a:gdLst>
                <a:gd name="T0" fmla="*/ 21 w 42"/>
                <a:gd name="T1" fmla="*/ 0 h 45"/>
                <a:gd name="T2" fmla="*/ 42 w 42"/>
                <a:gd name="T3" fmla="*/ 22 h 45"/>
                <a:gd name="T4" fmla="*/ 21 w 42"/>
                <a:gd name="T5" fmla="*/ 45 h 45"/>
                <a:gd name="T6" fmla="*/ 0 w 42"/>
                <a:gd name="T7" fmla="*/ 22 h 45"/>
                <a:gd name="T8" fmla="*/ 21 w 42"/>
                <a:gd name="T9" fmla="*/ 0 h 45"/>
                <a:gd name="T10" fmla="*/ 21 w 42"/>
                <a:gd name="T11" fmla="*/ 39 h 45"/>
                <a:gd name="T12" fmla="*/ 35 w 42"/>
                <a:gd name="T13" fmla="*/ 22 h 45"/>
                <a:gd name="T14" fmla="*/ 21 w 42"/>
                <a:gd name="T15" fmla="*/ 6 h 45"/>
                <a:gd name="T16" fmla="*/ 8 w 42"/>
                <a:gd name="T17" fmla="*/ 22 h 45"/>
                <a:gd name="T18" fmla="*/ 21 w 42"/>
                <a:gd name="T19" fmla="*/ 3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45">
                  <a:moveTo>
                    <a:pt x="21" y="0"/>
                  </a:moveTo>
                  <a:cubicBezTo>
                    <a:pt x="35" y="0"/>
                    <a:pt x="42" y="10"/>
                    <a:pt x="42" y="22"/>
                  </a:cubicBezTo>
                  <a:cubicBezTo>
                    <a:pt x="42" y="35"/>
                    <a:pt x="35" y="45"/>
                    <a:pt x="21" y="45"/>
                  </a:cubicBezTo>
                  <a:cubicBezTo>
                    <a:pt x="8" y="45"/>
                    <a:pt x="0" y="35"/>
                    <a:pt x="0" y="22"/>
                  </a:cubicBezTo>
                  <a:cubicBezTo>
                    <a:pt x="0" y="10"/>
                    <a:pt x="8" y="0"/>
                    <a:pt x="21" y="0"/>
                  </a:cubicBezTo>
                  <a:moveTo>
                    <a:pt x="21" y="39"/>
                  </a:moveTo>
                  <a:cubicBezTo>
                    <a:pt x="29" y="39"/>
                    <a:pt x="35" y="33"/>
                    <a:pt x="35" y="22"/>
                  </a:cubicBezTo>
                  <a:cubicBezTo>
                    <a:pt x="35" y="12"/>
                    <a:pt x="29" y="6"/>
                    <a:pt x="21" y="6"/>
                  </a:cubicBezTo>
                  <a:cubicBezTo>
                    <a:pt x="14" y="6"/>
                    <a:pt x="8" y="12"/>
                    <a:pt x="8" y="22"/>
                  </a:cubicBezTo>
                  <a:cubicBezTo>
                    <a:pt x="8" y="33"/>
                    <a:pt x="14" y="39"/>
                    <a:pt x="21" y="3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" name="Freeform 15"/>
            <p:cNvSpPr>
              <a:spLocks/>
            </p:cNvSpPr>
            <p:nvPr userDrawn="1"/>
          </p:nvSpPr>
          <p:spPr bwMode="auto">
            <a:xfrm>
              <a:off x="8950" y="3079"/>
              <a:ext cx="34" cy="86"/>
            </a:xfrm>
            <a:custGeom>
              <a:avLst/>
              <a:gdLst>
                <a:gd name="T0" fmla="*/ 7 w 24"/>
                <a:gd name="T1" fmla="*/ 24 h 61"/>
                <a:gd name="T2" fmla="*/ 0 w 24"/>
                <a:gd name="T3" fmla="*/ 24 h 61"/>
                <a:gd name="T4" fmla="*/ 0 w 24"/>
                <a:gd name="T5" fmla="*/ 18 h 61"/>
                <a:gd name="T6" fmla="*/ 7 w 24"/>
                <a:gd name="T7" fmla="*/ 18 h 61"/>
                <a:gd name="T8" fmla="*/ 7 w 24"/>
                <a:gd name="T9" fmla="*/ 11 h 61"/>
                <a:gd name="T10" fmla="*/ 19 w 24"/>
                <a:gd name="T11" fmla="*/ 0 h 61"/>
                <a:gd name="T12" fmla="*/ 24 w 24"/>
                <a:gd name="T13" fmla="*/ 1 h 61"/>
                <a:gd name="T14" fmla="*/ 24 w 24"/>
                <a:gd name="T15" fmla="*/ 7 h 61"/>
                <a:gd name="T16" fmla="*/ 20 w 24"/>
                <a:gd name="T17" fmla="*/ 7 h 61"/>
                <a:gd name="T18" fmla="*/ 14 w 24"/>
                <a:gd name="T19" fmla="*/ 11 h 61"/>
                <a:gd name="T20" fmla="*/ 14 w 24"/>
                <a:gd name="T21" fmla="*/ 18 h 61"/>
                <a:gd name="T22" fmla="*/ 22 w 24"/>
                <a:gd name="T23" fmla="*/ 18 h 61"/>
                <a:gd name="T24" fmla="*/ 22 w 24"/>
                <a:gd name="T25" fmla="*/ 24 h 61"/>
                <a:gd name="T26" fmla="*/ 14 w 24"/>
                <a:gd name="T27" fmla="*/ 24 h 61"/>
                <a:gd name="T28" fmla="*/ 14 w 24"/>
                <a:gd name="T29" fmla="*/ 61 h 61"/>
                <a:gd name="T30" fmla="*/ 7 w 24"/>
                <a:gd name="T31" fmla="*/ 61 h 61"/>
                <a:gd name="T32" fmla="*/ 7 w 24"/>
                <a:gd name="T33" fmla="*/ 2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61">
                  <a:moveTo>
                    <a:pt x="7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4"/>
                    <a:pt x="11" y="0"/>
                    <a:pt x="19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2" y="7"/>
                    <a:pt x="21" y="7"/>
                    <a:pt x="20" y="7"/>
                  </a:cubicBezTo>
                  <a:cubicBezTo>
                    <a:pt x="16" y="7"/>
                    <a:pt x="14" y="8"/>
                    <a:pt x="14" y="11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7" y="61"/>
                    <a:pt x="7" y="61"/>
                    <a:pt x="7" y="61"/>
                  </a:cubicBezTo>
                  <a:lnTo>
                    <a:pt x="7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" name="Freeform 16"/>
            <p:cNvSpPr>
              <a:spLocks noEditPoints="1"/>
            </p:cNvSpPr>
            <p:nvPr userDrawn="1"/>
          </p:nvSpPr>
          <p:spPr bwMode="auto">
            <a:xfrm>
              <a:off x="9023" y="3080"/>
              <a:ext cx="70" cy="85"/>
            </a:xfrm>
            <a:custGeom>
              <a:avLst/>
              <a:gdLst>
                <a:gd name="T0" fmla="*/ 0 w 49"/>
                <a:gd name="T1" fmla="*/ 0 h 60"/>
                <a:gd name="T2" fmla="*/ 20 w 49"/>
                <a:gd name="T3" fmla="*/ 0 h 60"/>
                <a:gd name="T4" fmla="*/ 49 w 49"/>
                <a:gd name="T5" fmla="*/ 29 h 60"/>
                <a:gd name="T6" fmla="*/ 20 w 49"/>
                <a:gd name="T7" fmla="*/ 60 h 60"/>
                <a:gd name="T8" fmla="*/ 0 w 49"/>
                <a:gd name="T9" fmla="*/ 60 h 60"/>
                <a:gd name="T10" fmla="*/ 0 w 49"/>
                <a:gd name="T11" fmla="*/ 0 h 60"/>
                <a:gd name="T12" fmla="*/ 8 w 49"/>
                <a:gd name="T13" fmla="*/ 53 h 60"/>
                <a:gd name="T14" fmla="*/ 21 w 49"/>
                <a:gd name="T15" fmla="*/ 53 h 60"/>
                <a:gd name="T16" fmla="*/ 41 w 49"/>
                <a:gd name="T17" fmla="*/ 30 h 60"/>
                <a:gd name="T18" fmla="*/ 21 w 49"/>
                <a:gd name="T19" fmla="*/ 7 h 60"/>
                <a:gd name="T20" fmla="*/ 8 w 49"/>
                <a:gd name="T21" fmla="*/ 7 h 60"/>
                <a:gd name="T22" fmla="*/ 8 w 49"/>
                <a:gd name="T23" fmla="*/ 5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9" h="60">
                  <a:moveTo>
                    <a:pt x="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39" y="0"/>
                    <a:pt x="49" y="9"/>
                    <a:pt x="49" y="29"/>
                  </a:cubicBezTo>
                  <a:cubicBezTo>
                    <a:pt x="49" y="49"/>
                    <a:pt x="40" y="60"/>
                    <a:pt x="20" y="60"/>
                  </a:cubicBezTo>
                  <a:cubicBezTo>
                    <a:pt x="0" y="60"/>
                    <a:pt x="0" y="60"/>
                    <a:pt x="0" y="60"/>
                  </a:cubicBezTo>
                  <a:lnTo>
                    <a:pt x="0" y="0"/>
                  </a:lnTo>
                  <a:close/>
                  <a:moveTo>
                    <a:pt x="8" y="53"/>
                  </a:moveTo>
                  <a:cubicBezTo>
                    <a:pt x="21" y="53"/>
                    <a:pt x="21" y="53"/>
                    <a:pt x="21" y="53"/>
                  </a:cubicBezTo>
                  <a:cubicBezTo>
                    <a:pt x="26" y="53"/>
                    <a:pt x="41" y="52"/>
                    <a:pt x="41" y="30"/>
                  </a:cubicBezTo>
                  <a:cubicBezTo>
                    <a:pt x="41" y="15"/>
                    <a:pt x="36" y="7"/>
                    <a:pt x="21" y="7"/>
                  </a:cubicBezTo>
                  <a:cubicBezTo>
                    <a:pt x="8" y="7"/>
                    <a:pt x="8" y="7"/>
                    <a:pt x="8" y="7"/>
                  </a:cubicBezTo>
                  <a:lnTo>
                    <a:pt x="8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" name="Freeform 17"/>
            <p:cNvSpPr>
              <a:spLocks noEditPoints="1"/>
            </p:cNvSpPr>
            <p:nvPr userDrawn="1"/>
          </p:nvSpPr>
          <p:spPr bwMode="auto">
            <a:xfrm>
              <a:off x="9100" y="3103"/>
              <a:ext cx="56" cy="63"/>
            </a:xfrm>
            <a:custGeom>
              <a:avLst/>
              <a:gdLst>
                <a:gd name="T0" fmla="*/ 39 w 40"/>
                <a:gd name="T1" fmla="*/ 30 h 45"/>
                <a:gd name="T2" fmla="*/ 20 w 40"/>
                <a:gd name="T3" fmla="*/ 45 h 45"/>
                <a:gd name="T4" fmla="*/ 0 w 40"/>
                <a:gd name="T5" fmla="*/ 22 h 45"/>
                <a:gd name="T6" fmla="*/ 20 w 40"/>
                <a:gd name="T7" fmla="*/ 0 h 45"/>
                <a:gd name="T8" fmla="*/ 39 w 40"/>
                <a:gd name="T9" fmla="*/ 24 h 45"/>
                <a:gd name="T10" fmla="*/ 7 w 40"/>
                <a:gd name="T11" fmla="*/ 24 h 45"/>
                <a:gd name="T12" fmla="*/ 21 w 40"/>
                <a:gd name="T13" fmla="*/ 39 h 45"/>
                <a:gd name="T14" fmla="*/ 32 w 40"/>
                <a:gd name="T15" fmla="*/ 30 h 45"/>
                <a:gd name="T16" fmla="*/ 39 w 40"/>
                <a:gd name="T17" fmla="*/ 30 h 45"/>
                <a:gd name="T18" fmla="*/ 32 w 40"/>
                <a:gd name="T19" fmla="*/ 18 h 45"/>
                <a:gd name="T20" fmla="*/ 19 w 40"/>
                <a:gd name="T21" fmla="*/ 6 h 45"/>
                <a:gd name="T22" fmla="*/ 7 w 40"/>
                <a:gd name="T23" fmla="*/ 18 h 45"/>
                <a:gd name="T24" fmla="*/ 32 w 40"/>
                <a:gd name="T25" fmla="*/ 1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5">
                  <a:moveTo>
                    <a:pt x="39" y="30"/>
                  </a:moveTo>
                  <a:cubicBezTo>
                    <a:pt x="37" y="40"/>
                    <a:pt x="30" y="45"/>
                    <a:pt x="20" y="45"/>
                  </a:cubicBezTo>
                  <a:cubicBezTo>
                    <a:pt x="6" y="45"/>
                    <a:pt x="0" y="35"/>
                    <a:pt x="0" y="22"/>
                  </a:cubicBezTo>
                  <a:cubicBezTo>
                    <a:pt x="0" y="9"/>
                    <a:pt x="8" y="0"/>
                    <a:pt x="20" y="0"/>
                  </a:cubicBezTo>
                  <a:cubicBezTo>
                    <a:pt x="35" y="0"/>
                    <a:pt x="40" y="14"/>
                    <a:pt x="39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32"/>
                    <a:pt x="11" y="39"/>
                    <a:pt x="21" y="39"/>
                  </a:cubicBezTo>
                  <a:cubicBezTo>
                    <a:pt x="26" y="39"/>
                    <a:pt x="31" y="36"/>
                    <a:pt x="32" y="30"/>
                  </a:cubicBezTo>
                  <a:lnTo>
                    <a:pt x="39" y="30"/>
                  </a:lnTo>
                  <a:close/>
                  <a:moveTo>
                    <a:pt x="32" y="18"/>
                  </a:moveTo>
                  <a:cubicBezTo>
                    <a:pt x="32" y="11"/>
                    <a:pt x="26" y="6"/>
                    <a:pt x="19" y="6"/>
                  </a:cubicBezTo>
                  <a:cubicBezTo>
                    <a:pt x="12" y="6"/>
                    <a:pt x="8" y="11"/>
                    <a:pt x="7" y="18"/>
                  </a:cubicBez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" name="Freeform 18"/>
            <p:cNvSpPr>
              <a:spLocks/>
            </p:cNvSpPr>
            <p:nvPr userDrawn="1"/>
          </p:nvSpPr>
          <p:spPr bwMode="auto">
            <a:xfrm>
              <a:off x="9156" y="3079"/>
              <a:ext cx="34" cy="86"/>
            </a:xfrm>
            <a:custGeom>
              <a:avLst/>
              <a:gdLst>
                <a:gd name="T0" fmla="*/ 8 w 24"/>
                <a:gd name="T1" fmla="*/ 24 h 61"/>
                <a:gd name="T2" fmla="*/ 0 w 24"/>
                <a:gd name="T3" fmla="*/ 24 h 61"/>
                <a:gd name="T4" fmla="*/ 0 w 24"/>
                <a:gd name="T5" fmla="*/ 18 h 61"/>
                <a:gd name="T6" fmla="*/ 8 w 24"/>
                <a:gd name="T7" fmla="*/ 18 h 61"/>
                <a:gd name="T8" fmla="*/ 8 w 24"/>
                <a:gd name="T9" fmla="*/ 11 h 61"/>
                <a:gd name="T10" fmla="*/ 20 w 24"/>
                <a:gd name="T11" fmla="*/ 0 h 61"/>
                <a:gd name="T12" fmla="*/ 24 w 24"/>
                <a:gd name="T13" fmla="*/ 1 h 61"/>
                <a:gd name="T14" fmla="*/ 24 w 24"/>
                <a:gd name="T15" fmla="*/ 7 h 61"/>
                <a:gd name="T16" fmla="*/ 20 w 24"/>
                <a:gd name="T17" fmla="*/ 7 h 61"/>
                <a:gd name="T18" fmla="*/ 15 w 24"/>
                <a:gd name="T19" fmla="*/ 11 h 61"/>
                <a:gd name="T20" fmla="*/ 15 w 24"/>
                <a:gd name="T21" fmla="*/ 18 h 61"/>
                <a:gd name="T22" fmla="*/ 23 w 24"/>
                <a:gd name="T23" fmla="*/ 18 h 61"/>
                <a:gd name="T24" fmla="*/ 23 w 24"/>
                <a:gd name="T25" fmla="*/ 24 h 61"/>
                <a:gd name="T26" fmla="*/ 15 w 24"/>
                <a:gd name="T27" fmla="*/ 24 h 61"/>
                <a:gd name="T28" fmla="*/ 15 w 24"/>
                <a:gd name="T29" fmla="*/ 61 h 61"/>
                <a:gd name="T30" fmla="*/ 8 w 24"/>
                <a:gd name="T31" fmla="*/ 61 h 61"/>
                <a:gd name="T32" fmla="*/ 8 w 24"/>
                <a:gd name="T33" fmla="*/ 2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61">
                  <a:moveTo>
                    <a:pt x="8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4"/>
                    <a:pt x="12" y="0"/>
                    <a:pt x="20" y="0"/>
                  </a:cubicBezTo>
                  <a:cubicBezTo>
                    <a:pt x="21" y="0"/>
                    <a:pt x="23" y="1"/>
                    <a:pt x="24" y="1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7"/>
                    <a:pt x="21" y="7"/>
                    <a:pt x="20" y="7"/>
                  </a:cubicBezTo>
                  <a:cubicBezTo>
                    <a:pt x="17" y="7"/>
                    <a:pt x="15" y="8"/>
                    <a:pt x="15" y="11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8" y="61"/>
                    <a:pt x="8" y="61"/>
                    <a:pt x="8" y="61"/>
                  </a:cubicBezTo>
                  <a:lnTo>
                    <a:pt x="8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" name="Freeform 19"/>
            <p:cNvSpPr>
              <a:spLocks noEditPoints="1"/>
            </p:cNvSpPr>
            <p:nvPr userDrawn="1"/>
          </p:nvSpPr>
          <p:spPr bwMode="auto">
            <a:xfrm>
              <a:off x="9190" y="3103"/>
              <a:ext cx="58" cy="63"/>
            </a:xfrm>
            <a:custGeom>
              <a:avLst/>
              <a:gdLst>
                <a:gd name="T0" fmla="*/ 40 w 41"/>
                <a:gd name="T1" fmla="*/ 30 h 45"/>
                <a:gd name="T2" fmla="*/ 21 w 41"/>
                <a:gd name="T3" fmla="*/ 45 h 45"/>
                <a:gd name="T4" fmla="*/ 0 w 41"/>
                <a:gd name="T5" fmla="*/ 22 h 45"/>
                <a:gd name="T6" fmla="*/ 21 w 41"/>
                <a:gd name="T7" fmla="*/ 0 h 45"/>
                <a:gd name="T8" fmla="*/ 40 w 41"/>
                <a:gd name="T9" fmla="*/ 24 h 45"/>
                <a:gd name="T10" fmla="*/ 8 w 41"/>
                <a:gd name="T11" fmla="*/ 24 h 45"/>
                <a:gd name="T12" fmla="*/ 21 w 41"/>
                <a:gd name="T13" fmla="*/ 39 h 45"/>
                <a:gd name="T14" fmla="*/ 32 w 41"/>
                <a:gd name="T15" fmla="*/ 30 h 45"/>
                <a:gd name="T16" fmla="*/ 40 w 41"/>
                <a:gd name="T17" fmla="*/ 30 h 45"/>
                <a:gd name="T18" fmla="*/ 33 w 41"/>
                <a:gd name="T19" fmla="*/ 18 h 45"/>
                <a:gd name="T20" fmla="*/ 20 w 41"/>
                <a:gd name="T21" fmla="*/ 6 h 45"/>
                <a:gd name="T22" fmla="*/ 8 w 41"/>
                <a:gd name="T23" fmla="*/ 18 h 45"/>
                <a:gd name="T24" fmla="*/ 33 w 41"/>
                <a:gd name="T25" fmla="*/ 1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45">
                  <a:moveTo>
                    <a:pt x="40" y="30"/>
                  </a:moveTo>
                  <a:cubicBezTo>
                    <a:pt x="38" y="40"/>
                    <a:pt x="31" y="45"/>
                    <a:pt x="21" y="45"/>
                  </a:cubicBezTo>
                  <a:cubicBezTo>
                    <a:pt x="7" y="45"/>
                    <a:pt x="1" y="35"/>
                    <a:pt x="0" y="22"/>
                  </a:cubicBezTo>
                  <a:cubicBezTo>
                    <a:pt x="0" y="9"/>
                    <a:pt x="9" y="0"/>
                    <a:pt x="21" y="0"/>
                  </a:cubicBezTo>
                  <a:cubicBezTo>
                    <a:pt x="36" y="0"/>
                    <a:pt x="41" y="14"/>
                    <a:pt x="40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32"/>
                    <a:pt x="12" y="39"/>
                    <a:pt x="21" y="39"/>
                  </a:cubicBezTo>
                  <a:cubicBezTo>
                    <a:pt x="27" y="39"/>
                    <a:pt x="31" y="36"/>
                    <a:pt x="32" y="30"/>
                  </a:cubicBezTo>
                  <a:lnTo>
                    <a:pt x="40" y="30"/>
                  </a:lnTo>
                  <a:close/>
                  <a:moveTo>
                    <a:pt x="33" y="18"/>
                  </a:moveTo>
                  <a:cubicBezTo>
                    <a:pt x="32" y="11"/>
                    <a:pt x="27" y="6"/>
                    <a:pt x="20" y="6"/>
                  </a:cubicBezTo>
                  <a:cubicBezTo>
                    <a:pt x="13" y="6"/>
                    <a:pt x="8" y="11"/>
                    <a:pt x="8" y="18"/>
                  </a:cubicBezTo>
                  <a:lnTo>
                    <a:pt x="33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" name="Freeform 20"/>
            <p:cNvSpPr>
              <a:spLocks/>
            </p:cNvSpPr>
            <p:nvPr userDrawn="1"/>
          </p:nvSpPr>
          <p:spPr bwMode="auto">
            <a:xfrm>
              <a:off x="9255" y="3103"/>
              <a:ext cx="51" cy="62"/>
            </a:xfrm>
            <a:custGeom>
              <a:avLst/>
              <a:gdLst>
                <a:gd name="T0" fmla="*/ 0 w 36"/>
                <a:gd name="T1" fmla="*/ 1 h 44"/>
                <a:gd name="T2" fmla="*/ 7 w 36"/>
                <a:gd name="T3" fmla="*/ 1 h 44"/>
                <a:gd name="T4" fmla="*/ 7 w 36"/>
                <a:gd name="T5" fmla="*/ 7 h 44"/>
                <a:gd name="T6" fmla="*/ 7 w 36"/>
                <a:gd name="T7" fmla="*/ 7 h 44"/>
                <a:gd name="T8" fmla="*/ 21 w 36"/>
                <a:gd name="T9" fmla="*/ 0 h 44"/>
                <a:gd name="T10" fmla="*/ 36 w 36"/>
                <a:gd name="T11" fmla="*/ 15 h 44"/>
                <a:gd name="T12" fmla="*/ 36 w 36"/>
                <a:gd name="T13" fmla="*/ 44 h 44"/>
                <a:gd name="T14" fmla="*/ 29 w 36"/>
                <a:gd name="T15" fmla="*/ 44 h 44"/>
                <a:gd name="T16" fmla="*/ 29 w 36"/>
                <a:gd name="T17" fmla="*/ 15 h 44"/>
                <a:gd name="T18" fmla="*/ 20 w 36"/>
                <a:gd name="T19" fmla="*/ 6 h 44"/>
                <a:gd name="T20" fmla="*/ 7 w 36"/>
                <a:gd name="T21" fmla="*/ 19 h 44"/>
                <a:gd name="T22" fmla="*/ 7 w 36"/>
                <a:gd name="T23" fmla="*/ 44 h 44"/>
                <a:gd name="T24" fmla="*/ 0 w 36"/>
                <a:gd name="T25" fmla="*/ 44 h 44"/>
                <a:gd name="T26" fmla="*/ 0 w 36"/>
                <a:gd name="T27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4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10" y="2"/>
                    <a:pt x="15" y="0"/>
                    <a:pt x="21" y="0"/>
                  </a:cubicBezTo>
                  <a:cubicBezTo>
                    <a:pt x="32" y="0"/>
                    <a:pt x="36" y="6"/>
                    <a:pt x="36" y="15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9"/>
                    <a:pt x="25" y="6"/>
                    <a:pt x="20" y="6"/>
                  </a:cubicBezTo>
                  <a:cubicBezTo>
                    <a:pt x="11" y="6"/>
                    <a:pt x="7" y="12"/>
                    <a:pt x="7" y="19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0" y="44"/>
                    <a:pt x="0" y="44"/>
                    <a:pt x="0" y="44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" name="Freeform 21"/>
            <p:cNvSpPr>
              <a:spLocks/>
            </p:cNvSpPr>
            <p:nvPr userDrawn="1"/>
          </p:nvSpPr>
          <p:spPr bwMode="auto">
            <a:xfrm>
              <a:off x="9315" y="3103"/>
              <a:ext cx="56" cy="63"/>
            </a:xfrm>
            <a:custGeom>
              <a:avLst/>
              <a:gdLst>
                <a:gd name="T0" fmla="*/ 32 w 40"/>
                <a:gd name="T1" fmla="*/ 14 h 45"/>
                <a:gd name="T2" fmla="*/ 21 w 40"/>
                <a:gd name="T3" fmla="*/ 6 h 45"/>
                <a:gd name="T4" fmla="*/ 8 w 40"/>
                <a:gd name="T5" fmla="*/ 23 h 45"/>
                <a:gd name="T6" fmla="*/ 21 w 40"/>
                <a:gd name="T7" fmla="*/ 39 h 45"/>
                <a:gd name="T8" fmla="*/ 32 w 40"/>
                <a:gd name="T9" fmla="*/ 28 h 45"/>
                <a:gd name="T10" fmla="*/ 40 w 40"/>
                <a:gd name="T11" fmla="*/ 28 h 45"/>
                <a:gd name="T12" fmla="*/ 21 w 40"/>
                <a:gd name="T13" fmla="*/ 45 h 45"/>
                <a:gd name="T14" fmla="*/ 0 w 40"/>
                <a:gd name="T15" fmla="*/ 23 h 45"/>
                <a:gd name="T16" fmla="*/ 21 w 40"/>
                <a:gd name="T17" fmla="*/ 0 h 45"/>
                <a:gd name="T18" fmla="*/ 39 w 40"/>
                <a:gd name="T19" fmla="*/ 14 h 45"/>
                <a:gd name="T20" fmla="*/ 32 w 40"/>
                <a:gd name="T21" fmla="*/ 1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45">
                  <a:moveTo>
                    <a:pt x="32" y="14"/>
                  </a:moveTo>
                  <a:cubicBezTo>
                    <a:pt x="31" y="9"/>
                    <a:pt x="27" y="6"/>
                    <a:pt x="21" y="6"/>
                  </a:cubicBezTo>
                  <a:cubicBezTo>
                    <a:pt x="11" y="6"/>
                    <a:pt x="8" y="14"/>
                    <a:pt x="8" y="23"/>
                  </a:cubicBezTo>
                  <a:cubicBezTo>
                    <a:pt x="8" y="31"/>
                    <a:pt x="11" y="39"/>
                    <a:pt x="21" y="39"/>
                  </a:cubicBezTo>
                  <a:cubicBezTo>
                    <a:pt x="27" y="39"/>
                    <a:pt x="32" y="35"/>
                    <a:pt x="32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38" y="39"/>
                    <a:pt x="32" y="45"/>
                    <a:pt x="21" y="45"/>
                  </a:cubicBezTo>
                  <a:cubicBezTo>
                    <a:pt x="7" y="45"/>
                    <a:pt x="0" y="36"/>
                    <a:pt x="0" y="23"/>
                  </a:cubicBezTo>
                  <a:cubicBezTo>
                    <a:pt x="0" y="10"/>
                    <a:pt x="7" y="0"/>
                    <a:pt x="21" y="0"/>
                  </a:cubicBezTo>
                  <a:cubicBezTo>
                    <a:pt x="31" y="0"/>
                    <a:pt x="38" y="4"/>
                    <a:pt x="39" y="14"/>
                  </a:cubicBezTo>
                  <a:lnTo>
                    <a:pt x="32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" name="Freeform 22"/>
            <p:cNvSpPr>
              <a:spLocks noEditPoints="1"/>
            </p:cNvSpPr>
            <p:nvPr userDrawn="1"/>
          </p:nvSpPr>
          <p:spPr bwMode="auto">
            <a:xfrm>
              <a:off x="9377" y="3103"/>
              <a:ext cx="56" cy="63"/>
            </a:xfrm>
            <a:custGeom>
              <a:avLst/>
              <a:gdLst>
                <a:gd name="T0" fmla="*/ 39 w 40"/>
                <a:gd name="T1" fmla="*/ 30 h 45"/>
                <a:gd name="T2" fmla="*/ 20 w 40"/>
                <a:gd name="T3" fmla="*/ 45 h 45"/>
                <a:gd name="T4" fmla="*/ 0 w 40"/>
                <a:gd name="T5" fmla="*/ 22 h 45"/>
                <a:gd name="T6" fmla="*/ 20 w 40"/>
                <a:gd name="T7" fmla="*/ 0 h 45"/>
                <a:gd name="T8" fmla="*/ 40 w 40"/>
                <a:gd name="T9" fmla="*/ 24 h 45"/>
                <a:gd name="T10" fmla="*/ 7 w 40"/>
                <a:gd name="T11" fmla="*/ 24 h 45"/>
                <a:gd name="T12" fmla="*/ 21 w 40"/>
                <a:gd name="T13" fmla="*/ 39 h 45"/>
                <a:gd name="T14" fmla="*/ 32 w 40"/>
                <a:gd name="T15" fmla="*/ 30 h 45"/>
                <a:gd name="T16" fmla="*/ 39 w 40"/>
                <a:gd name="T17" fmla="*/ 30 h 45"/>
                <a:gd name="T18" fmla="*/ 32 w 40"/>
                <a:gd name="T19" fmla="*/ 18 h 45"/>
                <a:gd name="T20" fmla="*/ 20 w 40"/>
                <a:gd name="T21" fmla="*/ 6 h 45"/>
                <a:gd name="T22" fmla="*/ 7 w 40"/>
                <a:gd name="T23" fmla="*/ 18 h 45"/>
                <a:gd name="T24" fmla="*/ 32 w 40"/>
                <a:gd name="T25" fmla="*/ 1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5">
                  <a:moveTo>
                    <a:pt x="39" y="30"/>
                  </a:moveTo>
                  <a:cubicBezTo>
                    <a:pt x="37" y="40"/>
                    <a:pt x="30" y="45"/>
                    <a:pt x="20" y="45"/>
                  </a:cubicBezTo>
                  <a:cubicBezTo>
                    <a:pt x="7" y="45"/>
                    <a:pt x="0" y="35"/>
                    <a:pt x="0" y="22"/>
                  </a:cubicBezTo>
                  <a:cubicBezTo>
                    <a:pt x="0" y="9"/>
                    <a:pt x="8" y="0"/>
                    <a:pt x="20" y="0"/>
                  </a:cubicBezTo>
                  <a:cubicBezTo>
                    <a:pt x="35" y="0"/>
                    <a:pt x="40" y="14"/>
                    <a:pt x="40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32"/>
                    <a:pt x="11" y="39"/>
                    <a:pt x="21" y="39"/>
                  </a:cubicBezTo>
                  <a:cubicBezTo>
                    <a:pt x="27" y="39"/>
                    <a:pt x="31" y="36"/>
                    <a:pt x="32" y="30"/>
                  </a:cubicBezTo>
                  <a:lnTo>
                    <a:pt x="39" y="30"/>
                  </a:lnTo>
                  <a:close/>
                  <a:moveTo>
                    <a:pt x="32" y="18"/>
                  </a:moveTo>
                  <a:cubicBezTo>
                    <a:pt x="32" y="11"/>
                    <a:pt x="27" y="6"/>
                    <a:pt x="20" y="6"/>
                  </a:cubicBezTo>
                  <a:cubicBezTo>
                    <a:pt x="12" y="6"/>
                    <a:pt x="8" y="11"/>
                    <a:pt x="7" y="18"/>
                  </a:cubicBez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" name="Freeform 23"/>
            <p:cNvSpPr>
              <a:spLocks noEditPoints="1"/>
            </p:cNvSpPr>
            <p:nvPr userDrawn="1"/>
          </p:nvSpPr>
          <p:spPr bwMode="auto">
            <a:xfrm>
              <a:off x="8268" y="3066"/>
              <a:ext cx="137" cy="137"/>
            </a:xfrm>
            <a:custGeom>
              <a:avLst/>
              <a:gdLst>
                <a:gd name="T0" fmla="*/ 49 w 97"/>
                <a:gd name="T1" fmla="*/ 97 h 97"/>
                <a:gd name="T2" fmla="*/ 14 w 97"/>
                <a:gd name="T3" fmla="*/ 82 h 97"/>
                <a:gd name="T4" fmla="*/ 0 w 97"/>
                <a:gd name="T5" fmla="*/ 48 h 97"/>
                <a:gd name="T6" fmla="*/ 14 w 97"/>
                <a:gd name="T7" fmla="*/ 14 h 97"/>
                <a:gd name="T8" fmla="*/ 49 w 97"/>
                <a:gd name="T9" fmla="*/ 0 h 97"/>
                <a:gd name="T10" fmla="*/ 83 w 97"/>
                <a:gd name="T11" fmla="*/ 14 h 97"/>
                <a:gd name="T12" fmla="*/ 97 w 97"/>
                <a:gd name="T13" fmla="*/ 48 h 97"/>
                <a:gd name="T14" fmla="*/ 83 w 97"/>
                <a:gd name="T15" fmla="*/ 82 h 97"/>
                <a:gd name="T16" fmla="*/ 49 w 97"/>
                <a:gd name="T17" fmla="*/ 97 h 97"/>
                <a:gd name="T18" fmla="*/ 49 w 97"/>
                <a:gd name="T19" fmla="*/ 2 h 97"/>
                <a:gd name="T20" fmla="*/ 2 w 97"/>
                <a:gd name="T21" fmla="*/ 48 h 97"/>
                <a:gd name="T22" fmla="*/ 49 w 97"/>
                <a:gd name="T23" fmla="*/ 95 h 97"/>
                <a:gd name="T24" fmla="*/ 95 w 97"/>
                <a:gd name="T25" fmla="*/ 48 h 97"/>
                <a:gd name="T26" fmla="*/ 49 w 97"/>
                <a:gd name="T27" fmla="*/ 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7" h="97">
                  <a:moveTo>
                    <a:pt x="49" y="97"/>
                  </a:moveTo>
                  <a:cubicBezTo>
                    <a:pt x="36" y="97"/>
                    <a:pt x="24" y="92"/>
                    <a:pt x="14" y="82"/>
                  </a:cubicBezTo>
                  <a:cubicBezTo>
                    <a:pt x="5" y="73"/>
                    <a:pt x="0" y="61"/>
                    <a:pt x="0" y="48"/>
                  </a:cubicBezTo>
                  <a:cubicBezTo>
                    <a:pt x="0" y="35"/>
                    <a:pt x="5" y="23"/>
                    <a:pt x="14" y="14"/>
                  </a:cubicBezTo>
                  <a:cubicBezTo>
                    <a:pt x="24" y="5"/>
                    <a:pt x="36" y="0"/>
                    <a:pt x="49" y="0"/>
                  </a:cubicBezTo>
                  <a:cubicBezTo>
                    <a:pt x="62" y="0"/>
                    <a:pt x="74" y="5"/>
                    <a:pt x="83" y="14"/>
                  </a:cubicBezTo>
                  <a:cubicBezTo>
                    <a:pt x="92" y="23"/>
                    <a:pt x="97" y="35"/>
                    <a:pt x="97" y="48"/>
                  </a:cubicBezTo>
                  <a:cubicBezTo>
                    <a:pt x="97" y="61"/>
                    <a:pt x="92" y="73"/>
                    <a:pt x="83" y="82"/>
                  </a:cubicBezTo>
                  <a:cubicBezTo>
                    <a:pt x="74" y="92"/>
                    <a:pt x="62" y="97"/>
                    <a:pt x="49" y="97"/>
                  </a:cubicBezTo>
                  <a:moveTo>
                    <a:pt x="49" y="2"/>
                  </a:moveTo>
                  <a:cubicBezTo>
                    <a:pt x="23" y="2"/>
                    <a:pt x="2" y="23"/>
                    <a:pt x="2" y="48"/>
                  </a:cubicBezTo>
                  <a:cubicBezTo>
                    <a:pt x="2" y="74"/>
                    <a:pt x="23" y="95"/>
                    <a:pt x="49" y="95"/>
                  </a:cubicBezTo>
                  <a:cubicBezTo>
                    <a:pt x="74" y="95"/>
                    <a:pt x="95" y="74"/>
                    <a:pt x="95" y="48"/>
                  </a:cubicBezTo>
                  <a:cubicBezTo>
                    <a:pt x="95" y="23"/>
                    <a:pt x="74" y="2"/>
                    <a:pt x="49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" name="Oval 24"/>
            <p:cNvSpPr>
              <a:spLocks noChangeArrowheads="1"/>
            </p:cNvSpPr>
            <p:nvPr userDrawn="1"/>
          </p:nvSpPr>
          <p:spPr bwMode="auto">
            <a:xfrm>
              <a:off x="8333" y="3206"/>
              <a:ext cx="7" cy="1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" name="Freeform 25"/>
            <p:cNvSpPr>
              <a:spLocks/>
            </p:cNvSpPr>
            <p:nvPr userDrawn="1"/>
          </p:nvSpPr>
          <p:spPr bwMode="auto">
            <a:xfrm>
              <a:off x="8343" y="3204"/>
              <a:ext cx="14" cy="10"/>
            </a:xfrm>
            <a:custGeom>
              <a:avLst/>
              <a:gdLst>
                <a:gd name="T0" fmla="*/ 4 w 10"/>
                <a:gd name="T1" fmla="*/ 5 h 7"/>
                <a:gd name="T2" fmla="*/ 10 w 10"/>
                <a:gd name="T3" fmla="*/ 6 h 7"/>
                <a:gd name="T4" fmla="*/ 6 w 10"/>
                <a:gd name="T5" fmla="*/ 1 h 7"/>
                <a:gd name="T6" fmla="*/ 0 w 10"/>
                <a:gd name="T7" fmla="*/ 1 h 7"/>
                <a:gd name="T8" fmla="*/ 4 w 10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4" y="5"/>
                  </a:moveTo>
                  <a:cubicBezTo>
                    <a:pt x="7" y="7"/>
                    <a:pt x="10" y="6"/>
                    <a:pt x="10" y="6"/>
                  </a:cubicBezTo>
                  <a:cubicBezTo>
                    <a:pt x="10" y="6"/>
                    <a:pt x="9" y="2"/>
                    <a:pt x="6" y="1"/>
                  </a:cubicBezTo>
                  <a:cubicBezTo>
                    <a:pt x="3" y="0"/>
                    <a:pt x="0" y="1"/>
                    <a:pt x="0" y="1"/>
                  </a:cubicBezTo>
                  <a:cubicBezTo>
                    <a:pt x="0" y="1"/>
                    <a:pt x="1" y="4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" name="Freeform 26"/>
            <p:cNvSpPr>
              <a:spLocks/>
            </p:cNvSpPr>
            <p:nvPr userDrawn="1"/>
          </p:nvSpPr>
          <p:spPr bwMode="auto">
            <a:xfrm>
              <a:off x="8355" y="3202"/>
              <a:ext cx="15" cy="8"/>
            </a:xfrm>
            <a:custGeom>
              <a:avLst/>
              <a:gdLst>
                <a:gd name="T0" fmla="*/ 5 w 11"/>
                <a:gd name="T1" fmla="*/ 5 h 6"/>
                <a:gd name="T2" fmla="*/ 11 w 11"/>
                <a:gd name="T3" fmla="*/ 5 h 6"/>
                <a:gd name="T4" fmla="*/ 6 w 11"/>
                <a:gd name="T5" fmla="*/ 1 h 6"/>
                <a:gd name="T6" fmla="*/ 0 w 11"/>
                <a:gd name="T7" fmla="*/ 1 h 6"/>
                <a:gd name="T8" fmla="*/ 5 w 11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5" y="5"/>
                  </a:moveTo>
                  <a:cubicBezTo>
                    <a:pt x="8" y="6"/>
                    <a:pt x="11" y="5"/>
                    <a:pt x="11" y="5"/>
                  </a:cubicBezTo>
                  <a:cubicBezTo>
                    <a:pt x="11" y="5"/>
                    <a:pt x="9" y="2"/>
                    <a:pt x="6" y="1"/>
                  </a:cubicBezTo>
                  <a:cubicBezTo>
                    <a:pt x="3" y="0"/>
                    <a:pt x="0" y="1"/>
                    <a:pt x="0" y="1"/>
                  </a:cubicBezTo>
                  <a:cubicBezTo>
                    <a:pt x="0" y="1"/>
                    <a:pt x="1" y="4"/>
                    <a:pt x="5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" name="Freeform 27"/>
            <p:cNvSpPr>
              <a:spLocks/>
            </p:cNvSpPr>
            <p:nvPr userDrawn="1"/>
          </p:nvSpPr>
          <p:spPr bwMode="auto">
            <a:xfrm>
              <a:off x="8364" y="3197"/>
              <a:ext cx="17" cy="7"/>
            </a:xfrm>
            <a:custGeom>
              <a:avLst/>
              <a:gdLst>
                <a:gd name="T0" fmla="*/ 6 w 12"/>
                <a:gd name="T1" fmla="*/ 5 h 5"/>
                <a:gd name="T2" fmla="*/ 12 w 12"/>
                <a:gd name="T3" fmla="*/ 3 h 5"/>
                <a:gd name="T4" fmla="*/ 6 w 12"/>
                <a:gd name="T5" fmla="*/ 0 h 5"/>
                <a:gd name="T6" fmla="*/ 0 w 12"/>
                <a:gd name="T7" fmla="*/ 2 h 5"/>
                <a:gd name="T8" fmla="*/ 6 w 1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6" y="5"/>
                  </a:moveTo>
                  <a:cubicBezTo>
                    <a:pt x="9" y="5"/>
                    <a:pt x="12" y="3"/>
                    <a:pt x="12" y="3"/>
                  </a:cubicBezTo>
                  <a:cubicBezTo>
                    <a:pt x="12" y="3"/>
                    <a:pt x="10" y="1"/>
                    <a:pt x="6" y="0"/>
                  </a:cubicBezTo>
                  <a:cubicBezTo>
                    <a:pt x="3" y="0"/>
                    <a:pt x="0" y="2"/>
                    <a:pt x="0" y="2"/>
                  </a:cubicBezTo>
                  <a:cubicBezTo>
                    <a:pt x="0" y="2"/>
                    <a:pt x="3" y="4"/>
                    <a:pt x="6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" name="Freeform 28"/>
            <p:cNvSpPr>
              <a:spLocks/>
            </p:cNvSpPr>
            <p:nvPr userDrawn="1"/>
          </p:nvSpPr>
          <p:spPr bwMode="auto">
            <a:xfrm>
              <a:off x="8376" y="3190"/>
              <a:ext cx="15" cy="7"/>
            </a:xfrm>
            <a:custGeom>
              <a:avLst/>
              <a:gdLst>
                <a:gd name="T0" fmla="*/ 5 w 11"/>
                <a:gd name="T1" fmla="*/ 5 h 5"/>
                <a:gd name="T2" fmla="*/ 11 w 11"/>
                <a:gd name="T3" fmla="*/ 3 h 5"/>
                <a:gd name="T4" fmla="*/ 5 w 11"/>
                <a:gd name="T5" fmla="*/ 0 h 5"/>
                <a:gd name="T6" fmla="*/ 0 w 11"/>
                <a:gd name="T7" fmla="*/ 3 h 5"/>
                <a:gd name="T8" fmla="*/ 5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5" y="5"/>
                  </a:moveTo>
                  <a:cubicBezTo>
                    <a:pt x="9" y="5"/>
                    <a:pt x="11" y="3"/>
                    <a:pt x="11" y="3"/>
                  </a:cubicBezTo>
                  <a:cubicBezTo>
                    <a:pt x="11" y="3"/>
                    <a:pt x="8" y="0"/>
                    <a:pt x="5" y="0"/>
                  </a:cubicBezTo>
                  <a:cubicBezTo>
                    <a:pt x="2" y="0"/>
                    <a:pt x="0" y="3"/>
                    <a:pt x="0" y="3"/>
                  </a:cubicBezTo>
                  <a:cubicBezTo>
                    <a:pt x="0" y="3"/>
                    <a:pt x="2" y="5"/>
                    <a:pt x="5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" name="Freeform 29"/>
            <p:cNvSpPr>
              <a:spLocks/>
            </p:cNvSpPr>
            <p:nvPr userDrawn="1"/>
          </p:nvSpPr>
          <p:spPr bwMode="auto">
            <a:xfrm>
              <a:off x="8384" y="3182"/>
              <a:ext cx="16" cy="8"/>
            </a:xfrm>
            <a:custGeom>
              <a:avLst/>
              <a:gdLst>
                <a:gd name="T0" fmla="*/ 6 w 11"/>
                <a:gd name="T1" fmla="*/ 5 h 6"/>
                <a:gd name="T2" fmla="*/ 11 w 11"/>
                <a:gd name="T3" fmla="*/ 2 h 6"/>
                <a:gd name="T4" fmla="*/ 5 w 11"/>
                <a:gd name="T5" fmla="*/ 1 h 6"/>
                <a:gd name="T6" fmla="*/ 0 w 11"/>
                <a:gd name="T7" fmla="*/ 4 h 6"/>
                <a:gd name="T8" fmla="*/ 6 w 11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6" y="5"/>
                  </a:moveTo>
                  <a:cubicBezTo>
                    <a:pt x="9" y="5"/>
                    <a:pt x="11" y="2"/>
                    <a:pt x="11" y="2"/>
                  </a:cubicBezTo>
                  <a:cubicBezTo>
                    <a:pt x="11" y="2"/>
                    <a:pt x="8" y="0"/>
                    <a:pt x="5" y="1"/>
                  </a:cubicBezTo>
                  <a:cubicBezTo>
                    <a:pt x="2" y="1"/>
                    <a:pt x="0" y="4"/>
                    <a:pt x="0" y="4"/>
                  </a:cubicBezTo>
                  <a:cubicBezTo>
                    <a:pt x="0" y="4"/>
                    <a:pt x="3" y="6"/>
                    <a:pt x="6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" name="Freeform 30"/>
            <p:cNvSpPr>
              <a:spLocks/>
            </p:cNvSpPr>
            <p:nvPr userDrawn="1"/>
          </p:nvSpPr>
          <p:spPr bwMode="auto">
            <a:xfrm>
              <a:off x="8393" y="3172"/>
              <a:ext cx="15" cy="10"/>
            </a:xfrm>
            <a:custGeom>
              <a:avLst/>
              <a:gdLst>
                <a:gd name="T0" fmla="*/ 6 w 11"/>
                <a:gd name="T1" fmla="*/ 6 h 7"/>
                <a:gd name="T2" fmla="*/ 11 w 11"/>
                <a:gd name="T3" fmla="*/ 1 h 7"/>
                <a:gd name="T4" fmla="*/ 4 w 11"/>
                <a:gd name="T5" fmla="*/ 1 h 7"/>
                <a:gd name="T6" fmla="*/ 0 w 11"/>
                <a:gd name="T7" fmla="*/ 5 h 7"/>
                <a:gd name="T8" fmla="*/ 6 w 11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6" y="6"/>
                  </a:moveTo>
                  <a:cubicBezTo>
                    <a:pt x="9" y="5"/>
                    <a:pt x="11" y="1"/>
                    <a:pt x="11" y="1"/>
                  </a:cubicBezTo>
                  <a:cubicBezTo>
                    <a:pt x="11" y="1"/>
                    <a:pt x="7" y="0"/>
                    <a:pt x="4" y="1"/>
                  </a:cubicBezTo>
                  <a:cubicBezTo>
                    <a:pt x="1" y="2"/>
                    <a:pt x="0" y="5"/>
                    <a:pt x="0" y="5"/>
                  </a:cubicBezTo>
                  <a:cubicBezTo>
                    <a:pt x="0" y="5"/>
                    <a:pt x="3" y="7"/>
                    <a:pt x="6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" name="Freeform 31"/>
            <p:cNvSpPr>
              <a:spLocks/>
            </p:cNvSpPr>
            <p:nvPr userDrawn="1"/>
          </p:nvSpPr>
          <p:spPr bwMode="auto">
            <a:xfrm>
              <a:off x="8398" y="3161"/>
              <a:ext cx="15" cy="11"/>
            </a:xfrm>
            <a:custGeom>
              <a:avLst/>
              <a:gdLst>
                <a:gd name="T0" fmla="*/ 6 w 10"/>
                <a:gd name="T1" fmla="*/ 6 h 8"/>
                <a:gd name="T2" fmla="*/ 10 w 10"/>
                <a:gd name="T3" fmla="*/ 1 h 8"/>
                <a:gd name="T4" fmla="*/ 4 w 10"/>
                <a:gd name="T5" fmla="*/ 2 h 8"/>
                <a:gd name="T6" fmla="*/ 0 w 10"/>
                <a:gd name="T7" fmla="*/ 7 h 8"/>
                <a:gd name="T8" fmla="*/ 6 w 10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6" y="6"/>
                  </a:moveTo>
                  <a:cubicBezTo>
                    <a:pt x="9" y="4"/>
                    <a:pt x="10" y="1"/>
                    <a:pt x="10" y="1"/>
                  </a:cubicBezTo>
                  <a:cubicBezTo>
                    <a:pt x="10" y="1"/>
                    <a:pt x="7" y="0"/>
                    <a:pt x="4" y="2"/>
                  </a:cubicBezTo>
                  <a:cubicBezTo>
                    <a:pt x="1" y="3"/>
                    <a:pt x="0" y="7"/>
                    <a:pt x="0" y="7"/>
                  </a:cubicBezTo>
                  <a:cubicBezTo>
                    <a:pt x="0" y="7"/>
                    <a:pt x="4" y="8"/>
                    <a:pt x="6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" name="Freeform 32"/>
            <p:cNvSpPr>
              <a:spLocks/>
            </p:cNvSpPr>
            <p:nvPr userDrawn="1"/>
          </p:nvSpPr>
          <p:spPr bwMode="auto">
            <a:xfrm>
              <a:off x="8404" y="3149"/>
              <a:ext cx="13" cy="12"/>
            </a:xfrm>
            <a:custGeom>
              <a:avLst/>
              <a:gdLst>
                <a:gd name="T0" fmla="*/ 6 w 9"/>
                <a:gd name="T1" fmla="*/ 6 h 8"/>
                <a:gd name="T2" fmla="*/ 9 w 9"/>
                <a:gd name="T3" fmla="*/ 0 h 8"/>
                <a:gd name="T4" fmla="*/ 3 w 9"/>
                <a:gd name="T5" fmla="*/ 2 h 8"/>
                <a:gd name="T6" fmla="*/ 0 w 9"/>
                <a:gd name="T7" fmla="*/ 7 h 8"/>
                <a:gd name="T8" fmla="*/ 6 w 9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6" y="6"/>
                  </a:moveTo>
                  <a:cubicBezTo>
                    <a:pt x="8" y="4"/>
                    <a:pt x="9" y="0"/>
                    <a:pt x="9" y="0"/>
                  </a:cubicBezTo>
                  <a:cubicBezTo>
                    <a:pt x="9" y="0"/>
                    <a:pt x="5" y="0"/>
                    <a:pt x="3" y="2"/>
                  </a:cubicBezTo>
                  <a:cubicBezTo>
                    <a:pt x="0" y="4"/>
                    <a:pt x="0" y="7"/>
                    <a:pt x="0" y="7"/>
                  </a:cubicBezTo>
                  <a:cubicBezTo>
                    <a:pt x="0" y="7"/>
                    <a:pt x="3" y="8"/>
                    <a:pt x="6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" name="Freeform 33"/>
            <p:cNvSpPr>
              <a:spLocks/>
            </p:cNvSpPr>
            <p:nvPr userDrawn="1"/>
          </p:nvSpPr>
          <p:spPr bwMode="auto">
            <a:xfrm>
              <a:off x="8407" y="3137"/>
              <a:ext cx="11" cy="12"/>
            </a:xfrm>
            <a:custGeom>
              <a:avLst/>
              <a:gdLst>
                <a:gd name="T0" fmla="*/ 6 w 8"/>
                <a:gd name="T1" fmla="*/ 6 h 9"/>
                <a:gd name="T2" fmla="*/ 8 w 8"/>
                <a:gd name="T3" fmla="*/ 0 h 9"/>
                <a:gd name="T4" fmla="*/ 2 w 8"/>
                <a:gd name="T5" fmla="*/ 3 h 9"/>
                <a:gd name="T6" fmla="*/ 0 w 8"/>
                <a:gd name="T7" fmla="*/ 9 h 9"/>
                <a:gd name="T8" fmla="*/ 6 w 8"/>
                <a:gd name="T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6" y="6"/>
                  </a:moveTo>
                  <a:cubicBezTo>
                    <a:pt x="8" y="4"/>
                    <a:pt x="8" y="0"/>
                    <a:pt x="8" y="0"/>
                  </a:cubicBezTo>
                  <a:cubicBezTo>
                    <a:pt x="8" y="0"/>
                    <a:pt x="4" y="0"/>
                    <a:pt x="2" y="3"/>
                  </a:cubicBezTo>
                  <a:cubicBezTo>
                    <a:pt x="0" y="5"/>
                    <a:pt x="0" y="9"/>
                    <a:pt x="0" y="9"/>
                  </a:cubicBezTo>
                  <a:cubicBezTo>
                    <a:pt x="0" y="9"/>
                    <a:pt x="4" y="8"/>
                    <a:pt x="6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" name="Freeform 34"/>
            <p:cNvSpPr>
              <a:spLocks/>
            </p:cNvSpPr>
            <p:nvPr userDrawn="1"/>
          </p:nvSpPr>
          <p:spPr bwMode="auto">
            <a:xfrm>
              <a:off x="8407" y="3124"/>
              <a:ext cx="11" cy="14"/>
            </a:xfrm>
            <a:custGeom>
              <a:avLst/>
              <a:gdLst>
                <a:gd name="T0" fmla="*/ 6 w 8"/>
                <a:gd name="T1" fmla="*/ 6 h 10"/>
                <a:gd name="T2" fmla="*/ 7 w 8"/>
                <a:gd name="T3" fmla="*/ 0 h 10"/>
                <a:gd name="T4" fmla="*/ 2 w 8"/>
                <a:gd name="T5" fmla="*/ 3 h 10"/>
                <a:gd name="T6" fmla="*/ 1 w 8"/>
                <a:gd name="T7" fmla="*/ 10 h 10"/>
                <a:gd name="T8" fmla="*/ 6 w 8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6" y="6"/>
                  </a:moveTo>
                  <a:cubicBezTo>
                    <a:pt x="8" y="3"/>
                    <a:pt x="7" y="0"/>
                    <a:pt x="7" y="0"/>
                  </a:cubicBezTo>
                  <a:cubicBezTo>
                    <a:pt x="7" y="0"/>
                    <a:pt x="4" y="1"/>
                    <a:pt x="2" y="3"/>
                  </a:cubicBezTo>
                  <a:cubicBezTo>
                    <a:pt x="0" y="6"/>
                    <a:pt x="1" y="10"/>
                    <a:pt x="1" y="10"/>
                  </a:cubicBezTo>
                  <a:cubicBezTo>
                    <a:pt x="1" y="10"/>
                    <a:pt x="4" y="9"/>
                    <a:pt x="6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" name="Freeform 35"/>
            <p:cNvSpPr>
              <a:spLocks/>
            </p:cNvSpPr>
            <p:nvPr userDrawn="1"/>
          </p:nvSpPr>
          <p:spPr bwMode="auto">
            <a:xfrm>
              <a:off x="8407" y="3111"/>
              <a:ext cx="10" cy="16"/>
            </a:xfrm>
            <a:custGeom>
              <a:avLst/>
              <a:gdLst>
                <a:gd name="T0" fmla="*/ 5 w 7"/>
                <a:gd name="T1" fmla="*/ 6 h 11"/>
                <a:gd name="T2" fmla="*/ 6 w 7"/>
                <a:gd name="T3" fmla="*/ 0 h 11"/>
                <a:gd name="T4" fmla="*/ 1 w 7"/>
                <a:gd name="T5" fmla="*/ 4 h 11"/>
                <a:gd name="T6" fmla="*/ 1 w 7"/>
                <a:gd name="T7" fmla="*/ 11 h 11"/>
                <a:gd name="T8" fmla="*/ 5 w 7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5" y="6"/>
                  </a:moveTo>
                  <a:cubicBezTo>
                    <a:pt x="7" y="3"/>
                    <a:pt x="6" y="0"/>
                    <a:pt x="6" y="0"/>
                  </a:cubicBezTo>
                  <a:cubicBezTo>
                    <a:pt x="6" y="0"/>
                    <a:pt x="2" y="1"/>
                    <a:pt x="1" y="4"/>
                  </a:cubicBezTo>
                  <a:cubicBezTo>
                    <a:pt x="0" y="7"/>
                    <a:pt x="1" y="11"/>
                    <a:pt x="1" y="11"/>
                  </a:cubicBezTo>
                  <a:cubicBezTo>
                    <a:pt x="1" y="11"/>
                    <a:pt x="4" y="9"/>
                    <a:pt x="5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" name="Freeform 36"/>
            <p:cNvSpPr>
              <a:spLocks/>
            </p:cNvSpPr>
            <p:nvPr userDrawn="1"/>
          </p:nvSpPr>
          <p:spPr bwMode="auto">
            <a:xfrm>
              <a:off x="8404" y="3099"/>
              <a:ext cx="9" cy="16"/>
            </a:xfrm>
            <a:custGeom>
              <a:avLst/>
              <a:gdLst>
                <a:gd name="T0" fmla="*/ 5 w 6"/>
                <a:gd name="T1" fmla="*/ 7 h 12"/>
                <a:gd name="T2" fmla="*/ 4 w 6"/>
                <a:gd name="T3" fmla="*/ 0 h 12"/>
                <a:gd name="T4" fmla="*/ 0 w 6"/>
                <a:gd name="T5" fmla="*/ 5 h 12"/>
                <a:gd name="T6" fmla="*/ 1 w 6"/>
                <a:gd name="T7" fmla="*/ 12 h 12"/>
                <a:gd name="T8" fmla="*/ 5 w 6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2">
                  <a:moveTo>
                    <a:pt x="5" y="7"/>
                  </a:moveTo>
                  <a:cubicBezTo>
                    <a:pt x="6" y="4"/>
                    <a:pt x="4" y="0"/>
                    <a:pt x="4" y="0"/>
                  </a:cubicBezTo>
                  <a:cubicBezTo>
                    <a:pt x="4" y="0"/>
                    <a:pt x="1" y="2"/>
                    <a:pt x="0" y="5"/>
                  </a:cubicBezTo>
                  <a:cubicBezTo>
                    <a:pt x="0" y="8"/>
                    <a:pt x="1" y="12"/>
                    <a:pt x="1" y="12"/>
                  </a:cubicBezTo>
                  <a:cubicBezTo>
                    <a:pt x="1" y="12"/>
                    <a:pt x="4" y="10"/>
                    <a:pt x="5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" name="Freeform 37"/>
            <p:cNvSpPr>
              <a:spLocks/>
            </p:cNvSpPr>
            <p:nvPr userDrawn="1"/>
          </p:nvSpPr>
          <p:spPr bwMode="auto">
            <a:xfrm>
              <a:off x="8398" y="3087"/>
              <a:ext cx="9" cy="17"/>
            </a:xfrm>
            <a:custGeom>
              <a:avLst/>
              <a:gdLst>
                <a:gd name="T0" fmla="*/ 5 w 6"/>
                <a:gd name="T1" fmla="*/ 6 h 12"/>
                <a:gd name="T2" fmla="*/ 4 w 6"/>
                <a:gd name="T3" fmla="*/ 0 h 12"/>
                <a:gd name="T4" fmla="*/ 1 w 6"/>
                <a:gd name="T5" fmla="*/ 6 h 12"/>
                <a:gd name="T6" fmla="*/ 2 w 6"/>
                <a:gd name="T7" fmla="*/ 12 h 12"/>
                <a:gd name="T8" fmla="*/ 5 w 6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2">
                  <a:moveTo>
                    <a:pt x="5" y="6"/>
                  </a:moveTo>
                  <a:cubicBezTo>
                    <a:pt x="6" y="3"/>
                    <a:pt x="4" y="0"/>
                    <a:pt x="4" y="0"/>
                  </a:cubicBezTo>
                  <a:cubicBezTo>
                    <a:pt x="4" y="0"/>
                    <a:pt x="1" y="3"/>
                    <a:pt x="1" y="6"/>
                  </a:cubicBezTo>
                  <a:cubicBezTo>
                    <a:pt x="0" y="9"/>
                    <a:pt x="2" y="12"/>
                    <a:pt x="2" y="12"/>
                  </a:cubicBezTo>
                  <a:cubicBezTo>
                    <a:pt x="2" y="12"/>
                    <a:pt x="5" y="10"/>
                    <a:pt x="5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" name="Freeform 38"/>
            <p:cNvSpPr>
              <a:spLocks/>
            </p:cNvSpPr>
            <p:nvPr userDrawn="1"/>
          </p:nvSpPr>
          <p:spPr bwMode="auto">
            <a:xfrm>
              <a:off x="8391" y="3077"/>
              <a:ext cx="9" cy="17"/>
            </a:xfrm>
            <a:custGeom>
              <a:avLst/>
              <a:gdLst>
                <a:gd name="T0" fmla="*/ 5 w 6"/>
                <a:gd name="T1" fmla="*/ 6 h 12"/>
                <a:gd name="T2" fmla="*/ 3 w 6"/>
                <a:gd name="T3" fmla="*/ 0 h 12"/>
                <a:gd name="T4" fmla="*/ 1 w 6"/>
                <a:gd name="T5" fmla="*/ 6 h 12"/>
                <a:gd name="T6" fmla="*/ 3 w 6"/>
                <a:gd name="T7" fmla="*/ 12 h 12"/>
                <a:gd name="T8" fmla="*/ 5 w 6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2">
                  <a:moveTo>
                    <a:pt x="5" y="6"/>
                  </a:moveTo>
                  <a:cubicBezTo>
                    <a:pt x="5" y="3"/>
                    <a:pt x="3" y="0"/>
                    <a:pt x="3" y="0"/>
                  </a:cubicBezTo>
                  <a:cubicBezTo>
                    <a:pt x="3" y="0"/>
                    <a:pt x="0" y="3"/>
                    <a:pt x="1" y="6"/>
                  </a:cubicBezTo>
                  <a:cubicBezTo>
                    <a:pt x="1" y="10"/>
                    <a:pt x="3" y="12"/>
                    <a:pt x="3" y="12"/>
                  </a:cubicBezTo>
                  <a:cubicBezTo>
                    <a:pt x="3" y="12"/>
                    <a:pt x="6" y="9"/>
                    <a:pt x="5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" name="Freeform 39"/>
            <p:cNvSpPr>
              <a:spLocks/>
            </p:cNvSpPr>
            <p:nvPr userDrawn="1"/>
          </p:nvSpPr>
          <p:spPr bwMode="auto">
            <a:xfrm>
              <a:off x="8383" y="3069"/>
              <a:ext cx="8" cy="17"/>
            </a:xfrm>
            <a:custGeom>
              <a:avLst/>
              <a:gdLst>
                <a:gd name="T0" fmla="*/ 5 w 6"/>
                <a:gd name="T1" fmla="*/ 5 h 12"/>
                <a:gd name="T2" fmla="*/ 2 w 6"/>
                <a:gd name="T3" fmla="*/ 0 h 12"/>
                <a:gd name="T4" fmla="*/ 1 w 6"/>
                <a:gd name="T5" fmla="*/ 7 h 12"/>
                <a:gd name="T6" fmla="*/ 4 w 6"/>
                <a:gd name="T7" fmla="*/ 12 h 12"/>
                <a:gd name="T8" fmla="*/ 5 w 6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2">
                  <a:moveTo>
                    <a:pt x="5" y="5"/>
                  </a:moveTo>
                  <a:cubicBezTo>
                    <a:pt x="5" y="2"/>
                    <a:pt x="2" y="0"/>
                    <a:pt x="2" y="0"/>
                  </a:cubicBezTo>
                  <a:cubicBezTo>
                    <a:pt x="2" y="0"/>
                    <a:pt x="0" y="3"/>
                    <a:pt x="1" y="7"/>
                  </a:cubicBezTo>
                  <a:cubicBezTo>
                    <a:pt x="1" y="10"/>
                    <a:pt x="4" y="12"/>
                    <a:pt x="4" y="12"/>
                  </a:cubicBezTo>
                  <a:cubicBezTo>
                    <a:pt x="4" y="12"/>
                    <a:pt x="6" y="9"/>
                    <a:pt x="5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" name="Freeform 40"/>
            <p:cNvSpPr>
              <a:spLocks/>
            </p:cNvSpPr>
            <p:nvPr userDrawn="1"/>
          </p:nvSpPr>
          <p:spPr bwMode="auto">
            <a:xfrm>
              <a:off x="8373" y="3062"/>
              <a:ext cx="10" cy="15"/>
            </a:xfrm>
            <a:custGeom>
              <a:avLst/>
              <a:gdLst>
                <a:gd name="T0" fmla="*/ 5 w 7"/>
                <a:gd name="T1" fmla="*/ 5 h 11"/>
                <a:gd name="T2" fmla="*/ 1 w 7"/>
                <a:gd name="T3" fmla="*/ 0 h 11"/>
                <a:gd name="T4" fmla="*/ 1 w 7"/>
                <a:gd name="T5" fmla="*/ 7 h 11"/>
                <a:gd name="T6" fmla="*/ 5 w 7"/>
                <a:gd name="T7" fmla="*/ 11 h 11"/>
                <a:gd name="T8" fmla="*/ 5 w 7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5" y="5"/>
                  </a:moveTo>
                  <a:cubicBezTo>
                    <a:pt x="4" y="2"/>
                    <a:pt x="1" y="0"/>
                    <a:pt x="1" y="0"/>
                  </a:cubicBezTo>
                  <a:cubicBezTo>
                    <a:pt x="1" y="0"/>
                    <a:pt x="0" y="4"/>
                    <a:pt x="1" y="7"/>
                  </a:cubicBezTo>
                  <a:cubicBezTo>
                    <a:pt x="2" y="10"/>
                    <a:pt x="5" y="11"/>
                    <a:pt x="5" y="11"/>
                  </a:cubicBezTo>
                  <a:cubicBezTo>
                    <a:pt x="5" y="11"/>
                    <a:pt x="7" y="8"/>
                    <a:pt x="5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" name="Freeform 41"/>
            <p:cNvSpPr>
              <a:spLocks/>
            </p:cNvSpPr>
            <p:nvPr userDrawn="1"/>
          </p:nvSpPr>
          <p:spPr bwMode="auto">
            <a:xfrm>
              <a:off x="8316" y="3204"/>
              <a:ext cx="16" cy="10"/>
            </a:xfrm>
            <a:custGeom>
              <a:avLst/>
              <a:gdLst>
                <a:gd name="T0" fmla="*/ 7 w 11"/>
                <a:gd name="T1" fmla="*/ 5 h 7"/>
                <a:gd name="T2" fmla="*/ 0 w 11"/>
                <a:gd name="T3" fmla="*/ 6 h 7"/>
                <a:gd name="T4" fmla="*/ 5 w 11"/>
                <a:gd name="T5" fmla="*/ 1 h 7"/>
                <a:gd name="T6" fmla="*/ 11 w 11"/>
                <a:gd name="T7" fmla="*/ 1 h 7"/>
                <a:gd name="T8" fmla="*/ 7 w 11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7" y="5"/>
                  </a:moveTo>
                  <a:cubicBezTo>
                    <a:pt x="4" y="7"/>
                    <a:pt x="0" y="6"/>
                    <a:pt x="0" y="6"/>
                  </a:cubicBezTo>
                  <a:cubicBezTo>
                    <a:pt x="0" y="6"/>
                    <a:pt x="2" y="2"/>
                    <a:pt x="5" y="1"/>
                  </a:cubicBezTo>
                  <a:cubicBezTo>
                    <a:pt x="7" y="0"/>
                    <a:pt x="11" y="1"/>
                    <a:pt x="11" y="1"/>
                  </a:cubicBezTo>
                  <a:cubicBezTo>
                    <a:pt x="11" y="1"/>
                    <a:pt x="10" y="4"/>
                    <a:pt x="7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" name="Freeform 42"/>
            <p:cNvSpPr>
              <a:spLocks/>
            </p:cNvSpPr>
            <p:nvPr userDrawn="1"/>
          </p:nvSpPr>
          <p:spPr bwMode="auto">
            <a:xfrm>
              <a:off x="8305" y="3202"/>
              <a:ext cx="16" cy="8"/>
            </a:xfrm>
            <a:custGeom>
              <a:avLst/>
              <a:gdLst>
                <a:gd name="T0" fmla="*/ 6 w 11"/>
                <a:gd name="T1" fmla="*/ 5 h 6"/>
                <a:gd name="T2" fmla="*/ 0 w 11"/>
                <a:gd name="T3" fmla="*/ 5 h 6"/>
                <a:gd name="T4" fmla="*/ 5 w 11"/>
                <a:gd name="T5" fmla="*/ 1 h 6"/>
                <a:gd name="T6" fmla="*/ 11 w 11"/>
                <a:gd name="T7" fmla="*/ 1 h 6"/>
                <a:gd name="T8" fmla="*/ 6 w 11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6" y="5"/>
                  </a:moveTo>
                  <a:cubicBezTo>
                    <a:pt x="3" y="6"/>
                    <a:pt x="0" y="5"/>
                    <a:pt x="0" y="5"/>
                  </a:cubicBezTo>
                  <a:cubicBezTo>
                    <a:pt x="0" y="5"/>
                    <a:pt x="1" y="2"/>
                    <a:pt x="5" y="1"/>
                  </a:cubicBezTo>
                  <a:cubicBezTo>
                    <a:pt x="8" y="0"/>
                    <a:pt x="11" y="1"/>
                    <a:pt x="11" y="1"/>
                  </a:cubicBezTo>
                  <a:cubicBezTo>
                    <a:pt x="11" y="1"/>
                    <a:pt x="9" y="4"/>
                    <a:pt x="6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" name="Freeform 43"/>
            <p:cNvSpPr>
              <a:spLocks/>
            </p:cNvSpPr>
            <p:nvPr userDrawn="1"/>
          </p:nvSpPr>
          <p:spPr bwMode="auto">
            <a:xfrm>
              <a:off x="8294" y="3197"/>
              <a:ext cx="15" cy="7"/>
            </a:xfrm>
            <a:custGeom>
              <a:avLst/>
              <a:gdLst>
                <a:gd name="T0" fmla="*/ 6 w 11"/>
                <a:gd name="T1" fmla="*/ 5 h 5"/>
                <a:gd name="T2" fmla="*/ 0 w 11"/>
                <a:gd name="T3" fmla="*/ 3 h 5"/>
                <a:gd name="T4" fmla="*/ 5 w 11"/>
                <a:gd name="T5" fmla="*/ 0 h 5"/>
                <a:gd name="T6" fmla="*/ 11 w 11"/>
                <a:gd name="T7" fmla="*/ 2 h 5"/>
                <a:gd name="T8" fmla="*/ 6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6" y="5"/>
                  </a:moveTo>
                  <a:cubicBezTo>
                    <a:pt x="3" y="5"/>
                    <a:pt x="0" y="3"/>
                    <a:pt x="0" y="3"/>
                  </a:cubicBezTo>
                  <a:cubicBezTo>
                    <a:pt x="0" y="3"/>
                    <a:pt x="2" y="1"/>
                    <a:pt x="5" y="0"/>
                  </a:cubicBezTo>
                  <a:cubicBezTo>
                    <a:pt x="8" y="0"/>
                    <a:pt x="11" y="2"/>
                    <a:pt x="11" y="2"/>
                  </a:cubicBezTo>
                  <a:cubicBezTo>
                    <a:pt x="11" y="2"/>
                    <a:pt x="9" y="4"/>
                    <a:pt x="6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" name="Oval 44"/>
            <p:cNvSpPr>
              <a:spLocks noChangeArrowheads="1"/>
            </p:cNvSpPr>
            <p:nvPr userDrawn="1"/>
          </p:nvSpPr>
          <p:spPr bwMode="auto">
            <a:xfrm>
              <a:off x="8282" y="3190"/>
              <a:ext cx="17" cy="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" name="Freeform 45"/>
            <p:cNvSpPr>
              <a:spLocks/>
            </p:cNvSpPr>
            <p:nvPr userDrawn="1"/>
          </p:nvSpPr>
          <p:spPr bwMode="auto">
            <a:xfrm>
              <a:off x="8274" y="3182"/>
              <a:ext cx="17" cy="8"/>
            </a:xfrm>
            <a:custGeom>
              <a:avLst/>
              <a:gdLst>
                <a:gd name="T0" fmla="*/ 5 w 12"/>
                <a:gd name="T1" fmla="*/ 5 h 6"/>
                <a:gd name="T2" fmla="*/ 0 w 12"/>
                <a:gd name="T3" fmla="*/ 2 h 6"/>
                <a:gd name="T4" fmla="*/ 6 w 12"/>
                <a:gd name="T5" fmla="*/ 1 h 6"/>
                <a:gd name="T6" fmla="*/ 12 w 12"/>
                <a:gd name="T7" fmla="*/ 4 h 6"/>
                <a:gd name="T8" fmla="*/ 5 w 12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5" y="5"/>
                  </a:moveTo>
                  <a:cubicBezTo>
                    <a:pt x="2" y="5"/>
                    <a:pt x="0" y="2"/>
                    <a:pt x="0" y="2"/>
                  </a:cubicBezTo>
                  <a:cubicBezTo>
                    <a:pt x="0" y="2"/>
                    <a:pt x="3" y="0"/>
                    <a:pt x="6" y="1"/>
                  </a:cubicBezTo>
                  <a:cubicBezTo>
                    <a:pt x="9" y="1"/>
                    <a:pt x="12" y="4"/>
                    <a:pt x="12" y="4"/>
                  </a:cubicBezTo>
                  <a:cubicBezTo>
                    <a:pt x="12" y="4"/>
                    <a:pt x="9" y="6"/>
                    <a:pt x="5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" name="Freeform 46"/>
            <p:cNvSpPr>
              <a:spLocks/>
            </p:cNvSpPr>
            <p:nvPr userDrawn="1"/>
          </p:nvSpPr>
          <p:spPr bwMode="auto">
            <a:xfrm>
              <a:off x="8267" y="3172"/>
              <a:ext cx="15" cy="10"/>
            </a:xfrm>
            <a:custGeom>
              <a:avLst/>
              <a:gdLst>
                <a:gd name="T0" fmla="*/ 5 w 11"/>
                <a:gd name="T1" fmla="*/ 6 h 7"/>
                <a:gd name="T2" fmla="*/ 0 w 11"/>
                <a:gd name="T3" fmla="*/ 1 h 7"/>
                <a:gd name="T4" fmla="*/ 6 w 11"/>
                <a:gd name="T5" fmla="*/ 1 h 7"/>
                <a:gd name="T6" fmla="*/ 11 w 11"/>
                <a:gd name="T7" fmla="*/ 5 h 7"/>
                <a:gd name="T8" fmla="*/ 5 w 11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2" y="5"/>
                    <a:pt x="0" y="1"/>
                    <a:pt x="0" y="1"/>
                  </a:cubicBezTo>
                  <a:cubicBezTo>
                    <a:pt x="0" y="1"/>
                    <a:pt x="3" y="0"/>
                    <a:pt x="6" y="1"/>
                  </a:cubicBezTo>
                  <a:cubicBezTo>
                    <a:pt x="9" y="2"/>
                    <a:pt x="11" y="5"/>
                    <a:pt x="11" y="5"/>
                  </a:cubicBezTo>
                  <a:cubicBezTo>
                    <a:pt x="11" y="5"/>
                    <a:pt x="8" y="7"/>
                    <a:pt x="5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" name="Freeform 47"/>
            <p:cNvSpPr>
              <a:spLocks/>
            </p:cNvSpPr>
            <p:nvPr userDrawn="1"/>
          </p:nvSpPr>
          <p:spPr bwMode="auto">
            <a:xfrm>
              <a:off x="8261" y="3161"/>
              <a:ext cx="14" cy="11"/>
            </a:xfrm>
            <a:custGeom>
              <a:avLst/>
              <a:gdLst>
                <a:gd name="T0" fmla="*/ 4 w 10"/>
                <a:gd name="T1" fmla="*/ 6 h 8"/>
                <a:gd name="T2" fmla="*/ 0 w 10"/>
                <a:gd name="T3" fmla="*/ 1 h 8"/>
                <a:gd name="T4" fmla="*/ 6 w 10"/>
                <a:gd name="T5" fmla="*/ 2 h 8"/>
                <a:gd name="T6" fmla="*/ 10 w 10"/>
                <a:gd name="T7" fmla="*/ 7 h 8"/>
                <a:gd name="T8" fmla="*/ 4 w 10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4" y="6"/>
                  </a:moveTo>
                  <a:cubicBezTo>
                    <a:pt x="1" y="4"/>
                    <a:pt x="0" y="1"/>
                    <a:pt x="0" y="1"/>
                  </a:cubicBezTo>
                  <a:cubicBezTo>
                    <a:pt x="0" y="1"/>
                    <a:pt x="4" y="0"/>
                    <a:pt x="6" y="2"/>
                  </a:cubicBezTo>
                  <a:cubicBezTo>
                    <a:pt x="9" y="3"/>
                    <a:pt x="10" y="7"/>
                    <a:pt x="10" y="7"/>
                  </a:cubicBezTo>
                  <a:cubicBezTo>
                    <a:pt x="10" y="7"/>
                    <a:pt x="7" y="8"/>
                    <a:pt x="4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" name="Freeform 48"/>
            <p:cNvSpPr>
              <a:spLocks/>
            </p:cNvSpPr>
            <p:nvPr userDrawn="1"/>
          </p:nvSpPr>
          <p:spPr bwMode="auto">
            <a:xfrm>
              <a:off x="8258" y="3149"/>
              <a:ext cx="13" cy="12"/>
            </a:xfrm>
            <a:custGeom>
              <a:avLst/>
              <a:gdLst>
                <a:gd name="T0" fmla="*/ 3 w 9"/>
                <a:gd name="T1" fmla="*/ 6 h 8"/>
                <a:gd name="T2" fmla="*/ 0 w 9"/>
                <a:gd name="T3" fmla="*/ 0 h 8"/>
                <a:gd name="T4" fmla="*/ 6 w 9"/>
                <a:gd name="T5" fmla="*/ 2 h 8"/>
                <a:gd name="T6" fmla="*/ 9 w 9"/>
                <a:gd name="T7" fmla="*/ 7 h 8"/>
                <a:gd name="T8" fmla="*/ 3 w 9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3" y="6"/>
                  </a:moveTo>
                  <a:cubicBezTo>
                    <a:pt x="0" y="4"/>
                    <a:pt x="0" y="0"/>
                    <a:pt x="0" y="0"/>
                  </a:cubicBezTo>
                  <a:cubicBezTo>
                    <a:pt x="0" y="0"/>
                    <a:pt x="3" y="0"/>
                    <a:pt x="6" y="2"/>
                  </a:cubicBezTo>
                  <a:cubicBezTo>
                    <a:pt x="8" y="4"/>
                    <a:pt x="9" y="7"/>
                    <a:pt x="9" y="7"/>
                  </a:cubicBezTo>
                  <a:cubicBezTo>
                    <a:pt x="9" y="7"/>
                    <a:pt x="5" y="8"/>
                    <a:pt x="3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" name="Freeform 49"/>
            <p:cNvSpPr>
              <a:spLocks/>
            </p:cNvSpPr>
            <p:nvPr userDrawn="1"/>
          </p:nvSpPr>
          <p:spPr bwMode="auto">
            <a:xfrm>
              <a:off x="8257" y="3137"/>
              <a:ext cx="11" cy="12"/>
            </a:xfrm>
            <a:custGeom>
              <a:avLst/>
              <a:gdLst>
                <a:gd name="T0" fmla="*/ 2 w 8"/>
                <a:gd name="T1" fmla="*/ 6 h 9"/>
                <a:gd name="T2" fmla="*/ 0 w 8"/>
                <a:gd name="T3" fmla="*/ 0 h 9"/>
                <a:gd name="T4" fmla="*/ 5 w 8"/>
                <a:gd name="T5" fmla="*/ 3 h 9"/>
                <a:gd name="T6" fmla="*/ 7 w 8"/>
                <a:gd name="T7" fmla="*/ 9 h 9"/>
                <a:gd name="T8" fmla="*/ 2 w 8"/>
                <a:gd name="T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2" y="6"/>
                  </a:moveTo>
                  <a:cubicBezTo>
                    <a:pt x="0" y="4"/>
                    <a:pt x="0" y="0"/>
                    <a:pt x="0" y="0"/>
                  </a:cubicBezTo>
                  <a:cubicBezTo>
                    <a:pt x="0" y="0"/>
                    <a:pt x="3" y="0"/>
                    <a:pt x="5" y="3"/>
                  </a:cubicBezTo>
                  <a:cubicBezTo>
                    <a:pt x="8" y="5"/>
                    <a:pt x="7" y="9"/>
                    <a:pt x="7" y="9"/>
                  </a:cubicBezTo>
                  <a:cubicBezTo>
                    <a:pt x="7" y="9"/>
                    <a:pt x="4" y="8"/>
                    <a:pt x="2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" name="Freeform 50"/>
            <p:cNvSpPr>
              <a:spLocks/>
            </p:cNvSpPr>
            <p:nvPr userDrawn="1"/>
          </p:nvSpPr>
          <p:spPr bwMode="auto">
            <a:xfrm>
              <a:off x="8256" y="3124"/>
              <a:ext cx="11" cy="14"/>
            </a:xfrm>
            <a:custGeom>
              <a:avLst/>
              <a:gdLst>
                <a:gd name="T0" fmla="*/ 2 w 8"/>
                <a:gd name="T1" fmla="*/ 6 h 10"/>
                <a:gd name="T2" fmla="*/ 1 w 8"/>
                <a:gd name="T3" fmla="*/ 0 h 10"/>
                <a:gd name="T4" fmla="*/ 6 w 8"/>
                <a:gd name="T5" fmla="*/ 3 h 10"/>
                <a:gd name="T6" fmla="*/ 7 w 8"/>
                <a:gd name="T7" fmla="*/ 10 h 10"/>
                <a:gd name="T8" fmla="*/ 2 w 8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2" y="6"/>
                  </a:moveTo>
                  <a:cubicBezTo>
                    <a:pt x="0" y="3"/>
                    <a:pt x="1" y="0"/>
                    <a:pt x="1" y="0"/>
                  </a:cubicBezTo>
                  <a:cubicBezTo>
                    <a:pt x="1" y="0"/>
                    <a:pt x="5" y="1"/>
                    <a:pt x="6" y="3"/>
                  </a:cubicBezTo>
                  <a:cubicBezTo>
                    <a:pt x="8" y="6"/>
                    <a:pt x="7" y="10"/>
                    <a:pt x="7" y="10"/>
                  </a:cubicBezTo>
                  <a:cubicBezTo>
                    <a:pt x="7" y="10"/>
                    <a:pt x="4" y="9"/>
                    <a:pt x="2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" name="Freeform 51"/>
            <p:cNvSpPr>
              <a:spLocks/>
            </p:cNvSpPr>
            <p:nvPr userDrawn="1"/>
          </p:nvSpPr>
          <p:spPr bwMode="auto">
            <a:xfrm>
              <a:off x="8258" y="3111"/>
              <a:ext cx="10" cy="16"/>
            </a:xfrm>
            <a:custGeom>
              <a:avLst/>
              <a:gdLst>
                <a:gd name="T0" fmla="*/ 1 w 7"/>
                <a:gd name="T1" fmla="*/ 6 h 11"/>
                <a:gd name="T2" fmla="*/ 1 w 7"/>
                <a:gd name="T3" fmla="*/ 0 h 11"/>
                <a:gd name="T4" fmla="*/ 6 w 7"/>
                <a:gd name="T5" fmla="*/ 4 h 11"/>
                <a:gd name="T6" fmla="*/ 6 w 7"/>
                <a:gd name="T7" fmla="*/ 11 h 11"/>
                <a:gd name="T8" fmla="*/ 1 w 7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1" y="6"/>
                  </a:moveTo>
                  <a:cubicBezTo>
                    <a:pt x="0" y="3"/>
                    <a:pt x="1" y="0"/>
                    <a:pt x="1" y="0"/>
                  </a:cubicBezTo>
                  <a:cubicBezTo>
                    <a:pt x="1" y="0"/>
                    <a:pt x="4" y="1"/>
                    <a:pt x="6" y="4"/>
                  </a:cubicBezTo>
                  <a:cubicBezTo>
                    <a:pt x="7" y="7"/>
                    <a:pt x="6" y="11"/>
                    <a:pt x="6" y="11"/>
                  </a:cubicBezTo>
                  <a:cubicBezTo>
                    <a:pt x="6" y="11"/>
                    <a:pt x="2" y="9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" name="Freeform 52"/>
            <p:cNvSpPr>
              <a:spLocks/>
            </p:cNvSpPr>
            <p:nvPr userDrawn="1"/>
          </p:nvSpPr>
          <p:spPr bwMode="auto">
            <a:xfrm>
              <a:off x="8263" y="3099"/>
              <a:ext cx="8" cy="16"/>
            </a:xfrm>
            <a:custGeom>
              <a:avLst/>
              <a:gdLst>
                <a:gd name="T0" fmla="*/ 0 w 6"/>
                <a:gd name="T1" fmla="*/ 7 h 12"/>
                <a:gd name="T2" fmla="*/ 1 w 6"/>
                <a:gd name="T3" fmla="*/ 0 h 12"/>
                <a:gd name="T4" fmla="*/ 5 w 6"/>
                <a:gd name="T5" fmla="*/ 5 h 12"/>
                <a:gd name="T6" fmla="*/ 4 w 6"/>
                <a:gd name="T7" fmla="*/ 12 h 12"/>
                <a:gd name="T8" fmla="*/ 0 w 6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2">
                  <a:moveTo>
                    <a:pt x="0" y="7"/>
                  </a:moveTo>
                  <a:cubicBezTo>
                    <a:pt x="0" y="4"/>
                    <a:pt x="1" y="0"/>
                    <a:pt x="1" y="0"/>
                  </a:cubicBezTo>
                  <a:cubicBezTo>
                    <a:pt x="1" y="0"/>
                    <a:pt x="4" y="2"/>
                    <a:pt x="5" y="5"/>
                  </a:cubicBezTo>
                  <a:cubicBezTo>
                    <a:pt x="6" y="8"/>
                    <a:pt x="4" y="12"/>
                    <a:pt x="4" y="12"/>
                  </a:cubicBezTo>
                  <a:cubicBezTo>
                    <a:pt x="4" y="12"/>
                    <a:pt x="1" y="10"/>
                    <a:pt x="0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" name="Freeform 53"/>
            <p:cNvSpPr>
              <a:spLocks/>
            </p:cNvSpPr>
            <p:nvPr userDrawn="1"/>
          </p:nvSpPr>
          <p:spPr bwMode="auto">
            <a:xfrm>
              <a:off x="8268" y="3087"/>
              <a:ext cx="7" cy="17"/>
            </a:xfrm>
            <a:custGeom>
              <a:avLst/>
              <a:gdLst>
                <a:gd name="T0" fmla="*/ 0 w 5"/>
                <a:gd name="T1" fmla="*/ 6 h 12"/>
                <a:gd name="T2" fmla="*/ 2 w 5"/>
                <a:gd name="T3" fmla="*/ 0 h 12"/>
                <a:gd name="T4" fmla="*/ 5 w 5"/>
                <a:gd name="T5" fmla="*/ 6 h 12"/>
                <a:gd name="T6" fmla="*/ 3 w 5"/>
                <a:gd name="T7" fmla="*/ 12 h 12"/>
                <a:gd name="T8" fmla="*/ 0 w 5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0" y="6"/>
                  </a:moveTo>
                  <a:cubicBezTo>
                    <a:pt x="0" y="3"/>
                    <a:pt x="2" y="0"/>
                    <a:pt x="2" y="0"/>
                  </a:cubicBezTo>
                  <a:cubicBezTo>
                    <a:pt x="2" y="0"/>
                    <a:pt x="5" y="3"/>
                    <a:pt x="5" y="6"/>
                  </a:cubicBezTo>
                  <a:cubicBezTo>
                    <a:pt x="5" y="9"/>
                    <a:pt x="3" y="12"/>
                    <a:pt x="3" y="12"/>
                  </a:cubicBezTo>
                  <a:cubicBezTo>
                    <a:pt x="3" y="12"/>
                    <a:pt x="0" y="10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" name="Freeform 54"/>
            <p:cNvSpPr>
              <a:spLocks/>
            </p:cNvSpPr>
            <p:nvPr userDrawn="1"/>
          </p:nvSpPr>
          <p:spPr bwMode="auto">
            <a:xfrm>
              <a:off x="8275" y="3077"/>
              <a:ext cx="7" cy="17"/>
            </a:xfrm>
            <a:custGeom>
              <a:avLst/>
              <a:gdLst>
                <a:gd name="T0" fmla="*/ 0 w 5"/>
                <a:gd name="T1" fmla="*/ 6 h 12"/>
                <a:gd name="T2" fmla="*/ 3 w 5"/>
                <a:gd name="T3" fmla="*/ 0 h 12"/>
                <a:gd name="T4" fmla="*/ 5 w 5"/>
                <a:gd name="T5" fmla="*/ 6 h 12"/>
                <a:gd name="T6" fmla="*/ 2 w 5"/>
                <a:gd name="T7" fmla="*/ 12 h 12"/>
                <a:gd name="T8" fmla="*/ 0 w 5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0" y="6"/>
                  </a:moveTo>
                  <a:cubicBezTo>
                    <a:pt x="0" y="3"/>
                    <a:pt x="3" y="0"/>
                    <a:pt x="3" y="0"/>
                  </a:cubicBezTo>
                  <a:cubicBezTo>
                    <a:pt x="3" y="0"/>
                    <a:pt x="5" y="3"/>
                    <a:pt x="5" y="6"/>
                  </a:cubicBezTo>
                  <a:cubicBezTo>
                    <a:pt x="5" y="10"/>
                    <a:pt x="2" y="12"/>
                    <a:pt x="2" y="12"/>
                  </a:cubicBezTo>
                  <a:cubicBezTo>
                    <a:pt x="2" y="12"/>
                    <a:pt x="0" y="9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" name="Freeform 55"/>
            <p:cNvSpPr>
              <a:spLocks/>
            </p:cNvSpPr>
            <p:nvPr userDrawn="1"/>
          </p:nvSpPr>
          <p:spPr bwMode="auto">
            <a:xfrm>
              <a:off x="8282" y="3069"/>
              <a:ext cx="10" cy="17"/>
            </a:xfrm>
            <a:custGeom>
              <a:avLst/>
              <a:gdLst>
                <a:gd name="T0" fmla="*/ 1 w 7"/>
                <a:gd name="T1" fmla="*/ 5 h 12"/>
                <a:gd name="T2" fmla="*/ 5 w 7"/>
                <a:gd name="T3" fmla="*/ 0 h 12"/>
                <a:gd name="T4" fmla="*/ 6 w 7"/>
                <a:gd name="T5" fmla="*/ 7 h 12"/>
                <a:gd name="T6" fmla="*/ 2 w 7"/>
                <a:gd name="T7" fmla="*/ 12 h 12"/>
                <a:gd name="T8" fmla="*/ 1 w 7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2">
                  <a:moveTo>
                    <a:pt x="1" y="5"/>
                  </a:moveTo>
                  <a:cubicBezTo>
                    <a:pt x="2" y="2"/>
                    <a:pt x="5" y="0"/>
                    <a:pt x="5" y="0"/>
                  </a:cubicBezTo>
                  <a:cubicBezTo>
                    <a:pt x="5" y="0"/>
                    <a:pt x="7" y="3"/>
                    <a:pt x="6" y="7"/>
                  </a:cubicBezTo>
                  <a:cubicBezTo>
                    <a:pt x="5" y="10"/>
                    <a:pt x="2" y="12"/>
                    <a:pt x="2" y="12"/>
                  </a:cubicBezTo>
                  <a:cubicBezTo>
                    <a:pt x="2" y="12"/>
                    <a:pt x="0" y="9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" name="Freeform 56"/>
            <p:cNvSpPr>
              <a:spLocks/>
            </p:cNvSpPr>
            <p:nvPr userDrawn="1"/>
          </p:nvSpPr>
          <p:spPr bwMode="auto">
            <a:xfrm>
              <a:off x="8292" y="3062"/>
              <a:ext cx="10" cy="15"/>
            </a:xfrm>
            <a:custGeom>
              <a:avLst/>
              <a:gdLst>
                <a:gd name="T0" fmla="*/ 1 w 7"/>
                <a:gd name="T1" fmla="*/ 5 h 11"/>
                <a:gd name="T2" fmla="*/ 5 w 7"/>
                <a:gd name="T3" fmla="*/ 0 h 11"/>
                <a:gd name="T4" fmla="*/ 6 w 7"/>
                <a:gd name="T5" fmla="*/ 7 h 11"/>
                <a:gd name="T6" fmla="*/ 1 w 7"/>
                <a:gd name="T7" fmla="*/ 11 h 11"/>
                <a:gd name="T8" fmla="*/ 1 w 7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1" y="5"/>
                  </a:moveTo>
                  <a:cubicBezTo>
                    <a:pt x="2" y="2"/>
                    <a:pt x="5" y="0"/>
                    <a:pt x="5" y="0"/>
                  </a:cubicBezTo>
                  <a:cubicBezTo>
                    <a:pt x="5" y="0"/>
                    <a:pt x="7" y="4"/>
                    <a:pt x="6" y="7"/>
                  </a:cubicBezTo>
                  <a:cubicBezTo>
                    <a:pt x="4" y="10"/>
                    <a:pt x="1" y="11"/>
                    <a:pt x="1" y="11"/>
                  </a:cubicBezTo>
                  <a:cubicBezTo>
                    <a:pt x="1" y="11"/>
                    <a:pt x="0" y="8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" name="Freeform 57"/>
            <p:cNvSpPr>
              <a:spLocks/>
            </p:cNvSpPr>
            <p:nvPr userDrawn="1"/>
          </p:nvSpPr>
          <p:spPr bwMode="auto">
            <a:xfrm>
              <a:off x="8347" y="30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" name="Freeform 58"/>
            <p:cNvSpPr>
              <a:spLocks/>
            </p:cNvSpPr>
            <p:nvPr userDrawn="1"/>
          </p:nvSpPr>
          <p:spPr bwMode="auto">
            <a:xfrm>
              <a:off x="8305" y="3027"/>
              <a:ext cx="65" cy="32"/>
            </a:xfrm>
            <a:custGeom>
              <a:avLst/>
              <a:gdLst>
                <a:gd name="T0" fmla="*/ 46 w 46"/>
                <a:gd name="T1" fmla="*/ 13 h 23"/>
                <a:gd name="T2" fmla="*/ 39 w 46"/>
                <a:gd name="T3" fmla="*/ 15 h 23"/>
                <a:gd name="T4" fmla="*/ 37 w 46"/>
                <a:gd name="T5" fmla="*/ 13 h 23"/>
                <a:gd name="T6" fmla="*/ 37 w 46"/>
                <a:gd name="T7" fmla="*/ 13 h 23"/>
                <a:gd name="T8" fmla="*/ 36 w 46"/>
                <a:gd name="T9" fmla="*/ 12 h 23"/>
                <a:gd name="T10" fmla="*/ 37 w 46"/>
                <a:gd name="T11" fmla="*/ 12 h 23"/>
                <a:gd name="T12" fmla="*/ 37 w 46"/>
                <a:gd name="T13" fmla="*/ 10 h 23"/>
                <a:gd name="T14" fmla="*/ 38 w 46"/>
                <a:gd name="T15" fmla="*/ 10 h 23"/>
                <a:gd name="T16" fmla="*/ 38 w 46"/>
                <a:gd name="T17" fmla="*/ 11 h 23"/>
                <a:gd name="T18" fmla="*/ 39 w 46"/>
                <a:gd name="T19" fmla="*/ 11 h 23"/>
                <a:gd name="T20" fmla="*/ 39 w 46"/>
                <a:gd name="T21" fmla="*/ 7 h 23"/>
                <a:gd name="T22" fmla="*/ 36 w 46"/>
                <a:gd name="T23" fmla="*/ 9 h 23"/>
                <a:gd name="T24" fmla="*/ 35 w 46"/>
                <a:gd name="T25" fmla="*/ 11 h 23"/>
                <a:gd name="T26" fmla="*/ 35 w 46"/>
                <a:gd name="T27" fmla="*/ 10 h 23"/>
                <a:gd name="T28" fmla="*/ 37 w 46"/>
                <a:gd name="T29" fmla="*/ 7 h 23"/>
                <a:gd name="T30" fmla="*/ 36 w 46"/>
                <a:gd name="T31" fmla="*/ 2 h 23"/>
                <a:gd name="T32" fmla="*/ 33 w 46"/>
                <a:gd name="T33" fmla="*/ 4 h 23"/>
                <a:gd name="T34" fmla="*/ 34 w 46"/>
                <a:gd name="T35" fmla="*/ 9 h 23"/>
                <a:gd name="T36" fmla="*/ 34 w 46"/>
                <a:gd name="T37" fmla="*/ 10 h 23"/>
                <a:gd name="T38" fmla="*/ 34 w 46"/>
                <a:gd name="T39" fmla="*/ 9 h 23"/>
                <a:gd name="T40" fmla="*/ 32 w 46"/>
                <a:gd name="T41" fmla="*/ 5 h 23"/>
                <a:gd name="T42" fmla="*/ 30 w 46"/>
                <a:gd name="T43" fmla="*/ 8 h 23"/>
                <a:gd name="T44" fmla="*/ 31 w 46"/>
                <a:gd name="T45" fmla="*/ 9 h 23"/>
                <a:gd name="T46" fmla="*/ 31 w 46"/>
                <a:gd name="T47" fmla="*/ 9 h 23"/>
                <a:gd name="T48" fmla="*/ 33 w 46"/>
                <a:gd name="T49" fmla="*/ 9 h 23"/>
                <a:gd name="T50" fmla="*/ 32 w 46"/>
                <a:gd name="T51" fmla="*/ 10 h 23"/>
                <a:gd name="T52" fmla="*/ 32 w 46"/>
                <a:gd name="T53" fmla="*/ 12 h 23"/>
                <a:gd name="T54" fmla="*/ 31 w 46"/>
                <a:gd name="T55" fmla="*/ 11 h 23"/>
                <a:gd name="T56" fmla="*/ 31 w 46"/>
                <a:gd name="T57" fmla="*/ 11 h 23"/>
                <a:gd name="T58" fmla="*/ 31 w 46"/>
                <a:gd name="T59" fmla="*/ 13 h 23"/>
                <a:gd name="T60" fmla="*/ 24 w 46"/>
                <a:gd name="T61" fmla="*/ 9 h 23"/>
                <a:gd name="T62" fmla="*/ 22 w 46"/>
                <a:gd name="T63" fmla="*/ 9 h 23"/>
                <a:gd name="T64" fmla="*/ 15 w 46"/>
                <a:gd name="T65" fmla="*/ 13 h 23"/>
                <a:gd name="T66" fmla="*/ 14 w 46"/>
                <a:gd name="T67" fmla="*/ 11 h 23"/>
                <a:gd name="T68" fmla="*/ 14 w 46"/>
                <a:gd name="T69" fmla="*/ 11 h 23"/>
                <a:gd name="T70" fmla="*/ 13 w 46"/>
                <a:gd name="T71" fmla="*/ 12 h 23"/>
                <a:gd name="T72" fmla="*/ 13 w 46"/>
                <a:gd name="T73" fmla="*/ 10 h 23"/>
                <a:gd name="T74" fmla="*/ 13 w 46"/>
                <a:gd name="T75" fmla="*/ 9 h 23"/>
                <a:gd name="T76" fmla="*/ 14 w 46"/>
                <a:gd name="T77" fmla="*/ 9 h 23"/>
                <a:gd name="T78" fmla="*/ 14 w 46"/>
                <a:gd name="T79" fmla="*/ 9 h 23"/>
                <a:gd name="T80" fmla="*/ 16 w 46"/>
                <a:gd name="T81" fmla="*/ 8 h 23"/>
                <a:gd name="T82" fmla="*/ 13 w 46"/>
                <a:gd name="T83" fmla="*/ 5 h 23"/>
                <a:gd name="T84" fmla="*/ 12 w 46"/>
                <a:gd name="T85" fmla="*/ 9 h 23"/>
                <a:gd name="T86" fmla="*/ 12 w 46"/>
                <a:gd name="T87" fmla="*/ 10 h 23"/>
                <a:gd name="T88" fmla="*/ 12 w 46"/>
                <a:gd name="T89" fmla="*/ 9 h 23"/>
                <a:gd name="T90" fmla="*/ 12 w 46"/>
                <a:gd name="T91" fmla="*/ 4 h 23"/>
                <a:gd name="T92" fmla="*/ 9 w 46"/>
                <a:gd name="T93" fmla="*/ 2 h 23"/>
                <a:gd name="T94" fmla="*/ 9 w 46"/>
                <a:gd name="T95" fmla="*/ 7 h 23"/>
                <a:gd name="T96" fmla="*/ 10 w 46"/>
                <a:gd name="T97" fmla="*/ 10 h 23"/>
                <a:gd name="T98" fmla="*/ 10 w 46"/>
                <a:gd name="T99" fmla="*/ 11 h 23"/>
                <a:gd name="T100" fmla="*/ 10 w 46"/>
                <a:gd name="T101" fmla="*/ 9 h 23"/>
                <a:gd name="T102" fmla="*/ 7 w 46"/>
                <a:gd name="T103" fmla="*/ 7 h 23"/>
                <a:gd name="T104" fmla="*/ 5 w 46"/>
                <a:gd name="T105" fmla="*/ 10 h 23"/>
                <a:gd name="T106" fmla="*/ 7 w 46"/>
                <a:gd name="T107" fmla="*/ 11 h 23"/>
                <a:gd name="T108" fmla="*/ 7 w 46"/>
                <a:gd name="T109" fmla="*/ 11 h 23"/>
                <a:gd name="T110" fmla="*/ 9 w 46"/>
                <a:gd name="T111" fmla="*/ 10 h 23"/>
                <a:gd name="T112" fmla="*/ 8 w 46"/>
                <a:gd name="T113" fmla="*/ 12 h 23"/>
                <a:gd name="T114" fmla="*/ 9 w 46"/>
                <a:gd name="T115" fmla="*/ 12 h 23"/>
                <a:gd name="T116" fmla="*/ 8 w 46"/>
                <a:gd name="T117" fmla="*/ 13 h 23"/>
                <a:gd name="T118" fmla="*/ 8 w 46"/>
                <a:gd name="T119" fmla="*/ 13 h 23"/>
                <a:gd name="T120" fmla="*/ 8 w 46"/>
                <a:gd name="T121" fmla="*/ 15 h 23"/>
                <a:gd name="T122" fmla="*/ 1 w 46"/>
                <a:gd name="T123" fmla="*/ 12 h 23"/>
                <a:gd name="T124" fmla="*/ 2 w 46"/>
                <a:gd name="T12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" h="23">
                  <a:moveTo>
                    <a:pt x="23" y="20"/>
                  </a:moveTo>
                  <a:cubicBezTo>
                    <a:pt x="30" y="20"/>
                    <a:pt x="37" y="21"/>
                    <a:pt x="43" y="2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5" y="13"/>
                    <a:pt x="45" y="12"/>
                    <a:pt x="44" y="12"/>
                  </a:cubicBezTo>
                  <a:cubicBezTo>
                    <a:pt x="43" y="13"/>
                    <a:pt x="41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8" y="15"/>
                    <a:pt x="38" y="15"/>
                  </a:cubicBezTo>
                  <a:cubicBezTo>
                    <a:pt x="38" y="14"/>
                    <a:pt x="38" y="13"/>
                    <a:pt x="38" y="13"/>
                  </a:cubicBezTo>
                  <a:cubicBezTo>
                    <a:pt x="38" y="13"/>
                    <a:pt x="38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7" y="13"/>
                    <a:pt x="36" y="13"/>
                  </a:cubicBezTo>
                  <a:cubicBezTo>
                    <a:pt x="36" y="13"/>
                    <a:pt x="36" y="13"/>
                    <a:pt x="36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0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9"/>
                    <a:pt x="40" y="8"/>
                    <a:pt x="39" y="7"/>
                  </a:cubicBezTo>
                  <a:cubicBezTo>
                    <a:pt x="39" y="7"/>
                    <a:pt x="39" y="7"/>
                    <a:pt x="38" y="7"/>
                  </a:cubicBezTo>
                  <a:cubicBezTo>
                    <a:pt x="38" y="7"/>
                    <a:pt x="37" y="7"/>
                    <a:pt x="37" y="7"/>
                  </a:cubicBezTo>
                  <a:cubicBezTo>
                    <a:pt x="36" y="8"/>
                    <a:pt x="36" y="8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6" y="10"/>
                    <a:pt x="35" y="10"/>
                  </a:cubicBezTo>
                  <a:cubicBezTo>
                    <a:pt x="35" y="10"/>
                    <a:pt x="35" y="10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0"/>
                    <a:pt x="36" y="9"/>
                    <a:pt x="36" y="9"/>
                  </a:cubicBezTo>
                  <a:cubicBezTo>
                    <a:pt x="36" y="9"/>
                    <a:pt x="36" y="8"/>
                    <a:pt x="36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6"/>
                    <a:pt x="37" y="6"/>
                    <a:pt x="37" y="5"/>
                  </a:cubicBezTo>
                  <a:cubicBezTo>
                    <a:pt x="37" y="5"/>
                    <a:pt x="37" y="4"/>
                    <a:pt x="37" y="4"/>
                  </a:cubicBezTo>
                  <a:cubicBezTo>
                    <a:pt x="37" y="3"/>
                    <a:pt x="37" y="2"/>
                    <a:pt x="36" y="2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4" y="3"/>
                    <a:pt x="34" y="3"/>
                  </a:cubicBezTo>
                  <a:cubicBezTo>
                    <a:pt x="34" y="3"/>
                    <a:pt x="33" y="4"/>
                    <a:pt x="33" y="4"/>
                  </a:cubicBezTo>
                  <a:cubicBezTo>
                    <a:pt x="33" y="5"/>
                    <a:pt x="33" y="5"/>
                    <a:pt x="33" y="6"/>
                  </a:cubicBezTo>
                  <a:cubicBezTo>
                    <a:pt x="33" y="6"/>
                    <a:pt x="33" y="6"/>
                    <a:pt x="33" y="7"/>
                  </a:cubicBezTo>
                  <a:cubicBezTo>
                    <a:pt x="34" y="7"/>
                    <a:pt x="34" y="8"/>
                    <a:pt x="34" y="9"/>
                  </a:cubicBezTo>
                  <a:cubicBezTo>
                    <a:pt x="34" y="9"/>
                    <a:pt x="34" y="9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3" y="7"/>
                    <a:pt x="33" y="6"/>
                  </a:cubicBezTo>
                  <a:cubicBezTo>
                    <a:pt x="33" y="6"/>
                    <a:pt x="32" y="5"/>
                    <a:pt x="32" y="5"/>
                  </a:cubicBezTo>
                  <a:cubicBezTo>
                    <a:pt x="32" y="5"/>
                    <a:pt x="31" y="5"/>
                    <a:pt x="31" y="5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30" y="7"/>
                    <a:pt x="30" y="8"/>
                    <a:pt x="30" y="8"/>
                  </a:cubicBezTo>
                  <a:cubicBezTo>
                    <a:pt x="30" y="8"/>
                    <a:pt x="30" y="8"/>
                    <a:pt x="30" y="9"/>
                  </a:cubicBezTo>
                  <a:cubicBezTo>
                    <a:pt x="30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9"/>
                    <a:pt x="33" y="9"/>
                    <a:pt x="33" y="9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1"/>
                    <a:pt x="33" y="11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2" y="12"/>
                    <a:pt x="32" y="12"/>
                    <a:pt x="31" y="12"/>
                  </a:cubicBezTo>
                  <a:cubicBezTo>
                    <a:pt x="31" y="12"/>
                    <a:pt x="31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2"/>
                    <a:pt x="31" y="12"/>
                  </a:cubicBezTo>
                  <a:cubicBezTo>
                    <a:pt x="30" y="12"/>
                    <a:pt x="30" y="12"/>
                    <a:pt x="31" y="13"/>
                  </a:cubicBezTo>
                  <a:cubicBezTo>
                    <a:pt x="30" y="13"/>
                    <a:pt x="30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6" y="13"/>
                    <a:pt x="24" y="10"/>
                    <a:pt x="24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1" y="10"/>
                    <a:pt x="20" y="13"/>
                    <a:pt x="17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2"/>
                    <a:pt x="14" y="12"/>
                  </a:cubicBezTo>
                  <a:cubicBezTo>
                    <a:pt x="14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4" y="11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9"/>
                  </a:cubicBezTo>
                  <a:cubicBezTo>
                    <a:pt x="13" y="9"/>
                    <a:pt x="13" y="9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6" y="8"/>
                    <a:pt x="16" y="8"/>
                  </a:cubicBezTo>
                  <a:cubicBezTo>
                    <a:pt x="16" y="8"/>
                    <a:pt x="16" y="7"/>
                    <a:pt x="16" y="7"/>
                  </a:cubicBezTo>
                  <a:cubicBezTo>
                    <a:pt x="16" y="6"/>
                    <a:pt x="15" y="5"/>
                    <a:pt x="15" y="5"/>
                  </a:cubicBezTo>
                  <a:cubicBezTo>
                    <a:pt x="14" y="5"/>
                    <a:pt x="14" y="5"/>
                    <a:pt x="13" y="5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8"/>
                    <a:pt x="12" y="7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5"/>
                    <a:pt x="12" y="4"/>
                  </a:cubicBezTo>
                  <a:cubicBezTo>
                    <a:pt x="12" y="4"/>
                    <a:pt x="12" y="3"/>
                    <a:pt x="12" y="3"/>
                  </a:cubicBezTo>
                  <a:cubicBezTo>
                    <a:pt x="12" y="3"/>
                    <a:pt x="10" y="0"/>
                    <a:pt x="10" y="0"/>
                  </a:cubicBezTo>
                  <a:cubicBezTo>
                    <a:pt x="10" y="0"/>
                    <a:pt x="10" y="0"/>
                    <a:pt x="9" y="2"/>
                  </a:cubicBezTo>
                  <a:cubicBezTo>
                    <a:pt x="9" y="2"/>
                    <a:pt x="8" y="3"/>
                    <a:pt x="8" y="4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8" y="6"/>
                    <a:pt x="8" y="6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9"/>
                    <a:pt x="10" y="9"/>
                  </a:cubicBezTo>
                  <a:cubicBezTo>
                    <a:pt x="10" y="9"/>
                    <a:pt x="10" y="10"/>
                    <a:pt x="10" y="10"/>
                  </a:cubicBezTo>
                  <a:cubicBezTo>
                    <a:pt x="10" y="10"/>
                    <a:pt x="10" y="10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8"/>
                    <a:pt x="9" y="8"/>
                    <a:pt x="8" y="7"/>
                  </a:cubicBezTo>
                  <a:cubicBezTo>
                    <a:pt x="8" y="7"/>
                    <a:pt x="8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8"/>
                    <a:pt x="5" y="9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0"/>
                    <a:pt x="7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8" y="11"/>
                    <a:pt x="8" y="12"/>
                  </a:cubicBezTo>
                  <a:cubicBezTo>
                    <a:pt x="8" y="12"/>
                    <a:pt x="8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4"/>
                    <a:pt x="8" y="15"/>
                  </a:cubicBezTo>
                  <a:cubicBezTo>
                    <a:pt x="7" y="15"/>
                    <a:pt x="7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4" y="15"/>
                    <a:pt x="2" y="13"/>
                    <a:pt x="1" y="12"/>
                  </a:cubicBezTo>
                  <a:cubicBezTo>
                    <a:pt x="1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9" y="21"/>
                    <a:pt x="16" y="20"/>
                    <a:pt x="23" y="2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" name="Freeform 59"/>
            <p:cNvSpPr>
              <a:spLocks/>
            </p:cNvSpPr>
            <p:nvPr userDrawn="1"/>
          </p:nvSpPr>
          <p:spPr bwMode="auto">
            <a:xfrm>
              <a:off x="8305" y="3056"/>
              <a:ext cx="64" cy="13"/>
            </a:xfrm>
            <a:custGeom>
              <a:avLst/>
              <a:gdLst>
                <a:gd name="T0" fmla="*/ 23 w 45"/>
                <a:gd name="T1" fmla="*/ 0 h 9"/>
                <a:gd name="T2" fmla="*/ 2 w 45"/>
                <a:gd name="T3" fmla="*/ 4 h 9"/>
                <a:gd name="T4" fmla="*/ 2 w 45"/>
                <a:gd name="T5" fmla="*/ 5 h 9"/>
                <a:gd name="T6" fmla="*/ 2 w 45"/>
                <a:gd name="T7" fmla="*/ 5 h 9"/>
                <a:gd name="T8" fmla="*/ 2 w 45"/>
                <a:gd name="T9" fmla="*/ 5 h 9"/>
                <a:gd name="T10" fmla="*/ 1 w 45"/>
                <a:gd name="T11" fmla="*/ 8 h 9"/>
                <a:gd name="T12" fmla="*/ 3 w 45"/>
                <a:gd name="T13" fmla="*/ 9 h 9"/>
                <a:gd name="T14" fmla="*/ 4 w 45"/>
                <a:gd name="T15" fmla="*/ 9 h 9"/>
                <a:gd name="T16" fmla="*/ 23 w 45"/>
                <a:gd name="T17" fmla="*/ 5 h 9"/>
                <a:gd name="T18" fmla="*/ 42 w 45"/>
                <a:gd name="T19" fmla="*/ 9 h 9"/>
                <a:gd name="T20" fmla="*/ 43 w 45"/>
                <a:gd name="T21" fmla="*/ 9 h 9"/>
                <a:gd name="T22" fmla="*/ 45 w 45"/>
                <a:gd name="T23" fmla="*/ 8 h 9"/>
                <a:gd name="T24" fmla="*/ 44 w 45"/>
                <a:gd name="T25" fmla="*/ 5 h 9"/>
                <a:gd name="T26" fmla="*/ 43 w 45"/>
                <a:gd name="T27" fmla="*/ 5 h 9"/>
                <a:gd name="T28" fmla="*/ 43 w 45"/>
                <a:gd name="T29" fmla="*/ 5 h 9"/>
                <a:gd name="T30" fmla="*/ 43 w 45"/>
                <a:gd name="T31" fmla="*/ 4 h 9"/>
                <a:gd name="T32" fmla="*/ 23 w 45"/>
                <a:gd name="T3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9">
                  <a:moveTo>
                    <a:pt x="23" y="0"/>
                  </a:moveTo>
                  <a:cubicBezTo>
                    <a:pt x="16" y="0"/>
                    <a:pt x="9" y="2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6"/>
                    <a:pt x="1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10" y="6"/>
                    <a:pt x="16" y="5"/>
                    <a:pt x="23" y="5"/>
                  </a:cubicBezTo>
                  <a:cubicBezTo>
                    <a:pt x="29" y="5"/>
                    <a:pt x="36" y="6"/>
                    <a:pt x="42" y="9"/>
                  </a:cubicBezTo>
                  <a:cubicBezTo>
                    <a:pt x="42" y="9"/>
                    <a:pt x="42" y="9"/>
                    <a:pt x="43" y="9"/>
                  </a:cubicBezTo>
                  <a:cubicBezTo>
                    <a:pt x="43" y="9"/>
                    <a:pt x="44" y="8"/>
                    <a:pt x="45" y="8"/>
                  </a:cubicBezTo>
                  <a:cubicBezTo>
                    <a:pt x="45" y="6"/>
                    <a:pt x="45" y="5"/>
                    <a:pt x="44" y="5"/>
                  </a:cubicBezTo>
                  <a:cubicBezTo>
                    <a:pt x="44" y="5"/>
                    <a:pt x="44" y="5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5"/>
                    <a:pt x="43" y="4"/>
                    <a:pt x="43" y="4"/>
                  </a:cubicBezTo>
                  <a:cubicBezTo>
                    <a:pt x="37" y="2"/>
                    <a:pt x="30" y="0"/>
                    <a:pt x="2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" name="Freeform 60"/>
            <p:cNvSpPr>
              <a:spLocks/>
            </p:cNvSpPr>
            <p:nvPr userDrawn="1"/>
          </p:nvSpPr>
          <p:spPr bwMode="auto">
            <a:xfrm>
              <a:off x="8340" y="2991"/>
              <a:ext cx="3" cy="7"/>
            </a:xfrm>
            <a:custGeom>
              <a:avLst/>
              <a:gdLst>
                <a:gd name="T0" fmla="*/ 0 w 2"/>
                <a:gd name="T1" fmla="*/ 3 h 5"/>
                <a:gd name="T2" fmla="*/ 0 w 2"/>
                <a:gd name="T3" fmla="*/ 4 h 5"/>
                <a:gd name="T4" fmla="*/ 2 w 2"/>
                <a:gd name="T5" fmla="*/ 5 h 5"/>
                <a:gd name="T6" fmla="*/ 2 w 2"/>
                <a:gd name="T7" fmla="*/ 0 h 5"/>
                <a:gd name="T8" fmla="*/ 0 w 2"/>
                <a:gd name="T9" fmla="*/ 1 h 5"/>
                <a:gd name="T10" fmla="*/ 0 w 2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5">
                  <a:moveTo>
                    <a:pt x="0" y="3"/>
                  </a:moveTo>
                  <a:cubicBezTo>
                    <a:pt x="0" y="3"/>
                    <a:pt x="0" y="3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" name="Freeform 61"/>
            <p:cNvSpPr>
              <a:spLocks/>
            </p:cNvSpPr>
            <p:nvPr userDrawn="1"/>
          </p:nvSpPr>
          <p:spPr bwMode="auto">
            <a:xfrm>
              <a:off x="8333" y="2988"/>
              <a:ext cx="7" cy="5"/>
            </a:xfrm>
            <a:custGeom>
              <a:avLst/>
              <a:gdLst>
                <a:gd name="T0" fmla="*/ 3 w 5"/>
                <a:gd name="T1" fmla="*/ 2 h 3"/>
                <a:gd name="T2" fmla="*/ 4 w 5"/>
                <a:gd name="T3" fmla="*/ 3 h 3"/>
                <a:gd name="T4" fmla="*/ 5 w 5"/>
                <a:gd name="T5" fmla="*/ 0 h 3"/>
                <a:gd name="T6" fmla="*/ 0 w 5"/>
                <a:gd name="T7" fmla="*/ 0 h 3"/>
                <a:gd name="T8" fmla="*/ 2 w 5"/>
                <a:gd name="T9" fmla="*/ 3 h 3"/>
                <a:gd name="T10" fmla="*/ 3 w 5"/>
                <a:gd name="T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3" y="2"/>
                  </a:moveTo>
                  <a:cubicBezTo>
                    <a:pt x="3" y="2"/>
                    <a:pt x="4" y="2"/>
                    <a:pt x="4" y="3"/>
                  </a:cubicBezTo>
                  <a:cubicBezTo>
                    <a:pt x="4" y="2"/>
                    <a:pt x="5" y="1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" name="Freeform 62"/>
            <p:cNvSpPr>
              <a:spLocks/>
            </p:cNvSpPr>
            <p:nvPr userDrawn="1"/>
          </p:nvSpPr>
          <p:spPr bwMode="auto">
            <a:xfrm>
              <a:off x="8330" y="2991"/>
              <a:ext cx="5" cy="7"/>
            </a:xfrm>
            <a:custGeom>
              <a:avLst/>
              <a:gdLst>
                <a:gd name="T0" fmla="*/ 2 w 3"/>
                <a:gd name="T1" fmla="*/ 3 h 5"/>
                <a:gd name="T2" fmla="*/ 3 w 3"/>
                <a:gd name="T3" fmla="*/ 1 h 5"/>
                <a:gd name="T4" fmla="*/ 0 w 3"/>
                <a:gd name="T5" fmla="*/ 0 h 5"/>
                <a:gd name="T6" fmla="*/ 0 w 3"/>
                <a:gd name="T7" fmla="*/ 5 h 5"/>
                <a:gd name="T8" fmla="*/ 3 w 3"/>
                <a:gd name="T9" fmla="*/ 4 h 5"/>
                <a:gd name="T10" fmla="*/ 2 w 3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2" y="3"/>
                  </a:moveTo>
                  <a:cubicBezTo>
                    <a:pt x="2" y="2"/>
                    <a:pt x="3" y="2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2" y="4"/>
                    <a:pt x="3" y="4"/>
                  </a:cubicBezTo>
                  <a:cubicBezTo>
                    <a:pt x="3" y="3"/>
                    <a:pt x="2" y="3"/>
                    <a:pt x="2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" name="Freeform 63"/>
            <p:cNvSpPr>
              <a:spLocks/>
            </p:cNvSpPr>
            <p:nvPr userDrawn="1"/>
          </p:nvSpPr>
          <p:spPr bwMode="auto">
            <a:xfrm>
              <a:off x="8333" y="2998"/>
              <a:ext cx="7" cy="3"/>
            </a:xfrm>
            <a:custGeom>
              <a:avLst/>
              <a:gdLst>
                <a:gd name="T0" fmla="*/ 5 w 5"/>
                <a:gd name="T1" fmla="*/ 2 h 2"/>
                <a:gd name="T2" fmla="*/ 4 w 5"/>
                <a:gd name="T3" fmla="*/ 0 h 2"/>
                <a:gd name="T4" fmla="*/ 3 w 5"/>
                <a:gd name="T5" fmla="*/ 0 h 2"/>
                <a:gd name="T6" fmla="*/ 2 w 5"/>
                <a:gd name="T7" fmla="*/ 0 h 2"/>
                <a:gd name="T8" fmla="*/ 0 w 5"/>
                <a:gd name="T9" fmla="*/ 2 h 2"/>
                <a:gd name="T10" fmla="*/ 5 w 5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lnTo>
                    <a:pt x="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" name="Freeform 64"/>
            <p:cNvSpPr>
              <a:spLocks/>
            </p:cNvSpPr>
            <p:nvPr userDrawn="1"/>
          </p:nvSpPr>
          <p:spPr bwMode="auto">
            <a:xfrm>
              <a:off x="8333" y="2991"/>
              <a:ext cx="7" cy="7"/>
            </a:xfrm>
            <a:custGeom>
              <a:avLst/>
              <a:gdLst>
                <a:gd name="T0" fmla="*/ 5 w 5"/>
                <a:gd name="T1" fmla="*/ 1 h 5"/>
                <a:gd name="T2" fmla="*/ 4 w 5"/>
                <a:gd name="T3" fmla="*/ 1 h 5"/>
                <a:gd name="T4" fmla="*/ 3 w 5"/>
                <a:gd name="T5" fmla="*/ 0 h 5"/>
                <a:gd name="T6" fmla="*/ 1 w 5"/>
                <a:gd name="T7" fmla="*/ 1 h 5"/>
                <a:gd name="T8" fmla="*/ 1 w 5"/>
                <a:gd name="T9" fmla="*/ 1 h 5"/>
                <a:gd name="T10" fmla="*/ 0 w 5"/>
                <a:gd name="T11" fmla="*/ 3 h 5"/>
                <a:gd name="T12" fmla="*/ 1 w 5"/>
                <a:gd name="T13" fmla="*/ 4 h 5"/>
                <a:gd name="T14" fmla="*/ 1 w 5"/>
                <a:gd name="T15" fmla="*/ 5 h 5"/>
                <a:gd name="T16" fmla="*/ 3 w 5"/>
                <a:gd name="T17" fmla="*/ 5 h 5"/>
                <a:gd name="T18" fmla="*/ 4 w 5"/>
                <a:gd name="T19" fmla="*/ 5 h 5"/>
                <a:gd name="T20" fmla="*/ 5 w 5"/>
                <a:gd name="T21" fmla="*/ 4 h 5"/>
                <a:gd name="T22" fmla="*/ 5 w 5"/>
                <a:gd name="T23" fmla="*/ 3 h 5"/>
                <a:gd name="T24" fmla="*/ 5 w 5"/>
                <a:gd name="T2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" name="Freeform 65"/>
            <p:cNvSpPr>
              <a:spLocks/>
            </p:cNvSpPr>
            <p:nvPr userDrawn="1"/>
          </p:nvSpPr>
          <p:spPr bwMode="auto">
            <a:xfrm>
              <a:off x="8329" y="3031"/>
              <a:ext cx="6" cy="10"/>
            </a:xfrm>
            <a:custGeom>
              <a:avLst/>
              <a:gdLst>
                <a:gd name="T0" fmla="*/ 0 w 4"/>
                <a:gd name="T1" fmla="*/ 7 h 7"/>
                <a:gd name="T2" fmla="*/ 4 w 4"/>
                <a:gd name="T3" fmla="*/ 5 h 7"/>
                <a:gd name="T4" fmla="*/ 3 w 4"/>
                <a:gd name="T5" fmla="*/ 4 h 7"/>
                <a:gd name="T6" fmla="*/ 4 w 4"/>
                <a:gd name="T7" fmla="*/ 2 h 7"/>
                <a:gd name="T8" fmla="*/ 0 w 4"/>
                <a:gd name="T9" fmla="*/ 0 h 7"/>
                <a:gd name="T10" fmla="*/ 0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cubicBezTo>
                    <a:pt x="1" y="6"/>
                    <a:pt x="3" y="5"/>
                    <a:pt x="4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4" y="2"/>
                  </a:cubicBezTo>
                  <a:cubicBezTo>
                    <a:pt x="3" y="2"/>
                    <a:pt x="1" y="1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" name="Freeform 66"/>
            <p:cNvSpPr>
              <a:spLocks/>
            </p:cNvSpPr>
            <p:nvPr userDrawn="1"/>
          </p:nvSpPr>
          <p:spPr bwMode="auto">
            <a:xfrm>
              <a:off x="8340" y="3031"/>
              <a:ext cx="5" cy="10"/>
            </a:xfrm>
            <a:custGeom>
              <a:avLst/>
              <a:gdLst>
                <a:gd name="T0" fmla="*/ 3 w 3"/>
                <a:gd name="T1" fmla="*/ 7 h 7"/>
                <a:gd name="T2" fmla="*/ 3 w 3"/>
                <a:gd name="T3" fmla="*/ 0 h 7"/>
                <a:gd name="T4" fmla="*/ 0 w 3"/>
                <a:gd name="T5" fmla="*/ 2 h 7"/>
                <a:gd name="T6" fmla="*/ 0 w 3"/>
                <a:gd name="T7" fmla="*/ 3 h 7"/>
                <a:gd name="T8" fmla="*/ 0 w 3"/>
                <a:gd name="T9" fmla="*/ 5 h 7"/>
                <a:gd name="T10" fmla="*/ 3 w 3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5"/>
                    <a:pt x="2" y="6"/>
                    <a:pt x="3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" name="Freeform 67"/>
            <p:cNvSpPr>
              <a:spLocks/>
            </p:cNvSpPr>
            <p:nvPr userDrawn="1"/>
          </p:nvSpPr>
          <p:spPr bwMode="auto">
            <a:xfrm>
              <a:off x="8332" y="3028"/>
              <a:ext cx="10" cy="4"/>
            </a:xfrm>
            <a:custGeom>
              <a:avLst/>
              <a:gdLst>
                <a:gd name="T0" fmla="*/ 2 w 7"/>
                <a:gd name="T1" fmla="*/ 3 h 3"/>
                <a:gd name="T2" fmla="*/ 3 w 7"/>
                <a:gd name="T3" fmla="*/ 3 h 3"/>
                <a:gd name="T4" fmla="*/ 4 w 7"/>
                <a:gd name="T5" fmla="*/ 3 h 3"/>
                <a:gd name="T6" fmla="*/ 5 w 7"/>
                <a:gd name="T7" fmla="*/ 3 h 3"/>
                <a:gd name="T8" fmla="*/ 7 w 7"/>
                <a:gd name="T9" fmla="*/ 0 h 3"/>
                <a:gd name="T10" fmla="*/ 0 w 7"/>
                <a:gd name="T11" fmla="*/ 0 h 3"/>
                <a:gd name="T12" fmla="*/ 2 w 7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3">
                  <a:moveTo>
                    <a:pt x="2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2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2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" name="Freeform 68"/>
            <p:cNvSpPr>
              <a:spLocks/>
            </p:cNvSpPr>
            <p:nvPr userDrawn="1"/>
          </p:nvSpPr>
          <p:spPr bwMode="auto">
            <a:xfrm>
              <a:off x="8302" y="3032"/>
              <a:ext cx="6" cy="6"/>
            </a:xfrm>
            <a:custGeom>
              <a:avLst/>
              <a:gdLst>
                <a:gd name="T0" fmla="*/ 1 w 4"/>
                <a:gd name="T1" fmla="*/ 4 h 4"/>
                <a:gd name="T2" fmla="*/ 1 w 4"/>
                <a:gd name="T3" fmla="*/ 4 h 4"/>
                <a:gd name="T4" fmla="*/ 2 w 4"/>
                <a:gd name="T5" fmla="*/ 4 h 4"/>
                <a:gd name="T6" fmla="*/ 4 w 4"/>
                <a:gd name="T7" fmla="*/ 0 h 4"/>
                <a:gd name="T8" fmla="*/ 0 w 4"/>
                <a:gd name="T9" fmla="*/ 1 h 4"/>
                <a:gd name="T10" fmla="*/ 1 w 4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1"/>
                    <a:pt x="4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" name="Freeform 69"/>
            <p:cNvSpPr>
              <a:spLocks/>
            </p:cNvSpPr>
            <p:nvPr userDrawn="1"/>
          </p:nvSpPr>
          <p:spPr bwMode="auto">
            <a:xfrm>
              <a:off x="8306" y="3035"/>
              <a:ext cx="6" cy="10"/>
            </a:xfrm>
            <a:custGeom>
              <a:avLst/>
              <a:gdLst>
                <a:gd name="T0" fmla="*/ 4 w 4"/>
                <a:gd name="T1" fmla="*/ 7 h 7"/>
                <a:gd name="T2" fmla="*/ 3 w 4"/>
                <a:gd name="T3" fmla="*/ 0 h 7"/>
                <a:gd name="T4" fmla="*/ 0 w 4"/>
                <a:gd name="T5" fmla="*/ 3 h 7"/>
                <a:gd name="T6" fmla="*/ 1 w 4"/>
                <a:gd name="T7" fmla="*/ 4 h 7"/>
                <a:gd name="T8" fmla="*/ 1 w 4"/>
                <a:gd name="T9" fmla="*/ 5 h 7"/>
                <a:gd name="T10" fmla="*/ 4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4" y="7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3" y="6"/>
                    <a:pt x="4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" name="Freeform 70"/>
            <p:cNvSpPr>
              <a:spLocks/>
            </p:cNvSpPr>
            <p:nvPr userDrawn="1"/>
          </p:nvSpPr>
          <p:spPr bwMode="auto">
            <a:xfrm>
              <a:off x="8301" y="3038"/>
              <a:ext cx="7" cy="7"/>
            </a:xfrm>
            <a:custGeom>
              <a:avLst/>
              <a:gdLst>
                <a:gd name="T0" fmla="*/ 4 w 5"/>
                <a:gd name="T1" fmla="*/ 0 h 5"/>
                <a:gd name="T2" fmla="*/ 2 w 5"/>
                <a:gd name="T3" fmla="*/ 0 h 5"/>
                <a:gd name="T4" fmla="*/ 1 w 5"/>
                <a:gd name="T5" fmla="*/ 0 h 5"/>
                <a:gd name="T6" fmla="*/ 0 w 5"/>
                <a:gd name="T7" fmla="*/ 1 h 5"/>
                <a:gd name="T8" fmla="*/ 0 w 5"/>
                <a:gd name="T9" fmla="*/ 2 h 5"/>
                <a:gd name="T10" fmla="*/ 0 w 5"/>
                <a:gd name="T11" fmla="*/ 4 h 5"/>
                <a:gd name="T12" fmla="*/ 1 w 5"/>
                <a:gd name="T13" fmla="*/ 4 h 5"/>
                <a:gd name="T14" fmla="*/ 2 w 5"/>
                <a:gd name="T15" fmla="*/ 5 h 5"/>
                <a:gd name="T16" fmla="*/ 4 w 5"/>
                <a:gd name="T17" fmla="*/ 4 h 5"/>
                <a:gd name="T18" fmla="*/ 4 w 5"/>
                <a:gd name="T19" fmla="*/ 4 h 5"/>
                <a:gd name="T20" fmla="*/ 5 w 5"/>
                <a:gd name="T21" fmla="*/ 2 h 5"/>
                <a:gd name="T22" fmla="*/ 4 w 5"/>
                <a:gd name="T23" fmla="*/ 1 h 5"/>
                <a:gd name="T24" fmla="*/ 4 w 5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" name="Freeform 71"/>
            <p:cNvSpPr>
              <a:spLocks/>
            </p:cNvSpPr>
            <p:nvPr userDrawn="1"/>
          </p:nvSpPr>
          <p:spPr bwMode="auto">
            <a:xfrm>
              <a:off x="8333" y="3032"/>
              <a:ext cx="7" cy="7"/>
            </a:xfrm>
            <a:custGeom>
              <a:avLst/>
              <a:gdLst>
                <a:gd name="T0" fmla="*/ 4 w 5"/>
                <a:gd name="T1" fmla="*/ 0 h 5"/>
                <a:gd name="T2" fmla="*/ 3 w 5"/>
                <a:gd name="T3" fmla="*/ 0 h 5"/>
                <a:gd name="T4" fmla="*/ 1 w 5"/>
                <a:gd name="T5" fmla="*/ 0 h 5"/>
                <a:gd name="T6" fmla="*/ 1 w 5"/>
                <a:gd name="T7" fmla="*/ 1 h 5"/>
                <a:gd name="T8" fmla="*/ 0 w 5"/>
                <a:gd name="T9" fmla="*/ 2 h 5"/>
                <a:gd name="T10" fmla="*/ 1 w 5"/>
                <a:gd name="T11" fmla="*/ 4 h 5"/>
                <a:gd name="T12" fmla="*/ 1 w 5"/>
                <a:gd name="T13" fmla="*/ 4 h 5"/>
                <a:gd name="T14" fmla="*/ 3 w 5"/>
                <a:gd name="T15" fmla="*/ 5 h 5"/>
                <a:gd name="T16" fmla="*/ 4 w 5"/>
                <a:gd name="T17" fmla="*/ 4 h 5"/>
                <a:gd name="T18" fmla="*/ 5 w 5"/>
                <a:gd name="T19" fmla="*/ 4 h 5"/>
                <a:gd name="T20" fmla="*/ 5 w 5"/>
                <a:gd name="T21" fmla="*/ 2 h 5"/>
                <a:gd name="T22" fmla="*/ 5 w 5"/>
                <a:gd name="T23" fmla="*/ 1 h 5"/>
                <a:gd name="T24" fmla="*/ 4 w 5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4" y="1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" name="Freeform 72"/>
            <p:cNvSpPr>
              <a:spLocks/>
            </p:cNvSpPr>
            <p:nvPr userDrawn="1"/>
          </p:nvSpPr>
          <p:spPr bwMode="auto">
            <a:xfrm>
              <a:off x="8367" y="3038"/>
              <a:ext cx="7" cy="7"/>
            </a:xfrm>
            <a:custGeom>
              <a:avLst/>
              <a:gdLst>
                <a:gd name="T0" fmla="*/ 4 w 5"/>
                <a:gd name="T1" fmla="*/ 1 h 5"/>
                <a:gd name="T2" fmla="*/ 3 w 5"/>
                <a:gd name="T3" fmla="*/ 0 h 5"/>
                <a:gd name="T4" fmla="*/ 2 w 5"/>
                <a:gd name="T5" fmla="*/ 0 h 5"/>
                <a:gd name="T6" fmla="*/ 1 w 5"/>
                <a:gd name="T7" fmla="*/ 0 h 5"/>
                <a:gd name="T8" fmla="*/ 0 w 5"/>
                <a:gd name="T9" fmla="*/ 1 h 5"/>
                <a:gd name="T10" fmla="*/ 0 w 5"/>
                <a:gd name="T11" fmla="*/ 2 h 5"/>
                <a:gd name="T12" fmla="*/ 0 w 5"/>
                <a:gd name="T13" fmla="*/ 4 h 5"/>
                <a:gd name="T14" fmla="*/ 1 w 5"/>
                <a:gd name="T15" fmla="*/ 4 h 5"/>
                <a:gd name="T16" fmla="*/ 2 w 5"/>
                <a:gd name="T17" fmla="*/ 5 h 5"/>
                <a:gd name="T18" fmla="*/ 3 w 5"/>
                <a:gd name="T19" fmla="*/ 4 h 5"/>
                <a:gd name="T20" fmla="*/ 4 w 5"/>
                <a:gd name="T21" fmla="*/ 4 h 5"/>
                <a:gd name="T22" fmla="*/ 5 w 5"/>
                <a:gd name="T23" fmla="*/ 2 h 5"/>
                <a:gd name="T24" fmla="*/ 4 w 5"/>
                <a:gd name="T2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4" y="1"/>
                  </a:move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5" y="3"/>
                    <a:pt x="5" y="2"/>
                  </a:cubicBezTo>
                  <a:cubicBezTo>
                    <a:pt x="5" y="2"/>
                    <a:pt x="4" y="2"/>
                    <a:pt x="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" name="Freeform 73"/>
            <p:cNvSpPr>
              <a:spLocks/>
            </p:cNvSpPr>
            <p:nvPr userDrawn="1"/>
          </p:nvSpPr>
          <p:spPr bwMode="auto">
            <a:xfrm>
              <a:off x="8366" y="3032"/>
              <a:ext cx="7" cy="6"/>
            </a:xfrm>
            <a:custGeom>
              <a:avLst/>
              <a:gdLst>
                <a:gd name="T0" fmla="*/ 4 w 5"/>
                <a:gd name="T1" fmla="*/ 4 h 4"/>
                <a:gd name="T2" fmla="*/ 3 w 5"/>
                <a:gd name="T3" fmla="*/ 4 h 4"/>
                <a:gd name="T4" fmla="*/ 2 w 5"/>
                <a:gd name="T5" fmla="*/ 4 h 4"/>
                <a:gd name="T6" fmla="*/ 0 w 5"/>
                <a:gd name="T7" fmla="*/ 0 h 4"/>
                <a:gd name="T8" fmla="*/ 5 w 5"/>
                <a:gd name="T9" fmla="*/ 1 h 4"/>
                <a:gd name="T10" fmla="*/ 4 w 5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3"/>
                    <a:pt x="1" y="1"/>
                    <a:pt x="0" y="0"/>
                  </a:cubicBezTo>
                  <a:cubicBezTo>
                    <a:pt x="5" y="1"/>
                    <a:pt x="5" y="1"/>
                    <a:pt x="5" y="1"/>
                  </a:cubicBezTo>
                  <a:lnTo>
                    <a:pt x="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" name="Freeform 74"/>
            <p:cNvSpPr>
              <a:spLocks/>
            </p:cNvSpPr>
            <p:nvPr userDrawn="1"/>
          </p:nvSpPr>
          <p:spPr bwMode="auto">
            <a:xfrm>
              <a:off x="8362" y="3035"/>
              <a:ext cx="5" cy="10"/>
            </a:xfrm>
            <a:custGeom>
              <a:avLst/>
              <a:gdLst>
                <a:gd name="T0" fmla="*/ 0 w 4"/>
                <a:gd name="T1" fmla="*/ 7 h 7"/>
                <a:gd name="T2" fmla="*/ 2 w 4"/>
                <a:gd name="T3" fmla="*/ 0 h 7"/>
                <a:gd name="T4" fmla="*/ 4 w 4"/>
                <a:gd name="T5" fmla="*/ 3 h 7"/>
                <a:gd name="T6" fmla="*/ 4 w 4"/>
                <a:gd name="T7" fmla="*/ 4 h 7"/>
                <a:gd name="T8" fmla="*/ 4 w 4"/>
                <a:gd name="T9" fmla="*/ 5 h 7"/>
                <a:gd name="T10" fmla="*/ 0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3" y="5"/>
                    <a:pt x="1" y="6"/>
                    <a:pt x="0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" name="Rectangle 75"/>
            <p:cNvSpPr>
              <a:spLocks noChangeArrowheads="1"/>
            </p:cNvSpPr>
            <p:nvPr userDrawn="1"/>
          </p:nvSpPr>
          <p:spPr bwMode="auto">
            <a:xfrm>
              <a:off x="8333" y="3012"/>
              <a:ext cx="7" cy="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" name="Oval 76"/>
            <p:cNvSpPr>
              <a:spLocks noChangeArrowheads="1"/>
            </p:cNvSpPr>
            <p:nvPr userDrawn="1"/>
          </p:nvSpPr>
          <p:spPr bwMode="auto">
            <a:xfrm>
              <a:off x="8332" y="3001"/>
              <a:ext cx="10" cy="1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" name="Freeform 77"/>
            <p:cNvSpPr>
              <a:spLocks/>
            </p:cNvSpPr>
            <p:nvPr userDrawn="1"/>
          </p:nvSpPr>
          <p:spPr bwMode="auto">
            <a:xfrm>
              <a:off x="8297" y="3010"/>
              <a:ext cx="36" cy="21"/>
            </a:xfrm>
            <a:custGeom>
              <a:avLst/>
              <a:gdLst>
                <a:gd name="T0" fmla="*/ 26 w 26"/>
                <a:gd name="T1" fmla="*/ 3 h 15"/>
                <a:gd name="T2" fmla="*/ 17 w 26"/>
                <a:gd name="T3" fmla="*/ 1 h 15"/>
                <a:gd name="T4" fmla="*/ 12 w 26"/>
                <a:gd name="T5" fmla="*/ 0 h 15"/>
                <a:gd name="T6" fmla="*/ 5 w 26"/>
                <a:gd name="T7" fmla="*/ 2 h 15"/>
                <a:gd name="T8" fmla="*/ 3 w 26"/>
                <a:gd name="T9" fmla="*/ 15 h 15"/>
                <a:gd name="T10" fmla="*/ 5 w 26"/>
                <a:gd name="T11" fmla="*/ 14 h 15"/>
                <a:gd name="T12" fmla="*/ 6 w 26"/>
                <a:gd name="T13" fmla="*/ 5 h 15"/>
                <a:gd name="T14" fmla="*/ 12 w 26"/>
                <a:gd name="T15" fmla="*/ 3 h 15"/>
                <a:gd name="T16" fmla="*/ 16 w 26"/>
                <a:gd name="T17" fmla="*/ 4 h 15"/>
                <a:gd name="T18" fmla="*/ 26 w 26"/>
                <a:gd name="T19" fmla="*/ 6 h 15"/>
                <a:gd name="T20" fmla="*/ 26 w 26"/>
                <a:gd name="T21" fmla="*/ 5 h 15"/>
                <a:gd name="T22" fmla="*/ 26 w 26"/>
                <a:gd name="T23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15">
                  <a:moveTo>
                    <a:pt x="26" y="3"/>
                  </a:moveTo>
                  <a:cubicBezTo>
                    <a:pt x="23" y="3"/>
                    <a:pt x="20" y="2"/>
                    <a:pt x="17" y="1"/>
                  </a:cubicBezTo>
                  <a:cubicBezTo>
                    <a:pt x="15" y="0"/>
                    <a:pt x="13" y="0"/>
                    <a:pt x="12" y="0"/>
                  </a:cubicBezTo>
                  <a:cubicBezTo>
                    <a:pt x="9" y="0"/>
                    <a:pt x="6" y="1"/>
                    <a:pt x="5" y="2"/>
                  </a:cubicBezTo>
                  <a:cubicBezTo>
                    <a:pt x="0" y="7"/>
                    <a:pt x="1" y="12"/>
                    <a:pt x="3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1"/>
                    <a:pt x="3" y="8"/>
                    <a:pt x="6" y="5"/>
                  </a:cubicBezTo>
                  <a:cubicBezTo>
                    <a:pt x="8" y="3"/>
                    <a:pt x="10" y="3"/>
                    <a:pt x="12" y="3"/>
                  </a:cubicBezTo>
                  <a:cubicBezTo>
                    <a:pt x="13" y="3"/>
                    <a:pt x="14" y="3"/>
                    <a:pt x="16" y="4"/>
                  </a:cubicBezTo>
                  <a:cubicBezTo>
                    <a:pt x="20" y="5"/>
                    <a:pt x="22" y="6"/>
                    <a:pt x="26" y="6"/>
                  </a:cubicBezTo>
                  <a:cubicBezTo>
                    <a:pt x="26" y="5"/>
                    <a:pt x="26" y="5"/>
                    <a:pt x="26" y="5"/>
                  </a:cubicBezTo>
                  <a:lnTo>
                    <a:pt x="26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" name="Freeform 78"/>
            <p:cNvSpPr>
              <a:spLocks/>
            </p:cNvSpPr>
            <p:nvPr userDrawn="1"/>
          </p:nvSpPr>
          <p:spPr bwMode="auto">
            <a:xfrm>
              <a:off x="8340" y="3010"/>
              <a:ext cx="39" cy="21"/>
            </a:xfrm>
            <a:custGeom>
              <a:avLst/>
              <a:gdLst>
                <a:gd name="T0" fmla="*/ 20 w 27"/>
                <a:gd name="T1" fmla="*/ 5 h 15"/>
                <a:gd name="T2" fmla="*/ 21 w 27"/>
                <a:gd name="T3" fmla="*/ 14 h 15"/>
                <a:gd name="T4" fmla="*/ 24 w 27"/>
                <a:gd name="T5" fmla="*/ 15 h 15"/>
                <a:gd name="T6" fmla="*/ 22 w 27"/>
                <a:gd name="T7" fmla="*/ 2 h 15"/>
                <a:gd name="T8" fmla="*/ 15 w 27"/>
                <a:gd name="T9" fmla="*/ 0 h 15"/>
                <a:gd name="T10" fmla="*/ 9 w 27"/>
                <a:gd name="T11" fmla="*/ 1 h 15"/>
                <a:gd name="T12" fmla="*/ 0 w 27"/>
                <a:gd name="T13" fmla="*/ 3 h 15"/>
                <a:gd name="T14" fmla="*/ 0 w 27"/>
                <a:gd name="T15" fmla="*/ 5 h 15"/>
                <a:gd name="T16" fmla="*/ 0 w 27"/>
                <a:gd name="T17" fmla="*/ 6 h 15"/>
                <a:gd name="T18" fmla="*/ 10 w 27"/>
                <a:gd name="T19" fmla="*/ 4 h 15"/>
                <a:gd name="T20" fmla="*/ 15 w 27"/>
                <a:gd name="T21" fmla="*/ 3 h 15"/>
                <a:gd name="T22" fmla="*/ 20 w 27"/>
                <a:gd name="T2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15">
                  <a:moveTo>
                    <a:pt x="20" y="5"/>
                  </a:moveTo>
                  <a:cubicBezTo>
                    <a:pt x="23" y="8"/>
                    <a:pt x="22" y="11"/>
                    <a:pt x="21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2"/>
                    <a:pt x="27" y="7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3" y="0"/>
                    <a:pt x="11" y="0"/>
                    <a:pt x="9" y="1"/>
                  </a:cubicBezTo>
                  <a:cubicBezTo>
                    <a:pt x="6" y="2"/>
                    <a:pt x="4" y="3"/>
                    <a:pt x="0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6"/>
                    <a:pt x="7" y="5"/>
                    <a:pt x="10" y="4"/>
                  </a:cubicBezTo>
                  <a:cubicBezTo>
                    <a:pt x="12" y="3"/>
                    <a:pt x="14" y="3"/>
                    <a:pt x="15" y="3"/>
                  </a:cubicBezTo>
                  <a:cubicBezTo>
                    <a:pt x="17" y="3"/>
                    <a:pt x="19" y="3"/>
                    <a:pt x="2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" name="Freeform 79"/>
            <p:cNvSpPr>
              <a:spLocks/>
            </p:cNvSpPr>
            <p:nvPr userDrawn="1"/>
          </p:nvSpPr>
          <p:spPr bwMode="auto">
            <a:xfrm>
              <a:off x="8275" y="3128"/>
              <a:ext cx="41" cy="27"/>
            </a:xfrm>
            <a:custGeom>
              <a:avLst/>
              <a:gdLst>
                <a:gd name="T0" fmla="*/ 21 w 29"/>
                <a:gd name="T1" fmla="*/ 11 h 19"/>
                <a:gd name="T2" fmla="*/ 21 w 29"/>
                <a:gd name="T3" fmla="*/ 10 h 19"/>
                <a:gd name="T4" fmla="*/ 26 w 29"/>
                <a:gd name="T5" fmla="*/ 5 h 19"/>
                <a:gd name="T6" fmla="*/ 22 w 29"/>
                <a:gd name="T7" fmla="*/ 3 h 19"/>
                <a:gd name="T8" fmla="*/ 18 w 29"/>
                <a:gd name="T9" fmla="*/ 5 h 19"/>
                <a:gd name="T10" fmla="*/ 17 w 29"/>
                <a:gd name="T11" fmla="*/ 4 h 19"/>
                <a:gd name="T12" fmla="*/ 18 w 29"/>
                <a:gd name="T13" fmla="*/ 1 h 19"/>
                <a:gd name="T14" fmla="*/ 16 w 29"/>
                <a:gd name="T15" fmla="*/ 0 h 19"/>
                <a:gd name="T16" fmla="*/ 15 w 29"/>
                <a:gd name="T17" fmla="*/ 0 h 19"/>
                <a:gd name="T18" fmla="*/ 14 w 29"/>
                <a:gd name="T19" fmla="*/ 3 h 19"/>
                <a:gd name="T20" fmla="*/ 15 w 29"/>
                <a:gd name="T21" fmla="*/ 6 h 19"/>
                <a:gd name="T22" fmla="*/ 15 w 29"/>
                <a:gd name="T23" fmla="*/ 7 h 19"/>
                <a:gd name="T24" fmla="*/ 14 w 29"/>
                <a:gd name="T25" fmla="*/ 7 h 19"/>
                <a:gd name="T26" fmla="*/ 13 w 29"/>
                <a:gd name="T27" fmla="*/ 7 h 19"/>
                <a:gd name="T28" fmla="*/ 12 w 29"/>
                <a:gd name="T29" fmla="*/ 8 h 19"/>
                <a:gd name="T30" fmla="*/ 12 w 29"/>
                <a:gd name="T31" fmla="*/ 8 h 19"/>
                <a:gd name="T32" fmla="*/ 11 w 29"/>
                <a:gd name="T33" fmla="*/ 9 h 19"/>
                <a:gd name="T34" fmla="*/ 10 w 29"/>
                <a:gd name="T35" fmla="*/ 9 h 19"/>
                <a:gd name="T36" fmla="*/ 9 w 29"/>
                <a:gd name="T37" fmla="*/ 10 h 19"/>
                <a:gd name="T38" fmla="*/ 8 w 29"/>
                <a:gd name="T39" fmla="*/ 10 h 19"/>
                <a:gd name="T40" fmla="*/ 8 w 29"/>
                <a:gd name="T41" fmla="*/ 11 h 19"/>
                <a:gd name="T42" fmla="*/ 7 w 29"/>
                <a:gd name="T43" fmla="*/ 11 h 19"/>
                <a:gd name="T44" fmla="*/ 6 w 29"/>
                <a:gd name="T45" fmla="*/ 12 h 19"/>
                <a:gd name="T46" fmla="*/ 5 w 29"/>
                <a:gd name="T47" fmla="*/ 12 h 19"/>
                <a:gd name="T48" fmla="*/ 5 w 29"/>
                <a:gd name="T49" fmla="*/ 12 h 19"/>
                <a:gd name="T50" fmla="*/ 4 w 29"/>
                <a:gd name="T51" fmla="*/ 13 h 19"/>
                <a:gd name="T52" fmla="*/ 3 w 29"/>
                <a:gd name="T53" fmla="*/ 13 h 19"/>
                <a:gd name="T54" fmla="*/ 1 w 29"/>
                <a:gd name="T55" fmla="*/ 14 h 19"/>
                <a:gd name="T56" fmla="*/ 3 w 29"/>
                <a:gd name="T57" fmla="*/ 19 h 19"/>
                <a:gd name="T58" fmla="*/ 6 w 29"/>
                <a:gd name="T59" fmla="*/ 18 h 19"/>
                <a:gd name="T60" fmla="*/ 6 w 29"/>
                <a:gd name="T61" fmla="*/ 17 h 19"/>
                <a:gd name="T62" fmla="*/ 7 w 29"/>
                <a:gd name="T63" fmla="*/ 17 h 19"/>
                <a:gd name="T64" fmla="*/ 7 w 29"/>
                <a:gd name="T65" fmla="*/ 17 h 19"/>
                <a:gd name="T66" fmla="*/ 8 w 29"/>
                <a:gd name="T67" fmla="*/ 17 h 19"/>
                <a:gd name="T68" fmla="*/ 9 w 29"/>
                <a:gd name="T69" fmla="*/ 16 h 19"/>
                <a:gd name="T70" fmla="*/ 9 w 29"/>
                <a:gd name="T71" fmla="*/ 16 h 19"/>
                <a:gd name="T72" fmla="*/ 10 w 29"/>
                <a:gd name="T73" fmla="*/ 16 h 19"/>
                <a:gd name="T74" fmla="*/ 11 w 29"/>
                <a:gd name="T75" fmla="*/ 15 h 19"/>
                <a:gd name="T76" fmla="*/ 11 w 29"/>
                <a:gd name="T77" fmla="*/ 15 h 19"/>
                <a:gd name="T78" fmla="*/ 12 w 29"/>
                <a:gd name="T79" fmla="*/ 15 h 19"/>
                <a:gd name="T80" fmla="*/ 13 w 29"/>
                <a:gd name="T81" fmla="*/ 14 h 19"/>
                <a:gd name="T82" fmla="*/ 13 w 29"/>
                <a:gd name="T83" fmla="*/ 14 h 19"/>
                <a:gd name="T84" fmla="*/ 14 w 29"/>
                <a:gd name="T85" fmla="*/ 14 h 19"/>
                <a:gd name="T86" fmla="*/ 14 w 29"/>
                <a:gd name="T87" fmla="*/ 13 h 19"/>
                <a:gd name="T88" fmla="*/ 15 w 29"/>
                <a:gd name="T89" fmla="*/ 13 h 19"/>
                <a:gd name="T90" fmla="*/ 16 w 29"/>
                <a:gd name="T91" fmla="*/ 13 h 19"/>
                <a:gd name="T92" fmla="*/ 16 w 29"/>
                <a:gd name="T93" fmla="*/ 13 h 19"/>
                <a:gd name="T94" fmla="*/ 17 w 29"/>
                <a:gd name="T95" fmla="*/ 12 h 19"/>
                <a:gd name="T96" fmla="*/ 17 w 29"/>
                <a:gd name="T97" fmla="*/ 12 h 19"/>
                <a:gd name="T98" fmla="*/ 18 w 29"/>
                <a:gd name="T99" fmla="*/ 12 h 19"/>
                <a:gd name="T100" fmla="*/ 19 w 29"/>
                <a:gd name="T101" fmla="*/ 13 h 19"/>
                <a:gd name="T102" fmla="*/ 22 w 29"/>
                <a:gd name="T103" fmla="*/ 16 h 19"/>
                <a:gd name="T104" fmla="*/ 24 w 29"/>
                <a:gd name="T105" fmla="*/ 14 h 19"/>
                <a:gd name="T106" fmla="*/ 22 w 29"/>
                <a:gd name="T107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9" h="19">
                  <a:moveTo>
                    <a:pt x="22" y="11"/>
                  </a:moveTo>
                  <a:cubicBezTo>
                    <a:pt x="22" y="11"/>
                    <a:pt x="22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2" y="10"/>
                    <a:pt x="25" y="8"/>
                    <a:pt x="29" y="6"/>
                  </a:cubicBezTo>
                  <a:cubicBezTo>
                    <a:pt x="28" y="5"/>
                    <a:pt x="27" y="5"/>
                    <a:pt x="26" y="5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1" y="3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2"/>
                    <a:pt x="18" y="2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4" y="1"/>
                    <a:pt x="14" y="1"/>
                  </a:cubicBezTo>
                  <a:cubicBezTo>
                    <a:pt x="13" y="2"/>
                    <a:pt x="13" y="3"/>
                    <a:pt x="14" y="3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7"/>
                    <a:pt x="15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8" y="10"/>
                    <a:pt x="8" y="10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3"/>
                    <a:pt x="2" y="14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8"/>
                    <a:pt x="2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9"/>
                    <a:pt x="5" y="19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7" y="13"/>
                  </a:cubicBezTo>
                  <a:cubicBezTo>
                    <a:pt x="17" y="13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1" y="16"/>
                    <a:pt x="22" y="16"/>
                  </a:cubicBezTo>
                  <a:cubicBezTo>
                    <a:pt x="22" y="16"/>
                    <a:pt x="23" y="16"/>
                    <a:pt x="23" y="16"/>
                  </a:cubicBezTo>
                  <a:cubicBezTo>
                    <a:pt x="24" y="15"/>
                    <a:pt x="24" y="15"/>
                    <a:pt x="24" y="14"/>
                  </a:cubicBezTo>
                  <a:cubicBezTo>
                    <a:pt x="24" y="14"/>
                    <a:pt x="24" y="13"/>
                    <a:pt x="24" y="13"/>
                  </a:cubicBezTo>
                  <a:cubicBezTo>
                    <a:pt x="24" y="12"/>
                    <a:pt x="23" y="11"/>
                    <a:pt x="2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" name="Freeform 80"/>
            <p:cNvSpPr>
              <a:spLocks/>
            </p:cNvSpPr>
            <p:nvPr userDrawn="1"/>
          </p:nvSpPr>
          <p:spPr bwMode="auto">
            <a:xfrm>
              <a:off x="8274" y="3114"/>
              <a:ext cx="85" cy="38"/>
            </a:xfrm>
            <a:custGeom>
              <a:avLst/>
              <a:gdLst>
                <a:gd name="T0" fmla="*/ 24 w 60"/>
                <a:gd name="T1" fmla="*/ 11 h 27"/>
                <a:gd name="T2" fmla="*/ 27 w 60"/>
                <a:gd name="T3" fmla="*/ 13 h 27"/>
                <a:gd name="T4" fmla="*/ 34 w 60"/>
                <a:gd name="T5" fmla="*/ 14 h 27"/>
                <a:gd name="T6" fmla="*/ 37 w 60"/>
                <a:gd name="T7" fmla="*/ 14 h 27"/>
                <a:gd name="T8" fmla="*/ 38 w 60"/>
                <a:gd name="T9" fmla="*/ 17 h 27"/>
                <a:gd name="T10" fmla="*/ 43 w 60"/>
                <a:gd name="T11" fmla="*/ 27 h 27"/>
                <a:gd name="T12" fmla="*/ 47 w 60"/>
                <a:gd name="T13" fmla="*/ 27 h 27"/>
                <a:gd name="T14" fmla="*/ 50 w 60"/>
                <a:gd name="T15" fmla="*/ 18 h 27"/>
                <a:gd name="T16" fmla="*/ 51 w 60"/>
                <a:gd name="T17" fmla="*/ 15 h 27"/>
                <a:gd name="T18" fmla="*/ 49 w 60"/>
                <a:gd name="T19" fmla="*/ 15 h 27"/>
                <a:gd name="T20" fmla="*/ 48 w 60"/>
                <a:gd name="T21" fmla="*/ 15 h 27"/>
                <a:gd name="T22" fmla="*/ 48 w 60"/>
                <a:gd name="T23" fmla="*/ 15 h 27"/>
                <a:gd name="T24" fmla="*/ 49 w 60"/>
                <a:gd name="T25" fmla="*/ 15 h 27"/>
                <a:gd name="T26" fmla="*/ 52 w 60"/>
                <a:gd name="T27" fmla="*/ 14 h 27"/>
                <a:gd name="T28" fmla="*/ 54 w 60"/>
                <a:gd name="T29" fmla="*/ 15 h 27"/>
                <a:gd name="T30" fmla="*/ 55 w 60"/>
                <a:gd name="T31" fmla="*/ 15 h 27"/>
                <a:gd name="T32" fmla="*/ 57 w 60"/>
                <a:gd name="T33" fmla="*/ 15 h 27"/>
                <a:gd name="T34" fmla="*/ 59 w 60"/>
                <a:gd name="T35" fmla="*/ 16 h 27"/>
                <a:gd name="T36" fmla="*/ 59 w 60"/>
                <a:gd name="T37" fmla="*/ 14 h 27"/>
                <a:gd name="T38" fmla="*/ 58 w 60"/>
                <a:gd name="T39" fmla="*/ 13 h 27"/>
                <a:gd name="T40" fmla="*/ 49 w 60"/>
                <a:gd name="T41" fmla="*/ 9 h 27"/>
                <a:gd name="T42" fmla="*/ 47 w 60"/>
                <a:gd name="T43" fmla="*/ 8 h 27"/>
                <a:gd name="T44" fmla="*/ 47 w 60"/>
                <a:gd name="T45" fmla="*/ 8 h 27"/>
                <a:gd name="T46" fmla="*/ 46 w 60"/>
                <a:gd name="T47" fmla="*/ 8 h 27"/>
                <a:gd name="T48" fmla="*/ 45 w 60"/>
                <a:gd name="T49" fmla="*/ 7 h 27"/>
                <a:gd name="T50" fmla="*/ 44 w 60"/>
                <a:gd name="T51" fmla="*/ 8 h 27"/>
                <a:gd name="T52" fmla="*/ 42 w 60"/>
                <a:gd name="T53" fmla="*/ 6 h 27"/>
                <a:gd name="T54" fmla="*/ 38 w 60"/>
                <a:gd name="T55" fmla="*/ 4 h 27"/>
                <a:gd name="T56" fmla="*/ 36 w 60"/>
                <a:gd name="T57" fmla="*/ 3 h 27"/>
                <a:gd name="T58" fmla="*/ 31 w 60"/>
                <a:gd name="T59" fmla="*/ 2 h 27"/>
                <a:gd name="T60" fmla="*/ 18 w 60"/>
                <a:gd name="T61" fmla="*/ 0 h 27"/>
                <a:gd name="T62" fmla="*/ 12 w 60"/>
                <a:gd name="T63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0" h="27">
                  <a:moveTo>
                    <a:pt x="23" y="11"/>
                  </a:moveTo>
                  <a:cubicBezTo>
                    <a:pt x="23" y="11"/>
                    <a:pt x="23" y="11"/>
                    <a:pt x="24" y="11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5" y="12"/>
                    <a:pt x="26" y="13"/>
                    <a:pt x="27" y="13"/>
                  </a:cubicBezTo>
                  <a:cubicBezTo>
                    <a:pt x="29" y="14"/>
                    <a:pt x="32" y="14"/>
                    <a:pt x="33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4"/>
                    <a:pt x="35" y="14"/>
                    <a:pt x="35" y="14"/>
                  </a:cubicBezTo>
                  <a:cubicBezTo>
                    <a:pt x="36" y="14"/>
                    <a:pt x="36" y="14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3"/>
                    <a:pt x="35" y="27"/>
                    <a:pt x="43" y="27"/>
                  </a:cubicBezTo>
                  <a:cubicBezTo>
                    <a:pt x="43" y="27"/>
                    <a:pt x="44" y="27"/>
                    <a:pt x="45" y="27"/>
                  </a:cubicBezTo>
                  <a:cubicBezTo>
                    <a:pt x="45" y="27"/>
                    <a:pt x="46" y="27"/>
                    <a:pt x="47" y="27"/>
                  </a:cubicBezTo>
                  <a:cubicBezTo>
                    <a:pt x="54" y="27"/>
                    <a:pt x="56" y="23"/>
                    <a:pt x="56" y="23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5"/>
                    <a:pt x="51" y="15"/>
                    <a:pt x="50" y="15"/>
                  </a:cubicBezTo>
                  <a:cubicBezTo>
                    <a:pt x="50" y="15"/>
                    <a:pt x="49" y="15"/>
                    <a:pt x="49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50" y="14"/>
                    <a:pt x="51" y="14"/>
                    <a:pt x="51" y="14"/>
                  </a:cubicBezTo>
                  <a:cubicBezTo>
                    <a:pt x="51" y="14"/>
                    <a:pt x="51" y="14"/>
                    <a:pt x="52" y="14"/>
                  </a:cubicBezTo>
                  <a:cubicBezTo>
                    <a:pt x="52" y="14"/>
                    <a:pt x="52" y="14"/>
                    <a:pt x="53" y="15"/>
                  </a:cubicBezTo>
                  <a:cubicBezTo>
                    <a:pt x="53" y="15"/>
                    <a:pt x="53" y="15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6" y="15"/>
                    <a:pt x="56" y="15"/>
                    <a:pt x="57" y="15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9" y="15"/>
                    <a:pt x="59" y="16"/>
                    <a:pt x="59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60" y="15"/>
                    <a:pt x="60" y="15"/>
                    <a:pt x="60" y="14"/>
                  </a:cubicBezTo>
                  <a:cubicBezTo>
                    <a:pt x="60" y="14"/>
                    <a:pt x="60" y="14"/>
                    <a:pt x="59" y="14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9" y="12"/>
                    <a:pt x="55" y="11"/>
                    <a:pt x="53" y="11"/>
                  </a:cubicBezTo>
                  <a:cubicBezTo>
                    <a:pt x="52" y="10"/>
                    <a:pt x="50" y="9"/>
                    <a:pt x="49" y="9"/>
                  </a:cubicBezTo>
                  <a:cubicBezTo>
                    <a:pt x="48" y="8"/>
                    <a:pt x="48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6" y="8"/>
                  </a:cubicBezTo>
                  <a:cubicBezTo>
                    <a:pt x="46" y="8"/>
                    <a:pt x="46" y="7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7"/>
                    <a:pt x="45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3" y="7"/>
                    <a:pt x="43" y="7"/>
                  </a:cubicBezTo>
                  <a:cubicBezTo>
                    <a:pt x="43" y="7"/>
                    <a:pt x="43" y="7"/>
                    <a:pt x="42" y="6"/>
                  </a:cubicBezTo>
                  <a:cubicBezTo>
                    <a:pt x="42" y="6"/>
                    <a:pt x="41" y="5"/>
                    <a:pt x="39" y="4"/>
                  </a:cubicBezTo>
                  <a:cubicBezTo>
                    <a:pt x="39" y="4"/>
                    <a:pt x="39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3"/>
                    <a:pt x="37" y="3"/>
                    <a:pt x="36" y="3"/>
                  </a:cubicBezTo>
                  <a:cubicBezTo>
                    <a:pt x="35" y="3"/>
                    <a:pt x="34" y="2"/>
                    <a:pt x="33" y="2"/>
                  </a:cubicBezTo>
                  <a:cubicBezTo>
                    <a:pt x="32" y="2"/>
                    <a:pt x="31" y="2"/>
                    <a:pt x="31" y="2"/>
                  </a:cubicBezTo>
                  <a:cubicBezTo>
                    <a:pt x="29" y="1"/>
                    <a:pt x="27" y="1"/>
                    <a:pt x="24" y="1"/>
                  </a:cubicBezTo>
                  <a:cubicBezTo>
                    <a:pt x="22" y="1"/>
                    <a:pt x="20" y="0"/>
                    <a:pt x="18" y="0"/>
                  </a:cubicBezTo>
                  <a:cubicBezTo>
                    <a:pt x="6" y="0"/>
                    <a:pt x="0" y="4"/>
                    <a:pt x="0" y="4"/>
                  </a:cubicBezTo>
                  <a:cubicBezTo>
                    <a:pt x="0" y="4"/>
                    <a:pt x="6" y="4"/>
                    <a:pt x="12" y="6"/>
                  </a:cubicBezTo>
                  <a:cubicBezTo>
                    <a:pt x="18" y="7"/>
                    <a:pt x="20" y="9"/>
                    <a:pt x="23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" name="Freeform 81"/>
            <p:cNvSpPr>
              <a:spLocks/>
            </p:cNvSpPr>
            <p:nvPr userDrawn="1"/>
          </p:nvSpPr>
          <p:spPr bwMode="auto">
            <a:xfrm>
              <a:off x="8289" y="3094"/>
              <a:ext cx="56" cy="29"/>
            </a:xfrm>
            <a:custGeom>
              <a:avLst/>
              <a:gdLst>
                <a:gd name="T0" fmla="*/ 36 w 39"/>
                <a:gd name="T1" fmla="*/ 16 h 20"/>
                <a:gd name="T2" fmla="*/ 34 w 39"/>
                <a:gd name="T3" fmla="*/ 15 h 20"/>
                <a:gd name="T4" fmla="*/ 33 w 39"/>
                <a:gd name="T5" fmla="*/ 15 h 20"/>
                <a:gd name="T6" fmla="*/ 32 w 39"/>
                <a:gd name="T7" fmla="*/ 15 h 20"/>
                <a:gd name="T8" fmla="*/ 32 w 39"/>
                <a:gd name="T9" fmla="*/ 14 h 20"/>
                <a:gd name="T10" fmla="*/ 11 w 39"/>
                <a:gd name="T11" fmla="*/ 4 h 20"/>
                <a:gd name="T12" fmla="*/ 5 w 39"/>
                <a:gd name="T13" fmla="*/ 1 h 20"/>
                <a:gd name="T14" fmla="*/ 2 w 39"/>
                <a:gd name="T15" fmla="*/ 1 h 20"/>
                <a:gd name="T16" fmla="*/ 1 w 39"/>
                <a:gd name="T17" fmla="*/ 0 h 20"/>
                <a:gd name="T18" fmla="*/ 0 w 39"/>
                <a:gd name="T19" fmla="*/ 0 h 20"/>
                <a:gd name="T20" fmla="*/ 0 w 39"/>
                <a:gd name="T21" fmla="*/ 1 h 20"/>
                <a:gd name="T22" fmla="*/ 1 w 39"/>
                <a:gd name="T23" fmla="*/ 3 h 20"/>
                <a:gd name="T24" fmla="*/ 4 w 39"/>
                <a:gd name="T25" fmla="*/ 5 h 20"/>
                <a:gd name="T26" fmla="*/ 8 w 39"/>
                <a:gd name="T27" fmla="*/ 8 h 20"/>
                <a:gd name="T28" fmla="*/ 19 w 39"/>
                <a:gd name="T29" fmla="*/ 13 h 20"/>
                <a:gd name="T30" fmla="*/ 20 w 39"/>
                <a:gd name="T31" fmla="*/ 14 h 20"/>
                <a:gd name="T32" fmla="*/ 22 w 39"/>
                <a:gd name="T33" fmla="*/ 14 h 20"/>
                <a:gd name="T34" fmla="*/ 26 w 39"/>
                <a:gd name="T35" fmla="*/ 15 h 20"/>
                <a:gd name="T36" fmla="*/ 27 w 39"/>
                <a:gd name="T37" fmla="*/ 16 h 20"/>
                <a:gd name="T38" fmla="*/ 28 w 39"/>
                <a:gd name="T39" fmla="*/ 16 h 20"/>
                <a:gd name="T40" fmla="*/ 29 w 39"/>
                <a:gd name="T41" fmla="*/ 17 h 20"/>
                <a:gd name="T42" fmla="*/ 33 w 39"/>
                <a:gd name="T43" fmla="*/ 19 h 20"/>
                <a:gd name="T44" fmla="*/ 33 w 39"/>
                <a:gd name="T45" fmla="*/ 19 h 20"/>
                <a:gd name="T46" fmla="*/ 33 w 39"/>
                <a:gd name="T47" fmla="*/ 20 h 20"/>
                <a:gd name="T48" fmla="*/ 34 w 39"/>
                <a:gd name="T49" fmla="*/ 20 h 20"/>
                <a:gd name="T50" fmla="*/ 36 w 39"/>
                <a:gd name="T51" fmla="*/ 20 h 20"/>
                <a:gd name="T52" fmla="*/ 39 w 39"/>
                <a:gd name="T53" fmla="*/ 18 h 20"/>
                <a:gd name="T54" fmla="*/ 36 w 39"/>
                <a:gd name="T55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9" h="20">
                  <a:moveTo>
                    <a:pt x="36" y="16"/>
                  </a:moveTo>
                  <a:cubicBezTo>
                    <a:pt x="35" y="16"/>
                    <a:pt x="34" y="16"/>
                    <a:pt x="34" y="15"/>
                  </a:cubicBezTo>
                  <a:cubicBezTo>
                    <a:pt x="34" y="15"/>
                    <a:pt x="33" y="15"/>
                    <a:pt x="33" y="15"/>
                  </a:cubicBezTo>
                  <a:cubicBezTo>
                    <a:pt x="33" y="15"/>
                    <a:pt x="32" y="15"/>
                    <a:pt x="32" y="15"/>
                  </a:cubicBezTo>
                  <a:cubicBezTo>
                    <a:pt x="32" y="15"/>
                    <a:pt x="32" y="14"/>
                    <a:pt x="32" y="14"/>
                  </a:cubicBezTo>
                  <a:cubicBezTo>
                    <a:pt x="21" y="9"/>
                    <a:pt x="11" y="4"/>
                    <a:pt x="11" y="4"/>
                  </a:cubicBezTo>
                  <a:cubicBezTo>
                    <a:pt x="9" y="3"/>
                    <a:pt x="7" y="2"/>
                    <a:pt x="5" y="1"/>
                  </a:cubicBezTo>
                  <a:cubicBezTo>
                    <a:pt x="5" y="1"/>
                    <a:pt x="3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3"/>
                    <a:pt x="3" y="4"/>
                    <a:pt x="4" y="5"/>
                  </a:cubicBezTo>
                  <a:cubicBezTo>
                    <a:pt x="5" y="6"/>
                    <a:pt x="7" y="7"/>
                    <a:pt x="8" y="8"/>
                  </a:cubicBezTo>
                  <a:cubicBezTo>
                    <a:pt x="9" y="8"/>
                    <a:pt x="13" y="10"/>
                    <a:pt x="19" y="13"/>
                  </a:cubicBezTo>
                  <a:cubicBezTo>
                    <a:pt x="19" y="13"/>
                    <a:pt x="19" y="14"/>
                    <a:pt x="20" y="14"/>
                  </a:cubicBezTo>
                  <a:cubicBezTo>
                    <a:pt x="21" y="14"/>
                    <a:pt x="22" y="14"/>
                    <a:pt x="22" y="14"/>
                  </a:cubicBezTo>
                  <a:cubicBezTo>
                    <a:pt x="24" y="14"/>
                    <a:pt x="25" y="15"/>
                    <a:pt x="26" y="15"/>
                  </a:cubicBezTo>
                  <a:cubicBezTo>
                    <a:pt x="26" y="15"/>
                    <a:pt x="27" y="16"/>
                    <a:pt x="27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9" y="16"/>
                    <a:pt x="29" y="16"/>
                    <a:pt x="29" y="17"/>
                  </a:cubicBezTo>
                  <a:cubicBezTo>
                    <a:pt x="30" y="17"/>
                    <a:pt x="32" y="18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20"/>
                    <a:pt x="35" y="20"/>
                    <a:pt x="36" y="20"/>
                  </a:cubicBezTo>
                  <a:cubicBezTo>
                    <a:pt x="36" y="19"/>
                    <a:pt x="37" y="19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" name="Freeform 82"/>
            <p:cNvSpPr>
              <a:spLocks/>
            </p:cNvSpPr>
            <p:nvPr userDrawn="1"/>
          </p:nvSpPr>
          <p:spPr bwMode="auto">
            <a:xfrm>
              <a:off x="8360" y="3128"/>
              <a:ext cx="38" cy="27"/>
            </a:xfrm>
            <a:custGeom>
              <a:avLst/>
              <a:gdLst>
                <a:gd name="T0" fmla="*/ 24 w 27"/>
                <a:gd name="T1" fmla="*/ 13 h 19"/>
                <a:gd name="T2" fmla="*/ 24 w 27"/>
                <a:gd name="T3" fmla="*/ 13 h 19"/>
                <a:gd name="T4" fmla="*/ 23 w 27"/>
                <a:gd name="T5" fmla="*/ 13 h 19"/>
                <a:gd name="T6" fmla="*/ 23 w 27"/>
                <a:gd name="T7" fmla="*/ 12 h 19"/>
                <a:gd name="T8" fmla="*/ 22 w 27"/>
                <a:gd name="T9" fmla="*/ 12 h 19"/>
                <a:gd name="T10" fmla="*/ 21 w 27"/>
                <a:gd name="T11" fmla="*/ 11 h 19"/>
                <a:gd name="T12" fmla="*/ 20 w 27"/>
                <a:gd name="T13" fmla="*/ 11 h 19"/>
                <a:gd name="T14" fmla="*/ 20 w 27"/>
                <a:gd name="T15" fmla="*/ 11 h 19"/>
                <a:gd name="T16" fmla="*/ 18 w 27"/>
                <a:gd name="T17" fmla="*/ 10 h 19"/>
                <a:gd name="T18" fmla="*/ 18 w 27"/>
                <a:gd name="T19" fmla="*/ 10 h 19"/>
                <a:gd name="T20" fmla="*/ 17 w 27"/>
                <a:gd name="T21" fmla="*/ 9 h 19"/>
                <a:gd name="T22" fmla="*/ 17 w 27"/>
                <a:gd name="T23" fmla="*/ 9 h 19"/>
                <a:gd name="T24" fmla="*/ 15 w 27"/>
                <a:gd name="T25" fmla="*/ 8 h 19"/>
                <a:gd name="T26" fmla="*/ 15 w 27"/>
                <a:gd name="T27" fmla="*/ 8 h 19"/>
                <a:gd name="T28" fmla="*/ 14 w 27"/>
                <a:gd name="T29" fmla="*/ 7 h 19"/>
                <a:gd name="T30" fmla="*/ 13 w 27"/>
                <a:gd name="T31" fmla="*/ 7 h 19"/>
                <a:gd name="T32" fmla="*/ 12 w 27"/>
                <a:gd name="T33" fmla="*/ 6 h 19"/>
                <a:gd name="T34" fmla="*/ 12 w 27"/>
                <a:gd name="T35" fmla="*/ 6 h 19"/>
                <a:gd name="T36" fmla="*/ 14 w 27"/>
                <a:gd name="T37" fmla="*/ 1 h 19"/>
                <a:gd name="T38" fmla="*/ 12 w 27"/>
                <a:gd name="T39" fmla="*/ 0 h 19"/>
                <a:gd name="T40" fmla="*/ 10 w 27"/>
                <a:gd name="T41" fmla="*/ 3 h 19"/>
                <a:gd name="T42" fmla="*/ 10 w 27"/>
                <a:gd name="T43" fmla="*/ 5 h 19"/>
                <a:gd name="T44" fmla="*/ 5 w 27"/>
                <a:gd name="T45" fmla="*/ 2 h 19"/>
                <a:gd name="T46" fmla="*/ 4 w 27"/>
                <a:gd name="T47" fmla="*/ 3 h 19"/>
                <a:gd name="T48" fmla="*/ 0 w 27"/>
                <a:gd name="T49" fmla="*/ 7 h 19"/>
                <a:gd name="T50" fmla="*/ 7 w 27"/>
                <a:gd name="T51" fmla="*/ 11 h 19"/>
                <a:gd name="T52" fmla="*/ 6 w 27"/>
                <a:gd name="T53" fmla="*/ 11 h 19"/>
                <a:gd name="T54" fmla="*/ 3 w 27"/>
                <a:gd name="T55" fmla="*/ 14 h 19"/>
                <a:gd name="T56" fmla="*/ 6 w 27"/>
                <a:gd name="T57" fmla="*/ 16 h 19"/>
                <a:gd name="T58" fmla="*/ 8 w 27"/>
                <a:gd name="T59" fmla="*/ 13 h 19"/>
                <a:gd name="T60" fmla="*/ 9 w 27"/>
                <a:gd name="T61" fmla="*/ 12 h 19"/>
                <a:gd name="T62" fmla="*/ 10 w 27"/>
                <a:gd name="T63" fmla="*/ 12 h 19"/>
                <a:gd name="T64" fmla="*/ 11 w 27"/>
                <a:gd name="T65" fmla="*/ 12 h 19"/>
                <a:gd name="T66" fmla="*/ 11 w 27"/>
                <a:gd name="T67" fmla="*/ 13 h 19"/>
                <a:gd name="T68" fmla="*/ 12 w 27"/>
                <a:gd name="T69" fmla="*/ 13 h 19"/>
                <a:gd name="T70" fmla="*/ 13 w 27"/>
                <a:gd name="T71" fmla="*/ 13 h 19"/>
                <a:gd name="T72" fmla="*/ 13 w 27"/>
                <a:gd name="T73" fmla="*/ 13 h 19"/>
                <a:gd name="T74" fmla="*/ 14 w 27"/>
                <a:gd name="T75" fmla="*/ 14 h 19"/>
                <a:gd name="T76" fmla="*/ 15 w 27"/>
                <a:gd name="T77" fmla="*/ 14 h 19"/>
                <a:gd name="T78" fmla="*/ 15 w 27"/>
                <a:gd name="T79" fmla="*/ 14 h 19"/>
                <a:gd name="T80" fmla="*/ 16 w 27"/>
                <a:gd name="T81" fmla="*/ 15 h 19"/>
                <a:gd name="T82" fmla="*/ 16 w 27"/>
                <a:gd name="T83" fmla="*/ 15 h 19"/>
                <a:gd name="T84" fmla="*/ 17 w 27"/>
                <a:gd name="T85" fmla="*/ 15 h 19"/>
                <a:gd name="T86" fmla="*/ 18 w 27"/>
                <a:gd name="T87" fmla="*/ 16 h 19"/>
                <a:gd name="T88" fmla="*/ 18 w 27"/>
                <a:gd name="T89" fmla="*/ 16 h 19"/>
                <a:gd name="T90" fmla="*/ 19 w 27"/>
                <a:gd name="T91" fmla="*/ 16 h 19"/>
                <a:gd name="T92" fmla="*/ 20 w 27"/>
                <a:gd name="T93" fmla="*/ 17 h 19"/>
                <a:gd name="T94" fmla="*/ 20 w 27"/>
                <a:gd name="T95" fmla="*/ 17 h 19"/>
                <a:gd name="T96" fmla="*/ 21 w 27"/>
                <a:gd name="T97" fmla="*/ 17 h 19"/>
                <a:gd name="T98" fmla="*/ 21 w 27"/>
                <a:gd name="T99" fmla="*/ 17 h 19"/>
                <a:gd name="T100" fmla="*/ 22 w 27"/>
                <a:gd name="T101" fmla="*/ 18 h 19"/>
                <a:gd name="T102" fmla="*/ 24 w 27"/>
                <a:gd name="T103" fmla="*/ 19 h 19"/>
                <a:gd name="T104" fmla="*/ 26 w 27"/>
                <a:gd name="T105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7" h="19">
                  <a:moveTo>
                    <a:pt x="26" y="14"/>
                  </a:moveTo>
                  <a:cubicBezTo>
                    <a:pt x="26" y="14"/>
                    <a:pt x="25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3" y="13"/>
                    <a:pt x="23" y="13"/>
                  </a:cubicBezTo>
                  <a:cubicBezTo>
                    <a:pt x="23" y="13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9"/>
                    <a:pt x="18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9"/>
                    <a:pt x="16" y="8"/>
                    <a:pt x="16" y="8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2"/>
                    <a:pt x="14" y="1"/>
                  </a:cubicBezTo>
                  <a:cubicBezTo>
                    <a:pt x="14" y="1"/>
                    <a:pt x="13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11" y="0"/>
                    <a:pt x="10" y="0"/>
                    <a:pt x="10" y="1"/>
                  </a:cubicBezTo>
                  <a:cubicBezTo>
                    <a:pt x="9" y="2"/>
                    <a:pt x="9" y="2"/>
                    <a:pt x="10" y="3"/>
                  </a:cubicBezTo>
                  <a:cubicBezTo>
                    <a:pt x="10" y="3"/>
                    <a:pt x="10" y="3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9" y="5"/>
                    <a:pt x="9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1" y="5"/>
                    <a:pt x="1" y="6"/>
                    <a:pt x="0" y="7"/>
                  </a:cubicBezTo>
                  <a:cubicBezTo>
                    <a:pt x="3" y="9"/>
                    <a:pt x="6" y="10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cubicBezTo>
                    <a:pt x="3" y="13"/>
                    <a:pt x="3" y="14"/>
                    <a:pt x="3" y="14"/>
                  </a:cubicBezTo>
                  <a:cubicBezTo>
                    <a:pt x="4" y="15"/>
                    <a:pt x="4" y="15"/>
                    <a:pt x="5" y="16"/>
                  </a:cubicBezTo>
                  <a:cubicBezTo>
                    <a:pt x="5" y="16"/>
                    <a:pt x="5" y="16"/>
                    <a:pt x="6" y="16"/>
                  </a:cubicBezTo>
                  <a:cubicBezTo>
                    <a:pt x="6" y="16"/>
                    <a:pt x="7" y="15"/>
                    <a:pt x="8" y="15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5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7"/>
                    <a:pt x="19" y="17"/>
                  </a:cubicBezTo>
                  <a:cubicBezTo>
                    <a:pt x="19" y="17"/>
                    <a:pt x="19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3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6" y="19"/>
                    <a:pt x="27" y="18"/>
                    <a:pt x="27" y="16"/>
                  </a:cubicBezTo>
                  <a:cubicBezTo>
                    <a:pt x="27" y="15"/>
                    <a:pt x="27" y="15"/>
                    <a:pt x="26" y="1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" name="Freeform 83"/>
            <p:cNvSpPr>
              <a:spLocks noEditPoints="1"/>
            </p:cNvSpPr>
            <p:nvPr userDrawn="1"/>
          </p:nvSpPr>
          <p:spPr bwMode="auto">
            <a:xfrm>
              <a:off x="8304" y="3152"/>
              <a:ext cx="67" cy="45"/>
            </a:xfrm>
            <a:custGeom>
              <a:avLst/>
              <a:gdLst>
                <a:gd name="T0" fmla="*/ 45 w 48"/>
                <a:gd name="T1" fmla="*/ 0 h 32"/>
                <a:gd name="T2" fmla="*/ 35 w 48"/>
                <a:gd name="T3" fmla="*/ 10 h 32"/>
                <a:gd name="T4" fmla="*/ 39 w 48"/>
                <a:gd name="T5" fmla="*/ 10 h 32"/>
                <a:gd name="T6" fmla="*/ 39 w 48"/>
                <a:gd name="T7" fmla="*/ 10 h 32"/>
                <a:gd name="T8" fmla="*/ 39 w 48"/>
                <a:gd name="T9" fmla="*/ 10 h 32"/>
                <a:gd name="T10" fmla="*/ 33 w 48"/>
                <a:gd name="T11" fmla="*/ 20 h 32"/>
                <a:gd name="T12" fmla="*/ 26 w 48"/>
                <a:gd name="T13" fmla="*/ 16 h 32"/>
                <a:gd name="T14" fmla="*/ 22 w 48"/>
                <a:gd name="T15" fmla="*/ 2 h 32"/>
                <a:gd name="T16" fmla="*/ 16 w 48"/>
                <a:gd name="T17" fmla="*/ 21 h 32"/>
                <a:gd name="T18" fmla="*/ 12 w 48"/>
                <a:gd name="T19" fmla="*/ 17 h 32"/>
                <a:gd name="T20" fmla="*/ 8 w 48"/>
                <a:gd name="T21" fmla="*/ 10 h 32"/>
                <a:gd name="T22" fmla="*/ 8 w 48"/>
                <a:gd name="T23" fmla="*/ 10 h 32"/>
                <a:gd name="T24" fmla="*/ 9 w 48"/>
                <a:gd name="T25" fmla="*/ 10 h 32"/>
                <a:gd name="T26" fmla="*/ 13 w 48"/>
                <a:gd name="T27" fmla="*/ 10 h 32"/>
                <a:gd name="T28" fmla="*/ 3 w 48"/>
                <a:gd name="T29" fmla="*/ 0 h 32"/>
                <a:gd name="T30" fmla="*/ 0 w 48"/>
                <a:gd name="T31" fmla="*/ 14 h 32"/>
                <a:gd name="T32" fmla="*/ 4 w 48"/>
                <a:gd name="T33" fmla="*/ 11 h 32"/>
                <a:gd name="T34" fmla="*/ 4 w 48"/>
                <a:gd name="T35" fmla="*/ 11 h 32"/>
                <a:gd name="T36" fmla="*/ 5 w 48"/>
                <a:gd name="T37" fmla="*/ 11 h 32"/>
                <a:gd name="T38" fmla="*/ 5 w 48"/>
                <a:gd name="T39" fmla="*/ 11 h 32"/>
                <a:gd name="T40" fmla="*/ 9 w 48"/>
                <a:gd name="T41" fmla="*/ 20 h 32"/>
                <a:gd name="T42" fmla="*/ 14 w 48"/>
                <a:gd name="T43" fmla="*/ 24 h 32"/>
                <a:gd name="T44" fmla="*/ 28 w 48"/>
                <a:gd name="T45" fmla="*/ 29 h 32"/>
                <a:gd name="T46" fmla="*/ 38 w 48"/>
                <a:gd name="T47" fmla="*/ 21 h 32"/>
                <a:gd name="T48" fmla="*/ 39 w 48"/>
                <a:gd name="T49" fmla="*/ 20 h 32"/>
                <a:gd name="T50" fmla="*/ 40 w 48"/>
                <a:gd name="T51" fmla="*/ 18 h 32"/>
                <a:gd name="T52" fmla="*/ 42 w 48"/>
                <a:gd name="T53" fmla="*/ 14 h 32"/>
                <a:gd name="T54" fmla="*/ 43 w 48"/>
                <a:gd name="T55" fmla="*/ 11 h 32"/>
                <a:gd name="T56" fmla="*/ 43 w 48"/>
                <a:gd name="T57" fmla="*/ 11 h 32"/>
                <a:gd name="T58" fmla="*/ 43 w 48"/>
                <a:gd name="T59" fmla="*/ 11 h 32"/>
                <a:gd name="T60" fmla="*/ 43 w 48"/>
                <a:gd name="T61" fmla="*/ 11 h 32"/>
                <a:gd name="T62" fmla="*/ 43 w 48"/>
                <a:gd name="T63" fmla="*/ 11 h 32"/>
                <a:gd name="T64" fmla="*/ 47 w 48"/>
                <a:gd name="T65" fmla="*/ 9 h 32"/>
                <a:gd name="T66" fmla="*/ 5 w 48"/>
                <a:gd name="T67" fmla="*/ 11 h 32"/>
                <a:gd name="T68" fmla="*/ 5 w 48"/>
                <a:gd name="T69" fmla="*/ 11 h 32"/>
                <a:gd name="T70" fmla="*/ 5 w 48"/>
                <a:gd name="T71" fmla="*/ 11 h 32"/>
                <a:gd name="T72" fmla="*/ 8 w 48"/>
                <a:gd name="T73" fmla="*/ 10 h 32"/>
                <a:gd name="T74" fmla="*/ 40 w 48"/>
                <a:gd name="T75" fmla="*/ 10 h 32"/>
                <a:gd name="T76" fmla="*/ 40 w 48"/>
                <a:gd name="T77" fmla="*/ 10 h 32"/>
                <a:gd name="T78" fmla="*/ 42 w 48"/>
                <a:gd name="T79" fmla="*/ 11 h 32"/>
                <a:gd name="T80" fmla="*/ 42 w 48"/>
                <a:gd name="T81" fmla="*/ 11 h 32"/>
                <a:gd name="T82" fmla="*/ 43 w 48"/>
                <a:gd name="T83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" h="32">
                  <a:moveTo>
                    <a:pt x="47" y="9"/>
                  </a:moveTo>
                  <a:cubicBezTo>
                    <a:pt x="47" y="6"/>
                    <a:pt x="46" y="5"/>
                    <a:pt x="46" y="3"/>
                  </a:cubicBezTo>
                  <a:cubicBezTo>
                    <a:pt x="45" y="2"/>
                    <a:pt x="45" y="0"/>
                    <a:pt x="45" y="0"/>
                  </a:cubicBezTo>
                  <a:cubicBezTo>
                    <a:pt x="45" y="0"/>
                    <a:pt x="42" y="2"/>
                    <a:pt x="41" y="3"/>
                  </a:cubicBezTo>
                  <a:cubicBezTo>
                    <a:pt x="40" y="3"/>
                    <a:pt x="38" y="4"/>
                    <a:pt x="37" y="6"/>
                  </a:cubicBezTo>
                  <a:cubicBezTo>
                    <a:pt x="36" y="7"/>
                    <a:pt x="35" y="10"/>
                    <a:pt x="35" y="10"/>
                  </a:cubicBezTo>
                  <a:cubicBezTo>
                    <a:pt x="35" y="10"/>
                    <a:pt x="35" y="10"/>
                    <a:pt x="36" y="10"/>
                  </a:cubicBezTo>
                  <a:cubicBezTo>
                    <a:pt x="36" y="10"/>
                    <a:pt x="37" y="10"/>
                    <a:pt x="38" y="10"/>
                  </a:cubicBezTo>
                  <a:cubicBezTo>
                    <a:pt x="38" y="10"/>
                    <a:pt x="39" y="10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0"/>
                    <a:pt x="39" y="14"/>
                    <a:pt x="36" y="17"/>
                  </a:cubicBezTo>
                  <a:cubicBezTo>
                    <a:pt x="35" y="18"/>
                    <a:pt x="34" y="19"/>
                    <a:pt x="33" y="20"/>
                  </a:cubicBezTo>
                  <a:cubicBezTo>
                    <a:pt x="32" y="20"/>
                    <a:pt x="32" y="20"/>
                    <a:pt x="31" y="21"/>
                  </a:cubicBezTo>
                  <a:cubicBezTo>
                    <a:pt x="31" y="21"/>
                    <a:pt x="31" y="21"/>
                    <a:pt x="30" y="21"/>
                  </a:cubicBezTo>
                  <a:cubicBezTo>
                    <a:pt x="28" y="21"/>
                    <a:pt x="26" y="19"/>
                    <a:pt x="26" y="16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5" y="2"/>
                    <a:pt x="24" y="2"/>
                    <a:pt x="24" y="2"/>
                  </a:cubicBezTo>
                  <a:cubicBezTo>
                    <a:pt x="23" y="2"/>
                    <a:pt x="22" y="2"/>
                    <a:pt x="22" y="2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9"/>
                    <a:pt x="20" y="21"/>
                    <a:pt x="17" y="21"/>
                  </a:cubicBezTo>
                  <a:cubicBezTo>
                    <a:pt x="17" y="21"/>
                    <a:pt x="17" y="21"/>
                    <a:pt x="16" y="21"/>
                  </a:cubicBezTo>
                  <a:cubicBezTo>
                    <a:pt x="16" y="20"/>
                    <a:pt x="15" y="20"/>
                    <a:pt x="15" y="20"/>
                  </a:cubicBezTo>
                  <a:cubicBezTo>
                    <a:pt x="14" y="19"/>
                    <a:pt x="13" y="18"/>
                    <a:pt x="12" y="18"/>
                  </a:cubicBezTo>
                  <a:cubicBezTo>
                    <a:pt x="12" y="18"/>
                    <a:pt x="12" y="17"/>
                    <a:pt x="12" y="17"/>
                  </a:cubicBezTo>
                  <a:cubicBezTo>
                    <a:pt x="8" y="14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1" y="10"/>
                    <a:pt x="12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3" y="10"/>
                    <a:pt x="12" y="7"/>
                    <a:pt x="11" y="6"/>
                  </a:cubicBezTo>
                  <a:cubicBezTo>
                    <a:pt x="9" y="4"/>
                    <a:pt x="7" y="3"/>
                    <a:pt x="6" y="3"/>
                  </a:cubicBezTo>
                  <a:cubicBezTo>
                    <a:pt x="5" y="2"/>
                    <a:pt x="3" y="0"/>
                    <a:pt x="3" y="0"/>
                  </a:cubicBezTo>
                  <a:cubicBezTo>
                    <a:pt x="3" y="0"/>
                    <a:pt x="2" y="2"/>
                    <a:pt x="2" y="3"/>
                  </a:cubicBezTo>
                  <a:cubicBezTo>
                    <a:pt x="1" y="5"/>
                    <a:pt x="0" y="6"/>
                    <a:pt x="0" y="9"/>
                  </a:cubicBezTo>
                  <a:cubicBezTo>
                    <a:pt x="0" y="11"/>
                    <a:pt x="0" y="14"/>
                    <a:pt x="0" y="14"/>
                  </a:cubicBezTo>
                  <a:cubicBezTo>
                    <a:pt x="0" y="14"/>
                    <a:pt x="2" y="13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6" y="17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0" y="22"/>
                    <a:pt x="12" y="23"/>
                    <a:pt x="14" y="24"/>
                  </a:cubicBezTo>
                  <a:cubicBezTo>
                    <a:pt x="16" y="26"/>
                    <a:pt x="18" y="27"/>
                    <a:pt x="20" y="29"/>
                  </a:cubicBezTo>
                  <a:cubicBezTo>
                    <a:pt x="22" y="30"/>
                    <a:pt x="24" y="32"/>
                    <a:pt x="24" y="32"/>
                  </a:cubicBezTo>
                  <a:cubicBezTo>
                    <a:pt x="24" y="32"/>
                    <a:pt x="25" y="30"/>
                    <a:pt x="28" y="29"/>
                  </a:cubicBezTo>
                  <a:cubicBezTo>
                    <a:pt x="29" y="27"/>
                    <a:pt x="32" y="26"/>
                    <a:pt x="34" y="24"/>
                  </a:cubicBezTo>
                  <a:cubicBezTo>
                    <a:pt x="36" y="23"/>
                    <a:pt x="37" y="22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9" y="21"/>
                    <a:pt x="39" y="20"/>
                    <a:pt x="39" y="20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41" y="17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2" y="15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3"/>
                    <a:pt x="42" y="13"/>
                    <a:pt x="42" y="12"/>
                  </a:cubicBezTo>
                  <a:cubicBezTo>
                    <a:pt x="42" y="12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6" y="13"/>
                    <a:pt x="47" y="14"/>
                    <a:pt x="47" y="14"/>
                  </a:cubicBezTo>
                  <a:cubicBezTo>
                    <a:pt x="47" y="14"/>
                    <a:pt x="48" y="11"/>
                    <a:pt x="47" y="9"/>
                  </a:cubicBezTo>
                  <a:moveTo>
                    <a:pt x="5" y="11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5" y="11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moveTo>
                    <a:pt x="40" y="10"/>
                  </a:move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moveTo>
                    <a:pt x="42" y="11"/>
                  </a:moveTo>
                  <a:cubicBezTo>
                    <a:pt x="42" y="11"/>
                    <a:pt x="42" y="11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moveTo>
                    <a:pt x="42" y="11"/>
                  </a:moveTo>
                  <a:cubicBezTo>
                    <a:pt x="42" y="11"/>
                    <a:pt x="42" y="11"/>
                    <a:pt x="42" y="11"/>
                  </a:cubicBezTo>
                  <a:cubicBezTo>
                    <a:pt x="42" y="11"/>
                    <a:pt x="42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2" y="11"/>
                    <a:pt x="4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2" name="Freeform 84"/>
            <p:cNvSpPr>
              <a:spLocks noEditPoints="1"/>
            </p:cNvSpPr>
            <p:nvPr userDrawn="1"/>
          </p:nvSpPr>
          <p:spPr bwMode="auto">
            <a:xfrm>
              <a:off x="8305" y="3072"/>
              <a:ext cx="64" cy="41"/>
            </a:xfrm>
            <a:custGeom>
              <a:avLst/>
              <a:gdLst>
                <a:gd name="T0" fmla="*/ 25 w 45"/>
                <a:gd name="T1" fmla="*/ 14 h 29"/>
                <a:gd name="T2" fmla="*/ 25 w 45"/>
                <a:gd name="T3" fmla="*/ 13 h 29"/>
                <a:gd name="T4" fmla="*/ 30 w 45"/>
                <a:gd name="T5" fmla="*/ 7 h 29"/>
                <a:gd name="T6" fmla="*/ 23 w 45"/>
                <a:gd name="T7" fmla="*/ 0 h 29"/>
                <a:gd name="T8" fmla="*/ 16 w 45"/>
                <a:gd name="T9" fmla="*/ 7 h 29"/>
                <a:gd name="T10" fmla="*/ 21 w 45"/>
                <a:gd name="T11" fmla="*/ 13 h 29"/>
                <a:gd name="T12" fmla="*/ 21 w 45"/>
                <a:gd name="T13" fmla="*/ 14 h 29"/>
                <a:gd name="T14" fmla="*/ 0 w 45"/>
                <a:gd name="T15" fmla="*/ 14 h 29"/>
                <a:gd name="T16" fmla="*/ 0 w 45"/>
                <a:gd name="T17" fmla="*/ 18 h 29"/>
                <a:gd name="T18" fmla="*/ 15 w 45"/>
                <a:gd name="T19" fmla="*/ 20 h 29"/>
                <a:gd name="T20" fmla="*/ 21 w 45"/>
                <a:gd name="T21" fmla="*/ 20 h 29"/>
                <a:gd name="T22" fmla="*/ 21 w 45"/>
                <a:gd name="T23" fmla="*/ 28 h 29"/>
                <a:gd name="T24" fmla="*/ 22 w 45"/>
                <a:gd name="T25" fmla="*/ 29 h 29"/>
                <a:gd name="T26" fmla="*/ 23 w 45"/>
                <a:gd name="T27" fmla="*/ 29 h 29"/>
                <a:gd name="T28" fmla="*/ 24 w 45"/>
                <a:gd name="T29" fmla="*/ 29 h 29"/>
                <a:gd name="T30" fmla="*/ 25 w 45"/>
                <a:gd name="T31" fmla="*/ 28 h 29"/>
                <a:gd name="T32" fmla="*/ 25 w 45"/>
                <a:gd name="T33" fmla="*/ 20 h 29"/>
                <a:gd name="T34" fmla="*/ 30 w 45"/>
                <a:gd name="T35" fmla="*/ 20 h 29"/>
                <a:gd name="T36" fmla="*/ 45 w 45"/>
                <a:gd name="T37" fmla="*/ 18 h 29"/>
                <a:gd name="T38" fmla="*/ 45 w 45"/>
                <a:gd name="T39" fmla="*/ 14 h 29"/>
                <a:gd name="T40" fmla="*/ 25 w 45"/>
                <a:gd name="T41" fmla="*/ 14 h 29"/>
                <a:gd name="T42" fmla="*/ 23 w 45"/>
                <a:gd name="T43" fmla="*/ 8 h 29"/>
                <a:gd name="T44" fmla="*/ 21 w 45"/>
                <a:gd name="T45" fmla="*/ 10 h 29"/>
                <a:gd name="T46" fmla="*/ 21 w 45"/>
                <a:gd name="T47" fmla="*/ 10 h 29"/>
                <a:gd name="T48" fmla="*/ 20 w 45"/>
                <a:gd name="T49" fmla="*/ 10 h 29"/>
                <a:gd name="T50" fmla="*/ 19 w 45"/>
                <a:gd name="T51" fmla="*/ 7 h 29"/>
                <a:gd name="T52" fmla="*/ 20 w 45"/>
                <a:gd name="T53" fmla="*/ 4 h 29"/>
                <a:gd name="T54" fmla="*/ 23 w 45"/>
                <a:gd name="T55" fmla="*/ 3 h 29"/>
                <a:gd name="T56" fmla="*/ 26 w 45"/>
                <a:gd name="T57" fmla="*/ 4 h 29"/>
                <a:gd name="T58" fmla="*/ 27 w 45"/>
                <a:gd name="T59" fmla="*/ 7 h 29"/>
                <a:gd name="T60" fmla="*/ 26 w 45"/>
                <a:gd name="T61" fmla="*/ 10 h 29"/>
                <a:gd name="T62" fmla="*/ 25 w 45"/>
                <a:gd name="T63" fmla="*/ 10 h 29"/>
                <a:gd name="T64" fmla="*/ 25 w 45"/>
                <a:gd name="T65" fmla="*/ 10 h 29"/>
                <a:gd name="T66" fmla="*/ 23 w 45"/>
                <a:gd name="T67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29">
                  <a:moveTo>
                    <a:pt x="25" y="14"/>
                  </a:moveTo>
                  <a:cubicBezTo>
                    <a:pt x="25" y="13"/>
                    <a:pt x="25" y="13"/>
                    <a:pt x="25" y="13"/>
                  </a:cubicBezTo>
                  <a:cubicBezTo>
                    <a:pt x="28" y="12"/>
                    <a:pt x="30" y="10"/>
                    <a:pt x="30" y="7"/>
                  </a:cubicBezTo>
                  <a:cubicBezTo>
                    <a:pt x="30" y="3"/>
                    <a:pt x="27" y="0"/>
                    <a:pt x="23" y="0"/>
                  </a:cubicBezTo>
                  <a:cubicBezTo>
                    <a:pt x="19" y="0"/>
                    <a:pt x="16" y="3"/>
                    <a:pt x="16" y="7"/>
                  </a:cubicBezTo>
                  <a:cubicBezTo>
                    <a:pt x="16" y="10"/>
                    <a:pt x="18" y="12"/>
                    <a:pt x="21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9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8"/>
                    <a:pt x="25" y="28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4"/>
                    <a:pt x="45" y="14"/>
                    <a:pt x="45" y="14"/>
                  </a:cubicBezTo>
                  <a:lnTo>
                    <a:pt x="25" y="14"/>
                  </a:lnTo>
                  <a:close/>
                  <a:moveTo>
                    <a:pt x="23" y="8"/>
                  </a:moveTo>
                  <a:cubicBezTo>
                    <a:pt x="22" y="8"/>
                    <a:pt x="21" y="9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9" y="9"/>
                    <a:pt x="19" y="8"/>
                    <a:pt x="19" y="7"/>
                  </a:cubicBezTo>
                  <a:cubicBezTo>
                    <a:pt x="19" y="6"/>
                    <a:pt x="19" y="5"/>
                    <a:pt x="20" y="4"/>
                  </a:cubicBezTo>
                  <a:cubicBezTo>
                    <a:pt x="21" y="3"/>
                    <a:pt x="22" y="3"/>
                    <a:pt x="23" y="3"/>
                  </a:cubicBezTo>
                  <a:cubicBezTo>
                    <a:pt x="24" y="3"/>
                    <a:pt x="25" y="3"/>
                    <a:pt x="26" y="4"/>
                  </a:cubicBezTo>
                  <a:cubicBezTo>
                    <a:pt x="26" y="5"/>
                    <a:pt x="27" y="6"/>
                    <a:pt x="27" y="7"/>
                  </a:cubicBezTo>
                  <a:cubicBezTo>
                    <a:pt x="27" y="8"/>
                    <a:pt x="26" y="9"/>
                    <a:pt x="26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9"/>
                    <a:pt x="24" y="8"/>
                    <a:pt x="23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3" name="Freeform 85"/>
            <p:cNvSpPr>
              <a:spLocks/>
            </p:cNvSpPr>
            <p:nvPr userDrawn="1"/>
          </p:nvSpPr>
          <p:spPr bwMode="auto">
            <a:xfrm>
              <a:off x="8340" y="3094"/>
              <a:ext cx="46" cy="24"/>
            </a:xfrm>
            <a:custGeom>
              <a:avLst/>
              <a:gdLst>
                <a:gd name="T0" fmla="*/ 31 w 32"/>
                <a:gd name="T1" fmla="*/ 0 h 17"/>
                <a:gd name="T2" fmla="*/ 29 w 32"/>
                <a:gd name="T3" fmla="*/ 1 h 17"/>
                <a:gd name="T4" fmla="*/ 26 w 32"/>
                <a:gd name="T5" fmla="*/ 1 h 17"/>
                <a:gd name="T6" fmla="*/ 21 w 32"/>
                <a:gd name="T7" fmla="*/ 4 h 17"/>
                <a:gd name="T8" fmla="*/ 0 w 32"/>
                <a:gd name="T9" fmla="*/ 14 h 17"/>
                <a:gd name="T10" fmla="*/ 5 w 32"/>
                <a:gd name="T11" fmla="*/ 17 h 17"/>
                <a:gd name="T12" fmla="*/ 5 w 32"/>
                <a:gd name="T13" fmla="*/ 16 h 17"/>
                <a:gd name="T14" fmla="*/ 9 w 32"/>
                <a:gd name="T15" fmla="*/ 15 h 17"/>
                <a:gd name="T16" fmla="*/ 12 w 32"/>
                <a:gd name="T17" fmla="*/ 14 h 17"/>
                <a:gd name="T18" fmla="*/ 23 w 32"/>
                <a:gd name="T19" fmla="*/ 8 h 17"/>
                <a:gd name="T20" fmla="*/ 28 w 32"/>
                <a:gd name="T21" fmla="*/ 5 h 17"/>
                <a:gd name="T22" fmla="*/ 30 w 32"/>
                <a:gd name="T23" fmla="*/ 3 h 17"/>
                <a:gd name="T24" fmla="*/ 31 w 32"/>
                <a:gd name="T25" fmla="*/ 1 h 17"/>
                <a:gd name="T26" fmla="*/ 32 w 32"/>
                <a:gd name="T27" fmla="*/ 0 h 17"/>
                <a:gd name="T28" fmla="*/ 31 w 32"/>
                <a:gd name="T2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17">
                  <a:moveTo>
                    <a:pt x="31" y="0"/>
                  </a:moveTo>
                  <a:cubicBezTo>
                    <a:pt x="31" y="0"/>
                    <a:pt x="30" y="0"/>
                    <a:pt x="29" y="1"/>
                  </a:cubicBezTo>
                  <a:cubicBezTo>
                    <a:pt x="28" y="1"/>
                    <a:pt x="27" y="1"/>
                    <a:pt x="26" y="1"/>
                  </a:cubicBezTo>
                  <a:cubicBezTo>
                    <a:pt x="25" y="2"/>
                    <a:pt x="22" y="3"/>
                    <a:pt x="21" y="4"/>
                  </a:cubicBezTo>
                  <a:cubicBezTo>
                    <a:pt x="20" y="4"/>
                    <a:pt x="11" y="9"/>
                    <a:pt x="0" y="14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6"/>
                  </a:cubicBezTo>
                  <a:cubicBezTo>
                    <a:pt x="7" y="16"/>
                    <a:pt x="8" y="15"/>
                    <a:pt x="9" y="15"/>
                  </a:cubicBezTo>
                  <a:cubicBezTo>
                    <a:pt x="10" y="14"/>
                    <a:pt x="11" y="14"/>
                    <a:pt x="12" y="14"/>
                  </a:cubicBezTo>
                  <a:cubicBezTo>
                    <a:pt x="18" y="11"/>
                    <a:pt x="23" y="8"/>
                    <a:pt x="23" y="8"/>
                  </a:cubicBezTo>
                  <a:cubicBezTo>
                    <a:pt x="25" y="7"/>
                    <a:pt x="27" y="6"/>
                    <a:pt x="28" y="5"/>
                  </a:cubicBezTo>
                  <a:cubicBezTo>
                    <a:pt x="29" y="4"/>
                    <a:pt x="29" y="3"/>
                    <a:pt x="30" y="3"/>
                  </a:cubicBezTo>
                  <a:cubicBezTo>
                    <a:pt x="31" y="2"/>
                    <a:pt x="31" y="1"/>
                    <a:pt x="31" y="1"/>
                  </a:cubicBezTo>
                  <a:cubicBezTo>
                    <a:pt x="32" y="0"/>
                    <a:pt x="32" y="0"/>
                    <a:pt x="32" y="0"/>
                  </a:cubicBez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4" name="Freeform 86"/>
            <p:cNvSpPr>
              <a:spLocks/>
            </p:cNvSpPr>
            <p:nvPr userDrawn="1"/>
          </p:nvSpPr>
          <p:spPr bwMode="auto">
            <a:xfrm>
              <a:off x="8343" y="3114"/>
              <a:ext cx="57" cy="18"/>
            </a:xfrm>
            <a:custGeom>
              <a:avLst/>
              <a:gdLst>
                <a:gd name="T0" fmla="*/ 20 w 40"/>
                <a:gd name="T1" fmla="*/ 0 h 13"/>
                <a:gd name="T2" fmla="*/ 17 w 40"/>
                <a:gd name="T3" fmla="*/ 0 h 13"/>
                <a:gd name="T4" fmla="*/ 8 w 40"/>
                <a:gd name="T5" fmla="*/ 3 h 13"/>
                <a:gd name="T6" fmla="*/ 4 w 40"/>
                <a:gd name="T7" fmla="*/ 4 h 13"/>
                <a:gd name="T8" fmla="*/ 3 w 40"/>
                <a:gd name="T9" fmla="*/ 5 h 13"/>
                <a:gd name="T10" fmla="*/ 3 w 40"/>
                <a:gd name="T11" fmla="*/ 5 h 13"/>
                <a:gd name="T12" fmla="*/ 0 w 40"/>
                <a:gd name="T13" fmla="*/ 7 h 13"/>
                <a:gd name="T14" fmla="*/ 0 w 40"/>
                <a:gd name="T15" fmla="*/ 7 h 13"/>
                <a:gd name="T16" fmla="*/ 5 w 40"/>
                <a:gd name="T17" fmla="*/ 9 h 13"/>
                <a:gd name="T18" fmla="*/ 6 w 40"/>
                <a:gd name="T19" fmla="*/ 9 h 13"/>
                <a:gd name="T20" fmla="*/ 11 w 40"/>
                <a:gd name="T21" fmla="*/ 11 h 13"/>
                <a:gd name="T22" fmla="*/ 11 w 40"/>
                <a:gd name="T23" fmla="*/ 12 h 13"/>
                <a:gd name="T24" fmla="*/ 12 w 40"/>
                <a:gd name="T25" fmla="*/ 12 h 13"/>
                <a:gd name="T26" fmla="*/ 12 w 40"/>
                <a:gd name="T27" fmla="*/ 13 h 13"/>
                <a:gd name="T28" fmla="*/ 15 w 40"/>
                <a:gd name="T29" fmla="*/ 11 h 13"/>
                <a:gd name="T30" fmla="*/ 16 w 40"/>
                <a:gd name="T31" fmla="*/ 11 h 13"/>
                <a:gd name="T32" fmla="*/ 16 w 40"/>
                <a:gd name="T33" fmla="*/ 10 h 13"/>
                <a:gd name="T34" fmla="*/ 21 w 40"/>
                <a:gd name="T35" fmla="*/ 7 h 13"/>
                <a:gd name="T36" fmla="*/ 40 w 40"/>
                <a:gd name="T37" fmla="*/ 3 h 13"/>
                <a:gd name="T38" fmla="*/ 20 w 40"/>
                <a:gd name="T3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0" h="13">
                  <a:moveTo>
                    <a:pt x="20" y="0"/>
                  </a:moveTo>
                  <a:cubicBezTo>
                    <a:pt x="19" y="0"/>
                    <a:pt x="18" y="0"/>
                    <a:pt x="17" y="0"/>
                  </a:cubicBezTo>
                  <a:cubicBezTo>
                    <a:pt x="14" y="1"/>
                    <a:pt x="11" y="2"/>
                    <a:pt x="8" y="3"/>
                  </a:cubicBezTo>
                  <a:cubicBezTo>
                    <a:pt x="7" y="3"/>
                    <a:pt x="5" y="4"/>
                    <a:pt x="4" y="4"/>
                  </a:cubicBezTo>
                  <a:cubicBezTo>
                    <a:pt x="4" y="4"/>
                    <a:pt x="4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6"/>
                    <a:pt x="1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8"/>
                    <a:pt x="5" y="9"/>
                    <a:pt x="5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8" y="9"/>
                    <a:pt x="10" y="10"/>
                    <a:pt x="11" y="11"/>
                  </a:cubicBezTo>
                  <a:cubicBezTo>
                    <a:pt x="11" y="11"/>
                    <a:pt x="11" y="12"/>
                    <a:pt x="11" y="12"/>
                  </a:cubicBezTo>
                  <a:cubicBezTo>
                    <a:pt x="11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3"/>
                  </a:cubicBezTo>
                  <a:cubicBezTo>
                    <a:pt x="13" y="12"/>
                    <a:pt x="14" y="12"/>
                    <a:pt x="15" y="11"/>
                  </a:cubicBezTo>
                  <a:cubicBezTo>
                    <a:pt x="15" y="11"/>
                    <a:pt x="15" y="11"/>
                    <a:pt x="16" y="11"/>
                  </a:cubicBezTo>
                  <a:cubicBezTo>
                    <a:pt x="16" y="11"/>
                    <a:pt x="16" y="11"/>
                    <a:pt x="16" y="10"/>
                  </a:cubicBezTo>
                  <a:cubicBezTo>
                    <a:pt x="18" y="9"/>
                    <a:pt x="19" y="8"/>
                    <a:pt x="21" y="7"/>
                  </a:cubicBezTo>
                  <a:cubicBezTo>
                    <a:pt x="28" y="4"/>
                    <a:pt x="40" y="3"/>
                    <a:pt x="40" y="3"/>
                  </a:cubicBezTo>
                  <a:cubicBezTo>
                    <a:pt x="40" y="3"/>
                    <a:pt x="30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06" name="object 20">
            <a:extLst>
              <a:ext uri="{FF2B5EF4-FFF2-40B4-BE49-F238E27FC236}">
                <a16:creationId xmlns:a16="http://schemas.microsoft.com/office/drawing/2014/main" id="{BB3C115B-85F1-4ED9-BDF5-4FE845A56FE3}"/>
              </a:ext>
            </a:extLst>
          </p:cNvPr>
          <p:cNvSpPr/>
          <p:nvPr userDrawn="1"/>
        </p:nvSpPr>
        <p:spPr>
          <a:xfrm>
            <a:off x="-5720867" y="1399555"/>
            <a:ext cx="682459" cy="356984"/>
          </a:xfrm>
          <a:prstGeom prst="rect">
            <a:avLst/>
          </a:pr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21">
            <a:extLst>
              <a:ext uri="{FF2B5EF4-FFF2-40B4-BE49-F238E27FC236}">
                <a16:creationId xmlns:a16="http://schemas.microsoft.com/office/drawing/2014/main" id="{63A6586F-8D8E-474C-81E4-F650F4FEFEE5}"/>
              </a:ext>
            </a:extLst>
          </p:cNvPr>
          <p:cNvSpPr/>
          <p:nvPr userDrawn="1"/>
        </p:nvSpPr>
        <p:spPr>
          <a:xfrm>
            <a:off x="-4992141" y="1399555"/>
            <a:ext cx="682459" cy="356984"/>
          </a:xfrm>
          <a:prstGeom prst="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22">
            <a:extLst>
              <a:ext uri="{FF2B5EF4-FFF2-40B4-BE49-F238E27FC236}">
                <a16:creationId xmlns:a16="http://schemas.microsoft.com/office/drawing/2014/main" id="{D241CB1E-DF5E-47DE-9F0C-FF56D64C1CE0}"/>
              </a:ext>
            </a:extLst>
          </p:cNvPr>
          <p:cNvSpPr/>
          <p:nvPr userDrawn="1"/>
        </p:nvSpPr>
        <p:spPr>
          <a:xfrm>
            <a:off x="-4263402" y="1399555"/>
            <a:ext cx="682459" cy="356984"/>
          </a:xfrm>
          <a:prstGeom prst="rect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23">
            <a:extLst>
              <a:ext uri="{FF2B5EF4-FFF2-40B4-BE49-F238E27FC236}">
                <a16:creationId xmlns:a16="http://schemas.microsoft.com/office/drawing/2014/main" id="{46E72136-4BA1-404B-BBCE-14D764DE5C5F}"/>
              </a:ext>
            </a:extLst>
          </p:cNvPr>
          <p:cNvSpPr/>
          <p:nvPr userDrawn="1"/>
        </p:nvSpPr>
        <p:spPr>
          <a:xfrm>
            <a:off x="-5720867" y="1827621"/>
            <a:ext cx="682459" cy="356984"/>
          </a:xfrm>
          <a:prstGeom prst="rect">
            <a:avLst/>
          </a:prstGeom>
          <a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24">
            <a:extLst>
              <a:ext uri="{FF2B5EF4-FFF2-40B4-BE49-F238E27FC236}">
                <a16:creationId xmlns:a16="http://schemas.microsoft.com/office/drawing/2014/main" id="{9E3B3B16-3D90-4D08-96D1-C02E296C0839}"/>
              </a:ext>
            </a:extLst>
          </p:cNvPr>
          <p:cNvSpPr/>
          <p:nvPr userDrawn="1"/>
        </p:nvSpPr>
        <p:spPr>
          <a:xfrm>
            <a:off x="-4992141" y="1827621"/>
            <a:ext cx="682459" cy="356984"/>
          </a:xfrm>
          <a:prstGeom prst="rect">
            <a:avLst/>
          </a:prstGeom>
          <a:blipFill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25">
            <a:extLst>
              <a:ext uri="{FF2B5EF4-FFF2-40B4-BE49-F238E27FC236}">
                <a16:creationId xmlns:a16="http://schemas.microsoft.com/office/drawing/2014/main" id="{867A13AC-F86A-4691-A34A-1565426F727B}"/>
              </a:ext>
            </a:extLst>
          </p:cNvPr>
          <p:cNvSpPr/>
          <p:nvPr userDrawn="1"/>
        </p:nvSpPr>
        <p:spPr>
          <a:xfrm>
            <a:off x="-4263402" y="1827621"/>
            <a:ext cx="682459" cy="356984"/>
          </a:xfrm>
          <a:prstGeom prst="rect">
            <a:avLst/>
          </a:prstGeom>
          <a:blipFill>
            <a:blip r:embed="rId10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12" name="object 79">
            <a:extLst>
              <a:ext uri="{FF2B5EF4-FFF2-40B4-BE49-F238E27FC236}">
                <a16:creationId xmlns:a16="http://schemas.microsoft.com/office/drawing/2014/main" id="{EB06AC3B-80BD-46CB-BB18-C669D4FD407B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531218854"/>
              </p:ext>
            </p:extLst>
          </p:nvPr>
        </p:nvGraphicFramePr>
        <p:xfrm>
          <a:off x="-5734367" y="137429"/>
          <a:ext cx="5042533" cy="95811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270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035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992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4F213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333F48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1C254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12404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59E2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DA572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93163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45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52375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5B677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32466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05636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D32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932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EE75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7C6EB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CAD0D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21B0E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2DD57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DC20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83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E98D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113" name="Group 112">
            <a:extLst>
              <a:ext uri="{FF2B5EF4-FFF2-40B4-BE49-F238E27FC236}">
                <a16:creationId xmlns:a16="http://schemas.microsoft.com/office/drawing/2014/main" id="{B04DC81D-E5ED-4C58-8312-316BC75DA145}"/>
              </a:ext>
            </a:extLst>
          </p:cNvPr>
          <p:cNvGrpSpPr/>
          <p:nvPr userDrawn="1"/>
        </p:nvGrpSpPr>
        <p:grpSpPr>
          <a:xfrm flipH="1">
            <a:off x="-440092" y="2986393"/>
            <a:ext cx="1011665" cy="4572293"/>
            <a:chOff x="1390649" y="-2286000"/>
            <a:chExt cx="698731" cy="2959573"/>
          </a:xfrm>
        </p:grpSpPr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C80EC751-FF9D-4C16-83EB-FA2CE5D17725}"/>
                </a:ext>
              </a:extLst>
            </p:cNvPr>
            <p:cNvSpPr/>
            <p:nvPr/>
          </p:nvSpPr>
          <p:spPr>
            <a:xfrm>
              <a:off x="1511151" y="-2017355"/>
              <a:ext cx="216033" cy="2265573"/>
            </a:xfrm>
            <a:custGeom>
              <a:avLst/>
              <a:gdLst>
                <a:gd name="connsiteX0" fmla="*/ 0 w 274320"/>
                <a:gd name="connsiteY0" fmla="*/ 2891790 h 2891790"/>
                <a:gd name="connsiteX1" fmla="*/ 0 w 274320"/>
                <a:gd name="connsiteY1" fmla="*/ 1154430 h 2891790"/>
                <a:gd name="connsiteX2" fmla="*/ 274320 w 274320"/>
                <a:gd name="connsiteY2" fmla="*/ 1154430 h 2891790"/>
                <a:gd name="connsiteX3" fmla="*/ 274320 w 274320"/>
                <a:gd name="connsiteY3" fmla="*/ 0 h 289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4320" h="2891790">
                  <a:moveTo>
                    <a:pt x="0" y="2891790"/>
                  </a:moveTo>
                  <a:lnTo>
                    <a:pt x="0" y="1154430"/>
                  </a:lnTo>
                  <a:lnTo>
                    <a:pt x="274320" y="1154430"/>
                  </a:lnTo>
                  <a:lnTo>
                    <a:pt x="274320" y="0"/>
                  </a:lnTo>
                </a:path>
              </a:pathLst>
            </a:custGeom>
            <a:noFill/>
            <a:ln w="15875">
              <a:solidFill>
                <a:srgbClr val="2DD573">
                  <a:alpha val="82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99872385-F61D-4874-B004-053CB873618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871205" y="-2286000"/>
              <a:ext cx="0" cy="2959573"/>
            </a:xfrm>
            <a:prstGeom prst="line">
              <a:avLst/>
            </a:prstGeom>
            <a:noFill/>
            <a:ln w="15875">
              <a:solidFill>
                <a:srgbClr val="2DD573">
                  <a:alpha val="82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5309803-2EB8-4292-A1DD-BA433721FB6C}"/>
                </a:ext>
              </a:extLst>
            </p:cNvPr>
            <p:cNvSpPr/>
            <p:nvPr/>
          </p:nvSpPr>
          <p:spPr>
            <a:xfrm>
              <a:off x="1676176" y="-865166"/>
              <a:ext cx="192029" cy="405953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82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9865B6CC-6E93-4333-9D94-4F1FCD220B61}"/>
                </a:ext>
              </a:extLst>
            </p:cNvPr>
            <p:cNvSpPr/>
            <p:nvPr/>
          </p:nvSpPr>
          <p:spPr>
            <a:xfrm flipH="1">
              <a:off x="1970262" y="-1592000"/>
              <a:ext cx="119118" cy="2265573"/>
            </a:xfrm>
            <a:custGeom>
              <a:avLst/>
              <a:gdLst>
                <a:gd name="connsiteX0" fmla="*/ 0 w 274320"/>
                <a:gd name="connsiteY0" fmla="*/ 2891790 h 2891790"/>
                <a:gd name="connsiteX1" fmla="*/ 0 w 274320"/>
                <a:gd name="connsiteY1" fmla="*/ 1154430 h 2891790"/>
                <a:gd name="connsiteX2" fmla="*/ 274320 w 274320"/>
                <a:gd name="connsiteY2" fmla="*/ 1154430 h 2891790"/>
                <a:gd name="connsiteX3" fmla="*/ 274320 w 274320"/>
                <a:gd name="connsiteY3" fmla="*/ 0 h 289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4320" h="2891790">
                  <a:moveTo>
                    <a:pt x="0" y="2891790"/>
                  </a:moveTo>
                  <a:lnTo>
                    <a:pt x="0" y="1154430"/>
                  </a:lnTo>
                  <a:lnTo>
                    <a:pt x="274320" y="1154430"/>
                  </a:lnTo>
                  <a:lnTo>
                    <a:pt x="274320" y="0"/>
                  </a:lnTo>
                </a:path>
              </a:pathLst>
            </a:custGeom>
            <a:noFill/>
            <a:ln w="15875">
              <a:solidFill>
                <a:srgbClr val="2DD573">
                  <a:alpha val="82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B209A411-9234-4BEF-8C22-6F720E3433F4}"/>
                </a:ext>
              </a:extLst>
            </p:cNvPr>
            <p:cNvSpPr/>
            <p:nvPr/>
          </p:nvSpPr>
          <p:spPr>
            <a:xfrm flipH="1">
              <a:off x="1970264" y="-1926670"/>
              <a:ext cx="119116" cy="721717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82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0E0607B-AB41-4757-8891-371E2E624092}"/>
                </a:ext>
              </a:extLst>
            </p:cNvPr>
            <p:cNvSpPr/>
            <p:nvPr/>
          </p:nvSpPr>
          <p:spPr>
            <a:xfrm>
              <a:off x="1390649" y="-515928"/>
              <a:ext cx="120501" cy="601466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82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20" name="Freeform 21">
            <a:extLst>
              <a:ext uri="{FF2B5EF4-FFF2-40B4-BE49-F238E27FC236}">
                <a16:creationId xmlns:a16="http://schemas.microsoft.com/office/drawing/2014/main" id="{13426896-72D1-492E-ADE1-FF1A7263BD52}"/>
              </a:ext>
            </a:extLst>
          </p:cNvPr>
          <p:cNvSpPr>
            <a:spLocks/>
          </p:cNvSpPr>
          <p:nvPr userDrawn="1"/>
        </p:nvSpPr>
        <p:spPr bwMode="auto">
          <a:xfrm>
            <a:off x="1855105" y="4837614"/>
            <a:ext cx="8959773" cy="7548199"/>
          </a:xfrm>
          <a:custGeom>
            <a:avLst/>
            <a:gdLst>
              <a:gd name="connsiteX0" fmla="*/ 5719175 w 8959773"/>
              <a:gd name="connsiteY0" fmla="*/ 0 h 7548199"/>
              <a:gd name="connsiteX1" fmla="*/ 8667741 w 8959773"/>
              <a:gd name="connsiteY1" fmla="*/ 0 h 7548199"/>
              <a:gd name="connsiteX2" fmla="*/ 8959773 w 8959773"/>
              <a:gd name="connsiteY2" fmla="*/ 0 h 7548199"/>
              <a:gd name="connsiteX3" fmla="*/ 8959773 w 8959773"/>
              <a:gd name="connsiteY3" fmla="*/ 94473 h 7548199"/>
              <a:gd name="connsiteX4" fmla="*/ 8959773 w 8959773"/>
              <a:gd name="connsiteY4" fmla="*/ 419220 h 7548199"/>
              <a:gd name="connsiteX5" fmla="*/ 8879628 w 8959773"/>
              <a:gd name="connsiteY5" fmla="*/ 611570 h 7548199"/>
              <a:gd name="connsiteX6" fmla="*/ 4251264 w 8959773"/>
              <a:gd name="connsiteY6" fmla="*/ 5252019 h 7548199"/>
              <a:gd name="connsiteX7" fmla="*/ 4243250 w 8959773"/>
              <a:gd name="connsiteY7" fmla="*/ 5244004 h 7548199"/>
              <a:gd name="connsiteX8" fmla="*/ 1947100 w 8959773"/>
              <a:gd name="connsiteY8" fmla="*/ 7548199 h 7548199"/>
              <a:gd name="connsiteX9" fmla="*/ 55406 w 8959773"/>
              <a:gd name="connsiteY9" fmla="*/ 5658391 h 7548199"/>
              <a:gd name="connsiteX10" fmla="*/ 0 w 8959773"/>
              <a:gd name="connsiteY10" fmla="*/ 5603040 h 7548199"/>
              <a:gd name="connsiteX11" fmla="*/ 42248 w 8959773"/>
              <a:gd name="connsiteY11" fmla="*/ 5560792 h 7548199"/>
              <a:gd name="connsiteX12" fmla="*/ 5526827 w 8959773"/>
              <a:gd name="connsiteY12" fmla="*/ 76139 h 7548199"/>
              <a:gd name="connsiteX13" fmla="*/ 5719175 w 8959773"/>
              <a:gd name="connsiteY13" fmla="*/ 0 h 7548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959773" h="7548199">
                <a:moveTo>
                  <a:pt x="5719175" y="0"/>
                </a:moveTo>
                <a:cubicBezTo>
                  <a:pt x="5719175" y="0"/>
                  <a:pt x="5719175" y="0"/>
                  <a:pt x="8667741" y="0"/>
                </a:cubicBezTo>
                <a:lnTo>
                  <a:pt x="8959773" y="0"/>
                </a:lnTo>
                <a:lnTo>
                  <a:pt x="8959773" y="94473"/>
                </a:lnTo>
                <a:cubicBezTo>
                  <a:pt x="8959773" y="199304"/>
                  <a:pt x="8959773" y="307517"/>
                  <a:pt x="8959773" y="419220"/>
                </a:cubicBezTo>
                <a:cubicBezTo>
                  <a:pt x="8959773" y="491351"/>
                  <a:pt x="8931722" y="559475"/>
                  <a:pt x="8879628" y="611570"/>
                </a:cubicBezTo>
                <a:cubicBezTo>
                  <a:pt x="8879628" y="611570"/>
                  <a:pt x="8879628" y="611570"/>
                  <a:pt x="4251264" y="5252019"/>
                </a:cubicBezTo>
                <a:cubicBezTo>
                  <a:pt x="4251264" y="5252019"/>
                  <a:pt x="4251264" y="5252019"/>
                  <a:pt x="4243250" y="5244004"/>
                </a:cubicBezTo>
                <a:cubicBezTo>
                  <a:pt x="4243250" y="5244004"/>
                  <a:pt x="4243250" y="5244004"/>
                  <a:pt x="1947100" y="7548199"/>
                </a:cubicBezTo>
                <a:cubicBezTo>
                  <a:pt x="1947100" y="7548199"/>
                  <a:pt x="1947100" y="7548199"/>
                  <a:pt x="55406" y="5658391"/>
                </a:cubicBezTo>
                <a:lnTo>
                  <a:pt x="0" y="5603040"/>
                </a:lnTo>
                <a:lnTo>
                  <a:pt x="42248" y="5560792"/>
                </a:lnTo>
                <a:cubicBezTo>
                  <a:pt x="1035692" y="4567335"/>
                  <a:pt x="2708860" y="2894145"/>
                  <a:pt x="5526827" y="76139"/>
                </a:cubicBezTo>
                <a:cubicBezTo>
                  <a:pt x="5578922" y="28051"/>
                  <a:pt x="5647045" y="0"/>
                  <a:pt x="5719175" y="0"/>
                </a:cubicBezTo>
                <a:close/>
              </a:path>
            </a:pathLst>
          </a:custGeom>
          <a:blipFill>
            <a:blip r:embed="rId11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38732" b="57607"/>
            </a:stretch>
          </a:blip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GB"/>
          </a:p>
        </p:txBody>
      </p:sp>
      <p:sp>
        <p:nvSpPr>
          <p:cNvPr id="121" name="Rectangle 120">
            <a:extLst>
              <a:ext uri="{FF2B5EF4-FFF2-40B4-BE49-F238E27FC236}">
                <a16:creationId xmlns:a16="http://schemas.microsoft.com/office/drawing/2014/main" id="{11104718-9F94-4D24-934D-062D392F936A}"/>
              </a:ext>
            </a:extLst>
          </p:cNvPr>
          <p:cNvSpPr/>
          <p:nvPr userDrawn="1"/>
        </p:nvSpPr>
        <p:spPr>
          <a:xfrm>
            <a:off x="3000" y="6215139"/>
            <a:ext cx="12186000" cy="144000"/>
          </a:xfrm>
          <a:prstGeom prst="rect">
            <a:avLst/>
          </a:prstGeom>
          <a:solidFill>
            <a:srgbClr val="2DD5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1424428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867">
          <p15:clr>
            <a:srgbClr val="FBAE40"/>
          </p15:clr>
        </p15:guide>
        <p15:guide id="2" pos="7197">
          <p15:clr>
            <a:srgbClr val="FBAE40"/>
          </p15:clr>
        </p15:guide>
        <p15:guide id="3" pos="483">
          <p15:clr>
            <a:srgbClr val="FBAE40"/>
          </p15:clr>
        </p15:guide>
      </p15:sldGuideLst>
    </p:ext>
  </p:extLs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slide_oran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C4CFCB51-876E-4CE6-B290-869BE7FE310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91258" y="1656774"/>
            <a:ext cx="9629188" cy="5214296"/>
          </a:xfrm>
          <a:prstGeom prst="rect">
            <a:avLst/>
          </a:prstGeom>
        </p:spPr>
      </p:pic>
      <p:sp>
        <p:nvSpPr>
          <p:cNvPr id="7" name="Text Placeholder 2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781665" y="1374163"/>
            <a:ext cx="3665220" cy="1299660"/>
          </a:xfrm>
          <a:prstGeom prst="rect">
            <a:avLst/>
          </a:prstGeom>
        </p:spPr>
        <p:txBody>
          <a:bodyPr lIns="0"/>
          <a:lstStyle>
            <a:lvl1pPr marL="0" indent="0">
              <a:buNone/>
              <a:defRPr lang="en-GB" sz="4000" b="0" kern="1200" dirty="0">
                <a:solidFill>
                  <a:schemeClr val="bg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5pPr>
              <a:defRPr/>
            </a:lvl5pPr>
          </a:lstStyle>
          <a:p>
            <a:r>
              <a:rPr lang="en-GB" sz="4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Title goes here</a:t>
            </a:r>
          </a:p>
        </p:txBody>
      </p:sp>
      <p:sp>
        <p:nvSpPr>
          <p:cNvPr id="9" name="Text Placeholder 3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794271" y="2725222"/>
            <a:ext cx="3683094" cy="863001"/>
          </a:xfrm>
          <a:prstGeom prst="rect">
            <a:avLst/>
          </a:prstGeom>
        </p:spPr>
        <p:txBody>
          <a:bodyPr lIns="0"/>
          <a:lstStyle>
            <a:lvl1pPr marL="0" indent="0">
              <a:buNone/>
              <a:defRPr sz="240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5pPr>
              <a:defRPr/>
            </a:lvl5pPr>
          </a:lstStyle>
          <a:p>
            <a:pPr lvl="0"/>
            <a:r>
              <a:rPr lang="en-US"/>
              <a:t>Subtitle</a:t>
            </a:r>
            <a:endParaRPr lang="en-GB"/>
          </a:p>
        </p:txBody>
      </p:sp>
      <p:sp>
        <p:nvSpPr>
          <p:cNvPr id="18" name="TextBox 17"/>
          <p:cNvSpPr txBox="1"/>
          <p:nvPr userDrawn="1"/>
        </p:nvSpPr>
        <p:spPr>
          <a:xfrm>
            <a:off x="0" y="0"/>
            <a:ext cx="121920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OFFICIAL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EC9D8988-4048-494D-B46C-4B4342C88F7A}"/>
              </a:ext>
            </a:extLst>
          </p:cNvPr>
          <p:cNvGrpSpPr/>
          <p:nvPr userDrawn="1"/>
        </p:nvGrpSpPr>
        <p:grpSpPr>
          <a:xfrm>
            <a:off x="136889" y="1665083"/>
            <a:ext cx="11083558" cy="13755077"/>
            <a:chOff x="-38788" y="1656774"/>
            <a:chExt cx="11352032" cy="14111673"/>
          </a:xfrm>
        </p:grpSpPr>
        <p:sp>
          <p:nvSpPr>
            <p:cNvPr id="23" name="Freeform 22"/>
            <p:cNvSpPr>
              <a:spLocks/>
            </p:cNvSpPr>
            <p:nvPr userDrawn="1"/>
          </p:nvSpPr>
          <p:spPr bwMode="auto">
            <a:xfrm>
              <a:off x="-38788" y="1656774"/>
              <a:ext cx="10742665" cy="8772305"/>
            </a:xfrm>
            <a:custGeom>
              <a:avLst/>
              <a:gdLst>
                <a:gd name="connsiteX0" fmla="*/ 7128883 w 10979842"/>
                <a:gd name="connsiteY0" fmla="*/ 0 h 9030824"/>
                <a:gd name="connsiteX1" fmla="*/ 10707350 w 10979842"/>
                <a:gd name="connsiteY1" fmla="*/ 0 h 9030824"/>
                <a:gd name="connsiteX2" fmla="*/ 10979842 w 10979842"/>
                <a:gd name="connsiteY2" fmla="*/ 272496 h 9030824"/>
                <a:gd name="connsiteX3" fmla="*/ 10979842 w 10979842"/>
                <a:gd name="connsiteY3" fmla="*/ 3217800 h 9030824"/>
                <a:gd name="connsiteX4" fmla="*/ 10979842 w 10979842"/>
                <a:gd name="connsiteY4" fmla="*/ 3427784 h 9030824"/>
                <a:gd name="connsiteX5" fmla="*/ 10687810 w 10979842"/>
                <a:gd name="connsiteY5" fmla="*/ 3427784 h 9030824"/>
                <a:gd name="connsiteX6" fmla="*/ 7739244 w 10979842"/>
                <a:gd name="connsiteY6" fmla="*/ 3427784 h 9030824"/>
                <a:gd name="connsiteX7" fmla="*/ 7546896 w 10979842"/>
                <a:gd name="connsiteY7" fmla="*/ 3503923 h 9030824"/>
                <a:gd name="connsiteX8" fmla="*/ 2062317 w 10979842"/>
                <a:gd name="connsiteY8" fmla="*/ 8988576 h 9030824"/>
                <a:gd name="connsiteX9" fmla="*/ 2020069 w 10979842"/>
                <a:gd name="connsiteY9" fmla="*/ 9030824 h 9030824"/>
                <a:gd name="connsiteX10" fmla="*/ 1839271 w 10979842"/>
                <a:gd name="connsiteY10" fmla="*/ 8850206 h 9030824"/>
                <a:gd name="connsiteX11" fmla="*/ 0 w 10979842"/>
                <a:gd name="connsiteY11" fmla="*/ 7012768 h 9030824"/>
                <a:gd name="connsiteX12" fmla="*/ 6936535 w 10979842"/>
                <a:gd name="connsiteY12" fmla="*/ 76139 h 9030824"/>
                <a:gd name="connsiteX13" fmla="*/ 7128883 w 10979842"/>
                <a:gd name="connsiteY13" fmla="*/ 0 h 903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79842" h="9030824">
                  <a:moveTo>
                    <a:pt x="7128883" y="0"/>
                  </a:moveTo>
                  <a:cubicBezTo>
                    <a:pt x="7128883" y="0"/>
                    <a:pt x="7128883" y="0"/>
                    <a:pt x="10707350" y="0"/>
                  </a:cubicBezTo>
                  <a:cubicBezTo>
                    <a:pt x="10859625" y="0"/>
                    <a:pt x="10979842" y="120219"/>
                    <a:pt x="10979842" y="272496"/>
                  </a:cubicBezTo>
                  <a:cubicBezTo>
                    <a:pt x="10979842" y="272496"/>
                    <a:pt x="10979842" y="272496"/>
                    <a:pt x="10979842" y="3217800"/>
                  </a:cubicBezTo>
                  <a:lnTo>
                    <a:pt x="10979842" y="3427784"/>
                  </a:lnTo>
                  <a:lnTo>
                    <a:pt x="10687810" y="3427784"/>
                  </a:lnTo>
                  <a:cubicBezTo>
                    <a:pt x="7739244" y="3427784"/>
                    <a:pt x="7739244" y="3427784"/>
                    <a:pt x="7739244" y="3427784"/>
                  </a:cubicBezTo>
                  <a:cubicBezTo>
                    <a:pt x="7667114" y="3427784"/>
                    <a:pt x="7598991" y="3455835"/>
                    <a:pt x="7546896" y="3503923"/>
                  </a:cubicBezTo>
                  <a:cubicBezTo>
                    <a:pt x="4728929" y="6321929"/>
                    <a:pt x="3055761" y="7995119"/>
                    <a:pt x="2062317" y="8988576"/>
                  </a:cubicBezTo>
                  <a:lnTo>
                    <a:pt x="2020069" y="9030824"/>
                  </a:lnTo>
                  <a:lnTo>
                    <a:pt x="1839271" y="8850206"/>
                  </a:lnTo>
                  <a:cubicBezTo>
                    <a:pt x="1348218" y="8359642"/>
                    <a:pt x="743844" y="7755871"/>
                    <a:pt x="0" y="7012768"/>
                  </a:cubicBezTo>
                  <a:cubicBezTo>
                    <a:pt x="0" y="7012768"/>
                    <a:pt x="0" y="7012768"/>
                    <a:pt x="6936535" y="76139"/>
                  </a:cubicBezTo>
                  <a:cubicBezTo>
                    <a:pt x="6988630" y="28051"/>
                    <a:pt x="7056753" y="0"/>
                    <a:pt x="7128883" y="0"/>
                  </a:cubicBezTo>
                  <a:close/>
                </a:path>
              </a:pathLst>
            </a:custGeom>
            <a:solidFill>
              <a:srgbClr val="05636E">
                <a:alpha val="28000"/>
              </a:srgbClr>
            </a:solidFill>
          </p:spPr>
          <p:txBody>
            <a:bodyPr wrap="square" lIns="0" tIns="0" rIns="0" bIns="0" rtlCol="0">
              <a:noAutofit/>
            </a:bodyPr>
            <a:lstStyle/>
            <a:p>
              <a:pPr lvl="0"/>
              <a:endParaRPr lang="en-GB"/>
            </a:p>
          </p:txBody>
        </p:sp>
        <p:sp>
          <p:nvSpPr>
            <p:cNvPr id="24" name="Freeform 23"/>
            <p:cNvSpPr>
              <a:spLocks/>
            </p:cNvSpPr>
            <p:nvPr userDrawn="1"/>
          </p:nvSpPr>
          <p:spPr bwMode="auto">
            <a:xfrm>
              <a:off x="570573" y="5000356"/>
              <a:ext cx="10742671" cy="10768091"/>
            </a:xfrm>
            <a:custGeom>
              <a:avLst/>
              <a:gdLst>
                <a:gd name="connsiteX0" fmla="*/ 10369481 w 10979842"/>
                <a:gd name="connsiteY0" fmla="*/ 0 h 10975983"/>
                <a:gd name="connsiteX1" fmla="*/ 10382243 w 10979842"/>
                <a:gd name="connsiteY1" fmla="*/ 0 h 10975983"/>
                <a:gd name="connsiteX2" fmla="*/ 10707350 w 10979842"/>
                <a:gd name="connsiteY2" fmla="*/ 0 h 10975983"/>
                <a:gd name="connsiteX3" fmla="*/ 10979842 w 10979842"/>
                <a:gd name="connsiteY3" fmla="*/ 272496 h 10975983"/>
                <a:gd name="connsiteX4" fmla="*/ 10979842 w 10979842"/>
                <a:gd name="connsiteY4" fmla="*/ 3847004 h 10975983"/>
                <a:gd name="connsiteX5" fmla="*/ 10899697 w 10979842"/>
                <a:gd name="connsiteY5" fmla="*/ 4039354 h 10975983"/>
                <a:gd name="connsiteX6" fmla="*/ 6271333 w 10979842"/>
                <a:gd name="connsiteY6" fmla="*/ 8679803 h 10975983"/>
                <a:gd name="connsiteX7" fmla="*/ 6263319 w 10979842"/>
                <a:gd name="connsiteY7" fmla="*/ 8671788 h 10975983"/>
                <a:gd name="connsiteX8" fmla="*/ 3967169 w 10979842"/>
                <a:gd name="connsiteY8" fmla="*/ 10975983 h 10975983"/>
                <a:gd name="connsiteX9" fmla="*/ 0 w 10979842"/>
                <a:gd name="connsiteY9" fmla="*/ 7012768 h 10975983"/>
                <a:gd name="connsiteX10" fmla="*/ 1234554 w 10979842"/>
                <a:gd name="connsiteY10" fmla="*/ 5778197 h 10975983"/>
                <a:gd name="connsiteX11" fmla="*/ 1409708 w 10979842"/>
                <a:gd name="connsiteY11" fmla="*/ 5603040 h 10975983"/>
                <a:gd name="connsiteX12" fmla="*/ 1465114 w 10979842"/>
                <a:gd name="connsiteY12" fmla="*/ 5658391 h 10975983"/>
                <a:gd name="connsiteX13" fmla="*/ 3356808 w 10979842"/>
                <a:gd name="connsiteY13" fmla="*/ 7548199 h 10975983"/>
                <a:gd name="connsiteX14" fmla="*/ 5652958 w 10979842"/>
                <a:gd name="connsiteY14" fmla="*/ 5244004 h 10975983"/>
                <a:gd name="connsiteX15" fmla="*/ 5660972 w 10979842"/>
                <a:gd name="connsiteY15" fmla="*/ 5252019 h 10975983"/>
                <a:gd name="connsiteX16" fmla="*/ 10289336 w 10979842"/>
                <a:gd name="connsiteY16" fmla="*/ 611570 h 10975983"/>
                <a:gd name="connsiteX17" fmla="*/ 10369481 w 10979842"/>
                <a:gd name="connsiteY17" fmla="*/ 419220 h 10975983"/>
                <a:gd name="connsiteX18" fmla="*/ 10369481 w 10979842"/>
                <a:gd name="connsiteY18" fmla="*/ 94473 h 10975983"/>
                <a:gd name="connsiteX19" fmla="*/ 10369481 w 10979842"/>
                <a:gd name="connsiteY19" fmla="*/ 0 h 10975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979842" h="10975983">
                  <a:moveTo>
                    <a:pt x="10369481" y="0"/>
                  </a:moveTo>
                  <a:lnTo>
                    <a:pt x="10382243" y="0"/>
                  </a:lnTo>
                  <a:cubicBezTo>
                    <a:pt x="10487190" y="0"/>
                    <a:pt x="10595523" y="0"/>
                    <a:pt x="10707350" y="0"/>
                  </a:cubicBezTo>
                  <a:cubicBezTo>
                    <a:pt x="10859625" y="0"/>
                    <a:pt x="10979842" y="120219"/>
                    <a:pt x="10979842" y="272496"/>
                  </a:cubicBezTo>
                  <a:cubicBezTo>
                    <a:pt x="10979842" y="272496"/>
                    <a:pt x="10979842" y="272496"/>
                    <a:pt x="10979842" y="3847004"/>
                  </a:cubicBezTo>
                  <a:cubicBezTo>
                    <a:pt x="10979842" y="3919135"/>
                    <a:pt x="10951791" y="3987259"/>
                    <a:pt x="10899697" y="4039354"/>
                  </a:cubicBezTo>
                  <a:cubicBezTo>
                    <a:pt x="10899697" y="4039354"/>
                    <a:pt x="10899697" y="4039354"/>
                    <a:pt x="6271333" y="8679803"/>
                  </a:cubicBezTo>
                  <a:cubicBezTo>
                    <a:pt x="6271333" y="8679803"/>
                    <a:pt x="6271333" y="8679803"/>
                    <a:pt x="6263319" y="8671788"/>
                  </a:cubicBezTo>
                  <a:cubicBezTo>
                    <a:pt x="6263319" y="8671788"/>
                    <a:pt x="6263319" y="8671788"/>
                    <a:pt x="3967169" y="10975983"/>
                  </a:cubicBezTo>
                  <a:cubicBezTo>
                    <a:pt x="3967169" y="10975983"/>
                    <a:pt x="3967169" y="10975983"/>
                    <a:pt x="0" y="7012768"/>
                  </a:cubicBezTo>
                  <a:cubicBezTo>
                    <a:pt x="0" y="7012768"/>
                    <a:pt x="0" y="7012768"/>
                    <a:pt x="1234554" y="5778197"/>
                  </a:cubicBezTo>
                  <a:lnTo>
                    <a:pt x="1409708" y="5603040"/>
                  </a:lnTo>
                  <a:lnTo>
                    <a:pt x="1465114" y="5658391"/>
                  </a:lnTo>
                  <a:cubicBezTo>
                    <a:pt x="3356808" y="7548199"/>
                    <a:pt x="3356808" y="7548199"/>
                    <a:pt x="3356808" y="7548199"/>
                  </a:cubicBezTo>
                  <a:cubicBezTo>
                    <a:pt x="5652958" y="5244004"/>
                    <a:pt x="5652958" y="5244004"/>
                    <a:pt x="5652958" y="5244004"/>
                  </a:cubicBezTo>
                  <a:cubicBezTo>
                    <a:pt x="5660972" y="5252019"/>
                    <a:pt x="5660972" y="5252019"/>
                    <a:pt x="5660972" y="5252019"/>
                  </a:cubicBezTo>
                  <a:cubicBezTo>
                    <a:pt x="10289336" y="611570"/>
                    <a:pt x="10289336" y="611570"/>
                    <a:pt x="10289336" y="611570"/>
                  </a:cubicBezTo>
                  <a:cubicBezTo>
                    <a:pt x="10341430" y="559475"/>
                    <a:pt x="10369481" y="491351"/>
                    <a:pt x="10369481" y="419220"/>
                  </a:cubicBezTo>
                  <a:cubicBezTo>
                    <a:pt x="10369481" y="307517"/>
                    <a:pt x="10369481" y="199304"/>
                    <a:pt x="10369481" y="94473"/>
                  </a:cubicBezTo>
                  <a:lnTo>
                    <a:pt x="10369481" y="0"/>
                  </a:lnTo>
                  <a:close/>
                </a:path>
              </a:pathLst>
            </a:custGeom>
            <a:solidFill>
              <a:srgbClr val="2DD573">
                <a:alpha val="30000"/>
              </a:srgbClr>
            </a:solidFill>
          </p:spPr>
          <p:txBody>
            <a:bodyPr wrap="square" lIns="0" tIns="0" rIns="0" bIns="0" rtlCol="0">
              <a:noAutofit/>
            </a:bodyPr>
            <a:lstStyle/>
            <a:p>
              <a:pPr lvl="0"/>
              <a:endParaRPr lang="en-GB"/>
            </a:p>
          </p:txBody>
        </p:sp>
      </p:grpSp>
      <p:sp>
        <p:nvSpPr>
          <p:cNvPr id="135" name="Rectangle 134"/>
          <p:cNvSpPr/>
          <p:nvPr userDrawn="1"/>
        </p:nvSpPr>
        <p:spPr>
          <a:xfrm>
            <a:off x="0" y="6348951"/>
            <a:ext cx="12192000" cy="514350"/>
          </a:xfrm>
          <a:prstGeom prst="rect">
            <a:avLst/>
          </a:prstGeom>
          <a:gradFill>
            <a:gsLst>
              <a:gs pos="0">
                <a:srgbClr val="124042">
                  <a:alpha val="0"/>
                </a:srgbClr>
              </a:gs>
              <a:gs pos="100000">
                <a:srgbClr val="12404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610" tIns="54610" rIns="54610" bIns="54610" rtlCol="0" anchor="ctr"/>
          <a:lstStyle/>
          <a:p>
            <a:pPr algn="ctr"/>
            <a:endParaRPr lang="en-GB" sz="900">
              <a:solidFill>
                <a:schemeClr val="bg1"/>
              </a:solidFill>
            </a:endParaRPr>
          </a:p>
        </p:txBody>
      </p:sp>
      <p:grpSp>
        <p:nvGrpSpPr>
          <p:cNvPr id="15" name="Group 4"/>
          <p:cNvGrpSpPr>
            <a:grpSpLocks noChangeAspect="1"/>
          </p:cNvGrpSpPr>
          <p:nvPr userDrawn="1"/>
        </p:nvGrpSpPr>
        <p:grpSpPr bwMode="auto">
          <a:xfrm>
            <a:off x="778999" y="258310"/>
            <a:ext cx="2831538" cy="540000"/>
            <a:chOff x="8206" y="2987"/>
            <a:chExt cx="1227" cy="234"/>
          </a:xfrm>
          <a:solidFill>
            <a:schemeClr val="bg2"/>
          </a:solidFill>
        </p:grpSpPr>
        <p:sp>
          <p:nvSpPr>
            <p:cNvPr id="16" name="Rectangle 5"/>
            <p:cNvSpPr>
              <a:spLocks noChangeArrowheads="1"/>
            </p:cNvSpPr>
            <p:nvPr userDrawn="1"/>
          </p:nvSpPr>
          <p:spPr bwMode="auto">
            <a:xfrm>
              <a:off x="8206" y="2987"/>
              <a:ext cx="10" cy="23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" name="Freeform 6"/>
            <p:cNvSpPr>
              <a:spLocks/>
            </p:cNvSpPr>
            <p:nvPr userDrawn="1"/>
          </p:nvSpPr>
          <p:spPr bwMode="auto">
            <a:xfrm>
              <a:off x="8463" y="3080"/>
              <a:ext cx="84" cy="85"/>
            </a:xfrm>
            <a:custGeom>
              <a:avLst/>
              <a:gdLst>
                <a:gd name="T0" fmla="*/ 0 w 84"/>
                <a:gd name="T1" fmla="*/ 0 h 85"/>
                <a:gd name="T2" fmla="*/ 16 w 84"/>
                <a:gd name="T3" fmla="*/ 0 h 85"/>
                <a:gd name="T4" fmla="*/ 43 w 84"/>
                <a:gd name="T5" fmla="*/ 71 h 85"/>
                <a:gd name="T6" fmla="*/ 68 w 84"/>
                <a:gd name="T7" fmla="*/ 0 h 85"/>
                <a:gd name="T8" fmla="*/ 84 w 84"/>
                <a:gd name="T9" fmla="*/ 0 h 85"/>
                <a:gd name="T10" fmla="*/ 84 w 84"/>
                <a:gd name="T11" fmla="*/ 85 h 85"/>
                <a:gd name="T12" fmla="*/ 74 w 84"/>
                <a:gd name="T13" fmla="*/ 85 h 85"/>
                <a:gd name="T14" fmla="*/ 74 w 84"/>
                <a:gd name="T15" fmla="*/ 14 h 85"/>
                <a:gd name="T16" fmla="*/ 74 w 84"/>
                <a:gd name="T17" fmla="*/ 14 h 85"/>
                <a:gd name="T18" fmla="*/ 47 w 84"/>
                <a:gd name="T19" fmla="*/ 85 h 85"/>
                <a:gd name="T20" fmla="*/ 37 w 84"/>
                <a:gd name="T21" fmla="*/ 85 h 85"/>
                <a:gd name="T22" fmla="*/ 12 w 84"/>
                <a:gd name="T23" fmla="*/ 14 h 85"/>
                <a:gd name="T24" fmla="*/ 10 w 84"/>
                <a:gd name="T25" fmla="*/ 14 h 85"/>
                <a:gd name="T26" fmla="*/ 10 w 84"/>
                <a:gd name="T27" fmla="*/ 85 h 85"/>
                <a:gd name="T28" fmla="*/ 0 w 84"/>
                <a:gd name="T29" fmla="*/ 85 h 85"/>
                <a:gd name="T30" fmla="*/ 0 w 84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4" h="85">
                  <a:moveTo>
                    <a:pt x="0" y="0"/>
                  </a:moveTo>
                  <a:lnTo>
                    <a:pt x="16" y="0"/>
                  </a:lnTo>
                  <a:lnTo>
                    <a:pt x="43" y="71"/>
                  </a:lnTo>
                  <a:lnTo>
                    <a:pt x="68" y="0"/>
                  </a:lnTo>
                  <a:lnTo>
                    <a:pt x="84" y="0"/>
                  </a:lnTo>
                  <a:lnTo>
                    <a:pt x="84" y="85"/>
                  </a:lnTo>
                  <a:lnTo>
                    <a:pt x="74" y="85"/>
                  </a:lnTo>
                  <a:lnTo>
                    <a:pt x="74" y="14"/>
                  </a:lnTo>
                  <a:lnTo>
                    <a:pt x="74" y="14"/>
                  </a:lnTo>
                  <a:lnTo>
                    <a:pt x="47" y="85"/>
                  </a:lnTo>
                  <a:lnTo>
                    <a:pt x="37" y="85"/>
                  </a:lnTo>
                  <a:lnTo>
                    <a:pt x="12" y="14"/>
                  </a:lnTo>
                  <a:lnTo>
                    <a:pt x="10" y="14"/>
                  </a:lnTo>
                  <a:lnTo>
                    <a:pt x="10" y="85"/>
                  </a:lnTo>
                  <a:lnTo>
                    <a:pt x="0" y="8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" name="Freeform 24"/>
            <p:cNvSpPr>
              <a:spLocks noEditPoints="1"/>
            </p:cNvSpPr>
            <p:nvPr userDrawn="1"/>
          </p:nvSpPr>
          <p:spPr bwMode="auto">
            <a:xfrm>
              <a:off x="8562" y="3080"/>
              <a:ext cx="10" cy="85"/>
            </a:xfrm>
            <a:custGeom>
              <a:avLst/>
              <a:gdLst>
                <a:gd name="T0" fmla="*/ 10 w 10"/>
                <a:gd name="T1" fmla="*/ 13 h 85"/>
                <a:gd name="T2" fmla="*/ 0 w 10"/>
                <a:gd name="T3" fmla="*/ 13 h 85"/>
                <a:gd name="T4" fmla="*/ 0 w 10"/>
                <a:gd name="T5" fmla="*/ 0 h 85"/>
                <a:gd name="T6" fmla="*/ 10 w 10"/>
                <a:gd name="T7" fmla="*/ 0 h 85"/>
                <a:gd name="T8" fmla="*/ 10 w 10"/>
                <a:gd name="T9" fmla="*/ 13 h 85"/>
                <a:gd name="T10" fmla="*/ 0 w 10"/>
                <a:gd name="T11" fmla="*/ 24 h 85"/>
                <a:gd name="T12" fmla="*/ 10 w 10"/>
                <a:gd name="T13" fmla="*/ 24 h 85"/>
                <a:gd name="T14" fmla="*/ 10 w 10"/>
                <a:gd name="T15" fmla="*/ 85 h 85"/>
                <a:gd name="T16" fmla="*/ 0 w 10"/>
                <a:gd name="T17" fmla="*/ 85 h 85"/>
                <a:gd name="T18" fmla="*/ 0 w 10"/>
                <a:gd name="T19" fmla="*/ 2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5">
                  <a:moveTo>
                    <a:pt x="10" y="13"/>
                  </a:moveTo>
                  <a:lnTo>
                    <a:pt x="0" y="13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13"/>
                  </a:lnTo>
                  <a:close/>
                  <a:moveTo>
                    <a:pt x="0" y="24"/>
                  </a:moveTo>
                  <a:lnTo>
                    <a:pt x="10" y="24"/>
                  </a:lnTo>
                  <a:lnTo>
                    <a:pt x="10" y="85"/>
                  </a:lnTo>
                  <a:lnTo>
                    <a:pt x="0" y="85"/>
                  </a:lnTo>
                  <a:lnTo>
                    <a:pt x="0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" name="Freeform 8"/>
            <p:cNvSpPr>
              <a:spLocks/>
            </p:cNvSpPr>
            <p:nvPr userDrawn="1"/>
          </p:nvSpPr>
          <p:spPr bwMode="auto">
            <a:xfrm>
              <a:off x="8584" y="3103"/>
              <a:ext cx="51" cy="62"/>
            </a:xfrm>
            <a:custGeom>
              <a:avLst/>
              <a:gdLst>
                <a:gd name="T0" fmla="*/ 0 w 36"/>
                <a:gd name="T1" fmla="*/ 1 h 44"/>
                <a:gd name="T2" fmla="*/ 7 w 36"/>
                <a:gd name="T3" fmla="*/ 1 h 44"/>
                <a:gd name="T4" fmla="*/ 7 w 36"/>
                <a:gd name="T5" fmla="*/ 7 h 44"/>
                <a:gd name="T6" fmla="*/ 7 w 36"/>
                <a:gd name="T7" fmla="*/ 7 h 44"/>
                <a:gd name="T8" fmla="*/ 21 w 36"/>
                <a:gd name="T9" fmla="*/ 0 h 44"/>
                <a:gd name="T10" fmla="*/ 36 w 36"/>
                <a:gd name="T11" fmla="*/ 15 h 44"/>
                <a:gd name="T12" fmla="*/ 36 w 36"/>
                <a:gd name="T13" fmla="*/ 44 h 44"/>
                <a:gd name="T14" fmla="*/ 29 w 36"/>
                <a:gd name="T15" fmla="*/ 44 h 44"/>
                <a:gd name="T16" fmla="*/ 29 w 36"/>
                <a:gd name="T17" fmla="*/ 15 h 44"/>
                <a:gd name="T18" fmla="*/ 20 w 36"/>
                <a:gd name="T19" fmla="*/ 6 h 44"/>
                <a:gd name="T20" fmla="*/ 7 w 36"/>
                <a:gd name="T21" fmla="*/ 19 h 44"/>
                <a:gd name="T22" fmla="*/ 7 w 36"/>
                <a:gd name="T23" fmla="*/ 44 h 44"/>
                <a:gd name="T24" fmla="*/ 0 w 36"/>
                <a:gd name="T25" fmla="*/ 44 h 44"/>
                <a:gd name="T26" fmla="*/ 0 w 36"/>
                <a:gd name="T27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4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10" y="2"/>
                    <a:pt x="15" y="0"/>
                    <a:pt x="21" y="0"/>
                  </a:cubicBezTo>
                  <a:cubicBezTo>
                    <a:pt x="33" y="0"/>
                    <a:pt x="36" y="6"/>
                    <a:pt x="36" y="15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9"/>
                    <a:pt x="26" y="6"/>
                    <a:pt x="20" y="6"/>
                  </a:cubicBezTo>
                  <a:cubicBezTo>
                    <a:pt x="12" y="6"/>
                    <a:pt x="7" y="12"/>
                    <a:pt x="7" y="19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0" y="44"/>
                    <a:pt x="0" y="44"/>
                    <a:pt x="0" y="44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" name="Freeform 9"/>
            <p:cNvSpPr>
              <a:spLocks noEditPoints="1"/>
            </p:cNvSpPr>
            <p:nvPr userDrawn="1"/>
          </p:nvSpPr>
          <p:spPr bwMode="auto">
            <a:xfrm>
              <a:off x="8647" y="3080"/>
              <a:ext cx="10" cy="85"/>
            </a:xfrm>
            <a:custGeom>
              <a:avLst/>
              <a:gdLst>
                <a:gd name="T0" fmla="*/ 10 w 10"/>
                <a:gd name="T1" fmla="*/ 13 h 85"/>
                <a:gd name="T2" fmla="*/ 0 w 10"/>
                <a:gd name="T3" fmla="*/ 13 h 85"/>
                <a:gd name="T4" fmla="*/ 0 w 10"/>
                <a:gd name="T5" fmla="*/ 0 h 85"/>
                <a:gd name="T6" fmla="*/ 10 w 10"/>
                <a:gd name="T7" fmla="*/ 0 h 85"/>
                <a:gd name="T8" fmla="*/ 10 w 10"/>
                <a:gd name="T9" fmla="*/ 13 h 85"/>
                <a:gd name="T10" fmla="*/ 0 w 10"/>
                <a:gd name="T11" fmla="*/ 24 h 85"/>
                <a:gd name="T12" fmla="*/ 10 w 10"/>
                <a:gd name="T13" fmla="*/ 24 h 85"/>
                <a:gd name="T14" fmla="*/ 10 w 10"/>
                <a:gd name="T15" fmla="*/ 85 h 85"/>
                <a:gd name="T16" fmla="*/ 0 w 10"/>
                <a:gd name="T17" fmla="*/ 85 h 85"/>
                <a:gd name="T18" fmla="*/ 0 w 10"/>
                <a:gd name="T19" fmla="*/ 2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5">
                  <a:moveTo>
                    <a:pt x="10" y="13"/>
                  </a:moveTo>
                  <a:lnTo>
                    <a:pt x="0" y="13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13"/>
                  </a:lnTo>
                  <a:close/>
                  <a:moveTo>
                    <a:pt x="0" y="24"/>
                  </a:moveTo>
                  <a:lnTo>
                    <a:pt x="10" y="24"/>
                  </a:lnTo>
                  <a:lnTo>
                    <a:pt x="10" y="85"/>
                  </a:lnTo>
                  <a:lnTo>
                    <a:pt x="0" y="85"/>
                  </a:lnTo>
                  <a:lnTo>
                    <a:pt x="0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" name="Freeform 10"/>
            <p:cNvSpPr>
              <a:spLocks/>
            </p:cNvSpPr>
            <p:nvPr userDrawn="1"/>
          </p:nvSpPr>
          <p:spPr bwMode="auto">
            <a:xfrm>
              <a:off x="8666" y="3103"/>
              <a:ext cx="52" cy="63"/>
            </a:xfrm>
            <a:custGeom>
              <a:avLst/>
              <a:gdLst>
                <a:gd name="T0" fmla="*/ 8 w 37"/>
                <a:gd name="T1" fmla="*/ 30 h 45"/>
                <a:gd name="T2" fmla="*/ 19 w 37"/>
                <a:gd name="T3" fmla="*/ 39 h 45"/>
                <a:gd name="T4" fmla="*/ 30 w 37"/>
                <a:gd name="T5" fmla="*/ 32 h 45"/>
                <a:gd name="T6" fmla="*/ 15 w 37"/>
                <a:gd name="T7" fmla="*/ 24 h 45"/>
                <a:gd name="T8" fmla="*/ 1 w 37"/>
                <a:gd name="T9" fmla="*/ 12 h 45"/>
                <a:gd name="T10" fmla="*/ 17 w 37"/>
                <a:gd name="T11" fmla="*/ 0 h 45"/>
                <a:gd name="T12" fmla="*/ 35 w 37"/>
                <a:gd name="T13" fmla="*/ 13 h 45"/>
                <a:gd name="T14" fmla="*/ 28 w 37"/>
                <a:gd name="T15" fmla="*/ 13 h 45"/>
                <a:gd name="T16" fmla="*/ 18 w 37"/>
                <a:gd name="T17" fmla="*/ 6 h 45"/>
                <a:gd name="T18" fmla="*/ 9 w 37"/>
                <a:gd name="T19" fmla="*/ 11 h 45"/>
                <a:gd name="T20" fmla="*/ 23 w 37"/>
                <a:gd name="T21" fmla="*/ 19 h 45"/>
                <a:gd name="T22" fmla="*/ 37 w 37"/>
                <a:gd name="T23" fmla="*/ 31 h 45"/>
                <a:gd name="T24" fmla="*/ 19 w 37"/>
                <a:gd name="T25" fmla="*/ 45 h 45"/>
                <a:gd name="T26" fmla="*/ 0 w 37"/>
                <a:gd name="T27" fmla="*/ 30 h 45"/>
                <a:gd name="T28" fmla="*/ 8 w 37"/>
                <a:gd name="T29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7" h="45">
                  <a:moveTo>
                    <a:pt x="8" y="30"/>
                  </a:moveTo>
                  <a:cubicBezTo>
                    <a:pt x="8" y="37"/>
                    <a:pt x="13" y="39"/>
                    <a:pt x="19" y="39"/>
                  </a:cubicBezTo>
                  <a:cubicBezTo>
                    <a:pt x="24" y="39"/>
                    <a:pt x="30" y="38"/>
                    <a:pt x="30" y="32"/>
                  </a:cubicBezTo>
                  <a:cubicBezTo>
                    <a:pt x="30" y="27"/>
                    <a:pt x="23" y="26"/>
                    <a:pt x="15" y="24"/>
                  </a:cubicBezTo>
                  <a:cubicBezTo>
                    <a:pt x="8" y="22"/>
                    <a:pt x="1" y="20"/>
                    <a:pt x="1" y="12"/>
                  </a:cubicBezTo>
                  <a:cubicBezTo>
                    <a:pt x="1" y="3"/>
                    <a:pt x="10" y="0"/>
                    <a:pt x="17" y="0"/>
                  </a:cubicBezTo>
                  <a:cubicBezTo>
                    <a:pt x="27" y="0"/>
                    <a:pt x="35" y="3"/>
                    <a:pt x="35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8"/>
                    <a:pt x="23" y="6"/>
                    <a:pt x="18" y="6"/>
                  </a:cubicBezTo>
                  <a:cubicBezTo>
                    <a:pt x="14" y="6"/>
                    <a:pt x="9" y="7"/>
                    <a:pt x="9" y="11"/>
                  </a:cubicBezTo>
                  <a:cubicBezTo>
                    <a:pt x="9" y="16"/>
                    <a:pt x="16" y="17"/>
                    <a:pt x="23" y="19"/>
                  </a:cubicBezTo>
                  <a:cubicBezTo>
                    <a:pt x="30" y="20"/>
                    <a:pt x="37" y="23"/>
                    <a:pt x="37" y="31"/>
                  </a:cubicBezTo>
                  <a:cubicBezTo>
                    <a:pt x="37" y="42"/>
                    <a:pt x="28" y="45"/>
                    <a:pt x="19" y="45"/>
                  </a:cubicBezTo>
                  <a:cubicBezTo>
                    <a:pt x="9" y="45"/>
                    <a:pt x="1" y="41"/>
                    <a:pt x="0" y="30"/>
                  </a:cubicBezTo>
                  <a:lnTo>
                    <a:pt x="8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" name="Freeform 11"/>
            <p:cNvSpPr>
              <a:spLocks/>
            </p:cNvSpPr>
            <p:nvPr userDrawn="1"/>
          </p:nvSpPr>
          <p:spPr bwMode="auto">
            <a:xfrm>
              <a:off x="8721" y="3086"/>
              <a:ext cx="32" cy="79"/>
            </a:xfrm>
            <a:custGeom>
              <a:avLst/>
              <a:gdLst>
                <a:gd name="T0" fmla="*/ 14 w 23"/>
                <a:gd name="T1" fmla="*/ 13 h 56"/>
                <a:gd name="T2" fmla="*/ 23 w 23"/>
                <a:gd name="T3" fmla="*/ 13 h 56"/>
                <a:gd name="T4" fmla="*/ 23 w 23"/>
                <a:gd name="T5" fmla="*/ 19 h 56"/>
                <a:gd name="T6" fmla="*/ 14 w 23"/>
                <a:gd name="T7" fmla="*/ 19 h 56"/>
                <a:gd name="T8" fmla="*/ 14 w 23"/>
                <a:gd name="T9" fmla="*/ 46 h 56"/>
                <a:gd name="T10" fmla="*/ 19 w 23"/>
                <a:gd name="T11" fmla="*/ 50 h 56"/>
                <a:gd name="T12" fmla="*/ 23 w 23"/>
                <a:gd name="T13" fmla="*/ 50 h 56"/>
                <a:gd name="T14" fmla="*/ 23 w 23"/>
                <a:gd name="T15" fmla="*/ 56 h 56"/>
                <a:gd name="T16" fmla="*/ 17 w 23"/>
                <a:gd name="T17" fmla="*/ 56 h 56"/>
                <a:gd name="T18" fmla="*/ 7 w 23"/>
                <a:gd name="T19" fmla="*/ 46 h 56"/>
                <a:gd name="T20" fmla="*/ 7 w 23"/>
                <a:gd name="T21" fmla="*/ 19 h 56"/>
                <a:gd name="T22" fmla="*/ 0 w 23"/>
                <a:gd name="T23" fmla="*/ 19 h 56"/>
                <a:gd name="T24" fmla="*/ 0 w 23"/>
                <a:gd name="T25" fmla="*/ 13 h 56"/>
                <a:gd name="T26" fmla="*/ 7 w 23"/>
                <a:gd name="T27" fmla="*/ 13 h 56"/>
                <a:gd name="T28" fmla="*/ 7 w 23"/>
                <a:gd name="T29" fmla="*/ 0 h 56"/>
                <a:gd name="T30" fmla="*/ 14 w 23"/>
                <a:gd name="T31" fmla="*/ 0 h 56"/>
                <a:gd name="T32" fmla="*/ 14 w 23"/>
                <a:gd name="T33" fmla="*/ 1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56">
                  <a:moveTo>
                    <a:pt x="14" y="13"/>
                  </a:moveTo>
                  <a:cubicBezTo>
                    <a:pt x="23" y="13"/>
                    <a:pt x="23" y="13"/>
                    <a:pt x="23" y="13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9"/>
                    <a:pt x="15" y="50"/>
                    <a:pt x="19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0" y="56"/>
                    <a:pt x="7" y="54"/>
                    <a:pt x="7" y="46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4" y="0"/>
                    <a:pt x="14" y="0"/>
                    <a:pt x="14" y="0"/>
                  </a:cubicBezTo>
                  <a:lnTo>
                    <a:pt x="14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" name="Freeform 12"/>
            <p:cNvSpPr>
              <a:spLocks/>
            </p:cNvSpPr>
            <p:nvPr userDrawn="1"/>
          </p:nvSpPr>
          <p:spPr bwMode="auto">
            <a:xfrm>
              <a:off x="8760" y="3101"/>
              <a:ext cx="33" cy="64"/>
            </a:xfrm>
            <a:custGeom>
              <a:avLst/>
              <a:gdLst>
                <a:gd name="T0" fmla="*/ 0 w 23"/>
                <a:gd name="T1" fmla="*/ 2 h 45"/>
                <a:gd name="T2" fmla="*/ 7 w 23"/>
                <a:gd name="T3" fmla="*/ 2 h 45"/>
                <a:gd name="T4" fmla="*/ 7 w 23"/>
                <a:gd name="T5" fmla="*/ 11 h 45"/>
                <a:gd name="T6" fmla="*/ 7 w 23"/>
                <a:gd name="T7" fmla="*/ 11 h 45"/>
                <a:gd name="T8" fmla="*/ 23 w 23"/>
                <a:gd name="T9" fmla="*/ 1 h 45"/>
                <a:gd name="T10" fmla="*/ 23 w 23"/>
                <a:gd name="T11" fmla="*/ 8 h 45"/>
                <a:gd name="T12" fmla="*/ 7 w 23"/>
                <a:gd name="T13" fmla="*/ 26 h 45"/>
                <a:gd name="T14" fmla="*/ 7 w 23"/>
                <a:gd name="T15" fmla="*/ 45 h 45"/>
                <a:gd name="T16" fmla="*/ 0 w 23"/>
                <a:gd name="T17" fmla="*/ 45 h 45"/>
                <a:gd name="T18" fmla="*/ 0 w 23"/>
                <a:gd name="T19" fmla="*/ 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45">
                  <a:moveTo>
                    <a:pt x="0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10" y="4"/>
                    <a:pt x="15" y="0"/>
                    <a:pt x="23" y="1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11" y="8"/>
                    <a:pt x="7" y="15"/>
                    <a:pt x="7" y="26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" name="Freeform 13"/>
            <p:cNvSpPr>
              <a:spLocks/>
            </p:cNvSpPr>
            <p:nvPr userDrawn="1"/>
          </p:nvSpPr>
          <p:spPr bwMode="auto">
            <a:xfrm>
              <a:off x="8794" y="3104"/>
              <a:ext cx="58" cy="85"/>
            </a:xfrm>
            <a:custGeom>
              <a:avLst/>
              <a:gdLst>
                <a:gd name="T0" fmla="*/ 22 w 41"/>
                <a:gd name="T1" fmla="*/ 49 h 60"/>
                <a:gd name="T2" fmla="*/ 10 w 41"/>
                <a:gd name="T3" fmla="*/ 60 h 60"/>
                <a:gd name="T4" fmla="*/ 5 w 41"/>
                <a:gd name="T5" fmla="*/ 59 h 60"/>
                <a:gd name="T6" fmla="*/ 5 w 41"/>
                <a:gd name="T7" fmla="*/ 53 h 60"/>
                <a:gd name="T8" fmla="*/ 9 w 41"/>
                <a:gd name="T9" fmla="*/ 54 h 60"/>
                <a:gd name="T10" fmla="*/ 15 w 41"/>
                <a:gd name="T11" fmla="*/ 50 h 60"/>
                <a:gd name="T12" fmla="*/ 18 w 41"/>
                <a:gd name="T13" fmla="*/ 43 h 60"/>
                <a:gd name="T14" fmla="*/ 0 w 41"/>
                <a:gd name="T15" fmla="*/ 0 h 60"/>
                <a:gd name="T16" fmla="*/ 8 w 41"/>
                <a:gd name="T17" fmla="*/ 0 h 60"/>
                <a:gd name="T18" fmla="*/ 21 w 41"/>
                <a:gd name="T19" fmla="*/ 35 h 60"/>
                <a:gd name="T20" fmla="*/ 21 w 41"/>
                <a:gd name="T21" fmla="*/ 35 h 60"/>
                <a:gd name="T22" fmla="*/ 33 w 41"/>
                <a:gd name="T23" fmla="*/ 0 h 60"/>
                <a:gd name="T24" fmla="*/ 41 w 41"/>
                <a:gd name="T25" fmla="*/ 0 h 60"/>
                <a:gd name="T26" fmla="*/ 22 w 41"/>
                <a:gd name="T27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1" h="60">
                  <a:moveTo>
                    <a:pt x="22" y="49"/>
                  </a:moveTo>
                  <a:cubicBezTo>
                    <a:pt x="19" y="57"/>
                    <a:pt x="16" y="60"/>
                    <a:pt x="10" y="60"/>
                  </a:cubicBezTo>
                  <a:cubicBezTo>
                    <a:pt x="8" y="60"/>
                    <a:pt x="6" y="60"/>
                    <a:pt x="5" y="59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6" y="53"/>
                    <a:pt x="7" y="54"/>
                    <a:pt x="9" y="54"/>
                  </a:cubicBezTo>
                  <a:cubicBezTo>
                    <a:pt x="12" y="54"/>
                    <a:pt x="13" y="52"/>
                    <a:pt x="15" y="50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41" y="0"/>
                    <a:pt x="41" y="0"/>
                    <a:pt x="41" y="0"/>
                  </a:cubicBezTo>
                  <a:lnTo>
                    <a:pt x="2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" name="Freeform 14"/>
            <p:cNvSpPr>
              <a:spLocks noEditPoints="1"/>
            </p:cNvSpPr>
            <p:nvPr userDrawn="1"/>
          </p:nvSpPr>
          <p:spPr bwMode="auto">
            <a:xfrm>
              <a:off x="8888" y="3103"/>
              <a:ext cx="59" cy="63"/>
            </a:xfrm>
            <a:custGeom>
              <a:avLst/>
              <a:gdLst>
                <a:gd name="T0" fmla="*/ 21 w 42"/>
                <a:gd name="T1" fmla="*/ 0 h 45"/>
                <a:gd name="T2" fmla="*/ 42 w 42"/>
                <a:gd name="T3" fmla="*/ 22 h 45"/>
                <a:gd name="T4" fmla="*/ 21 w 42"/>
                <a:gd name="T5" fmla="*/ 45 h 45"/>
                <a:gd name="T6" fmla="*/ 0 w 42"/>
                <a:gd name="T7" fmla="*/ 22 h 45"/>
                <a:gd name="T8" fmla="*/ 21 w 42"/>
                <a:gd name="T9" fmla="*/ 0 h 45"/>
                <a:gd name="T10" fmla="*/ 21 w 42"/>
                <a:gd name="T11" fmla="*/ 39 h 45"/>
                <a:gd name="T12" fmla="*/ 35 w 42"/>
                <a:gd name="T13" fmla="*/ 22 h 45"/>
                <a:gd name="T14" fmla="*/ 21 w 42"/>
                <a:gd name="T15" fmla="*/ 6 h 45"/>
                <a:gd name="T16" fmla="*/ 8 w 42"/>
                <a:gd name="T17" fmla="*/ 22 h 45"/>
                <a:gd name="T18" fmla="*/ 21 w 42"/>
                <a:gd name="T19" fmla="*/ 3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45">
                  <a:moveTo>
                    <a:pt x="21" y="0"/>
                  </a:moveTo>
                  <a:cubicBezTo>
                    <a:pt x="35" y="0"/>
                    <a:pt x="42" y="10"/>
                    <a:pt x="42" y="22"/>
                  </a:cubicBezTo>
                  <a:cubicBezTo>
                    <a:pt x="42" y="35"/>
                    <a:pt x="35" y="45"/>
                    <a:pt x="21" y="45"/>
                  </a:cubicBezTo>
                  <a:cubicBezTo>
                    <a:pt x="8" y="45"/>
                    <a:pt x="0" y="35"/>
                    <a:pt x="0" y="22"/>
                  </a:cubicBezTo>
                  <a:cubicBezTo>
                    <a:pt x="0" y="10"/>
                    <a:pt x="8" y="0"/>
                    <a:pt x="21" y="0"/>
                  </a:cubicBezTo>
                  <a:moveTo>
                    <a:pt x="21" y="39"/>
                  </a:moveTo>
                  <a:cubicBezTo>
                    <a:pt x="29" y="39"/>
                    <a:pt x="35" y="33"/>
                    <a:pt x="35" y="22"/>
                  </a:cubicBezTo>
                  <a:cubicBezTo>
                    <a:pt x="35" y="12"/>
                    <a:pt x="29" y="6"/>
                    <a:pt x="21" y="6"/>
                  </a:cubicBezTo>
                  <a:cubicBezTo>
                    <a:pt x="14" y="6"/>
                    <a:pt x="8" y="12"/>
                    <a:pt x="8" y="22"/>
                  </a:cubicBezTo>
                  <a:cubicBezTo>
                    <a:pt x="8" y="33"/>
                    <a:pt x="14" y="39"/>
                    <a:pt x="21" y="3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" name="Freeform 15"/>
            <p:cNvSpPr>
              <a:spLocks/>
            </p:cNvSpPr>
            <p:nvPr userDrawn="1"/>
          </p:nvSpPr>
          <p:spPr bwMode="auto">
            <a:xfrm>
              <a:off x="8950" y="3079"/>
              <a:ext cx="34" cy="86"/>
            </a:xfrm>
            <a:custGeom>
              <a:avLst/>
              <a:gdLst>
                <a:gd name="T0" fmla="*/ 7 w 24"/>
                <a:gd name="T1" fmla="*/ 24 h 61"/>
                <a:gd name="T2" fmla="*/ 0 w 24"/>
                <a:gd name="T3" fmla="*/ 24 h 61"/>
                <a:gd name="T4" fmla="*/ 0 w 24"/>
                <a:gd name="T5" fmla="*/ 18 h 61"/>
                <a:gd name="T6" fmla="*/ 7 w 24"/>
                <a:gd name="T7" fmla="*/ 18 h 61"/>
                <a:gd name="T8" fmla="*/ 7 w 24"/>
                <a:gd name="T9" fmla="*/ 11 h 61"/>
                <a:gd name="T10" fmla="*/ 19 w 24"/>
                <a:gd name="T11" fmla="*/ 0 h 61"/>
                <a:gd name="T12" fmla="*/ 24 w 24"/>
                <a:gd name="T13" fmla="*/ 1 h 61"/>
                <a:gd name="T14" fmla="*/ 24 w 24"/>
                <a:gd name="T15" fmla="*/ 7 h 61"/>
                <a:gd name="T16" fmla="*/ 20 w 24"/>
                <a:gd name="T17" fmla="*/ 7 h 61"/>
                <a:gd name="T18" fmla="*/ 14 w 24"/>
                <a:gd name="T19" fmla="*/ 11 h 61"/>
                <a:gd name="T20" fmla="*/ 14 w 24"/>
                <a:gd name="T21" fmla="*/ 18 h 61"/>
                <a:gd name="T22" fmla="*/ 22 w 24"/>
                <a:gd name="T23" fmla="*/ 18 h 61"/>
                <a:gd name="T24" fmla="*/ 22 w 24"/>
                <a:gd name="T25" fmla="*/ 24 h 61"/>
                <a:gd name="T26" fmla="*/ 14 w 24"/>
                <a:gd name="T27" fmla="*/ 24 h 61"/>
                <a:gd name="T28" fmla="*/ 14 w 24"/>
                <a:gd name="T29" fmla="*/ 61 h 61"/>
                <a:gd name="T30" fmla="*/ 7 w 24"/>
                <a:gd name="T31" fmla="*/ 61 h 61"/>
                <a:gd name="T32" fmla="*/ 7 w 24"/>
                <a:gd name="T33" fmla="*/ 2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61">
                  <a:moveTo>
                    <a:pt x="7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4"/>
                    <a:pt x="11" y="0"/>
                    <a:pt x="19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2" y="7"/>
                    <a:pt x="21" y="7"/>
                    <a:pt x="20" y="7"/>
                  </a:cubicBezTo>
                  <a:cubicBezTo>
                    <a:pt x="16" y="7"/>
                    <a:pt x="14" y="8"/>
                    <a:pt x="14" y="11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7" y="61"/>
                    <a:pt x="7" y="61"/>
                    <a:pt x="7" y="61"/>
                  </a:cubicBezTo>
                  <a:lnTo>
                    <a:pt x="7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" name="Freeform 16"/>
            <p:cNvSpPr>
              <a:spLocks noEditPoints="1"/>
            </p:cNvSpPr>
            <p:nvPr userDrawn="1"/>
          </p:nvSpPr>
          <p:spPr bwMode="auto">
            <a:xfrm>
              <a:off x="9023" y="3080"/>
              <a:ext cx="70" cy="85"/>
            </a:xfrm>
            <a:custGeom>
              <a:avLst/>
              <a:gdLst>
                <a:gd name="T0" fmla="*/ 0 w 49"/>
                <a:gd name="T1" fmla="*/ 0 h 60"/>
                <a:gd name="T2" fmla="*/ 20 w 49"/>
                <a:gd name="T3" fmla="*/ 0 h 60"/>
                <a:gd name="T4" fmla="*/ 49 w 49"/>
                <a:gd name="T5" fmla="*/ 29 h 60"/>
                <a:gd name="T6" fmla="*/ 20 w 49"/>
                <a:gd name="T7" fmla="*/ 60 h 60"/>
                <a:gd name="T8" fmla="*/ 0 w 49"/>
                <a:gd name="T9" fmla="*/ 60 h 60"/>
                <a:gd name="T10" fmla="*/ 0 w 49"/>
                <a:gd name="T11" fmla="*/ 0 h 60"/>
                <a:gd name="T12" fmla="*/ 8 w 49"/>
                <a:gd name="T13" fmla="*/ 53 h 60"/>
                <a:gd name="T14" fmla="*/ 21 w 49"/>
                <a:gd name="T15" fmla="*/ 53 h 60"/>
                <a:gd name="T16" fmla="*/ 41 w 49"/>
                <a:gd name="T17" fmla="*/ 30 h 60"/>
                <a:gd name="T18" fmla="*/ 21 w 49"/>
                <a:gd name="T19" fmla="*/ 7 h 60"/>
                <a:gd name="T20" fmla="*/ 8 w 49"/>
                <a:gd name="T21" fmla="*/ 7 h 60"/>
                <a:gd name="T22" fmla="*/ 8 w 49"/>
                <a:gd name="T23" fmla="*/ 5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9" h="60">
                  <a:moveTo>
                    <a:pt x="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39" y="0"/>
                    <a:pt x="49" y="9"/>
                    <a:pt x="49" y="29"/>
                  </a:cubicBezTo>
                  <a:cubicBezTo>
                    <a:pt x="49" y="49"/>
                    <a:pt x="40" y="60"/>
                    <a:pt x="20" y="60"/>
                  </a:cubicBezTo>
                  <a:cubicBezTo>
                    <a:pt x="0" y="60"/>
                    <a:pt x="0" y="60"/>
                    <a:pt x="0" y="60"/>
                  </a:cubicBezTo>
                  <a:lnTo>
                    <a:pt x="0" y="0"/>
                  </a:lnTo>
                  <a:close/>
                  <a:moveTo>
                    <a:pt x="8" y="53"/>
                  </a:moveTo>
                  <a:cubicBezTo>
                    <a:pt x="21" y="53"/>
                    <a:pt x="21" y="53"/>
                    <a:pt x="21" y="53"/>
                  </a:cubicBezTo>
                  <a:cubicBezTo>
                    <a:pt x="26" y="53"/>
                    <a:pt x="41" y="52"/>
                    <a:pt x="41" y="30"/>
                  </a:cubicBezTo>
                  <a:cubicBezTo>
                    <a:pt x="41" y="15"/>
                    <a:pt x="36" y="7"/>
                    <a:pt x="21" y="7"/>
                  </a:cubicBezTo>
                  <a:cubicBezTo>
                    <a:pt x="8" y="7"/>
                    <a:pt x="8" y="7"/>
                    <a:pt x="8" y="7"/>
                  </a:cubicBezTo>
                  <a:lnTo>
                    <a:pt x="8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" name="Freeform 17"/>
            <p:cNvSpPr>
              <a:spLocks noEditPoints="1"/>
            </p:cNvSpPr>
            <p:nvPr userDrawn="1"/>
          </p:nvSpPr>
          <p:spPr bwMode="auto">
            <a:xfrm>
              <a:off x="9100" y="3103"/>
              <a:ext cx="56" cy="63"/>
            </a:xfrm>
            <a:custGeom>
              <a:avLst/>
              <a:gdLst>
                <a:gd name="T0" fmla="*/ 39 w 40"/>
                <a:gd name="T1" fmla="*/ 30 h 45"/>
                <a:gd name="T2" fmla="*/ 20 w 40"/>
                <a:gd name="T3" fmla="*/ 45 h 45"/>
                <a:gd name="T4" fmla="*/ 0 w 40"/>
                <a:gd name="T5" fmla="*/ 22 h 45"/>
                <a:gd name="T6" fmla="*/ 20 w 40"/>
                <a:gd name="T7" fmla="*/ 0 h 45"/>
                <a:gd name="T8" fmla="*/ 39 w 40"/>
                <a:gd name="T9" fmla="*/ 24 h 45"/>
                <a:gd name="T10" fmla="*/ 7 w 40"/>
                <a:gd name="T11" fmla="*/ 24 h 45"/>
                <a:gd name="T12" fmla="*/ 21 w 40"/>
                <a:gd name="T13" fmla="*/ 39 h 45"/>
                <a:gd name="T14" fmla="*/ 32 w 40"/>
                <a:gd name="T15" fmla="*/ 30 h 45"/>
                <a:gd name="T16" fmla="*/ 39 w 40"/>
                <a:gd name="T17" fmla="*/ 30 h 45"/>
                <a:gd name="T18" fmla="*/ 32 w 40"/>
                <a:gd name="T19" fmla="*/ 18 h 45"/>
                <a:gd name="T20" fmla="*/ 19 w 40"/>
                <a:gd name="T21" fmla="*/ 6 h 45"/>
                <a:gd name="T22" fmla="*/ 7 w 40"/>
                <a:gd name="T23" fmla="*/ 18 h 45"/>
                <a:gd name="T24" fmla="*/ 32 w 40"/>
                <a:gd name="T25" fmla="*/ 1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5">
                  <a:moveTo>
                    <a:pt x="39" y="30"/>
                  </a:moveTo>
                  <a:cubicBezTo>
                    <a:pt x="37" y="40"/>
                    <a:pt x="30" y="45"/>
                    <a:pt x="20" y="45"/>
                  </a:cubicBezTo>
                  <a:cubicBezTo>
                    <a:pt x="6" y="45"/>
                    <a:pt x="0" y="35"/>
                    <a:pt x="0" y="22"/>
                  </a:cubicBezTo>
                  <a:cubicBezTo>
                    <a:pt x="0" y="9"/>
                    <a:pt x="8" y="0"/>
                    <a:pt x="20" y="0"/>
                  </a:cubicBezTo>
                  <a:cubicBezTo>
                    <a:pt x="35" y="0"/>
                    <a:pt x="40" y="14"/>
                    <a:pt x="39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32"/>
                    <a:pt x="11" y="39"/>
                    <a:pt x="21" y="39"/>
                  </a:cubicBezTo>
                  <a:cubicBezTo>
                    <a:pt x="26" y="39"/>
                    <a:pt x="31" y="36"/>
                    <a:pt x="32" y="30"/>
                  </a:cubicBezTo>
                  <a:lnTo>
                    <a:pt x="39" y="30"/>
                  </a:lnTo>
                  <a:close/>
                  <a:moveTo>
                    <a:pt x="32" y="18"/>
                  </a:moveTo>
                  <a:cubicBezTo>
                    <a:pt x="32" y="11"/>
                    <a:pt x="26" y="6"/>
                    <a:pt x="19" y="6"/>
                  </a:cubicBezTo>
                  <a:cubicBezTo>
                    <a:pt x="12" y="6"/>
                    <a:pt x="8" y="11"/>
                    <a:pt x="7" y="18"/>
                  </a:cubicBez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" name="Freeform 18"/>
            <p:cNvSpPr>
              <a:spLocks/>
            </p:cNvSpPr>
            <p:nvPr userDrawn="1"/>
          </p:nvSpPr>
          <p:spPr bwMode="auto">
            <a:xfrm>
              <a:off x="9156" y="3079"/>
              <a:ext cx="34" cy="86"/>
            </a:xfrm>
            <a:custGeom>
              <a:avLst/>
              <a:gdLst>
                <a:gd name="T0" fmla="*/ 8 w 24"/>
                <a:gd name="T1" fmla="*/ 24 h 61"/>
                <a:gd name="T2" fmla="*/ 0 w 24"/>
                <a:gd name="T3" fmla="*/ 24 h 61"/>
                <a:gd name="T4" fmla="*/ 0 w 24"/>
                <a:gd name="T5" fmla="*/ 18 h 61"/>
                <a:gd name="T6" fmla="*/ 8 w 24"/>
                <a:gd name="T7" fmla="*/ 18 h 61"/>
                <a:gd name="T8" fmla="*/ 8 w 24"/>
                <a:gd name="T9" fmla="*/ 11 h 61"/>
                <a:gd name="T10" fmla="*/ 20 w 24"/>
                <a:gd name="T11" fmla="*/ 0 h 61"/>
                <a:gd name="T12" fmla="*/ 24 w 24"/>
                <a:gd name="T13" fmla="*/ 1 h 61"/>
                <a:gd name="T14" fmla="*/ 24 w 24"/>
                <a:gd name="T15" fmla="*/ 7 h 61"/>
                <a:gd name="T16" fmla="*/ 20 w 24"/>
                <a:gd name="T17" fmla="*/ 7 h 61"/>
                <a:gd name="T18" fmla="*/ 15 w 24"/>
                <a:gd name="T19" fmla="*/ 11 h 61"/>
                <a:gd name="T20" fmla="*/ 15 w 24"/>
                <a:gd name="T21" fmla="*/ 18 h 61"/>
                <a:gd name="T22" fmla="*/ 23 w 24"/>
                <a:gd name="T23" fmla="*/ 18 h 61"/>
                <a:gd name="T24" fmla="*/ 23 w 24"/>
                <a:gd name="T25" fmla="*/ 24 h 61"/>
                <a:gd name="T26" fmla="*/ 15 w 24"/>
                <a:gd name="T27" fmla="*/ 24 h 61"/>
                <a:gd name="T28" fmla="*/ 15 w 24"/>
                <a:gd name="T29" fmla="*/ 61 h 61"/>
                <a:gd name="T30" fmla="*/ 8 w 24"/>
                <a:gd name="T31" fmla="*/ 61 h 61"/>
                <a:gd name="T32" fmla="*/ 8 w 24"/>
                <a:gd name="T33" fmla="*/ 2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61">
                  <a:moveTo>
                    <a:pt x="8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4"/>
                    <a:pt x="12" y="0"/>
                    <a:pt x="20" y="0"/>
                  </a:cubicBezTo>
                  <a:cubicBezTo>
                    <a:pt x="21" y="0"/>
                    <a:pt x="23" y="1"/>
                    <a:pt x="24" y="1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7"/>
                    <a:pt x="21" y="7"/>
                    <a:pt x="20" y="7"/>
                  </a:cubicBezTo>
                  <a:cubicBezTo>
                    <a:pt x="17" y="7"/>
                    <a:pt x="15" y="8"/>
                    <a:pt x="15" y="11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8" y="61"/>
                    <a:pt x="8" y="61"/>
                    <a:pt x="8" y="61"/>
                  </a:cubicBezTo>
                  <a:lnTo>
                    <a:pt x="8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" name="Freeform 19"/>
            <p:cNvSpPr>
              <a:spLocks noEditPoints="1"/>
            </p:cNvSpPr>
            <p:nvPr userDrawn="1"/>
          </p:nvSpPr>
          <p:spPr bwMode="auto">
            <a:xfrm>
              <a:off x="9190" y="3103"/>
              <a:ext cx="58" cy="63"/>
            </a:xfrm>
            <a:custGeom>
              <a:avLst/>
              <a:gdLst>
                <a:gd name="T0" fmla="*/ 40 w 41"/>
                <a:gd name="T1" fmla="*/ 30 h 45"/>
                <a:gd name="T2" fmla="*/ 21 w 41"/>
                <a:gd name="T3" fmla="*/ 45 h 45"/>
                <a:gd name="T4" fmla="*/ 0 w 41"/>
                <a:gd name="T5" fmla="*/ 22 h 45"/>
                <a:gd name="T6" fmla="*/ 21 w 41"/>
                <a:gd name="T7" fmla="*/ 0 h 45"/>
                <a:gd name="T8" fmla="*/ 40 w 41"/>
                <a:gd name="T9" fmla="*/ 24 h 45"/>
                <a:gd name="T10" fmla="*/ 8 w 41"/>
                <a:gd name="T11" fmla="*/ 24 h 45"/>
                <a:gd name="T12" fmla="*/ 21 w 41"/>
                <a:gd name="T13" fmla="*/ 39 h 45"/>
                <a:gd name="T14" fmla="*/ 32 w 41"/>
                <a:gd name="T15" fmla="*/ 30 h 45"/>
                <a:gd name="T16" fmla="*/ 40 w 41"/>
                <a:gd name="T17" fmla="*/ 30 h 45"/>
                <a:gd name="T18" fmla="*/ 33 w 41"/>
                <a:gd name="T19" fmla="*/ 18 h 45"/>
                <a:gd name="T20" fmla="*/ 20 w 41"/>
                <a:gd name="T21" fmla="*/ 6 h 45"/>
                <a:gd name="T22" fmla="*/ 8 w 41"/>
                <a:gd name="T23" fmla="*/ 18 h 45"/>
                <a:gd name="T24" fmla="*/ 33 w 41"/>
                <a:gd name="T25" fmla="*/ 1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45">
                  <a:moveTo>
                    <a:pt x="40" y="30"/>
                  </a:moveTo>
                  <a:cubicBezTo>
                    <a:pt x="38" y="40"/>
                    <a:pt x="31" y="45"/>
                    <a:pt x="21" y="45"/>
                  </a:cubicBezTo>
                  <a:cubicBezTo>
                    <a:pt x="7" y="45"/>
                    <a:pt x="1" y="35"/>
                    <a:pt x="0" y="22"/>
                  </a:cubicBezTo>
                  <a:cubicBezTo>
                    <a:pt x="0" y="9"/>
                    <a:pt x="9" y="0"/>
                    <a:pt x="21" y="0"/>
                  </a:cubicBezTo>
                  <a:cubicBezTo>
                    <a:pt x="36" y="0"/>
                    <a:pt x="41" y="14"/>
                    <a:pt x="40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32"/>
                    <a:pt x="12" y="39"/>
                    <a:pt x="21" y="39"/>
                  </a:cubicBezTo>
                  <a:cubicBezTo>
                    <a:pt x="27" y="39"/>
                    <a:pt x="31" y="36"/>
                    <a:pt x="32" y="30"/>
                  </a:cubicBezTo>
                  <a:lnTo>
                    <a:pt x="40" y="30"/>
                  </a:lnTo>
                  <a:close/>
                  <a:moveTo>
                    <a:pt x="33" y="18"/>
                  </a:moveTo>
                  <a:cubicBezTo>
                    <a:pt x="32" y="11"/>
                    <a:pt x="27" y="6"/>
                    <a:pt x="20" y="6"/>
                  </a:cubicBezTo>
                  <a:cubicBezTo>
                    <a:pt x="13" y="6"/>
                    <a:pt x="8" y="11"/>
                    <a:pt x="8" y="18"/>
                  </a:cubicBezTo>
                  <a:lnTo>
                    <a:pt x="33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" name="Freeform 20"/>
            <p:cNvSpPr>
              <a:spLocks/>
            </p:cNvSpPr>
            <p:nvPr userDrawn="1"/>
          </p:nvSpPr>
          <p:spPr bwMode="auto">
            <a:xfrm>
              <a:off x="9255" y="3103"/>
              <a:ext cx="51" cy="62"/>
            </a:xfrm>
            <a:custGeom>
              <a:avLst/>
              <a:gdLst>
                <a:gd name="T0" fmla="*/ 0 w 36"/>
                <a:gd name="T1" fmla="*/ 1 h 44"/>
                <a:gd name="T2" fmla="*/ 7 w 36"/>
                <a:gd name="T3" fmla="*/ 1 h 44"/>
                <a:gd name="T4" fmla="*/ 7 w 36"/>
                <a:gd name="T5" fmla="*/ 7 h 44"/>
                <a:gd name="T6" fmla="*/ 7 w 36"/>
                <a:gd name="T7" fmla="*/ 7 h 44"/>
                <a:gd name="T8" fmla="*/ 21 w 36"/>
                <a:gd name="T9" fmla="*/ 0 h 44"/>
                <a:gd name="T10" fmla="*/ 36 w 36"/>
                <a:gd name="T11" fmla="*/ 15 h 44"/>
                <a:gd name="T12" fmla="*/ 36 w 36"/>
                <a:gd name="T13" fmla="*/ 44 h 44"/>
                <a:gd name="T14" fmla="*/ 29 w 36"/>
                <a:gd name="T15" fmla="*/ 44 h 44"/>
                <a:gd name="T16" fmla="*/ 29 w 36"/>
                <a:gd name="T17" fmla="*/ 15 h 44"/>
                <a:gd name="T18" fmla="*/ 20 w 36"/>
                <a:gd name="T19" fmla="*/ 6 h 44"/>
                <a:gd name="T20" fmla="*/ 7 w 36"/>
                <a:gd name="T21" fmla="*/ 19 h 44"/>
                <a:gd name="T22" fmla="*/ 7 w 36"/>
                <a:gd name="T23" fmla="*/ 44 h 44"/>
                <a:gd name="T24" fmla="*/ 0 w 36"/>
                <a:gd name="T25" fmla="*/ 44 h 44"/>
                <a:gd name="T26" fmla="*/ 0 w 36"/>
                <a:gd name="T27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4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10" y="2"/>
                    <a:pt x="15" y="0"/>
                    <a:pt x="21" y="0"/>
                  </a:cubicBezTo>
                  <a:cubicBezTo>
                    <a:pt x="32" y="0"/>
                    <a:pt x="36" y="6"/>
                    <a:pt x="36" y="15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9"/>
                    <a:pt x="25" y="6"/>
                    <a:pt x="20" y="6"/>
                  </a:cubicBezTo>
                  <a:cubicBezTo>
                    <a:pt x="11" y="6"/>
                    <a:pt x="7" y="12"/>
                    <a:pt x="7" y="19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0" y="44"/>
                    <a:pt x="0" y="44"/>
                    <a:pt x="0" y="44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" name="Freeform 21"/>
            <p:cNvSpPr>
              <a:spLocks/>
            </p:cNvSpPr>
            <p:nvPr userDrawn="1"/>
          </p:nvSpPr>
          <p:spPr bwMode="auto">
            <a:xfrm>
              <a:off x="9315" y="3103"/>
              <a:ext cx="56" cy="63"/>
            </a:xfrm>
            <a:custGeom>
              <a:avLst/>
              <a:gdLst>
                <a:gd name="T0" fmla="*/ 32 w 40"/>
                <a:gd name="T1" fmla="*/ 14 h 45"/>
                <a:gd name="T2" fmla="*/ 21 w 40"/>
                <a:gd name="T3" fmla="*/ 6 h 45"/>
                <a:gd name="T4" fmla="*/ 8 w 40"/>
                <a:gd name="T5" fmla="*/ 23 h 45"/>
                <a:gd name="T6" fmla="*/ 21 w 40"/>
                <a:gd name="T7" fmla="*/ 39 h 45"/>
                <a:gd name="T8" fmla="*/ 32 w 40"/>
                <a:gd name="T9" fmla="*/ 28 h 45"/>
                <a:gd name="T10" fmla="*/ 40 w 40"/>
                <a:gd name="T11" fmla="*/ 28 h 45"/>
                <a:gd name="T12" fmla="*/ 21 w 40"/>
                <a:gd name="T13" fmla="*/ 45 h 45"/>
                <a:gd name="T14" fmla="*/ 0 w 40"/>
                <a:gd name="T15" fmla="*/ 23 h 45"/>
                <a:gd name="T16" fmla="*/ 21 w 40"/>
                <a:gd name="T17" fmla="*/ 0 h 45"/>
                <a:gd name="T18" fmla="*/ 39 w 40"/>
                <a:gd name="T19" fmla="*/ 14 h 45"/>
                <a:gd name="T20" fmla="*/ 32 w 40"/>
                <a:gd name="T21" fmla="*/ 1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45">
                  <a:moveTo>
                    <a:pt x="32" y="14"/>
                  </a:moveTo>
                  <a:cubicBezTo>
                    <a:pt x="31" y="9"/>
                    <a:pt x="27" y="6"/>
                    <a:pt x="21" y="6"/>
                  </a:cubicBezTo>
                  <a:cubicBezTo>
                    <a:pt x="11" y="6"/>
                    <a:pt x="8" y="14"/>
                    <a:pt x="8" y="23"/>
                  </a:cubicBezTo>
                  <a:cubicBezTo>
                    <a:pt x="8" y="31"/>
                    <a:pt x="11" y="39"/>
                    <a:pt x="21" y="39"/>
                  </a:cubicBezTo>
                  <a:cubicBezTo>
                    <a:pt x="27" y="39"/>
                    <a:pt x="32" y="35"/>
                    <a:pt x="32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38" y="39"/>
                    <a:pt x="32" y="45"/>
                    <a:pt x="21" y="45"/>
                  </a:cubicBezTo>
                  <a:cubicBezTo>
                    <a:pt x="7" y="45"/>
                    <a:pt x="0" y="36"/>
                    <a:pt x="0" y="23"/>
                  </a:cubicBezTo>
                  <a:cubicBezTo>
                    <a:pt x="0" y="10"/>
                    <a:pt x="7" y="0"/>
                    <a:pt x="21" y="0"/>
                  </a:cubicBezTo>
                  <a:cubicBezTo>
                    <a:pt x="31" y="0"/>
                    <a:pt x="38" y="4"/>
                    <a:pt x="39" y="14"/>
                  </a:cubicBezTo>
                  <a:lnTo>
                    <a:pt x="32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" name="Freeform 22"/>
            <p:cNvSpPr>
              <a:spLocks noEditPoints="1"/>
            </p:cNvSpPr>
            <p:nvPr userDrawn="1"/>
          </p:nvSpPr>
          <p:spPr bwMode="auto">
            <a:xfrm>
              <a:off x="9377" y="3103"/>
              <a:ext cx="56" cy="63"/>
            </a:xfrm>
            <a:custGeom>
              <a:avLst/>
              <a:gdLst>
                <a:gd name="T0" fmla="*/ 39 w 40"/>
                <a:gd name="T1" fmla="*/ 30 h 45"/>
                <a:gd name="T2" fmla="*/ 20 w 40"/>
                <a:gd name="T3" fmla="*/ 45 h 45"/>
                <a:gd name="T4" fmla="*/ 0 w 40"/>
                <a:gd name="T5" fmla="*/ 22 h 45"/>
                <a:gd name="T6" fmla="*/ 20 w 40"/>
                <a:gd name="T7" fmla="*/ 0 h 45"/>
                <a:gd name="T8" fmla="*/ 40 w 40"/>
                <a:gd name="T9" fmla="*/ 24 h 45"/>
                <a:gd name="T10" fmla="*/ 7 w 40"/>
                <a:gd name="T11" fmla="*/ 24 h 45"/>
                <a:gd name="T12" fmla="*/ 21 w 40"/>
                <a:gd name="T13" fmla="*/ 39 h 45"/>
                <a:gd name="T14" fmla="*/ 32 w 40"/>
                <a:gd name="T15" fmla="*/ 30 h 45"/>
                <a:gd name="T16" fmla="*/ 39 w 40"/>
                <a:gd name="T17" fmla="*/ 30 h 45"/>
                <a:gd name="T18" fmla="*/ 32 w 40"/>
                <a:gd name="T19" fmla="*/ 18 h 45"/>
                <a:gd name="T20" fmla="*/ 20 w 40"/>
                <a:gd name="T21" fmla="*/ 6 h 45"/>
                <a:gd name="T22" fmla="*/ 7 w 40"/>
                <a:gd name="T23" fmla="*/ 18 h 45"/>
                <a:gd name="T24" fmla="*/ 32 w 40"/>
                <a:gd name="T25" fmla="*/ 1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5">
                  <a:moveTo>
                    <a:pt x="39" y="30"/>
                  </a:moveTo>
                  <a:cubicBezTo>
                    <a:pt x="37" y="40"/>
                    <a:pt x="30" y="45"/>
                    <a:pt x="20" y="45"/>
                  </a:cubicBezTo>
                  <a:cubicBezTo>
                    <a:pt x="7" y="45"/>
                    <a:pt x="0" y="35"/>
                    <a:pt x="0" y="22"/>
                  </a:cubicBezTo>
                  <a:cubicBezTo>
                    <a:pt x="0" y="9"/>
                    <a:pt x="8" y="0"/>
                    <a:pt x="20" y="0"/>
                  </a:cubicBezTo>
                  <a:cubicBezTo>
                    <a:pt x="35" y="0"/>
                    <a:pt x="40" y="14"/>
                    <a:pt x="40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32"/>
                    <a:pt x="11" y="39"/>
                    <a:pt x="21" y="39"/>
                  </a:cubicBezTo>
                  <a:cubicBezTo>
                    <a:pt x="27" y="39"/>
                    <a:pt x="31" y="36"/>
                    <a:pt x="32" y="30"/>
                  </a:cubicBezTo>
                  <a:lnTo>
                    <a:pt x="39" y="30"/>
                  </a:lnTo>
                  <a:close/>
                  <a:moveTo>
                    <a:pt x="32" y="18"/>
                  </a:moveTo>
                  <a:cubicBezTo>
                    <a:pt x="32" y="11"/>
                    <a:pt x="27" y="6"/>
                    <a:pt x="20" y="6"/>
                  </a:cubicBezTo>
                  <a:cubicBezTo>
                    <a:pt x="12" y="6"/>
                    <a:pt x="8" y="11"/>
                    <a:pt x="7" y="18"/>
                  </a:cubicBez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" name="Freeform 23"/>
            <p:cNvSpPr>
              <a:spLocks noEditPoints="1"/>
            </p:cNvSpPr>
            <p:nvPr userDrawn="1"/>
          </p:nvSpPr>
          <p:spPr bwMode="auto">
            <a:xfrm>
              <a:off x="8268" y="3066"/>
              <a:ext cx="137" cy="137"/>
            </a:xfrm>
            <a:custGeom>
              <a:avLst/>
              <a:gdLst>
                <a:gd name="T0" fmla="*/ 49 w 97"/>
                <a:gd name="T1" fmla="*/ 97 h 97"/>
                <a:gd name="T2" fmla="*/ 14 w 97"/>
                <a:gd name="T3" fmla="*/ 82 h 97"/>
                <a:gd name="T4" fmla="*/ 0 w 97"/>
                <a:gd name="T5" fmla="*/ 48 h 97"/>
                <a:gd name="T6" fmla="*/ 14 w 97"/>
                <a:gd name="T7" fmla="*/ 14 h 97"/>
                <a:gd name="T8" fmla="*/ 49 w 97"/>
                <a:gd name="T9" fmla="*/ 0 h 97"/>
                <a:gd name="T10" fmla="*/ 83 w 97"/>
                <a:gd name="T11" fmla="*/ 14 h 97"/>
                <a:gd name="T12" fmla="*/ 97 w 97"/>
                <a:gd name="T13" fmla="*/ 48 h 97"/>
                <a:gd name="T14" fmla="*/ 83 w 97"/>
                <a:gd name="T15" fmla="*/ 82 h 97"/>
                <a:gd name="T16" fmla="*/ 49 w 97"/>
                <a:gd name="T17" fmla="*/ 97 h 97"/>
                <a:gd name="T18" fmla="*/ 49 w 97"/>
                <a:gd name="T19" fmla="*/ 2 h 97"/>
                <a:gd name="T20" fmla="*/ 2 w 97"/>
                <a:gd name="T21" fmla="*/ 48 h 97"/>
                <a:gd name="T22" fmla="*/ 49 w 97"/>
                <a:gd name="T23" fmla="*/ 95 h 97"/>
                <a:gd name="T24" fmla="*/ 95 w 97"/>
                <a:gd name="T25" fmla="*/ 48 h 97"/>
                <a:gd name="T26" fmla="*/ 49 w 97"/>
                <a:gd name="T27" fmla="*/ 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7" h="97">
                  <a:moveTo>
                    <a:pt x="49" y="97"/>
                  </a:moveTo>
                  <a:cubicBezTo>
                    <a:pt x="36" y="97"/>
                    <a:pt x="24" y="92"/>
                    <a:pt x="14" y="82"/>
                  </a:cubicBezTo>
                  <a:cubicBezTo>
                    <a:pt x="5" y="73"/>
                    <a:pt x="0" y="61"/>
                    <a:pt x="0" y="48"/>
                  </a:cubicBezTo>
                  <a:cubicBezTo>
                    <a:pt x="0" y="35"/>
                    <a:pt x="5" y="23"/>
                    <a:pt x="14" y="14"/>
                  </a:cubicBezTo>
                  <a:cubicBezTo>
                    <a:pt x="24" y="5"/>
                    <a:pt x="36" y="0"/>
                    <a:pt x="49" y="0"/>
                  </a:cubicBezTo>
                  <a:cubicBezTo>
                    <a:pt x="62" y="0"/>
                    <a:pt x="74" y="5"/>
                    <a:pt x="83" y="14"/>
                  </a:cubicBezTo>
                  <a:cubicBezTo>
                    <a:pt x="92" y="23"/>
                    <a:pt x="97" y="35"/>
                    <a:pt x="97" y="48"/>
                  </a:cubicBezTo>
                  <a:cubicBezTo>
                    <a:pt x="97" y="61"/>
                    <a:pt x="92" y="73"/>
                    <a:pt x="83" y="82"/>
                  </a:cubicBezTo>
                  <a:cubicBezTo>
                    <a:pt x="74" y="92"/>
                    <a:pt x="62" y="97"/>
                    <a:pt x="49" y="97"/>
                  </a:cubicBezTo>
                  <a:moveTo>
                    <a:pt x="49" y="2"/>
                  </a:moveTo>
                  <a:cubicBezTo>
                    <a:pt x="23" y="2"/>
                    <a:pt x="2" y="23"/>
                    <a:pt x="2" y="48"/>
                  </a:cubicBezTo>
                  <a:cubicBezTo>
                    <a:pt x="2" y="74"/>
                    <a:pt x="23" y="95"/>
                    <a:pt x="49" y="95"/>
                  </a:cubicBezTo>
                  <a:cubicBezTo>
                    <a:pt x="74" y="95"/>
                    <a:pt x="95" y="74"/>
                    <a:pt x="95" y="48"/>
                  </a:cubicBezTo>
                  <a:cubicBezTo>
                    <a:pt x="95" y="23"/>
                    <a:pt x="74" y="2"/>
                    <a:pt x="49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" name="Oval 24"/>
            <p:cNvSpPr>
              <a:spLocks noChangeArrowheads="1"/>
            </p:cNvSpPr>
            <p:nvPr userDrawn="1"/>
          </p:nvSpPr>
          <p:spPr bwMode="auto">
            <a:xfrm>
              <a:off x="8333" y="3206"/>
              <a:ext cx="7" cy="1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" name="Freeform 25"/>
            <p:cNvSpPr>
              <a:spLocks/>
            </p:cNvSpPr>
            <p:nvPr userDrawn="1"/>
          </p:nvSpPr>
          <p:spPr bwMode="auto">
            <a:xfrm>
              <a:off x="8343" y="3204"/>
              <a:ext cx="14" cy="10"/>
            </a:xfrm>
            <a:custGeom>
              <a:avLst/>
              <a:gdLst>
                <a:gd name="T0" fmla="*/ 4 w 10"/>
                <a:gd name="T1" fmla="*/ 5 h 7"/>
                <a:gd name="T2" fmla="*/ 10 w 10"/>
                <a:gd name="T3" fmla="*/ 6 h 7"/>
                <a:gd name="T4" fmla="*/ 6 w 10"/>
                <a:gd name="T5" fmla="*/ 1 h 7"/>
                <a:gd name="T6" fmla="*/ 0 w 10"/>
                <a:gd name="T7" fmla="*/ 1 h 7"/>
                <a:gd name="T8" fmla="*/ 4 w 10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4" y="5"/>
                  </a:moveTo>
                  <a:cubicBezTo>
                    <a:pt x="7" y="7"/>
                    <a:pt x="10" y="6"/>
                    <a:pt x="10" y="6"/>
                  </a:cubicBezTo>
                  <a:cubicBezTo>
                    <a:pt x="10" y="6"/>
                    <a:pt x="9" y="2"/>
                    <a:pt x="6" y="1"/>
                  </a:cubicBezTo>
                  <a:cubicBezTo>
                    <a:pt x="3" y="0"/>
                    <a:pt x="0" y="1"/>
                    <a:pt x="0" y="1"/>
                  </a:cubicBezTo>
                  <a:cubicBezTo>
                    <a:pt x="0" y="1"/>
                    <a:pt x="1" y="4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" name="Freeform 26"/>
            <p:cNvSpPr>
              <a:spLocks/>
            </p:cNvSpPr>
            <p:nvPr userDrawn="1"/>
          </p:nvSpPr>
          <p:spPr bwMode="auto">
            <a:xfrm>
              <a:off x="8355" y="3202"/>
              <a:ext cx="15" cy="8"/>
            </a:xfrm>
            <a:custGeom>
              <a:avLst/>
              <a:gdLst>
                <a:gd name="T0" fmla="*/ 5 w 11"/>
                <a:gd name="T1" fmla="*/ 5 h 6"/>
                <a:gd name="T2" fmla="*/ 11 w 11"/>
                <a:gd name="T3" fmla="*/ 5 h 6"/>
                <a:gd name="T4" fmla="*/ 6 w 11"/>
                <a:gd name="T5" fmla="*/ 1 h 6"/>
                <a:gd name="T6" fmla="*/ 0 w 11"/>
                <a:gd name="T7" fmla="*/ 1 h 6"/>
                <a:gd name="T8" fmla="*/ 5 w 11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5" y="5"/>
                  </a:moveTo>
                  <a:cubicBezTo>
                    <a:pt x="8" y="6"/>
                    <a:pt x="11" y="5"/>
                    <a:pt x="11" y="5"/>
                  </a:cubicBezTo>
                  <a:cubicBezTo>
                    <a:pt x="11" y="5"/>
                    <a:pt x="9" y="2"/>
                    <a:pt x="6" y="1"/>
                  </a:cubicBezTo>
                  <a:cubicBezTo>
                    <a:pt x="3" y="0"/>
                    <a:pt x="0" y="1"/>
                    <a:pt x="0" y="1"/>
                  </a:cubicBezTo>
                  <a:cubicBezTo>
                    <a:pt x="0" y="1"/>
                    <a:pt x="1" y="4"/>
                    <a:pt x="5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" name="Freeform 27"/>
            <p:cNvSpPr>
              <a:spLocks/>
            </p:cNvSpPr>
            <p:nvPr userDrawn="1"/>
          </p:nvSpPr>
          <p:spPr bwMode="auto">
            <a:xfrm>
              <a:off x="8364" y="3197"/>
              <a:ext cx="17" cy="7"/>
            </a:xfrm>
            <a:custGeom>
              <a:avLst/>
              <a:gdLst>
                <a:gd name="T0" fmla="*/ 6 w 12"/>
                <a:gd name="T1" fmla="*/ 5 h 5"/>
                <a:gd name="T2" fmla="*/ 12 w 12"/>
                <a:gd name="T3" fmla="*/ 3 h 5"/>
                <a:gd name="T4" fmla="*/ 6 w 12"/>
                <a:gd name="T5" fmla="*/ 0 h 5"/>
                <a:gd name="T6" fmla="*/ 0 w 12"/>
                <a:gd name="T7" fmla="*/ 2 h 5"/>
                <a:gd name="T8" fmla="*/ 6 w 1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6" y="5"/>
                  </a:moveTo>
                  <a:cubicBezTo>
                    <a:pt x="9" y="5"/>
                    <a:pt x="12" y="3"/>
                    <a:pt x="12" y="3"/>
                  </a:cubicBezTo>
                  <a:cubicBezTo>
                    <a:pt x="12" y="3"/>
                    <a:pt x="10" y="1"/>
                    <a:pt x="6" y="0"/>
                  </a:cubicBezTo>
                  <a:cubicBezTo>
                    <a:pt x="3" y="0"/>
                    <a:pt x="0" y="2"/>
                    <a:pt x="0" y="2"/>
                  </a:cubicBezTo>
                  <a:cubicBezTo>
                    <a:pt x="0" y="2"/>
                    <a:pt x="3" y="4"/>
                    <a:pt x="6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" name="Freeform 28"/>
            <p:cNvSpPr>
              <a:spLocks/>
            </p:cNvSpPr>
            <p:nvPr userDrawn="1"/>
          </p:nvSpPr>
          <p:spPr bwMode="auto">
            <a:xfrm>
              <a:off x="8376" y="3190"/>
              <a:ext cx="15" cy="7"/>
            </a:xfrm>
            <a:custGeom>
              <a:avLst/>
              <a:gdLst>
                <a:gd name="T0" fmla="*/ 5 w 11"/>
                <a:gd name="T1" fmla="*/ 5 h 5"/>
                <a:gd name="T2" fmla="*/ 11 w 11"/>
                <a:gd name="T3" fmla="*/ 3 h 5"/>
                <a:gd name="T4" fmla="*/ 5 w 11"/>
                <a:gd name="T5" fmla="*/ 0 h 5"/>
                <a:gd name="T6" fmla="*/ 0 w 11"/>
                <a:gd name="T7" fmla="*/ 3 h 5"/>
                <a:gd name="T8" fmla="*/ 5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5" y="5"/>
                  </a:moveTo>
                  <a:cubicBezTo>
                    <a:pt x="9" y="5"/>
                    <a:pt x="11" y="3"/>
                    <a:pt x="11" y="3"/>
                  </a:cubicBezTo>
                  <a:cubicBezTo>
                    <a:pt x="11" y="3"/>
                    <a:pt x="8" y="0"/>
                    <a:pt x="5" y="0"/>
                  </a:cubicBezTo>
                  <a:cubicBezTo>
                    <a:pt x="2" y="0"/>
                    <a:pt x="0" y="3"/>
                    <a:pt x="0" y="3"/>
                  </a:cubicBezTo>
                  <a:cubicBezTo>
                    <a:pt x="0" y="3"/>
                    <a:pt x="2" y="5"/>
                    <a:pt x="5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" name="Freeform 29"/>
            <p:cNvSpPr>
              <a:spLocks/>
            </p:cNvSpPr>
            <p:nvPr userDrawn="1"/>
          </p:nvSpPr>
          <p:spPr bwMode="auto">
            <a:xfrm>
              <a:off x="8384" y="3182"/>
              <a:ext cx="16" cy="8"/>
            </a:xfrm>
            <a:custGeom>
              <a:avLst/>
              <a:gdLst>
                <a:gd name="T0" fmla="*/ 6 w 11"/>
                <a:gd name="T1" fmla="*/ 5 h 6"/>
                <a:gd name="T2" fmla="*/ 11 w 11"/>
                <a:gd name="T3" fmla="*/ 2 h 6"/>
                <a:gd name="T4" fmla="*/ 5 w 11"/>
                <a:gd name="T5" fmla="*/ 1 h 6"/>
                <a:gd name="T6" fmla="*/ 0 w 11"/>
                <a:gd name="T7" fmla="*/ 4 h 6"/>
                <a:gd name="T8" fmla="*/ 6 w 11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6" y="5"/>
                  </a:moveTo>
                  <a:cubicBezTo>
                    <a:pt x="9" y="5"/>
                    <a:pt x="11" y="2"/>
                    <a:pt x="11" y="2"/>
                  </a:cubicBezTo>
                  <a:cubicBezTo>
                    <a:pt x="11" y="2"/>
                    <a:pt x="8" y="0"/>
                    <a:pt x="5" y="1"/>
                  </a:cubicBezTo>
                  <a:cubicBezTo>
                    <a:pt x="2" y="1"/>
                    <a:pt x="0" y="4"/>
                    <a:pt x="0" y="4"/>
                  </a:cubicBezTo>
                  <a:cubicBezTo>
                    <a:pt x="0" y="4"/>
                    <a:pt x="3" y="6"/>
                    <a:pt x="6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" name="Freeform 30"/>
            <p:cNvSpPr>
              <a:spLocks/>
            </p:cNvSpPr>
            <p:nvPr userDrawn="1"/>
          </p:nvSpPr>
          <p:spPr bwMode="auto">
            <a:xfrm>
              <a:off x="8393" y="3172"/>
              <a:ext cx="15" cy="10"/>
            </a:xfrm>
            <a:custGeom>
              <a:avLst/>
              <a:gdLst>
                <a:gd name="T0" fmla="*/ 6 w 11"/>
                <a:gd name="T1" fmla="*/ 6 h 7"/>
                <a:gd name="T2" fmla="*/ 11 w 11"/>
                <a:gd name="T3" fmla="*/ 1 h 7"/>
                <a:gd name="T4" fmla="*/ 4 w 11"/>
                <a:gd name="T5" fmla="*/ 1 h 7"/>
                <a:gd name="T6" fmla="*/ 0 w 11"/>
                <a:gd name="T7" fmla="*/ 5 h 7"/>
                <a:gd name="T8" fmla="*/ 6 w 11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6" y="6"/>
                  </a:moveTo>
                  <a:cubicBezTo>
                    <a:pt x="9" y="5"/>
                    <a:pt x="11" y="1"/>
                    <a:pt x="11" y="1"/>
                  </a:cubicBezTo>
                  <a:cubicBezTo>
                    <a:pt x="11" y="1"/>
                    <a:pt x="7" y="0"/>
                    <a:pt x="4" y="1"/>
                  </a:cubicBezTo>
                  <a:cubicBezTo>
                    <a:pt x="1" y="2"/>
                    <a:pt x="0" y="5"/>
                    <a:pt x="0" y="5"/>
                  </a:cubicBezTo>
                  <a:cubicBezTo>
                    <a:pt x="0" y="5"/>
                    <a:pt x="3" y="7"/>
                    <a:pt x="6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" name="Freeform 31"/>
            <p:cNvSpPr>
              <a:spLocks/>
            </p:cNvSpPr>
            <p:nvPr userDrawn="1"/>
          </p:nvSpPr>
          <p:spPr bwMode="auto">
            <a:xfrm>
              <a:off x="8398" y="3161"/>
              <a:ext cx="15" cy="11"/>
            </a:xfrm>
            <a:custGeom>
              <a:avLst/>
              <a:gdLst>
                <a:gd name="T0" fmla="*/ 6 w 10"/>
                <a:gd name="T1" fmla="*/ 6 h 8"/>
                <a:gd name="T2" fmla="*/ 10 w 10"/>
                <a:gd name="T3" fmla="*/ 1 h 8"/>
                <a:gd name="T4" fmla="*/ 4 w 10"/>
                <a:gd name="T5" fmla="*/ 2 h 8"/>
                <a:gd name="T6" fmla="*/ 0 w 10"/>
                <a:gd name="T7" fmla="*/ 7 h 8"/>
                <a:gd name="T8" fmla="*/ 6 w 10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6" y="6"/>
                  </a:moveTo>
                  <a:cubicBezTo>
                    <a:pt x="9" y="4"/>
                    <a:pt x="10" y="1"/>
                    <a:pt x="10" y="1"/>
                  </a:cubicBezTo>
                  <a:cubicBezTo>
                    <a:pt x="10" y="1"/>
                    <a:pt x="7" y="0"/>
                    <a:pt x="4" y="2"/>
                  </a:cubicBezTo>
                  <a:cubicBezTo>
                    <a:pt x="1" y="3"/>
                    <a:pt x="0" y="7"/>
                    <a:pt x="0" y="7"/>
                  </a:cubicBezTo>
                  <a:cubicBezTo>
                    <a:pt x="0" y="7"/>
                    <a:pt x="4" y="8"/>
                    <a:pt x="6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" name="Freeform 32"/>
            <p:cNvSpPr>
              <a:spLocks/>
            </p:cNvSpPr>
            <p:nvPr userDrawn="1"/>
          </p:nvSpPr>
          <p:spPr bwMode="auto">
            <a:xfrm>
              <a:off x="8404" y="3149"/>
              <a:ext cx="13" cy="12"/>
            </a:xfrm>
            <a:custGeom>
              <a:avLst/>
              <a:gdLst>
                <a:gd name="T0" fmla="*/ 6 w 9"/>
                <a:gd name="T1" fmla="*/ 6 h 8"/>
                <a:gd name="T2" fmla="*/ 9 w 9"/>
                <a:gd name="T3" fmla="*/ 0 h 8"/>
                <a:gd name="T4" fmla="*/ 3 w 9"/>
                <a:gd name="T5" fmla="*/ 2 h 8"/>
                <a:gd name="T6" fmla="*/ 0 w 9"/>
                <a:gd name="T7" fmla="*/ 7 h 8"/>
                <a:gd name="T8" fmla="*/ 6 w 9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6" y="6"/>
                  </a:moveTo>
                  <a:cubicBezTo>
                    <a:pt x="8" y="4"/>
                    <a:pt x="9" y="0"/>
                    <a:pt x="9" y="0"/>
                  </a:cubicBezTo>
                  <a:cubicBezTo>
                    <a:pt x="9" y="0"/>
                    <a:pt x="5" y="0"/>
                    <a:pt x="3" y="2"/>
                  </a:cubicBezTo>
                  <a:cubicBezTo>
                    <a:pt x="0" y="4"/>
                    <a:pt x="0" y="7"/>
                    <a:pt x="0" y="7"/>
                  </a:cubicBezTo>
                  <a:cubicBezTo>
                    <a:pt x="0" y="7"/>
                    <a:pt x="3" y="8"/>
                    <a:pt x="6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" name="Freeform 33"/>
            <p:cNvSpPr>
              <a:spLocks/>
            </p:cNvSpPr>
            <p:nvPr userDrawn="1"/>
          </p:nvSpPr>
          <p:spPr bwMode="auto">
            <a:xfrm>
              <a:off x="8407" y="3137"/>
              <a:ext cx="11" cy="12"/>
            </a:xfrm>
            <a:custGeom>
              <a:avLst/>
              <a:gdLst>
                <a:gd name="T0" fmla="*/ 6 w 8"/>
                <a:gd name="T1" fmla="*/ 6 h 9"/>
                <a:gd name="T2" fmla="*/ 8 w 8"/>
                <a:gd name="T3" fmla="*/ 0 h 9"/>
                <a:gd name="T4" fmla="*/ 2 w 8"/>
                <a:gd name="T5" fmla="*/ 3 h 9"/>
                <a:gd name="T6" fmla="*/ 0 w 8"/>
                <a:gd name="T7" fmla="*/ 9 h 9"/>
                <a:gd name="T8" fmla="*/ 6 w 8"/>
                <a:gd name="T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6" y="6"/>
                  </a:moveTo>
                  <a:cubicBezTo>
                    <a:pt x="8" y="4"/>
                    <a:pt x="8" y="0"/>
                    <a:pt x="8" y="0"/>
                  </a:cubicBezTo>
                  <a:cubicBezTo>
                    <a:pt x="8" y="0"/>
                    <a:pt x="4" y="0"/>
                    <a:pt x="2" y="3"/>
                  </a:cubicBezTo>
                  <a:cubicBezTo>
                    <a:pt x="0" y="5"/>
                    <a:pt x="0" y="9"/>
                    <a:pt x="0" y="9"/>
                  </a:cubicBezTo>
                  <a:cubicBezTo>
                    <a:pt x="0" y="9"/>
                    <a:pt x="4" y="8"/>
                    <a:pt x="6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" name="Freeform 34"/>
            <p:cNvSpPr>
              <a:spLocks/>
            </p:cNvSpPr>
            <p:nvPr userDrawn="1"/>
          </p:nvSpPr>
          <p:spPr bwMode="auto">
            <a:xfrm>
              <a:off x="8407" y="3124"/>
              <a:ext cx="11" cy="14"/>
            </a:xfrm>
            <a:custGeom>
              <a:avLst/>
              <a:gdLst>
                <a:gd name="T0" fmla="*/ 6 w 8"/>
                <a:gd name="T1" fmla="*/ 6 h 10"/>
                <a:gd name="T2" fmla="*/ 7 w 8"/>
                <a:gd name="T3" fmla="*/ 0 h 10"/>
                <a:gd name="T4" fmla="*/ 2 w 8"/>
                <a:gd name="T5" fmla="*/ 3 h 10"/>
                <a:gd name="T6" fmla="*/ 1 w 8"/>
                <a:gd name="T7" fmla="*/ 10 h 10"/>
                <a:gd name="T8" fmla="*/ 6 w 8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6" y="6"/>
                  </a:moveTo>
                  <a:cubicBezTo>
                    <a:pt x="8" y="3"/>
                    <a:pt x="7" y="0"/>
                    <a:pt x="7" y="0"/>
                  </a:cubicBezTo>
                  <a:cubicBezTo>
                    <a:pt x="7" y="0"/>
                    <a:pt x="4" y="1"/>
                    <a:pt x="2" y="3"/>
                  </a:cubicBezTo>
                  <a:cubicBezTo>
                    <a:pt x="0" y="6"/>
                    <a:pt x="1" y="10"/>
                    <a:pt x="1" y="10"/>
                  </a:cubicBezTo>
                  <a:cubicBezTo>
                    <a:pt x="1" y="10"/>
                    <a:pt x="4" y="9"/>
                    <a:pt x="6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" name="Freeform 35"/>
            <p:cNvSpPr>
              <a:spLocks/>
            </p:cNvSpPr>
            <p:nvPr userDrawn="1"/>
          </p:nvSpPr>
          <p:spPr bwMode="auto">
            <a:xfrm>
              <a:off x="8407" y="3111"/>
              <a:ext cx="10" cy="16"/>
            </a:xfrm>
            <a:custGeom>
              <a:avLst/>
              <a:gdLst>
                <a:gd name="T0" fmla="*/ 5 w 7"/>
                <a:gd name="T1" fmla="*/ 6 h 11"/>
                <a:gd name="T2" fmla="*/ 6 w 7"/>
                <a:gd name="T3" fmla="*/ 0 h 11"/>
                <a:gd name="T4" fmla="*/ 1 w 7"/>
                <a:gd name="T5" fmla="*/ 4 h 11"/>
                <a:gd name="T6" fmla="*/ 1 w 7"/>
                <a:gd name="T7" fmla="*/ 11 h 11"/>
                <a:gd name="T8" fmla="*/ 5 w 7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5" y="6"/>
                  </a:moveTo>
                  <a:cubicBezTo>
                    <a:pt x="7" y="3"/>
                    <a:pt x="6" y="0"/>
                    <a:pt x="6" y="0"/>
                  </a:cubicBezTo>
                  <a:cubicBezTo>
                    <a:pt x="6" y="0"/>
                    <a:pt x="2" y="1"/>
                    <a:pt x="1" y="4"/>
                  </a:cubicBezTo>
                  <a:cubicBezTo>
                    <a:pt x="0" y="7"/>
                    <a:pt x="1" y="11"/>
                    <a:pt x="1" y="11"/>
                  </a:cubicBezTo>
                  <a:cubicBezTo>
                    <a:pt x="1" y="11"/>
                    <a:pt x="4" y="9"/>
                    <a:pt x="5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" name="Freeform 36"/>
            <p:cNvSpPr>
              <a:spLocks/>
            </p:cNvSpPr>
            <p:nvPr userDrawn="1"/>
          </p:nvSpPr>
          <p:spPr bwMode="auto">
            <a:xfrm>
              <a:off x="8404" y="3099"/>
              <a:ext cx="9" cy="16"/>
            </a:xfrm>
            <a:custGeom>
              <a:avLst/>
              <a:gdLst>
                <a:gd name="T0" fmla="*/ 5 w 6"/>
                <a:gd name="T1" fmla="*/ 7 h 12"/>
                <a:gd name="T2" fmla="*/ 4 w 6"/>
                <a:gd name="T3" fmla="*/ 0 h 12"/>
                <a:gd name="T4" fmla="*/ 0 w 6"/>
                <a:gd name="T5" fmla="*/ 5 h 12"/>
                <a:gd name="T6" fmla="*/ 1 w 6"/>
                <a:gd name="T7" fmla="*/ 12 h 12"/>
                <a:gd name="T8" fmla="*/ 5 w 6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2">
                  <a:moveTo>
                    <a:pt x="5" y="7"/>
                  </a:moveTo>
                  <a:cubicBezTo>
                    <a:pt x="6" y="4"/>
                    <a:pt x="4" y="0"/>
                    <a:pt x="4" y="0"/>
                  </a:cubicBezTo>
                  <a:cubicBezTo>
                    <a:pt x="4" y="0"/>
                    <a:pt x="1" y="2"/>
                    <a:pt x="0" y="5"/>
                  </a:cubicBezTo>
                  <a:cubicBezTo>
                    <a:pt x="0" y="8"/>
                    <a:pt x="1" y="12"/>
                    <a:pt x="1" y="12"/>
                  </a:cubicBezTo>
                  <a:cubicBezTo>
                    <a:pt x="1" y="12"/>
                    <a:pt x="4" y="10"/>
                    <a:pt x="5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" name="Freeform 37"/>
            <p:cNvSpPr>
              <a:spLocks/>
            </p:cNvSpPr>
            <p:nvPr userDrawn="1"/>
          </p:nvSpPr>
          <p:spPr bwMode="auto">
            <a:xfrm>
              <a:off x="8398" y="3087"/>
              <a:ext cx="9" cy="17"/>
            </a:xfrm>
            <a:custGeom>
              <a:avLst/>
              <a:gdLst>
                <a:gd name="T0" fmla="*/ 5 w 6"/>
                <a:gd name="T1" fmla="*/ 6 h 12"/>
                <a:gd name="T2" fmla="*/ 4 w 6"/>
                <a:gd name="T3" fmla="*/ 0 h 12"/>
                <a:gd name="T4" fmla="*/ 1 w 6"/>
                <a:gd name="T5" fmla="*/ 6 h 12"/>
                <a:gd name="T6" fmla="*/ 2 w 6"/>
                <a:gd name="T7" fmla="*/ 12 h 12"/>
                <a:gd name="T8" fmla="*/ 5 w 6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2">
                  <a:moveTo>
                    <a:pt x="5" y="6"/>
                  </a:moveTo>
                  <a:cubicBezTo>
                    <a:pt x="6" y="3"/>
                    <a:pt x="4" y="0"/>
                    <a:pt x="4" y="0"/>
                  </a:cubicBezTo>
                  <a:cubicBezTo>
                    <a:pt x="4" y="0"/>
                    <a:pt x="1" y="3"/>
                    <a:pt x="1" y="6"/>
                  </a:cubicBezTo>
                  <a:cubicBezTo>
                    <a:pt x="0" y="9"/>
                    <a:pt x="2" y="12"/>
                    <a:pt x="2" y="12"/>
                  </a:cubicBezTo>
                  <a:cubicBezTo>
                    <a:pt x="2" y="12"/>
                    <a:pt x="5" y="10"/>
                    <a:pt x="5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" name="Freeform 38"/>
            <p:cNvSpPr>
              <a:spLocks/>
            </p:cNvSpPr>
            <p:nvPr userDrawn="1"/>
          </p:nvSpPr>
          <p:spPr bwMode="auto">
            <a:xfrm>
              <a:off x="8391" y="3077"/>
              <a:ext cx="9" cy="17"/>
            </a:xfrm>
            <a:custGeom>
              <a:avLst/>
              <a:gdLst>
                <a:gd name="T0" fmla="*/ 5 w 6"/>
                <a:gd name="T1" fmla="*/ 6 h 12"/>
                <a:gd name="T2" fmla="*/ 3 w 6"/>
                <a:gd name="T3" fmla="*/ 0 h 12"/>
                <a:gd name="T4" fmla="*/ 1 w 6"/>
                <a:gd name="T5" fmla="*/ 6 h 12"/>
                <a:gd name="T6" fmla="*/ 3 w 6"/>
                <a:gd name="T7" fmla="*/ 12 h 12"/>
                <a:gd name="T8" fmla="*/ 5 w 6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2">
                  <a:moveTo>
                    <a:pt x="5" y="6"/>
                  </a:moveTo>
                  <a:cubicBezTo>
                    <a:pt x="5" y="3"/>
                    <a:pt x="3" y="0"/>
                    <a:pt x="3" y="0"/>
                  </a:cubicBezTo>
                  <a:cubicBezTo>
                    <a:pt x="3" y="0"/>
                    <a:pt x="0" y="3"/>
                    <a:pt x="1" y="6"/>
                  </a:cubicBezTo>
                  <a:cubicBezTo>
                    <a:pt x="1" y="10"/>
                    <a:pt x="3" y="12"/>
                    <a:pt x="3" y="12"/>
                  </a:cubicBezTo>
                  <a:cubicBezTo>
                    <a:pt x="3" y="12"/>
                    <a:pt x="6" y="9"/>
                    <a:pt x="5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" name="Freeform 39"/>
            <p:cNvSpPr>
              <a:spLocks/>
            </p:cNvSpPr>
            <p:nvPr userDrawn="1"/>
          </p:nvSpPr>
          <p:spPr bwMode="auto">
            <a:xfrm>
              <a:off x="8383" y="3069"/>
              <a:ext cx="8" cy="17"/>
            </a:xfrm>
            <a:custGeom>
              <a:avLst/>
              <a:gdLst>
                <a:gd name="T0" fmla="*/ 5 w 6"/>
                <a:gd name="T1" fmla="*/ 5 h 12"/>
                <a:gd name="T2" fmla="*/ 2 w 6"/>
                <a:gd name="T3" fmla="*/ 0 h 12"/>
                <a:gd name="T4" fmla="*/ 1 w 6"/>
                <a:gd name="T5" fmla="*/ 7 h 12"/>
                <a:gd name="T6" fmla="*/ 4 w 6"/>
                <a:gd name="T7" fmla="*/ 12 h 12"/>
                <a:gd name="T8" fmla="*/ 5 w 6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2">
                  <a:moveTo>
                    <a:pt x="5" y="5"/>
                  </a:moveTo>
                  <a:cubicBezTo>
                    <a:pt x="5" y="2"/>
                    <a:pt x="2" y="0"/>
                    <a:pt x="2" y="0"/>
                  </a:cubicBezTo>
                  <a:cubicBezTo>
                    <a:pt x="2" y="0"/>
                    <a:pt x="0" y="3"/>
                    <a:pt x="1" y="7"/>
                  </a:cubicBezTo>
                  <a:cubicBezTo>
                    <a:pt x="1" y="10"/>
                    <a:pt x="4" y="12"/>
                    <a:pt x="4" y="12"/>
                  </a:cubicBezTo>
                  <a:cubicBezTo>
                    <a:pt x="4" y="12"/>
                    <a:pt x="6" y="9"/>
                    <a:pt x="5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" name="Freeform 40"/>
            <p:cNvSpPr>
              <a:spLocks/>
            </p:cNvSpPr>
            <p:nvPr userDrawn="1"/>
          </p:nvSpPr>
          <p:spPr bwMode="auto">
            <a:xfrm>
              <a:off x="8373" y="3062"/>
              <a:ext cx="10" cy="15"/>
            </a:xfrm>
            <a:custGeom>
              <a:avLst/>
              <a:gdLst>
                <a:gd name="T0" fmla="*/ 5 w 7"/>
                <a:gd name="T1" fmla="*/ 5 h 11"/>
                <a:gd name="T2" fmla="*/ 1 w 7"/>
                <a:gd name="T3" fmla="*/ 0 h 11"/>
                <a:gd name="T4" fmla="*/ 1 w 7"/>
                <a:gd name="T5" fmla="*/ 7 h 11"/>
                <a:gd name="T6" fmla="*/ 5 w 7"/>
                <a:gd name="T7" fmla="*/ 11 h 11"/>
                <a:gd name="T8" fmla="*/ 5 w 7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5" y="5"/>
                  </a:moveTo>
                  <a:cubicBezTo>
                    <a:pt x="4" y="2"/>
                    <a:pt x="1" y="0"/>
                    <a:pt x="1" y="0"/>
                  </a:cubicBezTo>
                  <a:cubicBezTo>
                    <a:pt x="1" y="0"/>
                    <a:pt x="0" y="4"/>
                    <a:pt x="1" y="7"/>
                  </a:cubicBezTo>
                  <a:cubicBezTo>
                    <a:pt x="2" y="10"/>
                    <a:pt x="5" y="11"/>
                    <a:pt x="5" y="11"/>
                  </a:cubicBezTo>
                  <a:cubicBezTo>
                    <a:pt x="5" y="11"/>
                    <a:pt x="7" y="8"/>
                    <a:pt x="5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" name="Freeform 41"/>
            <p:cNvSpPr>
              <a:spLocks/>
            </p:cNvSpPr>
            <p:nvPr userDrawn="1"/>
          </p:nvSpPr>
          <p:spPr bwMode="auto">
            <a:xfrm>
              <a:off x="8316" y="3204"/>
              <a:ext cx="16" cy="10"/>
            </a:xfrm>
            <a:custGeom>
              <a:avLst/>
              <a:gdLst>
                <a:gd name="T0" fmla="*/ 7 w 11"/>
                <a:gd name="T1" fmla="*/ 5 h 7"/>
                <a:gd name="T2" fmla="*/ 0 w 11"/>
                <a:gd name="T3" fmla="*/ 6 h 7"/>
                <a:gd name="T4" fmla="*/ 5 w 11"/>
                <a:gd name="T5" fmla="*/ 1 h 7"/>
                <a:gd name="T6" fmla="*/ 11 w 11"/>
                <a:gd name="T7" fmla="*/ 1 h 7"/>
                <a:gd name="T8" fmla="*/ 7 w 11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7" y="5"/>
                  </a:moveTo>
                  <a:cubicBezTo>
                    <a:pt x="4" y="7"/>
                    <a:pt x="0" y="6"/>
                    <a:pt x="0" y="6"/>
                  </a:cubicBezTo>
                  <a:cubicBezTo>
                    <a:pt x="0" y="6"/>
                    <a:pt x="2" y="2"/>
                    <a:pt x="5" y="1"/>
                  </a:cubicBezTo>
                  <a:cubicBezTo>
                    <a:pt x="7" y="0"/>
                    <a:pt x="11" y="1"/>
                    <a:pt x="11" y="1"/>
                  </a:cubicBezTo>
                  <a:cubicBezTo>
                    <a:pt x="11" y="1"/>
                    <a:pt x="10" y="4"/>
                    <a:pt x="7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" name="Freeform 42"/>
            <p:cNvSpPr>
              <a:spLocks/>
            </p:cNvSpPr>
            <p:nvPr userDrawn="1"/>
          </p:nvSpPr>
          <p:spPr bwMode="auto">
            <a:xfrm>
              <a:off x="8305" y="3202"/>
              <a:ext cx="16" cy="8"/>
            </a:xfrm>
            <a:custGeom>
              <a:avLst/>
              <a:gdLst>
                <a:gd name="T0" fmla="*/ 6 w 11"/>
                <a:gd name="T1" fmla="*/ 5 h 6"/>
                <a:gd name="T2" fmla="*/ 0 w 11"/>
                <a:gd name="T3" fmla="*/ 5 h 6"/>
                <a:gd name="T4" fmla="*/ 5 w 11"/>
                <a:gd name="T5" fmla="*/ 1 h 6"/>
                <a:gd name="T6" fmla="*/ 11 w 11"/>
                <a:gd name="T7" fmla="*/ 1 h 6"/>
                <a:gd name="T8" fmla="*/ 6 w 11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6" y="5"/>
                  </a:moveTo>
                  <a:cubicBezTo>
                    <a:pt x="3" y="6"/>
                    <a:pt x="0" y="5"/>
                    <a:pt x="0" y="5"/>
                  </a:cubicBezTo>
                  <a:cubicBezTo>
                    <a:pt x="0" y="5"/>
                    <a:pt x="1" y="2"/>
                    <a:pt x="5" y="1"/>
                  </a:cubicBezTo>
                  <a:cubicBezTo>
                    <a:pt x="8" y="0"/>
                    <a:pt x="11" y="1"/>
                    <a:pt x="11" y="1"/>
                  </a:cubicBezTo>
                  <a:cubicBezTo>
                    <a:pt x="11" y="1"/>
                    <a:pt x="9" y="4"/>
                    <a:pt x="6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" name="Freeform 43"/>
            <p:cNvSpPr>
              <a:spLocks/>
            </p:cNvSpPr>
            <p:nvPr userDrawn="1"/>
          </p:nvSpPr>
          <p:spPr bwMode="auto">
            <a:xfrm>
              <a:off x="8294" y="3197"/>
              <a:ext cx="15" cy="7"/>
            </a:xfrm>
            <a:custGeom>
              <a:avLst/>
              <a:gdLst>
                <a:gd name="T0" fmla="*/ 6 w 11"/>
                <a:gd name="T1" fmla="*/ 5 h 5"/>
                <a:gd name="T2" fmla="*/ 0 w 11"/>
                <a:gd name="T3" fmla="*/ 3 h 5"/>
                <a:gd name="T4" fmla="*/ 5 w 11"/>
                <a:gd name="T5" fmla="*/ 0 h 5"/>
                <a:gd name="T6" fmla="*/ 11 w 11"/>
                <a:gd name="T7" fmla="*/ 2 h 5"/>
                <a:gd name="T8" fmla="*/ 6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6" y="5"/>
                  </a:moveTo>
                  <a:cubicBezTo>
                    <a:pt x="3" y="5"/>
                    <a:pt x="0" y="3"/>
                    <a:pt x="0" y="3"/>
                  </a:cubicBezTo>
                  <a:cubicBezTo>
                    <a:pt x="0" y="3"/>
                    <a:pt x="2" y="1"/>
                    <a:pt x="5" y="0"/>
                  </a:cubicBezTo>
                  <a:cubicBezTo>
                    <a:pt x="8" y="0"/>
                    <a:pt x="11" y="2"/>
                    <a:pt x="11" y="2"/>
                  </a:cubicBezTo>
                  <a:cubicBezTo>
                    <a:pt x="11" y="2"/>
                    <a:pt x="9" y="4"/>
                    <a:pt x="6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" name="Oval 44"/>
            <p:cNvSpPr>
              <a:spLocks noChangeArrowheads="1"/>
            </p:cNvSpPr>
            <p:nvPr userDrawn="1"/>
          </p:nvSpPr>
          <p:spPr bwMode="auto">
            <a:xfrm>
              <a:off x="8282" y="3190"/>
              <a:ext cx="17" cy="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" name="Freeform 45"/>
            <p:cNvSpPr>
              <a:spLocks/>
            </p:cNvSpPr>
            <p:nvPr userDrawn="1"/>
          </p:nvSpPr>
          <p:spPr bwMode="auto">
            <a:xfrm>
              <a:off x="8274" y="3182"/>
              <a:ext cx="17" cy="8"/>
            </a:xfrm>
            <a:custGeom>
              <a:avLst/>
              <a:gdLst>
                <a:gd name="T0" fmla="*/ 5 w 12"/>
                <a:gd name="T1" fmla="*/ 5 h 6"/>
                <a:gd name="T2" fmla="*/ 0 w 12"/>
                <a:gd name="T3" fmla="*/ 2 h 6"/>
                <a:gd name="T4" fmla="*/ 6 w 12"/>
                <a:gd name="T5" fmla="*/ 1 h 6"/>
                <a:gd name="T6" fmla="*/ 12 w 12"/>
                <a:gd name="T7" fmla="*/ 4 h 6"/>
                <a:gd name="T8" fmla="*/ 5 w 12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5" y="5"/>
                  </a:moveTo>
                  <a:cubicBezTo>
                    <a:pt x="2" y="5"/>
                    <a:pt x="0" y="2"/>
                    <a:pt x="0" y="2"/>
                  </a:cubicBezTo>
                  <a:cubicBezTo>
                    <a:pt x="0" y="2"/>
                    <a:pt x="3" y="0"/>
                    <a:pt x="6" y="1"/>
                  </a:cubicBezTo>
                  <a:cubicBezTo>
                    <a:pt x="9" y="1"/>
                    <a:pt x="12" y="4"/>
                    <a:pt x="12" y="4"/>
                  </a:cubicBezTo>
                  <a:cubicBezTo>
                    <a:pt x="12" y="4"/>
                    <a:pt x="9" y="6"/>
                    <a:pt x="5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" name="Freeform 46"/>
            <p:cNvSpPr>
              <a:spLocks/>
            </p:cNvSpPr>
            <p:nvPr userDrawn="1"/>
          </p:nvSpPr>
          <p:spPr bwMode="auto">
            <a:xfrm>
              <a:off x="8267" y="3172"/>
              <a:ext cx="15" cy="10"/>
            </a:xfrm>
            <a:custGeom>
              <a:avLst/>
              <a:gdLst>
                <a:gd name="T0" fmla="*/ 5 w 11"/>
                <a:gd name="T1" fmla="*/ 6 h 7"/>
                <a:gd name="T2" fmla="*/ 0 w 11"/>
                <a:gd name="T3" fmla="*/ 1 h 7"/>
                <a:gd name="T4" fmla="*/ 6 w 11"/>
                <a:gd name="T5" fmla="*/ 1 h 7"/>
                <a:gd name="T6" fmla="*/ 11 w 11"/>
                <a:gd name="T7" fmla="*/ 5 h 7"/>
                <a:gd name="T8" fmla="*/ 5 w 11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2" y="5"/>
                    <a:pt x="0" y="1"/>
                    <a:pt x="0" y="1"/>
                  </a:cubicBezTo>
                  <a:cubicBezTo>
                    <a:pt x="0" y="1"/>
                    <a:pt x="3" y="0"/>
                    <a:pt x="6" y="1"/>
                  </a:cubicBezTo>
                  <a:cubicBezTo>
                    <a:pt x="9" y="2"/>
                    <a:pt x="11" y="5"/>
                    <a:pt x="11" y="5"/>
                  </a:cubicBezTo>
                  <a:cubicBezTo>
                    <a:pt x="11" y="5"/>
                    <a:pt x="8" y="7"/>
                    <a:pt x="5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" name="Freeform 47"/>
            <p:cNvSpPr>
              <a:spLocks/>
            </p:cNvSpPr>
            <p:nvPr userDrawn="1"/>
          </p:nvSpPr>
          <p:spPr bwMode="auto">
            <a:xfrm>
              <a:off x="8261" y="3161"/>
              <a:ext cx="14" cy="11"/>
            </a:xfrm>
            <a:custGeom>
              <a:avLst/>
              <a:gdLst>
                <a:gd name="T0" fmla="*/ 4 w 10"/>
                <a:gd name="T1" fmla="*/ 6 h 8"/>
                <a:gd name="T2" fmla="*/ 0 w 10"/>
                <a:gd name="T3" fmla="*/ 1 h 8"/>
                <a:gd name="T4" fmla="*/ 6 w 10"/>
                <a:gd name="T5" fmla="*/ 2 h 8"/>
                <a:gd name="T6" fmla="*/ 10 w 10"/>
                <a:gd name="T7" fmla="*/ 7 h 8"/>
                <a:gd name="T8" fmla="*/ 4 w 10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4" y="6"/>
                  </a:moveTo>
                  <a:cubicBezTo>
                    <a:pt x="1" y="4"/>
                    <a:pt x="0" y="1"/>
                    <a:pt x="0" y="1"/>
                  </a:cubicBezTo>
                  <a:cubicBezTo>
                    <a:pt x="0" y="1"/>
                    <a:pt x="4" y="0"/>
                    <a:pt x="6" y="2"/>
                  </a:cubicBezTo>
                  <a:cubicBezTo>
                    <a:pt x="9" y="3"/>
                    <a:pt x="10" y="7"/>
                    <a:pt x="10" y="7"/>
                  </a:cubicBezTo>
                  <a:cubicBezTo>
                    <a:pt x="10" y="7"/>
                    <a:pt x="7" y="8"/>
                    <a:pt x="4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" name="Freeform 48"/>
            <p:cNvSpPr>
              <a:spLocks/>
            </p:cNvSpPr>
            <p:nvPr userDrawn="1"/>
          </p:nvSpPr>
          <p:spPr bwMode="auto">
            <a:xfrm>
              <a:off x="8258" y="3149"/>
              <a:ext cx="13" cy="12"/>
            </a:xfrm>
            <a:custGeom>
              <a:avLst/>
              <a:gdLst>
                <a:gd name="T0" fmla="*/ 3 w 9"/>
                <a:gd name="T1" fmla="*/ 6 h 8"/>
                <a:gd name="T2" fmla="*/ 0 w 9"/>
                <a:gd name="T3" fmla="*/ 0 h 8"/>
                <a:gd name="T4" fmla="*/ 6 w 9"/>
                <a:gd name="T5" fmla="*/ 2 h 8"/>
                <a:gd name="T6" fmla="*/ 9 w 9"/>
                <a:gd name="T7" fmla="*/ 7 h 8"/>
                <a:gd name="T8" fmla="*/ 3 w 9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3" y="6"/>
                  </a:moveTo>
                  <a:cubicBezTo>
                    <a:pt x="0" y="4"/>
                    <a:pt x="0" y="0"/>
                    <a:pt x="0" y="0"/>
                  </a:cubicBezTo>
                  <a:cubicBezTo>
                    <a:pt x="0" y="0"/>
                    <a:pt x="3" y="0"/>
                    <a:pt x="6" y="2"/>
                  </a:cubicBezTo>
                  <a:cubicBezTo>
                    <a:pt x="8" y="4"/>
                    <a:pt x="9" y="7"/>
                    <a:pt x="9" y="7"/>
                  </a:cubicBezTo>
                  <a:cubicBezTo>
                    <a:pt x="9" y="7"/>
                    <a:pt x="5" y="8"/>
                    <a:pt x="3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" name="Freeform 49"/>
            <p:cNvSpPr>
              <a:spLocks/>
            </p:cNvSpPr>
            <p:nvPr userDrawn="1"/>
          </p:nvSpPr>
          <p:spPr bwMode="auto">
            <a:xfrm>
              <a:off x="8257" y="3137"/>
              <a:ext cx="11" cy="12"/>
            </a:xfrm>
            <a:custGeom>
              <a:avLst/>
              <a:gdLst>
                <a:gd name="T0" fmla="*/ 2 w 8"/>
                <a:gd name="T1" fmla="*/ 6 h 9"/>
                <a:gd name="T2" fmla="*/ 0 w 8"/>
                <a:gd name="T3" fmla="*/ 0 h 9"/>
                <a:gd name="T4" fmla="*/ 5 w 8"/>
                <a:gd name="T5" fmla="*/ 3 h 9"/>
                <a:gd name="T6" fmla="*/ 7 w 8"/>
                <a:gd name="T7" fmla="*/ 9 h 9"/>
                <a:gd name="T8" fmla="*/ 2 w 8"/>
                <a:gd name="T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2" y="6"/>
                  </a:moveTo>
                  <a:cubicBezTo>
                    <a:pt x="0" y="4"/>
                    <a:pt x="0" y="0"/>
                    <a:pt x="0" y="0"/>
                  </a:cubicBezTo>
                  <a:cubicBezTo>
                    <a:pt x="0" y="0"/>
                    <a:pt x="3" y="0"/>
                    <a:pt x="5" y="3"/>
                  </a:cubicBezTo>
                  <a:cubicBezTo>
                    <a:pt x="8" y="5"/>
                    <a:pt x="7" y="9"/>
                    <a:pt x="7" y="9"/>
                  </a:cubicBezTo>
                  <a:cubicBezTo>
                    <a:pt x="7" y="9"/>
                    <a:pt x="4" y="8"/>
                    <a:pt x="2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" name="Freeform 50"/>
            <p:cNvSpPr>
              <a:spLocks/>
            </p:cNvSpPr>
            <p:nvPr userDrawn="1"/>
          </p:nvSpPr>
          <p:spPr bwMode="auto">
            <a:xfrm>
              <a:off x="8256" y="3124"/>
              <a:ext cx="11" cy="14"/>
            </a:xfrm>
            <a:custGeom>
              <a:avLst/>
              <a:gdLst>
                <a:gd name="T0" fmla="*/ 2 w 8"/>
                <a:gd name="T1" fmla="*/ 6 h 10"/>
                <a:gd name="T2" fmla="*/ 1 w 8"/>
                <a:gd name="T3" fmla="*/ 0 h 10"/>
                <a:gd name="T4" fmla="*/ 6 w 8"/>
                <a:gd name="T5" fmla="*/ 3 h 10"/>
                <a:gd name="T6" fmla="*/ 7 w 8"/>
                <a:gd name="T7" fmla="*/ 10 h 10"/>
                <a:gd name="T8" fmla="*/ 2 w 8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2" y="6"/>
                  </a:moveTo>
                  <a:cubicBezTo>
                    <a:pt x="0" y="3"/>
                    <a:pt x="1" y="0"/>
                    <a:pt x="1" y="0"/>
                  </a:cubicBezTo>
                  <a:cubicBezTo>
                    <a:pt x="1" y="0"/>
                    <a:pt x="5" y="1"/>
                    <a:pt x="6" y="3"/>
                  </a:cubicBezTo>
                  <a:cubicBezTo>
                    <a:pt x="8" y="6"/>
                    <a:pt x="7" y="10"/>
                    <a:pt x="7" y="10"/>
                  </a:cubicBezTo>
                  <a:cubicBezTo>
                    <a:pt x="7" y="10"/>
                    <a:pt x="4" y="9"/>
                    <a:pt x="2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" name="Freeform 51"/>
            <p:cNvSpPr>
              <a:spLocks/>
            </p:cNvSpPr>
            <p:nvPr userDrawn="1"/>
          </p:nvSpPr>
          <p:spPr bwMode="auto">
            <a:xfrm>
              <a:off x="8258" y="3111"/>
              <a:ext cx="10" cy="16"/>
            </a:xfrm>
            <a:custGeom>
              <a:avLst/>
              <a:gdLst>
                <a:gd name="T0" fmla="*/ 1 w 7"/>
                <a:gd name="T1" fmla="*/ 6 h 11"/>
                <a:gd name="T2" fmla="*/ 1 w 7"/>
                <a:gd name="T3" fmla="*/ 0 h 11"/>
                <a:gd name="T4" fmla="*/ 6 w 7"/>
                <a:gd name="T5" fmla="*/ 4 h 11"/>
                <a:gd name="T6" fmla="*/ 6 w 7"/>
                <a:gd name="T7" fmla="*/ 11 h 11"/>
                <a:gd name="T8" fmla="*/ 1 w 7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1" y="6"/>
                  </a:moveTo>
                  <a:cubicBezTo>
                    <a:pt x="0" y="3"/>
                    <a:pt x="1" y="0"/>
                    <a:pt x="1" y="0"/>
                  </a:cubicBezTo>
                  <a:cubicBezTo>
                    <a:pt x="1" y="0"/>
                    <a:pt x="4" y="1"/>
                    <a:pt x="6" y="4"/>
                  </a:cubicBezTo>
                  <a:cubicBezTo>
                    <a:pt x="7" y="7"/>
                    <a:pt x="6" y="11"/>
                    <a:pt x="6" y="11"/>
                  </a:cubicBezTo>
                  <a:cubicBezTo>
                    <a:pt x="6" y="11"/>
                    <a:pt x="2" y="9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" name="Freeform 52"/>
            <p:cNvSpPr>
              <a:spLocks/>
            </p:cNvSpPr>
            <p:nvPr userDrawn="1"/>
          </p:nvSpPr>
          <p:spPr bwMode="auto">
            <a:xfrm>
              <a:off x="8263" y="3099"/>
              <a:ext cx="8" cy="16"/>
            </a:xfrm>
            <a:custGeom>
              <a:avLst/>
              <a:gdLst>
                <a:gd name="T0" fmla="*/ 0 w 6"/>
                <a:gd name="T1" fmla="*/ 7 h 12"/>
                <a:gd name="T2" fmla="*/ 1 w 6"/>
                <a:gd name="T3" fmla="*/ 0 h 12"/>
                <a:gd name="T4" fmla="*/ 5 w 6"/>
                <a:gd name="T5" fmla="*/ 5 h 12"/>
                <a:gd name="T6" fmla="*/ 4 w 6"/>
                <a:gd name="T7" fmla="*/ 12 h 12"/>
                <a:gd name="T8" fmla="*/ 0 w 6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2">
                  <a:moveTo>
                    <a:pt x="0" y="7"/>
                  </a:moveTo>
                  <a:cubicBezTo>
                    <a:pt x="0" y="4"/>
                    <a:pt x="1" y="0"/>
                    <a:pt x="1" y="0"/>
                  </a:cubicBezTo>
                  <a:cubicBezTo>
                    <a:pt x="1" y="0"/>
                    <a:pt x="4" y="2"/>
                    <a:pt x="5" y="5"/>
                  </a:cubicBezTo>
                  <a:cubicBezTo>
                    <a:pt x="6" y="8"/>
                    <a:pt x="4" y="12"/>
                    <a:pt x="4" y="12"/>
                  </a:cubicBezTo>
                  <a:cubicBezTo>
                    <a:pt x="4" y="12"/>
                    <a:pt x="1" y="10"/>
                    <a:pt x="0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" name="Freeform 53"/>
            <p:cNvSpPr>
              <a:spLocks/>
            </p:cNvSpPr>
            <p:nvPr userDrawn="1"/>
          </p:nvSpPr>
          <p:spPr bwMode="auto">
            <a:xfrm>
              <a:off x="8268" y="3087"/>
              <a:ext cx="7" cy="17"/>
            </a:xfrm>
            <a:custGeom>
              <a:avLst/>
              <a:gdLst>
                <a:gd name="T0" fmla="*/ 0 w 5"/>
                <a:gd name="T1" fmla="*/ 6 h 12"/>
                <a:gd name="T2" fmla="*/ 2 w 5"/>
                <a:gd name="T3" fmla="*/ 0 h 12"/>
                <a:gd name="T4" fmla="*/ 5 w 5"/>
                <a:gd name="T5" fmla="*/ 6 h 12"/>
                <a:gd name="T6" fmla="*/ 3 w 5"/>
                <a:gd name="T7" fmla="*/ 12 h 12"/>
                <a:gd name="T8" fmla="*/ 0 w 5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0" y="6"/>
                  </a:moveTo>
                  <a:cubicBezTo>
                    <a:pt x="0" y="3"/>
                    <a:pt x="2" y="0"/>
                    <a:pt x="2" y="0"/>
                  </a:cubicBezTo>
                  <a:cubicBezTo>
                    <a:pt x="2" y="0"/>
                    <a:pt x="5" y="3"/>
                    <a:pt x="5" y="6"/>
                  </a:cubicBezTo>
                  <a:cubicBezTo>
                    <a:pt x="5" y="9"/>
                    <a:pt x="3" y="12"/>
                    <a:pt x="3" y="12"/>
                  </a:cubicBezTo>
                  <a:cubicBezTo>
                    <a:pt x="3" y="12"/>
                    <a:pt x="0" y="10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" name="Freeform 54"/>
            <p:cNvSpPr>
              <a:spLocks/>
            </p:cNvSpPr>
            <p:nvPr userDrawn="1"/>
          </p:nvSpPr>
          <p:spPr bwMode="auto">
            <a:xfrm>
              <a:off x="8275" y="3077"/>
              <a:ext cx="7" cy="17"/>
            </a:xfrm>
            <a:custGeom>
              <a:avLst/>
              <a:gdLst>
                <a:gd name="T0" fmla="*/ 0 w 5"/>
                <a:gd name="T1" fmla="*/ 6 h 12"/>
                <a:gd name="T2" fmla="*/ 3 w 5"/>
                <a:gd name="T3" fmla="*/ 0 h 12"/>
                <a:gd name="T4" fmla="*/ 5 w 5"/>
                <a:gd name="T5" fmla="*/ 6 h 12"/>
                <a:gd name="T6" fmla="*/ 2 w 5"/>
                <a:gd name="T7" fmla="*/ 12 h 12"/>
                <a:gd name="T8" fmla="*/ 0 w 5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0" y="6"/>
                  </a:moveTo>
                  <a:cubicBezTo>
                    <a:pt x="0" y="3"/>
                    <a:pt x="3" y="0"/>
                    <a:pt x="3" y="0"/>
                  </a:cubicBezTo>
                  <a:cubicBezTo>
                    <a:pt x="3" y="0"/>
                    <a:pt x="5" y="3"/>
                    <a:pt x="5" y="6"/>
                  </a:cubicBezTo>
                  <a:cubicBezTo>
                    <a:pt x="5" y="10"/>
                    <a:pt x="2" y="12"/>
                    <a:pt x="2" y="12"/>
                  </a:cubicBezTo>
                  <a:cubicBezTo>
                    <a:pt x="2" y="12"/>
                    <a:pt x="0" y="9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" name="Freeform 55"/>
            <p:cNvSpPr>
              <a:spLocks/>
            </p:cNvSpPr>
            <p:nvPr userDrawn="1"/>
          </p:nvSpPr>
          <p:spPr bwMode="auto">
            <a:xfrm>
              <a:off x="8282" y="3069"/>
              <a:ext cx="10" cy="17"/>
            </a:xfrm>
            <a:custGeom>
              <a:avLst/>
              <a:gdLst>
                <a:gd name="T0" fmla="*/ 1 w 7"/>
                <a:gd name="T1" fmla="*/ 5 h 12"/>
                <a:gd name="T2" fmla="*/ 5 w 7"/>
                <a:gd name="T3" fmla="*/ 0 h 12"/>
                <a:gd name="T4" fmla="*/ 6 w 7"/>
                <a:gd name="T5" fmla="*/ 7 h 12"/>
                <a:gd name="T6" fmla="*/ 2 w 7"/>
                <a:gd name="T7" fmla="*/ 12 h 12"/>
                <a:gd name="T8" fmla="*/ 1 w 7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2">
                  <a:moveTo>
                    <a:pt x="1" y="5"/>
                  </a:moveTo>
                  <a:cubicBezTo>
                    <a:pt x="2" y="2"/>
                    <a:pt x="5" y="0"/>
                    <a:pt x="5" y="0"/>
                  </a:cubicBezTo>
                  <a:cubicBezTo>
                    <a:pt x="5" y="0"/>
                    <a:pt x="7" y="3"/>
                    <a:pt x="6" y="7"/>
                  </a:cubicBezTo>
                  <a:cubicBezTo>
                    <a:pt x="5" y="10"/>
                    <a:pt x="2" y="12"/>
                    <a:pt x="2" y="12"/>
                  </a:cubicBezTo>
                  <a:cubicBezTo>
                    <a:pt x="2" y="12"/>
                    <a:pt x="0" y="9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" name="Freeform 56"/>
            <p:cNvSpPr>
              <a:spLocks/>
            </p:cNvSpPr>
            <p:nvPr userDrawn="1"/>
          </p:nvSpPr>
          <p:spPr bwMode="auto">
            <a:xfrm>
              <a:off x="8292" y="3062"/>
              <a:ext cx="10" cy="15"/>
            </a:xfrm>
            <a:custGeom>
              <a:avLst/>
              <a:gdLst>
                <a:gd name="T0" fmla="*/ 1 w 7"/>
                <a:gd name="T1" fmla="*/ 5 h 11"/>
                <a:gd name="T2" fmla="*/ 5 w 7"/>
                <a:gd name="T3" fmla="*/ 0 h 11"/>
                <a:gd name="T4" fmla="*/ 6 w 7"/>
                <a:gd name="T5" fmla="*/ 7 h 11"/>
                <a:gd name="T6" fmla="*/ 1 w 7"/>
                <a:gd name="T7" fmla="*/ 11 h 11"/>
                <a:gd name="T8" fmla="*/ 1 w 7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1" y="5"/>
                  </a:moveTo>
                  <a:cubicBezTo>
                    <a:pt x="2" y="2"/>
                    <a:pt x="5" y="0"/>
                    <a:pt x="5" y="0"/>
                  </a:cubicBezTo>
                  <a:cubicBezTo>
                    <a:pt x="5" y="0"/>
                    <a:pt x="7" y="4"/>
                    <a:pt x="6" y="7"/>
                  </a:cubicBezTo>
                  <a:cubicBezTo>
                    <a:pt x="4" y="10"/>
                    <a:pt x="1" y="11"/>
                    <a:pt x="1" y="11"/>
                  </a:cubicBezTo>
                  <a:cubicBezTo>
                    <a:pt x="1" y="11"/>
                    <a:pt x="0" y="8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" name="Freeform 57"/>
            <p:cNvSpPr>
              <a:spLocks/>
            </p:cNvSpPr>
            <p:nvPr userDrawn="1"/>
          </p:nvSpPr>
          <p:spPr bwMode="auto">
            <a:xfrm>
              <a:off x="8347" y="30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" name="Freeform 58"/>
            <p:cNvSpPr>
              <a:spLocks/>
            </p:cNvSpPr>
            <p:nvPr userDrawn="1"/>
          </p:nvSpPr>
          <p:spPr bwMode="auto">
            <a:xfrm>
              <a:off x="8305" y="3027"/>
              <a:ext cx="65" cy="32"/>
            </a:xfrm>
            <a:custGeom>
              <a:avLst/>
              <a:gdLst>
                <a:gd name="T0" fmla="*/ 46 w 46"/>
                <a:gd name="T1" fmla="*/ 13 h 23"/>
                <a:gd name="T2" fmla="*/ 39 w 46"/>
                <a:gd name="T3" fmla="*/ 15 h 23"/>
                <a:gd name="T4" fmla="*/ 37 w 46"/>
                <a:gd name="T5" fmla="*/ 13 h 23"/>
                <a:gd name="T6" fmla="*/ 37 w 46"/>
                <a:gd name="T7" fmla="*/ 13 h 23"/>
                <a:gd name="T8" fmla="*/ 36 w 46"/>
                <a:gd name="T9" fmla="*/ 12 h 23"/>
                <a:gd name="T10" fmla="*/ 37 w 46"/>
                <a:gd name="T11" fmla="*/ 12 h 23"/>
                <a:gd name="T12" fmla="*/ 37 w 46"/>
                <a:gd name="T13" fmla="*/ 10 h 23"/>
                <a:gd name="T14" fmla="*/ 38 w 46"/>
                <a:gd name="T15" fmla="*/ 10 h 23"/>
                <a:gd name="T16" fmla="*/ 38 w 46"/>
                <a:gd name="T17" fmla="*/ 11 h 23"/>
                <a:gd name="T18" fmla="*/ 39 w 46"/>
                <a:gd name="T19" fmla="*/ 11 h 23"/>
                <a:gd name="T20" fmla="*/ 39 w 46"/>
                <a:gd name="T21" fmla="*/ 7 h 23"/>
                <a:gd name="T22" fmla="*/ 36 w 46"/>
                <a:gd name="T23" fmla="*/ 9 h 23"/>
                <a:gd name="T24" fmla="*/ 35 w 46"/>
                <a:gd name="T25" fmla="*/ 11 h 23"/>
                <a:gd name="T26" fmla="*/ 35 w 46"/>
                <a:gd name="T27" fmla="*/ 10 h 23"/>
                <a:gd name="T28" fmla="*/ 37 w 46"/>
                <a:gd name="T29" fmla="*/ 7 h 23"/>
                <a:gd name="T30" fmla="*/ 36 w 46"/>
                <a:gd name="T31" fmla="*/ 2 h 23"/>
                <a:gd name="T32" fmla="*/ 33 w 46"/>
                <a:gd name="T33" fmla="*/ 4 h 23"/>
                <a:gd name="T34" fmla="*/ 34 w 46"/>
                <a:gd name="T35" fmla="*/ 9 h 23"/>
                <a:gd name="T36" fmla="*/ 34 w 46"/>
                <a:gd name="T37" fmla="*/ 10 h 23"/>
                <a:gd name="T38" fmla="*/ 34 w 46"/>
                <a:gd name="T39" fmla="*/ 9 h 23"/>
                <a:gd name="T40" fmla="*/ 32 w 46"/>
                <a:gd name="T41" fmla="*/ 5 h 23"/>
                <a:gd name="T42" fmla="*/ 30 w 46"/>
                <a:gd name="T43" fmla="*/ 8 h 23"/>
                <a:gd name="T44" fmla="*/ 31 w 46"/>
                <a:gd name="T45" fmla="*/ 9 h 23"/>
                <a:gd name="T46" fmla="*/ 31 w 46"/>
                <a:gd name="T47" fmla="*/ 9 h 23"/>
                <a:gd name="T48" fmla="*/ 33 w 46"/>
                <a:gd name="T49" fmla="*/ 9 h 23"/>
                <a:gd name="T50" fmla="*/ 32 w 46"/>
                <a:gd name="T51" fmla="*/ 10 h 23"/>
                <a:gd name="T52" fmla="*/ 32 w 46"/>
                <a:gd name="T53" fmla="*/ 12 h 23"/>
                <a:gd name="T54" fmla="*/ 31 w 46"/>
                <a:gd name="T55" fmla="*/ 11 h 23"/>
                <a:gd name="T56" fmla="*/ 31 w 46"/>
                <a:gd name="T57" fmla="*/ 11 h 23"/>
                <a:gd name="T58" fmla="*/ 31 w 46"/>
                <a:gd name="T59" fmla="*/ 13 h 23"/>
                <a:gd name="T60" fmla="*/ 24 w 46"/>
                <a:gd name="T61" fmla="*/ 9 h 23"/>
                <a:gd name="T62" fmla="*/ 22 w 46"/>
                <a:gd name="T63" fmla="*/ 9 h 23"/>
                <a:gd name="T64" fmla="*/ 15 w 46"/>
                <a:gd name="T65" fmla="*/ 13 h 23"/>
                <a:gd name="T66" fmla="*/ 14 w 46"/>
                <a:gd name="T67" fmla="*/ 11 h 23"/>
                <a:gd name="T68" fmla="*/ 14 w 46"/>
                <a:gd name="T69" fmla="*/ 11 h 23"/>
                <a:gd name="T70" fmla="*/ 13 w 46"/>
                <a:gd name="T71" fmla="*/ 12 h 23"/>
                <a:gd name="T72" fmla="*/ 13 w 46"/>
                <a:gd name="T73" fmla="*/ 10 h 23"/>
                <a:gd name="T74" fmla="*/ 13 w 46"/>
                <a:gd name="T75" fmla="*/ 9 h 23"/>
                <a:gd name="T76" fmla="*/ 14 w 46"/>
                <a:gd name="T77" fmla="*/ 9 h 23"/>
                <a:gd name="T78" fmla="*/ 14 w 46"/>
                <a:gd name="T79" fmla="*/ 9 h 23"/>
                <a:gd name="T80" fmla="*/ 16 w 46"/>
                <a:gd name="T81" fmla="*/ 8 h 23"/>
                <a:gd name="T82" fmla="*/ 13 w 46"/>
                <a:gd name="T83" fmla="*/ 5 h 23"/>
                <a:gd name="T84" fmla="*/ 12 w 46"/>
                <a:gd name="T85" fmla="*/ 9 h 23"/>
                <a:gd name="T86" fmla="*/ 12 w 46"/>
                <a:gd name="T87" fmla="*/ 10 h 23"/>
                <a:gd name="T88" fmla="*/ 12 w 46"/>
                <a:gd name="T89" fmla="*/ 9 h 23"/>
                <a:gd name="T90" fmla="*/ 12 w 46"/>
                <a:gd name="T91" fmla="*/ 4 h 23"/>
                <a:gd name="T92" fmla="*/ 9 w 46"/>
                <a:gd name="T93" fmla="*/ 2 h 23"/>
                <a:gd name="T94" fmla="*/ 9 w 46"/>
                <a:gd name="T95" fmla="*/ 7 h 23"/>
                <a:gd name="T96" fmla="*/ 10 w 46"/>
                <a:gd name="T97" fmla="*/ 10 h 23"/>
                <a:gd name="T98" fmla="*/ 10 w 46"/>
                <a:gd name="T99" fmla="*/ 11 h 23"/>
                <a:gd name="T100" fmla="*/ 10 w 46"/>
                <a:gd name="T101" fmla="*/ 9 h 23"/>
                <a:gd name="T102" fmla="*/ 7 w 46"/>
                <a:gd name="T103" fmla="*/ 7 h 23"/>
                <a:gd name="T104" fmla="*/ 5 w 46"/>
                <a:gd name="T105" fmla="*/ 10 h 23"/>
                <a:gd name="T106" fmla="*/ 7 w 46"/>
                <a:gd name="T107" fmla="*/ 11 h 23"/>
                <a:gd name="T108" fmla="*/ 7 w 46"/>
                <a:gd name="T109" fmla="*/ 11 h 23"/>
                <a:gd name="T110" fmla="*/ 9 w 46"/>
                <a:gd name="T111" fmla="*/ 10 h 23"/>
                <a:gd name="T112" fmla="*/ 8 w 46"/>
                <a:gd name="T113" fmla="*/ 12 h 23"/>
                <a:gd name="T114" fmla="*/ 9 w 46"/>
                <a:gd name="T115" fmla="*/ 12 h 23"/>
                <a:gd name="T116" fmla="*/ 8 w 46"/>
                <a:gd name="T117" fmla="*/ 13 h 23"/>
                <a:gd name="T118" fmla="*/ 8 w 46"/>
                <a:gd name="T119" fmla="*/ 13 h 23"/>
                <a:gd name="T120" fmla="*/ 8 w 46"/>
                <a:gd name="T121" fmla="*/ 15 h 23"/>
                <a:gd name="T122" fmla="*/ 1 w 46"/>
                <a:gd name="T123" fmla="*/ 12 h 23"/>
                <a:gd name="T124" fmla="*/ 2 w 46"/>
                <a:gd name="T12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" h="23">
                  <a:moveTo>
                    <a:pt x="23" y="20"/>
                  </a:moveTo>
                  <a:cubicBezTo>
                    <a:pt x="30" y="20"/>
                    <a:pt x="37" y="21"/>
                    <a:pt x="43" y="2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5" y="13"/>
                    <a:pt x="45" y="12"/>
                    <a:pt x="44" y="12"/>
                  </a:cubicBezTo>
                  <a:cubicBezTo>
                    <a:pt x="43" y="13"/>
                    <a:pt x="41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8" y="15"/>
                    <a:pt x="38" y="15"/>
                  </a:cubicBezTo>
                  <a:cubicBezTo>
                    <a:pt x="38" y="14"/>
                    <a:pt x="38" y="13"/>
                    <a:pt x="38" y="13"/>
                  </a:cubicBezTo>
                  <a:cubicBezTo>
                    <a:pt x="38" y="13"/>
                    <a:pt x="38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7" y="13"/>
                    <a:pt x="36" y="13"/>
                  </a:cubicBezTo>
                  <a:cubicBezTo>
                    <a:pt x="36" y="13"/>
                    <a:pt x="36" y="13"/>
                    <a:pt x="36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0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9"/>
                    <a:pt x="40" y="8"/>
                    <a:pt x="39" y="7"/>
                  </a:cubicBezTo>
                  <a:cubicBezTo>
                    <a:pt x="39" y="7"/>
                    <a:pt x="39" y="7"/>
                    <a:pt x="38" y="7"/>
                  </a:cubicBezTo>
                  <a:cubicBezTo>
                    <a:pt x="38" y="7"/>
                    <a:pt x="37" y="7"/>
                    <a:pt x="37" y="7"/>
                  </a:cubicBezTo>
                  <a:cubicBezTo>
                    <a:pt x="36" y="8"/>
                    <a:pt x="36" y="8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6" y="10"/>
                    <a:pt x="35" y="10"/>
                  </a:cubicBezTo>
                  <a:cubicBezTo>
                    <a:pt x="35" y="10"/>
                    <a:pt x="35" y="10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0"/>
                    <a:pt x="36" y="9"/>
                    <a:pt x="36" y="9"/>
                  </a:cubicBezTo>
                  <a:cubicBezTo>
                    <a:pt x="36" y="9"/>
                    <a:pt x="36" y="8"/>
                    <a:pt x="36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6"/>
                    <a:pt x="37" y="6"/>
                    <a:pt x="37" y="5"/>
                  </a:cubicBezTo>
                  <a:cubicBezTo>
                    <a:pt x="37" y="5"/>
                    <a:pt x="37" y="4"/>
                    <a:pt x="37" y="4"/>
                  </a:cubicBezTo>
                  <a:cubicBezTo>
                    <a:pt x="37" y="3"/>
                    <a:pt x="37" y="2"/>
                    <a:pt x="36" y="2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4" y="3"/>
                    <a:pt x="34" y="3"/>
                  </a:cubicBezTo>
                  <a:cubicBezTo>
                    <a:pt x="34" y="3"/>
                    <a:pt x="33" y="4"/>
                    <a:pt x="33" y="4"/>
                  </a:cubicBezTo>
                  <a:cubicBezTo>
                    <a:pt x="33" y="5"/>
                    <a:pt x="33" y="5"/>
                    <a:pt x="33" y="6"/>
                  </a:cubicBezTo>
                  <a:cubicBezTo>
                    <a:pt x="33" y="6"/>
                    <a:pt x="33" y="6"/>
                    <a:pt x="33" y="7"/>
                  </a:cubicBezTo>
                  <a:cubicBezTo>
                    <a:pt x="34" y="7"/>
                    <a:pt x="34" y="8"/>
                    <a:pt x="34" y="9"/>
                  </a:cubicBezTo>
                  <a:cubicBezTo>
                    <a:pt x="34" y="9"/>
                    <a:pt x="34" y="9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3" y="7"/>
                    <a:pt x="33" y="6"/>
                  </a:cubicBezTo>
                  <a:cubicBezTo>
                    <a:pt x="33" y="6"/>
                    <a:pt x="32" y="5"/>
                    <a:pt x="32" y="5"/>
                  </a:cubicBezTo>
                  <a:cubicBezTo>
                    <a:pt x="32" y="5"/>
                    <a:pt x="31" y="5"/>
                    <a:pt x="31" y="5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30" y="7"/>
                    <a:pt x="30" y="8"/>
                    <a:pt x="30" y="8"/>
                  </a:cubicBezTo>
                  <a:cubicBezTo>
                    <a:pt x="30" y="8"/>
                    <a:pt x="30" y="8"/>
                    <a:pt x="30" y="9"/>
                  </a:cubicBezTo>
                  <a:cubicBezTo>
                    <a:pt x="30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9"/>
                    <a:pt x="33" y="9"/>
                    <a:pt x="33" y="9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1"/>
                    <a:pt x="33" y="11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2" y="12"/>
                    <a:pt x="32" y="12"/>
                    <a:pt x="31" y="12"/>
                  </a:cubicBezTo>
                  <a:cubicBezTo>
                    <a:pt x="31" y="12"/>
                    <a:pt x="31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2"/>
                    <a:pt x="31" y="12"/>
                  </a:cubicBezTo>
                  <a:cubicBezTo>
                    <a:pt x="30" y="12"/>
                    <a:pt x="30" y="12"/>
                    <a:pt x="31" y="13"/>
                  </a:cubicBezTo>
                  <a:cubicBezTo>
                    <a:pt x="30" y="13"/>
                    <a:pt x="30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6" y="13"/>
                    <a:pt x="24" y="10"/>
                    <a:pt x="24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1" y="10"/>
                    <a:pt x="20" y="13"/>
                    <a:pt x="17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2"/>
                    <a:pt x="14" y="12"/>
                  </a:cubicBezTo>
                  <a:cubicBezTo>
                    <a:pt x="14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4" y="11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9"/>
                  </a:cubicBezTo>
                  <a:cubicBezTo>
                    <a:pt x="13" y="9"/>
                    <a:pt x="13" y="9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6" y="8"/>
                    <a:pt x="16" y="8"/>
                  </a:cubicBezTo>
                  <a:cubicBezTo>
                    <a:pt x="16" y="8"/>
                    <a:pt x="16" y="7"/>
                    <a:pt x="16" y="7"/>
                  </a:cubicBezTo>
                  <a:cubicBezTo>
                    <a:pt x="16" y="6"/>
                    <a:pt x="15" y="5"/>
                    <a:pt x="15" y="5"/>
                  </a:cubicBezTo>
                  <a:cubicBezTo>
                    <a:pt x="14" y="5"/>
                    <a:pt x="14" y="5"/>
                    <a:pt x="13" y="5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8"/>
                    <a:pt x="12" y="7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5"/>
                    <a:pt x="12" y="4"/>
                  </a:cubicBezTo>
                  <a:cubicBezTo>
                    <a:pt x="12" y="4"/>
                    <a:pt x="12" y="3"/>
                    <a:pt x="12" y="3"/>
                  </a:cubicBezTo>
                  <a:cubicBezTo>
                    <a:pt x="12" y="3"/>
                    <a:pt x="10" y="0"/>
                    <a:pt x="10" y="0"/>
                  </a:cubicBezTo>
                  <a:cubicBezTo>
                    <a:pt x="10" y="0"/>
                    <a:pt x="10" y="0"/>
                    <a:pt x="9" y="2"/>
                  </a:cubicBezTo>
                  <a:cubicBezTo>
                    <a:pt x="9" y="2"/>
                    <a:pt x="8" y="3"/>
                    <a:pt x="8" y="4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8" y="6"/>
                    <a:pt x="8" y="6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9"/>
                    <a:pt x="10" y="9"/>
                  </a:cubicBezTo>
                  <a:cubicBezTo>
                    <a:pt x="10" y="9"/>
                    <a:pt x="10" y="10"/>
                    <a:pt x="10" y="10"/>
                  </a:cubicBezTo>
                  <a:cubicBezTo>
                    <a:pt x="10" y="10"/>
                    <a:pt x="10" y="10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8"/>
                    <a:pt x="9" y="8"/>
                    <a:pt x="8" y="7"/>
                  </a:cubicBezTo>
                  <a:cubicBezTo>
                    <a:pt x="8" y="7"/>
                    <a:pt x="8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8"/>
                    <a:pt x="5" y="9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0"/>
                    <a:pt x="7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8" y="11"/>
                    <a:pt x="8" y="12"/>
                  </a:cubicBezTo>
                  <a:cubicBezTo>
                    <a:pt x="8" y="12"/>
                    <a:pt x="8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4"/>
                    <a:pt x="8" y="15"/>
                  </a:cubicBezTo>
                  <a:cubicBezTo>
                    <a:pt x="7" y="15"/>
                    <a:pt x="7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4" y="15"/>
                    <a:pt x="2" y="13"/>
                    <a:pt x="1" y="12"/>
                  </a:cubicBezTo>
                  <a:cubicBezTo>
                    <a:pt x="1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9" y="21"/>
                    <a:pt x="16" y="20"/>
                    <a:pt x="23" y="2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" name="Freeform 59"/>
            <p:cNvSpPr>
              <a:spLocks/>
            </p:cNvSpPr>
            <p:nvPr userDrawn="1"/>
          </p:nvSpPr>
          <p:spPr bwMode="auto">
            <a:xfrm>
              <a:off x="8305" y="3056"/>
              <a:ext cx="64" cy="13"/>
            </a:xfrm>
            <a:custGeom>
              <a:avLst/>
              <a:gdLst>
                <a:gd name="T0" fmla="*/ 23 w 45"/>
                <a:gd name="T1" fmla="*/ 0 h 9"/>
                <a:gd name="T2" fmla="*/ 2 w 45"/>
                <a:gd name="T3" fmla="*/ 4 h 9"/>
                <a:gd name="T4" fmla="*/ 2 w 45"/>
                <a:gd name="T5" fmla="*/ 5 h 9"/>
                <a:gd name="T6" fmla="*/ 2 w 45"/>
                <a:gd name="T7" fmla="*/ 5 h 9"/>
                <a:gd name="T8" fmla="*/ 2 w 45"/>
                <a:gd name="T9" fmla="*/ 5 h 9"/>
                <a:gd name="T10" fmla="*/ 1 w 45"/>
                <a:gd name="T11" fmla="*/ 8 h 9"/>
                <a:gd name="T12" fmla="*/ 3 w 45"/>
                <a:gd name="T13" fmla="*/ 9 h 9"/>
                <a:gd name="T14" fmla="*/ 4 w 45"/>
                <a:gd name="T15" fmla="*/ 9 h 9"/>
                <a:gd name="T16" fmla="*/ 23 w 45"/>
                <a:gd name="T17" fmla="*/ 5 h 9"/>
                <a:gd name="T18" fmla="*/ 42 w 45"/>
                <a:gd name="T19" fmla="*/ 9 h 9"/>
                <a:gd name="T20" fmla="*/ 43 w 45"/>
                <a:gd name="T21" fmla="*/ 9 h 9"/>
                <a:gd name="T22" fmla="*/ 45 w 45"/>
                <a:gd name="T23" fmla="*/ 8 h 9"/>
                <a:gd name="T24" fmla="*/ 44 w 45"/>
                <a:gd name="T25" fmla="*/ 5 h 9"/>
                <a:gd name="T26" fmla="*/ 43 w 45"/>
                <a:gd name="T27" fmla="*/ 5 h 9"/>
                <a:gd name="T28" fmla="*/ 43 w 45"/>
                <a:gd name="T29" fmla="*/ 5 h 9"/>
                <a:gd name="T30" fmla="*/ 43 w 45"/>
                <a:gd name="T31" fmla="*/ 4 h 9"/>
                <a:gd name="T32" fmla="*/ 23 w 45"/>
                <a:gd name="T3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9">
                  <a:moveTo>
                    <a:pt x="23" y="0"/>
                  </a:moveTo>
                  <a:cubicBezTo>
                    <a:pt x="16" y="0"/>
                    <a:pt x="9" y="2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6"/>
                    <a:pt x="1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10" y="6"/>
                    <a:pt x="16" y="5"/>
                    <a:pt x="23" y="5"/>
                  </a:cubicBezTo>
                  <a:cubicBezTo>
                    <a:pt x="29" y="5"/>
                    <a:pt x="36" y="6"/>
                    <a:pt x="42" y="9"/>
                  </a:cubicBezTo>
                  <a:cubicBezTo>
                    <a:pt x="42" y="9"/>
                    <a:pt x="42" y="9"/>
                    <a:pt x="43" y="9"/>
                  </a:cubicBezTo>
                  <a:cubicBezTo>
                    <a:pt x="43" y="9"/>
                    <a:pt x="44" y="8"/>
                    <a:pt x="45" y="8"/>
                  </a:cubicBezTo>
                  <a:cubicBezTo>
                    <a:pt x="45" y="6"/>
                    <a:pt x="45" y="5"/>
                    <a:pt x="44" y="5"/>
                  </a:cubicBezTo>
                  <a:cubicBezTo>
                    <a:pt x="44" y="5"/>
                    <a:pt x="44" y="5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5"/>
                    <a:pt x="43" y="4"/>
                    <a:pt x="43" y="4"/>
                  </a:cubicBezTo>
                  <a:cubicBezTo>
                    <a:pt x="37" y="2"/>
                    <a:pt x="30" y="0"/>
                    <a:pt x="2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" name="Freeform 60"/>
            <p:cNvSpPr>
              <a:spLocks/>
            </p:cNvSpPr>
            <p:nvPr userDrawn="1"/>
          </p:nvSpPr>
          <p:spPr bwMode="auto">
            <a:xfrm>
              <a:off x="8340" y="2991"/>
              <a:ext cx="3" cy="7"/>
            </a:xfrm>
            <a:custGeom>
              <a:avLst/>
              <a:gdLst>
                <a:gd name="T0" fmla="*/ 0 w 2"/>
                <a:gd name="T1" fmla="*/ 3 h 5"/>
                <a:gd name="T2" fmla="*/ 0 w 2"/>
                <a:gd name="T3" fmla="*/ 4 h 5"/>
                <a:gd name="T4" fmla="*/ 2 w 2"/>
                <a:gd name="T5" fmla="*/ 5 h 5"/>
                <a:gd name="T6" fmla="*/ 2 w 2"/>
                <a:gd name="T7" fmla="*/ 0 h 5"/>
                <a:gd name="T8" fmla="*/ 0 w 2"/>
                <a:gd name="T9" fmla="*/ 1 h 5"/>
                <a:gd name="T10" fmla="*/ 0 w 2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5">
                  <a:moveTo>
                    <a:pt x="0" y="3"/>
                  </a:moveTo>
                  <a:cubicBezTo>
                    <a:pt x="0" y="3"/>
                    <a:pt x="0" y="3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" name="Freeform 61"/>
            <p:cNvSpPr>
              <a:spLocks/>
            </p:cNvSpPr>
            <p:nvPr userDrawn="1"/>
          </p:nvSpPr>
          <p:spPr bwMode="auto">
            <a:xfrm>
              <a:off x="8333" y="2988"/>
              <a:ext cx="7" cy="5"/>
            </a:xfrm>
            <a:custGeom>
              <a:avLst/>
              <a:gdLst>
                <a:gd name="T0" fmla="*/ 3 w 5"/>
                <a:gd name="T1" fmla="*/ 2 h 3"/>
                <a:gd name="T2" fmla="*/ 4 w 5"/>
                <a:gd name="T3" fmla="*/ 3 h 3"/>
                <a:gd name="T4" fmla="*/ 5 w 5"/>
                <a:gd name="T5" fmla="*/ 0 h 3"/>
                <a:gd name="T6" fmla="*/ 0 w 5"/>
                <a:gd name="T7" fmla="*/ 0 h 3"/>
                <a:gd name="T8" fmla="*/ 2 w 5"/>
                <a:gd name="T9" fmla="*/ 3 h 3"/>
                <a:gd name="T10" fmla="*/ 3 w 5"/>
                <a:gd name="T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3" y="2"/>
                  </a:moveTo>
                  <a:cubicBezTo>
                    <a:pt x="3" y="2"/>
                    <a:pt x="4" y="2"/>
                    <a:pt x="4" y="3"/>
                  </a:cubicBezTo>
                  <a:cubicBezTo>
                    <a:pt x="4" y="2"/>
                    <a:pt x="5" y="1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" name="Freeform 62"/>
            <p:cNvSpPr>
              <a:spLocks/>
            </p:cNvSpPr>
            <p:nvPr userDrawn="1"/>
          </p:nvSpPr>
          <p:spPr bwMode="auto">
            <a:xfrm>
              <a:off x="8330" y="2991"/>
              <a:ext cx="5" cy="7"/>
            </a:xfrm>
            <a:custGeom>
              <a:avLst/>
              <a:gdLst>
                <a:gd name="T0" fmla="*/ 2 w 3"/>
                <a:gd name="T1" fmla="*/ 3 h 5"/>
                <a:gd name="T2" fmla="*/ 3 w 3"/>
                <a:gd name="T3" fmla="*/ 1 h 5"/>
                <a:gd name="T4" fmla="*/ 0 w 3"/>
                <a:gd name="T5" fmla="*/ 0 h 5"/>
                <a:gd name="T6" fmla="*/ 0 w 3"/>
                <a:gd name="T7" fmla="*/ 5 h 5"/>
                <a:gd name="T8" fmla="*/ 3 w 3"/>
                <a:gd name="T9" fmla="*/ 4 h 5"/>
                <a:gd name="T10" fmla="*/ 2 w 3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2" y="3"/>
                  </a:moveTo>
                  <a:cubicBezTo>
                    <a:pt x="2" y="2"/>
                    <a:pt x="3" y="2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2" y="4"/>
                    <a:pt x="3" y="4"/>
                  </a:cubicBezTo>
                  <a:cubicBezTo>
                    <a:pt x="3" y="3"/>
                    <a:pt x="2" y="3"/>
                    <a:pt x="2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" name="Freeform 63"/>
            <p:cNvSpPr>
              <a:spLocks/>
            </p:cNvSpPr>
            <p:nvPr userDrawn="1"/>
          </p:nvSpPr>
          <p:spPr bwMode="auto">
            <a:xfrm>
              <a:off x="8333" y="2998"/>
              <a:ext cx="7" cy="3"/>
            </a:xfrm>
            <a:custGeom>
              <a:avLst/>
              <a:gdLst>
                <a:gd name="T0" fmla="*/ 5 w 5"/>
                <a:gd name="T1" fmla="*/ 2 h 2"/>
                <a:gd name="T2" fmla="*/ 4 w 5"/>
                <a:gd name="T3" fmla="*/ 0 h 2"/>
                <a:gd name="T4" fmla="*/ 3 w 5"/>
                <a:gd name="T5" fmla="*/ 0 h 2"/>
                <a:gd name="T6" fmla="*/ 2 w 5"/>
                <a:gd name="T7" fmla="*/ 0 h 2"/>
                <a:gd name="T8" fmla="*/ 0 w 5"/>
                <a:gd name="T9" fmla="*/ 2 h 2"/>
                <a:gd name="T10" fmla="*/ 5 w 5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lnTo>
                    <a:pt x="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" name="Freeform 64"/>
            <p:cNvSpPr>
              <a:spLocks/>
            </p:cNvSpPr>
            <p:nvPr userDrawn="1"/>
          </p:nvSpPr>
          <p:spPr bwMode="auto">
            <a:xfrm>
              <a:off x="8333" y="2991"/>
              <a:ext cx="7" cy="7"/>
            </a:xfrm>
            <a:custGeom>
              <a:avLst/>
              <a:gdLst>
                <a:gd name="T0" fmla="*/ 5 w 5"/>
                <a:gd name="T1" fmla="*/ 1 h 5"/>
                <a:gd name="T2" fmla="*/ 4 w 5"/>
                <a:gd name="T3" fmla="*/ 1 h 5"/>
                <a:gd name="T4" fmla="*/ 3 w 5"/>
                <a:gd name="T5" fmla="*/ 0 h 5"/>
                <a:gd name="T6" fmla="*/ 1 w 5"/>
                <a:gd name="T7" fmla="*/ 1 h 5"/>
                <a:gd name="T8" fmla="*/ 1 w 5"/>
                <a:gd name="T9" fmla="*/ 1 h 5"/>
                <a:gd name="T10" fmla="*/ 0 w 5"/>
                <a:gd name="T11" fmla="*/ 3 h 5"/>
                <a:gd name="T12" fmla="*/ 1 w 5"/>
                <a:gd name="T13" fmla="*/ 4 h 5"/>
                <a:gd name="T14" fmla="*/ 1 w 5"/>
                <a:gd name="T15" fmla="*/ 5 h 5"/>
                <a:gd name="T16" fmla="*/ 3 w 5"/>
                <a:gd name="T17" fmla="*/ 5 h 5"/>
                <a:gd name="T18" fmla="*/ 4 w 5"/>
                <a:gd name="T19" fmla="*/ 5 h 5"/>
                <a:gd name="T20" fmla="*/ 5 w 5"/>
                <a:gd name="T21" fmla="*/ 4 h 5"/>
                <a:gd name="T22" fmla="*/ 5 w 5"/>
                <a:gd name="T23" fmla="*/ 3 h 5"/>
                <a:gd name="T24" fmla="*/ 5 w 5"/>
                <a:gd name="T2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" name="Freeform 65"/>
            <p:cNvSpPr>
              <a:spLocks/>
            </p:cNvSpPr>
            <p:nvPr userDrawn="1"/>
          </p:nvSpPr>
          <p:spPr bwMode="auto">
            <a:xfrm>
              <a:off x="8329" y="3031"/>
              <a:ext cx="6" cy="10"/>
            </a:xfrm>
            <a:custGeom>
              <a:avLst/>
              <a:gdLst>
                <a:gd name="T0" fmla="*/ 0 w 4"/>
                <a:gd name="T1" fmla="*/ 7 h 7"/>
                <a:gd name="T2" fmla="*/ 4 w 4"/>
                <a:gd name="T3" fmla="*/ 5 h 7"/>
                <a:gd name="T4" fmla="*/ 3 w 4"/>
                <a:gd name="T5" fmla="*/ 4 h 7"/>
                <a:gd name="T6" fmla="*/ 4 w 4"/>
                <a:gd name="T7" fmla="*/ 2 h 7"/>
                <a:gd name="T8" fmla="*/ 0 w 4"/>
                <a:gd name="T9" fmla="*/ 0 h 7"/>
                <a:gd name="T10" fmla="*/ 0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cubicBezTo>
                    <a:pt x="1" y="6"/>
                    <a:pt x="3" y="5"/>
                    <a:pt x="4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4" y="2"/>
                  </a:cubicBezTo>
                  <a:cubicBezTo>
                    <a:pt x="3" y="2"/>
                    <a:pt x="1" y="1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" name="Freeform 66"/>
            <p:cNvSpPr>
              <a:spLocks/>
            </p:cNvSpPr>
            <p:nvPr userDrawn="1"/>
          </p:nvSpPr>
          <p:spPr bwMode="auto">
            <a:xfrm>
              <a:off x="8340" y="3031"/>
              <a:ext cx="5" cy="10"/>
            </a:xfrm>
            <a:custGeom>
              <a:avLst/>
              <a:gdLst>
                <a:gd name="T0" fmla="*/ 3 w 3"/>
                <a:gd name="T1" fmla="*/ 7 h 7"/>
                <a:gd name="T2" fmla="*/ 3 w 3"/>
                <a:gd name="T3" fmla="*/ 0 h 7"/>
                <a:gd name="T4" fmla="*/ 0 w 3"/>
                <a:gd name="T5" fmla="*/ 2 h 7"/>
                <a:gd name="T6" fmla="*/ 0 w 3"/>
                <a:gd name="T7" fmla="*/ 3 h 7"/>
                <a:gd name="T8" fmla="*/ 0 w 3"/>
                <a:gd name="T9" fmla="*/ 5 h 7"/>
                <a:gd name="T10" fmla="*/ 3 w 3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5"/>
                    <a:pt x="2" y="6"/>
                    <a:pt x="3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" name="Freeform 67"/>
            <p:cNvSpPr>
              <a:spLocks/>
            </p:cNvSpPr>
            <p:nvPr userDrawn="1"/>
          </p:nvSpPr>
          <p:spPr bwMode="auto">
            <a:xfrm>
              <a:off x="8332" y="3028"/>
              <a:ext cx="10" cy="4"/>
            </a:xfrm>
            <a:custGeom>
              <a:avLst/>
              <a:gdLst>
                <a:gd name="T0" fmla="*/ 2 w 7"/>
                <a:gd name="T1" fmla="*/ 3 h 3"/>
                <a:gd name="T2" fmla="*/ 3 w 7"/>
                <a:gd name="T3" fmla="*/ 3 h 3"/>
                <a:gd name="T4" fmla="*/ 4 w 7"/>
                <a:gd name="T5" fmla="*/ 3 h 3"/>
                <a:gd name="T6" fmla="*/ 5 w 7"/>
                <a:gd name="T7" fmla="*/ 3 h 3"/>
                <a:gd name="T8" fmla="*/ 7 w 7"/>
                <a:gd name="T9" fmla="*/ 0 h 3"/>
                <a:gd name="T10" fmla="*/ 0 w 7"/>
                <a:gd name="T11" fmla="*/ 0 h 3"/>
                <a:gd name="T12" fmla="*/ 2 w 7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3">
                  <a:moveTo>
                    <a:pt x="2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2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2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" name="Freeform 68"/>
            <p:cNvSpPr>
              <a:spLocks/>
            </p:cNvSpPr>
            <p:nvPr userDrawn="1"/>
          </p:nvSpPr>
          <p:spPr bwMode="auto">
            <a:xfrm>
              <a:off x="8302" y="3032"/>
              <a:ext cx="6" cy="6"/>
            </a:xfrm>
            <a:custGeom>
              <a:avLst/>
              <a:gdLst>
                <a:gd name="T0" fmla="*/ 1 w 4"/>
                <a:gd name="T1" fmla="*/ 4 h 4"/>
                <a:gd name="T2" fmla="*/ 1 w 4"/>
                <a:gd name="T3" fmla="*/ 4 h 4"/>
                <a:gd name="T4" fmla="*/ 2 w 4"/>
                <a:gd name="T5" fmla="*/ 4 h 4"/>
                <a:gd name="T6" fmla="*/ 4 w 4"/>
                <a:gd name="T7" fmla="*/ 0 h 4"/>
                <a:gd name="T8" fmla="*/ 0 w 4"/>
                <a:gd name="T9" fmla="*/ 1 h 4"/>
                <a:gd name="T10" fmla="*/ 1 w 4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1"/>
                    <a:pt x="4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" name="Freeform 69"/>
            <p:cNvSpPr>
              <a:spLocks/>
            </p:cNvSpPr>
            <p:nvPr userDrawn="1"/>
          </p:nvSpPr>
          <p:spPr bwMode="auto">
            <a:xfrm>
              <a:off x="8306" y="3035"/>
              <a:ext cx="6" cy="10"/>
            </a:xfrm>
            <a:custGeom>
              <a:avLst/>
              <a:gdLst>
                <a:gd name="T0" fmla="*/ 4 w 4"/>
                <a:gd name="T1" fmla="*/ 7 h 7"/>
                <a:gd name="T2" fmla="*/ 3 w 4"/>
                <a:gd name="T3" fmla="*/ 0 h 7"/>
                <a:gd name="T4" fmla="*/ 0 w 4"/>
                <a:gd name="T5" fmla="*/ 3 h 7"/>
                <a:gd name="T6" fmla="*/ 1 w 4"/>
                <a:gd name="T7" fmla="*/ 4 h 7"/>
                <a:gd name="T8" fmla="*/ 1 w 4"/>
                <a:gd name="T9" fmla="*/ 5 h 7"/>
                <a:gd name="T10" fmla="*/ 4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4" y="7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3" y="6"/>
                    <a:pt x="4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" name="Freeform 70"/>
            <p:cNvSpPr>
              <a:spLocks/>
            </p:cNvSpPr>
            <p:nvPr userDrawn="1"/>
          </p:nvSpPr>
          <p:spPr bwMode="auto">
            <a:xfrm>
              <a:off x="8301" y="3038"/>
              <a:ext cx="7" cy="7"/>
            </a:xfrm>
            <a:custGeom>
              <a:avLst/>
              <a:gdLst>
                <a:gd name="T0" fmla="*/ 4 w 5"/>
                <a:gd name="T1" fmla="*/ 0 h 5"/>
                <a:gd name="T2" fmla="*/ 2 w 5"/>
                <a:gd name="T3" fmla="*/ 0 h 5"/>
                <a:gd name="T4" fmla="*/ 1 w 5"/>
                <a:gd name="T5" fmla="*/ 0 h 5"/>
                <a:gd name="T6" fmla="*/ 0 w 5"/>
                <a:gd name="T7" fmla="*/ 1 h 5"/>
                <a:gd name="T8" fmla="*/ 0 w 5"/>
                <a:gd name="T9" fmla="*/ 2 h 5"/>
                <a:gd name="T10" fmla="*/ 0 w 5"/>
                <a:gd name="T11" fmla="*/ 4 h 5"/>
                <a:gd name="T12" fmla="*/ 1 w 5"/>
                <a:gd name="T13" fmla="*/ 4 h 5"/>
                <a:gd name="T14" fmla="*/ 2 w 5"/>
                <a:gd name="T15" fmla="*/ 5 h 5"/>
                <a:gd name="T16" fmla="*/ 4 w 5"/>
                <a:gd name="T17" fmla="*/ 4 h 5"/>
                <a:gd name="T18" fmla="*/ 4 w 5"/>
                <a:gd name="T19" fmla="*/ 4 h 5"/>
                <a:gd name="T20" fmla="*/ 5 w 5"/>
                <a:gd name="T21" fmla="*/ 2 h 5"/>
                <a:gd name="T22" fmla="*/ 4 w 5"/>
                <a:gd name="T23" fmla="*/ 1 h 5"/>
                <a:gd name="T24" fmla="*/ 4 w 5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" name="Freeform 71"/>
            <p:cNvSpPr>
              <a:spLocks/>
            </p:cNvSpPr>
            <p:nvPr userDrawn="1"/>
          </p:nvSpPr>
          <p:spPr bwMode="auto">
            <a:xfrm>
              <a:off x="8333" y="3032"/>
              <a:ext cx="7" cy="7"/>
            </a:xfrm>
            <a:custGeom>
              <a:avLst/>
              <a:gdLst>
                <a:gd name="T0" fmla="*/ 4 w 5"/>
                <a:gd name="T1" fmla="*/ 0 h 5"/>
                <a:gd name="T2" fmla="*/ 3 w 5"/>
                <a:gd name="T3" fmla="*/ 0 h 5"/>
                <a:gd name="T4" fmla="*/ 1 w 5"/>
                <a:gd name="T5" fmla="*/ 0 h 5"/>
                <a:gd name="T6" fmla="*/ 1 w 5"/>
                <a:gd name="T7" fmla="*/ 1 h 5"/>
                <a:gd name="T8" fmla="*/ 0 w 5"/>
                <a:gd name="T9" fmla="*/ 2 h 5"/>
                <a:gd name="T10" fmla="*/ 1 w 5"/>
                <a:gd name="T11" fmla="*/ 4 h 5"/>
                <a:gd name="T12" fmla="*/ 1 w 5"/>
                <a:gd name="T13" fmla="*/ 4 h 5"/>
                <a:gd name="T14" fmla="*/ 3 w 5"/>
                <a:gd name="T15" fmla="*/ 5 h 5"/>
                <a:gd name="T16" fmla="*/ 4 w 5"/>
                <a:gd name="T17" fmla="*/ 4 h 5"/>
                <a:gd name="T18" fmla="*/ 5 w 5"/>
                <a:gd name="T19" fmla="*/ 4 h 5"/>
                <a:gd name="T20" fmla="*/ 5 w 5"/>
                <a:gd name="T21" fmla="*/ 2 h 5"/>
                <a:gd name="T22" fmla="*/ 5 w 5"/>
                <a:gd name="T23" fmla="*/ 1 h 5"/>
                <a:gd name="T24" fmla="*/ 4 w 5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4" y="1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" name="Freeform 72"/>
            <p:cNvSpPr>
              <a:spLocks/>
            </p:cNvSpPr>
            <p:nvPr userDrawn="1"/>
          </p:nvSpPr>
          <p:spPr bwMode="auto">
            <a:xfrm>
              <a:off x="8367" y="3038"/>
              <a:ext cx="7" cy="7"/>
            </a:xfrm>
            <a:custGeom>
              <a:avLst/>
              <a:gdLst>
                <a:gd name="T0" fmla="*/ 4 w 5"/>
                <a:gd name="T1" fmla="*/ 1 h 5"/>
                <a:gd name="T2" fmla="*/ 3 w 5"/>
                <a:gd name="T3" fmla="*/ 0 h 5"/>
                <a:gd name="T4" fmla="*/ 2 w 5"/>
                <a:gd name="T5" fmla="*/ 0 h 5"/>
                <a:gd name="T6" fmla="*/ 1 w 5"/>
                <a:gd name="T7" fmla="*/ 0 h 5"/>
                <a:gd name="T8" fmla="*/ 0 w 5"/>
                <a:gd name="T9" fmla="*/ 1 h 5"/>
                <a:gd name="T10" fmla="*/ 0 w 5"/>
                <a:gd name="T11" fmla="*/ 2 h 5"/>
                <a:gd name="T12" fmla="*/ 0 w 5"/>
                <a:gd name="T13" fmla="*/ 4 h 5"/>
                <a:gd name="T14" fmla="*/ 1 w 5"/>
                <a:gd name="T15" fmla="*/ 4 h 5"/>
                <a:gd name="T16" fmla="*/ 2 w 5"/>
                <a:gd name="T17" fmla="*/ 5 h 5"/>
                <a:gd name="T18" fmla="*/ 3 w 5"/>
                <a:gd name="T19" fmla="*/ 4 h 5"/>
                <a:gd name="T20" fmla="*/ 4 w 5"/>
                <a:gd name="T21" fmla="*/ 4 h 5"/>
                <a:gd name="T22" fmla="*/ 5 w 5"/>
                <a:gd name="T23" fmla="*/ 2 h 5"/>
                <a:gd name="T24" fmla="*/ 4 w 5"/>
                <a:gd name="T2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4" y="1"/>
                  </a:move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5" y="3"/>
                    <a:pt x="5" y="2"/>
                  </a:cubicBezTo>
                  <a:cubicBezTo>
                    <a:pt x="5" y="2"/>
                    <a:pt x="4" y="2"/>
                    <a:pt x="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" name="Freeform 73"/>
            <p:cNvSpPr>
              <a:spLocks/>
            </p:cNvSpPr>
            <p:nvPr userDrawn="1"/>
          </p:nvSpPr>
          <p:spPr bwMode="auto">
            <a:xfrm>
              <a:off x="8366" y="3032"/>
              <a:ext cx="7" cy="6"/>
            </a:xfrm>
            <a:custGeom>
              <a:avLst/>
              <a:gdLst>
                <a:gd name="T0" fmla="*/ 4 w 5"/>
                <a:gd name="T1" fmla="*/ 4 h 4"/>
                <a:gd name="T2" fmla="*/ 3 w 5"/>
                <a:gd name="T3" fmla="*/ 4 h 4"/>
                <a:gd name="T4" fmla="*/ 2 w 5"/>
                <a:gd name="T5" fmla="*/ 4 h 4"/>
                <a:gd name="T6" fmla="*/ 0 w 5"/>
                <a:gd name="T7" fmla="*/ 0 h 4"/>
                <a:gd name="T8" fmla="*/ 5 w 5"/>
                <a:gd name="T9" fmla="*/ 1 h 4"/>
                <a:gd name="T10" fmla="*/ 4 w 5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3"/>
                    <a:pt x="1" y="1"/>
                    <a:pt x="0" y="0"/>
                  </a:cubicBezTo>
                  <a:cubicBezTo>
                    <a:pt x="5" y="1"/>
                    <a:pt x="5" y="1"/>
                    <a:pt x="5" y="1"/>
                  </a:cubicBezTo>
                  <a:lnTo>
                    <a:pt x="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" name="Freeform 74"/>
            <p:cNvSpPr>
              <a:spLocks/>
            </p:cNvSpPr>
            <p:nvPr userDrawn="1"/>
          </p:nvSpPr>
          <p:spPr bwMode="auto">
            <a:xfrm>
              <a:off x="8362" y="3035"/>
              <a:ext cx="5" cy="10"/>
            </a:xfrm>
            <a:custGeom>
              <a:avLst/>
              <a:gdLst>
                <a:gd name="T0" fmla="*/ 0 w 4"/>
                <a:gd name="T1" fmla="*/ 7 h 7"/>
                <a:gd name="T2" fmla="*/ 2 w 4"/>
                <a:gd name="T3" fmla="*/ 0 h 7"/>
                <a:gd name="T4" fmla="*/ 4 w 4"/>
                <a:gd name="T5" fmla="*/ 3 h 7"/>
                <a:gd name="T6" fmla="*/ 4 w 4"/>
                <a:gd name="T7" fmla="*/ 4 h 7"/>
                <a:gd name="T8" fmla="*/ 4 w 4"/>
                <a:gd name="T9" fmla="*/ 5 h 7"/>
                <a:gd name="T10" fmla="*/ 0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3" y="5"/>
                    <a:pt x="1" y="6"/>
                    <a:pt x="0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" name="Rectangle 75"/>
            <p:cNvSpPr>
              <a:spLocks noChangeArrowheads="1"/>
            </p:cNvSpPr>
            <p:nvPr userDrawn="1"/>
          </p:nvSpPr>
          <p:spPr bwMode="auto">
            <a:xfrm>
              <a:off x="8333" y="3012"/>
              <a:ext cx="7" cy="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" name="Oval 76"/>
            <p:cNvSpPr>
              <a:spLocks noChangeArrowheads="1"/>
            </p:cNvSpPr>
            <p:nvPr userDrawn="1"/>
          </p:nvSpPr>
          <p:spPr bwMode="auto">
            <a:xfrm>
              <a:off x="8332" y="3001"/>
              <a:ext cx="10" cy="1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" name="Freeform 77"/>
            <p:cNvSpPr>
              <a:spLocks/>
            </p:cNvSpPr>
            <p:nvPr userDrawn="1"/>
          </p:nvSpPr>
          <p:spPr bwMode="auto">
            <a:xfrm>
              <a:off x="8297" y="3010"/>
              <a:ext cx="36" cy="21"/>
            </a:xfrm>
            <a:custGeom>
              <a:avLst/>
              <a:gdLst>
                <a:gd name="T0" fmla="*/ 26 w 26"/>
                <a:gd name="T1" fmla="*/ 3 h 15"/>
                <a:gd name="T2" fmla="*/ 17 w 26"/>
                <a:gd name="T3" fmla="*/ 1 h 15"/>
                <a:gd name="T4" fmla="*/ 12 w 26"/>
                <a:gd name="T5" fmla="*/ 0 h 15"/>
                <a:gd name="T6" fmla="*/ 5 w 26"/>
                <a:gd name="T7" fmla="*/ 2 h 15"/>
                <a:gd name="T8" fmla="*/ 3 w 26"/>
                <a:gd name="T9" fmla="*/ 15 h 15"/>
                <a:gd name="T10" fmla="*/ 5 w 26"/>
                <a:gd name="T11" fmla="*/ 14 h 15"/>
                <a:gd name="T12" fmla="*/ 6 w 26"/>
                <a:gd name="T13" fmla="*/ 5 h 15"/>
                <a:gd name="T14" fmla="*/ 12 w 26"/>
                <a:gd name="T15" fmla="*/ 3 h 15"/>
                <a:gd name="T16" fmla="*/ 16 w 26"/>
                <a:gd name="T17" fmla="*/ 4 h 15"/>
                <a:gd name="T18" fmla="*/ 26 w 26"/>
                <a:gd name="T19" fmla="*/ 6 h 15"/>
                <a:gd name="T20" fmla="*/ 26 w 26"/>
                <a:gd name="T21" fmla="*/ 5 h 15"/>
                <a:gd name="T22" fmla="*/ 26 w 26"/>
                <a:gd name="T23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15">
                  <a:moveTo>
                    <a:pt x="26" y="3"/>
                  </a:moveTo>
                  <a:cubicBezTo>
                    <a:pt x="23" y="3"/>
                    <a:pt x="20" y="2"/>
                    <a:pt x="17" y="1"/>
                  </a:cubicBezTo>
                  <a:cubicBezTo>
                    <a:pt x="15" y="0"/>
                    <a:pt x="13" y="0"/>
                    <a:pt x="12" y="0"/>
                  </a:cubicBezTo>
                  <a:cubicBezTo>
                    <a:pt x="9" y="0"/>
                    <a:pt x="6" y="1"/>
                    <a:pt x="5" y="2"/>
                  </a:cubicBezTo>
                  <a:cubicBezTo>
                    <a:pt x="0" y="7"/>
                    <a:pt x="1" y="12"/>
                    <a:pt x="3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1"/>
                    <a:pt x="3" y="8"/>
                    <a:pt x="6" y="5"/>
                  </a:cubicBezTo>
                  <a:cubicBezTo>
                    <a:pt x="8" y="3"/>
                    <a:pt x="10" y="3"/>
                    <a:pt x="12" y="3"/>
                  </a:cubicBezTo>
                  <a:cubicBezTo>
                    <a:pt x="13" y="3"/>
                    <a:pt x="14" y="3"/>
                    <a:pt x="16" y="4"/>
                  </a:cubicBezTo>
                  <a:cubicBezTo>
                    <a:pt x="20" y="5"/>
                    <a:pt x="22" y="6"/>
                    <a:pt x="26" y="6"/>
                  </a:cubicBezTo>
                  <a:cubicBezTo>
                    <a:pt x="26" y="5"/>
                    <a:pt x="26" y="5"/>
                    <a:pt x="26" y="5"/>
                  </a:cubicBezTo>
                  <a:lnTo>
                    <a:pt x="26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" name="Freeform 78"/>
            <p:cNvSpPr>
              <a:spLocks/>
            </p:cNvSpPr>
            <p:nvPr userDrawn="1"/>
          </p:nvSpPr>
          <p:spPr bwMode="auto">
            <a:xfrm>
              <a:off x="8340" y="3010"/>
              <a:ext cx="39" cy="21"/>
            </a:xfrm>
            <a:custGeom>
              <a:avLst/>
              <a:gdLst>
                <a:gd name="T0" fmla="*/ 20 w 27"/>
                <a:gd name="T1" fmla="*/ 5 h 15"/>
                <a:gd name="T2" fmla="*/ 21 w 27"/>
                <a:gd name="T3" fmla="*/ 14 h 15"/>
                <a:gd name="T4" fmla="*/ 24 w 27"/>
                <a:gd name="T5" fmla="*/ 15 h 15"/>
                <a:gd name="T6" fmla="*/ 22 w 27"/>
                <a:gd name="T7" fmla="*/ 2 h 15"/>
                <a:gd name="T8" fmla="*/ 15 w 27"/>
                <a:gd name="T9" fmla="*/ 0 h 15"/>
                <a:gd name="T10" fmla="*/ 9 w 27"/>
                <a:gd name="T11" fmla="*/ 1 h 15"/>
                <a:gd name="T12" fmla="*/ 0 w 27"/>
                <a:gd name="T13" fmla="*/ 3 h 15"/>
                <a:gd name="T14" fmla="*/ 0 w 27"/>
                <a:gd name="T15" fmla="*/ 5 h 15"/>
                <a:gd name="T16" fmla="*/ 0 w 27"/>
                <a:gd name="T17" fmla="*/ 6 h 15"/>
                <a:gd name="T18" fmla="*/ 10 w 27"/>
                <a:gd name="T19" fmla="*/ 4 h 15"/>
                <a:gd name="T20" fmla="*/ 15 w 27"/>
                <a:gd name="T21" fmla="*/ 3 h 15"/>
                <a:gd name="T22" fmla="*/ 20 w 27"/>
                <a:gd name="T2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15">
                  <a:moveTo>
                    <a:pt x="20" y="5"/>
                  </a:moveTo>
                  <a:cubicBezTo>
                    <a:pt x="23" y="8"/>
                    <a:pt x="22" y="11"/>
                    <a:pt x="21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2"/>
                    <a:pt x="27" y="7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3" y="0"/>
                    <a:pt x="11" y="0"/>
                    <a:pt x="9" y="1"/>
                  </a:cubicBezTo>
                  <a:cubicBezTo>
                    <a:pt x="6" y="2"/>
                    <a:pt x="4" y="3"/>
                    <a:pt x="0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6"/>
                    <a:pt x="7" y="5"/>
                    <a:pt x="10" y="4"/>
                  </a:cubicBezTo>
                  <a:cubicBezTo>
                    <a:pt x="12" y="3"/>
                    <a:pt x="14" y="3"/>
                    <a:pt x="15" y="3"/>
                  </a:cubicBezTo>
                  <a:cubicBezTo>
                    <a:pt x="17" y="3"/>
                    <a:pt x="19" y="3"/>
                    <a:pt x="2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" name="Freeform 79"/>
            <p:cNvSpPr>
              <a:spLocks/>
            </p:cNvSpPr>
            <p:nvPr userDrawn="1"/>
          </p:nvSpPr>
          <p:spPr bwMode="auto">
            <a:xfrm>
              <a:off x="8275" y="3128"/>
              <a:ext cx="41" cy="27"/>
            </a:xfrm>
            <a:custGeom>
              <a:avLst/>
              <a:gdLst>
                <a:gd name="T0" fmla="*/ 21 w 29"/>
                <a:gd name="T1" fmla="*/ 11 h 19"/>
                <a:gd name="T2" fmla="*/ 21 w 29"/>
                <a:gd name="T3" fmla="*/ 10 h 19"/>
                <a:gd name="T4" fmla="*/ 26 w 29"/>
                <a:gd name="T5" fmla="*/ 5 h 19"/>
                <a:gd name="T6" fmla="*/ 22 w 29"/>
                <a:gd name="T7" fmla="*/ 3 h 19"/>
                <a:gd name="T8" fmla="*/ 18 w 29"/>
                <a:gd name="T9" fmla="*/ 5 h 19"/>
                <a:gd name="T10" fmla="*/ 17 w 29"/>
                <a:gd name="T11" fmla="*/ 4 h 19"/>
                <a:gd name="T12" fmla="*/ 18 w 29"/>
                <a:gd name="T13" fmla="*/ 1 h 19"/>
                <a:gd name="T14" fmla="*/ 16 w 29"/>
                <a:gd name="T15" fmla="*/ 0 h 19"/>
                <a:gd name="T16" fmla="*/ 15 w 29"/>
                <a:gd name="T17" fmla="*/ 0 h 19"/>
                <a:gd name="T18" fmla="*/ 14 w 29"/>
                <a:gd name="T19" fmla="*/ 3 h 19"/>
                <a:gd name="T20" fmla="*/ 15 w 29"/>
                <a:gd name="T21" fmla="*/ 6 h 19"/>
                <a:gd name="T22" fmla="*/ 15 w 29"/>
                <a:gd name="T23" fmla="*/ 7 h 19"/>
                <a:gd name="T24" fmla="*/ 14 w 29"/>
                <a:gd name="T25" fmla="*/ 7 h 19"/>
                <a:gd name="T26" fmla="*/ 13 w 29"/>
                <a:gd name="T27" fmla="*/ 7 h 19"/>
                <a:gd name="T28" fmla="*/ 12 w 29"/>
                <a:gd name="T29" fmla="*/ 8 h 19"/>
                <a:gd name="T30" fmla="*/ 12 w 29"/>
                <a:gd name="T31" fmla="*/ 8 h 19"/>
                <a:gd name="T32" fmla="*/ 11 w 29"/>
                <a:gd name="T33" fmla="*/ 9 h 19"/>
                <a:gd name="T34" fmla="*/ 10 w 29"/>
                <a:gd name="T35" fmla="*/ 9 h 19"/>
                <a:gd name="T36" fmla="*/ 9 w 29"/>
                <a:gd name="T37" fmla="*/ 10 h 19"/>
                <a:gd name="T38" fmla="*/ 8 w 29"/>
                <a:gd name="T39" fmla="*/ 10 h 19"/>
                <a:gd name="T40" fmla="*/ 8 w 29"/>
                <a:gd name="T41" fmla="*/ 11 h 19"/>
                <a:gd name="T42" fmla="*/ 7 w 29"/>
                <a:gd name="T43" fmla="*/ 11 h 19"/>
                <a:gd name="T44" fmla="*/ 6 w 29"/>
                <a:gd name="T45" fmla="*/ 12 h 19"/>
                <a:gd name="T46" fmla="*/ 5 w 29"/>
                <a:gd name="T47" fmla="*/ 12 h 19"/>
                <a:gd name="T48" fmla="*/ 5 w 29"/>
                <a:gd name="T49" fmla="*/ 12 h 19"/>
                <a:gd name="T50" fmla="*/ 4 w 29"/>
                <a:gd name="T51" fmla="*/ 13 h 19"/>
                <a:gd name="T52" fmla="*/ 3 w 29"/>
                <a:gd name="T53" fmla="*/ 13 h 19"/>
                <a:gd name="T54" fmla="*/ 1 w 29"/>
                <a:gd name="T55" fmla="*/ 14 h 19"/>
                <a:gd name="T56" fmla="*/ 3 w 29"/>
                <a:gd name="T57" fmla="*/ 19 h 19"/>
                <a:gd name="T58" fmla="*/ 6 w 29"/>
                <a:gd name="T59" fmla="*/ 18 h 19"/>
                <a:gd name="T60" fmla="*/ 6 w 29"/>
                <a:gd name="T61" fmla="*/ 17 h 19"/>
                <a:gd name="T62" fmla="*/ 7 w 29"/>
                <a:gd name="T63" fmla="*/ 17 h 19"/>
                <a:gd name="T64" fmla="*/ 7 w 29"/>
                <a:gd name="T65" fmla="*/ 17 h 19"/>
                <a:gd name="T66" fmla="*/ 8 w 29"/>
                <a:gd name="T67" fmla="*/ 17 h 19"/>
                <a:gd name="T68" fmla="*/ 9 w 29"/>
                <a:gd name="T69" fmla="*/ 16 h 19"/>
                <a:gd name="T70" fmla="*/ 9 w 29"/>
                <a:gd name="T71" fmla="*/ 16 h 19"/>
                <a:gd name="T72" fmla="*/ 10 w 29"/>
                <a:gd name="T73" fmla="*/ 16 h 19"/>
                <a:gd name="T74" fmla="*/ 11 w 29"/>
                <a:gd name="T75" fmla="*/ 15 h 19"/>
                <a:gd name="T76" fmla="*/ 11 w 29"/>
                <a:gd name="T77" fmla="*/ 15 h 19"/>
                <a:gd name="T78" fmla="*/ 12 w 29"/>
                <a:gd name="T79" fmla="*/ 15 h 19"/>
                <a:gd name="T80" fmla="*/ 13 w 29"/>
                <a:gd name="T81" fmla="*/ 14 h 19"/>
                <a:gd name="T82" fmla="*/ 13 w 29"/>
                <a:gd name="T83" fmla="*/ 14 h 19"/>
                <a:gd name="T84" fmla="*/ 14 w 29"/>
                <a:gd name="T85" fmla="*/ 14 h 19"/>
                <a:gd name="T86" fmla="*/ 14 w 29"/>
                <a:gd name="T87" fmla="*/ 13 h 19"/>
                <a:gd name="T88" fmla="*/ 15 w 29"/>
                <a:gd name="T89" fmla="*/ 13 h 19"/>
                <a:gd name="T90" fmla="*/ 16 w 29"/>
                <a:gd name="T91" fmla="*/ 13 h 19"/>
                <a:gd name="T92" fmla="*/ 16 w 29"/>
                <a:gd name="T93" fmla="*/ 13 h 19"/>
                <a:gd name="T94" fmla="*/ 17 w 29"/>
                <a:gd name="T95" fmla="*/ 12 h 19"/>
                <a:gd name="T96" fmla="*/ 17 w 29"/>
                <a:gd name="T97" fmla="*/ 12 h 19"/>
                <a:gd name="T98" fmla="*/ 18 w 29"/>
                <a:gd name="T99" fmla="*/ 12 h 19"/>
                <a:gd name="T100" fmla="*/ 19 w 29"/>
                <a:gd name="T101" fmla="*/ 13 h 19"/>
                <a:gd name="T102" fmla="*/ 22 w 29"/>
                <a:gd name="T103" fmla="*/ 16 h 19"/>
                <a:gd name="T104" fmla="*/ 24 w 29"/>
                <a:gd name="T105" fmla="*/ 14 h 19"/>
                <a:gd name="T106" fmla="*/ 22 w 29"/>
                <a:gd name="T107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9" h="19">
                  <a:moveTo>
                    <a:pt x="22" y="11"/>
                  </a:moveTo>
                  <a:cubicBezTo>
                    <a:pt x="22" y="11"/>
                    <a:pt x="22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2" y="10"/>
                    <a:pt x="25" y="8"/>
                    <a:pt x="29" y="6"/>
                  </a:cubicBezTo>
                  <a:cubicBezTo>
                    <a:pt x="28" y="5"/>
                    <a:pt x="27" y="5"/>
                    <a:pt x="26" y="5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1" y="3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2"/>
                    <a:pt x="18" y="2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4" y="1"/>
                    <a:pt x="14" y="1"/>
                  </a:cubicBezTo>
                  <a:cubicBezTo>
                    <a:pt x="13" y="2"/>
                    <a:pt x="13" y="3"/>
                    <a:pt x="14" y="3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7"/>
                    <a:pt x="15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8" y="10"/>
                    <a:pt x="8" y="10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3"/>
                    <a:pt x="2" y="14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8"/>
                    <a:pt x="2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9"/>
                    <a:pt x="5" y="19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7" y="13"/>
                  </a:cubicBezTo>
                  <a:cubicBezTo>
                    <a:pt x="17" y="13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1" y="16"/>
                    <a:pt x="22" y="16"/>
                  </a:cubicBezTo>
                  <a:cubicBezTo>
                    <a:pt x="22" y="16"/>
                    <a:pt x="23" y="16"/>
                    <a:pt x="23" y="16"/>
                  </a:cubicBezTo>
                  <a:cubicBezTo>
                    <a:pt x="24" y="15"/>
                    <a:pt x="24" y="15"/>
                    <a:pt x="24" y="14"/>
                  </a:cubicBezTo>
                  <a:cubicBezTo>
                    <a:pt x="24" y="14"/>
                    <a:pt x="24" y="13"/>
                    <a:pt x="24" y="13"/>
                  </a:cubicBezTo>
                  <a:cubicBezTo>
                    <a:pt x="24" y="12"/>
                    <a:pt x="23" y="11"/>
                    <a:pt x="2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" name="Freeform 80"/>
            <p:cNvSpPr>
              <a:spLocks/>
            </p:cNvSpPr>
            <p:nvPr userDrawn="1"/>
          </p:nvSpPr>
          <p:spPr bwMode="auto">
            <a:xfrm>
              <a:off x="8274" y="3114"/>
              <a:ext cx="85" cy="38"/>
            </a:xfrm>
            <a:custGeom>
              <a:avLst/>
              <a:gdLst>
                <a:gd name="T0" fmla="*/ 24 w 60"/>
                <a:gd name="T1" fmla="*/ 11 h 27"/>
                <a:gd name="T2" fmla="*/ 27 w 60"/>
                <a:gd name="T3" fmla="*/ 13 h 27"/>
                <a:gd name="T4" fmla="*/ 34 w 60"/>
                <a:gd name="T5" fmla="*/ 14 h 27"/>
                <a:gd name="T6" fmla="*/ 37 w 60"/>
                <a:gd name="T7" fmla="*/ 14 h 27"/>
                <a:gd name="T8" fmla="*/ 38 w 60"/>
                <a:gd name="T9" fmla="*/ 17 h 27"/>
                <a:gd name="T10" fmla="*/ 43 w 60"/>
                <a:gd name="T11" fmla="*/ 27 h 27"/>
                <a:gd name="T12" fmla="*/ 47 w 60"/>
                <a:gd name="T13" fmla="*/ 27 h 27"/>
                <a:gd name="T14" fmla="*/ 50 w 60"/>
                <a:gd name="T15" fmla="*/ 18 h 27"/>
                <a:gd name="T16" fmla="*/ 51 w 60"/>
                <a:gd name="T17" fmla="*/ 15 h 27"/>
                <a:gd name="T18" fmla="*/ 49 w 60"/>
                <a:gd name="T19" fmla="*/ 15 h 27"/>
                <a:gd name="T20" fmla="*/ 48 w 60"/>
                <a:gd name="T21" fmla="*/ 15 h 27"/>
                <a:gd name="T22" fmla="*/ 48 w 60"/>
                <a:gd name="T23" fmla="*/ 15 h 27"/>
                <a:gd name="T24" fmla="*/ 49 w 60"/>
                <a:gd name="T25" fmla="*/ 15 h 27"/>
                <a:gd name="T26" fmla="*/ 52 w 60"/>
                <a:gd name="T27" fmla="*/ 14 h 27"/>
                <a:gd name="T28" fmla="*/ 54 w 60"/>
                <a:gd name="T29" fmla="*/ 15 h 27"/>
                <a:gd name="T30" fmla="*/ 55 w 60"/>
                <a:gd name="T31" fmla="*/ 15 h 27"/>
                <a:gd name="T32" fmla="*/ 57 w 60"/>
                <a:gd name="T33" fmla="*/ 15 h 27"/>
                <a:gd name="T34" fmla="*/ 59 w 60"/>
                <a:gd name="T35" fmla="*/ 16 h 27"/>
                <a:gd name="T36" fmla="*/ 59 w 60"/>
                <a:gd name="T37" fmla="*/ 14 h 27"/>
                <a:gd name="T38" fmla="*/ 58 w 60"/>
                <a:gd name="T39" fmla="*/ 13 h 27"/>
                <a:gd name="T40" fmla="*/ 49 w 60"/>
                <a:gd name="T41" fmla="*/ 9 h 27"/>
                <a:gd name="T42" fmla="*/ 47 w 60"/>
                <a:gd name="T43" fmla="*/ 8 h 27"/>
                <a:gd name="T44" fmla="*/ 47 w 60"/>
                <a:gd name="T45" fmla="*/ 8 h 27"/>
                <a:gd name="T46" fmla="*/ 46 w 60"/>
                <a:gd name="T47" fmla="*/ 8 h 27"/>
                <a:gd name="T48" fmla="*/ 45 w 60"/>
                <a:gd name="T49" fmla="*/ 7 h 27"/>
                <a:gd name="T50" fmla="*/ 44 w 60"/>
                <a:gd name="T51" fmla="*/ 8 h 27"/>
                <a:gd name="T52" fmla="*/ 42 w 60"/>
                <a:gd name="T53" fmla="*/ 6 h 27"/>
                <a:gd name="T54" fmla="*/ 38 w 60"/>
                <a:gd name="T55" fmla="*/ 4 h 27"/>
                <a:gd name="T56" fmla="*/ 36 w 60"/>
                <a:gd name="T57" fmla="*/ 3 h 27"/>
                <a:gd name="T58" fmla="*/ 31 w 60"/>
                <a:gd name="T59" fmla="*/ 2 h 27"/>
                <a:gd name="T60" fmla="*/ 18 w 60"/>
                <a:gd name="T61" fmla="*/ 0 h 27"/>
                <a:gd name="T62" fmla="*/ 12 w 60"/>
                <a:gd name="T63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0" h="27">
                  <a:moveTo>
                    <a:pt x="23" y="11"/>
                  </a:moveTo>
                  <a:cubicBezTo>
                    <a:pt x="23" y="11"/>
                    <a:pt x="23" y="11"/>
                    <a:pt x="24" y="11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5" y="12"/>
                    <a:pt x="26" y="13"/>
                    <a:pt x="27" y="13"/>
                  </a:cubicBezTo>
                  <a:cubicBezTo>
                    <a:pt x="29" y="14"/>
                    <a:pt x="32" y="14"/>
                    <a:pt x="33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4"/>
                    <a:pt x="35" y="14"/>
                    <a:pt x="35" y="14"/>
                  </a:cubicBezTo>
                  <a:cubicBezTo>
                    <a:pt x="36" y="14"/>
                    <a:pt x="36" y="14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3"/>
                    <a:pt x="35" y="27"/>
                    <a:pt x="43" y="27"/>
                  </a:cubicBezTo>
                  <a:cubicBezTo>
                    <a:pt x="43" y="27"/>
                    <a:pt x="44" y="27"/>
                    <a:pt x="45" y="27"/>
                  </a:cubicBezTo>
                  <a:cubicBezTo>
                    <a:pt x="45" y="27"/>
                    <a:pt x="46" y="27"/>
                    <a:pt x="47" y="27"/>
                  </a:cubicBezTo>
                  <a:cubicBezTo>
                    <a:pt x="54" y="27"/>
                    <a:pt x="56" y="23"/>
                    <a:pt x="56" y="23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5"/>
                    <a:pt x="51" y="15"/>
                    <a:pt x="50" y="15"/>
                  </a:cubicBezTo>
                  <a:cubicBezTo>
                    <a:pt x="50" y="15"/>
                    <a:pt x="49" y="15"/>
                    <a:pt x="49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50" y="14"/>
                    <a:pt x="51" y="14"/>
                    <a:pt x="51" y="14"/>
                  </a:cubicBezTo>
                  <a:cubicBezTo>
                    <a:pt x="51" y="14"/>
                    <a:pt x="51" y="14"/>
                    <a:pt x="52" y="14"/>
                  </a:cubicBezTo>
                  <a:cubicBezTo>
                    <a:pt x="52" y="14"/>
                    <a:pt x="52" y="14"/>
                    <a:pt x="53" y="15"/>
                  </a:cubicBezTo>
                  <a:cubicBezTo>
                    <a:pt x="53" y="15"/>
                    <a:pt x="53" y="15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6" y="15"/>
                    <a:pt x="56" y="15"/>
                    <a:pt x="57" y="15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9" y="15"/>
                    <a:pt x="59" y="16"/>
                    <a:pt x="59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60" y="15"/>
                    <a:pt x="60" y="15"/>
                    <a:pt x="60" y="14"/>
                  </a:cubicBezTo>
                  <a:cubicBezTo>
                    <a:pt x="60" y="14"/>
                    <a:pt x="60" y="14"/>
                    <a:pt x="59" y="14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9" y="12"/>
                    <a:pt x="55" y="11"/>
                    <a:pt x="53" y="11"/>
                  </a:cubicBezTo>
                  <a:cubicBezTo>
                    <a:pt x="52" y="10"/>
                    <a:pt x="50" y="9"/>
                    <a:pt x="49" y="9"/>
                  </a:cubicBezTo>
                  <a:cubicBezTo>
                    <a:pt x="48" y="8"/>
                    <a:pt x="48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6" y="8"/>
                  </a:cubicBezTo>
                  <a:cubicBezTo>
                    <a:pt x="46" y="8"/>
                    <a:pt x="46" y="7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7"/>
                    <a:pt x="45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3" y="7"/>
                    <a:pt x="43" y="7"/>
                  </a:cubicBezTo>
                  <a:cubicBezTo>
                    <a:pt x="43" y="7"/>
                    <a:pt x="43" y="7"/>
                    <a:pt x="42" y="6"/>
                  </a:cubicBezTo>
                  <a:cubicBezTo>
                    <a:pt x="42" y="6"/>
                    <a:pt x="41" y="5"/>
                    <a:pt x="39" y="4"/>
                  </a:cubicBezTo>
                  <a:cubicBezTo>
                    <a:pt x="39" y="4"/>
                    <a:pt x="39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3"/>
                    <a:pt x="37" y="3"/>
                    <a:pt x="36" y="3"/>
                  </a:cubicBezTo>
                  <a:cubicBezTo>
                    <a:pt x="35" y="3"/>
                    <a:pt x="34" y="2"/>
                    <a:pt x="33" y="2"/>
                  </a:cubicBezTo>
                  <a:cubicBezTo>
                    <a:pt x="32" y="2"/>
                    <a:pt x="31" y="2"/>
                    <a:pt x="31" y="2"/>
                  </a:cubicBezTo>
                  <a:cubicBezTo>
                    <a:pt x="29" y="1"/>
                    <a:pt x="27" y="1"/>
                    <a:pt x="24" y="1"/>
                  </a:cubicBezTo>
                  <a:cubicBezTo>
                    <a:pt x="22" y="1"/>
                    <a:pt x="20" y="0"/>
                    <a:pt x="18" y="0"/>
                  </a:cubicBezTo>
                  <a:cubicBezTo>
                    <a:pt x="6" y="0"/>
                    <a:pt x="0" y="4"/>
                    <a:pt x="0" y="4"/>
                  </a:cubicBezTo>
                  <a:cubicBezTo>
                    <a:pt x="0" y="4"/>
                    <a:pt x="6" y="4"/>
                    <a:pt x="12" y="6"/>
                  </a:cubicBezTo>
                  <a:cubicBezTo>
                    <a:pt x="18" y="7"/>
                    <a:pt x="20" y="9"/>
                    <a:pt x="23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" name="Freeform 81"/>
            <p:cNvSpPr>
              <a:spLocks/>
            </p:cNvSpPr>
            <p:nvPr userDrawn="1"/>
          </p:nvSpPr>
          <p:spPr bwMode="auto">
            <a:xfrm>
              <a:off x="8289" y="3094"/>
              <a:ext cx="56" cy="29"/>
            </a:xfrm>
            <a:custGeom>
              <a:avLst/>
              <a:gdLst>
                <a:gd name="T0" fmla="*/ 36 w 39"/>
                <a:gd name="T1" fmla="*/ 16 h 20"/>
                <a:gd name="T2" fmla="*/ 34 w 39"/>
                <a:gd name="T3" fmla="*/ 15 h 20"/>
                <a:gd name="T4" fmla="*/ 33 w 39"/>
                <a:gd name="T5" fmla="*/ 15 h 20"/>
                <a:gd name="T6" fmla="*/ 32 w 39"/>
                <a:gd name="T7" fmla="*/ 15 h 20"/>
                <a:gd name="T8" fmla="*/ 32 w 39"/>
                <a:gd name="T9" fmla="*/ 14 h 20"/>
                <a:gd name="T10" fmla="*/ 11 w 39"/>
                <a:gd name="T11" fmla="*/ 4 h 20"/>
                <a:gd name="T12" fmla="*/ 5 w 39"/>
                <a:gd name="T13" fmla="*/ 1 h 20"/>
                <a:gd name="T14" fmla="*/ 2 w 39"/>
                <a:gd name="T15" fmla="*/ 1 h 20"/>
                <a:gd name="T16" fmla="*/ 1 w 39"/>
                <a:gd name="T17" fmla="*/ 0 h 20"/>
                <a:gd name="T18" fmla="*/ 0 w 39"/>
                <a:gd name="T19" fmla="*/ 0 h 20"/>
                <a:gd name="T20" fmla="*/ 0 w 39"/>
                <a:gd name="T21" fmla="*/ 1 h 20"/>
                <a:gd name="T22" fmla="*/ 1 w 39"/>
                <a:gd name="T23" fmla="*/ 3 h 20"/>
                <a:gd name="T24" fmla="*/ 4 w 39"/>
                <a:gd name="T25" fmla="*/ 5 h 20"/>
                <a:gd name="T26" fmla="*/ 8 w 39"/>
                <a:gd name="T27" fmla="*/ 8 h 20"/>
                <a:gd name="T28" fmla="*/ 19 w 39"/>
                <a:gd name="T29" fmla="*/ 13 h 20"/>
                <a:gd name="T30" fmla="*/ 20 w 39"/>
                <a:gd name="T31" fmla="*/ 14 h 20"/>
                <a:gd name="T32" fmla="*/ 22 w 39"/>
                <a:gd name="T33" fmla="*/ 14 h 20"/>
                <a:gd name="T34" fmla="*/ 26 w 39"/>
                <a:gd name="T35" fmla="*/ 15 h 20"/>
                <a:gd name="T36" fmla="*/ 27 w 39"/>
                <a:gd name="T37" fmla="*/ 16 h 20"/>
                <a:gd name="T38" fmla="*/ 28 w 39"/>
                <a:gd name="T39" fmla="*/ 16 h 20"/>
                <a:gd name="T40" fmla="*/ 29 w 39"/>
                <a:gd name="T41" fmla="*/ 17 h 20"/>
                <a:gd name="T42" fmla="*/ 33 w 39"/>
                <a:gd name="T43" fmla="*/ 19 h 20"/>
                <a:gd name="T44" fmla="*/ 33 w 39"/>
                <a:gd name="T45" fmla="*/ 19 h 20"/>
                <a:gd name="T46" fmla="*/ 33 w 39"/>
                <a:gd name="T47" fmla="*/ 20 h 20"/>
                <a:gd name="T48" fmla="*/ 34 w 39"/>
                <a:gd name="T49" fmla="*/ 20 h 20"/>
                <a:gd name="T50" fmla="*/ 36 w 39"/>
                <a:gd name="T51" fmla="*/ 20 h 20"/>
                <a:gd name="T52" fmla="*/ 39 w 39"/>
                <a:gd name="T53" fmla="*/ 18 h 20"/>
                <a:gd name="T54" fmla="*/ 36 w 39"/>
                <a:gd name="T55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9" h="20">
                  <a:moveTo>
                    <a:pt x="36" y="16"/>
                  </a:moveTo>
                  <a:cubicBezTo>
                    <a:pt x="35" y="16"/>
                    <a:pt x="34" y="16"/>
                    <a:pt x="34" y="15"/>
                  </a:cubicBezTo>
                  <a:cubicBezTo>
                    <a:pt x="34" y="15"/>
                    <a:pt x="33" y="15"/>
                    <a:pt x="33" y="15"/>
                  </a:cubicBezTo>
                  <a:cubicBezTo>
                    <a:pt x="33" y="15"/>
                    <a:pt x="32" y="15"/>
                    <a:pt x="32" y="15"/>
                  </a:cubicBezTo>
                  <a:cubicBezTo>
                    <a:pt x="32" y="15"/>
                    <a:pt x="32" y="14"/>
                    <a:pt x="32" y="14"/>
                  </a:cubicBezTo>
                  <a:cubicBezTo>
                    <a:pt x="21" y="9"/>
                    <a:pt x="11" y="4"/>
                    <a:pt x="11" y="4"/>
                  </a:cubicBezTo>
                  <a:cubicBezTo>
                    <a:pt x="9" y="3"/>
                    <a:pt x="7" y="2"/>
                    <a:pt x="5" y="1"/>
                  </a:cubicBezTo>
                  <a:cubicBezTo>
                    <a:pt x="5" y="1"/>
                    <a:pt x="3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3"/>
                    <a:pt x="3" y="4"/>
                    <a:pt x="4" y="5"/>
                  </a:cubicBezTo>
                  <a:cubicBezTo>
                    <a:pt x="5" y="6"/>
                    <a:pt x="7" y="7"/>
                    <a:pt x="8" y="8"/>
                  </a:cubicBezTo>
                  <a:cubicBezTo>
                    <a:pt x="9" y="8"/>
                    <a:pt x="13" y="10"/>
                    <a:pt x="19" y="13"/>
                  </a:cubicBezTo>
                  <a:cubicBezTo>
                    <a:pt x="19" y="13"/>
                    <a:pt x="19" y="14"/>
                    <a:pt x="20" y="14"/>
                  </a:cubicBezTo>
                  <a:cubicBezTo>
                    <a:pt x="21" y="14"/>
                    <a:pt x="22" y="14"/>
                    <a:pt x="22" y="14"/>
                  </a:cubicBezTo>
                  <a:cubicBezTo>
                    <a:pt x="24" y="14"/>
                    <a:pt x="25" y="15"/>
                    <a:pt x="26" y="15"/>
                  </a:cubicBezTo>
                  <a:cubicBezTo>
                    <a:pt x="26" y="15"/>
                    <a:pt x="27" y="16"/>
                    <a:pt x="27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9" y="16"/>
                    <a:pt x="29" y="16"/>
                    <a:pt x="29" y="17"/>
                  </a:cubicBezTo>
                  <a:cubicBezTo>
                    <a:pt x="30" y="17"/>
                    <a:pt x="32" y="18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20"/>
                    <a:pt x="35" y="20"/>
                    <a:pt x="36" y="20"/>
                  </a:cubicBezTo>
                  <a:cubicBezTo>
                    <a:pt x="36" y="19"/>
                    <a:pt x="37" y="19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" name="Freeform 82"/>
            <p:cNvSpPr>
              <a:spLocks/>
            </p:cNvSpPr>
            <p:nvPr userDrawn="1"/>
          </p:nvSpPr>
          <p:spPr bwMode="auto">
            <a:xfrm>
              <a:off x="8360" y="3128"/>
              <a:ext cx="38" cy="27"/>
            </a:xfrm>
            <a:custGeom>
              <a:avLst/>
              <a:gdLst>
                <a:gd name="T0" fmla="*/ 24 w 27"/>
                <a:gd name="T1" fmla="*/ 13 h 19"/>
                <a:gd name="T2" fmla="*/ 24 w 27"/>
                <a:gd name="T3" fmla="*/ 13 h 19"/>
                <a:gd name="T4" fmla="*/ 23 w 27"/>
                <a:gd name="T5" fmla="*/ 13 h 19"/>
                <a:gd name="T6" fmla="*/ 23 w 27"/>
                <a:gd name="T7" fmla="*/ 12 h 19"/>
                <a:gd name="T8" fmla="*/ 22 w 27"/>
                <a:gd name="T9" fmla="*/ 12 h 19"/>
                <a:gd name="T10" fmla="*/ 21 w 27"/>
                <a:gd name="T11" fmla="*/ 11 h 19"/>
                <a:gd name="T12" fmla="*/ 20 w 27"/>
                <a:gd name="T13" fmla="*/ 11 h 19"/>
                <a:gd name="T14" fmla="*/ 20 w 27"/>
                <a:gd name="T15" fmla="*/ 11 h 19"/>
                <a:gd name="T16" fmla="*/ 18 w 27"/>
                <a:gd name="T17" fmla="*/ 10 h 19"/>
                <a:gd name="T18" fmla="*/ 18 w 27"/>
                <a:gd name="T19" fmla="*/ 10 h 19"/>
                <a:gd name="T20" fmla="*/ 17 w 27"/>
                <a:gd name="T21" fmla="*/ 9 h 19"/>
                <a:gd name="T22" fmla="*/ 17 w 27"/>
                <a:gd name="T23" fmla="*/ 9 h 19"/>
                <a:gd name="T24" fmla="*/ 15 w 27"/>
                <a:gd name="T25" fmla="*/ 8 h 19"/>
                <a:gd name="T26" fmla="*/ 15 w 27"/>
                <a:gd name="T27" fmla="*/ 8 h 19"/>
                <a:gd name="T28" fmla="*/ 14 w 27"/>
                <a:gd name="T29" fmla="*/ 7 h 19"/>
                <a:gd name="T30" fmla="*/ 13 w 27"/>
                <a:gd name="T31" fmla="*/ 7 h 19"/>
                <a:gd name="T32" fmla="*/ 12 w 27"/>
                <a:gd name="T33" fmla="*/ 6 h 19"/>
                <a:gd name="T34" fmla="*/ 12 w 27"/>
                <a:gd name="T35" fmla="*/ 6 h 19"/>
                <a:gd name="T36" fmla="*/ 14 w 27"/>
                <a:gd name="T37" fmla="*/ 1 h 19"/>
                <a:gd name="T38" fmla="*/ 12 w 27"/>
                <a:gd name="T39" fmla="*/ 0 h 19"/>
                <a:gd name="T40" fmla="*/ 10 w 27"/>
                <a:gd name="T41" fmla="*/ 3 h 19"/>
                <a:gd name="T42" fmla="*/ 10 w 27"/>
                <a:gd name="T43" fmla="*/ 5 h 19"/>
                <a:gd name="T44" fmla="*/ 5 w 27"/>
                <a:gd name="T45" fmla="*/ 2 h 19"/>
                <a:gd name="T46" fmla="*/ 4 w 27"/>
                <a:gd name="T47" fmla="*/ 3 h 19"/>
                <a:gd name="T48" fmla="*/ 0 w 27"/>
                <a:gd name="T49" fmla="*/ 7 h 19"/>
                <a:gd name="T50" fmla="*/ 7 w 27"/>
                <a:gd name="T51" fmla="*/ 11 h 19"/>
                <a:gd name="T52" fmla="*/ 6 w 27"/>
                <a:gd name="T53" fmla="*/ 11 h 19"/>
                <a:gd name="T54" fmla="*/ 3 w 27"/>
                <a:gd name="T55" fmla="*/ 14 h 19"/>
                <a:gd name="T56" fmla="*/ 6 w 27"/>
                <a:gd name="T57" fmla="*/ 16 h 19"/>
                <a:gd name="T58" fmla="*/ 8 w 27"/>
                <a:gd name="T59" fmla="*/ 13 h 19"/>
                <a:gd name="T60" fmla="*/ 9 w 27"/>
                <a:gd name="T61" fmla="*/ 12 h 19"/>
                <a:gd name="T62" fmla="*/ 10 w 27"/>
                <a:gd name="T63" fmla="*/ 12 h 19"/>
                <a:gd name="T64" fmla="*/ 11 w 27"/>
                <a:gd name="T65" fmla="*/ 12 h 19"/>
                <a:gd name="T66" fmla="*/ 11 w 27"/>
                <a:gd name="T67" fmla="*/ 13 h 19"/>
                <a:gd name="T68" fmla="*/ 12 w 27"/>
                <a:gd name="T69" fmla="*/ 13 h 19"/>
                <a:gd name="T70" fmla="*/ 13 w 27"/>
                <a:gd name="T71" fmla="*/ 13 h 19"/>
                <a:gd name="T72" fmla="*/ 13 w 27"/>
                <a:gd name="T73" fmla="*/ 13 h 19"/>
                <a:gd name="T74" fmla="*/ 14 w 27"/>
                <a:gd name="T75" fmla="*/ 14 h 19"/>
                <a:gd name="T76" fmla="*/ 15 w 27"/>
                <a:gd name="T77" fmla="*/ 14 h 19"/>
                <a:gd name="T78" fmla="*/ 15 w 27"/>
                <a:gd name="T79" fmla="*/ 14 h 19"/>
                <a:gd name="T80" fmla="*/ 16 w 27"/>
                <a:gd name="T81" fmla="*/ 15 h 19"/>
                <a:gd name="T82" fmla="*/ 16 w 27"/>
                <a:gd name="T83" fmla="*/ 15 h 19"/>
                <a:gd name="T84" fmla="*/ 17 w 27"/>
                <a:gd name="T85" fmla="*/ 15 h 19"/>
                <a:gd name="T86" fmla="*/ 18 w 27"/>
                <a:gd name="T87" fmla="*/ 16 h 19"/>
                <a:gd name="T88" fmla="*/ 18 w 27"/>
                <a:gd name="T89" fmla="*/ 16 h 19"/>
                <a:gd name="T90" fmla="*/ 19 w 27"/>
                <a:gd name="T91" fmla="*/ 16 h 19"/>
                <a:gd name="T92" fmla="*/ 20 w 27"/>
                <a:gd name="T93" fmla="*/ 17 h 19"/>
                <a:gd name="T94" fmla="*/ 20 w 27"/>
                <a:gd name="T95" fmla="*/ 17 h 19"/>
                <a:gd name="T96" fmla="*/ 21 w 27"/>
                <a:gd name="T97" fmla="*/ 17 h 19"/>
                <a:gd name="T98" fmla="*/ 21 w 27"/>
                <a:gd name="T99" fmla="*/ 17 h 19"/>
                <a:gd name="T100" fmla="*/ 22 w 27"/>
                <a:gd name="T101" fmla="*/ 18 h 19"/>
                <a:gd name="T102" fmla="*/ 24 w 27"/>
                <a:gd name="T103" fmla="*/ 19 h 19"/>
                <a:gd name="T104" fmla="*/ 26 w 27"/>
                <a:gd name="T105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7" h="19">
                  <a:moveTo>
                    <a:pt x="26" y="14"/>
                  </a:moveTo>
                  <a:cubicBezTo>
                    <a:pt x="26" y="14"/>
                    <a:pt x="25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3" y="13"/>
                    <a:pt x="23" y="13"/>
                  </a:cubicBezTo>
                  <a:cubicBezTo>
                    <a:pt x="23" y="13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9"/>
                    <a:pt x="18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9"/>
                    <a:pt x="16" y="8"/>
                    <a:pt x="16" y="8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2"/>
                    <a:pt x="14" y="1"/>
                  </a:cubicBezTo>
                  <a:cubicBezTo>
                    <a:pt x="14" y="1"/>
                    <a:pt x="13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11" y="0"/>
                    <a:pt x="10" y="0"/>
                    <a:pt x="10" y="1"/>
                  </a:cubicBezTo>
                  <a:cubicBezTo>
                    <a:pt x="9" y="2"/>
                    <a:pt x="9" y="2"/>
                    <a:pt x="10" y="3"/>
                  </a:cubicBezTo>
                  <a:cubicBezTo>
                    <a:pt x="10" y="3"/>
                    <a:pt x="10" y="3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9" y="5"/>
                    <a:pt x="9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1" y="5"/>
                    <a:pt x="1" y="6"/>
                    <a:pt x="0" y="7"/>
                  </a:cubicBezTo>
                  <a:cubicBezTo>
                    <a:pt x="3" y="9"/>
                    <a:pt x="6" y="10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cubicBezTo>
                    <a:pt x="3" y="13"/>
                    <a:pt x="3" y="14"/>
                    <a:pt x="3" y="14"/>
                  </a:cubicBezTo>
                  <a:cubicBezTo>
                    <a:pt x="4" y="15"/>
                    <a:pt x="4" y="15"/>
                    <a:pt x="5" y="16"/>
                  </a:cubicBezTo>
                  <a:cubicBezTo>
                    <a:pt x="5" y="16"/>
                    <a:pt x="5" y="16"/>
                    <a:pt x="6" y="16"/>
                  </a:cubicBezTo>
                  <a:cubicBezTo>
                    <a:pt x="6" y="16"/>
                    <a:pt x="7" y="15"/>
                    <a:pt x="8" y="15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5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7"/>
                    <a:pt x="19" y="17"/>
                  </a:cubicBezTo>
                  <a:cubicBezTo>
                    <a:pt x="19" y="17"/>
                    <a:pt x="19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3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6" y="19"/>
                    <a:pt x="27" y="18"/>
                    <a:pt x="27" y="16"/>
                  </a:cubicBezTo>
                  <a:cubicBezTo>
                    <a:pt x="27" y="15"/>
                    <a:pt x="27" y="15"/>
                    <a:pt x="26" y="1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" name="Freeform 83"/>
            <p:cNvSpPr>
              <a:spLocks noEditPoints="1"/>
            </p:cNvSpPr>
            <p:nvPr userDrawn="1"/>
          </p:nvSpPr>
          <p:spPr bwMode="auto">
            <a:xfrm>
              <a:off x="8304" y="3152"/>
              <a:ext cx="67" cy="45"/>
            </a:xfrm>
            <a:custGeom>
              <a:avLst/>
              <a:gdLst>
                <a:gd name="T0" fmla="*/ 45 w 48"/>
                <a:gd name="T1" fmla="*/ 0 h 32"/>
                <a:gd name="T2" fmla="*/ 35 w 48"/>
                <a:gd name="T3" fmla="*/ 10 h 32"/>
                <a:gd name="T4" fmla="*/ 39 w 48"/>
                <a:gd name="T5" fmla="*/ 10 h 32"/>
                <a:gd name="T6" fmla="*/ 39 w 48"/>
                <a:gd name="T7" fmla="*/ 10 h 32"/>
                <a:gd name="T8" fmla="*/ 39 w 48"/>
                <a:gd name="T9" fmla="*/ 10 h 32"/>
                <a:gd name="T10" fmla="*/ 33 w 48"/>
                <a:gd name="T11" fmla="*/ 20 h 32"/>
                <a:gd name="T12" fmla="*/ 26 w 48"/>
                <a:gd name="T13" fmla="*/ 16 h 32"/>
                <a:gd name="T14" fmla="*/ 22 w 48"/>
                <a:gd name="T15" fmla="*/ 2 h 32"/>
                <a:gd name="T16" fmla="*/ 16 w 48"/>
                <a:gd name="T17" fmla="*/ 21 h 32"/>
                <a:gd name="T18" fmla="*/ 12 w 48"/>
                <a:gd name="T19" fmla="*/ 17 h 32"/>
                <a:gd name="T20" fmla="*/ 8 w 48"/>
                <a:gd name="T21" fmla="*/ 10 h 32"/>
                <a:gd name="T22" fmla="*/ 8 w 48"/>
                <a:gd name="T23" fmla="*/ 10 h 32"/>
                <a:gd name="T24" fmla="*/ 9 w 48"/>
                <a:gd name="T25" fmla="*/ 10 h 32"/>
                <a:gd name="T26" fmla="*/ 13 w 48"/>
                <a:gd name="T27" fmla="*/ 10 h 32"/>
                <a:gd name="T28" fmla="*/ 3 w 48"/>
                <a:gd name="T29" fmla="*/ 0 h 32"/>
                <a:gd name="T30" fmla="*/ 0 w 48"/>
                <a:gd name="T31" fmla="*/ 14 h 32"/>
                <a:gd name="T32" fmla="*/ 4 w 48"/>
                <a:gd name="T33" fmla="*/ 11 h 32"/>
                <a:gd name="T34" fmla="*/ 4 w 48"/>
                <a:gd name="T35" fmla="*/ 11 h 32"/>
                <a:gd name="T36" fmla="*/ 5 w 48"/>
                <a:gd name="T37" fmla="*/ 11 h 32"/>
                <a:gd name="T38" fmla="*/ 5 w 48"/>
                <a:gd name="T39" fmla="*/ 11 h 32"/>
                <a:gd name="T40" fmla="*/ 9 w 48"/>
                <a:gd name="T41" fmla="*/ 20 h 32"/>
                <a:gd name="T42" fmla="*/ 14 w 48"/>
                <a:gd name="T43" fmla="*/ 24 h 32"/>
                <a:gd name="T44" fmla="*/ 28 w 48"/>
                <a:gd name="T45" fmla="*/ 29 h 32"/>
                <a:gd name="T46" fmla="*/ 38 w 48"/>
                <a:gd name="T47" fmla="*/ 21 h 32"/>
                <a:gd name="T48" fmla="*/ 39 w 48"/>
                <a:gd name="T49" fmla="*/ 20 h 32"/>
                <a:gd name="T50" fmla="*/ 40 w 48"/>
                <a:gd name="T51" fmla="*/ 18 h 32"/>
                <a:gd name="T52" fmla="*/ 42 w 48"/>
                <a:gd name="T53" fmla="*/ 14 h 32"/>
                <a:gd name="T54" fmla="*/ 43 w 48"/>
                <a:gd name="T55" fmla="*/ 11 h 32"/>
                <a:gd name="T56" fmla="*/ 43 w 48"/>
                <a:gd name="T57" fmla="*/ 11 h 32"/>
                <a:gd name="T58" fmla="*/ 43 w 48"/>
                <a:gd name="T59" fmla="*/ 11 h 32"/>
                <a:gd name="T60" fmla="*/ 43 w 48"/>
                <a:gd name="T61" fmla="*/ 11 h 32"/>
                <a:gd name="T62" fmla="*/ 43 w 48"/>
                <a:gd name="T63" fmla="*/ 11 h 32"/>
                <a:gd name="T64" fmla="*/ 47 w 48"/>
                <a:gd name="T65" fmla="*/ 9 h 32"/>
                <a:gd name="T66" fmla="*/ 5 w 48"/>
                <a:gd name="T67" fmla="*/ 11 h 32"/>
                <a:gd name="T68" fmla="*/ 5 w 48"/>
                <a:gd name="T69" fmla="*/ 11 h 32"/>
                <a:gd name="T70" fmla="*/ 5 w 48"/>
                <a:gd name="T71" fmla="*/ 11 h 32"/>
                <a:gd name="T72" fmla="*/ 8 w 48"/>
                <a:gd name="T73" fmla="*/ 10 h 32"/>
                <a:gd name="T74" fmla="*/ 40 w 48"/>
                <a:gd name="T75" fmla="*/ 10 h 32"/>
                <a:gd name="T76" fmla="*/ 40 w 48"/>
                <a:gd name="T77" fmla="*/ 10 h 32"/>
                <a:gd name="T78" fmla="*/ 42 w 48"/>
                <a:gd name="T79" fmla="*/ 11 h 32"/>
                <a:gd name="T80" fmla="*/ 42 w 48"/>
                <a:gd name="T81" fmla="*/ 11 h 32"/>
                <a:gd name="T82" fmla="*/ 43 w 48"/>
                <a:gd name="T83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" h="32">
                  <a:moveTo>
                    <a:pt x="47" y="9"/>
                  </a:moveTo>
                  <a:cubicBezTo>
                    <a:pt x="47" y="6"/>
                    <a:pt x="46" y="5"/>
                    <a:pt x="46" y="3"/>
                  </a:cubicBezTo>
                  <a:cubicBezTo>
                    <a:pt x="45" y="2"/>
                    <a:pt x="45" y="0"/>
                    <a:pt x="45" y="0"/>
                  </a:cubicBezTo>
                  <a:cubicBezTo>
                    <a:pt x="45" y="0"/>
                    <a:pt x="42" y="2"/>
                    <a:pt x="41" y="3"/>
                  </a:cubicBezTo>
                  <a:cubicBezTo>
                    <a:pt x="40" y="3"/>
                    <a:pt x="38" y="4"/>
                    <a:pt x="37" y="6"/>
                  </a:cubicBezTo>
                  <a:cubicBezTo>
                    <a:pt x="36" y="7"/>
                    <a:pt x="35" y="10"/>
                    <a:pt x="35" y="10"/>
                  </a:cubicBezTo>
                  <a:cubicBezTo>
                    <a:pt x="35" y="10"/>
                    <a:pt x="35" y="10"/>
                    <a:pt x="36" y="10"/>
                  </a:cubicBezTo>
                  <a:cubicBezTo>
                    <a:pt x="36" y="10"/>
                    <a:pt x="37" y="10"/>
                    <a:pt x="38" y="10"/>
                  </a:cubicBezTo>
                  <a:cubicBezTo>
                    <a:pt x="38" y="10"/>
                    <a:pt x="39" y="10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0"/>
                    <a:pt x="39" y="14"/>
                    <a:pt x="36" y="17"/>
                  </a:cubicBezTo>
                  <a:cubicBezTo>
                    <a:pt x="35" y="18"/>
                    <a:pt x="34" y="19"/>
                    <a:pt x="33" y="20"/>
                  </a:cubicBezTo>
                  <a:cubicBezTo>
                    <a:pt x="32" y="20"/>
                    <a:pt x="32" y="20"/>
                    <a:pt x="31" y="21"/>
                  </a:cubicBezTo>
                  <a:cubicBezTo>
                    <a:pt x="31" y="21"/>
                    <a:pt x="31" y="21"/>
                    <a:pt x="30" y="21"/>
                  </a:cubicBezTo>
                  <a:cubicBezTo>
                    <a:pt x="28" y="21"/>
                    <a:pt x="26" y="19"/>
                    <a:pt x="26" y="16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5" y="2"/>
                    <a:pt x="24" y="2"/>
                    <a:pt x="24" y="2"/>
                  </a:cubicBezTo>
                  <a:cubicBezTo>
                    <a:pt x="23" y="2"/>
                    <a:pt x="22" y="2"/>
                    <a:pt x="22" y="2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9"/>
                    <a:pt x="20" y="21"/>
                    <a:pt x="17" y="21"/>
                  </a:cubicBezTo>
                  <a:cubicBezTo>
                    <a:pt x="17" y="21"/>
                    <a:pt x="17" y="21"/>
                    <a:pt x="16" y="21"/>
                  </a:cubicBezTo>
                  <a:cubicBezTo>
                    <a:pt x="16" y="20"/>
                    <a:pt x="15" y="20"/>
                    <a:pt x="15" y="20"/>
                  </a:cubicBezTo>
                  <a:cubicBezTo>
                    <a:pt x="14" y="19"/>
                    <a:pt x="13" y="18"/>
                    <a:pt x="12" y="18"/>
                  </a:cubicBezTo>
                  <a:cubicBezTo>
                    <a:pt x="12" y="18"/>
                    <a:pt x="12" y="17"/>
                    <a:pt x="12" y="17"/>
                  </a:cubicBezTo>
                  <a:cubicBezTo>
                    <a:pt x="8" y="14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1" y="10"/>
                    <a:pt x="12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3" y="10"/>
                    <a:pt x="12" y="7"/>
                    <a:pt x="11" y="6"/>
                  </a:cubicBezTo>
                  <a:cubicBezTo>
                    <a:pt x="9" y="4"/>
                    <a:pt x="7" y="3"/>
                    <a:pt x="6" y="3"/>
                  </a:cubicBezTo>
                  <a:cubicBezTo>
                    <a:pt x="5" y="2"/>
                    <a:pt x="3" y="0"/>
                    <a:pt x="3" y="0"/>
                  </a:cubicBezTo>
                  <a:cubicBezTo>
                    <a:pt x="3" y="0"/>
                    <a:pt x="2" y="2"/>
                    <a:pt x="2" y="3"/>
                  </a:cubicBezTo>
                  <a:cubicBezTo>
                    <a:pt x="1" y="5"/>
                    <a:pt x="0" y="6"/>
                    <a:pt x="0" y="9"/>
                  </a:cubicBezTo>
                  <a:cubicBezTo>
                    <a:pt x="0" y="11"/>
                    <a:pt x="0" y="14"/>
                    <a:pt x="0" y="14"/>
                  </a:cubicBezTo>
                  <a:cubicBezTo>
                    <a:pt x="0" y="14"/>
                    <a:pt x="2" y="13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6" y="17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0" y="22"/>
                    <a:pt x="12" y="23"/>
                    <a:pt x="14" y="24"/>
                  </a:cubicBezTo>
                  <a:cubicBezTo>
                    <a:pt x="16" y="26"/>
                    <a:pt x="18" y="27"/>
                    <a:pt x="20" y="29"/>
                  </a:cubicBezTo>
                  <a:cubicBezTo>
                    <a:pt x="22" y="30"/>
                    <a:pt x="24" y="32"/>
                    <a:pt x="24" y="32"/>
                  </a:cubicBezTo>
                  <a:cubicBezTo>
                    <a:pt x="24" y="32"/>
                    <a:pt x="25" y="30"/>
                    <a:pt x="28" y="29"/>
                  </a:cubicBezTo>
                  <a:cubicBezTo>
                    <a:pt x="29" y="27"/>
                    <a:pt x="32" y="26"/>
                    <a:pt x="34" y="24"/>
                  </a:cubicBezTo>
                  <a:cubicBezTo>
                    <a:pt x="36" y="23"/>
                    <a:pt x="37" y="22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9" y="21"/>
                    <a:pt x="39" y="20"/>
                    <a:pt x="39" y="20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41" y="17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2" y="15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3"/>
                    <a:pt x="42" y="13"/>
                    <a:pt x="42" y="12"/>
                  </a:cubicBezTo>
                  <a:cubicBezTo>
                    <a:pt x="42" y="12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6" y="13"/>
                    <a:pt x="47" y="14"/>
                    <a:pt x="47" y="14"/>
                  </a:cubicBezTo>
                  <a:cubicBezTo>
                    <a:pt x="47" y="14"/>
                    <a:pt x="48" y="11"/>
                    <a:pt x="47" y="9"/>
                  </a:cubicBezTo>
                  <a:moveTo>
                    <a:pt x="5" y="11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5" y="11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moveTo>
                    <a:pt x="40" y="10"/>
                  </a:move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moveTo>
                    <a:pt x="42" y="11"/>
                  </a:moveTo>
                  <a:cubicBezTo>
                    <a:pt x="42" y="11"/>
                    <a:pt x="42" y="11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moveTo>
                    <a:pt x="42" y="11"/>
                  </a:moveTo>
                  <a:cubicBezTo>
                    <a:pt x="42" y="11"/>
                    <a:pt x="42" y="11"/>
                    <a:pt x="42" y="11"/>
                  </a:cubicBezTo>
                  <a:cubicBezTo>
                    <a:pt x="42" y="11"/>
                    <a:pt x="42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2" y="11"/>
                    <a:pt x="4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2" name="Freeform 84"/>
            <p:cNvSpPr>
              <a:spLocks noEditPoints="1"/>
            </p:cNvSpPr>
            <p:nvPr userDrawn="1"/>
          </p:nvSpPr>
          <p:spPr bwMode="auto">
            <a:xfrm>
              <a:off x="8305" y="3072"/>
              <a:ext cx="64" cy="41"/>
            </a:xfrm>
            <a:custGeom>
              <a:avLst/>
              <a:gdLst>
                <a:gd name="T0" fmla="*/ 25 w 45"/>
                <a:gd name="T1" fmla="*/ 14 h 29"/>
                <a:gd name="T2" fmla="*/ 25 w 45"/>
                <a:gd name="T3" fmla="*/ 13 h 29"/>
                <a:gd name="T4" fmla="*/ 30 w 45"/>
                <a:gd name="T5" fmla="*/ 7 h 29"/>
                <a:gd name="T6" fmla="*/ 23 w 45"/>
                <a:gd name="T7" fmla="*/ 0 h 29"/>
                <a:gd name="T8" fmla="*/ 16 w 45"/>
                <a:gd name="T9" fmla="*/ 7 h 29"/>
                <a:gd name="T10" fmla="*/ 21 w 45"/>
                <a:gd name="T11" fmla="*/ 13 h 29"/>
                <a:gd name="T12" fmla="*/ 21 w 45"/>
                <a:gd name="T13" fmla="*/ 14 h 29"/>
                <a:gd name="T14" fmla="*/ 0 w 45"/>
                <a:gd name="T15" fmla="*/ 14 h 29"/>
                <a:gd name="T16" fmla="*/ 0 w 45"/>
                <a:gd name="T17" fmla="*/ 18 h 29"/>
                <a:gd name="T18" fmla="*/ 15 w 45"/>
                <a:gd name="T19" fmla="*/ 20 h 29"/>
                <a:gd name="T20" fmla="*/ 21 w 45"/>
                <a:gd name="T21" fmla="*/ 20 h 29"/>
                <a:gd name="T22" fmla="*/ 21 w 45"/>
                <a:gd name="T23" fmla="*/ 28 h 29"/>
                <a:gd name="T24" fmla="*/ 22 w 45"/>
                <a:gd name="T25" fmla="*/ 29 h 29"/>
                <a:gd name="T26" fmla="*/ 23 w 45"/>
                <a:gd name="T27" fmla="*/ 29 h 29"/>
                <a:gd name="T28" fmla="*/ 24 w 45"/>
                <a:gd name="T29" fmla="*/ 29 h 29"/>
                <a:gd name="T30" fmla="*/ 25 w 45"/>
                <a:gd name="T31" fmla="*/ 28 h 29"/>
                <a:gd name="T32" fmla="*/ 25 w 45"/>
                <a:gd name="T33" fmla="*/ 20 h 29"/>
                <a:gd name="T34" fmla="*/ 30 w 45"/>
                <a:gd name="T35" fmla="*/ 20 h 29"/>
                <a:gd name="T36" fmla="*/ 45 w 45"/>
                <a:gd name="T37" fmla="*/ 18 h 29"/>
                <a:gd name="T38" fmla="*/ 45 w 45"/>
                <a:gd name="T39" fmla="*/ 14 h 29"/>
                <a:gd name="T40" fmla="*/ 25 w 45"/>
                <a:gd name="T41" fmla="*/ 14 h 29"/>
                <a:gd name="T42" fmla="*/ 23 w 45"/>
                <a:gd name="T43" fmla="*/ 8 h 29"/>
                <a:gd name="T44" fmla="*/ 21 w 45"/>
                <a:gd name="T45" fmla="*/ 10 h 29"/>
                <a:gd name="T46" fmla="*/ 21 w 45"/>
                <a:gd name="T47" fmla="*/ 10 h 29"/>
                <a:gd name="T48" fmla="*/ 20 w 45"/>
                <a:gd name="T49" fmla="*/ 10 h 29"/>
                <a:gd name="T50" fmla="*/ 19 w 45"/>
                <a:gd name="T51" fmla="*/ 7 h 29"/>
                <a:gd name="T52" fmla="*/ 20 w 45"/>
                <a:gd name="T53" fmla="*/ 4 h 29"/>
                <a:gd name="T54" fmla="*/ 23 w 45"/>
                <a:gd name="T55" fmla="*/ 3 h 29"/>
                <a:gd name="T56" fmla="*/ 26 w 45"/>
                <a:gd name="T57" fmla="*/ 4 h 29"/>
                <a:gd name="T58" fmla="*/ 27 w 45"/>
                <a:gd name="T59" fmla="*/ 7 h 29"/>
                <a:gd name="T60" fmla="*/ 26 w 45"/>
                <a:gd name="T61" fmla="*/ 10 h 29"/>
                <a:gd name="T62" fmla="*/ 25 w 45"/>
                <a:gd name="T63" fmla="*/ 10 h 29"/>
                <a:gd name="T64" fmla="*/ 25 w 45"/>
                <a:gd name="T65" fmla="*/ 10 h 29"/>
                <a:gd name="T66" fmla="*/ 23 w 45"/>
                <a:gd name="T67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29">
                  <a:moveTo>
                    <a:pt x="25" y="14"/>
                  </a:moveTo>
                  <a:cubicBezTo>
                    <a:pt x="25" y="13"/>
                    <a:pt x="25" y="13"/>
                    <a:pt x="25" y="13"/>
                  </a:cubicBezTo>
                  <a:cubicBezTo>
                    <a:pt x="28" y="12"/>
                    <a:pt x="30" y="10"/>
                    <a:pt x="30" y="7"/>
                  </a:cubicBezTo>
                  <a:cubicBezTo>
                    <a:pt x="30" y="3"/>
                    <a:pt x="27" y="0"/>
                    <a:pt x="23" y="0"/>
                  </a:cubicBezTo>
                  <a:cubicBezTo>
                    <a:pt x="19" y="0"/>
                    <a:pt x="16" y="3"/>
                    <a:pt x="16" y="7"/>
                  </a:cubicBezTo>
                  <a:cubicBezTo>
                    <a:pt x="16" y="10"/>
                    <a:pt x="18" y="12"/>
                    <a:pt x="21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9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8"/>
                    <a:pt x="25" y="28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4"/>
                    <a:pt x="45" y="14"/>
                    <a:pt x="45" y="14"/>
                  </a:cubicBezTo>
                  <a:lnTo>
                    <a:pt x="25" y="14"/>
                  </a:lnTo>
                  <a:close/>
                  <a:moveTo>
                    <a:pt x="23" y="8"/>
                  </a:moveTo>
                  <a:cubicBezTo>
                    <a:pt x="22" y="8"/>
                    <a:pt x="21" y="9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9" y="9"/>
                    <a:pt x="19" y="8"/>
                    <a:pt x="19" y="7"/>
                  </a:cubicBezTo>
                  <a:cubicBezTo>
                    <a:pt x="19" y="6"/>
                    <a:pt x="19" y="5"/>
                    <a:pt x="20" y="4"/>
                  </a:cubicBezTo>
                  <a:cubicBezTo>
                    <a:pt x="21" y="3"/>
                    <a:pt x="22" y="3"/>
                    <a:pt x="23" y="3"/>
                  </a:cubicBezTo>
                  <a:cubicBezTo>
                    <a:pt x="24" y="3"/>
                    <a:pt x="25" y="3"/>
                    <a:pt x="26" y="4"/>
                  </a:cubicBezTo>
                  <a:cubicBezTo>
                    <a:pt x="26" y="5"/>
                    <a:pt x="27" y="6"/>
                    <a:pt x="27" y="7"/>
                  </a:cubicBezTo>
                  <a:cubicBezTo>
                    <a:pt x="27" y="8"/>
                    <a:pt x="26" y="9"/>
                    <a:pt x="26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9"/>
                    <a:pt x="24" y="8"/>
                    <a:pt x="23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3" name="Freeform 85"/>
            <p:cNvSpPr>
              <a:spLocks/>
            </p:cNvSpPr>
            <p:nvPr userDrawn="1"/>
          </p:nvSpPr>
          <p:spPr bwMode="auto">
            <a:xfrm>
              <a:off x="8340" y="3094"/>
              <a:ext cx="46" cy="24"/>
            </a:xfrm>
            <a:custGeom>
              <a:avLst/>
              <a:gdLst>
                <a:gd name="T0" fmla="*/ 31 w 32"/>
                <a:gd name="T1" fmla="*/ 0 h 17"/>
                <a:gd name="T2" fmla="*/ 29 w 32"/>
                <a:gd name="T3" fmla="*/ 1 h 17"/>
                <a:gd name="T4" fmla="*/ 26 w 32"/>
                <a:gd name="T5" fmla="*/ 1 h 17"/>
                <a:gd name="T6" fmla="*/ 21 w 32"/>
                <a:gd name="T7" fmla="*/ 4 h 17"/>
                <a:gd name="T8" fmla="*/ 0 w 32"/>
                <a:gd name="T9" fmla="*/ 14 h 17"/>
                <a:gd name="T10" fmla="*/ 5 w 32"/>
                <a:gd name="T11" fmla="*/ 17 h 17"/>
                <a:gd name="T12" fmla="*/ 5 w 32"/>
                <a:gd name="T13" fmla="*/ 16 h 17"/>
                <a:gd name="T14" fmla="*/ 9 w 32"/>
                <a:gd name="T15" fmla="*/ 15 h 17"/>
                <a:gd name="T16" fmla="*/ 12 w 32"/>
                <a:gd name="T17" fmla="*/ 14 h 17"/>
                <a:gd name="T18" fmla="*/ 23 w 32"/>
                <a:gd name="T19" fmla="*/ 8 h 17"/>
                <a:gd name="T20" fmla="*/ 28 w 32"/>
                <a:gd name="T21" fmla="*/ 5 h 17"/>
                <a:gd name="T22" fmla="*/ 30 w 32"/>
                <a:gd name="T23" fmla="*/ 3 h 17"/>
                <a:gd name="T24" fmla="*/ 31 w 32"/>
                <a:gd name="T25" fmla="*/ 1 h 17"/>
                <a:gd name="T26" fmla="*/ 32 w 32"/>
                <a:gd name="T27" fmla="*/ 0 h 17"/>
                <a:gd name="T28" fmla="*/ 31 w 32"/>
                <a:gd name="T2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17">
                  <a:moveTo>
                    <a:pt x="31" y="0"/>
                  </a:moveTo>
                  <a:cubicBezTo>
                    <a:pt x="31" y="0"/>
                    <a:pt x="30" y="0"/>
                    <a:pt x="29" y="1"/>
                  </a:cubicBezTo>
                  <a:cubicBezTo>
                    <a:pt x="28" y="1"/>
                    <a:pt x="27" y="1"/>
                    <a:pt x="26" y="1"/>
                  </a:cubicBezTo>
                  <a:cubicBezTo>
                    <a:pt x="25" y="2"/>
                    <a:pt x="22" y="3"/>
                    <a:pt x="21" y="4"/>
                  </a:cubicBezTo>
                  <a:cubicBezTo>
                    <a:pt x="20" y="4"/>
                    <a:pt x="11" y="9"/>
                    <a:pt x="0" y="14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6"/>
                  </a:cubicBezTo>
                  <a:cubicBezTo>
                    <a:pt x="7" y="16"/>
                    <a:pt x="8" y="15"/>
                    <a:pt x="9" y="15"/>
                  </a:cubicBezTo>
                  <a:cubicBezTo>
                    <a:pt x="10" y="14"/>
                    <a:pt x="11" y="14"/>
                    <a:pt x="12" y="14"/>
                  </a:cubicBezTo>
                  <a:cubicBezTo>
                    <a:pt x="18" y="11"/>
                    <a:pt x="23" y="8"/>
                    <a:pt x="23" y="8"/>
                  </a:cubicBezTo>
                  <a:cubicBezTo>
                    <a:pt x="25" y="7"/>
                    <a:pt x="27" y="6"/>
                    <a:pt x="28" y="5"/>
                  </a:cubicBezTo>
                  <a:cubicBezTo>
                    <a:pt x="29" y="4"/>
                    <a:pt x="29" y="3"/>
                    <a:pt x="30" y="3"/>
                  </a:cubicBezTo>
                  <a:cubicBezTo>
                    <a:pt x="31" y="2"/>
                    <a:pt x="31" y="1"/>
                    <a:pt x="31" y="1"/>
                  </a:cubicBezTo>
                  <a:cubicBezTo>
                    <a:pt x="32" y="0"/>
                    <a:pt x="32" y="0"/>
                    <a:pt x="32" y="0"/>
                  </a:cubicBez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4" name="Freeform 86"/>
            <p:cNvSpPr>
              <a:spLocks/>
            </p:cNvSpPr>
            <p:nvPr userDrawn="1"/>
          </p:nvSpPr>
          <p:spPr bwMode="auto">
            <a:xfrm>
              <a:off x="8343" y="3114"/>
              <a:ext cx="57" cy="18"/>
            </a:xfrm>
            <a:custGeom>
              <a:avLst/>
              <a:gdLst>
                <a:gd name="T0" fmla="*/ 20 w 40"/>
                <a:gd name="T1" fmla="*/ 0 h 13"/>
                <a:gd name="T2" fmla="*/ 17 w 40"/>
                <a:gd name="T3" fmla="*/ 0 h 13"/>
                <a:gd name="T4" fmla="*/ 8 w 40"/>
                <a:gd name="T5" fmla="*/ 3 h 13"/>
                <a:gd name="T6" fmla="*/ 4 w 40"/>
                <a:gd name="T7" fmla="*/ 4 h 13"/>
                <a:gd name="T8" fmla="*/ 3 w 40"/>
                <a:gd name="T9" fmla="*/ 5 h 13"/>
                <a:gd name="T10" fmla="*/ 3 w 40"/>
                <a:gd name="T11" fmla="*/ 5 h 13"/>
                <a:gd name="T12" fmla="*/ 0 w 40"/>
                <a:gd name="T13" fmla="*/ 7 h 13"/>
                <a:gd name="T14" fmla="*/ 0 w 40"/>
                <a:gd name="T15" fmla="*/ 7 h 13"/>
                <a:gd name="T16" fmla="*/ 5 w 40"/>
                <a:gd name="T17" fmla="*/ 9 h 13"/>
                <a:gd name="T18" fmla="*/ 6 w 40"/>
                <a:gd name="T19" fmla="*/ 9 h 13"/>
                <a:gd name="T20" fmla="*/ 11 w 40"/>
                <a:gd name="T21" fmla="*/ 11 h 13"/>
                <a:gd name="T22" fmla="*/ 11 w 40"/>
                <a:gd name="T23" fmla="*/ 12 h 13"/>
                <a:gd name="T24" fmla="*/ 12 w 40"/>
                <a:gd name="T25" fmla="*/ 12 h 13"/>
                <a:gd name="T26" fmla="*/ 12 w 40"/>
                <a:gd name="T27" fmla="*/ 13 h 13"/>
                <a:gd name="T28" fmla="*/ 15 w 40"/>
                <a:gd name="T29" fmla="*/ 11 h 13"/>
                <a:gd name="T30" fmla="*/ 16 w 40"/>
                <a:gd name="T31" fmla="*/ 11 h 13"/>
                <a:gd name="T32" fmla="*/ 16 w 40"/>
                <a:gd name="T33" fmla="*/ 10 h 13"/>
                <a:gd name="T34" fmla="*/ 21 w 40"/>
                <a:gd name="T35" fmla="*/ 7 h 13"/>
                <a:gd name="T36" fmla="*/ 40 w 40"/>
                <a:gd name="T37" fmla="*/ 3 h 13"/>
                <a:gd name="T38" fmla="*/ 20 w 40"/>
                <a:gd name="T3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0" h="13">
                  <a:moveTo>
                    <a:pt x="20" y="0"/>
                  </a:moveTo>
                  <a:cubicBezTo>
                    <a:pt x="19" y="0"/>
                    <a:pt x="18" y="0"/>
                    <a:pt x="17" y="0"/>
                  </a:cubicBezTo>
                  <a:cubicBezTo>
                    <a:pt x="14" y="1"/>
                    <a:pt x="11" y="2"/>
                    <a:pt x="8" y="3"/>
                  </a:cubicBezTo>
                  <a:cubicBezTo>
                    <a:pt x="7" y="3"/>
                    <a:pt x="5" y="4"/>
                    <a:pt x="4" y="4"/>
                  </a:cubicBezTo>
                  <a:cubicBezTo>
                    <a:pt x="4" y="4"/>
                    <a:pt x="4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6"/>
                    <a:pt x="1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8"/>
                    <a:pt x="5" y="9"/>
                    <a:pt x="5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8" y="9"/>
                    <a:pt x="10" y="10"/>
                    <a:pt x="11" y="11"/>
                  </a:cubicBezTo>
                  <a:cubicBezTo>
                    <a:pt x="11" y="11"/>
                    <a:pt x="11" y="12"/>
                    <a:pt x="11" y="12"/>
                  </a:cubicBezTo>
                  <a:cubicBezTo>
                    <a:pt x="11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3"/>
                  </a:cubicBezTo>
                  <a:cubicBezTo>
                    <a:pt x="13" y="12"/>
                    <a:pt x="14" y="12"/>
                    <a:pt x="15" y="11"/>
                  </a:cubicBezTo>
                  <a:cubicBezTo>
                    <a:pt x="15" y="11"/>
                    <a:pt x="15" y="11"/>
                    <a:pt x="16" y="11"/>
                  </a:cubicBezTo>
                  <a:cubicBezTo>
                    <a:pt x="16" y="11"/>
                    <a:pt x="16" y="11"/>
                    <a:pt x="16" y="10"/>
                  </a:cubicBezTo>
                  <a:cubicBezTo>
                    <a:pt x="18" y="9"/>
                    <a:pt x="19" y="8"/>
                    <a:pt x="21" y="7"/>
                  </a:cubicBezTo>
                  <a:cubicBezTo>
                    <a:pt x="28" y="4"/>
                    <a:pt x="40" y="3"/>
                    <a:pt x="40" y="3"/>
                  </a:cubicBezTo>
                  <a:cubicBezTo>
                    <a:pt x="40" y="3"/>
                    <a:pt x="30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06" name="object 20">
            <a:extLst>
              <a:ext uri="{FF2B5EF4-FFF2-40B4-BE49-F238E27FC236}">
                <a16:creationId xmlns:a16="http://schemas.microsoft.com/office/drawing/2014/main" id="{BB3C115B-85F1-4ED9-BDF5-4FE845A56FE3}"/>
              </a:ext>
            </a:extLst>
          </p:cNvPr>
          <p:cNvSpPr/>
          <p:nvPr userDrawn="1"/>
        </p:nvSpPr>
        <p:spPr>
          <a:xfrm>
            <a:off x="-5720867" y="1399555"/>
            <a:ext cx="682459" cy="356984"/>
          </a:xfrm>
          <a:prstGeom prst="rect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21">
            <a:extLst>
              <a:ext uri="{FF2B5EF4-FFF2-40B4-BE49-F238E27FC236}">
                <a16:creationId xmlns:a16="http://schemas.microsoft.com/office/drawing/2014/main" id="{63A6586F-8D8E-474C-81E4-F650F4FEFEE5}"/>
              </a:ext>
            </a:extLst>
          </p:cNvPr>
          <p:cNvSpPr/>
          <p:nvPr userDrawn="1"/>
        </p:nvSpPr>
        <p:spPr>
          <a:xfrm>
            <a:off x="-4992141" y="1399555"/>
            <a:ext cx="682459" cy="356984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22">
            <a:extLst>
              <a:ext uri="{FF2B5EF4-FFF2-40B4-BE49-F238E27FC236}">
                <a16:creationId xmlns:a16="http://schemas.microsoft.com/office/drawing/2014/main" id="{D241CB1E-DF5E-47DE-9F0C-FF56D64C1CE0}"/>
              </a:ext>
            </a:extLst>
          </p:cNvPr>
          <p:cNvSpPr/>
          <p:nvPr userDrawn="1"/>
        </p:nvSpPr>
        <p:spPr>
          <a:xfrm>
            <a:off x="-4263402" y="1399555"/>
            <a:ext cx="682459" cy="356984"/>
          </a:xfrm>
          <a:prstGeom prst="rect">
            <a:avLst/>
          </a:pr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23">
            <a:extLst>
              <a:ext uri="{FF2B5EF4-FFF2-40B4-BE49-F238E27FC236}">
                <a16:creationId xmlns:a16="http://schemas.microsoft.com/office/drawing/2014/main" id="{46E72136-4BA1-404B-BBCE-14D764DE5C5F}"/>
              </a:ext>
            </a:extLst>
          </p:cNvPr>
          <p:cNvSpPr/>
          <p:nvPr userDrawn="1"/>
        </p:nvSpPr>
        <p:spPr>
          <a:xfrm>
            <a:off x="-5720867" y="1827621"/>
            <a:ext cx="682459" cy="356984"/>
          </a:xfrm>
          <a:prstGeom prst="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24">
            <a:extLst>
              <a:ext uri="{FF2B5EF4-FFF2-40B4-BE49-F238E27FC236}">
                <a16:creationId xmlns:a16="http://schemas.microsoft.com/office/drawing/2014/main" id="{9E3B3B16-3D90-4D08-96D1-C02E296C0839}"/>
              </a:ext>
            </a:extLst>
          </p:cNvPr>
          <p:cNvSpPr/>
          <p:nvPr userDrawn="1"/>
        </p:nvSpPr>
        <p:spPr>
          <a:xfrm>
            <a:off x="-4992141" y="1827621"/>
            <a:ext cx="682459" cy="356984"/>
          </a:xfrm>
          <a:prstGeom prst="rect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25">
            <a:extLst>
              <a:ext uri="{FF2B5EF4-FFF2-40B4-BE49-F238E27FC236}">
                <a16:creationId xmlns:a16="http://schemas.microsoft.com/office/drawing/2014/main" id="{867A13AC-F86A-4691-A34A-1565426F727B}"/>
              </a:ext>
            </a:extLst>
          </p:cNvPr>
          <p:cNvSpPr/>
          <p:nvPr userDrawn="1"/>
        </p:nvSpPr>
        <p:spPr>
          <a:xfrm>
            <a:off x="-4263402" y="1827621"/>
            <a:ext cx="682459" cy="356984"/>
          </a:xfrm>
          <a:prstGeom prst="rect">
            <a:avLst/>
          </a:prstGeom>
          <a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12" name="object 79">
            <a:extLst>
              <a:ext uri="{FF2B5EF4-FFF2-40B4-BE49-F238E27FC236}">
                <a16:creationId xmlns:a16="http://schemas.microsoft.com/office/drawing/2014/main" id="{EB06AC3B-80BD-46CB-BB18-C669D4FD407B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062461290"/>
              </p:ext>
            </p:extLst>
          </p:nvPr>
        </p:nvGraphicFramePr>
        <p:xfrm>
          <a:off x="-5734367" y="137429"/>
          <a:ext cx="5042533" cy="95811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270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035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992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4F213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333F48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1C254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12404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59E2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DA572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93163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45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52375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5B677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32466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05636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D32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932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EE75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7C6EB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CAD0D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21B0E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2DD57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DC20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83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E98D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113" name="Group 112">
            <a:extLst>
              <a:ext uri="{FF2B5EF4-FFF2-40B4-BE49-F238E27FC236}">
                <a16:creationId xmlns:a16="http://schemas.microsoft.com/office/drawing/2014/main" id="{B04DC81D-E5ED-4C58-8312-316BC75DA145}"/>
              </a:ext>
            </a:extLst>
          </p:cNvPr>
          <p:cNvGrpSpPr/>
          <p:nvPr userDrawn="1"/>
        </p:nvGrpSpPr>
        <p:grpSpPr>
          <a:xfrm flipH="1">
            <a:off x="-440092" y="2986393"/>
            <a:ext cx="1011665" cy="4572293"/>
            <a:chOff x="1390649" y="-2286000"/>
            <a:chExt cx="698731" cy="2959573"/>
          </a:xfrm>
        </p:grpSpPr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C80EC751-FF9D-4C16-83EB-FA2CE5D17725}"/>
                </a:ext>
              </a:extLst>
            </p:cNvPr>
            <p:cNvSpPr/>
            <p:nvPr/>
          </p:nvSpPr>
          <p:spPr>
            <a:xfrm>
              <a:off x="1511151" y="-2017355"/>
              <a:ext cx="216033" cy="2265573"/>
            </a:xfrm>
            <a:custGeom>
              <a:avLst/>
              <a:gdLst>
                <a:gd name="connsiteX0" fmla="*/ 0 w 274320"/>
                <a:gd name="connsiteY0" fmla="*/ 2891790 h 2891790"/>
                <a:gd name="connsiteX1" fmla="*/ 0 w 274320"/>
                <a:gd name="connsiteY1" fmla="*/ 1154430 h 2891790"/>
                <a:gd name="connsiteX2" fmla="*/ 274320 w 274320"/>
                <a:gd name="connsiteY2" fmla="*/ 1154430 h 2891790"/>
                <a:gd name="connsiteX3" fmla="*/ 274320 w 274320"/>
                <a:gd name="connsiteY3" fmla="*/ 0 h 289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4320" h="2891790">
                  <a:moveTo>
                    <a:pt x="0" y="2891790"/>
                  </a:moveTo>
                  <a:lnTo>
                    <a:pt x="0" y="1154430"/>
                  </a:lnTo>
                  <a:lnTo>
                    <a:pt x="274320" y="1154430"/>
                  </a:lnTo>
                  <a:lnTo>
                    <a:pt x="274320" y="0"/>
                  </a:lnTo>
                </a:path>
              </a:pathLst>
            </a:custGeom>
            <a:noFill/>
            <a:ln w="15875">
              <a:solidFill>
                <a:srgbClr val="2DD573">
                  <a:alpha val="82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99872385-F61D-4874-B004-053CB873618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871205" y="-2286000"/>
              <a:ext cx="0" cy="2959573"/>
            </a:xfrm>
            <a:prstGeom prst="line">
              <a:avLst/>
            </a:prstGeom>
            <a:noFill/>
            <a:ln w="15875">
              <a:solidFill>
                <a:srgbClr val="2DD573">
                  <a:alpha val="82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5309803-2EB8-4292-A1DD-BA433721FB6C}"/>
                </a:ext>
              </a:extLst>
            </p:cNvPr>
            <p:cNvSpPr/>
            <p:nvPr/>
          </p:nvSpPr>
          <p:spPr>
            <a:xfrm>
              <a:off x="1676176" y="-865166"/>
              <a:ext cx="192029" cy="405953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82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9865B6CC-6E93-4333-9D94-4F1FCD220B61}"/>
                </a:ext>
              </a:extLst>
            </p:cNvPr>
            <p:cNvSpPr/>
            <p:nvPr/>
          </p:nvSpPr>
          <p:spPr>
            <a:xfrm flipH="1">
              <a:off x="1970262" y="-1592000"/>
              <a:ext cx="119118" cy="2265573"/>
            </a:xfrm>
            <a:custGeom>
              <a:avLst/>
              <a:gdLst>
                <a:gd name="connsiteX0" fmla="*/ 0 w 274320"/>
                <a:gd name="connsiteY0" fmla="*/ 2891790 h 2891790"/>
                <a:gd name="connsiteX1" fmla="*/ 0 w 274320"/>
                <a:gd name="connsiteY1" fmla="*/ 1154430 h 2891790"/>
                <a:gd name="connsiteX2" fmla="*/ 274320 w 274320"/>
                <a:gd name="connsiteY2" fmla="*/ 1154430 h 2891790"/>
                <a:gd name="connsiteX3" fmla="*/ 274320 w 274320"/>
                <a:gd name="connsiteY3" fmla="*/ 0 h 289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4320" h="2891790">
                  <a:moveTo>
                    <a:pt x="0" y="2891790"/>
                  </a:moveTo>
                  <a:lnTo>
                    <a:pt x="0" y="1154430"/>
                  </a:lnTo>
                  <a:lnTo>
                    <a:pt x="274320" y="1154430"/>
                  </a:lnTo>
                  <a:lnTo>
                    <a:pt x="274320" y="0"/>
                  </a:lnTo>
                </a:path>
              </a:pathLst>
            </a:custGeom>
            <a:noFill/>
            <a:ln w="15875">
              <a:solidFill>
                <a:srgbClr val="2DD573">
                  <a:alpha val="82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B209A411-9234-4BEF-8C22-6F720E3433F4}"/>
                </a:ext>
              </a:extLst>
            </p:cNvPr>
            <p:cNvSpPr/>
            <p:nvPr/>
          </p:nvSpPr>
          <p:spPr>
            <a:xfrm flipH="1">
              <a:off x="1970264" y="-1926670"/>
              <a:ext cx="119116" cy="721717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82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0E0607B-AB41-4757-8891-371E2E624092}"/>
                </a:ext>
              </a:extLst>
            </p:cNvPr>
            <p:cNvSpPr/>
            <p:nvPr/>
          </p:nvSpPr>
          <p:spPr>
            <a:xfrm>
              <a:off x="1390649" y="-515928"/>
              <a:ext cx="120501" cy="601466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82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21" name="Rectangle 120">
            <a:extLst>
              <a:ext uri="{FF2B5EF4-FFF2-40B4-BE49-F238E27FC236}">
                <a16:creationId xmlns:a16="http://schemas.microsoft.com/office/drawing/2014/main" id="{11104718-9F94-4D24-934D-062D392F936A}"/>
              </a:ext>
            </a:extLst>
          </p:cNvPr>
          <p:cNvSpPr/>
          <p:nvPr userDrawn="1"/>
        </p:nvSpPr>
        <p:spPr>
          <a:xfrm>
            <a:off x="3000" y="6215139"/>
            <a:ext cx="12186000" cy="144000"/>
          </a:xfrm>
          <a:prstGeom prst="rect">
            <a:avLst/>
          </a:prstGeom>
          <a:solidFill>
            <a:srgbClr val="2DD5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6057590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867">
          <p15:clr>
            <a:srgbClr val="FBAE40"/>
          </p15:clr>
        </p15:guide>
        <p15:guide id="2" pos="7197">
          <p15:clr>
            <a:srgbClr val="FBAE40"/>
          </p15:clr>
        </p15:guide>
        <p15:guide id="3" pos="483">
          <p15:clr>
            <a:srgbClr val="FBAE40"/>
          </p15:clr>
        </p15:guide>
      </p15:sldGuideLst>
    </p:ext>
  </p:extLs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slide_oran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Placeholder 2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781665" y="1374163"/>
            <a:ext cx="3665220" cy="1299660"/>
          </a:xfrm>
          <a:prstGeom prst="rect">
            <a:avLst/>
          </a:prstGeom>
        </p:spPr>
        <p:txBody>
          <a:bodyPr lIns="0"/>
          <a:lstStyle>
            <a:lvl1pPr marL="0" indent="0">
              <a:buNone/>
              <a:defRPr lang="en-GB" sz="4000" b="0" kern="1200" dirty="0">
                <a:solidFill>
                  <a:schemeClr val="bg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5pPr>
              <a:defRPr/>
            </a:lvl5pPr>
          </a:lstStyle>
          <a:p>
            <a:r>
              <a:rPr lang="en-GB" sz="4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Title goes here</a:t>
            </a:r>
          </a:p>
        </p:txBody>
      </p:sp>
      <p:sp>
        <p:nvSpPr>
          <p:cNvPr id="9" name="Text Placeholder 3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794271" y="2725222"/>
            <a:ext cx="3683094" cy="863001"/>
          </a:xfrm>
          <a:prstGeom prst="rect">
            <a:avLst/>
          </a:prstGeom>
        </p:spPr>
        <p:txBody>
          <a:bodyPr lIns="0"/>
          <a:lstStyle>
            <a:lvl1pPr marL="0" indent="0">
              <a:buNone/>
              <a:defRPr sz="240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5pPr>
              <a:defRPr/>
            </a:lvl5pPr>
          </a:lstStyle>
          <a:p>
            <a:pPr lvl="0"/>
            <a:r>
              <a:rPr lang="en-US"/>
              <a:t>Subtitle</a:t>
            </a:r>
            <a:endParaRPr lang="en-GB"/>
          </a:p>
        </p:txBody>
      </p:sp>
      <p:sp>
        <p:nvSpPr>
          <p:cNvPr id="18" name="TextBox 17"/>
          <p:cNvSpPr txBox="1"/>
          <p:nvPr userDrawn="1"/>
        </p:nvSpPr>
        <p:spPr>
          <a:xfrm>
            <a:off x="0" y="0"/>
            <a:ext cx="121920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OFFICIAL</a:t>
            </a:r>
          </a:p>
        </p:txBody>
      </p:sp>
      <p:sp>
        <p:nvSpPr>
          <p:cNvPr id="135" name="Rectangle 134"/>
          <p:cNvSpPr/>
          <p:nvPr userDrawn="1"/>
        </p:nvSpPr>
        <p:spPr>
          <a:xfrm>
            <a:off x="0" y="6348951"/>
            <a:ext cx="12192000" cy="514350"/>
          </a:xfrm>
          <a:prstGeom prst="rect">
            <a:avLst/>
          </a:prstGeom>
          <a:gradFill>
            <a:gsLst>
              <a:gs pos="0">
                <a:srgbClr val="124042">
                  <a:alpha val="0"/>
                </a:srgbClr>
              </a:gs>
              <a:gs pos="100000">
                <a:srgbClr val="12404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610" tIns="54610" rIns="54610" bIns="54610" rtlCol="0" anchor="ctr"/>
          <a:lstStyle/>
          <a:p>
            <a:pPr algn="ctr"/>
            <a:endParaRPr lang="en-GB" sz="900">
              <a:solidFill>
                <a:schemeClr val="bg1"/>
              </a:solidFill>
            </a:endParaRPr>
          </a:p>
        </p:txBody>
      </p:sp>
      <p:grpSp>
        <p:nvGrpSpPr>
          <p:cNvPr id="15" name="Group 4"/>
          <p:cNvGrpSpPr>
            <a:grpSpLocks noChangeAspect="1"/>
          </p:cNvGrpSpPr>
          <p:nvPr userDrawn="1"/>
        </p:nvGrpSpPr>
        <p:grpSpPr bwMode="auto">
          <a:xfrm>
            <a:off x="778999" y="258310"/>
            <a:ext cx="2831538" cy="540000"/>
            <a:chOff x="8206" y="2987"/>
            <a:chExt cx="1227" cy="234"/>
          </a:xfrm>
          <a:solidFill>
            <a:schemeClr val="bg2"/>
          </a:solidFill>
        </p:grpSpPr>
        <p:sp>
          <p:nvSpPr>
            <p:cNvPr id="16" name="Rectangle 5"/>
            <p:cNvSpPr>
              <a:spLocks noChangeArrowheads="1"/>
            </p:cNvSpPr>
            <p:nvPr userDrawn="1"/>
          </p:nvSpPr>
          <p:spPr bwMode="auto">
            <a:xfrm>
              <a:off x="8206" y="2987"/>
              <a:ext cx="10" cy="23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" name="Freeform 6"/>
            <p:cNvSpPr>
              <a:spLocks/>
            </p:cNvSpPr>
            <p:nvPr userDrawn="1"/>
          </p:nvSpPr>
          <p:spPr bwMode="auto">
            <a:xfrm>
              <a:off x="8463" y="3080"/>
              <a:ext cx="84" cy="85"/>
            </a:xfrm>
            <a:custGeom>
              <a:avLst/>
              <a:gdLst>
                <a:gd name="T0" fmla="*/ 0 w 84"/>
                <a:gd name="T1" fmla="*/ 0 h 85"/>
                <a:gd name="T2" fmla="*/ 16 w 84"/>
                <a:gd name="T3" fmla="*/ 0 h 85"/>
                <a:gd name="T4" fmla="*/ 43 w 84"/>
                <a:gd name="T5" fmla="*/ 71 h 85"/>
                <a:gd name="T6" fmla="*/ 68 w 84"/>
                <a:gd name="T7" fmla="*/ 0 h 85"/>
                <a:gd name="T8" fmla="*/ 84 w 84"/>
                <a:gd name="T9" fmla="*/ 0 h 85"/>
                <a:gd name="T10" fmla="*/ 84 w 84"/>
                <a:gd name="T11" fmla="*/ 85 h 85"/>
                <a:gd name="T12" fmla="*/ 74 w 84"/>
                <a:gd name="T13" fmla="*/ 85 h 85"/>
                <a:gd name="T14" fmla="*/ 74 w 84"/>
                <a:gd name="T15" fmla="*/ 14 h 85"/>
                <a:gd name="T16" fmla="*/ 74 w 84"/>
                <a:gd name="T17" fmla="*/ 14 h 85"/>
                <a:gd name="T18" fmla="*/ 47 w 84"/>
                <a:gd name="T19" fmla="*/ 85 h 85"/>
                <a:gd name="T20" fmla="*/ 37 w 84"/>
                <a:gd name="T21" fmla="*/ 85 h 85"/>
                <a:gd name="T22" fmla="*/ 12 w 84"/>
                <a:gd name="T23" fmla="*/ 14 h 85"/>
                <a:gd name="T24" fmla="*/ 10 w 84"/>
                <a:gd name="T25" fmla="*/ 14 h 85"/>
                <a:gd name="T26" fmla="*/ 10 w 84"/>
                <a:gd name="T27" fmla="*/ 85 h 85"/>
                <a:gd name="T28" fmla="*/ 0 w 84"/>
                <a:gd name="T29" fmla="*/ 85 h 85"/>
                <a:gd name="T30" fmla="*/ 0 w 84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4" h="85">
                  <a:moveTo>
                    <a:pt x="0" y="0"/>
                  </a:moveTo>
                  <a:lnTo>
                    <a:pt x="16" y="0"/>
                  </a:lnTo>
                  <a:lnTo>
                    <a:pt x="43" y="71"/>
                  </a:lnTo>
                  <a:lnTo>
                    <a:pt x="68" y="0"/>
                  </a:lnTo>
                  <a:lnTo>
                    <a:pt x="84" y="0"/>
                  </a:lnTo>
                  <a:lnTo>
                    <a:pt x="84" y="85"/>
                  </a:lnTo>
                  <a:lnTo>
                    <a:pt x="74" y="85"/>
                  </a:lnTo>
                  <a:lnTo>
                    <a:pt x="74" y="14"/>
                  </a:lnTo>
                  <a:lnTo>
                    <a:pt x="74" y="14"/>
                  </a:lnTo>
                  <a:lnTo>
                    <a:pt x="47" y="85"/>
                  </a:lnTo>
                  <a:lnTo>
                    <a:pt x="37" y="85"/>
                  </a:lnTo>
                  <a:lnTo>
                    <a:pt x="12" y="14"/>
                  </a:lnTo>
                  <a:lnTo>
                    <a:pt x="10" y="14"/>
                  </a:lnTo>
                  <a:lnTo>
                    <a:pt x="10" y="85"/>
                  </a:lnTo>
                  <a:lnTo>
                    <a:pt x="0" y="8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" name="Freeform 24"/>
            <p:cNvSpPr>
              <a:spLocks noEditPoints="1"/>
            </p:cNvSpPr>
            <p:nvPr userDrawn="1"/>
          </p:nvSpPr>
          <p:spPr bwMode="auto">
            <a:xfrm>
              <a:off x="8562" y="3080"/>
              <a:ext cx="10" cy="85"/>
            </a:xfrm>
            <a:custGeom>
              <a:avLst/>
              <a:gdLst>
                <a:gd name="T0" fmla="*/ 10 w 10"/>
                <a:gd name="T1" fmla="*/ 13 h 85"/>
                <a:gd name="T2" fmla="*/ 0 w 10"/>
                <a:gd name="T3" fmla="*/ 13 h 85"/>
                <a:gd name="T4" fmla="*/ 0 w 10"/>
                <a:gd name="T5" fmla="*/ 0 h 85"/>
                <a:gd name="T6" fmla="*/ 10 w 10"/>
                <a:gd name="T7" fmla="*/ 0 h 85"/>
                <a:gd name="T8" fmla="*/ 10 w 10"/>
                <a:gd name="T9" fmla="*/ 13 h 85"/>
                <a:gd name="T10" fmla="*/ 0 w 10"/>
                <a:gd name="T11" fmla="*/ 24 h 85"/>
                <a:gd name="T12" fmla="*/ 10 w 10"/>
                <a:gd name="T13" fmla="*/ 24 h 85"/>
                <a:gd name="T14" fmla="*/ 10 w 10"/>
                <a:gd name="T15" fmla="*/ 85 h 85"/>
                <a:gd name="T16" fmla="*/ 0 w 10"/>
                <a:gd name="T17" fmla="*/ 85 h 85"/>
                <a:gd name="T18" fmla="*/ 0 w 10"/>
                <a:gd name="T19" fmla="*/ 2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5">
                  <a:moveTo>
                    <a:pt x="10" y="13"/>
                  </a:moveTo>
                  <a:lnTo>
                    <a:pt x="0" y="13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13"/>
                  </a:lnTo>
                  <a:close/>
                  <a:moveTo>
                    <a:pt x="0" y="24"/>
                  </a:moveTo>
                  <a:lnTo>
                    <a:pt x="10" y="24"/>
                  </a:lnTo>
                  <a:lnTo>
                    <a:pt x="10" y="85"/>
                  </a:lnTo>
                  <a:lnTo>
                    <a:pt x="0" y="85"/>
                  </a:lnTo>
                  <a:lnTo>
                    <a:pt x="0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" name="Freeform 8"/>
            <p:cNvSpPr>
              <a:spLocks/>
            </p:cNvSpPr>
            <p:nvPr userDrawn="1"/>
          </p:nvSpPr>
          <p:spPr bwMode="auto">
            <a:xfrm>
              <a:off x="8584" y="3103"/>
              <a:ext cx="51" cy="62"/>
            </a:xfrm>
            <a:custGeom>
              <a:avLst/>
              <a:gdLst>
                <a:gd name="T0" fmla="*/ 0 w 36"/>
                <a:gd name="T1" fmla="*/ 1 h 44"/>
                <a:gd name="T2" fmla="*/ 7 w 36"/>
                <a:gd name="T3" fmla="*/ 1 h 44"/>
                <a:gd name="T4" fmla="*/ 7 w 36"/>
                <a:gd name="T5" fmla="*/ 7 h 44"/>
                <a:gd name="T6" fmla="*/ 7 w 36"/>
                <a:gd name="T7" fmla="*/ 7 h 44"/>
                <a:gd name="T8" fmla="*/ 21 w 36"/>
                <a:gd name="T9" fmla="*/ 0 h 44"/>
                <a:gd name="T10" fmla="*/ 36 w 36"/>
                <a:gd name="T11" fmla="*/ 15 h 44"/>
                <a:gd name="T12" fmla="*/ 36 w 36"/>
                <a:gd name="T13" fmla="*/ 44 h 44"/>
                <a:gd name="T14" fmla="*/ 29 w 36"/>
                <a:gd name="T15" fmla="*/ 44 h 44"/>
                <a:gd name="T16" fmla="*/ 29 w 36"/>
                <a:gd name="T17" fmla="*/ 15 h 44"/>
                <a:gd name="T18" fmla="*/ 20 w 36"/>
                <a:gd name="T19" fmla="*/ 6 h 44"/>
                <a:gd name="T20" fmla="*/ 7 w 36"/>
                <a:gd name="T21" fmla="*/ 19 h 44"/>
                <a:gd name="T22" fmla="*/ 7 w 36"/>
                <a:gd name="T23" fmla="*/ 44 h 44"/>
                <a:gd name="T24" fmla="*/ 0 w 36"/>
                <a:gd name="T25" fmla="*/ 44 h 44"/>
                <a:gd name="T26" fmla="*/ 0 w 36"/>
                <a:gd name="T27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4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10" y="2"/>
                    <a:pt x="15" y="0"/>
                    <a:pt x="21" y="0"/>
                  </a:cubicBezTo>
                  <a:cubicBezTo>
                    <a:pt x="33" y="0"/>
                    <a:pt x="36" y="6"/>
                    <a:pt x="36" y="15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9"/>
                    <a:pt x="26" y="6"/>
                    <a:pt x="20" y="6"/>
                  </a:cubicBezTo>
                  <a:cubicBezTo>
                    <a:pt x="12" y="6"/>
                    <a:pt x="7" y="12"/>
                    <a:pt x="7" y="19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0" y="44"/>
                    <a:pt x="0" y="44"/>
                    <a:pt x="0" y="44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" name="Freeform 9"/>
            <p:cNvSpPr>
              <a:spLocks noEditPoints="1"/>
            </p:cNvSpPr>
            <p:nvPr userDrawn="1"/>
          </p:nvSpPr>
          <p:spPr bwMode="auto">
            <a:xfrm>
              <a:off x="8647" y="3080"/>
              <a:ext cx="10" cy="85"/>
            </a:xfrm>
            <a:custGeom>
              <a:avLst/>
              <a:gdLst>
                <a:gd name="T0" fmla="*/ 10 w 10"/>
                <a:gd name="T1" fmla="*/ 13 h 85"/>
                <a:gd name="T2" fmla="*/ 0 w 10"/>
                <a:gd name="T3" fmla="*/ 13 h 85"/>
                <a:gd name="T4" fmla="*/ 0 w 10"/>
                <a:gd name="T5" fmla="*/ 0 h 85"/>
                <a:gd name="T6" fmla="*/ 10 w 10"/>
                <a:gd name="T7" fmla="*/ 0 h 85"/>
                <a:gd name="T8" fmla="*/ 10 w 10"/>
                <a:gd name="T9" fmla="*/ 13 h 85"/>
                <a:gd name="T10" fmla="*/ 0 w 10"/>
                <a:gd name="T11" fmla="*/ 24 h 85"/>
                <a:gd name="T12" fmla="*/ 10 w 10"/>
                <a:gd name="T13" fmla="*/ 24 h 85"/>
                <a:gd name="T14" fmla="*/ 10 w 10"/>
                <a:gd name="T15" fmla="*/ 85 h 85"/>
                <a:gd name="T16" fmla="*/ 0 w 10"/>
                <a:gd name="T17" fmla="*/ 85 h 85"/>
                <a:gd name="T18" fmla="*/ 0 w 10"/>
                <a:gd name="T19" fmla="*/ 2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5">
                  <a:moveTo>
                    <a:pt x="10" y="13"/>
                  </a:moveTo>
                  <a:lnTo>
                    <a:pt x="0" y="13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13"/>
                  </a:lnTo>
                  <a:close/>
                  <a:moveTo>
                    <a:pt x="0" y="24"/>
                  </a:moveTo>
                  <a:lnTo>
                    <a:pt x="10" y="24"/>
                  </a:lnTo>
                  <a:lnTo>
                    <a:pt x="10" y="85"/>
                  </a:lnTo>
                  <a:lnTo>
                    <a:pt x="0" y="85"/>
                  </a:lnTo>
                  <a:lnTo>
                    <a:pt x="0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" name="Freeform 10"/>
            <p:cNvSpPr>
              <a:spLocks/>
            </p:cNvSpPr>
            <p:nvPr userDrawn="1"/>
          </p:nvSpPr>
          <p:spPr bwMode="auto">
            <a:xfrm>
              <a:off x="8666" y="3103"/>
              <a:ext cx="52" cy="63"/>
            </a:xfrm>
            <a:custGeom>
              <a:avLst/>
              <a:gdLst>
                <a:gd name="T0" fmla="*/ 8 w 37"/>
                <a:gd name="T1" fmla="*/ 30 h 45"/>
                <a:gd name="T2" fmla="*/ 19 w 37"/>
                <a:gd name="T3" fmla="*/ 39 h 45"/>
                <a:gd name="T4" fmla="*/ 30 w 37"/>
                <a:gd name="T5" fmla="*/ 32 h 45"/>
                <a:gd name="T6" fmla="*/ 15 w 37"/>
                <a:gd name="T7" fmla="*/ 24 h 45"/>
                <a:gd name="T8" fmla="*/ 1 w 37"/>
                <a:gd name="T9" fmla="*/ 12 h 45"/>
                <a:gd name="T10" fmla="*/ 17 w 37"/>
                <a:gd name="T11" fmla="*/ 0 h 45"/>
                <a:gd name="T12" fmla="*/ 35 w 37"/>
                <a:gd name="T13" fmla="*/ 13 h 45"/>
                <a:gd name="T14" fmla="*/ 28 w 37"/>
                <a:gd name="T15" fmla="*/ 13 h 45"/>
                <a:gd name="T16" fmla="*/ 18 w 37"/>
                <a:gd name="T17" fmla="*/ 6 h 45"/>
                <a:gd name="T18" fmla="*/ 9 w 37"/>
                <a:gd name="T19" fmla="*/ 11 h 45"/>
                <a:gd name="T20" fmla="*/ 23 w 37"/>
                <a:gd name="T21" fmla="*/ 19 h 45"/>
                <a:gd name="T22" fmla="*/ 37 w 37"/>
                <a:gd name="T23" fmla="*/ 31 h 45"/>
                <a:gd name="T24" fmla="*/ 19 w 37"/>
                <a:gd name="T25" fmla="*/ 45 h 45"/>
                <a:gd name="T26" fmla="*/ 0 w 37"/>
                <a:gd name="T27" fmla="*/ 30 h 45"/>
                <a:gd name="T28" fmla="*/ 8 w 37"/>
                <a:gd name="T29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7" h="45">
                  <a:moveTo>
                    <a:pt x="8" y="30"/>
                  </a:moveTo>
                  <a:cubicBezTo>
                    <a:pt x="8" y="37"/>
                    <a:pt x="13" y="39"/>
                    <a:pt x="19" y="39"/>
                  </a:cubicBezTo>
                  <a:cubicBezTo>
                    <a:pt x="24" y="39"/>
                    <a:pt x="30" y="38"/>
                    <a:pt x="30" y="32"/>
                  </a:cubicBezTo>
                  <a:cubicBezTo>
                    <a:pt x="30" y="27"/>
                    <a:pt x="23" y="26"/>
                    <a:pt x="15" y="24"/>
                  </a:cubicBezTo>
                  <a:cubicBezTo>
                    <a:pt x="8" y="22"/>
                    <a:pt x="1" y="20"/>
                    <a:pt x="1" y="12"/>
                  </a:cubicBezTo>
                  <a:cubicBezTo>
                    <a:pt x="1" y="3"/>
                    <a:pt x="10" y="0"/>
                    <a:pt x="17" y="0"/>
                  </a:cubicBezTo>
                  <a:cubicBezTo>
                    <a:pt x="27" y="0"/>
                    <a:pt x="35" y="3"/>
                    <a:pt x="35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8"/>
                    <a:pt x="23" y="6"/>
                    <a:pt x="18" y="6"/>
                  </a:cubicBezTo>
                  <a:cubicBezTo>
                    <a:pt x="14" y="6"/>
                    <a:pt x="9" y="7"/>
                    <a:pt x="9" y="11"/>
                  </a:cubicBezTo>
                  <a:cubicBezTo>
                    <a:pt x="9" y="16"/>
                    <a:pt x="16" y="17"/>
                    <a:pt x="23" y="19"/>
                  </a:cubicBezTo>
                  <a:cubicBezTo>
                    <a:pt x="30" y="20"/>
                    <a:pt x="37" y="23"/>
                    <a:pt x="37" y="31"/>
                  </a:cubicBezTo>
                  <a:cubicBezTo>
                    <a:pt x="37" y="42"/>
                    <a:pt x="28" y="45"/>
                    <a:pt x="19" y="45"/>
                  </a:cubicBezTo>
                  <a:cubicBezTo>
                    <a:pt x="9" y="45"/>
                    <a:pt x="1" y="41"/>
                    <a:pt x="0" y="30"/>
                  </a:cubicBezTo>
                  <a:lnTo>
                    <a:pt x="8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" name="Freeform 11"/>
            <p:cNvSpPr>
              <a:spLocks/>
            </p:cNvSpPr>
            <p:nvPr userDrawn="1"/>
          </p:nvSpPr>
          <p:spPr bwMode="auto">
            <a:xfrm>
              <a:off x="8721" y="3086"/>
              <a:ext cx="32" cy="79"/>
            </a:xfrm>
            <a:custGeom>
              <a:avLst/>
              <a:gdLst>
                <a:gd name="T0" fmla="*/ 14 w 23"/>
                <a:gd name="T1" fmla="*/ 13 h 56"/>
                <a:gd name="T2" fmla="*/ 23 w 23"/>
                <a:gd name="T3" fmla="*/ 13 h 56"/>
                <a:gd name="T4" fmla="*/ 23 w 23"/>
                <a:gd name="T5" fmla="*/ 19 h 56"/>
                <a:gd name="T6" fmla="*/ 14 w 23"/>
                <a:gd name="T7" fmla="*/ 19 h 56"/>
                <a:gd name="T8" fmla="*/ 14 w 23"/>
                <a:gd name="T9" fmla="*/ 46 h 56"/>
                <a:gd name="T10" fmla="*/ 19 w 23"/>
                <a:gd name="T11" fmla="*/ 50 h 56"/>
                <a:gd name="T12" fmla="*/ 23 w 23"/>
                <a:gd name="T13" fmla="*/ 50 h 56"/>
                <a:gd name="T14" fmla="*/ 23 w 23"/>
                <a:gd name="T15" fmla="*/ 56 h 56"/>
                <a:gd name="T16" fmla="*/ 17 w 23"/>
                <a:gd name="T17" fmla="*/ 56 h 56"/>
                <a:gd name="T18" fmla="*/ 7 w 23"/>
                <a:gd name="T19" fmla="*/ 46 h 56"/>
                <a:gd name="T20" fmla="*/ 7 w 23"/>
                <a:gd name="T21" fmla="*/ 19 h 56"/>
                <a:gd name="T22" fmla="*/ 0 w 23"/>
                <a:gd name="T23" fmla="*/ 19 h 56"/>
                <a:gd name="T24" fmla="*/ 0 w 23"/>
                <a:gd name="T25" fmla="*/ 13 h 56"/>
                <a:gd name="T26" fmla="*/ 7 w 23"/>
                <a:gd name="T27" fmla="*/ 13 h 56"/>
                <a:gd name="T28" fmla="*/ 7 w 23"/>
                <a:gd name="T29" fmla="*/ 0 h 56"/>
                <a:gd name="T30" fmla="*/ 14 w 23"/>
                <a:gd name="T31" fmla="*/ 0 h 56"/>
                <a:gd name="T32" fmla="*/ 14 w 23"/>
                <a:gd name="T33" fmla="*/ 1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56">
                  <a:moveTo>
                    <a:pt x="14" y="13"/>
                  </a:moveTo>
                  <a:cubicBezTo>
                    <a:pt x="23" y="13"/>
                    <a:pt x="23" y="13"/>
                    <a:pt x="23" y="13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9"/>
                    <a:pt x="15" y="50"/>
                    <a:pt x="19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0" y="56"/>
                    <a:pt x="7" y="54"/>
                    <a:pt x="7" y="46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4" y="0"/>
                    <a:pt x="14" y="0"/>
                    <a:pt x="14" y="0"/>
                  </a:cubicBezTo>
                  <a:lnTo>
                    <a:pt x="14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" name="Freeform 12"/>
            <p:cNvSpPr>
              <a:spLocks/>
            </p:cNvSpPr>
            <p:nvPr userDrawn="1"/>
          </p:nvSpPr>
          <p:spPr bwMode="auto">
            <a:xfrm>
              <a:off x="8760" y="3101"/>
              <a:ext cx="33" cy="64"/>
            </a:xfrm>
            <a:custGeom>
              <a:avLst/>
              <a:gdLst>
                <a:gd name="T0" fmla="*/ 0 w 23"/>
                <a:gd name="T1" fmla="*/ 2 h 45"/>
                <a:gd name="T2" fmla="*/ 7 w 23"/>
                <a:gd name="T3" fmla="*/ 2 h 45"/>
                <a:gd name="T4" fmla="*/ 7 w 23"/>
                <a:gd name="T5" fmla="*/ 11 h 45"/>
                <a:gd name="T6" fmla="*/ 7 w 23"/>
                <a:gd name="T7" fmla="*/ 11 h 45"/>
                <a:gd name="T8" fmla="*/ 23 w 23"/>
                <a:gd name="T9" fmla="*/ 1 h 45"/>
                <a:gd name="T10" fmla="*/ 23 w 23"/>
                <a:gd name="T11" fmla="*/ 8 h 45"/>
                <a:gd name="T12" fmla="*/ 7 w 23"/>
                <a:gd name="T13" fmla="*/ 26 h 45"/>
                <a:gd name="T14" fmla="*/ 7 w 23"/>
                <a:gd name="T15" fmla="*/ 45 h 45"/>
                <a:gd name="T16" fmla="*/ 0 w 23"/>
                <a:gd name="T17" fmla="*/ 45 h 45"/>
                <a:gd name="T18" fmla="*/ 0 w 23"/>
                <a:gd name="T19" fmla="*/ 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45">
                  <a:moveTo>
                    <a:pt x="0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10" y="4"/>
                    <a:pt x="15" y="0"/>
                    <a:pt x="23" y="1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11" y="8"/>
                    <a:pt x="7" y="15"/>
                    <a:pt x="7" y="26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" name="Freeform 13"/>
            <p:cNvSpPr>
              <a:spLocks/>
            </p:cNvSpPr>
            <p:nvPr userDrawn="1"/>
          </p:nvSpPr>
          <p:spPr bwMode="auto">
            <a:xfrm>
              <a:off x="8794" y="3104"/>
              <a:ext cx="58" cy="85"/>
            </a:xfrm>
            <a:custGeom>
              <a:avLst/>
              <a:gdLst>
                <a:gd name="T0" fmla="*/ 22 w 41"/>
                <a:gd name="T1" fmla="*/ 49 h 60"/>
                <a:gd name="T2" fmla="*/ 10 w 41"/>
                <a:gd name="T3" fmla="*/ 60 h 60"/>
                <a:gd name="T4" fmla="*/ 5 w 41"/>
                <a:gd name="T5" fmla="*/ 59 h 60"/>
                <a:gd name="T6" fmla="*/ 5 w 41"/>
                <a:gd name="T7" fmla="*/ 53 h 60"/>
                <a:gd name="T8" fmla="*/ 9 w 41"/>
                <a:gd name="T9" fmla="*/ 54 h 60"/>
                <a:gd name="T10" fmla="*/ 15 w 41"/>
                <a:gd name="T11" fmla="*/ 50 h 60"/>
                <a:gd name="T12" fmla="*/ 18 w 41"/>
                <a:gd name="T13" fmla="*/ 43 h 60"/>
                <a:gd name="T14" fmla="*/ 0 w 41"/>
                <a:gd name="T15" fmla="*/ 0 h 60"/>
                <a:gd name="T16" fmla="*/ 8 w 41"/>
                <a:gd name="T17" fmla="*/ 0 h 60"/>
                <a:gd name="T18" fmla="*/ 21 w 41"/>
                <a:gd name="T19" fmla="*/ 35 h 60"/>
                <a:gd name="T20" fmla="*/ 21 w 41"/>
                <a:gd name="T21" fmla="*/ 35 h 60"/>
                <a:gd name="T22" fmla="*/ 33 w 41"/>
                <a:gd name="T23" fmla="*/ 0 h 60"/>
                <a:gd name="T24" fmla="*/ 41 w 41"/>
                <a:gd name="T25" fmla="*/ 0 h 60"/>
                <a:gd name="T26" fmla="*/ 22 w 41"/>
                <a:gd name="T27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1" h="60">
                  <a:moveTo>
                    <a:pt x="22" y="49"/>
                  </a:moveTo>
                  <a:cubicBezTo>
                    <a:pt x="19" y="57"/>
                    <a:pt x="16" y="60"/>
                    <a:pt x="10" y="60"/>
                  </a:cubicBezTo>
                  <a:cubicBezTo>
                    <a:pt x="8" y="60"/>
                    <a:pt x="6" y="60"/>
                    <a:pt x="5" y="59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6" y="53"/>
                    <a:pt x="7" y="54"/>
                    <a:pt x="9" y="54"/>
                  </a:cubicBezTo>
                  <a:cubicBezTo>
                    <a:pt x="12" y="54"/>
                    <a:pt x="13" y="52"/>
                    <a:pt x="15" y="50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41" y="0"/>
                    <a:pt x="41" y="0"/>
                    <a:pt x="41" y="0"/>
                  </a:cubicBezTo>
                  <a:lnTo>
                    <a:pt x="2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" name="Freeform 14"/>
            <p:cNvSpPr>
              <a:spLocks noEditPoints="1"/>
            </p:cNvSpPr>
            <p:nvPr userDrawn="1"/>
          </p:nvSpPr>
          <p:spPr bwMode="auto">
            <a:xfrm>
              <a:off x="8888" y="3103"/>
              <a:ext cx="59" cy="63"/>
            </a:xfrm>
            <a:custGeom>
              <a:avLst/>
              <a:gdLst>
                <a:gd name="T0" fmla="*/ 21 w 42"/>
                <a:gd name="T1" fmla="*/ 0 h 45"/>
                <a:gd name="T2" fmla="*/ 42 w 42"/>
                <a:gd name="T3" fmla="*/ 22 h 45"/>
                <a:gd name="T4" fmla="*/ 21 w 42"/>
                <a:gd name="T5" fmla="*/ 45 h 45"/>
                <a:gd name="T6" fmla="*/ 0 w 42"/>
                <a:gd name="T7" fmla="*/ 22 h 45"/>
                <a:gd name="T8" fmla="*/ 21 w 42"/>
                <a:gd name="T9" fmla="*/ 0 h 45"/>
                <a:gd name="T10" fmla="*/ 21 w 42"/>
                <a:gd name="T11" fmla="*/ 39 h 45"/>
                <a:gd name="T12" fmla="*/ 35 w 42"/>
                <a:gd name="T13" fmla="*/ 22 h 45"/>
                <a:gd name="T14" fmla="*/ 21 w 42"/>
                <a:gd name="T15" fmla="*/ 6 h 45"/>
                <a:gd name="T16" fmla="*/ 8 w 42"/>
                <a:gd name="T17" fmla="*/ 22 h 45"/>
                <a:gd name="T18" fmla="*/ 21 w 42"/>
                <a:gd name="T19" fmla="*/ 3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45">
                  <a:moveTo>
                    <a:pt x="21" y="0"/>
                  </a:moveTo>
                  <a:cubicBezTo>
                    <a:pt x="35" y="0"/>
                    <a:pt x="42" y="10"/>
                    <a:pt x="42" y="22"/>
                  </a:cubicBezTo>
                  <a:cubicBezTo>
                    <a:pt x="42" y="35"/>
                    <a:pt x="35" y="45"/>
                    <a:pt x="21" y="45"/>
                  </a:cubicBezTo>
                  <a:cubicBezTo>
                    <a:pt x="8" y="45"/>
                    <a:pt x="0" y="35"/>
                    <a:pt x="0" y="22"/>
                  </a:cubicBezTo>
                  <a:cubicBezTo>
                    <a:pt x="0" y="10"/>
                    <a:pt x="8" y="0"/>
                    <a:pt x="21" y="0"/>
                  </a:cubicBezTo>
                  <a:moveTo>
                    <a:pt x="21" y="39"/>
                  </a:moveTo>
                  <a:cubicBezTo>
                    <a:pt x="29" y="39"/>
                    <a:pt x="35" y="33"/>
                    <a:pt x="35" y="22"/>
                  </a:cubicBezTo>
                  <a:cubicBezTo>
                    <a:pt x="35" y="12"/>
                    <a:pt x="29" y="6"/>
                    <a:pt x="21" y="6"/>
                  </a:cubicBezTo>
                  <a:cubicBezTo>
                    <a:pt x="14" y="6"/>
                    <a:pt x="8" y="12"/>
                    <a:pt x="8" y="22"/>
                  </a:cubicBezTo>
                  <a:cubicBezTo>
                    <a:pt x="8" y="33"/>
                    <a:pt x="14" y="39"/>
                    <a:pt x="21" y="3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" name="Freeform 15"/>
            <p:cNvSpPr>
              <a:spLocks/>
            </p:cNvSpPr>
            <p:nvPr userDrawn="1"/>
          </p:nvSpPr>
          <p:spPr bwMode="auto">
            <a:xfrm>
              <a:off x="8950" y="3079"/>
              <a:ext cx="34" cy="86"/>
            </a:xfrm>
            <a:custGeom>
              <a:avLst/>
              <a:gdLst>
                <a:gd name="T0" fmla="*/ 7 w 24"/>
                <a:gd name="T1" fmla="*/ 24 h 61"/>
                <a:gd name="T2" fmla="*/ 0 w 24"/>
                <a:gd name="T3" fmla="*/ 24 h 61"/>
                <a:gd name="T4" fmla="*/ 0 w 24"/>
                <a:gd name="T5" fmla="*/ 18 h 61"/>
                <a:gd name="T6" fmla="*/ 7 w 24"/>
                <a:gd name="T7" fmla="*/ 18 h 61"/>
                <a:gd name="T8" fmla="*/ 7 w 24"/>
                <a:gd name="T9" fmla="*/ 11 h 61"/>
                <a:gd name="T10" fmla="*/ 19 w 24"/>
                <a:gd name="T11" fmla="*/ 0 h 61"/>
                <a:gd name="T12" fmla="*/ 24 w 24"/>
                <a:gd name="T13" fmla="*/ 1 h 61"/>
                <a:gd name="T14" fmla="*/ 24 w 24"/>
                <a:gd name="T15" fmla="*/ 7 h 61"/>
                <a:gd name="T16" fmla="*/ 20 w 24"/>
                <a:gd name="T17" fmla="*/ 7 h 61"/>
                <a:gd name="T18" fmla="*/ 14 w 24"/>
                <a:gd name="T19" fmla="*/ 11 h 61"/>
                <a:gd name="T20" fmla="*/ 14 w 24"/>
                <a:gd name="T21" fmla="*/ 18 h 61"/>
                <a:gd name="T22" fmla="*/ 22 w 24"/>
                <a:gd name="T23" fmla="*/ 18 h 61"/>
                <a:gd name="T24" fmla="*/ 22 w 24"/>
                <a:gd name="T25" fmla="*/ 24 h 61"/>
                <a:gd name="T26" fmla="*/ 14 w 24"/>
                <a:gd name="T27" fmla="*/ 24 h 61"/>
                <a:gd name="T28" fmla="*/ 14 w 24"/>
                <a:gd name="T29" fmla="*/ 61 h 61"/>
                <a:gd name="T30" fmla="*/ 7 w 24"/>
                <a:gd name="T31" fmla="*/ 61 h 61"/>
                <a:gd name="T32" fmla="*/ 7 w 24"/>
                <a:gd name="T33" fmla="*/ 2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61">
                  <a:moveTo>
                    <a:pt x="7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4"/>
                    <a:pt x="11" y="0"/>
                    <a:pt x="19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2" y="7"/>
                    <a:pt x="21" y="7"/>
                    <a:pt x="20" y="7"/>
                  </a:cubicBezTo>
                  <a:cubicBezTo>
                    <a:pt x="16" y="7"/>
                    <a:pt x="14" y="8"/>
                    <a:pt x="14" y="11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7" y="61"/>
                    <a:pt x="7" y="61"/>
                    <a:pt x="7" y="61"/>
                  </a:cubicBezTo>
                  <a:lnTo>
                    <a:pt x="7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" name="Freeform 16"/>
            <p:cNvSpPr>
              <a:spLocks noEditPoints="1"/>
            </p:cNvSpPr>
            <p:nvPr userDrawn="1"/>
          </p:nvSpPr>
          <p:spPr bwMode="auto">
            <a:xfrm>
              <a:off x="9023" y="3080"/>
              <a:ext cx="70" cy="85"/>
            </a:xfrm>
            <a:custGeom>
              <a:avLst/>
              <a:gdLst>
                <a:gd name="T0" fmla="*/ 0 w 49"/>
                <a:gd name="T1" fmla="*/ 0 h 60"/>
                <a:gd name="T2" fmla="*/ 20 w 49"/>
                <a:gd name="T3" fmla="*/ 0 h 60"/>
                <a:gd name="T4" fmla="*/ 49 w 49"/>
                <a:gd name="T5" fmla="*/ 29 h 60"/>
                <a:gd name="T6" fmla="*/ 20 w 49"/>
                <a:gd name="T7" fmla="*/ 60 h 60"/>
                <a:gd name="T8" fmla="*/ 0 w 49"/>
                <a:gd name="T9" fmla="*/ 60 h 60"/>
                <a:gd name="T10" fmla="*/ 0 w 49"/>
                <a:gd name="T11" fmla="*/ 0 h 60"/>
                <a:gd name="T12" fmla="*/ 8 w 49"/>
                <a:gd name="T13" fmla="*/ 53 h 60"/>
                <a:gd name="T14" fmla="*/ 21 w 49"/>
                <a:gd name="T15" fmla="*/ 53 h 60"/>
                <a:gd name="T16" fmla="*/ 41 w 49"/>
                <a:gd name="T17" fmla="*/ 30 h 60"/>
                <a:gd name="T18" fmla="*/ 21 w 49"/>
                <a:gd name="T19" fmla="*/ 7 h 60"/>
                <a:gd name="T20" fmla="*/ 8 w 49"/>
                <a:gd name="T21" fmla="*/ 7 h 60"/>
                <a:gd name="T22" fmla="*/ 8 w 49"/>
                <a:gd name="T23" fmla="*/ 5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9" h="60">
                  <a:moveTo>
                    <a:pt x="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39" y="0"/>
                    <a:pt x="49" y="9"/>
                    <a:pt x="49" y="29"/>
                  </a:cubicBezTo>
                  <a:cubicBezTo>
                    <a:pt x="49" y="49"/>
                    <a:pt x="40" y="60"/>
                    <a:pt x="20" y="60"/>
                  </a:cubicBezTo>
                  <a:cubicBezTo>
                    <a:pt x="0" y="60"/>
                    <a:pt x="0" y="60"/>
                    <a:pt x="0" y="60"/>
                  </a:cubicBezTo>
                  <a:lnTo>
                    <a:pt x="0" y="0"/>
                  </a:lnTo>
                  <a:close/>
                  <a:moveTo>
                    <a:pt x="8" y="53"/>
                  </a:moveTo>
                  <a:cubicBezTo>
                    <a:pt x="21" y="53"/>
                    <a:pt x="21" y="53"/>
                    <a:pt x="21" y="53"/>
                  </a:cubicBezTo>
                  <a:cubicBezTo>
                    <a:pt x="26" y="53"/>
                    <a:pt x="41" y="52"/>
                    <a:pt x="41" y="30"/>
                  </a:cubicBezTo>
                  <a:cubicBezTo>
                    <a:pt x="41" y="15"/>
                    <a:pt x="36" y="7"/>
                    <a:pt x="21" y="7"/>
                  </a:cubicBezTo>
                  <a:cubicBezTo>
                    <a:pt x="8" y="7"/>
                    <a:pt x="8" y="7"/>
                    <a:pt x="8" y="7"/>
                  </a:cubicBezTo>
                  <a:lnTo>
                    <a:pt x="8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" name="Freeform 17"/>
            <p:cNvSpPr>
              <a:spLocks noEditPoints="1"/>
            </p:cNvSpPr>
            <p:nvPr userDrawn="1"/>
          </p:nvSpPr>
          <p:spPr bwMode="auto">
            <a:xfrm>
              <a:off x="9100" y="3103"/>
              <a:ext cx="56" cy="63"/>
            </a:xfrm>
            <a:custGeom>
              <a:avLst/>
              <a:gdLst>
                <a:gd name="T0" fmla="*/ 39 w 40"/>
                <a:gd name="T1" fmla="*/ 30 h 45"/>
                <a:gd name="T2" fmla="*/ 20 w 40"/>
                <a:gd name="T3" fmla="*/ 45 h 45"/>
                <a:gd name="T4" fmla="*/ 0 w 40"/>
                <a:gd name="T5" fmla="*/ 22 h 45"/>
                <a:gd name="T6" fmla="*/ 20 w 40"/>
                <a:gd name="T7" fmla="*/ 0 h 45"/>
                <a:gd name="T8" fmla="*/ 39 w 40"/>
                <a:gd name="T9" fmla="*/ 24 h 45"/>
                <a:gd name="T10" fmla="*/ 7 w 40"/>
                <a:gd name="T11" fmla="*/ 24 h 45"/>
                <a:gd name="T12" fmla="*/ 21 w 40"/>
                <a:gd name="T13" fmla="*/ 39 h 45"/>
                <a:gd name="T14" fmla="*/ 32 w 40"/>
                <a:gd name="T15" fmla="*/ 30 h 45"/>
                <a:gd name="T16" fmla="*/ 39 w 40"/>
                <a:gd name="T17" fmla="*/ 30 h 45"/>
                <a:gd name="T18" fmla="*/ 32 w 40"/>
                <a:gd name="T19" fmla="*/ 18 h 45"/>
                <a:gd name="T20" fmla="*/ 19 w 40"/>
                <a:gd name="T21" fmla="*/ 6 h 45"/>
                <a:gd name="T22" fmla="*/ 7 w 40"/>
                <a:gd name="T23" fmla="*/ 18 h 45"/>
                <a:gd name="T24" fmla="*/ 32 w 40"/>
                <a:gd name="T25" fmla="*/ 1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5">
                  <a:moveTo>
                    <a:pt x="39" y="30"/>
                  </a:moveTo>
                  <a:cubicBezTo>
                    <a:pt x="37" y="40"/>
                    <a:pt x="30" y="45"/>
                    <a:pt x="20" y="45"/>
                  </a:cubicBezTo>
                  <a:cubicBezTo>
                    <a:pt x="6" y="45"/>
                    <a:pt x="0" y="35"/>
                    <a:pt x="0" y="22"/>
                  </a:cubicBezTo>
                  <a:cubicBezTo>
                    <a:pt x="0" y="9"/>
                    <a:pt x="8" y="0"/>
                    <a:pt x="20" y="0"/>
                  </a:cubicBezTo>
                  <a:cubicBezTo>
                    <a:pt x="35" y="0"/>
                    <a:pt x="40" y="14"/>
                    <a:pt x="39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32"/>
                    <a:pt x="11" y="39"/>
                    <a:pt x="21" y="39"/>
                  </a:cubicBezTo>
                  <a:cubicBezTo>
                    <a:pt x="26" y="39"/>
                    <a:pt x="31" y="36"/>
                    <a:pt x="32" y="30"/>
                  </a:cubicBezTo>
                  <a:lnTo>
                    <a:pt x="39" y="30"/>
                  </a:lnTo>
                  <a:close/>
                  <a:moveTo>
                    <a:pt x="32" y="18"/>
                  </a:moveTo>
                  <a:cubicBezTo>
                    <a:pt x="32" y="11"/>
                    <a:pt x="26" y="6"/>
                    <a:pt x="19" y="6"/>
                  </a:cubicBezTo>
                  <a:cubicBezTo>
                    <a:pt x="12" y="6"/>
                    <a:pt x="8" y="11"/>
                    <a:pt x="7" y="18"/>
                  </a:cubicBez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" name="Freeform 18"/>
            <p:cNvSpPr>
              <a:spLocks/>
            </p:cNvSpPr>
            <p:nvPr userDrawn="1"/>
          </p:nvSpPr>
          <p:spPr bwMode="auto">
            <a:xfrm>
              <a:off x="9156" y="3079"/>
              <a:ext cx="34" cy="86"/>
            </a:xfrm>
            <a:custGeom>
              <a:avLst/>
              <a:gdLst>
                <a:gd name="T0" fmla="*/ 8 w 24"/>
                <a:gd name="T1" fmla="*/ 24 h 61"/>
                <a:gd name="T2" fmla="*/ 0 w 24"/>
                <a:gd name="T3" fmla="*/ 24 h 61"/>
                <a:gd name="T4" fmla="*/ 0 w 24"/>
                <a:gd name="T5" fmla="*/ 18 h 61"/>
                <a:gd name="T6" fmla="*/ 8 w 24"/>
                <a:gd name="T7" fmla="*/ 18 h 61"/>
                <a:gd name="T8" fmla="*/ 8 w 24"/>
                <a:gd name="T9" fmla="*/ 11 h 61"/>
                <a:gd name="T10" fmla="*/ 20 w 24"/>
                <a:gd name="T11" fmla="*/ 0 h 61"/>
                <a:gd name="T12" fmla="*/ 24 w 24"/>
                <a:gd name="T13" fmla="*/ 1 h 61"/>
                <a:gd name="T14" fmla="*/ 24 w 24"/>
                <a:gd name="T15" fmla="*/ 7 h 61"/>
                <a:gd name="T16" fmla="*/ 20 w 24"/>
                <a:gd name="T17" fmla="*/ 7 h 61"/>
                <a:gd name="T18" fmla="*/ 15 w 24"/>
                <a:gd name="T19" fmla="*/ 11 h 61"/>
                <a:gd name="T20" fmla="*/ 15 w 24"/>
                <a:gd name="T21" fmla="*/ 18 h 61"/>
                <a:gd name="T22" fmla="*/ 23 w 24"/>
                <a:gd name="T23" fmla="*/ 18 h 61"/>
                <a:gd name="T24" fmla="*/ 23 w 24"/>
                <a:gd name="T25" fmla="*/ 24 h 61"/>
                <a:gd name="T26" fmla="*/ 15 w 24"/>
                <a:gd name="T27" fmla="*/ 24 h 61"/>
                <a:gd name="T28" fmla="*/ 15 w 24"/>
                <a:gd name="T29" fmla="*/ 61 h 61"/>
                <a:gd name="T30" fmla="*/ 8 w 24"/>
                <a:gd name="T31" fmla="*/ 61 h 61"/>
                <a:gd name="T32" fmla="*/ 8 w 24"/>
                <a:gd name="T33" fmla="*/ 2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61">
                  <a:moveTo>
                    <a:pt x="8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4"/>
                    <a:pt x="12" y="0"/>
                    <a:pt x="20" y="0"/>
                  </a:cubicBezTo>
                  <a:cubicBezTo>
                    <a:pt x="21" y="0"/>
                    <a:pt x="23" y="1"/>
                    <a:pt x="24" y="1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7"/>
                    <a:pt x="21" y="7"/>
                    <a:pt x="20" y="7"/>
                  </a:cubicBezTo>
                  <a:cubicBezTo>
                    <a:pt x="17" y="7"/>
                    <a:pt x="15" y="8"/>
                    <a:pt x="15" y="11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8" y="61"/>
                    <a:pt x="8" y="61"/>
                    <a:pt x="8" y="61"/>
                  </a:cubicBezTo>
                  <a:lnTo>
                    <a:pt x="8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" name="Freeform 19"/>
            <p:cNvSpPr>
              <a:spLocks noEditPoints="1"/>
            </p:cNvSpPr>
            <p:nvPr userDrawn="1"/>
          </p:nvSpPr>
          <p:spPr bwMode="auto">
            <a:xfrm>
              <a:off x="9190" y="3103"/>
              <a:ext cx="58" cy="63"/>
            </a:xfrm>
            <a:custGeom>
              <a:avLst/>
              <a:gdLst>
                <a:gd name="T0" fmla="*/ 40 w 41"/>
                <a:gd name="T1" fmla="*/ 30 h 45"/>
                <a:gd name="T2" fmla="*/ 21 w 41"/>
                <a:gd name="T3" fmla="*/ 45 h 45"/>
                <a:gd name="T4" fmla="*/ 0 w 41"/>
                <a:gd name="T5" fmla="*/ 22 h 45"/>
                <a:gd name="T6" fmla="*/ 21 w 41"/>
                <a:gd name="T7" fmla="*/ 0 h 45"/>
                <a:gd name="T8" fmla="*/ 40 w 41"/>
                <a:gd name="T9" fmla="*/ 24 h 45"/>
                <a:gd name="T10" fmla="*/ 8 w 41"/>
                <a:gd name="T11" fmla="*/ 24 h 45"/>
                <a:gd name="T12" fmla="*/ 21 w 41"/>
                <a:gd name="T13" fmla="*/ 39 h 45"/>
                <a:gd name="T14" fmla="*/ 32 w 41"/>
                <a:gd name="T15" fmla="*/ 30 h 45"/>
                <a:gd name="T16" fmla="*/ 40 w 41"/>
                <a:gd name="T17" fmla="*/ 30 h 45"/>
                <a:gd name="T18" fmla="*/ 33 w 41"/>
                <a:gd name="T19" fmla="*/ 18 h 45"/>
                <a:gd name="T20" fmla="*/ 20 w 41"/>
                <a:gd name="T21" fmla="*/ 6 h 45"/>
                <a:gd name="T22" fmla="*/ 8 w 41"/>
                <a:gd name="T23" fmla="*/ 18 h 45"/>
                <a:gd name="T24" fmla="*/ 33 w 41"/>
                <a:gd name="T25" fmla="*/ 1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45">
                  <a:moveTo>
                    <a:pt x="40" y="30"/>
                  </a:moveTo>
                  <a:cubicBezTo>
                    <a:pt x="38" y="40"/>
                    <a:pt x="31" y="45"/>
                    <a:pt x="21" y="45"/>
                  </a:cubicBezTo>
                  <a:cubicBezTo>
                    <a:pt x="7" y="45"/>
                    <a:pt x="1" y="35"/>
                    <a:pt x="0" y="22"/>
                  </a:cubicBezTo>
                  <a:cubicBezTo>
                    <a:pt x="0" y="9"/>
                    <a:pt x="9" y="0"/>
                    <a:pt x="21" y="0"/>
                  </a:cubicBezTo>
                  <a:cubicBezTo>
                    <a:pt x="36" y="0"/>
                    <a:pt x="41" y="14"/>
                    <a:pt x="40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32"/>
                    <a:pt x="12" y="39"/>
                    <a:pt x="21" y="39"/>
                  </a:cubicBezTo>
                  <a:cubicBezTo>
                    <a:pt x="27" y="39"/>
                    <a:pt x="31" y="36"/>
                    <a:pt x="32" y="30"/>
                  </a:cubicBezTo>
                  <a:lnTo>
                    <a:pt x="40" y="30"/>
                  </a:lnTo>
                  <a:close/>
                  <a:moveTo>
                    <a:pt x="33" y="18"/>
                  </a:moveTo>
                  <a:cubicBezTo>
                    <a:pt x="32" y="11"/>
                    <a:pt x="27" y="6"/>
                    <a:pt x="20" y="6"/>
                  </a:cubicBezTo>
                  <a:cubicBezTo>
                    <a:pt x="13" y="6"/>
                    <a:pt x="8" y="11"/>
                    <a:pt x="8" y="18"/>
                  </a:cubicBezTo>
                  <a:lnTo>
                    <a:pt x="33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" name="Freeform 20"/>
            <p:cNvSpPr>
              <a:spLocks/>
            </p:cNvSpPr>
            <p:nvPr userDrawn="1"/>
          </p:nvSpPr>
          <p:spPr bwMode="auto">
            <a:xfrm>
              <a:off x="9255" y="3103"/>
              <a:ext cx="51" cy="62"/>
            </a:xfrm>
            <a:custGeom>
              <a:avLst/>
              <a:gdLst>
                <a:gd name="T0" fmla="*/ 0 w 36"/>
                <a:gd name="T1" fmla="*/ 1 h 44"/>
                <a:gd name="T2" fmla="*/ 7 w 36"/>
                <a:gd name="T3" fmla="*/ 1 h 44"/>
                <a:gd name="T4" fmla="*/ 7 w 36"/>
                <a:gd name="T5" fmla="*/ 7 h 44"/>
                <a:gd name="T6" fmla="*/ 7 w 36"/>
                <a:gd name="T7" fmla="*/ 7 h 44"/>
                <a:gd name="T8" fmla="*/ 21 w 36"/>
                <a:gd name="T9" fmla="*/ 0 h 44"/>
                <a:gd name="T10" fmla="*/ 36 w 36"/>
                <a:gd name="T11" fmla="*/ 15 h 44"/>
                <a:gd name="T12" fmla="*/ 36 w 36"/>
                <a:gd name="T13" fmla="*/ 44 h 44"/>
                <a:gd name="T14" fmla="*/ 29 w 36"/>
                <a:gd name="T15" fmla="*/ 44 h 44"/>
                <a:gd name="T16" fmla="*/ 29 w 36"/>
                <a:gd name="T17" fmla="*/ 15 h 44"/>
                <a:gd name="T18" fmla="*/ 20 w 36"/>
                <a:gd name="T19" fmla="*/ 6 h 44"/>
                <a:gd name="T20" fmla="*/ 7 w 36"/>
                <a:gd name="T21" fmla="*/ 19 h 44"/>
                <a:gd name="T22" fmla="*/ 7 w 36"/>
                <a:gd name="T23" fmla="*/ 44 h 44"/>
                <a:gd name="T24" fmla="*/ 0 w 36"/>
                <a:gd name="T25" fmla="*/ 44 h 44"/>
                <a:gd name="T26" fmla="*/ 0 w 36"/>
                <a:gd name="T27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4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10" y="2"/>
                    <a:pt x="15" y="0"/>
                    <a:pt x="21" y="0"/>
                  </a:cubicBezTo>
                  <a:cubicBezTo>
                    <a:pt x="32" y="0"/>
                    <a:pt x="36" y="6"/>
                    <a:pt x="36" y="15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9"/>
                    <a:pt x="25" y="6"/>
                    <a:pt x="20" y="6"/>
                  </a:cubicBezTo>
                  <a:cubicBezTo>
                    <a:pt x="11" y="6"/>
                    <a:pt x="7" y="12"/>
                    <a:pt x="7" y="19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0" y="44"/>
                    <a:pt x="0" y="44"/>
                    <a:pt x="0" y="44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" name="Freeform 21"/>
            <p:cNvSpPr>
              <a:spLocks/>
            </p:cNvSpPr>
            <p:nvPr userDrawn="1"/>
          </p:nvSpPr>
          <p:spPr bwMode="auto">
            <a:xfrm>
              <a:off x="9315" y="3103"/>
              <a:ext cx="56" cy="63"/>
            </a:xfrm>
            <a:custGeom>
              <a:avLst/>
              <a:gdLst>
                <a:gd name="T0" fmla="*/ 32 w 40"/>
                <a:gd name="T1" fmla="*/ 14 h 45"/>
                <a:gd name="T2" fmla="*/ 21 w 40"/>
                <a:gd name="T3" fmla="*/ 6 h 45"/>
                <a:gd name="T4" fmla="*/ 8 w 40"/>
                <a:gd name="T5" fmla="*/ 23 h 45"/>
                <a:gd name="T6" fmla="*/ 21 w 40"/>
                <a:gd name="T7" fmla="*/ 39 h 45"/>
                <a:gd name="T8" fmla="*/ 32 w 40"/>
                <a:gd name="T9" fmla="*/ 28 h 45"/>
                <a:gd name="T10" fmla="*/ 40 w 40"/>
                <a:gd name="T11" fmla="*/ 28 h 45"/>
                <a:gd name="T12" fmla="*/ 21 w 40"/>
                <a:gd name="T13" fmla="*/ 45 h 45"/>
                <a:gd name="T14" fmla="*/ 0 w 40"/>
                <a:gd name="T15" fmla="*/ 23 h 45"/>
                <a:gd name="T16" fmla="*/ 21 w 40"/>
                <a:gd name="T17" fmla="*/ 0 h 45"/>
                <a:gd name="T18" fmla="*/ 39 w 40"/>
                <a:gd name="T19" fmla="*/ 14 h 45"/>
                <a:gd name="T20" fmla="*/ 32 w 40"/>
                <a:gd name="T21" fmla="*/ 1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45">
                  <a:moveTo>
                    <a:pt x="32" y="14"/>
                  </a:moveTo>
                  <a:cubicBezTo>
                    <a:pt x="31" y="9"/>
                    <a:pt x="27" y="6"/>
                    <a:pt x="21" y="6"/>
                  </a:cubicBezTo>
                  <a:cubicBezTo>
                    <a:pt x="11" y="6"/>
                    <a:pt x="8" y="14"/>
                    <a:pt x="8" y="23"/>
                  </a:cubicBezTo>
                  <a:cubicBezTo>
                    <a:pt x="8" y="31"/>
                    <a:pt x="11" y="39"/>
                    <a:pt x="21" y="39"/>
                  </a:cubicBezTo>
                  <a:cubicBezTo>
                    <a:pt x="27" y="39"/>
                    <a:pt x="32" y="35"/>
                    <a:pt x="32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38" y="39"/>
                    <a:pt x="32" y="45"/>
                    <a:pt x="21" y="45"/>
                  </a:cubicBezTo>
                  <a:cubicBezTo>
                    <a:pt x="7" y="45"/>
                    <a:pt x="0" y="36"/>
                    <a:pt x="0" y="23"/>
                  </a:cubicBezTo>
                  <a:cubicBezTo>
                    <a:pt x="0" y="10"/>
                    <a:pt x="7" y="0"/>
                    <a:pt x="21" y="0"/>
                  </a:cubicBezTo>
                  <a:cubicBezTo>
                    <a:pt x="31" y="0"/>
                    <a:pt x="38" y="4"/>
                    <a:pt x="39" y="14"/>
                  </a:cubicBezTo>
                  <a:lnTo>
                    <a:pt x="32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" name="Freeform 22"/>
            <p:cNvSpPr>
              <a:spLocks noEditPoints="1"/>
            </p:cNvSpPr>
            <p:nvPr userDrawn="1"/>
          </p:nvSpPr>
          <p:spPr bwMode="auto">
            <a:xfrm>
              <a:off x="9377" y="3103"/>
              <a:ext cx="56" cy="63"/>
            </a:xfrm>
            <a:custGeom>
              <a:avLst/>
              <a:gdLst>
                <a:gd name="T0" fmla="*/ 39 w 40"/>
                <a:gd name="T1" fmla="*/ 30 h 45"/>
                <a:gd name="T2" fmla="*/ 20 w 40"/>
                <a:gd name="T3" fmla="*/ 45 h 45"/>
                <a:gd name="T4" fmla="*/ 0 w 40"/>
                <a:gd name="T5" fmla="*/ 22 h 45"/>
                <a:gd name="T6" fmla="*/ 20 w 40"/>
                <a:gd name="T7" fmla="*/ 0 h 45"/>
                <a:gd name="T8" fmla="*/ 40 w 40"/>
                <a:gd name="T9" fmla="*/ 24 h 45"/>
                <a:gd name="T10" fmla="*/ 7 w 40"/>
                <a:gd name="T11" fmla="*/ 24 h 45"/>
                <a:gd name="T12" fmla="*/ 21 w 40"/>
                <a:gd name="T13" fmla="*/ 39 h 45"/>
                <a:gd name="T14" fmla="*/ 32 w 40"/>
                <a:gd name="T15" fmla="*/ 30 h 45"/>
                <a:gd name="T16" fmla="*/ 39 w 40"/>
                <a:gd name="T17" fmla="*/ 30 h 45"/>
                <a:gd name="T18" fmla="*/ 32 w 40"/>
                <a:gd name="T19" fmla="*/ 18 h 45"/>
                <a:gd name="T20" fmla="*/ 20 w 40"/>
                <a:gd name="T21" fmla="*/ 6 h 45"/>
                <a:gd name="T22" fmla="*/ 7 w 40"/>
                <a:gd name="T23" fmla="*/ 18 h 45"/>
                <a:gd name="T24" fmla="*/ 32 w 40"/>
                <a:gd name="T25" fmla="*/ 1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5">
                  <a:moveTo>
                    <a:pt x="39" y="30"/>
                  </a:moveTo>
                  <a:cubicBezTo>
                    <a:pt x="37" y="40"/>
                    <a:pt x="30" y="45"/>
                    <a:pt x="20" y="45"/>
                  </a:cubicBezTo>
                  <a:cubicBezTo>
                    <a:pt x="7" y="45"/>
                    <a:pt x="0" y="35"/>
                    <a:pt x="0" y="22"/>
                  </a:cubicBezTo>
                  <a:cubicBezTo>
                    <a:pt x="0" y="9"/>
                    <a:pt x="8" y="0"/>
                    <a:pt x="20" y="0"/>
                  </a:cubicBezTo>
                  <a:cubicBezTo>
                    <a:pt x="35" y="0"/>
                    <a:pt x="40" y="14"/>
                    <a:pt x="40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32"/>
                    <a:pt x="11" y="39"/>
                    <a:pt x="21" y="39"/>
                  </a:cubicBezTo>
                  <a:cubicBezTo>
                    <a:pt x="27" y="39"/>
                    <a:pt x="31" y="36"/>
                    <a:pt x="32" y="30"/>
                  </a:cubicBezTo>
                  <a:lnTo>
                    <a:pt x="39" y="30"/>
                  </a:lnTo>
                  <a:close/>
                  <a:moveTo>
                    <a:pt x="32" y="18"/>
                  </a:moveTo>
                  <a:cubicBezTo>
                    <a:pt x="32" y="11"/>
                    <a:pt x="27" y="6"/>
                    <a:pt x="20" y="6"/>
                  </a:cubicBezTo>
                  <a:cubicBezTo>
                    <a:pt x="12" y="6"/>
                    <a:pt x="8" y="11"/>
                    <a:pt x="7" y="18"/>
                  </a:cubicBez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" name="Freeform 23"/>
            <p:cNvSpPr>
              <a:spLocks noEditPoints="1"/>
            </p:cNvSpPr>
            <p:nvPr userDrawn="1"/>
          </p:nvSpPr>
          <p:spPr bwMode="auto">
            <a:xfrm>
              <a:off x="8268" y="3066"/>
              <a:ext cx="137" cy="137"/>
            </a:xfrm>
            <a:custGeom>
              <a:avLst/>
              <a:gdLst>
                <a:gd name="T0" fmla="*/ 49 w 97"/>
                <a:gd name="T1" fmla="*/ 97 h 97"/>
                <a:gd name="T2" fmla="*/ 14 w 97"/>
                <a:gd name="T3" fmla="*/ 82 h 97"/>
                <a:gd name="T4" fmla="*/ 0 w 97"/>
                <a:gd name="T5" fmla="*/ 48 h 97"/>
                <a:gd name="T6" fmla="*/ 14 w 97"/>
                <a:gd name="T7" fmla="*/ 14 h 97"/>
                <a:gd name="T8" fmla="*/ 49 w 97"/>
                <a:gd name="T9" fmla="*/ 0 h 97"/>
                <a:gd name="T10" fmla="*/ 83 w 97"/>
                <a:gd name="T11" fmla="*/ 14 h 97"/>
                <a:gd name="T12" fmla="*/ 97 w 97"/>
                <a:gd name="T13" fmla="*/ 48 h 97"/>
                <a:gd name="T14" fmla="*/ 83 w 97"/>
                <a:gd name="T15" fmla="*/ 82 h 97"/>
                <a:gd name="T16" fmla="*/ 49 w 97"/>
                <a:gd name="T17" fmla="*/ 97 h 97"/>
                <a:gd name="T18" fmla="*/ 49 w 97"/>
                <a:gd name="T19" fmla="*/ 2 h 97"/>
                <a:gd name="T20" fmla="*/ 2 w 97"/>
                <a:gd name="T21" fmla="*/ 48 h 97"/>
                <a:gd name="T22" fmla="*/ 49 w 97"/>
                <a:gd name="T23" fmla="*/ 95 h 97"/>
                <a:gd name="T24" fmla="*/ 95 w 97"/>
                <a:gd name="T25" fmla="*/ 48 h 97"/>
                <a:gd name="T26" fmla="*/ 49 w 97"/>
                <a:gd name="T27" fmla="*/ 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7" h="97">
                  <a:moveTo>
                    <a:pt x="49" y="97"/>
                  </a:moveTo>
                  <a:cubicBezTo>
                    <a:pt x="36" y="97"/>
                    <a:pt x="24" y="92"/>
                    <a:pt x="14" y="82"/>
                  </a:cubicBezTo>
                  <a:cubicBezTo>
                    <a:pt x="5" y="73"/>
                    <a:pt x="0" y="61"/>
                    <a:pt x="0" y="48"/>
                  </a:cubicBezTo>
                  <a:cubicBezTo>
                    <a:pt x="0" y="35"/>
                    <a:pt x="5" y="23"/>
                    <a:pt x="14" y="14"/>
                  </a:cubicBezTo>
                  <a:cubicBezTo>
                    <a:pt x="24" y="5"/>
                    <a:pt x="36" y="0"/>
                    <a:pt x="49" y="0"/>
                  </a:cubicBezTo>
                  <a:cubicBezTo>
                    <a:pt x="62" y="0"/>
                    <a:pt x="74" y="5"/>
                    <a:pt x="83" y="14"/>
                  </a:cubicBezTo>
                  <a:cubicBezTo>
                    <a:pt x="92" y="23"/>
                    <a:pt x="97" y="35"/>
                    <a:pt x="97" y="48"/>
                  </a:cubicBezTo>
                  <a:cubicBezTo>
                    <a:pt x="97" y="61"/>
                    <a:pt x="92" y="73"/>
                    <a:pt x="83" y="82"/>
                  </a:cubicBezTo>
                  <a:cubicBezTo>
                    <a:pt x="74" y="92"/>
                    <a:pt x="62" y="97"/>
                    <a:pt x="49" y="97"/>
                  </a:cubicBezTo>
                  <a:moveTo>
                    <a:pt x="49" y="2"/>
                  </a:moveTo>
                  <a:cubicBezTo>
                    <a:pt x="23" y="2"/>
                    <a:pt x="2" y="23"/>
                    <a:pt x="2" y="48"/>
                  </a:cubicBezTo>
                  <a:cubicBezTo>
                    <a:pt x="2" y="74"/>
                    <a:pt x="23" y="95"/>
                    <a:pt x="49" y="95"/>
                  </a:cubicBezTo>
                  <a:cubicBezTo>
                    <a:pt x="74" y="95"/>
                    <a:pt x="95" y="74"/>
                    <a:pt x="95" y="48"/>
                  </a:cubicBezTo>
                  <a:cubicBezTo>
                    <a:pt x="95" y="23"/>
                    <a:pt x="74" y="2"/>
                    <a:pt x="49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" name="Oval 24"/>
            <p:cNvSpPr>
              <a:spLocks noChangeArrowheads="1"/>
            </p:cNvSpPr>
            <p:nvPr userDrawn="1"/>
          </p:nvSpPr>
          <p:spPr bwMode="auto">
            <a:xfrm>
              <a:off x="8333" y="3206"/>
              <a:ext cx="7" cy="1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" name="Freeform 25"/>
            <p:cNvSpPr>
              <a:spLocks/>
            </p:cNvSpPr>
            <p:nvPr userDrawn="1"/>
          </p:nvSpPr>
          <p:spPr bwMode="auto">
            <a:xfrm>
              <a:off x="8343" y="3204"/>
              <a:ext cx="14" cy="10"/>
            </a:xfrm>
            <a:custGeom>
              <a:avLst/>
              <a:gdLst>
                <a:gd name="T0" fmla="*/ 4 w 10"/>
                <a:gd name="T1" fmla="*/ 5 h 7"/>
                <a:gd name="T2" fmla="*/ 10 w 10"/>
                <a:gd name="T3" fmla="*/ 6 h 7"/>
                <a:gd name="T4" fmla="*/ 6 w 10"/>
                <a:gd name="T5" fmla="*/ 1 h 7"/>
                <a:gd name="T6" fmla="*/ 0 w 10"/>
                <a:gd name="T7" fmla="*/ 1 h 7"/>
                <a:gd name="T8" fmla="*/ 4 w 10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4" y="5"/>
                  </a:moveTo>
                  <a:cubicBezTo>
                    <a:pt x="7" y="7"/>
                    <a:pt x="10" y="6"/>
                    <a:pt x="10" y="6"/>
                  </a:cubicBezTo>
                  <a:cubicBezTo>
                    <a:pt x="10" y="6"/>
                    <a:pt x="9" y="2"/>
                    <a:pt x="6" y="1"/>
                  </a:cubicBezTo>
                  <a:cubicBezTo>
                    <a:pt x="3" y="0"/>
                    <a:pt x="0" y="1"/>
                    <a:pt x="0" y="1"/>
                  </a:cubicBezTo>
                  <a:cubicBezTo>
                    <a:pt x="0" y="1"/>
                    <a:pt x="1" y="4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" name="Freeform 26"/>
            <p:cNvSpPr>
              <a:spLocks/>
            </p:cNvSpPr>
            <p:nvPr userDrawn="1"/>
          </p:nvSpPr>
          <p:spPr bwMode="auto">
            <a:xfrm>
              <a:off x="8355" y="3202"/>
              <a:ext cx="15" cy="8"/>
            </a:xfrm>
            <a:custGeom>
              <a:avLst/>
              <a:gdLst>
                <a:gd name="T0" fmla="*/ 5 w 11"/>
                <a:gd name="T1" fmla="*/ 5 h 6"/>
                <a:gd name="T2" fmla="*/ 11 w 11"/>
                <a:gd name="T3" fmla="*/ 5 h 6"/>
                <a:gd name="T4" fmla="*/ 6 w 11"/>
                <a:gd name="T5" fmla="*/ 1 h 6"/>
                <a:gd name="T6" fmla="*/ 0 w 11"/>
                <a:gd name="T7" fmla="*/ 1 h 6"/>
                <a:gd name="T8" fmla="*/ 5 w 11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5" y="5"/>
                  </a:moveTo>
                  <a:cubicBezTo>
                    <a:pt x="8" y="6"/>
                    <a:pt x="11" y="5"/>
                    <a:pt x="11" y="5"/>
                  </a:cubicBezTo>
                  <a:cubicBezTo>
                    <a:pt x="11" y="5"/>
                    <a:pt x="9" y="2"/>
                    <a:pt x="6" y="1"/>
                  </a:cubicBezTo>
                  <a:cubicBezTo>
                    <a:pt x="3" y="0"/>
                    <a:pt x="0" y="1"/>
                    <a:pt x="0" y="1"/>
                  </a:cubicBezTo>
                  <a:cubicBezTo>
                    <a:pt x="0" y="1"/>
                    <a:pt x="1" y="4"/>
                    <a:pt x="5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" name="Freeform 27"/>
            <p:cNvSpPr>
              <a:spLocks/>
            </p:cNvSpPr>
            <p:nvPr userDrawn="1"/>
          </p:nvSpPr>
          <p:spPr bwMode="auto">
            <a:xfrm>
              <a:off x="8364" y="3197"/>
              <a:ext cx="17" cy="7"/>
            </a:xfrm>
            <a:custGeom>
              <a:avLst/>
              <a:gdLst>
                <a:gd name="T0" fmla="*/ 6 w 12"/>
                <a:gd name="T1" fmla="*/ 5 h 5"/>
                <a:gd name="T2" fmla="*/ 12 w 12"/>
                <a:gd name="T3" fmla="*/ 3 h 5"/>
                <a:gd name="T4" fmla="*/ 6 w 12"/>
                <a:gd name="T5" fmla="*/ 0 h 5"/>
                <a:gd name="T6" fmla="*/ 0 w 12"/>
                <a:gd name="T7" fmla="*/ 2 h 5"/>
                <a:gd name="T8" fmla="*/ 6 w 1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6" y="5"/>
                  </a:moveTo>
                  <a:cubicBezTo>
                    <a:pt x="9" y="5"/>
                    <a:pt x="12" y="3"/>
                    <a:pt x="12" y="3"/>
                  </a:cubicBezTo>
                  <a:cubicBezTo>
                    <a:pt x="12" y="3"/>
                    <a:pt x="10" y="1"/>
                    <a:pt x="6" y="0"/>
                  </a:cubicBezTo>
                  <a:cubicBezTo>
                    <a:pt x="3" y="0"/>
                    <a:pt x="0" y="2"/>
                    <a:pt x="0" y="2"/>
                  </a:cubicBezTo>
                  <a:cubicBezTo>
                    <a:pt x="0" y="2"/>
                    <a:pt x="3" y="4"/>
                    <a:pt x="6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" name="Freeform 28"/>
            <p:cNvSpPr>
              <a:spLocks/>
            </p:cNvSpPr>
            <p:nvPr userDrawn="1"/>
          </p:nvSpPr>
          <p:spPr bwMode="auto">
            <a:xfrm>
              <a:off x="8376" y="3190"/>
              <a:ext cx="15" cy="7"/>
            </a:xfrm>
            <a:custGeom>
              <a:avLst/>
              <a:gdLst>
                <a:gd name="T0" fmla="*/ 5 w 11"/>
                <a:gd name="T1" fmla="*/ 5 h 5"/>
                <a:gd name="T2" fmla="*/ 11 w 11"/>
                <a:gd name="T3" fmla="*/ 3 h 5"/>
                <a:gd name="T4" fmla="*/ 5 w 11"/>
                <a:gd name="T5" fmla="*/ 0 h 5"/>
                <a:gd name="T6" fmla="*/ 0 w 11"/>
                <a:gd name="T7" fmla="*/ 3 h 5"/>
                <a:gd name="T8" fmla="*/ 5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5" y="5"/>
                  </a:moveTo>
                  <a:cubicBezTo>
                    <a:pt x="9" y="5"/>
                    <a:pt x="11" y="3"/>
                    <a:pt x="11" y="3"/>
                  </a:cubicBezTo>
                  <a:cubicBezTo>
                    <a:pt x="11" y="3"/>
                    <a:pt x="8" y="0"/>
                    <a:pt x="5" y="0"/>
                  </a:cubicBezTo>
                  <a:cubicBezTo>
                    <a:pt x="2" y="0"/>
                    <a:pt x="0" y="3"/>
                    <a:pt x="0" y="3"/>
                  </a:cubicBezTo>
                  <a:cubicBezTo>
                    <a:pt x="0" y="3"/>
                    <a:pt x="2" y="5"/>
                    <a:pt x="5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" name="Freeform 29"/>
            <p:cNvSpPr>
              <a:spLocks/>
            </p:cNvSpPr>
            <p:nvPr userDrawn="1"/>
          </p:nvSpPr>
          <p:spPr bwMode="auto">
            <a:xfrm>
              <a:off x="8384" y="3182"/>
              <a:ext cx="16" cy="8"/>
            </a:xfrm>
            <a:custGeom>
              <a:avLst/>
              <a:gdLst>
                <a:gd name="T0" fmla="*/ 6 w 11"/>
                <a:gd name="T1" fmla="*/ 5 h 6"/>
                <a:gd name="T2" fmla="*/ 11 w 11"/>
                <a:gd name="T3" fmla="*/ 2 h 6"/>
                <a:gd name="T4" fmla="*/ 5 w 11"/>
                <a:gd name="T5" fmla="*/ 1 h 6"/>
                <a:gd name="T6" fmla="*/ 0 w 11"/>
                <a:gd name="T7" fmla="*/ 4 h 6"/>
                <a:gd name="T8" fmla="*/ 6 w 11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6" y="5"/>
                  </a:moveTo>
                  <a:cubicBezTo>
                    <a:pt x="9" y="5"/>
                    <a:pt x="11" y="2"/>
                    <a:pt x="11" y="2"/>
                  </a:cubicBezTo>
                  <a:cubicBezTo>
                    <a:pt x="11" y="2"/>
                    <a:pt x="8" y="0"/>
                    <a:pt x="5" y="1"/>
                  </a:cubicBezTo>
                  <a:cubicBezTo>
                    <a:pt x="2" y="1"/>
                    <a:pt x="0" y="4"/>
                    <a:pt x="0" y="4"/>
                  </a:cubicBezTo>
                  <a:cubicBezTo>
                    <a:pt x="0" y="4"/>
                    <a:pt x="3" y="6"/>
                    <a:pt x="6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" name="Freeform 30"/>
            <p:cNvSpPr>
              <a:spLocks/>
            </p:cNvSpPr>
            <p:nvPr userDrawn="1"/>
          </p:nvSpPr>
          <p:spPr bwMode="auto">
            <a:xfrm>
              <a:off x="8393" y="3172"/>
              <a:ext cx="15" cy="10"/>
            </a:xfrm>
            <a:custGeom>
              <a:avLst/>
              <a:gdLst>
                <a:gd name="T0" fmla="*/ 6 w 11"/>
                <a:gd name="T1" fmla="*/ 6 h 7"/>
                <a:gd name="T2" fmla="*/ 11 w 11"/>
                <a:gd name="T3" fmla="*/ 1 h 7"/>
                <a:gd name="T4" fmla="*/ 4 w 11"/>
                <a:gd name="T5" fmla="*/ 1 h 7"/>
                <a:gd name="T6" fmla="*/ 0 w 11"/>
                <a:gd name="T7" fmla="*/ 5 h 7"/>
                <a:gd name="T8" fmla="*/ 6 w 11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6" y="6"/>
                  </a:moveTo>
                  <a:cubicBezTo>
                    <a:pt x="9" y="5"/>
                    <a:pt x="11" y="1"/>
                    <a:pt x="11" y="1"/>
                  </a:cubicBezTo>
                  <a:cubicBezTo>
                    <a:pt x="11" y="1"/>
                    <a:pt x="7" y="0"/>
                    <a:pt x="4" y="1"/>
                  </a:cubicBezTo>
                  <a:cubicBezTo>
                    <a:pt x="1" y="2"/>
                    <a:pt x="0" y="5"/>
                    <a:pt x="0" y="5"/>
                  </a:cubicBezTo>
                  <a:cubicBezTo>
                    <a:pt x="0" y="5"/>
                    <a:pt x="3" y="7"/>
                    <a:pt x="6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" name="Freeform 31"/>
            <p:cNvSpPr>
              <a:spLocks/>
            </p:cNvSpPr>
            <p:nvPr userDrawn="1"/>
          </p:nvSpPr>
          <p:spPr bwMode="auto">
            <a:xfrm>
              <a:off x="8398" y="3161"/>
              <a:ext cx="15" cy="11"/>
            </a:xfrm>
            <a:custGeom>
              <a:avLst/>
              <a:gdLst>
                <a:gd name="T0" fmla="*/ 6 w 10"/>
                <a:gd name="T1" fmla="*/ 6 h 8"/>
                <a:gd name="T2" fmla="*/ 10 w 10"/>
                <a:gd name="T3" fmla="*/ 1 h 8"/>
                <a:gd name="T4" fmla="*/ 4 w 10"/>
                <a:gd name="T5" fmla="*/ 2 h 8"/>
                <a:gd name="T6" fmla="*/ 0 w 10"/>
                <a:gd name="T7" fmla="*/ 7 h 8"/>
                <a:gd name="T8" fmla="*/ 6 w 10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6" y="6"/>
                  </a:moveTo>
                  <a:cubicBezTo>
                    <a:pt x="9" y="4"/>
                    <a:pt x="10" y="1"/>
                    <a:pt x="10" y="1"/>
                  </a:cubicBezTo>
                  <a:cubicBezTo>
                    <a:pt x="10" y="1"/>
                    <a:pt x="7" y="0"/>
                    <a:pt x="4" y="2"/>
                  </a:cubicBezTo>
                  <a:cubicBezTo>
                    <a:pt x="1" y="3"/>
                    <a:pt x="0" y="7"/>
                    <a:pt x="0" y="7"/>
                  </a:cubicBezTo>
                  <a:cubicBezTo>
                    <a:pt x="0" y="7"/>
                    <a:pt x="4" y="8"/>
                    <a:pt x="6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" name="Freeform 32"/>
            <p:cNvSpPr>
              <a:spLocks/>
            </p:cNvSpPr>
            <p:nvPr userDrawn="1"/>
          </p:nvSpPr>
          <p:spPr bwMode="auto">
            <a:xfrm>
              <a:off x="8404" y="3149"/>
              <a:ext cx="13" cy="12"/>
            </a:xfrm>
            <a:custGeom>
              <a:avLst/>
              <a:gdLst>
                <a:gd name="T0" fmla="*/ 6 w 9"/>
                <a:gd name="T1" fmla="*/ 6 h 8"/>
                <a:gd name="T2" fmla="*/ 9 w 9"/>
                <a:gd name="T3" fmla="*/ 0 h 8"/>
                <a:gd name="T4" fmla="*/ 3 w 9"/>
                <a:gd name="T5" fmla="*/ 2 h 8"/>
                <a:gd name="T6" fmla="*/ 0 w 9"/>
                <a:gd name="T7" fmla="*/ 7 h 8"/>
                <a:gd name="T8" fmla="*/ 6 w 9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6" y="6"/>
                  </a:moveTo>
                  <a:cubicBezTo>
                    <a:pt x="8" y="4"/>
                    <a:pt x="9" y="0"/>
                    <a:pt x="9" y="0"/>
                  </a:cubicBezTo>
                  <a:cubicBezTo>
                    <a:pt x="9" y="0"/>
                    <a:pt x="5" y="0"/>
                    <a:pt x="3" y="2"/>
                  </a:cubicBezTo>
                  <a:cubicBezTo>
                    <a:pt x="0" y="4"/>
                    <a:pt x="0" y="7"/>
                    <a:pt x="0" y="7"/>
                  </a:cubicBezTo>
                  <a:cubicBezTo>
                    <a:pt x="0" y="7"/>
                    <a:pt x="3" y="8"/>
                    <a:pt x="6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" name="Freeform 33"/>
            <p:cNvSpPr>
              <a:spLocks/>
            </p:cNvSpPr>
            <p:nvPr userDrawn="1"/>
          </p:nvSpPr>
          <p:spPr bwMode="auto">
            <a:xfrm>
              <a:off x="8407" y="3137"/>
              <a:ext cx="11" cy="12"/>
            </a:xfrm>
            <a:custGeom>
              <a:avLst/>
              <a:gdLst>
                <a:gd name="T0" fmla="*/ 6 w 8"/>
                <a:gd name="T1" fmla="*/ 6 h 9"/>
                <a:gd name="T2" fmla="*/ 8 w 8"/>
                <a:gd name="T3" fmla="*/ 0 h 9"/>
                <a:gd name="T4" fmla="*/ 2 w 8"/>
                <a:gd name="T5" fmla="*/ 3 h 9"/>
                <a:gd name="T6" fmla="*/ 0 w 8"/>
                <a:gd name="T7" fmla="*/ 9 h 9"/>
                <a:gd name="T8" fmla="*/ 6 w 8"/>
                <a:gd name="T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6" y="6"/>
                  </a:moveTo>
                  <a:cubicBezTo>
                    <a:pt x="8" y="4"/>
                    <a:pt x="8" y="0"/>
                    <a:pt x="8" y="0"/>
                  </a:cubicBezTo>
                  <a:cubicBezTo>
                    <a:pt x="8" y="0"/>
                    <a:pt x="4" y="0"/>
                    <a:pt x="2" y="3"/>
                  </a:cubicBezTo>
                  <a:cubicBezTo>
                    <a:pt x="0" y="5"/>
                    <a:pt x="0" y="9"/>
                    <a:pt x="0" y="9"/>
                  </a:cubicBezTo>
                  <a:cubicBezTo>
                    <a:pt x="0" y="9"/>
                    <a:pt x="4" y="8"/>
                    <a:pt x="6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" name="Freeform 34"/>
            <p:cNvSpPr>
              <a:spLocks/>
            </p:cNvSpPr>
            <p:nvPr userDrawn="1"/>
          </p:nvSpPr>
          <p:spPr bwMode="auto">
            <a:xfrm>
              <a:off x="8407" y="3124"/>
              <a:ext cx="11" cy="14"/>
            </a:xfrm>
            <a:custGeom>
              <a:avLst/>
              <a:gdLst>
                <a:gd name="T0" fmla="*/ 6 w 8"/>
                <a:gd name="T1" fmla="*/ 6 h 10"/>
                <a:gd name="T2" fmla="*/ 7 w 8"/>
                <a:gd name="T3" fmla="*/ 0 h 10"/>
                <a:gd name="T4" fmla="*/ 2 w 8"/>
                <a:gd name="T5" fmla="*/ 3 h 10"/>
                <a:gd name="T6" fmla="*/ 1 w 8"/>
                <a:gd name="T7" fmla="*/ 10 h 10"/>
                <a:gd name="T8" fmla="*/ 6 w 8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6" y="6"/>
                  </a:moveTo>
                  <a:cubicBezTo>
                    <a:pt x="8" y="3"/>
                    <a:pt x="7" y="0"/>
                    <a:pt x="7" y="0"/>
                  </a:cubicBezTo>
                  <a:cubicBezTo>
                    <a:pt x="7" y="0"/>
                    <a:pt x="4" y="1"/>
                    <a:pt x="2" y="3"/>
                  </a:cubicBezTo>
                  <a:cubicBezTo>
                    <a:pt x="0" y="6"/>
                    <a:pt x="1" y="10"/>
                    <a:pt x="1" y="10"/>
                  </a:cubicBezTo>
                  <a:cubicBezTo>
                    <a:pt x="1" y="10"/>
                    <a:pt x="4" y="9"/>
                    <a:pt x="6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" name="Freeform 35"/>
            <p:cNvSpPr>
              <a:spLocks/>
            </p:cNvSpPr>
            <p:nvPr userDrawn="1"/>
          </p:nvSpPr>
          <p:spPr bwMode="auto">
            <a:xfrm>
              <a:off x="8407" y="3111"/>
              <a:ext cx="10" cy="16"/>
            </a:xfrm>
            <a:custGeom>
              <a:avLst/>
              <a:gdLst>
                <a:gd name="T0" fmla="*/ 5 w 7"/>
                <a:gd name="T1" fmla="*/ 6 h 11"/>
                <a:gd name="T2" fmla="*/ 6 w 7"/>
                <a:gd name="T3" fmla="*/ 0 h 11"/>
                <a:gd name="T4" fmla="*/ 1 w 7"/>
                <a:gd name="T5" fmla="*/ 4 h 11"/>
                <a:gd name="T6" fmla="*/ 1 w 7"/>
                <a:gd name="T7" fmla="*/ 11 h 11"/>
                <a:gd name="T8" fmla="*/ 5 w 7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5" y="6"/>
                  </a:moveTo>
                  <a:cubicBezTo>
                    <a:pt x="7" y="3"/>
                    <a:pt x="6" y="0"/>
                    <a:pt x="6" y="0"/>
                  </a:cubicBezTo>
                  <a:cubicBezTo>
                    <a:pt x="6" y="0"/>
                    <a:pt x="2" y="1"/>
                    <a:pt x="1" y="4"/>
                  </a:cubicBezTo>
                  <a:cubicBezTo>
                    <a:pt x="0" y="7"/>
                    <a:pt x="1" y="11"/>
                    <a:pt x="1" y="11"/>
                  </a:cubicBezTo>
                  <a:cubicBezTo>
                    <a:pt x="1" y="11"/>
                    <a:pt x="4" y="9"/>
                    <a:pt x="5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" name="Freeform 36"/>
            <p:cNvSpPr>
              <a:spLocks/>
            </p:cNvSpPr>
            <p:nvPr userDrawn="1"/>
          </p:nvSpPr>
          <p:spPr bwMode="auto">
            <a:xfrm>
              <a:off x="8404" y="3099"/>
              <a:ext cx="9" cy="16"/>
            </a:xfrm>
            <a:custGeom>
              <a:avLst/>
              <a:gdLst>
                <a:gd name="T0" fmla="*/ 5 w 6"/>
                <a:gd name="T1" fmla="*/ 7 h 12"/>
                <a:gd name="T2" fmla="*/ 4 w 6"/>
                <a:gd name="T3" fmla="*/ 0 h 12"/>
                <a:gd name="T4" fmla="*/ 0 w 6"/>
                <a:gd name="T5" fmla="*/ 5 h 12"/>
                <a:gd name="T6" fmla="*/ 1 w 6"/>
                <a:gd name="T7" fmla="*/ 12 h 12"/>
                <a:gd name="T8" fmla="*/ 5 w 6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2">
                  <a:moveTo>
                    <a:pt x="5" y="7"/>
                  </a:moveTo>
                  <a:cubicBezTo>
                    <a:pt x="6" y="4"/>
                    <a:pt x="4" y="0"/>
                    <a:pt x="4" y="0"/>
                  </a:cubicBezTo>
                  <a:cubicBezTo>
                    <a:pt x="4" y="0"/>
                    <a:pt x="1" y="2"/>
                    <a:pt x="0" y="5"/>
                  </a:cubicBezTo>
                  <a:cubicBezTo>
                    <a:pt x="0" y="8"/>
                    <a:pt x="1" y="12"/>
                    <a:pt x="1" y="12"/>
                  </a:cubicBezTo>
                  <a:cubicBezTo>
                    <a:pt x="1" y="12"/>
                    <a:pt x="4" y="10"/>
                    <a:pt x="5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" name="Freeform 37"/>
            <p:cNvSpPr>
              <a:spLocks/>
            </p:cNvSpPr>
            <p:nvPr userDrawn="1"/>
          </p:nvSpPr>
          <p:spPr bwMode="auto">
            <a:xfrm>
              <a:off x="8398" y="3087"/>
              <a:ext cx="9" cy="17"/>
            </a:xfrm>
            <a:custGeom>
              <a:avLst/>
              <a:gdLst>
                <a:gd name="T0" fmla="*/ 5 w 6"/>
                <a:gd name="T1" fmla="*/ 6 h 12"/>
                <a:gd name="T2" fmla="*/ 4 w 6"/>
                <a:gd name="T3" fmla="*/ 0 h 12"/>
                <a:gd name="T4" fmla="*/ 1 w 6"/>
                <a:gd name="T5" fmla="*/ 6 h 12"/>
                <a:gd name="T6" fmla="*/ 2 w 6"/>
                <a:gd name="T7" fmla="*/ 12 h 12"/>
                <a:gd name="T8" fmla="*/ 5 w 6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2">
                  <a:moveTo>
                    <a:pt x="5" y="6"/>
                  </a:moveTo>
                  <a:cubicBezTo>
                    <a:pt x="6" y="3"/>
                    <a:pt x="4" y="0"/>
                    <a:pt x="4" y="0"/>
                  </a:cubicBezTo>
                  <a:cubicBezTo>
                    <a:pt x="4" y="0"/>
                    <a:pt x="1" y="3"/>
                    <a:pt x="1" y="6"/>
                  </a:cubicBezTo>
                  <a:cubicBezTo>
                    <a:pt x="0" y="9"/>
                    <a:pt x="2" y="12"/>
                    <a:pt x="2" y="12"/>
                  </a:cubicBezTo>
                  <a:cubicBezTo>
                    <a:pt x="2" y="12"/>
                    <a:pt x="5" y="10"/>
                    <a:pt x="5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" name="Freeform 38"/>
            <p:cNvSpPr>
              <a:spLocks/>
            </p:cNvSpPr>
            <p:nvPr userDrawn="1"/>
          </p:nvSpPr>
          <p:spPr bwMode="auto">
            <a:xfrm>
              <a:off x="8391" y="3077"/>
              <a:ext cx="9" cy="17"/>
            </a:xfrm>
            <a:custGeom>
              <a:avLst/>
              <a:gdLst>
                <a:gd name="T0" fmla="*/ 5 w 6"/>
                <a:gd name="T1" fmla="*/ 6 h 12"/>
                <a:gd name="T2" fmla="*/ 3 w 6"/>
                <a:gd name="T3" fmla="*/ 0 h 12"/>
                <a:gd name="T4" fmla="*/ 1 w 6"/>
                <a:gd name="T5" fmla="*/ 6 h 12"/>
                <a:gd name="T6" fmla="*/ 3 w 6"/>
                <a:gd name="T7" fmla="*/ 12 h 12"/>
                <a:gd name="T8" fmla="*/ 5 w 6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2">
                  <a:moveTo>
                    <a:pt x="5" y="6"/>
                  </a:moveTo>
                  <a:cubicBezTo>
                    <a:pt x="5" y="3"/>
                    <a:pt x="3" y="0"/>
                    <a:pt x="3" y="0"/>
                  </a:cubicBezTo>
                  <a:cubicBezTo>
                    <a:pt x="3" y="0"/>
                    <a:pt x="0" y="3"/>
                    <a:pt x="1" y="6"/>
                  </a:cubicBezTo>
                  <a:cubicBezTo>
                    <a:pt x="1" y="10"/>
                    <a:pt x="3" y="12"/>
                    <a:pt x="3" y="12"/>
                  </a:cubicBezTo>
                  <a:cubicBezTo>
                    <a:pt x="3" y="12"/>
                    <a:pt x="6" y="9"/>
                    <a:pt x="5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" name="Freeform 39"/>
            <p:cNvSpPr>
              <a:spLocks/>
            </p:cNvSpPr>
            <p:nvPr userDrawn="1"/>
          </p:nvSpPr>
          <p:spPr bwMode="auto">
            <a:xfrm>
              <a:off x="8383" y="3069"/>
              <a:ext cx="8" cy="17"/>
            </a:xfrm>
            <a:custGeom>
              <a:avLst/>
              <a:gdLst>
                <a:gd name="T0" fmla="*/ 5 w 6"/>
                <a:gd name="T1" fmla="*/ 5 h 12"/>
                <a:gd name="T2" fmla="*/ 2 w 6"/>
                <a:gd name="T3" fmla="*/ 0 h 12"/>
                <a:gd name="T4" fmla="*/ 1 w 6"/>
                <a:gd name="T5" fmla="*/ 7 h 12"/>
                <a:gd name="T6" fmla="*/ 4 w 6"/>
                <a:gd name="T7" fmla="*/ 12 h 12"/>
                <a:gd name="T8" fmla="*/ 5 w 6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2">
                  <a:moveTo>
                    <a:pt x="5" y="5"/>
                  </a:moveTo>
                  <a:cubicBezTo>
                    <a:pt x="5" y="2"/>
                    <a:pt x="2" y="0"/>
                    <a:pt x="2" y="0"/>
                  </a:cubicBezTo>
                  <a:cubicBezTo>
                    <a:pt x="2" y="0"/>
                    <a:pt x="0" y="3"/>
                    <a:pt x="1" y="7"/>
                  </a:cubicBezTo>
                  <a:cubicBezTo>
                    <a:pt x="1" y="10"/>
                    <a:pt x="4" y="12"/>
                    <a:pt x="4" y="12"/>
                  </a:cubicBezTo>
                  <a:cubicBezTo>
                    <a:pt x="4" y="12"/>
                    <a:pt x="6" y="9"/>
                    <a:pt x="5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" name="Freeform 40"/>
            <p:cNvSpPr>
              <a:spLocks/>
            </p:cNvSpPr>
            <p:nvPr userDrawn="1"/>
          </p:nvSpPr>
          <p:spPr bwMode="auto">
            <a:xfrm>
              <a:off x="8373" y="3062"/>
              <a:ext cx="10" cy="15"/>
            </a:xfrm>
            <a:custGeom>
              <a:avLst/>
              <a:gdLst>
                <a:gd name="T0" fmla="*/ 5 w 7"/>
                <a:gd name="T1" fmla="*/ 5 h 11"/>
                <a:gd name="T2" fmla="*/ 1 w 7"/>
                <a:gd name="T3" fmla="*/ 0 h 11"/>
                <a:gd name="T4" fmla="*/ 1 w 7"/>
                <a:gd name="T5" fmla="*/ 7 h 11"/>
                <a:gd name="T6" fmla="*/ 5 w 7"/>
                <a:gd name="T7" fmla="*/ 11 h 11"/>
                <a:gd name="T8" fmla="*/ 5 w 7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5" y="5"/>
                  </a:moveTo>
                  <a:cubicBezTo>
                    <a:pt x="4" y="2"/>
                    <a:pt x="1" y="0"/>
                    <a:pt x="1" y="0"/>
                  </a:cubicBezTo>
                  <a:cubicBezTo>
                    <a:pt x="1" y="0"/>
                    <a:pt x="0" y="4"/>
                    <a:pt x="1" y="7"/>
                  </a:cubicBezTo>
                  <a:cubicBezTo>
                    <a:pt x="2" y="10"/>
                    <a:pt x="5" y="11"/>
                    <a:pt x="5" y="11"/>
                  </a:cubicBezTo>
                  <a:cubicBezTo>
                    <a:pt x="5" y="11"/>
                    <a:pt x="7" y="8"/>
                    <a:pt x="5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" name="Freeform 41"/>
            <p:cNvSpPr>
              <a:spLocks/>
            </p:cNvSpPr>
            <p:nvPr userDrawn="1"/>
          </p:nvSpPr>
          <p:spPr bwMode="auto">
            <a:xfrm>
              <a:off x="8316" y="3204"/>
              <a:ext cx="16" cy="10"/>
            </a:xfrm>
            <a:custGeom>
              <a:avLst/>
              <a:gdLst>
                <a:gd name="T0" fmla="*/ 7 w 11"/>
                <a:gd name="T1" fmla="*/ 5 h 7"/>
                <a:gd name="T2" fmla="*/ 0 w 11"/>
                <a:gd name="T3" fmla="*/ 6 h 7"/>
                <a:gd name="T4" fmla="*/ 5 w 11"/>
                <a:gd name="T5" fmla="*/ 1 h 7"/>
                <a:gd name="T6" fmla="*/ 11 w 11"/>
                <a:gd name="T7" fmla="*/ 1 h 7"/>
                <a:gd name="T8" fmla="*/ 7 w 11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7" y="5"/>
                  </a:moveTo>
                  <a:cubicBezTo>
                    <a:pt x="4" y="7"/>
                    <a:pt x="0" y="6"/>
                    <a:pt x="0" y="6"/>
                  </a:cubicBezTo>
                  <a:cubicBezTo>
                    <a:pt x="0" y="6"/>
                    <a:pt x="2" y="2"/>
                    <a:pt x="5" y="1"/>
                  </a:cubicBezTo>
                  <a:cubicBezTo>
                    <a:pt x="7" y="0"/>
                    <a:pt x="11" y="1"/>
                    <a:pt x="11" y="1"/>
                  </a:cubicBezTo>
                  <a:cubicBezTo>
                    <a:pt x="11" y="1"/>
                    <a:pt x="10" y="4"/>
                    <a:pt x="7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" name="Freeform 42"/>
            <p:cNvSpPr>
              <a:spLocks/>
            </p:cNvSpPr>
            <p:nvPr userDrawn="1"/>
          </p:nvSpPr>
          <p:spPr bwMode="auto">
            <a:xfrm>
              <a:off x="8305" y="3202"/>
              <a:ext cx="16" cy="8"/>
            </a:xfrm>
            <a:custGeom>
              <a:avLst/>
              <a:gdLst>
                <a:gd name="T0" fmla="*/ 6 w 11"/>
                <a:gd name="T1" fmla="*/ 5 h 6"/>
                <a:gd name="T2" fmla="*/ 0 w 11"/>
                <a:gd name="T3" fmla="*/ 5 h 6"/>
                <a:gd name="T4" fmla="*/ 5 w 11"/>
                <a:gd name="T5" fmla="*/ 1 h 6"/>
                <a:gd name="T6" fmla="*/ 11 w 11"/>
                <a:gd name="T7" fmla="*/ 1 h 6"/>
                <a:gd name="T8" fmla="*/ 6 w 11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6" y="5"/>
                  </a:moveTo>
                  <a:cubicBezTo>
                    <a:pt x="3" y="6"/>
                    <a:pt x="0" y="5"/>
                    <a:pt x="0" y="5"/>
                  </a:cubicBezTo>
                  <a:cubicBezTo>
                    <a:pt x="0" y="5"/>
                    <a:pt x="1" y="2"/>
                    <a:pt x="5" y="1"/>
                  </a:cubicBezTo>
                  <a:cubicBezTo>
                    <a:pt x="8" y="0"/>
                    <a:pt x="11" y="1"/>
                    <a:pt x="11" y="1"/>
                  </a:cubicBezTo>
                  <a:cubicBezTo>
                    <a:pt x="11" y="1"/>
                    <a:pt x="9" y="4"/>
                    <a:pt x="6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" name="Freeform 43"/>
            <p:cNvSpPr>
              <a:spLocks/>
            </p:cNvSpPr>
            <p:nvPr userDrawn="1"/>
          </p:nvSpPr>
          <p:spPr bwMode="auto">
            <a:xfrm>
              <a:off x="8294" y="3197"/>
              <a:ext cx="15" cy="7"/>
            </a:xfrm>
            <a:custGeom>
              <a:avLst/>
              <a:gdLst>
                <a:gd name="T0" fmla="*/ 6 w 11"/>
                <a:gd name="T1" fmla="*/ 5 h 5"/>
                <a:gd name="T2" fmla="*/ 0 w 11"/>
                <a:gd name="T3" fmla="*/ 3 h 5"/>
                <a:gd name="T4" fmla="*/ 5 w 11"/>
                <a:gd name="T5" fmla="*/ 0 h 5"/>
                <a:gd name="T6" fmla="*/ 11 w 11"/>
                <a:gd name="T7" fmla="*/ 2 h 5"/>
                <a:gd name="T8" fmla="*/ 6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6" y="5"/>
                  </a:moveTo>
                  <a:cubicBezTo>
                    <a:pt x="3" y="5"/>
                    <a:pt x="0" y="3"/>
                    <a:pt x="0" y="3"/>
                  </a:cubicBezTo>
                  <a:cubicBezTo>
                    <a:pt x="0" y="3"/>
                    <a:pt x="2" y="1"/>
                    <a:pt x="5" y="0"/>
                  </a:cubicBezTo>
                  <a:cubicBezTo>
                    <a:pt x="8" y="0"/>
                    <a:pt x="11" y="2"/>
                    <a:pt x="11" y="2"/>
                  </a:cubicBezTo>
                  <a:cubicBezTo>
                    <a:pt x="11" y="2"/>
                    <a:pt x="9" y="4"/>
                    <a:pt x="6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" name="Oval 44"/>
            <p:cNvSpPr>
              <a:spLocks noChangeArrowheads="1"/>
            </p:cNvSpPr>
            <p:nvPr userDrawn="1"/>
          </p:nvSpPr>
          <p:spPr bwMode="auto">
            <a:xfrm>
              <a:off x="8282" y="3190"/>
              <a:ext cx="17" cy="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" name="Freeform 45"/>
            <p:cNvSpPr>
              <a:spLocks/>
            </p:cNvSpPr>
            <p:nvPr userDrawn="1"/>
          </p:nvSpPr>
          <p:spPr bwMode="auto">
            <a:xfrm>
              <a:off x="8274" y="3182"/>
              <a:ext cx="17" cy="8"/>
            </a:xfrm>
            <a:custGeom>
              <a:avLst/>
              <a:gdLst>
                <a:gd name="T0" fmla="*/ 5 w 12"/>
                <a:gd name="T1" fmla="*/ 5 h 6"/>
                <a:gd name="T2" fmla="*/ 0 w 12"/>
                <a:gd name="T3" fmla="*/ 2 h 6"/>
                <a:gd name="T4" fmla="*/ 6 w 12"/>
                <a:gd name="T5" fmla="*/ 1 h 6"/>
                <a:gd name="T6" fmla="*/ 12 w 12"/>
                <a:gd name="T7" fmla="*/ 4 h 6"/>
                <a:gd name="T8" fmla="*/ 5 w 12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5" y="5"/>
                  </a:moveTo>
                  <a:cubicBezTo>
                    <a:pt x="2" y="5"/>
                    <a:pt x="0" y="2"/>
                    <a:pt x="0" y="2"/>
                  </a:cubicBezTo>
                  <a:cubicBezTo>
                    <a:pt x="0" y="2"/>
                    <a:pt x="3" y="0"/>
                    <a:pt x="6" y="1"/>
                  </a:cubicBezTo>
                  <a:cubicBezTo>
                    <a:pt x="9" y="1"/>
                    <a:pt x="12" y="4"/>
                    <a:pt x="12" y="4"/>
                  </a:cubicBezTo>
                  <a:cubicBezTo>
                    <a:pt x="12" y="4"/>
                    <a:pt x="9" y="6"/>
                    <a:pt x="5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" name="Freeform 46"/>
            <p:cNvSpPr>
              <a:spLocks/>
            </p:cNvSpPr>
            <p:nvPr userDrawn="1"/>
          </p:nvSpPr>
          <p:spPr bwMode="auto">
            <a:xfrm>
              <a:off x="8267" y="3172"/>
              <a:ext cx="15" cy="10"/>
            </a:xfrm>
            <a:custGeom>
              <a:avLst/>
              <a:gdLst>
                <a:gd name="T0" fmla="*/ 5 w 11"/>
                <a:gd name="T1" fmla="*/ 6 h 7"/>
                <a:gd name="T2" fmla="*/ 0 w 11"/>
                <a:gd name="T3" fmla="*/ 1 h 7"/>
                <a:gd name="T4" fmla="*/ 6 w 11"/>
                <a:gd name="T5" fmla="*/ 1 h 7"/>
                <a:gd name="T6" fmla="*/ 11 w 11"/>
                <a:gd name="T7" fmla="*/ 5 h 7"/>
                <a:gd name="T8" fmla="*/ 5 w 11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2" y="5"/>
                    <a:pt x="0" y="1"/>
                    <a:pt x="0" y="1"/>
                  </a:cubicBezTo>
                  <a:cubicBezTo>
                    <a:pt x="0" y="1"/>
                    <a:pt x="3" y="0"/>
                    <a:pt x="6" y="1"/>
                  </a:cubicBezTo>
                  <a:cubicBezTo>
                    <a:pt x="9" y="2"/>
                    <a:pt x="11" y="5"/>
                    <a:pt x="11" y="5"/>
                  </a:cubicBezTo>
                  <a:cubicBezTo>
                    <a:pt x="11" y="5"/>
                    <a:pt x="8" y="7"/>
                    <a:pt x="5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" name="Freeform 47"/>
            <p:cNvSpPr>
              <a:spLocks/>
            </p:cNvSpPr>
            <p:nvPr userDrawn="1"/>
          </p:nvSpPr>
          <p:spPr bwMode="auto">
            <a:xfrm>
              <a:off x="8261" y="3161"/>
              <a:ext cx="14" cy="11"/>
            </a:xfrm>
            <a:custGeom>
              <a:avLst/>
              <a:gdLst>
                <a:gd name="T0" fmla="*/ 4 w 10"/>
                <a:gd name="T1" fmla="*/ 6 h 8"/>
                <a:gd name="T2" fmla="*/ 0 w 10"/>
                <a:gd name="T3" fmla="*/ 1 h 8"/>
                <a:gd name="T4" fmla="*/ 6 w 10"/>
                <a:gd name="T5" fmla="*/ 2 h 8"/>
                <a:gd name="T6" fmla="*/ 10 w 10"/>
                <a:gd name="T7" fmla="*/ 7 h 8"/>
                <a:gd name="T8" fmla="*/ 4 w 10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4" y="6"/>
                  </a:moveTo>
                  <a:cubicBezTo>
                    <a:pt x="1" y="4"/>
                    <a:pt x="0" y="1"/>
                    <a:pt x="0" y="1"/>
                  </a:cubicBezTo>
                  <a:cubicBezTo>
                    <a:pt x="0" y="1"/>
                    <a:pt x="4" y="0"/>
                    <a:pt x="6" y="2"/>
                  </a:cubicBezTo>
                  <a:cubicBezTo>
                    <a:pt x="9" y="3"/>
                    <a:pt x="10" y="7"/>
                    <a:pt x="10" y="7"/>
                  </a:cubicBezTo>
                  <a:cubicBezTo>
                    <a:pt x="10" y="7"/>
                    <a:pt x="7" y="8"/>
                    <a:pt x="4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" name="Freeform 48"/>
            <p:cNvSpPr>
              <a:spLocks/>
            </p:cNvSpPr>
            <p:nvPr userDrawn="1"/>
          </p:nvSpPr>
          <p:spPr bwMode="auto">
            <a:xfrm>
              <a:off x="8258" y="3149"/>
              <a:ext cx="13" cy="12"/>
            </a:xfrm>
            <a:custGeom>
              <a:avLst/>
              <a:gdLst>
                <a:gd name="T0" fmla="*/ 3 w 9"/>
                <a:gd name="T1" fmla="*/ 6 h 8"/>
                <a:gd name="T2" fmla="*/ 0 w 9"/>
                <a:gd name="T3" fmla="*/ 0 h 8"/>
                <a:gd name="T4" fmla="*/ 6 w 9"/>
                <a:gd name="T5" fmla="*/ 2 h 8"/>
                <a:gd name="T6" fmla="*/ 9 w 9"/>
                <a:gd name="T7" fmla="*/ 7 h 8"/>
                <a:gd name="T8" fmla="*/ 3 w 9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3" y="6"/>
                  </a:moveTo>
                  <a:cubicBezTo>
                    <a:pt x="0" y="4"/>
                    <a:pt x="0" y="0"/>
                    <a:pt x="0" y="0"/>
                  </a:cubicBezTo>
                  <a:cubicBezTo>
                    <a:pt x="0" y="0"/>
                    <a:pt x="3" y="0"/>
                    <a:pt x="6" y="2"/>
                  </a:cubicBezTo>
                  <a:cubicBezTo>
                    <a:pt x="8" y="4"/>
                    <a:pt x="9" y="7"/>
                    <a:pt x="9" y="7"/>
                  </a:cubicBezTo>
                  <a:cubicBezTo>
                    <a:pt x="9" y="7"/>
                    <a:pt x="5" y="8"/>
                    <a:pt x="3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" name="Freeform 49"/>
            <p:cNvSpPr>
              <a:spLocks/>
            </p:cNvSpPr>
            <p:nvPr userDrawn="1"/>
          </p:nvSpPr>
          <p:spPr bwMode="auto">
            <a:xfrm>
              <a:off x="8257" y="3137"/>
              <a:ext cx="11" cy="12"/>
            </a:xfrm>
            <a:custGeom>
              <a:avLst/>
              <a:gdLst>
                <a:gd name="T0" fmla="*/ 2 w 8"/>
                <a:gd name="T1" fmla="*/ 6 h 9"/>
                <a:gd name="T2" fmla="*/ 0 w 8"/>
                <a:gd name="T3" fmla="*/ 0 h 9"/>
                <a:gd name="T4" fmla="*/ 5 w 8"/>
                <a:gd name="T5" fmla="*/ 3 h 9"/>
                <a:gd name="T6" fmla="*/ 7 w 8"/>
                <a:gd name="T7" fmla="*/ 9 h 9"/>
                <a:gd name="T8" fmla="*/ 2 w 8"/>
                <a:gd name="T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2" y="6"/>
                  </a:moveTo>
                  <a:cubicBezTo>
                    <a:pt x="0" y="4"/>
                    <a:pt x="0" y="0"/>
                    <a:pt x="0" y="0"/>
                  </a:cubicBezTo>
                  <a:cubicBezTo>
                    <a:pt x="0" y="0"/>
                    <a:pt x="3" y="0"/>
                    <a:pt x="5" y="3"/>
                  </a:cubicBezTo>
                  <a:cubicBezTo>
                    <a:pt x="8" y="5"/>
                    <a:pt x="7" y="9"/>
                    <a:pt x="7" y="9"/>
                  </a:cubicBezTo>
                  <a:cubicBezTo>
                    <a:pt x="7" y="9"/>
                    <a:pt x="4" y="8"/>
                    <a:pt x="2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" name="Freeform 50"/>
            <p:cNvSpPr>
              <a:spLocks/>
            </p:cNvSpPr>
            <p:nvPr userDrawn="1"/>
          </p:nvSpPr>
          <p:spPr bwMode="auto">
            <a:xfrm>
              <a:off x="8256" y="3124"/>
              <a:ext cx="11" cy="14"/>
            </a:xfrm>
            <a:custGeom>
              <a:avLst/>
              <a:gdLst>
                <a:gd name="T0" fmla="*/ 2 w 8"/>
                <a:gd name="T1" fmla="*/ 6 h 10"/>
                <a:gd name="T2" fmla="*/ 1 w 8"/>
                <a:gd name="T3" fmla="*/ 0 h 10"/>
                <a:gd name="T4" fmla="*/ 6 w 8"/>
                <a:gd name="T5" fmla="*/ 3 h 10"/>
                <a:gd name="T6" fmla="*/ 7 w 8"/>
                <a:gd name="T7" fmla="*/ 10 h 10"/>
                <a:gd name="T8" fmla="*/ 2 w 8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2" y="6"/>
                  </a:moveTo>
                  <a:cubicBezTo>
                    <a:pt x="0" y="3"/>
                    <a:pt x="1" y="0"/>
                    <a:pt x="1" y="0"/>
                  </a:cubicBezTo>
                  <a:cubicBezTo>
                    <a:pt x="1" y="0"/>
                    <a:pt x="5" y="1"/>
                    <a:pt x="6" y="3"/>
                  </a:cubicBezTo>
                  <a:cubicBezTo>
                    <a:pt x="8" y="6"/>
                    <a:pt x="7" y="10"/>
                    <a:pt x="7" y="10"/>
                  </a:cubicBezTo>
                  <a:cubicBezTo>
                    <a:pt x="7" y="10"/>
                    <a:pt x="4" y="9"/>
                    <a:pt x="2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" name="Freeform 51"/>
            <p:cNvSpPr>
              <a:spLocks/>
            </p:cNvSpPr>
            <p:nvPr userDrawn="1"/>
          </p:nvSpPr>
          <p:spPr bwMode="auto">
            <a:xfrm>
              <a:off x="8258" y="3111"/>
              <a:ext cx="10" cy="16"/>
            </a:xfrm>
            <a:custGeom>
              <a:avLst/>
              <a:gdLst>
                <a:gd name="T0" fmla="*/ 1 w 7"/>
                <a:gd name="T1" fmla="*/ 6 h 11"/>
                <a:gd name="T2" fmla="*/ 1 w 7"/>
                <a:gd name="T3" fmla="*/ 0 h 11"/>
                <a:gd name="T4" fmla="*/ 6 w 7"/>
                <a:gd name="T5" fmla="*/ 4 h 11"/>
                <a:gd name="T6" fmla="*/ 6 w 7"/>
                <a:gd name="T7" fmla="*/ 11 h 11"/>
                <a:gd name="T8" fmla="*/ 1 w 7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1" y="6"/>
                  </a:moveTo>
                  <a:cubicBezTo>
                    <a:pt x="0" y="3"/>
                    <a:pt x="1" y="0"/>
                    <a:pt x="1" y="0"/>
                  </a:cubicBezTo>
                  <a:cubicBezTo>
                    <a:pt x="1" y="0"/>
                    <a:pt x="4" y="1"/>
                    <a:pt x="6" y="4"/>
                  </a:cubicBezTo>
                  <a:cubicBezTo>
                    <a:pt x="7" y="7"/>
                    <a:pt x="6" y="11"/>
                    <a:pt x="6" y="11"/>
                  </a:cubicBezTo>
                  <a:cubicBezTo>
                    <a:pt x="6" y="11"/>
                    <a:pt x="2" y="9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" name="Freeform 52"/>
            <p:cNvSpPr>
              <a:spLocks/>
            </p:cNvSpPr>
            <p:nvPr userDrawn="1"/>
          </p:nvSpPr>
          <p:spPr bwMode="auto">
            <a:xfrm>
              <a:off x="8263" y="3099"/>
              <a:ext cx="8" cy="16"/>
            </a:xfrm>
            <a:custGeom>
              <a:avLst/>
              <a:gdLst>
                <a:gd name="T0" fmla="*/ 0 w 6"/>
                <a:gd name="T1" fmla="*/ 7 h 12"/>
                <a:gd name="T2" fmla="*/ 1 w 6"/>
                <a:gd name="T3" fmla="*/ 0 h 12"/>
                <a:gd name="T4" fmla="*/ 5 w 6"/>
                <a:gd name="T5" fmla="*/ 5 h 12"/>
                <a:gd name="T6" fmla="*/ 4 w 6"/>
                <a:gd name="T7" fmla="*/ 12 h 12"/>
                <a:gd name="T8" fmla="*/ 0 w 6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2">
                  <a:moveTo>
                    <a:pt x="0" y="7"/>
                  </a:moveTo>
                  <a:cubicBezTo>
                    <a:pt x="0" y="4"/>
                    <a:pt x="1" y="0"/>
                    <a:pt x="1" y="0"/>
                  </a:cubicBezTo>
                  <a:cubicBezTo>
                    <a:pt x="1" y="0"/>
                    <a:pt x="4" y="2"/>
                    <a:pt x="5" y="5"/>
                  </a:cubicBezTo>
                  <a:cubicBezTo>
                    <a:pt x="6" y="8"/>
                    <a:pt x="4" y="12"/>
                    <a:pt x="4" y="12"/>
                  </a:cubicBezTo>
                  <a:cubicBezTo>
                    <a:pt x="4" y="12"/>
                    <a:pt x="1" y="10"/>
                    <a:pt x="0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" name="Freeform 53"/>
            <p:cNvSpPr>
              <a:spLocks/>
            </p:cNvSpPr>
            <p:nvPr userDrawn="1"/>
          </p:nvSpPr>
          <p:spPr bwMode="auto">
            <a:xfrm>
              <a:off x="8268" y="3087"/>
              <a:ext cx="7" cy="17"/>
            </a:xfrm>
            <a:custGeom>
              <a:avLst/>
              <a:gdLst>
                <a:gd name="T0" fmla="*/ 0 w 5"/>
                <a:gd name="T1" fmla="*/ 6 h 12"/>
                <a:gd name="T2" fmla="*/ 2 w 5"/>
                <a:gd name="T3" fmla="*/ 0 h 12"/>
                <a:gd name="T4" fmla="*/ 5 w 5"/>
                <a:gd name="T5" fmla="*/ 6 h 12"/>
                <a:gd name="T6" fmla="*/ 3 w 5"/>
                <a:gd name="T7" fmla="*/ 12 h 12"/>
                <a:gd name="T8" fmla="*/ 0 w 5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0" y="6"/>
                  </a:moveTo>
                  <a:cubicBezTo>
                    <a:pt x="0" y="3"/>
                    <a:pt x="2" y="0"/>
                    <a:pt x="2" y="0"/>
                  </a:cubicBezTo>
                  <a:cubicBezTo>
                    <a:pt x="2" y="0"/>
                    <a:pt x="5" y="3"/>
                    <a:pt x="5" y="6"/>
                  </a:cubicBezTo>
                  <a:cubicBezTo>
                    <a:pt x="5" y="9"/>
                    <a:pt x="3" y="12"/>
                    <a:pt x="3" y="12"/>
                  </a:cubicBezTo>
                  <a:cubicBezTo>
                    <a:pt x="3" y="12"/>
                    <a:pt x="0" y="10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" name="Freeform 54"/>
            <p:cNvSpPr>
              <a:spLocks/>
            </p:cNvSpPr>
            <p:nvPr userDrawn="1"/>
          </p:nvSpPr>
          <p:spPr bwMode="auto">
            <a:xfrm>
              <a:off x="8275" y="3077"/>
              <a:ext cx="7" cy="17"/>
            </a:xfrm>
            <a:custGeom>
              <a:avLst/>
              <a:gdLst>
                <a:gd name="T0" fmla="*/ 0 w 5"/>
                <a:gd name="T1" fmla="*/ 6 h 12"/>
                <a:gd name="T2" fmla="*/ 3 w 5"/>
                <a:gd name="T3" fmla="*/ 0 h 12"/>
                <a:gd name="T4" fmla="*/ 5 w 5"/>
                <a:gd name="T5" fmla="*/ 6 h 12"/>
                <a:gd name="T6" fmla="*/ 2 w 5"/>
                <a:gd name="T7" fmla="*/ 12 h 12"/>
                <a:gd name="T8" fmla="*/ 0 w 5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0" y="6"/>
                  </a:moveTo>
                  <a:cubicBezTo>
                    <a:pt x="0" y="3"/>
                    <a:pt x="3" y="0"/>
                    <a:pt x="3" y="0"/>
                  </a:cubicBezTo>
                  <a:cubicBezTo>
                    <a:pt x="3" y="0"/>
                    <a:pt x="5" y="3"/>
                    <a:pt x="5" y="6"/>
                  </a:cubicBezTo>
                  <a:cubicBezTo>
                    <a:pt x="5" y="10"/>
                    <a:pt x="2" y="12"/>
                    <a:pt x="2" y="12"/>
                  </a:cubicBezTo>
                  <a:cubicBezTo>
                    <a:pt x="2" y="12"/>
                    <a:pt x="0" y="9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" name="Freeform 55"/>
            <p:cNvSpPr>
              <a:spLocks/>
            </p:cNvSpPr>
            <p:nvPr userDrawn="1"/>
          </p:nvSpPr>
          <p:spPr bwMode="auto">
            <a:xfrm>
              <a:off x="8282" y="3069"/>
              <a:ext cx="10" cy="17"/>
            </a:xfrm>
            <a:custGeom>
              <a:avLst/>
              <a:gdLst>
                <a:gd name="T0" fmla="*/ 1 w 7"/>
                <a:gd name="T1" fmla="*/ 5 h 12"/>
                <a:gd name="T2" fmla="*/ 5 w 7"/>
                <a:gd name="T3" fmla="*/ 0 h 12"/>
                <a:gd name="T4" fmla="*/ 6 w 7"/>
                <a:gd name="T5" fmla="*/ 7 h 12"/>
                <a:gd name="T6" fmla="*/ 2 w 7"/>
                <a:gd name="T7" fmla="*/ 12 h 12"/>
                <a:gd name="T8" fmla="*/ 1 w 7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2">
                  <a:moveTo>
                    <a:pt x="1" y="5"/>
                  </a:moveTo>
                  <a:cubicBezTo>
                    <a:pt x="2" y="2"/>
                    <a:pt x="5" y="0"/>
                    <a:pt x="5" y="0"/>
                  </a:cubicBezTo>
                  <a:cubicBezTo>
                    <a:pt x="5" y="0"/>
                    <a:pt x="7" y="3"/>
                    <a:pt x="6" y="7"/>
                  </a:cubicBezTo>
                  <a:cubicBezTo>
                    <a:pt x="5" y="10"/>
                    <a:pt x="2" y="12"/>
                    <a:pt x="2" y="12"/>
                  </a:cubicBezTo>
                  <a:cubicBezTo>
                    <a:pt x="2" y="12"/>
                    <a:pt x="0" y="9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" name="Freeform 56"/>
            <p:cNvSpPr>
              <a:spLocks/>
            </p:cNvSpPr>
            <p:nvPr userDrawn="1"/>
          </p:nvSpPr>
          <p:spPr bwMode="auto">
            <a:xfrm>
              <a:off x="8292" y="3062"/>
              <a:ext cx="10" cy="15"/>
            </a:xfrm>
            <a:custGeom>
              <a:avLst/>
              <a:gdLst>
                <a:gd name="T0" fmla="*/ 1 w 7"/>
                <a:gd name="T1" fmla="*/ 5 h 11"/>
                <a:gd name="T2" fmla="*/ 5 w 7"/>
                <a:gd name="T3" fmla="*/ 0 h 11"/>
                <a:gd name="T4" fmla="*/ 6 w 7"/>
                <a:gd name="T5" fmla="*/ 7 h 11"/>
                <a:gd name="T6" fmla="*/ 1 w 7"/>
                <a:gd name="T7" fmla="*/ 11 h 11"/>
                <a:gd name="T8" fmla="*/ 1 w 7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1" y="5"/>
                  </a:moveTo>
                  <a:cubicBezTo>
                    <a:pt x="2" y="2"/>
                    <a:pt x="5" y="0"/>
                    <a:pt x="5" y="0"/>
                  </a:cubicBezTo>
                  <a:cubicBezTo>
                    <a:pt x="5" y="0"/>
                    <a:pt x="7" y="4"/>
                    <a:pt x="6" y="7"/>
                  </a:cubicBezTo>
                  <a:cubicBezTo>
                    <a:pt x="4" y="10"/>
                    <a:pt x="1" y="11"/>
                    <a:pt x="1" y="11"/>
                  </a:cubicBezTo>
                  <a:cubicBezTo>
                    <a:pt x="1" y="11"/>
                    <a:pt x="0" y="8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" name="Freeform 57"/>
            <p:cNvSpPr>
              <a:spLocks/>
            </p:cNvSpPr>
            <p:nvPr userDrawn="1"/>
          </p:nvSpPr>
          <p:spPr bwMode="auto">
            <a:xfrm>
              <a:off x="8347" y="30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" name="Freeform 58"/>
            <p:cNvSpPr>
              <a:spLocks/>
            </p:cNvSpPr>
            <p:nvPr userDrawn="1"/>
          </p:nvSpPr>
          <p:spPr bwMode="auto">
            <a:xfrm>
              <a:off x="8305" y="3027"/>
              <a:ext cx="65" cy="32"/>
            </a:xfrm>
            <a:custGeom>
              <a:avLst/>
              <a:gdLst>
                <a:gd name="T0" fmla="*/ 46 w 46"/>
                <a:gd name="T1" fmla="*/ 13 h 23"/>
                <a:gd name="T2" fmla="*/ 39 w 46"/>
                <a:gd name="T3" fmla="*/ 15 h 23"/>
                <a:gd name="T4" fmla="*/ 37 w 46"/>
                <a:gd name="T5" fmla="*/ 13 h 23"/>
                <a:gd name="T6" fmla="*/ 37 w 46"/>
                <a:gd name="T7" fmla="*/ 13 h 23"/>
                <a:gd name="T8" fmla="*/ 36 w 46"/>
                <a:gd name="T9" fmla="*/ 12 h 23"/>
                <a:gd name="T10" fmla="*/ 37 w 46"/>
                <a:gd name="T11" fmla="*/ 12 h 23"/>
                <a:gd name="T12" fmla="*/ 37 w 46"/>
                <a:gd name="T13" fmla="*/ 10 h 23"/>
                <a:gd name="T14" fmla="*/ 38 w 46"/>
                <a:gd name="T15" fmla="*/ 10 h 23"/>
                <a:gd name="T16" fmla="*/ 38 w 46"/>
                <a:gd name="T17" fmla="*/ 11 h 23"/>
                <a:gd name="T18" fmla="*/ 39 w 46"/>
                <a:gd name="T19" fmla="*/ 11 h 23"/>
                <a:gd name="T20" fmla="*/ 39 w 46"/>
                <a:gd name="T21" fmla="*/ 7 h 23"/>
                <a:gd name="T22" fmla="*/ 36 w 46"/>
                <a:gd name="T23" fmla="*/ 9 h 23"/>
                <a:gd name="T24" fmla="*/ 35 w 46"/>
                <a:gd name="T25" fmla="*/ 11 h 23"/>
                <a:gd name="T26" fmla="*/ 35 w 46"/>
                <a:gd name="T27" fmla="*/ 10 h 23"/>
                <a:gd name="T28" fmla="*/ 37 w 46"/>
                <a:gd name="T29" fmla="*/ 7 h 23"/>
                <a:gd name="T30" fmla="*/ 36 w 46"/>
                <a:gd name="T31" fmla="*/ 2 h 23"/>
                <a:gd name="T32" fmla="*/ 33 w 46"/>
                <a:gd name="T33" fmla="*/ 4 h 23"/>
                <a:gd name="T34" fmla="*/ 34 w 46"/>
                <a:gd name="T35" fmla="*/ 9 h 23"/>
                <a:gd name="T36" fmla="*/ 34 w 46"/>
                <a:gd name="T37" fmla="*/ 10 h 23"/>
                <a:gd name="T38" fmla="*/ 34 w 46"/>
                <a:gd name="T39" fmla="*/ 9 h 23"/>
                <a:gd name="T40" fmla="*/ 32 w 46"/>
                <a:gd name="T41" fmla="*/ 5 h 23"/>
                <a:gd name="T42" fmla="*/ 30 w 46"/>
                <a:gd name="T43" fmla="*/ 8 h 23"/>
                <a:gd name="T44" fmla="*/ 31 w 46"/>
                <a:gd name="T45" fmla="*/ 9 h 23"/>
                <a:gd name="T46" fmla="*/ 31 w 46"/>
                <a:gd name="T47" fmla="*/ 9 h 23"/>
                <a:gd name="T48" fmla="*/ 33 w 46"/>
                <a:gd name="T49" fmla="*/ 9 h 23"/>
                <a:gd name="T50" fmla="*/ 32 w 46"/>
                <a:gd name="T51" fmla="*/ 10 h 23"/>
                <a:gd name="T52" fmla="*/ 32 w 46"/>
                <a:gd name="T53" fmla="*/ 12 h 23"/>
                <a:gd name="T54" fmla="*/ 31 w 46"/>
                <a:gd name="T55" fmla="*/ 11 h 23"/>
                <a:gd name="T56" fmla="*/ 31 w 46"/>
                <a:gd name="T57" fmla="*/ 11 h 23"/>
                <a:gd name="T58" fmla="*/ 31 w 46"/>
                <a:gd name="T59" fmla="*/ 13 h 23"/>
                <a:gd name="T60" fmla="*/ 24 w 46"/>
                <a:gd name="T61" fmla="*/ 9 h 23"/>
                <a:gd name="T62" fmla="*/ 22 w 46"/>
                <a:gd name="T63" fmla="*/ 9 h 23"/>
                <a:gd name="T64" fmla="*/ 15 w 46"/>
                <a:gd name="T65" fmla="*/ 13 h 23"/>
                <a:gd name="T66" fmla="*/ 14 w 46"/>
                <a:gd name="T67" fmla="*/ 11 h 23"/>
                <a:gd name="T68" fmla="*/ 14 w 46"/>
                <a:gd name="T69" fmla="*/ 11 h 23"/>
                <a:gd name="T70" fmla="*/ 13 w 46"/>
                <a:gd name="T71" fmla="*/ 12 h 23"/>
                <a:gd name="T72" fmla="*/ 13 w 46"/>
                <a:gd name="T73" fmla="*/ 10 h 23"/>
                <a:gd name="T74" fmla="*/ 13 w 46"/>
                <a:gd name="T75" fmla="*/ 9 h 23"/>
                <a:gd name="T76" fmla="*/ 14 w 46"/>
                <a:gd name="T77" fmla="*/ 9 h 23"/>
                <a:gd name="T78" fmla="*/ 14 w 46"/>
                <a:gd name="T79" fmla="*/ 9 h 23"/>
                <a:gd name="T80" fmla="*/ 16 w 46"/>
                <a:gd name="T81" fmla="*/ 8 h 23"/>
                <a:gd name="T82" fmla="*/ 13 w 46"/>
                <a:gd name="T83" fmla="*/ 5 h 23"/>
                <a:gd name="T84" fmla="*/ 12 w 46"/>
                <a:gd name="T85" fmla="*/ 9 h 23"/>
                <a:gd name="T86" fmla="*/ 12 w 46"/>
                <a:gd name="T87" fmla="*/ 10 h 23"/>
                <a:gd name="T88" fmla="*/ 12 w 46"/>
                <a:gd name="T89" fmla="*/ 9 h 23"/>
                <a:gd name="T90" fmla="*/ 12 w 46"/>
                <a:gd name="T91" fmla="*/ 4 h 23"/>
                <a:gd name="T92" fmla="*/ 9 w 46"/>
                <a:gd name="T93" fmla="*/ 2 h 23"/>
                <a:gd name="T94" fmla="*/ 9 w 46"/>
                <a:gd name="T95" fmla="*/ 7 h 23"/>
                <a:gd name="T96" fmla="*/ 10 w 46"/>
                <a:gd name="T97" fmla="*/ 10 h 23"/>
                <a:gd name="T98" fmla="*/ 10 w 46"/>
                <a:gd name="T99" fmla="*/ 11 h 23"/>
                <a:gd name="T100" fmla="*/ 10 w 46"/>
                <a:gd name="T101" fmla="*/ 9 h 23"/>
                <a:gd name="T102" fmla="*/ 7 w 46"/>
                <a:gd name="T103" fmla="*/ 7 h 23"/>
                <a:gd name="T104" fmla="*/ 5 w 46"/>
                <a:gd name="T105" fmla="*/ 10 h 23"/>
                <a:gd name="T106" fmla="*/ 7 w 46"/>
                <a:gd name="T107" fmla="*/ 11 h 23"/>
                <a:gd name="T108" fmla="*/ 7 w 46"/>
                <a:gd name="T109" fmla="*/ 11 h 23"/>
                <a:gd name="T110" fmla="*/ 9 w 46"/>
                <a:gd name="T111" fmla="*/ 10 h 23"/>
                <a:gd name="T112" fmla="*/ 8 w 46"/>
                <a:gd name="T113" fmla="*/ 12 h 23"/>
                <a:gd name="T114" fmla="*/ 9 w 46"/>
                <a:gd name="T115" fmla="*/ 12 h 23"/>
                <a:gd name="T116" fmla="*/ 8 w 46"/>
                <a:gd name="T117" fmla="*/ 13 h 23"/>
                <a:gd name="T118" fmla="*/ 8 w 46"/>
                <a:gd name="T119" fmla="*/ 13 h 23"/>
                <a:gd name="T120" fmla="*/ 8 w 46"/>
                <a:gd name="T121" fmla="*/ 15 h 23"/>
                <a:gd name="T122" fmla="*/ 1 w 46"/>
                <a:gd name="T123" fmla="*/ 12 h 23"/>
                <a:gd name="T124" fmla="*/ 2 w 46"/>
                <a:gd name="T12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" h="23">
                  <a:moveTo>
                    <a:pt x="23" y="20"/>
                  </a:moveTo>
                  <a:cubicBezTo>
                    <a:pt x="30" y="20"/>
                    <a:pt x="37" y="21"/>
                    <a:pt x="43" y="2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5" y="13"/>
                    <a:pt x="45" y="12"/>
                    <a:pt x="44" y="12"/>
                  </a:cubicBezTo>
                  <a:cubicBezTo>
                    <a:pt x="43" y="13"/>
                    <a:pt x="41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8" y="15"/>
                    <a:pt x="38" y="15"/>
                  </a:cubicBezTo>
                  <a:cubicBezTo>
                    <a:pt x="38" y="14"/>
                    <a:pt x="38" y="13"/>
                    <a:pt x="38" y="13"/>
                  </a:cubicBezTo>
                  <a:cubicBezTo>
                    <a:pt x="38" y="13"/>
                    <a:pt x="38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7" y="13"/>
                    <a:pt x="36" y="13"/>
                  </a:cubicBezTo>
                  <a:cubicBezTo>
                    <a:pt x="36" y="13"/>
                    <a:pt x="36" y="13"/>
                    <a:pt x="36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0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9"/>
                    <a:pt x="40" y="8"/>
                    <a:pt x="39" y="7"/>
                  </a:cubicBezTo>
                  <a:cubicBezTo>
                    <a:pt x="39" y="7"/>
                    <a:pt x="39" y="7"/>
                    <a:pt x="38" y="7"/>
                  </a:cubicBezTo>
                  <a:cubicBezTo>
                    <a:pt x="38" y="7"/>
                    <a:pt x="37" y="7"/>
                    <a:pt x="37" y="7"/>
                  </a:cubicBezTo>
                  <a:cubicBezTo>
                    <a:pt x="36" y="8"/>
                    <a:pt x="36" y="8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6" y="10"/>
                    <a:pt x="35" y="10"/>
                  </a:cubicBezTo>
                  <a:cubicBezTo>
                    <a:pt x="35" y="10"/>
                    <a:pt x="35" y="10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0"/>
                    <a:pt x="36" y="9"/>
                    <a:pt x="36" y="9"/>
                  </a:cubicBezTo>
                  <a:cubicBezTo>
                    <a:pt x="36" y="9"/>
                    <a:pt x="36" y="8"/>
                    <a:pt x="36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6"/>
                    <a:pt x="37" y="6"/>
                    <a:pt x="37" y="5"/>
                  </a:cubicBezTo>
                  <a:cubicBezTo>
                    <a:pt x="37" y="5"/>
                    <a:pt x="37" y="4"/>
                    <a:pt x="37" y="4"/>
                  </a:cubicBezTo>
                  <a:cubicBezTo>
                    <a:pt x="37" y="3"/>
                    <a:pt x="37" y="2"/>
                    <a:pt x="36" y="2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4" y="3"/>
                    <a:pt x="34" y="3"/>
                  </a:cubicBezTo>
                  <a:cubicBezTo>
                    <a:pt x="34" y="3"/>
                    <a:pt x="33" y="4"/>
                    <a:pt x="33" y="4"/>
                  </a:cubicBezTo>
                  <a:cubicBezTo>
                    <a:pt x="33" y="5"/>
                    <a:pt x="33" y="5"/>
                    <a:pt x="33" y="6"/>
                  </a:cubicBezTo>
                  <a:cubicBezTo>
                    <a:pt x="33" y="6"/>
                    <a:pt x="33" y="6"/>
                    <a:pt x="33" y="7"/>
                  </a:cubicBezTo>
                  <a:cubicBezTo>
                    <a:pt x="34" y="7"/>
                    <a:pt x="34" y="8"/>
                    <a:pt x="34" y="9"/>
                  </a:cubicBezTo>
                  <a:cubicBezTo>
                    <a:pt x="34" y="9"/>
                    <a:pt x="34" y="9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3" y="7"/>
                    <a:pt x="33" y="6"/>
                  </a:cubicBezTo>
                  <a:cubicBezTo>
                    <a:pt x="33" y="6"/>
                    <a:pt x="32" y="5"/>
                    <a:pt x="32" y="5"/>
                  </a:cubicBezTo>
                  <a:cubicBezTo>
                    <a:pt x="32" y="5"/>
                    <a:pt x="31" y="5"/>
                    <a:pt x="31" y="5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30" y="7"/>
                    <a:pt x="30" y="8"/>
                    <a:pt x="30" y="8"/>
                  </a:cubicBezTo>
                  <a:cubicBezTo>
                    <a:pt x="30" y="8"/>
                    <a:pt x="30" y="8"/>
                    <a:pt x="30" y="9"/>
                  </a:cubicBezTo>
                  <a:cubicBezTo>
                    <a:pt x="30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9"/>
                    <a:pt x="33" y="9"/>
                    <a:pt x="33" y="9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1"/>
                    <a:pt x="33" y="11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2" y="12"/>
                    <a:pt x="32" y="12"/>
                    <a:pt x="31" y="12"/>
                  </a:cubicBezTo>
                  <a:cubicBezTo>
                    <a:pt x="31" y="12"/>
                    <a:pt x="31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2"/>
                    <a:pt x="31" y="12"/>
                  </a:cubicBezTo>
                  <a:cubicBezTo>
                    <a:pt x="30" y="12"/>
                    <a:pt x="30" y="12"/>
                    <a:pt x="31" y="13"/>
                  </a:cubicBezTo>
                  <a:cubicBezTo>
                    <a:pt x="30" y="13"/>
                    <a:pt x="30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6" y="13"/>
                    <a:pt x="24" y="10"/>
                    <a:pt x="24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1" y="10"/>
                    <a:pt x="20" y="13"/>
                    <a:pt x="17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2"/>
                    <a:pt x="14" y="12"/>
                  </a:cubicBezTo>
                  <a:cubicBezTo>
                    <a:pt x="14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4" y="11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9"/>
                  </a:cubicBezTo>
                  <a:cubicBezTo>
                    <a:pt x="13" y="9"/>
                    <a:pt x="13" y="9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6" y="8"/>
                    <a:pt x="16" y="8"/>
                  </a:cubicBezTo>
                  <a:cubicBezTo>
                    <a:pt x="16" y="8"/>
                    <a:pt x="16" y="7"/>
                    <a:pt x="16" y="7"/>
                  </a:cubicBezTo>
                  <a:cubicBezTo>
                    <a:pt x="16" y="6"/>
                    <a:pt x="15" y="5"/>
                    <a:pt x="15" y="5"/>
                  </a:cubicBezTo>
                  <a:cubicBezTo>
                    <a:pt x="14" y="5"/>
                    <a:pt x="14" y="5"/>
                    <a:pt x="13" y="5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8"/>
                    <a:pt x="12" y="7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5"/>
                    <a:pt x="12" y="4"/>
                  </a:cubicBezTo>
                  <a:cubicBezTo>
                    <a:pt x="12" y="4"/>
                    <a:pt x="12" y="3"/>
                    <a:pt x="12" y="3"/>
                  </a:cubicBezTo>
                  <a:cubicBezTo>
                    <a:pt x="12" y="3"/>
                    <a:pt x="10" y="0"/>
                    <a:pt x="10" y="0"/>
                  </a:cubicBezTo>
                  <a:cubicBezTo>
                    <a:pt x="10" y="0"/>
                    <a:pt x="10" y="0"/>
                    <a:pt x="9" y="2"/>
                  </a:cubicBezTo>
                  <a:cubicBezTo>
                    <a:pt x="9" y="2"/>
                    <a:pt x="8" y="3"/>
                    <a:pt x="8" y="4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8" y="6"/>
                    <a:pt x="8" y="6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9"/>
                    <a:pt x="10" y="9"/>
                  </a:cubicBezTo>
                  <a:cubicBezTo>
                    <a:pt x="10" y="9"/>
                    <a:pt x="10" y="10"/>
                    <a:pt x="10" y="10"/>
                  </a:cubicBezTo>
                  <a:cubicBezTo>
                    <a:pt x="10" y="10"/>
                    <a:pt x="10" y="10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8"/>
                    <a:pt x="9" y="8"/>
                    <a:pt x="8" y="7"/>
                  </a:cubicBezTo>
                  <a:cubicBezTo>
                    <a:pt x="8" y="7"/>
                    <a:pt x="8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8"/>
                    <a:pt x="5" y="9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0"/>
                    <a:pt x="7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8" y="11"/>
                    <a:pt x="8" y="12"/>
                  </a:cubicBezTo>
                  <a:cubicBezTo>
                    <a:pt x="8" y="12"/>
                    <a:pt x="8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4"/>
                    <a:pt x="8" y="15"/>
                  </a:cubicBezTo>
                  <a:cubicBezTo>
                    <a:pt x="7" y="15"/>
                    <a:pt x="7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4" y="15"/>
                    <a:pt x="2" y="13"/>
                    <a:pt x="1" y="12"/>
                  </a:cubicBezTo>
                  <a:cubicBezTo>
                    <a:pt x="1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9" y="21"/>
                    <a:pt x="16" y="20"/>
                    <a:pt x="23" y="2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" name="Freeform 59"/>
            <p:cNvSpPr>
              <a:spLocks/>
            </p:cNvSpPr>
            <p:nvPr userDrawn="1"/>
          </p:nvSpPr>
          <p:spPr bwMode="auto">
            <a:xfrm>
              <a:off x="8305" y="3056"/>
              <a:ext cx="64" cy="13"/>
            </a:xfrm>
            <a:custGeom>
              <a:avLst/>
              <a:gdLst>
                <a:gd name="T0" fmla="*/ 23 w 45"/>
                <a:gd name="T1" fmla="*/ 0 h 9"/>
                <a:gd name="T2" fmla="*/ 2 w 45"/>
                <a:gd name="T3" fmla="*/ 4 h 9"/>
                <a:gd name="T4" fmla="*/ 2 w 45"/>
                <a:gd name="T5" fmla="*/ 5 h 9"/>
                <a:gd name="T6" fmla="*/ 2 w 45"/>
                <a:gd name="T7" fmla="*/ 5 h 9"/>
                <a:gd name="T8" fmla="*/ 2 w 45"/>
                <a:gd name="T9" fmla="*/ 5 h 9"/>
                <a:gd name="T10" fmla="*/ 1 w 45"/>
                <a:gd name="T11" fmla="*/ 8 h 9"/>
                <a:gd name="T12" fmla="*/ 3 w 45"/>
                <a:gd name="T13" fmla="*/ 9 h 9"/>
                <a:gd name="T14" fmla="*/ 4 w 45"/>
                <a:gd name="T15" fmla="*/ 9 h 9"/>
                <a:gd name="T16" fmla="*/ 23 w 45"/>
                <a:gd name="T17" fmla="*/ 5 h 9"/>
                <a:gd name="T18" fmla="*/ 42 w 45"/>
                <a:gd name="T19" fmla="*/ 9 h 9"/>
                <a:gd name="T20" fmla="*/ 43 w 45"/>
                <a:gd name="T21" fmla="*/ 9 h 9"/>
                <a:gd name="T22" fmla="*/ 45 w 45"/>
                <a:gd name="T23" fmla="*/ 8 h 9"/>
                <a:gd name="T24" fmla="*/ 44 w 45"/>
                <a:gd name="T25" fmla="*/ 5 h 9"/>
                <a:gd name="T26" fmla="*/ 43 w 45"/>
                <a:gd name="T27" fmla="*/ 5 h 9"/>
                <a:gd name="T28" fmla="*/ 43 w 45"/>
                <a:gd name="T29" fmla="*/ 5 h 9"/>
                <a:gd name="T30" fmla="*/ 43 w 45"/>
                <a:gd name="T31" fmla="*/ 4 h 9"/>
                <a:gd name="T32" fmla="*/ 23 w 45"/>
                <a:gd name="T3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9">
                  <a:moveTo>
                    <a:pt x="23" y="0"/>
                  </a:moveTo>
                  <a:cubicBezTo>
                    <a:pt x="16" y="0"/>
                    <a:pt x="9" y="2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6"/>
                    <a:pt x="1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10" y="6"/>
                    <a:pt x="16" y="5"/>
                    <a:pt x="23" y="5"/>
                  </a:cubicBezTo>
                  <a:cubicBezTo>
                    <a:pt x="29" y="5"/>
                    <a:pt x="36" y="6"/>
                    <a:pt x="42" y="9"/>
                  </a:cubicBezTo>
                  <a:cubicBezTo>
                    <a:pt x="42" y="9"/>
                    <a:pt x="42" y="9"/>
                    <a:pt x="43" y="9"/>
                  </a:cubicBezTo>
                  <a:cubicBezTo>
                    <a:pt x="43" y="9"/>
                    <a:pt x="44" y="8"/>
                    <a:pt x="45" y="8"/>
                  </a:cubicBezTo>
                  <a:cubicBezTo>
                    <a:pt x="45" y="6"/>
                    <a:pt x="45" y="5"/>
                    <a:pt x="44" y="5"/>
                  </a:cubicBezTo>
                  <a:cubicBezTo>
                    <a:pt x="44" y="5"/>
                    <a:pt x="44" y="5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5"/>
                    <a:pt x="43" y="4"/>
                    <a:pt x="43" y="4"/>
                  </a:cubicBezTo>
                  <a:cubicBezTo>
                    <a:pt x="37" y="2"/>
                    <a:pt x="30" y="0"/>
                    <a:pt x="2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" name="Freeform 60"/>
            <p:cNvSpPr>
              <a:spLocks/>
            </p:cNvSpPr>
            <p:nvPr userDrawn="1"/>
          </p:nvSpPr>
          <p:spPr bwMode="auto">
            <a:xfrm>
              <a:off x="8340" y="2991"/>
              <a:ext cx="3" cy="7"/>
            </a:xfrm>
            <a:custGeom>
              <a:avLst/>
              <a:gdLst>
                <a:gd name="T0" fmla="*/ 0 w 2"/>
                <a:gd name="T1" fmla="*/ 3 h 5"/>
                <a:gd name="T2" fmla="*/ 0 w 2"/>
                <a:gd name="T3" fmla="*/ 4 h 5"/>
                <a:gd name="T4" fmla="*/ 2 w 2"/>
                <a:gd name="T5" fmla="*/ 5 h 5"/>
                <a:gd name="T6" fmla="*/ 2 w 2"/>
                <a:gd name="T7" fmla="*/ 0 h 5"/>
                <a:gd name="T8" fmla="*/ 0 w 2"/>
                <a:gd name="T9" fmla="*/ 1 h 5"/>
                <a:gd name="T10" fmla="*/ 0 w 2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5">
                  <a:moveTo>
                    <a:pt x="0" y="3"/>
                  </a:moveTo>
                  <a:cubicBezTo>
                    <a:pt x="0" y="3"/>
                    <a:pt x="0" y="3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" name="Freeform 61"/>
            <p:cNvSpPr>
              <a:spLocks/>
            </p:cNvSpPr>
            <p:nvPr userDrawn="1"/>
          </p:nvSpPr>
          <p:spPr bwMode="auto">
            <a:xfrm>
              <a:off x="8333" y="2988"/>
              <a:ext cx="7" cy="5"/>
            </a:xfrm>
            <a:custGeom>
              <a:avLst/>
              <a:gdLst>
                <a:gd name="T0" fmla="*/ 3 w 5"/>
                <a:gd name="T1" fmla="*/ 2 h 3"/>
                <a:gd name="T2" fmla="*/ 4 w 5"/>
                <a:gd name="T3" fmla="*/ 3 h 3"/>
                <a:gd name="T4" fmla="*/ 5 w 5"/>
                <a:gd name="T5" fmla="*/ 0 h 3"/>
                <a:gd name="T6" fmla="*/ 0 w 5"/>
                <a:gd name="T7" fmla="*/ 0 h 3"/>
                <a:gd name="T8" fmla="*/ 2 w 5"/>
                <a:gd name="T9" fmla="*/ 3 h 3"/>
                <a:gd name="T10" fmla="*/ 3 w 5"/>
                <a:gd name="T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3" y="2"/>
                  </a:moveTo>
                  <a:cubicBezTo>
                    <a:pt x="3" y="2"/>
                    <a:pt x="4" y="2"/>
                    <a:pt x="4" y="3"/>
                  </a:cubicBezTo>
                  <a:cubicBezTo>
                    <a:pt x="4" y="2"/>
                    <a:pt x="5" y="1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" name="Freeform 62"/>
            <p:cNvSpPr>
              <a:spLocks/>
            </p:cNvSpPr>
            <p:nvPr userDrawn="1"/>
          </p:nvSpPr>
          <p:spPr bwMode="auto">
            <a:xfrm>
              <a:off x="8330" y="2991"/>
              <a:ext cx="5" cy="7"/>
            </a:xfrm>
            <a:custGeom>
              <a:avLst/>
              <a:gdLst>
                <a:gd name="T0" fmla="*/ 2 w 3"/>
                <a:gd name="T1" fmla="*/ 3 h 5"/>
                <a:gd name="T2" fmla="*/ 3 w 3"/>
                <a:gd name="T3" fmla="*/ 1 h 5"/>
                <a:gd name="T4" fmla="*/ 0 w 3"/>
                <a:gd name="T5" fmla="*/ 0 h 5"/>
                <a:gd name="T6" fmla="*/ 0 w 3"/>
                <a:gd name="T7" fmla="*/ 5 h 5"/>
                <a:gd name="T8" fmla="*/ 3 w 3"/>
                <a:gd name="T9" fmla="*/ 4 h 5"/>
                <a:gd name="T10" fmla="*/ 2 w 3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2" y="3"/>
                  </a:moveTo>
                  <a:cubicBezTo>
                    <a:pt x="2" y="2"/>
                    <a:pt x="3" y="2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2" y="4"/>
                    <a:pt x="3" y="4"/>
                  </a:cubicBezTo>
                  <a:cubicBezTo>
                    <a:pt x="3" y="3"/>
                    <a:pt x="2" y="3"/>
                    <a:pt x="2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" name="Freeform 63"/>
            <p:cNvSpPr>
              <a:spLocks/>
            </p:cNvSpPr>
            <p:nvPr userDrawn="1"/>
          </p:nvSpPr>
          <p:spPr bwMode="auto">
            <a:xfrm>
              <a:off x="8333" y="2998"/>
              <a:ext cx="7" cy="3"/>
            </a:xfrm>
            <a:custGeom>
              <a:avLst/>
              <a:gdLst>
                <a:gd name="T0" fmla="*/ 5 w 5"/>
                <a:gd name="T1" fmla="*/ 2 h 2"/>
                <a:gd name="T2" fmla="*/ 4 w 5"/>
                <a:gd name="T3" fmla="*/ 0 h 2"/>
                <a:gd name="T4" fmla="*/ 3 w 5"/>
                <a:gd name="T5" fmla="*/ 0 h 2"/>
                <a:gd name="T6" fmla="*/ 2 w 5"/>
                <a:gd name="T7" fmla="*/ 0 h 2"/>
                <a:gd name="T8" fmla="*/ 0 w 5"/>
                <a:gd name="T9" fmla="*/ 2 h 2"/>
                <a:gd name="T10" fmla="*/ 5 w 5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lnTo>
                    <a:pt x="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" name="Freeform 64"/>
            <p:cNvSpPr>
              <a:spLocks/>
            </p:cNvSpPr>
            <p:nvPr userDrawn="1"/>
          </p:nvSpPr>
          <p:spPr bwMode="auto">
            <a:xfrm>
              <a:off x="8333" y="2991"/>
              <a:ext cx="7" cy="7"/>
            </a:xfrm>
            <a:custGeom>
              <a:avLst/>
              <a:gdLst>
                <a:gd name="T0" fmla="*/ 5 w 5"/>
                <a:gd name="T1" fmla="*/ 1 h 5"/>
                <a:gd name="T2" fmla="*/ 4 w 5"/>
                <a:gd name="T3" fmla="*/ 1 h 5"/>
                <a:gd name="T4" fmla="*/ 3 w 5"/>
                <a:gd name="T5" fmla="*/ 0 h 5"/>
                <a:gd name="T6" fmla="*/ 1 w 5"/>
                <a:gd name="T7" fmla="*/ 1 h 5"/>
                <a:gd name="T8" fmla="*/ 1 w 5"/>
                <a:gd name="T9" fmla="*/ 1 h 5"/>
                <a:gd name="T10" fmla="*/ 0 w 5"/>
                <a:gd name="T11" fmla="*/ 3 h 5"/>
                <a:gd name="T12" fmla="*/ 1 w 5"/>
                <a:gd name="T13" fmla="*/ 4 h 5"/>
                <a:gd name="T14" fmla="*/ 1 w 5"/>
                <a:gd name="T15" fmla="*/ 5 h 5"/>
                <a:gd name="T16" fmla="*/ 3 w 5"/>
                <a:gd name="T17" fmla="*/ 5 h 5"/>
                <a:gd name="T18" fmla="*/ 4 w 5"/>
                <a:gd name="T19" fmla="*/ 5 h 5"/>
                <a:gd name="T20" fmla="*/ 5 w 5"/>
                <a:gd name="T21" fmla="*/ 4 h 5"/>
                <a:gd name="T22" fmla="*/ 5 w 5"/>
                <a:gd name="T23" fmla="*/ 3 h 5"/>
                <a:gd name="T24" fmla="*/ 5 w 5"/>
                <a:gd name="T2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" name="Freeform 65"/>
            <p:cNvSpPr>
              <a:spLocks/>
            </p:cNvSpPr>
            <p:nvPr userDrawn="1"/>
          </p:nvSpPr>
          <p:spPr bwMode="auto">
            <a:xfrm>
              <a:off x="8329" y="3031"/>
              <a:ext cx="6" cy="10"/>
            </a:xfrm>
            <a:custGeom>
              <a:avLst/>
              <a:gdLst>
                <a:gd name="T0" fmla="*/ 0 w 4"/>
                <a:gd name="T1" fmla="*/ 7 h 7"/>
                <a:gd name="T2" fmla="*/ 4 w 4"/>
                <a:gd name="T3" fmla="*/ 5 h 7"/>
                <a:gd name="T4" fmla="*/ 3 w 4"/>
                <a:gd name="T5" fmla="*/ 4 h 7"/>
                <a:gd name="T6" fmla="*/ 4 w 4"/>
                <a:gd name="T7" fmla="*/ 2 h 7"/>
                <a:gd name="T8" fmla="*/ 0 w 4"/>
                <a:gd name="T9" fmla="*/ 0 h 7"/>
                <a:gd name="T10" fmla="*/ 0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cubicBezTo>
                    <a:pt x="1" y="6"/>
                    <a:pt x="3" y="5"/>
                    <a:pt x="4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4" y="2"/>
                  </a:cubicBezTo>
                  <a:cubicBezTo>
                    <a:pt x="3" y="2"/>
                    <a:pt x="1" y="1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" name="Freeform 66"/>
            <p:cNvSpPr>
              <a:spLocks/>
            </p:cNvSpPr>
            <p:nvPr userDrawn="1"/>
          </p:nvSpPr>
          <p:spPr bwMode="auto">
            <a:xfrm>
              <a:off x="8340" y="3031"/>
              <a:ext cx="5" cy="10"/>
            </a:xfrm>
            <a:custGeom>
              <a:avLst/>
              <a:gdLst>
                <a:gd name="T0" fmla="*/ 3 w 3"/>
                <a:gd name="T1" fmla="*/ 7 h 7"/>
                <a:gd name="T2" fmla="*/ 3 w 3"/>
                <a:gd name="T3" fmla="*/ 0 h 7"/>
                <a:gd name="T4" fmla="*/ 0 w 3"/>
                <a:gd name="T5" fmla="*/ 2 h 7"/>
                <a:gd name="T6" fmla="*/ 0 w 3"/>
                <a:gd name="T7" fmla="*/ 3 h 7"/>
                <a:gd name="T8" fmla="*/ 0 w 3"/>
                <a:gd name="T9" fmla="*/ 5 h 7"/>
                <a:gd name="T10" fmla="*/ 3 w 3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5"/>
                    <a:pt x="2" y="6"/>
                    <a:pt x="3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" name="Freeform 67"/>
            <p:cNvSpPr>
              <a:spLocks/>
            </p:cNvSpPr>
            <p:nvPr userDrawn="1"/>
          </p:nvSpPr>
          <p:spPr bwMode="auto">
            <a:xfrm>
              <a:off x="8332" y="3028"/>
              <a:ext cx="10" cy="4"/>
            </a:xfrm>
            <a:custGeom>
              <a:avLst/>
              <a:gdLst>
                <a:gd name="T0" fmla="*/ 2 w 7"/>
                <a:gd name="T1" fmla="*/ 3 h 3"/>
                <a:gd name="T2" fmla="*/ 3 w 7"/>
                <a:gd name="T3" fmla="*/ 3 h 3"/>
                <a:gd name="T4" fmla="*/ 4 w 7"/>
                <a:gd name="T5" fmla="*/ 3 h 3"/>
                <a:gd name="T6" fmla="*/ 5 w 7"/>
                <a:gd name="T7" fmla="*/ 3 h 3"/>
                <a:gd name="T8" fmla="*/ 7 w 7"/>
                <a:gd name="T9" fmla="*/ 0 h 3"/>
                <a:gd name="T10" fmla="*/ 0 w 7"/>
                <a:gd name="T11" fmla="*/ 0 h 3"/>
                <a:gd name="T12" fmla="*/ 2 w 7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3">
                  <a:moveTo>
                    <a:pt x="2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2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2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" name="Freeform 68"/>
            <p:cNvSpPr>
              <a:spLocks/>
            </p:cNvSpPr>
            <p:nvPr userDrawn="1"/>
          </p:nvSpPr>
          <p:spPr bwMode="auto">
            <a:xfrm>
              <a:off x="8302" y="3032"/>
              <a:ext cx="6" cy="6"/>
            </a:xfrm>
            <a:custGeom>
              <a:avLst/>
              <a:gdLst>
                <a:gd name="T0" fmla="*/ 1 w 4"/>
                <a:gd name="T1" fmla="*/ 4 h 4"/>
                <a:gd name="T2" fmla="*/ 1 w 4"/>
                <a:gd name="T3" fmla="*/ 4 h 4"/>
                <a:gd name="T4" fmla="*/ 2 w 4"/>
                <a:gd name="T5" fmla="*/ 4 h 4"/>
                <a:gd name="T6" fmla="*/ 4 w 4"/>
                <a:gd name="T7" fmla="*/ 0 h 4"/>
                <a:gd name="T8" fmla="*/ 0 w 4"/>
                <a:gd name="T9" fmla="*/ 1 h 4"/>
                <a:gd name="T10" fmla="*/ 1 w 4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1"/>
                    <a:pt x="4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" name="Freeform 69"/>
            <p:cNvSpPr>
              <a:spLocks/>
            </p:cNvSpPr>
            <p:nvPr userDrawn="1"/>
          </p:nvSpPr>
          <p:spPr bwMode="auto">
            <a:xfrm>
              <a:off x="8306" y="3035"/>
              <a:ext cx="6" cy="10"/>
            </a:xfrm>
            <a:custGeom>
              <a:avLst/>
              <a:gdLst>
                <a:gd name="T0" fmla="*/ 4 w 4"/>
                <a:gd name="T1" fmla="*/ 7 h 7"/>
                <a:gd name="T2" fmla="*/ 3 w 4"/>
                <a:gd name="T3" fmla="*/ 0 h 7"/>
                <a:gd name="T4" fmla="*/ 0 w 4"/>
                <a:gd name="T5" fmla="*/ 3 h 7"/>
                <a:gd name="T6" fmla="*/ 1 w 4"/>
                <a:gd name="T7" fmla="*/ 4 h 7"/>
                <a:gd name="T8" fmla="*/ 1 w 4"/>
                <a:gd name="T9" fmla="*/ 5 h 7"/>
                <a:gd name="T10" fmla="*/ 4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4" y="7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3" y="6"/>
                    <a:pt x="4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" name="Freeform 70"/>
            <p:cNvSpPr>
              <a:spLocks/>
            </p:cNvSpPr>
            <p:nvPr userDrawn="1"/>
          </p:nvSpPr>
          <p:spPr bwMode="auto">
            <a:xfrm>
              <a:off x="8301" y="3038"/>
              <a:ext cx="7" cy="7"/>
            </a:xfrm>
            <a:custGeom>
              <a:avLst/>
              <a:gdLst>
                <a:gd name="T0" fmla="*/ 4 w 5"/>
                <a:gd name="T1" fmla="*/ 0 h 5"/>
                <a:gd name="T2" fmla="*/ 2 w 5"/>
                <a:gd name="T3" fmla="*/ 0 h 5"/>
                <a:gd name="T4" fmla="*/ 1 w 5"/>
                <a:gd name="T5" fmla="*/ 0 h 5"/>
                <a:gd name="T6" fmla="*/ 0 w 5"/>
                <a:gd name="T7" fmla="*/ 1 h 5"/>
                <a:gd name="T8" fmla="*/ 0 w 5"/>
                <a:gd name="T9" fmla="*/ 2 h 5"/>
                <a:gd name="T10" fmla="*/ 0 w 5"/>
                <a:gd name="T11" fmla="*/ 4 h 5"/>
                <a:gd name="T12" fmla="*/ 1 w 5"/>
                <a:gd name="T13" fmla="*/ 4 h 5"/>
                <a:gd name="T14" fmla="*/ 2 w 5"/>
                <a:gd name="T15" fmla="*/ 5 h 5"/>
                <a:gd name="T16" fmla="*/ 4 w 5"/>
                <a:gd name="T17" fmla="*/ 4 h 5"/>
                <a:gd name="T18" fmla="*/ 4 w 5"/>
                <a:gd name="T19" fmla="*/ 4 h 5"/>
                <a:gd name="T20" fmla="*/ 5 w 5"/>
                <a:gd name="T21" fmla="*/ 2 h 5"/>
                <a:gd name="T22" fmla="*/ 4 w 5"/>
                <a:gd name="T23" fmla="*/ 1 h 5"/>
                <a:gd name="T24" fmla="*/ 4 w 5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" name="Freeform 71"/>
            <p:cNvSpPr>
              <a:spLocks/>
            </p:cNvSpPr>
            <p:nvPr userDrawn="1"/>
          </p:nvSpPr>
          <p:spPr bwMode="auto">
            <a:xfrm>
              <a:off x="8333" y="3032"/>
              <a:ext cx="7" cy="7"/>
            </a:xfrm>
            <a:custGeom>
              <a:avLst/>
              <a:gdLst>
                <a:gd name="T0" fmla="*/ 4 w 5"/>
                <a:gd name="T1" fmla="*/ 0 h 5"/>
                <a:gd name="T2" fmla="*/ 3 w 5"/>
                <a:gd name="T3" fmla="*/ 0 h 5"/>
                <a:gd name="T4" fmla="*/ 1 w 5"/>
                <a:gd name="T5" fmla="*/ 0 h 5"/>
                <a:gd name="T6" fmla="*/ 1 w 5"/>
                <a:gd name="T7" fmla="*/ 1 h 5"/>
                <a:gd name="T8" fmla="*/ 0 w 5"/>
                <a:gd name="T9" fmla="*/ 2 h 5"/>
                <a:gd name="T10" fmla="*/ 1 w 5"/>
                <a:gd name="T11" fmla="*/ 4 h 5"/>
                <a:gd name="T12" fmla="*/ 1 w 5"/>
                <a:gd name="T13" fmla="*/ 4 h 5"/>
                <a:gd name="T14" fmla="*/ 3 w 5"/>
                <a:gd name="T15" fmla="*/ 5 h 5"/>
                <a:gd name="T16" fmla="*/ 4 w 5"/>
                <a:gd name="T17" fmla="*/ 4 h 5"/>
                <a:gd name="T18" fmla="*/ 5 w 5"/>
                <a:gd name="T19" fmla="*/ 4 h 5"/>
                <a:gd name="T20" fmla="*/ 5 w 5"/>
                <a:gd name="T21" fmla="*/ 2 h 5"/>
                <a:gd name="T22" fmla="*/ 5 w 5"/>
                <a:gd name="T23" fmla="*/ 1 h 5"/>
                <a:gd name="T24" fmla="*/ 4 w 5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4" y="1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" name="Freeform 72"/>
            <p:cNvSpPr>
              <a:spLocks/>
            </p:cNvSpPr>
            <p:nvPr userDrawn="1"/>
          </p:nvSpPr>
          <p:spPr bwMode="auto">
            <a:xfrm>
              <a:off x="8367" y="3038"/>
              <a:ext cx="7" cy="7"/>
            </a:xfrm>
            <a:custGeom>
              <a:avLst/>
              <a:gdLst>
                <a:gd name="T0" fmla="*/ 4 w 5"/>
                <a:gd name="T1" fmla="*/ 1 h 5"/>
                <a:gd name="T2" fmla="*/ 3 w 5"/>
                <a:gd name="T3" fmla="*/ 0 h 5"/>
                <a:gd name="T4" fmla="*/ 2 w 5"/>
                <a:gd name="T5" fmla="*/ 0 h 5"/>
                <a:gd name="T6" fmla="*/ 1 w 5"/>
                <a:gd name="T7" fmla="*/ 0 h 5"/>
                <a:gd name="T8" fmla="*/ 0 w 5"/>
                <a:gd name="T9" fmla="*/ 1 h 5"/>
                <a:gd name="T10" fmla="*/ 0 w 5"/>
                <a:gd name="T11" fmla="*/ 2 h 5"/>
                <a:gd name="T12" fmla="*/ 0 w 5"/>
                <a:gd name="T13" fmla="*/ 4 h 5"/>
                <a:gd name="T14" fmla="*/ 1 w 5"/>
                <a:gd name="T15" fmla="*/ 4 h 5"/>
                <a:gd name="T16" fmla="*/ 2 w 5"/>
                <a:gd name="T17" fmla="*/ 5 h 5"/>
                <a:gd name="T18" fmla="*/ 3 w 5"/>
                <a:gd name="T19" fmla="*/ 4 h 5"/>
                <a:gd name="T20" fmla="*/ 4 w 5"/>
                <a:gd name="T21" fmla="*/ 4 h 5"/>
                <a:gd name="T22" fmla="*/ 5 w 5"/>
                <a:gd name="T23" fmla="*/ 2 h 5"/>
                <a:gd name="T24" fmla="*/ 4 w 5"/>
                <a:gd name="T2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4" y="1"/>
                  </a:move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5" y="3"/>
                    <a:pt x="5" y="2"/>
                  </a:cubicBezTo>
                  <a:cubicBezTo>
                    <a:pt x="5" y="2"/>
                    <a:pt x="4" y="2"/>
                    <a:pt x="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" name="Freeform 73"/>
            <p:cNvSpPr>
              <a:spLocks/>
            </p:cNvSpPr>
            <p:nvPr userDrawn="1"/>
          </p:nvSpPr>
          <p:spPr bwMode="auto">
            <a:xfrm>
              <a:off x="8366" y="3032"/>
              <a:ext cx="7" cy="6"/>
            </a:xfrm>
            <a:custGeom>
              <a:avLst/>
              <a:gdLst>
                <a:gd name="T0" fmla="*/ 4 w 5"/>
                <a:gd name="T1" fmla="*/ 4 h 4"/>
                <a:gd name="T2" fmla="*/ 3 w 5"/>
                <a:gd name="T3" fmla="*/ 4 h 4"/>
                <a:gd name="T4" fmla="*/ 2 w 5"/>
                <a:gd name="T5" fmla="*/ 4 h 4"/>
                <a:gd name="T6" fmla="*/ 0 w 5"/>
                <a:gd name="T7" fmla="*/ 0 h 4"/>
                <a:gd name="T8" fmla="*/ 5 w 5"/>
                <a:gd name="T9" fmla="*/ 1 h 4"/>
                <a:gd name="T10" fmla="*/ 4 w 5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3"/>
                    <a:pt x="1" y="1"/>
                    <a:pt x="0" y="0"/>
                  </a:cubicBezTo>
                  <a:cubicBezTo>
                    <a:pt x="5" y="1"/>
                    <a:pt x="5" y="1"/>
                    <a:pt x="5" y="1"/>
                  </a:cubicBezTo>
                  <a:lnTo>
                    <a:pt x="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" name="Freeform 74"/>
            <p:cNvSpPr>
              <a:spLocks/>
            </p:cNvSpPr>
            <p:nvPr userDrawn="1"/>
          </p:nvSpPr>
          <p:spPr bwMode="auto">
            <a:xfrm>
              <a:off x="8362" y="3035"/>
              <a:ext cx="5" cy="10"/>
            </a:xfrm>
            <a:custGeom>
              <a:avLst/>
              <a:gdLst>
                <a:gd name="T0" fmla="*/ 0 w 4"/>
                <a:gd name="T1" fmla="*/ 7 h 7"/>
                <a:gd name="T2" fmla="*/ 2 w 4"/>
                <a:gd name="T3" fmla="*/ 0 h 7"/>
                <a:gd name="T4" fmla="*/ 4 w 4"/>
                <a:gd name="T5" fmla="*/ 3 h 7"/>
                <a:gd name="T6" fmla="*/ 4 w 4"/>
                <a:gd name="T7" fmla="*/ 4 h 7"/>
                <a:gd name="T8" fmla="*/ 4 w 4"/>
                <a:gd name="T9" fmla="*/ 5 h 7"/>
                <a:gd name="T10" fmla="*/ 0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3" y="5"/>
                    <a:pt x="1" y="6"/>
                    <a:pt x="0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" name="Rectangle 75"/>
            <p:cNvSpPr>
              <a:spLocks noChangeArrowheads="1"/>
            </p:cNvSpPr>
            <p:nvPr userDrawn="1"/>
          </p:nvSpPr>
          <p:spPr bwMode="auto">
            <a:xfrm>
              <a:off x="8333" y="3012"/>
              <a:ext cx="7" cy="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" name="Oval 76"/>
            <p:cNvSpPr>
              <a:spLocks noChangeArrowheads="1"/>
            </p:cNvSpPr>
            <p:nvPr userDrawn="1"/>
          </p:nvSpPr>
          <p:spPr bwMode="auto">
            <a:xfrm>
              <a:off x="8332" y="3001"/>
              <a:ext cx="10" cy="1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" name="Freeform 77"/>
            <p:cNvSpPr>
              <a:spLocks/>
            </p:cNvSpPr>
            <p:nvPr userDrawn="1"/>
          </p:nvSpPr>
          <p:spPr bwMode="auto">
            <a:xfrm>
              <a:off x="8297" y="3010"/>
              <a:ext cx="36" cy="21"/>
            </a:xfrm>
            <a:custGeom>
              <a:avLst/>
              <a:gdLst>
                <a:gd name="T0" fmla="*/ 26 w 26"/>
                <a:gd name="T1" fmla="*/ 3 h 15"/>
                <a:gd name="T2" fmla="*/ 17 w 26"/>
                <a:gd name="T3" fmla="*/ 1 h 15"/>
                <a:gd name="T4" fmla="*/ 12 w 26"/>
                <a:gd name="T5" fmla="*/ 0 h 15"/>
                <a:gd name="T6" fmla="*/ 5 w 26"/>
                <a:gd name="T7" fmla="*/ 2 h 15"/>
                <a:gd name="T8" fmla="*/ 3 w 26"/>
                <a:gd name="T9" fmla="*/ 15 h 15"/>
                <a:gd name="T10" fmla="*/ 5 w 26"/>
                <a:gd name="T11" fmla="*/ 14 h 15"/>
                <a:gd name="T12" fmla="*/ 6 w 26"/>
                <a:gd name="T13" fmla="*/ 5 h 15"/>
                <a:gd name="T14" fmla="*/ 12 w 26"/>
                <a:gd name="T15" fmla="*/ 3 h 15"/>
                <a:gd name="T16" fmla="*/ 16 w 26"/>
                <a:gd name="T17" fmla="*/ 4 h 15"/>
                <a:gd name="T18" fmla="*/ 26 w 26"/>
                <a:gd name="T19" fmla="*/ 6 h 15"/>
                <a:gd name="T20" fmla="*/ 26 w 26"/>
                <a:gd name="T21" fmla="*/ 5 h 15"/>
                <a:gd name="T22" fmla="*/ 26 w 26"/>
                <a:gd name="T23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15">
                  <a:moveTo>
                    <a:pt x="26" y="3"/>
                  </a:moveTo>
                  <a:cubicBezTo>
                    <a:pt x="23" y="3"/>
                    <a:pt x="20" y="2"/>
                    <a:pt x="17" y="1"/>
                  </a:cubicBezTo>
                  <a:cubicBezTo>
                    <a:pt x="15" y="0"/>
                    <a:pt x="13" y="0"/>
                    <a:pt x="12" y="0"/>
                  </a:cubicBezTo>
                  <a:cubicBezTo>
                    <a:pt x="9" y="0"/>
                    <a:pt x="6" y="1"/>
                    <a:pt x="5" y="2"/>
                  </a:cubicBezTo>
                  <a:cubicBezTo>
                    <a:pt x="0" y="7"/>
                    <a:pt x="1" y="12"/>
                    <a:pt x="3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1"/>
                    <a:pt x="3" y="8"/>
                    <a:pt x="6" y="5"/>
                  </a:cubicBezTo>
                  <a:cubicBezTo>
                    <a:pt x="8" y="3"/>
                    <a:pt x="10" y="3"/>
                    <a:pt x="12" y="3"/>
                  </a:cubicBezTo>
                  <a:cubicBezTo>
                    <a:pt x="13" y="3"/>
                    <a:pt x="14" y="3"/>
                    <a:pt x="16" y="4"/>
                  </a:cubicBezTo>
                  <a:cubicBezTo>
                    <a:pt x="20" y="5"/>
                    <a:pt x="22" y="6"/>
                    <a:pt x="26" y="6"/>
                  </a:cubicBezTo>
                  <a:cubicBezTo>
                    <a:pt x="26" y="5"/>
                    <a:pt x="26" y="5"/>
                    <a:pt x="26" y="5"/>
                  </a:cubicBezTo>
                  <a:lnTo>
                    <a:pt x="26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" name="Freeform 78"/>
            <p:cNvSpPr>
              <a:spLocks/>
            </p:cNvSpPr>
            <p:nvPr userDrawn="1"/>
          </p:nvSpPr>
          <p:spPr bwMode="auto">
            <a:xfrm>
              <a:off x="8340" y="3010"/>
              <a:ext cx="39" cy="21"/>
            </a:xfrm>
            <a:custGeom>
              <a:avLst/>
              <a:gdLst>
                <a:gd name="T0" fmla="*/ 20 w 27"/>
                <a:gd name="T1" fmla="*/ 5 h 15"/>
                <a:gd name="T2" fmla="*/ 21 w 27"/>
                <a:gd name="T3" fmla="*/ 14 h 15"/>
                <a:gd name="T4" fmla="*/ 24 w 27"/>
                <a:gd name="T5" fmla="*/ 15 h 15"/>
                <a:gd name="T6" fmla="*/ 22 w 27"/>
                <a:gd name="T7" fmla="*/ 2 h 15"/>
                <a:gd name="T8" fmla="*/ 15 w 27"/>
                <a:gd name="T9" fmla="*/ 0 h 15"/>
                <a:gd name="T10" fmla="*/ 9 w 27"/>
                <a:gd name="T11" fmla="*/ 1 h 15"/>
                <a:gd name="T12" fmla="*/ 0 w 27"/>
                <a:gd name="T13" fmla="*/ 3 h 15"/>
                <a:gd name="T14" fmla="*/ 0 w 27"/>
                <a:gd name="T15" fmla="*/ 5 h 15"/>
                <a:gd name="T16" fmla="*/ 0 w 27"/>
                <a:gd name="T17" fmla="*/ 6 h 15"/>
                <a:gd name="T18" fmla="*/ 10 w 27"/>
                <a:gd name="T19" fmla="*/ 4 h 15"/>
                <a:gd name="T20" fmla="*/ 15 w 27"/>
                <a:gd name="T21" fmla="*/ 3 h 15"/>
                <a:gd name="T22" fmla="*/ 20 w 27"/>
                <a:gd name="T2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15">
                  <a:moveTo>
                    <a:pt x="20" y="5"/>
                  </a:moveTo>
                  <a:cubicBezTo>
                    <a:pt x="23" y="8"/>
                    <a:pt x="22" y="11"/>
                    <a:pt x="21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2"/>
                    <a:pt x="27" y="7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3" y="0"/>
                    <a:pt x="11" y="0"/>
                    <a:pt x="9" y="1"/>
                  </a:cubicBezTo>
                  <a:cubicBezTo>
                    <a:pt x="6" y="2"/>
                    <a:pt x="4" y="3"/>
                    <a:pt x="0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6"/>
                    <a:pt x="7" y="5"/>
                    <a:pt x="10" y="4"/>
                  </a:cubicBezTo>
                  <a:cubicBezTo>
                    <a:pt x="12" y="3"/>
                    <a:pt x="14" y="3"/>
                    <a:pt x="15" y="3"/>
                  </a:cubicBezTo>
                  <a:cubicBezTo>
                    <a:pt x="17" y="3"/>
                    <a:pt x="19" y="3"/>
                    <a:pt x="2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" name="Freeform 79"/>
            <p:cNvSpPr>
              <a:spLocks/>
            </p:cNvSpPr>
            <p:nvPr userDrawn="1"/>
          </p:nvSpPr>
          <p:spPr bwMode="auto">
            <a:xfrm>
              <a:off x="8275" y="3128"/>
              <a:ext cx="41" cy="27"/>
            </a:xfrm>
            <a:custGeom>
              <a:avLst/>
              <a:gdLst>
                <a:gd name="T0" fmla="*/ 21 w 29"/>
                <a:gd name="T1" fmla="*/ 11 h 19"/>
                <a:gd name="T2" fmla="*/ 21 w 29"/>
                <a:gd name="T3" fmla="*/ 10 h 19"/>
                <a:gd name="T4" fmla="*/ 26 w 29"/>
                <a:gd name="T5" fmla="*/ 5 h 19"/>
                <a:gd name="T6" fmla="*/ 22 w 29"/>
                <a:gd name="T7" fmla="*/ 3 h 19"/>
                <a:gd name="T8" fmla="*/ 18 w 29"/>
                <a:gd name="T9" fmla="*/ 5 h 19"/>
                <a:gd name="T10" fmla="*/ 17 w 29"/>
                <a:gd name="T11" fmla="*/ 4 h 19"/>
                <a:gd name="T12" fmla="*/ 18 w 29"/>
                <a:gd name="T13" fmla="*/ 1 h 19"/>
                <a:gd name="T14" fmla="*/ 16 w 29"/>
                <a:gd name="T15" fmla="*/ 0 h 19"/>
                <a:gd name="T16" fmla="*/ 15 w 29"/>
                <a:gd name="T17" fmla="*/ 0 h 19"/>
                <a:gd name="T18" fmla="*/ 14 w 29"/>
                <a:gd name="T19" fmla="*/ 3 h 19"/>
                <a:gd name="T20" fmla="*/ 15 w 29"/>
                <a:gd name="T21" fmla="*/ 6 h 19"/>
                <a:gd name="T22" fmla="*/ 15 w 29"/>
                <a:gd name="T23" fmla="*/ 7 h 19"/>
                <a:gd name="T24" fmla="*/ 14 w 29"/>
                <a:gd name="T25" fmla="*/ 7 h 19"/>
                <a:gd name="T26" fmla="*/ 13 w 29"/>
                <a:gd name="T27" fmla="*/ 7 h 19"/>
                <a:gd name="T28" fmla="*/ 12 w 29"/>
                <a:gd name="T29" fmla="*/ 8 h 19"/>
                <a:gd name="T30" fmla="*/ 12 w 29"/>
                <a:gd name="T31" fmla="*/ 8 h 19"/>
                <a:gd name="T32" fmla="*/ 11 w 29"/>
                <a:gd name="T33" fmla="*/ 9 h 19"/>
                <a:gd name="T34" fmla="*/ 10 w 29"/>
                <a:gd name="T35" fmla="*/ 9 h 19"/>
                <a:gd name="T36" fmla="*/ 9 w 29"/>
                <a:gd name="T37" fmla="*/ 10 h 19"/>
                <a:gd name="T38" fmla="*/ 8 w 29"/>
                <a:gd name="T39" fmla="*/ 10 h 19"/>
                <a:gd name="T40" fmla="*/ 8 w 29"/>
                <a:gd name="T41" fmla="*/ 11 h 19"/>
                <a:gd name="T42" fmla="*/ 7 w 29"/>
                <a:gd name="T43" fmla="*/ 11 h 19"/>
                <a:gd name="T44" fmla="*/ 6 w 29"/>
                <a:gd name="T45" fmla="*/ 12 h 19"/>
                <a:gd name="T46" fmla="*/ 5 w 29"/>
                <a:gd name="T47" fmla="*/ 12 h 19"/>
                <a:gd name="T48" fmla="*/ 5 w 29"/>
                <a:gd name="T49" fmla="*/ 12 h 19"/>
                <a:gd name="T50" fmla="*/ 4 w 29"/>
                <a:gd name="T51" fmla="*/ 13 h 19"/>
                <a:gd name="T52" fmla="*/ 3 w 29"/>
                <a:gd name="T53" fmla="*/ 13 h 19"/>
                <a:gd name="T54" fmla="*/ 1 w 29"/>
                <a:gd name="T55" fmla="*/ 14 h 19"/>
                <a:gd name="T56" fmla="*/ 3 w 29"/>
                <a:gd name="T57" fmla="*/ 19 h 19"/>
                <a:gd name="T58" fmla="*/ 6 w 29"/>
                <a:gd name="T59" fmla="*/ 18 h 19"/>
                <a:gd name="T60" fmla="*/ 6 w 29"/>
                <a:gd name="T61" fmla="*/ 17 h 19"/>
                <a:gd name="T62" fmla="*/ 7 w 29"/>
                <a:gd name="T63" fmla="*/ 17 h 19"/>
                <a:gd name="T64" fmla="*/ 7 w 29"/>
                <a:gd name="T65" fmla="*/ 17 h 19"/>
                <a:gd name="T66" fmla="*/ 8 w 29"/>
                <a:gd name="T67" fmla="*/ 17 h 19"/>
                <a:gd name="T68" fmla="*/ 9 w 29"/>
                <a:gd name="T69" fmla="*/ 16 h 19"/>
                <a:gd name="T70" fmla="*/ 9 w 29"/>
                <a:gd name="T71" fmla="*/ 16 h 19"/>
                <a:gd name="T72" fmla="*/ 10 w 29"/>
                <a:gd name="T73" fmla="*/ 16 h 19"/>
                <a:gd name="T74" fmla="*/ 11 w 29"/>
                <a:gd name="T75" fmla="*/ 15 h 19"/>
                <a:gd name="T76" fmla="*/ 11 w 29"/>
                <a:gd name="T77" fmla="*/ 15 h 19"/>
                <a:gd name="T78" fmla="*/ 12 w 29"/>
                <a:gd name="T79" fmla="*/ 15 h 19"/>
                <a:gd name="T80" fmla="*/ 13 w 29"/>
                <a:gd name="T81" fmla="*/ 14 h 19"/>
                <a:gd name="T82" fmla="*/ 13 w 29"/>
                <a:gd name="T83" fmla="*/ 14 h 19"/>
                <a:gd name="T84" fmla="*/ 14 w 29"/>
                <a:gd name="T85" fmla="*/ 14 h 19"/>
                <a:gd name="T86" fmla="*/ 14 w 29"/>
                <a:gd name="T87" fmla="*/ 13 h 19"/>
                <a:gd name="T88" fmla="*/ 15 w 29"/>
                <a:gd name="T89" fmla="*/ 13 h 19"/>
                <a:gd name="T90" fmla="*/ 16 w 29"/>
                <a:gd name="T91" fmla="*/ 13 h 19"/>
                <a:gd name="T92" fmla="*/ 16 w 29"/>
                <a:gd name="T93" fmla="*/ 13 h 19"/>
                <a:gd name="T94" fmla="*/ 17 w 29"/>
                <a:gd name="T95" fmla="*/ 12 h 19"/>
                <a:gd name="T96" fmla="*/ 17 w 29"/>
                <a:gd name="T97" fmla="*/ 12 h 19"/>
                <a:gd name="T98" fmla="*/ 18 w 29"/>
                <a:gd name="T99" fmla="*/ 12 h 19"/>
                <a:gd name="T100" fmla="*/ 19 w 29"/>
                <a:gd name="T101" fmla="*/ 13 h 19"/>
                <a:gd name="T102" fmla="*/ 22 w 29"/>
                <a:gd name="T103" fmla="*/ 16 h 19"/>
                <a:gd name="T104" fmla="*/ 24 w 29"/>
                <a:gd name="T105" fmla="*/ 14 h 19"/>
                <a:gd name="T106" fmla="*/ 22 w 29"/>
                <a:gd name="T107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9" h="19">
                  <a:moveTo>
                    <a:pt x="22" y="11"/>
                  </a:moveTo>
                  <a:cubicBezTo>
                    <a:pt x="22" y="11"/>
                    <a:pt x="22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2" y="10"/>
                    <a:pt x="25" y="8"/>
                    <a:pt x="29" y="6"/>
                  </a:cubicBezTo>
                  <a:cubicBezTo>
                    <a:pt x="28" y="5"/>
                    <a:pt x="27" y="5"/>
                    <a:pt x="26" y="5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1" y="3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2"/>
                    <a:pt x="18" y="2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4" y="1"/>
                    <a:pt x="14" y="1"/>
                  </a:cubicBezTo>
                  <a:cubicBezTo>
                    <a:pt x="13" y="2"/>
                    <a:pt x="13" y="3"/>
                    <a:pt x="14" y="3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7"/>
                    <a:pt x="15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8" y="10"/>
                    <a:pt x="8" y="10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3"/>
                    <a:pt x="2" y="14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8"/>
                    <a:pt x="2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9"/>
                    <a:pt x="5" y="19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7" y="13"/>
                  </a:cubicBezTo>
                  <a:cubicBezTo>
                    <a:pt x="17" y="13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1" y="16"/>
                    <a:pt x="22" y="16"/>
                  </a:cubicBezTo>
                  <a:cubicBezTo>
                    <a:pt x="22" y="16"/>
                    <a:pt x="23" y="16"/>
                    <a:pt x="23" y="16"/>
                  </a:cubicBezTo>
                  <a:cubicBezTo>
                    <a:pt x="24" y="15"/>
                    <a:pt x="24" y="15"/>
                    <a:pt x="24" y="14"/>
                  </a:cubicBezTo>
                  <a:cubicBezTo>
                    <a:pt x="24" y="14"/>
                    <a:pt x="24" y="13"/>
                    <a:pt x="24" y="13"/>
                  </a:cubicBezTo>
                  <a:cubicBezTo>
                    <a:pt x="24" y="12"/>
                    <a:pt x="23" y="11"/>
                    <a:pt x="2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" name="Freeform 80"/>
            <p:cNvSpPr>
              <a:spLocks/>
            </p:cNvSpPr>
            <p:nvPr userDrawn="1"/>
          </p:nvSpPr>
          <p:spPr bwMode="auto">
            <a:xfrm>
              <a:off x="8274" y="3114"/>
              <a:ext cx="85" cy="38"/>
            </a:xfrm>
            <a:custGeom>
              <a:avLst/>
              <a:gdLst>
                <a:gd name="T0" fmla="*/ 24 w 60"/>
                <a:gd name="T1" fmla="*/ 11 h 27"/>
                <a:gd name="T2" fmla="*/ 27 w 60"/>
                <a:gd name="T3" fmla="*/ 13 h 27"/>
                <a:gd name="T4" fmla="*/ 34 w 60"/>
                <a:gd name="T5" fmla="*/ 14 h 27"/>
                <a:gd name="T6" fmla="*/ 37 w 60"/>
                <a:gd name="T7" fmla="*/ 14 h 27"/>
                <a:gd name="T8" fmla="*/ 38 w 60"/>
                <a:gd name="T9" fmla="*/ 17 h 27"/>
                <a:gd name="T10" fmla="*/ 43 w 60"/>
                <a:gd name="T11" fmla="*/ 27 h 27"/>
                <a:gd name="T12" fmla="*/ 47 w 60"/>
                <a:gd name="T13" fmla="*/ 27 h 27"/>
                <a:gd name="T14" fmla="*/ 50 w 60"/>
                <a:gd name="T15" fmla="*/ 18 h 27"/>
                <a:gd name="T16" fmla="*/ 51 w 60"/>
                <a:gd name="T17" fmla="*/ 15 h 27"/>
                <a:gd name="T18" fmla="*/ 49 w 60"/>
                <a:gd name="T19" fmla="*/ 15 h 27"/>
                <a:gd name="T20" fmla="*/ 48 w 60"/>
                <a:gd name="T21" fmla="*/ 15 h 27"/>
                <a:gd name="T22" fmla="*/ 48 w 60"/>
                <a:gd name="T23" fmla="*/ 15 h 27"/>
                <a:gd name="T24" fmla="*/ 49 w 60"/>
                <a:gd name="T25" fmla="*/ 15 h 27"/>
                <a:gd name="T26" fmla="*/ 52 w 60"/>
                <a:gd name="T27" fmla="*/ 14 h 27"/>
                <a:gd name="T28" fmla="*/ 54 w 60"/>
                <a:gd name="T29" fmla="*/ 15 h 27"/>
                <a:gd name="T30" fmla="*/ 55 w 60"/>
                <a:gd name="T31" fmla="*/ 15 h 27"/>
                <a:gd name="T32" fmla="*/ 57 w 60"/>
                <a:gd name="T33" fmla="*/ 15 h 27"/>
                <a:gd name="T34" fmla="*/ 59 w 60"/>
                <a:gd name="T35" fmla="*/ 16 h 27"/>
                <a:gd name="T36" fmla="*/ 59 w 60"/>
                <a:gd name="T37" fmla="*/ 14 h 27"/>
                <a:gd name="T38" fmla="*/ 58 w 60"/>
                <a:gd name="T39" fmla="*/ 13 h 27"/>
                <a:gd name="T40" fmla="*/ 49 w 60"/>
                <a:gd name="T41" fmla="*/ 9 h 27"/>
                <a:gd name="T42" fmla="*/ 47 w 60"/>
                <a:gd name="T43" fmla="*/ 8 h 27"/>
                <a:gd name="T44" fmla="*/ 47 w 60"/>
                <a:gd name="T45" fmla="*/ 8 h 27"/>
                <a:gd name="T46" fmla="*/ 46 w 60"/>
                <a:gd name="T47" fmla="*/ 8 h 27"/>
                <a:gd name="T48" fmla="*/ 45 w 60"/>
                <a:gd name="T49" fmla="*/ 7 h 27"/>
                <a:gd name="T50" fmla="*/ 44 w 60"/>
                <a:gd name="T51" fmla="*/ 8 h 27"/>
                <a:gd name="T52" fmla="*/ 42 w 60"/>
                <a:gd name="T53" fmla="*/ 6 h 27"/>
                <a:gd name="T54" fmla="*/ 38 w 60"/>
                <a:gd name="T55" fmla="*/ 4 h 27"/>
                <a:gd name="T56" fmla="*/ 36 w 60"/>
                <a:gd name="T57" fmla="*/ 3 h 27"/>
                <a:gd name="T58" fmla="*/ 31 w 60"/>
                <a:gd name="T59" fmla="*/ 2 h 27"/>
                <a:gd name="T60" fmla="*/ 18 w 60"/>
                <a:gd name="T61" fmla="*/ 0 h 27"/>
                <a:gd name="T62" fmla="*/ 12 w 60"/>
                <a:gd name="T63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0" h="27">
                  <a:moveTo>
                    <a:pt x="23" y="11"/>
                  </a:moveTo>
                  <a:cubicBezTo>
                    <a:pt x="23" y="11"/>
                    <a:pt x="23" y="11"/>
                    <a:pt x="24" y="11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5" y="12"/>
                    <a:pt x="26" y="13"/>
                    <a:pt x="27" y="13"/>
                  </a:cubicBezTo>
                  <a:cubicBezTo>
                    <a:pt x="29" y="14"/>
                    <a:pt x="32" y="14"/>
                    <a:pt x="33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4"/>
                    <a:pt x="35" y="14"/>
                    <a:pt x="35" y="14"/>
                  </a:cubicBezTo>
                  <a:cubicBezTo>
                    <a:pt x="36" y="14"/>
                    <a:pt x="36" y="14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3"/>
                    <a:pt x="35" y="27"/>
                    <a:pt x="43" y="27"/>
                  </a:cubicBezTo>
                  <a:cubicBezTo>
                    <a:pt x="43" y="27"/>
                    <a:pt x="44" y="27"/>
                    <a:pt x="45" y="27"/>
                  </a:cubicBezTo>
                  <a:cubicBezTo>
                    <a:pt x="45" y="27"/>
                    <a:pt x="46" y="27"/>
                    <a:pt x="47" y="27"/>
                  </a:cubicBezTo>
                  <a:cubicBezTo>
                    <a:pt x="54" y="27"/>
                    <a:pt x="56" y="23"/>
                    <a:pt x="56" y="23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5"/>
                    <a:pt x="51" y="15"/>
                    <a:pt x="50" y="15"/>
                  </a:cubicBezTo>
                  <a:cubicBezTo>
                    <a:pt x="50" y="15"/>
                    <a:pt x="49" y="15"/>
                    <a:pt x="49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50" y="14"/>
                    <a:pt x="51" y="14"/>
                    <a:pt x="51" y="14"/>
                  </a:cubicBezTo>
                  <a:cubicBezTo>
                    <a:pt x="51" y="14"/>
                    <a:pt x="51" y="14"/>
                    <a:pt x="52" y="14"/>
                  </a:cubicBezTo>
                  <a:cubicBezTo>
                    <a:pt x="52" y="14"/>
                    <a:pt x="52" y="14"/>
                    <a:pt x="53" y="15"/>
                  </a:cubicBezTo>
                  <a:cubicBezTo>
                    <a:pt x="53" y="15"/>
                    <a:pt x="53" y="15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6" y="15"/>
                    <a:pt x="56" y="15"/>
                    <a:pt x="57" y="15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9" y="15"/>
                    <a:pt x="59" y="16"/>
                    <a:pt x="59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60" y="15"/>
                    <a:pt x="60" y="15"/>
                    <a:pt x="60" y="14"/>
                  </a:cubicBezTo>
                  <a:cubicBezTo>
                    <a:pt x="60" y="14"/>
                    <a:pt x="60" y="14"/>
                    <a:pt x="59" y="14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9" y="12"/>
                    <a:pt x="55" y="11"/>
                    <a:pt x="53" y="11"/>
                  </a:cubicBezTo>
                  <a:cubicBezTo>
                    <a:pt x="52" y="10"/>
                    <a:pt x="50" y="9"/>
                    <a:pt x="49" y="9"/>
                  </a:cubicBezTo>
                  <a:cubicBezTo>
                    <a:pt x="48" y="8"/>
                    <a:pt x="48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6" y="8"/>
                  </a:cubicBezTo>
                  <a:cubicBezTo>
                    <a:pt x="46" y="8"/>
                    <a:pt x="46" y="7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7"/>
                    <a:pt x="45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3" y="7"/>
                    <a:pt x="43" y="7"/>
                  </a:cubicBezTo>
                  <a:cubicBezTo>
                    <a:pt x="43" y="7"/>
                    <a:pt x="43" y="7"/>
                    <a:pt x="42" y="6"/>
                  </a:cubicBezTo>
                  <a:cubicBezTo>
                    <a:pt x="42" y="6"/>
                    <a:pt x="41" y="5"/>
                    <a:pt x="39" y="4"/>
                  </a:cubicBezTo>
                  <a:cubicBezTo>
                    <a:pt x="39" y="4"/>
                    <a:pt x="39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3"/>
                    <a:pt x="37" y="3"/>
                    <a:pt x="36" y="3"/>
                  </a:cubicBezTo>
                  <a:cubicBezTo>
                    <a:pt x="35" y="3"/>
                    <a:pt x="34" y="2"/>
                    <a:pt x="33" y="2"/>
                  </a:cubicBezTo>
                  <a:cubicBezTo>
                    <a:pt x="32" y="2"/>
                    <a:pt x="31" y="2"/>
                    <a:pt x="31" y="2"/>
                  </a:cubicBezTo>
                  <a:cubicBezTo>
                    <a:pt x="29" y="1"/>
                    <a:pt x="27" y="1"/>
                    <a:pt x="24" y="1"/>
                  </a:cubicBezTo>
                  <a:cubicBezTo>
                    <a:pt x="22" y="1"/>
                    <a:pt x="20" y="0"/>
                    <a:pt x="18" y="0"/>
                  </a:cubicBezTo>
                  <a:cubicBezTo>
                    <a:pt x="6" y="0"/>
                    <a:pt x="0" y="4"/>
                    <a:pt x="0" y="4"/>
                  </a:cubicBezTo>
                  <a:cubicBezTo>
                    <a:pt x="0" y="4"/>
                    <a:pt x="6" y="4"/>
                    <a:pt x="12" y="6"/>
                  </a:cubicBezTo>
                  <a:cubicBezTo>
                    <a:pt x="18" y="7"/>
                    <a:pt x="20" y="9"/>
                    <a:pt x="23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" name="Freeform 81"/>
            <p:cNvSpPr>
              <a:spLocks/>
            </p:cNvSpPr>
            <p:nvPr userDrawn="1"/>
          </p:nvSpPr>
          <p:spPr bwMode="auto">
            <a:xfrm>
              <a:off x="8289" y="3094"/>
              <a:ext cx="56" cy="29"/>
            </a:xfrm>
            <a:custGeom>
              <a:avLst/>
              <a:gdLst>
                <a:gd name="T0" fmla="*/ 36 w 39"/>
                <a:gd name="T1" fmla="*/ 16 h 20"/>
                <a:gd name="T2" fmla="*/ 34 w 39"/>
                <a:gd name="T3" fmla="*/ 15 h 20"/>
                <a:gd name="T4" fmla="*/ 33 w 39"/>
                <a:gd name="T5" fmla="*/ 15 h 20"/>
                <a:gd name="T6" fmla="*/ 32 w 39"/>
                <a:gd name="T7" fmla="*/ 15 h 20"/>
                <a:gd name="T8" fmla="*/ 32 w 39"/>
                <a:gd name="T9" fmla="*/ 14 h 20"/>
                <a:gd name="T10" fmla="*/ 11 w 39"/>
                <a:gd name="T11" fmla="*/ 4 h 20"/>
                <a:gd name="T12" fmla="*/ 5 w 39"/>
                <a:gd name="T13" fmla="*/ 1 h 20"/>
                <a:gd name="T14" fmla="*/ 2 w 39"/>
                <a:gd name="T15" fmla="*/ 1 h 20"/>
                <a:gd name="T16" fmla="*/ 1 w 39"/>
                <a:gd name="T17" fmla="*/ 0 h 20"/>
                <a:gd name="T18" fmla="*/ 0 w 39"/>
                <a:gd name="T19" fmla="*/ 0 h 20"/>
                <a:gd name="T20" fmla="*/ 0 w 39"/>
                <a:gd name="T21" fmla="*/ 1 h 20"/>
                <a:gd name="T22" fmla="*/ 1 w 39"/>
                <a:gd name="T23" fmla="*/ 3 h 20"/>
                <a:gd name="T24" fmla="*/ 4 w 39"/>
                <a:gd name="T25" fmla="*/ 5 h 20"/>
                <a:gd name="T26" fmla="*/ 8 w 39"/>
                <a:gd name="T27" fmla="*/ 8 h 20"/>
                <a:gd name="T28" fmla="*/ 19 w 39"/>
                <a:gd name="T29" fmla="*/ 13 h 20"/>
                <a:gd name="T30" fmla="*/ 20 w 39"/>
                <a:gd name="T31" fmla="*/ 14 h 20"/>
                <a:gd name="T32" fmla="*/ 22 w 39"/>
                <a:gd name="T33" fmla="*/ 14 h 20"/>
                <a:gd name="T34" fmla="*/ 26 w 39"/>
                <a:gd name="T35" fmla="*/ 15 h 20"/>
                <a:gd name="T36" fmla="*/ 27 w 39"/>
                <a:gd name="T37" fmla="*/ 16 h 20"/>
                <a:gd name="T38" fmla="*/ 28 w 39"/>
                <a:gd name="T39" fmla="*/ 16 h 20"/>
                <a:gd name="T40" fmla="*/ 29 w 39"/>
                <a:gd name="T41" fmla="*/ 17 h 20"/>
                <a:gd name="T42" fmla="*/ 33 w 39"/>
                <a:gd name="T43" fmla="*/ 19 h 20"/>
                <a:gd name="T44" fmla="*/ 33 w 39"/>
                <a:gd name="T45" fmla="*/ 19 h 20"/>
                <a:gd name="T46" fmla="*/ 33 w 39"/>
                <a:gd name="T47" fmla="*/ 20 h 20"/>
                <a:gd name="T48" fmla="*/ 34 w 39"/>
                <a:gd name="T49" fmla="*/ 20 h 20"/>
                <a:gd name="T50" fmla="*/ 36 w 39"/>
                <a:gd name="T51" fmla="*/ 20 h 20"/>
                <a:gd name="T52" fmla="*/ 39 w 39"/>
                <a:gd name="T53" fmla="*/ 18 h 20"/>
                <a:gd name="T54" fmla="*/ 36 w 39"/>
                <a:gd name="T55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9" h="20">
                  <a:moveTo>
                    <a:pt x="36" y="16"/>
                  </a:moveTo>
                  <a:cubicBezTo>
                    <a:pt x="35" y="16"/>
                    <a:pt x="34" y="16"/>
                    <a:pt x="34" y="15"/>
                  </a:cubicBezTo>
                  <a:cubicBezTo>
                    <a:pt x="34" y="15"/>
                    <a:pt x="33" y="15"/>
                    <a:pt x="33" y="15"/>
                  </a:cubicBezTo>
                  <a:cubicBezTo>
                    <a:pt x="33" y="15"/>
                    <a:pt x="32" y="15"/>
                    <a:pt x="32" y="15"/>
                  </a:cubicBezTo>
                  <a:cubicBezTo>
                    <a:pt x="32" y="15"/>
                    <a:pt x="32" y="14"/>
                    <a:pt x="32" y="14"/>
                  </a:cubicBezTo>
                  <a:cubicBezTo>
                    <a:pt x="21" y="9"/>
                    <a:pt x="11" y="4"/>
                    <a:pt x="11" y="4"/>
                  </a:cubicBezTo>
                  <a:cubicBezTo>
                    <a:pt x="9" y="3"/>
                    <a:pt x="7" y="2"/>
                    <a:pt x="5" y="1"/>
                  </a:cubicBezTo>
                  <a:cubicBezTo>
                    <a:pt x="5" y="1"/>
                    <a:pt x="3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3"/>
                    <a:pt x="3" y="4"/>
                    <a:pt x="4" y="5"/>
                  </a:cubicBezTo>
                  <a:cubicBezTo>
                    <a:pt x="5" y="6"/>
                    <a:pt x="7" y="7"/>
                    <a:pt x="8" y="8"/>
                  </a:cubicBezTo>
                  <a:cubicBezTo>
                    <a:pt x="9" y="8"/>
                    <a:pt x="13" y="10"/>
                    <a:pt x="19" y="13"/>
                  </a:cubicBezTo>
                  <a:cubicBezTo>
                    <a:pt x="19" y="13"/>
                    <a:pt x="19" y="14"/>
                    <a:pt x="20" y="14"/>
                  </a:cubicBezTo>
                  <a:cubicBezTo>
                    <a:pt x="21" y="14"/>
                    <a:pt x="22" y="14"/>
                    <a:pt x="22" y="14"/>
                  </a:cubicBezTo>
                  <a:cubicBezTo>
                    <a:pt x="24" y="14"/>
                    <a:pt x="25" y="15"/>
                    <a:pt x="26" y="15"/>
                  </a:cubicBezTo>
                  <a:cubicBezTo>
                    <a:pt x="26" y="15"/>
                    <a:pt x="27" y="16"/>
                    <a:pt x="27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9" y="16"/>
                    <a:pt x="29" y="16"/>
                    <a:pt x="29" y="17"/>
                  </a:cubicBezTo>
                  <a:cubicBezTo>
                    <a:pt x="30" y="17"/>
                    <a:pt x="32" y="18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20"/>
                    <a:pt x="35" y="20"/>
                    <a:pt x="36" y="20"/>
                  </a:cubicBezTo>
                  <a:cubicBezTo>
                    <a:pt x="36" y="19"/>
                    <a:pt x="37" y="19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" name="Freeform 82"/>
            <p:cNvSpPr>
              <a:spLocks/>
            </p:cNvSpPr>
            <p:nvPr userDrawn="1"/>
          </p:nvSpPr>
          <p:spPr bwMode="auto">
            <a:xfrm>
              <a:off x="8360" y="3128"/>
              <a:ext cx="38" cy="27"/>
            </a:xfrm>
            <a:custGeom>
              <a:avLst/>
              <a:gdLst>
                <a:gd name="T0" fmla="*/ 24 w 27"/>
                <a:gd name="T1" fmla="*/ 13 h 19"/>
                <a:gd name="T2" fmla="*/ 24 w 27"/>
                <a:gd name="T3" fmla="*/ 13 h 19"/>
                <a:gd name="T4" fmla="*/ 23 w 27"/>
                <a:gd name="T5" fmla="*/ 13 h 19"/>
                <a:gd name="T6" fmla="*/ 23 w 27"/>
                <a:gd name="T7" fmla="*/ 12 h 19"/>
                <a:gd name="T8" fmla="*/ 22 w 27"/>
                <a:gd name="T9" fmla="*/ 12 h 19"/>
                <a:gd name="T10" fmla="*/ 21 w 27"/>
                <a:gd name="T11" fmla="*/ 11 h 19"/>
                <a:gd name="T12" fmla="*/ 20 w 27"/>
                <a:gd name="T13" fmla="*/ 11 h 19"/>
                <a:gd name="T14" fmla="*/ 20 w 27"/>
                <a:gd name="T15" fmla="*/ 11 h 19"/>
                <a:gd name="T16" fmla="*/ 18 w 27"/>
                <a:gd name="T17" fmla="*/ 10 h 19"/>
                <a:gd name="T18" fmla="*/ 18 w 27"/>
                <a:gd name="T19" fmla="*/ 10 h 19"/>
                <a:gd name="T20" fmla="*/ 17 w 27"/>
                <a:gd name="T21" fmla="*/ 9 h 19"/>
                <a:gd name="T22" fmla="*/ 17 w 27"/>
                <a:gd name="T23" fmla="*/ 9 h 19"/>
                <a:gd name="T24" fmla="*/ 15 w 27"/>
                <a:gd name="T25" fmla="*/ 8 h 19"/>
                <a:gd name="T26" fmla="*/ 15 w 27"/>
                <a:gd name="T27" fmla="*/ 8 h 19"/>
                <a:gd name="T28" fmla="*/ 14 w 27"/>
                <a:gd name="T29" fmla="*/ 7 h 19"/>
                <a:gd name="T30" fmla="*/ 13 w 27"/>
                <a:gd name="T31" fmla="*/ 7 h 19"/>
                <a:gd name="T32" fmla="*/ 12 w 27"/>
                <a:gd name="T33" fmla="*/ 6 h 19"/>
                <a:gd name="T34" fmla="*/ 12 w 27"/>
                <a:gd name="T35" fmla="*/ 6 h 19"/>
                <a:gd name="T36" fmla="*/ 14 w 27"/>
                <a:gd name="T37" fmla="*/ 1 h 19"/>
                <a:gd name="T38" fmla="*/ 12 w 27"/>
                <a:gd name="T39" fmla="*/ 0 h 19"/>
                <a:gd name="T40" fmla="*/ 10 w 27"/>
                <a:gd name="T41" fmla="*/ 3 h 19"/>
                <a:gd name="T42" fmla="*/ 10 w 27"/>
                <a:gd name="T43" fmla="*/ 5 h 19"/>
                <a:gd name="T44" fmla="*/ 5 w 27"/>
                <a:gd name="T45" fmla="*/ 2 h 19"/>
                <a:gd name="T46" fmla="*/ 4 w 27"/>
                <a:gd name="T47" fmla="*/ 3 h 19"/>
                <a:gd name="T48" fmla="*/ 0 w 27"/>
                <a:gd name="T49" fmla="*/ 7 h 19"/>
                <a:gd name="T50" fmla="*/ 7 w 27"/>
                <a:gd name="T51" fmla="*/ 11 h 19"/>
                <a:gd name="T52" fmla="*/ 6 w 27"/>
                <a:gd name="T53" fmla="*/ 11 h 19"/>
                <a:gd name="T54" fmla="*/ 3 w 27"/>
                <a:gd name="T55" fmla="*/ 14 h 19"/>
                <a:gd name="T56" fmla="*/ 6 w 27"/>
                <a:gd name="T57" fmla="*/ 16 h 19"/>
                <a:gd name="T58" fmla="*/ 8 w 27"/>
                <a:gd name="T59" fmla="*/ 13 h 19"/>
                <a:gd name="T60" fmla="*/ 9 w 27"/>
                <a:gd name="T61" fmla="*/ 12 h 19"/>
                <a:gd name="T62" fmla="*/ 10 w 27"/>
                <a:gd name="T63" fmla="*/ 12 h 19"/>
                <a:gd name="T64" fmla="*/ 11 w 27"/>
                <a:gd name="T65" fmla="*/ 12 h 19"/>
                <a:gd name="T66" fmla="*/ 11 w 27"/>
                <a:gd name="T67" fmla="*/ 13 h 19"/>
                <a:gd name="T68" fmla="*/ 12 w 27"/>
                <a:gd name="T69" fmla="*/ 13 h 19"/>
                <a:gd name="T70" fmla="*/ 13 w 27"/>
                <a:gd name="T71" fmla="*/ 13 h 19"/>
                <a:gd name="T72" fmla="*/ 13 w 27"/>
                <a:gd name="T73" fmla="*/ 13 h 19"/>
                <a:gd name="T74" fmla="*/ 14 w 27"/>
                <a:gd name="T75" fmla="*/ 14 h 19"/>
                <a:gd name="T76" fmla="*/ 15 w 27"/>
                <a:gd name="T77" fmla="*/ 14 h 19"/>
                <a:gd name="T78" fmla="*/ 15 w 27"/>
                <a:gd name="T79" fmla="*/ 14 h 19"/>
                <a:gd name="T80" fmla="*/ 16 w 27"/>
                <a:gd name="T81" fmla="*/ 15 h 19"/>
                <a:gd name="T82" fmla="*/ 16 w 27"/>
                <a:gd name="T83" fmla="*/ 15 h 19"/>
                <a:gd name="T84" fmla="*/ 17 w 27"/>
                <a:gd name="T85" fmla="*/ 15 h 19"/>
                <a:gd name="T86" fmla="*/ 18 w 27"/>
                <a:gd name="T87" fmla="*/ 16 h 19"/>
                <a:gd name="T88" fmla="*/ 18 w 27"/>
                <a:gd name="T89" fmla="*/ 16 h 19"/>
                <a:gd name="T90" fmla="*/ 19 w 27"/>
                <a:gd name="T91" fmla="*/ 16 h 19"/>
                <a:gd name="T92" fmla="*/ 20 w 27"/>
                <a:gd name="T93" fmla="*/ 17 h 19"/>
                <a:gd name="T94" fmla="*/ 20 w 27"/>
                <a:gd name="T95" fmla="*/ 17 h 19"/>
                <a:gd name="T96" fmla="*/ 21 w 27"/>
                <a:gd name="T97" fmla="*/ 17 h 19"/>
                <a:gd name="T98" fmla="*/ 21 w 27"/>
                <a:gd name="T99" fmla="*/ 17 h 19"/>
                <a:gd name="T100" fmla="*/ 22 w 27"/>
                <a:gd name="T101" fmla="*/ 18 h 19"/>
                <a:gd name="T102" fmla="*/ 24 w 27"/>
                <a:gd name="T103" fmla="*/ 19 h 19"/>
                <a:gd name="T104" fmla="*/ 26 w 27"/>
                <a:gd name="T105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7" h="19">
                  <a:moveTo>
                    <a:pt x="26" y="14"/>
                  </a:moveTo>
                  <a:cubicBezTo>
                    <a:pt x="26" y="14"/>
                    <a:pt x="25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3" y="13"/>
                    <a:pt x="23" y="13"/>
                  </a:cubicBezTo>
                  <a:cubicBezTo>
                    <a:pt x="23" y="13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9"/>
                    <a:pt x="18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9"/>
                    <a:pt x="16" y="8"/>
                    <a:pt x="16" y="8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2"/>
                    <a:pt x="14" y="1"/>
                  </a:cubicBezTo>
                  <a:cubicBezTo>
                    <a:pt x="14" y="1"/>
                    <a:pt x="13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11" y="0"/>
                    <a:pt x="10" y="0"/>
                    <a:pt x="10" y="1"/>
                  </a:cubicBezTo>
                  <a:cubicBezTo>
                    <a:pt x="9" y="2"/>
                    <a:pt x="9" y="2"/>
                    <a:pt x="10" y="3"/>
                  </a:cubicBezTo>
                  <a:cubicBezTo>
                    <a:pt x="10" y="3"/>
                    <a:pt x="10" y="3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9" y="5"/>
                    <a:pt x="9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1" y="5"/>
                    <a:pt x="1" y="6"/>
                    <a:pt x="0" y="7"/>
                  </a:cubicBezTo>
                  <a:cubicBezTo>
                    <a:pt x="3" y="9"/>
                    <a:pt x="6" y="10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cubicBezTo>
                    <a:pt x="3" y="13"/>
                    <a:pt x="3" y="14"/>
                    <a:pt x="3" y="14"/>
                  </a:cubicBezTo>
                  <a:cubicBezTo>
                    <a:pt x="4" y="15"/>
                    <a:pt x="4" y="15"/>
                    <a:pt x="5" y="16"/>
                  </a:cubicBezTo>
                  <a:cubicBezTo>
                    <a:pt x="5" y="16"/>
                    <a:pt x="5" y="16"/>
                    <a:pt x="6" y="16"/>
                  </a:cubicBezTo>
                  <a:cubicBezTo>
                    <a:pt x="6" y="16"/>
                    <a:pt x="7" y="15"/>
                    <a:pt x="8" y="15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5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7"/>
                    <a:pt x="19" y="17"/>
                  </a:cubicBezTo>
                  <a:cubicBezTo>
                    <a:pt x="19" y="17"/>
                    <a:pt x="19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3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6" y="19"/>
                    <a:pt x="27" y="18"/>
                    <a:pt x="27" y="16"/>
                  </a:cubicBezTo>
                  <a:cubicBezTo>
                    <a:pt x="27" y="15"/>
                    <a:pt x="27" y="15"/>
                    <a:pt x="26" y="1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" name="Freeform 83"/>
            <p:cNvSpPr>
              <a:spLocks noEditPoints="1"/>
            </p:cNvSpPr>
            <p:nvPr userDrawn="1"/>
          </p:nvSpPr>
          <p:spPr bwMode="auto">
            <a:xfrm>
              <a:off x="8304" y="3152"/>
              <a:ext cx="67" cy="45"/>
            </a:xfrm>
            <a:custGeom>
              <a:avLst/>
              <a:gdLst>
                <a:gd name="T0" fmla="*/ 45 w 48"/>
                <a:gd name="T1" fmla="*/ 0 h 32"/>
                <a:gd name="T2" fmla="*/ 35 w 48"/>
                <a:gd name="T3" fmla="*/ 10 h 32"/>
                <a:gd name="T4" fmla="*/ 39 w 48"/>
                <a:gd name="T5" fmla="*/ 10 h 32"/>
                <a:gd name="T6" fmla="*/ 39 w 48"/>
                <a:gd name="T7" fmla="*/ 10 h 32"/>
                <a:gd name="T8" fmla="*/ 39 w 48"/>
                <a:gd name="T9" fmla="*/ 10 h 32"/>
                <a:gd name="T10" fmla="*/ 33 w 48"/>
                <a:gd name="T11" fmla="*/ 20 h 32"/>
                <a:gd name="T12" fmla="*/ 26 w 48"/>
                <a:gd name="T13" fmla="*/ 16 h 32"/>
                <a:gd name="T14" fmla="*/ 22 w 48"/>
                <a:gd name="T15" fmla="*/ 2 h 32"/>
                <a:gd name="T16" fmla="*/ 16 w 48"/>
                <a:gd name="T17" fmla="*/ 21 h 32"/>
                <a:gd name="T18" fmla="*/ 12 w 48"/>
                <a:gd name="T19" fmla="*/ 17 h 32"/>
                <a:gd name="T20" fmla="*/ 8 w 48"/>
                <a:gd name="T21" fmla="*/ 10 h 32"/>
                <a:gd name="T22" fmla="*/ 8 w 48"/>
                <a:gd name="T23" fmla="*/ 10 h 32"/>
                <a:gd name="T24" fmla="*/ 9 w 48"/>
                <a:gd name="T25" fmla="*/ 10 h 32"/>
                <a:gd name="T26" fmla="*/ 13 w 48"/>
                <a:gd name="T27" fmla="*/ 10 h 32"/>
                <a:gd name="T28" fmla="*/ 3 w 48"/>
                <a:gd name="T29" fmla="*/ 0 h 32"/>
                <a:gd name="T30" fmla="*/ 0 w 48"/>
                <a:gd name="T31" fmla="*/ 14 h 32"/>
                <a:gd name="T32" fmla="*/ 4 w 48"/>
                <a:gd name="T33" fmla="*/ 11 h 32"/>
                <a:gd name="T34" fmla="*/ 4 w 48"/>
                <a:gd name="T35" fmla="*/ 11 h 32"/>
                <a:gd name="T36" fmla="*/ 5 w 48"/>
                <a:gd name="T37" fmla="*/ 11 h 32"/>
                <a:gd name="T38" fmla="*/ 5 w 48"/>
                <a:gd name="T39" fmla="*/ 11 h 32"/>
                <a:gd name="T40" fmla="*/ 9 w 48"/>
                <a:gd name="T41" fmla="*/ 20 h 32"/>
                <a:gd name="T42" fmla="*/ 14 w 48"/>
                <a:gd name="T43" fmla="*/ 24 h 32"/>
                <a:gd name="T44" fmla="*/ 28 w 48"/>
                <a:gd name="T45" fmla="*/ 29 h 32"/>
                <a:gd name="T46" fmla="*/ 38 w 48"/>
                <a:gd name="T47" fmla="*/ 21 h 32"/>
                <a:gd name="T48" fmla="*/ 39 w 48"/>
                <a:gd name="T49" fmla="*/ 20 h 32"/>
                <a:gd name="T50" fmla="*/ 40 w 48"/>
                <a:gd name="T51" fmla="*/ 18 h 32"/>
                <a:gd name="T52" fmla="*/ 42 w 48"/>
                <a:gd name="T53" fmla="*/ 14 h 32"/>
                <a:gd name="T54" fmla="*/ 43 w 48"/>
                <a:gd name="T55" fmla="*/ 11 h 32"/>
                <a:gd name="T56" fmla="*/ 43 w 48"/>
                <a:gd name="T57" fmla="*/ 11 h 32"/>
                <a:gd name="T58" fmla="*/ 43 w 48"/>
                <a:gd name="T59" fmla="*/ 11 h 32"/>
                <a:gd name="T60" fmla="*/ 43 w 48"/>
                <a:gd name="T61" fmla="*/ 11 h 32"/>
                <a:gd name="T62" fmla="*/ 43 w 48"/>
                <a:gd name="T63" fmla="*/ 11 h 32"/>
                <a:gd name="T64" fmla="*/ 47 w 48"/>
                <a:gd name="T65" fmla="*/ 9 h 32"/>
                <a:gd name="T66" fmla="*/ 5 w 48"/>
                <a:gd name="T67" fmla="*/ 11 h 32"/>
                <a:gd name="T68" fmla="*/ 5 w 48"/>
                <a:gd name="T69" fmla="*/ 11 h 32"/>
                <a:gd name="T70" fmla="*/ 5 w 48"/>
                <a:gd name="T71" fmla="*/ 11 h 32"/>
                <a:gd name="T72" fmla="*/ 8 w 48"/>
                <a:gd name="T73" fmla="*/ 10 h 32"/>
                <a:gd name="T74" fmla="*/ 40 w 48"/>
                <a:gd name="T75" fmla="*/ 10 h 32"/>
                <a:gd name="T76" fmla="*/ 40 w 48"/>
                <a:gd name="T77" fmla="*/ 10 h 32"/>
                <a:gd name="T78" fmla="*/ 42 w 48"/>
                <a:gd name="T79" fmla="*/ 11 h 32"/>
                <a:gd name="T80" fmla="*/ 42 w 48"/>
                <a:gd name="T81" fmla="*/ 11 h 32"/>
                <a:gd name="T82" fmla="*/ 43 w 48"/>
                <a:gd name="T83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" h="32">
                  <a:moveTo>
                    <a:pt x="47" y="9"/>
                  </a:moveTo>
                  <a:cubicBezTo>
                    <a:pt x="47" y="6"/>
                    <a:pt x="46" y="5"/>
                    <a:pt x="46" y="3"/>
                  </a:cubicBezTo>
                  <a:cubicBezTo>
                    <a:pt x="45" y="2"/>
                    <a:pt x="45" y="0"/>
                    <a:pt x="45" y="0"/>
                  </a:cubicBezTo>
                  <a:cubicBezTo>
                    <a:pt x="45" y="0"/>
                    <a:pt x="42" y="2"/>
                    <a:pt x="41" y="3"/>
                  </a:cubicBezTo>
                  <a:cubicBezTo>
                    <a:pt x="40" y="3"/>
                    <a:pt x="38" y="4"/>
                    <a:pt x="37" y="6"/>
                  </a:cubicBezTo>
                  <a:cubicBezTo>
                    <a:pt x="36" y="7"/>
                    <a:pt x="35" y="10"/>
                    <a:pt x="35" y="10"/>
                  </a:cubicBezTo>
                  <a:cubicBezTo>
                    <a:pt x="35" y="10"/>
                    <a:pt x="35" y="10"/>
                    <a:pt x="36" y="10"/>
                  </a:cubicBezTo>
                  <a:cubicBezTo>
                    <a:pt x="36" y="10"/>
                    <a:pt x="37" y="10"/>
                    <a:pt x="38" y="10"/>
                  </a:cubicBezTo>
                  <a:cubicBezTo>
                    <a:pt x="38" y="10"/>
                    <a:pt x="39" y="10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0"/>
                    <a:pt x="39" y="14"/>
                    <a:pt x="36" y="17"/>
                  </a:cubicBezTo>
                  <a:cubicBezTo>
                    <a:pt x="35" y="18"/>
                    <a:pt x="34" y="19"/>
                    <a:pt x="33" y="20"/>
                  </a:cubicBezTo>
                  <a:cubicBezTo>
                    <a:pt x="32" y="20"/>
                    <a:pt x="32" y="20"/>
                    <a:pt x="31" y="21"/>
                  </a:cubicBezTo>
                  <a:cubicBezTo>
                    <a:pt x="31" y="21"/>
                    <a:pt x="31" y="21"/>
                    <a:pt x="30" y="21"/>
                  </a:cubicBezTo>
                  <a:cubicBezTo>
                    <a:pt x="28" y="21"/>
                    <a:pt x="26" y="19"/>
                    <a:pt x="26" y="16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5" y="2"/>
                    <a:pt x="24" y="2"/>
                    <a:pt x="24" y="2"/>
                  </a:cubicBezTo>
                  <a:cubicBezTo>
                    <a:pt x="23" y="2"/>
                    <a:pt x="22" y="2"/>
                    <a:pt x="22" y="2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9"/>
                    <a:pt x="20" y="21"/>
                    <a:pt x="17" y="21"/>
                  </a:cubicBezTo>
                  <a:cubicBezTo>
                    <a:pt x="17" y="21"/>
                    <a:pt x="17" y="21"/>
                    <a:pt x="16" y="21"/>
                  </a:cubicBezTo>
                  <a:cubicBezTo>
                    <a:pt x="16" y="20"/>
                    <a:pt x="15" y="20"/>
                    <a:pt x="15" y="20"/>
                  </a:cubicBezTo>
                  <a:cubicBezTo>
                    <a:pt x="14" y="19"/>
                    <a:pt x="13" y="18"/>
                    <a:pt x="12" y="18"/>
                  </a:cubicBezTo>
                  <a:cubicBezTo>
                    <a:pt x="12" y="18"/>
                    <a:pt x="12" y="17"/>
                    <a:pt x="12" y="17"/>
                  </a:cubicBezTo>
                  <a:cubicBezTo>
                    <a:pt x="8" y="14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1" y="10"/>
                    <a:pt x="12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3" y="10"/>
                    <a:pt x="12" y="7"/>
                    <a:pt x="11" y="6"/>
                  </a:cubicBezTo>
                  <a:cubicBezTo>
                    <a:pt x="9" y="4"/>
                    <a:pt x="7" y="3"/>
                    <a:pt x="6" y="3"/>
                  </a:cubicBezTo>
                  <a:cubicBezTo>
                    <a:pt x="5" y="2"/>
                    <a:pt x="3" y="0"/>
                    <a:pt x="3" y="0"/>
                  </a:cubicBezTo>
                  <a:cubicBezTo>
                    <a:pt x="3" y="0"/>
                    <a:pt x="2" y="2"/>
                    <a:pt x="2" y="3"/>
                  </a:cubicBezTo>
                  <a:cubicBezTo>
                    <a:pt x="1" y="5"/>
                    <a:pt x="0" y="6"/>
                    <a:pt x="0" y="9"/>
                  </a:cubicBezTo>
                  <a:cubicBezTo>
                    <a:pt x="0" y="11"/>
                    <a:pt x="0" y="14"/>
                    <a:pt x="0" y="14"/>
                  </a:cubicBezTo>
                  <a:cubicBezTo>
                    <a:pt x="0" y="14"/>
                    <a:pt x="2" y="13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6" y="17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0" y="22"/>
                    <a:pt x="12" y="23"/>
                    <a:pt x="14" y="24"/>
                  </a:cubicBezTo>
                  <a:cubicBezTo>
                    <a:pt x="16" y="26"/>
                    <a:pt x="18" y="27"/>
                    <a:pt x="20" y="29"/>
                  </a:cubicBezTo>
                  <a:cubicBezTo>
                    <a:pt x="22" y="30"/>
                    <a:pt x="24" y="32"/>
                    <a:pt x="24" y="32"/>
                  </a:cubicBezTo>
                  <a:cubicBezTo>
                    <a:pt x="24" y="32"/>
                    <a:pt x="25" y="30"/>
                    <a:pt x="28" y="29"/>
                  </a:cubicBezTo>
                  <a:cubicBezTo>
                    <a:pt x="29" y="27"/>
                    <a:pt x="32" y="26"/>
                    <a:pt x="34" y="24"/>
                  </a:cubicBezTo>
                  <a:cubicBezTo>
                    <a:pt x="36" y="23"/>
                    <a:pt x="37" y="22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9" y="21"/>
                    <a:pt x="39" y="20"/>
                    <a:pt x="39" y="20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41" y="17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2" y="15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3"/>
                    <a:pt x="42" y="13"/>
                    <a:pt x="42" y="12"/>
                  </a:cubicBezTo>
                  <a:cubicBezTo>
                    <a:pt x="42" y="12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6" y="13"/>
                    <a:pt x="47" y="14"/>
                    <a:pt x="47" y="14"/>
                  </a:cubicBezTo>
                  <a:cubicBezTo>
                    <a:pt x="47" y="14"/>
                    <a:pt x="48" y="11"/>
                    <a:pt x="47" y="9"/>
                  </a:cubicBezTo>
                  <a:moveTo>
                    <a:pt x="5" y="11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5" y="11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moveTo>
                    <a:pt x="40" y="10"/>
                  </a:move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moveTo>
                    <a:pt x="42" y="11"/>
                  </a:moveTo>
                  <a:cubicBezTo>
                    <a:pt x="42" y="11"/>
                    <a:pt x="42" y="11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moveTo>
                    <a:pt x="42" y="11"/>
                  </a:moveTo>
                  <a:cubicBezTo>
                    <a:pt x="42" y="11"/>
                    <a:pt x="42" y="11"/>
                    <a:pt x="42" y="11"/>
                  </a:cubicBezTo>
                  <a:cubicBezTo>
                    <a:pt x="42" y="11"/>
                    <a:pt x="42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2" y="11"/>
                    <a:pt x="4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2" name="Freeform 84"/>
            <p:cNvSpPr>
              <a:spLocks noEditPoints="1"/>
            </p:cNvSpPr>
            <p:nvPr userDrawn="1"/>
          </p:nvSpPr>
          <p:spPr bwMode="auto">
            <a:xfrm>
              <a:off x="8305" y="3072"/>
              <a:ext cx="64" cy="41"/>
            </a:xfrm>
            <a:custGeom>
              <a:avLst/>
              <a:gdLst>
                <a:gd name="T0" fmla="*/ 25 w 45"/>
                <a:gd name="T1" fmla="*/ 14 h 29"/>
                <a:gd name="T2" fmla="*/ 25 w 45"/>
                <a:gd name="T3" fmla="*/ 13 h 29"/>
                <a:gd name="T4" fmla="*/ 30 w 45"/>
                <a:gd name="T5" fmla="*/ 7 h 29"/>
                <a:gd name="T6" fmla="*/ 23 w 45"/>
                <a:gd name="T7" fmla="*/ 0 h 29"/>
                <a:gd name="T8" fmla="*/ 16 w 45"/>
                <a:gd name="T9" fmla="*/ 7 h 29"/>
                <a:gd name="T10" fmla="*/ 21 w 45"/>
                <a:gd name="T11" fmla="*/ 13 h 29"/>
                <a:gd name="T12" fmla="*/ 21 w 45"/>
                <a:gd name="T13" fmla="*/ 14 h 29"/>
                <a:gd name="T14" fmla="*/ 0 w 45"/>
                <a:gd name="T15" fmla="*/ 14 h 29"/>
                <a:gd name="T16" fmla="*/ 0 w 45"/>
                <a:gd name="T17" fmla="*/ 18 h 29"/>
                <a:gd name="T18" fmla="*/ 15 w 45"/>
                <a:gd name="T19" fmla="*/ 20 h 29"/>
                <a:gd name="T20" fmla="*/ 21 w 45"/>
                <a:gd name="T21" fmla="*/ 20 h 29"/>
                <a:gd name="T22" fmla="*/ 21 w 45"/>
                <a:gd name="T23" fmla="*/ 28 h 29"/>
                <a:gd name="T24" fmla="*/ 22 w 45"/>
                <a:gd name="T25" fmla="*/ 29 h 29"/>
                <a:gd name="T26" fmla="*/ 23 w 45"/>
                <a:gd name="T27" fmla="*/ 29 h 29"/>
                <a:gd name="T28" fmla="*/ 24 w 45"/>
                <a:gd name="T29" fmla="*/ 29 h 29"/>
                <a:gd name="T30" fmla="*/ 25 w 45"/>
                <a:gd name="T31" fmla="*/ 28 h 29"/>
                <a:gd name="T32" fmla="*/ 25 w 45"/>
                <a:gd name="T33" fmla="*/ 20 h 29"/>
                <a:gd name="T34" fmla="*/ 30 w 45"/>
                <a:gd name="T35" fmla="*/ 20 h 29"/>
                <a:gd name="T36" fmla="*/ 45 w 45"/>
                <a:gd name="T37" fmla="*/ 18 h 29"/>
                <a:gd name="T38" fmla="*/ 45 w 45"/>
                <a:gd name="T39" fmla="*/ 14 h 29"/>
                <a:gd name="T40" fmla="*/ 25 w 45"/>
                <a:gd name="T41" fmla="*/ 14 h 29"/>
                <a:gd name="T42" fmla="*/ 23 w 45"/>
                <a:gd name="T43" fmla="*/ 8 h 29"/>
                <a:gd name="T44" fmla="*/ 21 w 45"/>
                <a:gd name="T45" fmla="*/ 10 h 29"/>
                <a:gd name="T46" fmla="*/ 21 w 45"/>
                <a:gd name="T47" fmla="*/ 10 h 29"/>
                <a:gd name="T48" fmla="*/ 20 w 45"/>
                <a:gd name="T49" fmla="*/ 10 h 29"/>
                <a:gd name="T50" fmla="*/ 19 w 45"/>
                <a:gd name="T51" fmla="*/ 7 h 29"/>
                <a:gd name="T52" fmla="*/ 20 w 45"/>
                <a:gd name="T53" fmla="*/ 4 h 29"/>
                <a:gd name="T54" fmla="*/ 23 w 45"/>
                <a:gd name="T55" fmla="*/ 3 h 29"/>
                <a:gd name="T56" fmla="*/ 26 w 45"/>
                <a:gd name="T57" fmla="*/ 4 h 29"/>
                <a:gd name="T58" fmla="*/ 27 w 45"/>
                <a:gd name="T59" fmla="*/ 7 h 29"/>
                <a:gd name="T60" fmla="*/ 26 w 45"/>
                <a:gd name="T61" fmla="*/ 10 h 29"/>
                <a:gd name="T62" fmla="*/ 25 w 45"/>
                <a:gd name="T63" fmla="*/ 10 h 29"/>
                <a:gd name="T64" fmla="*/ 25 w 45"/>
                <a:gd name="T65" fmla="*/ 10 h 29"/>
                <a:gd name="T66" fmla="*/ 23 w 45"/>
                <a:gd name="T67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29">
                  <a:moveTo>
                    <a:pt x="25" y="14"/>
                  </a:moveTo>
                  <a:cubicBezTo>
                    <a:pt x="25" y="13"/>
                    <a:pt x="25" y="13"/>
                    <a:pt x="25" y="13"/>
                  </a:cubicBezTo>
                  <a:cubicBezTo>
                    <a:pt x="28" y="12"/>
                    <a:pt x="30" y="10"/>
                    <a:pt x="30" y="7"/>
                  </a:cubicBezTo>
                  <a:cubicBezTo>
                    <a:pt x="30" y="3"/>
                    <a:pt x="27" y="0"/>
                    <a:pt x="23" y="0"/>
                  </a:cubicBezTo>
                  <a:cubicBezTo>
                    <a:pt x="19" y="0"/>
                    <a:pt x="16" y="3"/>
                    <a:pt x="16" y="7"/>
                  </a:cubicBezTo>
                  <a:cubicBezTo>
                    <a:pt x="16" y="10"/>
                    <a:pt x="18" y="12"/>
                    <a:pt x="21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9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8"/>
                    <a:pt x="25" y="28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4"/>
                    <a:pt x="45" y="14"/>
                    <a:pt x="45" y="14"/>
                  </a:cubicBezTo>
                  <a:lnTo>
                    <a:pt x="25" y="14"/>
                  </a:lnTo>
                  <a:close/>
                  <a:moveTo>
                    <a:pt x="23" y="8"/>
                  </a:moveTo>
                  <a:cubicBezTo>
                    <a:pt x="22" y="8"/>
                    <a:pt x="21" y="9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9" y="9"/>
                    <a:pt x="19" y="8"/>
                    <a:pt x="19" y="7"/>
                  </a:cubicBezTo>
                  <a:cubicBezTo>
                    <a:pt x="19" y="6"/>
                    <a:pt x="19" y="5"/>
                    <a:pt x="20" y="4"/>
                  </a:cubicBezTo>
                  <a:cubicBezTo>
                    <a:pt x="21" y="3"/>
                    <a:pt x="22" y="3"/>
                    <a:pt x="23" y="3"/>
                  </a:cubicBezTo>
                  <a:cubicBezTo>
                    <a:pt x="24" y="3"/>
                    <a:pt x="25" y="3"/>
                    <a:pt x="26" y="4"/>
                  </a:cubicBezTo>
                  <a:cubicBezTo>
                    <a:pt x="26" y="5"/>
                    <a:pt x="27" y="6"/>
                    <a:pt x="27" y="7"/>
                  </a:cubicBezTo>
                  <a:cubicBezTo>
                    <a:pt x="27" y="8"/>
                    <a:pt x="26" y="9"/>
                    <a:pt x="26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9"/>
                    <a:pt x="24" y="8"/>
                    <a:pt x="23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3" name="Freeform 85"/>
            <p:cNvSpPr>
              <a:spLocks/>
            </p:cNvSpPr>
            <p:nvPr userDrawn="1"/>
          </p:nvSpPr>
          <p:spPr bwMode="auto">
            <a:xfrm>
              <a:off x="8340" y="3094"/>
              <a:ext cx="46" cy="24"/>
            </a:xfrm>
            <a:custGeom>
              <a:avLst/>
              <a:gdLst>
                <a:gd name="T0" fmla="*/ 31 w 32"/>
                <a:gd name="T1" fmla="*/ 0 h 17"/>
                <a:gd name="T2" fmla="*/ 29 w 32"/>
                <a:gd name="T3" fmla="*/ 1 h 17"/>
                <a:gd name="T4" fmla="*/ 26 w 32"/>
                <a:gd name="T5" fmla="*/ 1 h 17"/>
                <a:gd name="T6" fmla="*/ 21 w 32"/>
                <a:gd name="T7" fmla="*/ 4 h 17"/>
                <a:gd name="T8" fmla="*/ 0 w 32"/>
                <a:gd name="T9" fmla="*/ 14 h 17"/>
                <a:gd name="T10" fmla="*/ 5 w 32"/>
                <a:gd name="T11" fmla="*/ 17 h 17"/>
                <a:gd name="T12" fmla="*/ 5 w 32"/>
                <a:gd name="T13" fmla="*/ 16 h 17"/>
                <a:gd name="T14" fmla="*/ 9 w 32"/>
                <a:gd name="T15" fmla="*/ 15 h 17"/>
                <a:gd name="T16" fmla="*/ 12 w 32"/>
                <a:gd name="T17" fmla="*/ 14 h 17"/>
                <a:gd name="T18" fmla="*/ 23 w 32"/>
                <a:gd name="T19" fmla="*/ 8 h 17"/>
                <a:gd name="T20" fmla="*/ 28 w 32"/>
                <a:gd name="T21" fmla="*/ 5 h 17"/>
                <a:gd name="T22" fmla="*/ 30 w 32"/>
                <a:gd name="T23" fmla="*/ 3 h 17"/>
                <a:gd name="T24" fmla="*/ 31 w 32"/>
                <a:gd name="T25" fmla="*/ 1 h 17"/>
                <a:gd name="T26" fmla="*/ 32 w 32"/>
                <a:gd name="T27" fmla="*/ 0 h 17"/>
                <a:gd name="T28" fmla="*/ 31 w 32"/>
                <a:gd name="T2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17">
                  <a:moveTo>
                    <a:pt x="31" y="0"/>
                  </a:moveTo>
                  <a:cubicBezTo>
                    <a:pt x="31" y="0"/>
                    <a:pt x="30" y="0"/>
                    <a:pt x="29" y="1"/>
                  </a:cubicBezTo>
                  <a:cubicBezTo>
                    <a:pt x="28" y="1"/>
                    <a:pt x="27" y="1"/>
                    <a:pt x="26" y="1"/>
                  </a:cubicBezTo>
                  <a:cubicBezTo>
                    <a:pt x="25" y="2"/>
                    <a:pt x="22" y="3"/>
                    <a:pt x="21" y="4"/>
                  </a:cubicBezTo>
                  <a:cubicBezTo>
                    <a:pt x="20" y="4"/>
                    <a:pt x="11" y="9"/>
                    <a:pt x="0" y="14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6"/>
                  </a:cubicBezTo>
                  <a:cubicBezTo>
                    <a:pt x="7" y="16"/>
                    <a:pt x="8" y="15"/>
                    <a:pt x="9" y="15"/>
                  </a:cubicBezTo>
                  <a:cubicBezTo>
                    <a:pt x="10" y="14"/>
                    <a:pt x="11" y="14"/>
                    <a:pt x="12" y="14"/>
                  </a:cubicBezTo>
                  <a:cubicBezTo>
                    <a:pt x="18" y="11"/>
                    <a:pt x="23" y="8"/>
                    <a:pt x="23" y="8"/>
                  </a:cubicBezTo>
                  <a:cubicBezTo>
                    <a:pt x="25" y="7"/>
                    <a:pt x="27" y="6"/>
                    <a:pt x="28" y="5"/>
                  </a:cubicBezTo>
                  <a:cubicBezTo>
                    <a:pt x="29" y="4"/>
                    <a:pt x="29" y="3"/>
                    <a:pt x="30" y="3"/>
                  </a:cubicBezTo>
                  <a:cubicBezTo>
                    <a:pt x="31" y="2"/>
                    <a:pt x="31" y="1"/>
                    <a:pt x="31" y="1"/>
                  </a:cubicBezTo>
                  <a:cubicBezTo>
                    <a:pt x="32" y="0"/>
                    <a:pt x="32" y="0"/>
                    <a:pt x="32" y="0"/>
                  </a:cubicBez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4" name="Freeform 86"/>
            <p:cNvSpPr>
              <a:spLocks/>
            </p:cNvSpPr>
            <p:nvPr userDrawn="1"/>
          </p:nvSpPr>
          <p:spPr bwMode="auto">
            <a:xfrm>
              <a:off x="8343" y="3114"/>
              <a:ext cx="57" cy="18"/>
            </a:xfrm>
            <a:custGeom>
              <a:avLst/>
              <a:gdLst>
                <a:gd name="T0" fmla="*/ 20 w 40"/>
                <a:gd name="T1" fmla="*/ 0 h 13"/>
                <a:gd name="T2" fmla="*/ 17 w 40"/>
                <a:gd name="T3" fmla="*/ 0 h 13"/>
                <a:gd name="T4" fmla="*/ 8 w 40"/>
                <a:gd name="T5" fmla="*/ 3 h 13"/>
                <a:gd name="T6" fmla="*/ 4 w 40"/>
                <a:gd name="T7" fmla="*/ 4 h 13"/>
                <a:gd name="T8" fmla="*/ 3 w 40"/>
                <a:gd name="T9" fmla="*/ 5 h 13"/>
                <a:gd name="T10" fmla="*/ 3 w 40"/>
                <a:gd name="T11" fmla="*/ 5 h 13"/>
                <a:gd name="T12" fmla="*/ 0 w 40"/>
                <a:gd name="T13" fmla="*/ 7 h 13"/>
                <a:gd name="T14" fmla="*/ 0 w 40"/>
                <a:gd name="T15" fmla="*/ 7 h 13"/>
                <a:gd name="T16" fmla="*/ 5 w 40"/>
                <a:gd name="T17" fmla="*/ 9 h 13"/>
                <a:gd name="T18" fmla="*/ 6 w 40"/>
                <a:gd name="T19" fmla="*/ 9 h 13"/>
                <a:gd name="T20" fmla="*/ 11 w 40"/>
                <a:gd name="T21" fmla="*/ 11 h 13"/>
                <a:gd name="T22" fmla="*/ 11 w 40"/>
                <a:gd name="T23" fmla="*/ 12 h 13"/>
                <a:gd name="T24" fmla="*/ 12 w 40"/>
                <a:gd name="T25" fmla="*/ 12 h 13"/>
                <a:gd name="T26" fmla="*/ 12 w 40"/>
                <a:gd name="T27" fmla="*/ 13 h 13"/>
                <a:gd name="T28" fmla="*/ 15 w 40"/>
                <a:gd name="T29" fmla="*/ 11 h 13"/>
                <a:gd name="T30" fmla="*/ 16 w 40"/>
                <a:gd name="T31" fmla="*/ 11 h 13"/>
                <a:gd name="T32" fmla="*/ 16 w 40"/>
                <a:gd name="T33" fmla="*/ 10 h 13"/>
                <a:gd name="T34" fmla="*/ 21 w 40"/>
                <a:gd name="T35" fmla="*/ 7 h 13"/>
                <a:gd name="T36" fmla="*/ 40 w 40"/>
                <a:gd name="T37" fmla="*/ 3 h 13"/>
                <a:gd name="T38" fmla="*/ 20 w 40"/>
                <a:gd name="T3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0" h="13">
                  <a:moveTo>
                    <a:pt x="20" y="0"/>
                  </a:moveTo>
                  <a:cubicBezTo>
                    <a:pt x="19" y="0"/>
                    <a:pt x="18" y="0"/>
                    <a:pt x="17" y="0"/>
                  </a:cubicBezTo>
                  <a:cubicBezTo>
                    <a:pt x="14" y="1"/>
                    <a:pt x="11" y="2"/>
                    <a:pt x="8" y="3"/>
                  </a:cubicBezTo>
                  <a:cubicBezTo>
                    <a:pt x="7" y="3"/>
                    <a:pt x="5" y="4"/>
                    <a:pt x="4" y="4"/>
                  </a:cubicBezTo>
                  <a:cubicBezTo>
                    <a:pt x="4" y="4"/>
                    <a:pt x="4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6"/>
                    <a:pt x="1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8"/>
                    <a:pt x="5" y="9"/>
                    <a:pt x="5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8" y="9"/>
                    <a:pt x="10" y="10"/>
                    <a:pt x="11" y="11"/>
                  </a:cubicBezTo>
                  <a:cubicBezTo>
                    <a:pt x="11" y="11"/>
                    <a:pt x="11" y="12"/>
                    <a:pt x="11" y="12"/>
                  </a:cubicBezTo>
                  <a:cubicBezTo>
                    <a:pt x="11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3"/>
                  </a:cubicBezTo>
                  <a:cubicBezTo>
                    <a:pt x="13" y="12"/>
                    <a:pt x="14" y="12"/>
                    <a:pt x="15" y="11"/>
                  </a:cubicBezTo>
                  <a:cubicBezTo>
                    <a:pt x="15" y="11"/>
                    <a:pt x="15" y="11"/>
                    <a:pt x="16" y="11"/>
                  </a:cubicBezTo>
                  <a:cubicBezTo>
                    <a:pt x="16" y="11"/>
                    <a:pt x="16" y="11"/>
                    <a:pt x="16" y="10"/>
                  </a:cubicBezTo>
                  <a:cubicBezTo>
                    <a:pt x="18" y="9"/>
                    <a:pt x="19" y="8"/>
                    <a:pt x="21" y="7"/>
                  </a:cubicBezTo>
                  <a:cubicBezTo>
                    <a:pt x="28" y="4"/>
                    <a:pt x="40" y="3"/>
                    <a:pt x="40" y="3"/>
                  </a:cubicBezTo>
                  <a:cubicBezTo>
                    <a:pt x="40" y="3"/>
                    <a:pt x="30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06" name="object 20">
            <a:extLst>
              <a:ext uri="{FF2B5EF4-FFF2-40B4-BE49-F238E27FC236}">
                <a16:creationId xmlns:a16="http://schemas.microsoft.com/office/drawing/2014/main" id="{BB3C115B-85F1-4ED9-BDF5-4FE845A56FE3}"/>
              </a:ext>
            </a:extLst>
          </p:cNvPr>
          <p:cNvSpPr/>
          <p:nvPr userDrawn="1"/>
        </p:nvSpPr>
        <p:spPr>
          <a:xfrm>
            <a:off x="-5720867" y="1399555"/>
            <a:ext cx="682459" cy="356984"/>
          </a:xfrm>
          <a:prstGeom prst="rect">
            <a:avLst/>
          </a:pr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21">
            <a:extLst>
              <a:ext uri="{FF2B5EF4-FFF2-40B4-BE49-F238E27FC236}">
                <a16:creationId xmlns:a16="http://schemas.microsoft.com/office/drawing/2014/main" id="{63A6586F-8D8E-474C-81E4-F650F4FEFEE5}"/>
              </a:ext>
            </a:extLst>
          </p:cNvPr>
          <p:cNvSpPr/>
          <p:nvPr userDrawn="1"/>
        </p:nvSpPr>
        <p:spPr>
          <a:xfrm>
            <a:off x="-4992141" y="1399555"/>
            <a:ext cx="682459" cy="356984"/>
          </a:xfrm>
          <a:prstGeom prst="rect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22">
            <a:extLst>
              <a:ext uri="{FF2B5EF4-FFF2-40B4-BE49-F238E27FC236}">
                <a16:creationId xmlns:a16="http://schemas.microsoft.com/office/drawing/2014/main" id="{D241CB1E-DF5E-47DE-9F0C-FF56D64C1CE0}"/>
              </a:ext>
            </a:extLst>
          </p:cNvPr>
          <p:cNvSpPr/>
          <p:nvPr userDrawn="1"/>
        </p:nvSpPr>
        <p:spPr>
          <a:xfrm>
            <a:off x="-4263402" y="1399555"/>
            <a:ext cx="682459" cy="356984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23">
            <a:extLst>
              <a:ext uri="{FF2B5EF4-FFF2-40B4-BE49-F238E27FC236}">
                <a16:creationId xmlns:a16="http://schemas.microsoft.com/office/drawing/2014/main" id="{46E72136-4BA1-404B-BBCE-14D764DE5C5F}"/>
              </a:ext>
            </a:extLst>
          </p:cNvPr>
          <p:cNvSpPr/>
          <p:nvPr userDrawn="1"/>
        </p:nvSpPr>
        <p:spPr>
          <a:xfrm>
            <a:off x="-5720867" y="1827621"/>
            <a:ext cx="682459" cy="356984"/>
          </a:xfrm>
          <a:prstGeom prst="rect">
            <a:avLst/>
          </a:pr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24">
            <a:extLst>
              <a:ext uri="{FF2B5EF4-FFF2-40B4-BE49-F238E27FC236}">
                <a16:creationId xmlns:a16="http://schemas.microsoft.com/office/drawing/2014/main" id="{9E3B3B16-3D90-4D08-96D1-C02E296C0839}"/>
              </a:ext>
            </a:extLst>
          </p:cNvPr>
          <p:cNvSpPr/>
          <p:nvPr userDrawn="1"/>
        </p:nvSpPr>
        <p:spPr>
          <a:xfrm>
            <a:off x="-4992141" y="1827621"/>
            <a:ext cx="682459" cy="356984"/>
          </a:xfrm>
          <a:prstGeom prst="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25">
            <a:extLst>
              <a:ext uri="{FF2B5EF4-FFF2-40B4-BE49-F238E27FC236}">
                <a16:creationId xmlns:a16="http://schemas.microsoft.com/office/drawing/2014/main" id="{867A13AC-F86A-4691-A34A-1565426F727B}"/>
              </a:ext>
            </a:extLst>
          </p:cNvPr>
          <p:cNvSpPr/>
          <p:nvPr userDrawn="1"/>
        </p:nvSpPr>
        <p:spPr>
          <a:xfrm>
            <a:off x="-4263402" y="1827621"/>
            <a:ext cx="682459" cy="356984"/>
          </a:xfrm>
          <a:prstGeom prst="rect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12" name="object 79">
            <a:extLst>
              <a:ext uri="{FF2B5EF4-FFF2-40B4-BE49-F238E27FC236}">
                <a16:creationId xmlns:a16="http://schemas.microsoft.com/office/drawing/2014/main" id="{EB06AC3B-80BD-46CB-BB18-C669D4FD407B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708899323"/>
              </p:ext>
            </p:extLst>
          </p:nvPr>
        </p:nvGraphicFramePr>
        <p:xfrm>
          <a:off x="-5734367" y="137429"/>
          <a:ext cx="5042533" cy="95811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270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035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992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4F213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333F48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1C254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12404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59E2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DA572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93163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45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52375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5B677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32466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05636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D32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932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EE75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7C6EB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CAD0D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21B0E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2DD57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DC20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83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E98D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113" name="Group 112">
            <a:extLst>
              <a:ext uri="{FF2B5EF4-FFF2-40B4-BE49-F238E27FC236}">
                <a16:creationId xmlns:a16="http://schemas.microsoft.com/office/drawing/2014/main" id="{B04DC81D-E5ED-4C58-8312-316BC75DA145}"/>
              </a:ext>
            </a:extLst>
          </p:cNvPr>
          <p:cNvGrpSpPr/>
          <p:nvPr userDrawn="1"/>
        </p:nvGrpSpPr>
        <p:grpSpPr>
          <a:xfrm flipH="1">
            <a:off x="-440092" y="2986393"/>
            <a:ext cx="1011665" cy="4572293"/>
            <a:chOff x="1390649" y="-2286000"/>
            <a:chExt cx="698731" cy="2959573"/>
          </a:xfrm>
        </p:grpSpPr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C80EC751-FF9D-4C16-83EB-FA2CE5D17725}"/>
                </a:ext>
              </a:extLst>
            </p:cNvPr>
            <p:cNvSpPr/>
            <p:nvPr/>
          </p:nvSpPr>
          <p:spPr>
            <a:xfrm>
              <a:off x="1511151" y="-2017355"/>
              <a:ext cx="216033" cy="2265573"/>
            </a:xfrm>
            <a:custGeom>
              <a:avLst/>
              <a:gdLst>
                <a:gd name="connsiteX0" fmla="*/ 0 w 274320"/>
                <a:gd name="connsiteY0" fmla="*/ 2891790 h 2891790"/>
                <a:gd name="connsiteX1" fmla="*/ 0 w 274320"/>
                <a:gd name="connsiteY1" fmla="*/ 1154430 h 2891790"/>
                <a:gd name="connsiteX2" fmla="*/ 274320 w 274320"/>
                <a:gd name="connsiteY2" fmla="*/ 1154430 h 2891790"/>
                <a:gd name="connsiteX3" fmla="*/ 274320 w 274320"/>
                <a:gd name="connsiteY3" fmla="*/ 0 h 289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4320" h="2891790">
                  <a:moveTo>
                    <a:pt x="0" y="2891790"/>
                  </a:moveTo>
                  <a:lnTo>
                    <a:pt x="0" y="1154430"/>
                  </a:lnTo>
                  <a:lnTo>
                    <a:pt x="274320" y="1154430"/>
                  </a:lnTo>
                  <a:lnTo>
                    <a:pt x="274320" y="0"/>
                  </a:lnTo>
                </a:path>
              </a:pathLst>
            </a:custGeom>
            <a:noFill/>
            <a:ln w="15875">
              <a:solidFill>
                <a:srgbClr val="2DD573">
                  <a:alpha val="82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99872385-F61D-4874-B004-053CB873618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871205" y="-2286000"/>
              <a:ext cx="0" cy="2959573"/>
            </a:xfrm>
            <a:prstGeom prst="line">
              <a:avLst/>
            </a:prstGeom>
            <a:noFill/>
            <a:ln w="15875">
              <a:solidFill>
                <a:srgbClr val="2DD573">
                  <a:alpha val="82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5309803-2EB8-4292-A1DD-BA433721FB6C}"/>
                </a:ext>
              </a:extLst>
            </p:cNvPr>
            <p:cNvSpPr/>
            <p:nvPr/>
          </p:nvSpPr>
          <p:spPr>
            <a:xfrm>
              <a:off x="1676176" y="-865166"/>
              <a:ext cx="192029" cy="405953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82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9865B6CC-6E93-4333-9D94-4F1FCD220B61}"/>
                </a:ext>
              </a:extLst>
            </p:cNvPr>
            <p:cNvSpPr/>
            <p:nvPr/>
          </p:nvSpPr>
          <p:spPr>
            <a:xfrm flipH="1">
              <a:off x="1970262" y="-1592000"/>
              <a:ext cx="119118" cy="2265573"/>
            </a:xfrm>
            <a:custGeom>
              <a:avLst/>
              <a:gdLst>
                <a:gd name="connsiteX0" fmla="*/ 0 w 274320"/>
                <a:gd name="connsiteY0" fmla="*/ 2891790 h 2891790"/>
                <a:gd name="connsiteX1" fmla="*/ 0 w 274320"/>
                <a:gd name="connsiteY1" fmla="*/ 1154430 h 2891790"/>
                <a:gd name="connsiteX2" fmla="*/ 274320 w 274320"/>
                <a:gd name="connsiteY2" fmla="*/ 1154430 h 2891790"/>
                <a:gd name="connsiteX3" fmla="*/ 274320 w 274320"/>
                <a:gd name="connsiteY3" fmla="*/ 0 h 289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4320" h="2891790">
                  <a:moveTo>
                    <a:pt x="0" y="2891790"/>
                  </a:moveTo>
                  <a:lnTo>
                    <a:pt x="0" y="1154430"/>
                  </a:lnTo>
                  <a:lnTo>
                    <a:pt x="274320" y="1154430"/>
                  </a:lnTo>
                  <a:lnTo>
                    <a:pt x="274320" y="0"/>
                  </a:lnTo>
                </a:path>
              </a:pathLst>
            </a:custGeom>
            <a:noFill/>
            <a:ln w="15875">
              <a:solidFill>
                <a:srgbClr val="2DD573">
                  <a:alpha val="82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B209A411-9234-4BEF-8C22-6F720E3433F4}"/>
                </a:ext>
              </a:extLst>
            </p:cNvPr>
            <p:cNvSpPr/>
            <p:nvPr/>
          </p:nvSpPr>
          <p:spPr>
            <a:xfrm flipH="1">
              <a:off x="1970264" y="-1926670"/>
              <a:ext cx="119116" cy="721717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82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0E0607B-AB41-4757-8891-371E2E624092}"/>
                </a:ext>
              </a:extLst>
            </p:cNvPr>
            <p:cNvSpPr/>
            <p:nvPr/>
          </p:nvSpPr>
          <p:spPr>
            <a:xfrm>
              <a:off x="1390649" y="-515928"/>
              <a:ext cx="120501" cy="601466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82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21" name="Rectangle 120">
            <a:extLst>
              <a:ext uri="{FF2B5EF4-FFF2-40B4-BE49-F238E27FC236}">
                <a16:creationId xmlns:a16="http://schemas.microsoft.com/office/drawing/2014/main" id="{11104718-9F94-4D24-934D-062D392F936A}"/>
              </a:ext>
            </a:extLst>
          </p:cNvPr>
          <p:cNvSpPr/>
          <p:nvPr userDrawn="1"/>
        </p:nvSpPr>
        <p:spPr>
          <a:xfrm>
            <a:off x="3000" y="6215139"/>
            <a:ext cx="12186000" cy="144000"/>
          </a:xfrm>
          <a:prstGeom prst="rect">
            <a:avLst/>
          </a:prstGeom>
          <a:solidFill>
            <a:srgbClr val="2DD5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9143184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867">
          <p15:clr>
            <a:srgbClr val="FBAE40"/>
          </p15:clr>
        </p15:guide>
        <p15:guide id="2" pos="7197">
          <p15:clr>
            <a:srgbClr val="FBAE40"/>
          </p15:clr>
        </p15:guide>
        <p15:guide id="3" pos="483">
          <p15:clr>
            <a:srgbClr val="FBAE40"/>
          </p15:clr>
        </p15:guide>
      </p15:sldGuideLst>
    </p:ext>
  </p:extLs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C1412074-8D8D-427C-AE1D-7069604B5FA0}"/>
              </a:ext>
            </a:extLst>
          </p:cNvPr>
          <p:cNvSpPr/>
          <p:nvPr userDrawn="1"/>
        </p:nvSpPr>
        <p:spPr>
          <a:xfrm rot="4627839">
            <a:off x="3154850" y="2499000"/>
            <a:ext cx="7017334" cy="6721509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rgbClr val="2DD573">
              <a:alpha val="9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98550AB2-DF50-45E5-A479-F9069963E41C}"/>
              </a:ext>
            </a:extLst>
          </p:cNvPr>
          <p:cNvSpPr/>
          <p:nvPr userDrawn="1"/>
        </p:nvSpPr>
        <p:spPr>
          <a:xfrm rot="4627839">
            <a:off x="-5308869" y="-3785084"/>
            <a:ext cx="13559074" cy="12987473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chemeClr val="bg2">
              <a:alpha val="3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099C1204-97CF-47B4-9874-0471E18F2C21}"/>
              </a:ext>
            </a:extLst>
          </p:cNvPr>
          <p:cNvSpPr>
            <a:spLocks/>
          </p:cNvSpPr>
          <p:nvPr userDrawn="1"/>
        </p:nvSpPr>
        <p:spPr bwMode="auto">
          <a:xfrm>
            <a:off x="5161144" y="3540569"/>
            <a:ext cx="5226033" cy="3317431"/>
          </a:xfrm>
          <a:custGeom>
            <a:avLst/>
            <a:gdLst>
              <a:gd name="connsiteX0" fmla="*/ 3401565 w 5226033"/>
              <a:gd name="connsiteY0" fmla="*/ 0 h 3317431"/>
              <a:gd name="connsiteX1" fmla="*/ 5138083 w 5226033"/>
              <a:gd name="connsiteY1" fmla="*/ 0 h 3317431"/>
              <a:gd name="connsiteX2" fmla="*/ 5226033 w 5226033"/>
              <a:gd name="connsiteY2" fmla="*/ 0 h 3317431"/>
              <a:gd name="connsiteX3" fmla="*/ 5226033 w 5226033"/>
              <a:gd name="connsiteY3" fmla="*/ 20287 h 3317431"/>
              <a:gd name="connsiteX4" fmla="*/ 5226033 w 5226033"/>
              <a:gd name="connsiteY4" fmla="*/ 1054234 h 3317431"/>
              <a:gd name="connsiteX5" fmla="*/ 5167979 w 5226033"/>
              <a:gd name="connsiteY5" fmla="*/ 1193566 h 3317431"/>
              <a:gd name="connsiteX6" fmla="*/ 3154130 w 5226033"/>
              <a:gd name="connsiteY6" fmla="*/ 3212674 h 3317431"/>
              <a:gd name="connsiteX7" fmla="*/ 3049646 w 5226033"/>
              <a:gd name="connsiteY7" fmla="*/ 3317431 h 3317431"/>
              <a:gd name="connsiteX8" fmla="*/ 0 w 5226033"/>
              <a:gd name="connsiteY8" fmla="*/ 3317431 h 3317431"/>
              <a:gd name="connsiteX9" fmla="*/ 103311 w 5226033"/>
              <a:gd name="connsiteY9" fmla="*/ 3214118 h 3317431"/>
              <a:gd name="connsiteX10" fmla="*/ 3262235 w 5226033"/>
              <a:gd name="connsiteY10" fmla="*/ 55152 h 3317431"/>
              <a:gd name="connsiteX11" fmla="*/ 3401565 w 5226033"/>
              <a:gd name="connsiteY11" fmla="*/ 0 h 3317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226033" h="3317431">
                <a:moveTo>
                  <a:pt x="3401565" y="0"/>
                </a:moveTo>
                <a:cubicBezTo>
                  <a:pt x="3401565" y="0"/>
                  <a:pt x="3401565" y="0"/>
                  <a:pt x="5138083" y="0"/>
                </a:cubicBezTo>
                <a:lnTo>
                  <a:pt x="5226033" y="0"/>
                </a:lnTo>
                <a:lnTo>
                  <a:pt x="5226033" y="20287"/>
                </a:lnTo>
                <a:cubicBezTo>
                  <a:pt x="5226033" y="308307"/>
                  <a:pt x="5226033" y="649663"/>
                  <a:pt x="5226033" y="1054234"/>
                </a:cubicBezTo>
                <a:cubicBezTo>
                  <a:pt x="5226033" y="1106483"/>
                  <a:pt x="5205714" y="1155830"/>
                  <a:pt x="5167979" y="1193566"/>
                </a:cubicBezTo>
                <a:cubicBezTo>
                  <a:pt x="5167979" y="1193566"/>
                  <a:pt x="5167979" y="1193566"/>
                  <a:pt x="3154130" y="3212674"/>
                </a:cubicBezTo>
                <a:lnTo>
                  <a:pt x="3049646" y="3317431"/>
                </a:lnTo>
                <a:lnTo>
                  <a:pt x="0" y="3317431"/>
                </a:lnTo>
                <a:lnTo>
                  <a:pt x="103311" y="3214118"/>
                </a:lnTo>
                <a:cubicBezTo>
                  <a:pt x="833355" y="2484065"/>
                  <a:pt x="1849069" y="1468338"/>
                  <a:pt x="3262235" y="55152"/>
                </a:cubicBezTo>
                <a:cubicBezTo>
                  <a:pt x="3299969" y="20319"/>
                  <a:pt x="3349315" y="0"/>
                  <a:pt x="3401565" y="0"/>
                </a:cubicBezTo>
                <a:close/>
              </a:path>
            </a:pathLst>
          </a:custGeom>
          <a:solidFill>
            <a:srgbClr val="2DD573">
              <a:alpha val="5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GB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E9C03686-5F6A-4B4E-ACB4-8557B07A96F8}"/>
              </a:ext>
            </a:extLst>
          </p:cNvPr>
          <p:cNvSpPr>
            <a:spLocks/>
          </p:cNvSpPr>
          <p:nvPr userDrawn="1"/>
        </p:nvSpPr>
        <p:spPr bwMode="auto">
          <a:xfrm>
            <a:off x="2463724" y="1808163"/>
            <a:ext cx="7923452" cy="5049837"/>
          </a:xfrm>
          <a:custGeom>
            <a:avLst/>
            <a:gdLst>
              <a:gd name="connsiteX0" fmla="*/ 5133948 w 7923452"/>
              <a:gd name="connsiteY0" fmla="*/ 0 h 5049837"/>
              <a:gd name="connsiteX1" fmla="*/ 7726068 w 7923452"/>
              <a:gd name="connsiteY1" fmla="*/ 0 h 5049837"/>
              <a:gd name="connsiteX2" fmla="*/ 7923452 w 7923452"/>
              <a:gd name="connsiteY2" fmla="*/ 197387 h 5049837"/>
              <a:gd name="connsiteX3" fmla="*/ 7923452 w 7923452"/>
              <a:gd name="connsiteY3" fmla="*/ 1586203 h 5049837"/>
              <a:gd name="connsiteX4" fmla="*/ 7923452 w 7923452"/>
              <a:gd name="connsiteY4" fmla="*/ 1732406 h 5049837"/>
              <a:gd name="connsiteX5" fmla="*/ 7835502 w 7923452"/>
              <a:gd name="connsiteY5" fmla="*/ 1732406 h 5049837"/>
              <a:gd name="connsiteX6" fmla="*/ 6098984 w 7923452"/>
              <a:gd name="connsiteY6" fmla="*/ 1732406 h 5049837"/>
              <a:gd name="connsiteX7" fmla="*/ 5959654 w 7923452"/>
              <a:gd name="connsiteY7" fmla="*/ 1787558 h 5049837"/>
              <a:gd name="connsiteX8" fmla="*/ 2800730 w 7923452"/>
              <a:gd name="connsiteY8" fmla="*/ 4946524 h 5049837"/>
              <a:gd name="connsiteX9" fmla="*/ 2697419 w 7923452"/>
              <a:gd name="connsiteY9" fmla="*/ 5049837 h 5049837"/>
              <a:gd name="connsiteX10" fmla="*/ 0 w 7923452"/>
              <a:gd name="connsiteY10" fmla="*/ 5049837 h 5049837"/>
              <a:gd name="connsiteX11" fmla="*/ 3147 w 7923452"/>
              <a:gd name="connsiteY11" fmla="*/ 5046690 h 5049837"/>
              <a:gd name="connsiteX12" fmla="*/ 4994618 w 7923452"/>
              <a:gd name="connsiteY12" fmla="*/ 55152 h 5049837"/>
              <a:gd name="connsiteX13" fmla="*/ 5133948 w 7923452"/>
              <a:gd name="connsiteY13" fmla="*/ 0 h 5049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923452" h="5049837">
                <a:moveTo>
                  <a:pt x="5133948" y="0"/>
                </a:moveTo>
                <a:cubicBezTo>
                  <a:pt x="5133948" y="0"/>
                  <a:pt x="5133948" y="0"/>
                  <a:pt x="7726068" y="0"/>
                </a:cubicBezTo>
                <a:cubicBezTo>
                  <a:pt x="7836370" y="0"/>
                  <a:pt x="7923452" y="87083"/>
                  <a:pt x="7923452" y="197387"/>
                </a:cubicBezTo>
                <a:cubicBezTo>
                  <a:pt x="7923452" y="197387"/>
                  <a:pt x="7923452" y="197387"/>
                  <a:pt x="7923452" y="1586203"/>
                </a:cubicBezTo>
                <a:lnTo>
                  <a:pt x="7923452" y="1732406"/>
                </a:lnTo>
                <a:lnTo>
                  <a:pt x="7835502" y="1732406"/>
                </a:lnTo>
                <a:cubicBezTo>
                  <a:pt x="6098984" y="1732406"/>
                  <a:pt x="6098984" y="1732406"/>
                  <a:pt x="6098984" y="1732406"/>
                </a:cubicBezTo>
                <a:cubicBezTo>
                  <a:pt x="6046734" y="1732406"/>
                  <a:pt x="5997388" y="1752725"/>
                  <a:pt x="5959654" y="1787558"/>
                </a:cubicBezTo>
                <a:cubicBezTo>
                  <a:pt x="4546488" y="3200744"/>
                  <a:pt x="3530774" y="4216471"/>
                  <a:pt x="2800730" y="4946524"/>
                </a:cubicBezTo>
                <a:lnTo>
                  <a:pt x="2697419" y="5049837"/>
                </a:lnTo>
                <a:lnTo>
                  <a:pt x="0" y="5049837"/>
                </a:lnTo>
                <a:lnTo>
                  <a:pt x="3147" y="5046690"/>
                </a:lnTo>
                <a:cubicBezTo>
                  <a:pt x="146672" y="4903164"/>
                  <a:pt x="912137" y="4137688"/>
                  <a:pt x="4994618" y="55152"/>
                </a:cubicBezTo>
                <a:cubicBezTo>
                  <a:pt x="5032353" y="20319"/>
                  <a:pt x="5081699" y="0"/>
                  <a:pt x="5133948" y="0"/>
                </a:cubicBezTo>
                <a:close/>
              </a:path>
            </a:pathLst>
          </a:custGeom>
          <a:solidFill>
            <a:srgbClr val="2DD573">
              <a:alpha val="5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GB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E0E435AF-DC0D-4AEC-AE91-8E0B9F14C363}"/>
              </a:ext>
            </a:extLst>
          </p:cNvPr>
          <p:cNvSpPr>
            <a:spLocks/>
          </p:cNvSpPr>
          <p:nvPr userDrawn="1"/>
        </p:nvSpPr>
        <p:spPr bwMode="auto">
          <a:xfrm>
            <a:off x="8210790" y="3540569"/>
            <a:ext cx="3141423" cy="3317431"/>
          </a:xfrm>
          <a:custGeom>
            <a:avLst/>
            <a:gdLst>
              <a:gd name="connsiteX0" fmla="*/ 2176387 w 3141423"/>
              <a:gd name="connsiteY0" fmla="*/ 0 h 3317431"/>
              <a:gd name="connsiteX1" fmla="*/ 2281216 w 3141423"/>
              <a:gd name="connsiteY1" fmla="*/ 0 h 3317431"/>
              <a:gd name="connsiteX2" fmla="*/ 2944039 w 3141423"/>
              <a:gd name="connsiteY2" fmla="*/ 0 h 3317431"/>
              <a:gd name="connsiteX3" fmla="*/ 3141423 w 3141423"/>
              <a:gd name="connsiteY3" fmla="*/ 197387 h 3317431"/>
              <a:gd name="connsiteX4" fmla="*/ 3141423 w 3141423"/>
              <a:gd name="connsiteY4" fmla="*/ 2786640 h 3317431"/>
              <a:gd name="connsiteX5" fmla="*/ 3083369 w 3141423"/>
              <a:gd name="connsiteY5" fmla="*/ 2925972 h 3317431"/>
              <a:gd name="connsiteX6" fmla="*/ 2738059 w 3141423"/>
              <a:gd name="connsiteY6" fmla="*/ 3272184 h 3317431"/>
              <a:gd name="connsiteX7" fmla="*/ 2692929 w 3141423"/>
              <a:gd name="connsiteY7" fmla="*/ 3317431 h 3317431"/>
              <a:gd name="connsiteX8" fmla="*/ 0 w 3141423"/>
              <a:gd name="connsiteY8" fmla="*/ 3317431 h 3317431"/>
              <a:gd name="connsiteX9" fmla="*/ 104484 w 3141423"/>
              <a:gd name="connsiteY9" fmla="*/ 3212674 h 3317431"/>
              <a:gd name="connsiteX10" fmla="*/ 2118333 w 3141423"/>
              <a:gd name="connsiteY10" fmla="*/ 1193566 h 3317431"/>
              <a:gd name="connsiteX11" fmla="*/ 2176387 w 3141423"/>
              <a:gd name="connsiteY11" fmla="*/ 1054234 h 3317431"/>
              <a:gd name="connsiteX12" fmla="*/ 2176387 w 3141423"/>
              <a:gd name="connsiteY12" fmla="*/ 20287 h 3317431"/>
              <a:gd name="connsiteX13" fmla="*/ 2176387 w 3141423"/>
              <a:gd name="connsiteY13" fmla="*/ 0 h 3317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141423" h="3317431">
                <a:moveTo>
                  <a:pt x="2176387" y="0"/>
                </a:moveTo>
                <a:lnTo>
                  <a:pt x="2281216" y="0"/>
                </a:lnTo>
                <a:cubicBezTo>
                  <a:pt x="2480799" y="0"/>
                  <a:pt x="2701028" y="0"/>
                  <a:pt x="2944039" y="0"/>
                </a:cubicBezTo>
                <a:cubicBezTo>
                  <a:pt x="3054341" y="0"/>
                  <a:pt x="3141423" y="87083"/>
                  <a:pt x="3141423" y="197387"/>
                </a:cubicBezTo>
                <a:cubicBezTo>
                  <a:pt x="3141423" y="197387"/>
                  <a:pt x="3141423" y="197387"/>
                  <a:pt x="3141423" y="2786640"/>
                </a:cubicBezTo>
                <a:cubicBezTo>
                  <a:pt x="3141423" y="2838889"/>
                  <a:pt x="3121104" y="2888236"/>
                  <a:pt x="3083369" y="2925972"/>
                </a:cubicBezTo>
                <a:cubicBezTo>
                  <a:pt x="3083369" y="2925972"/>
                  <a:pt x="3083369" y="2925972"/>
                  <a:pt x="2738059" y="3272184"/>
                </a:cubicBezTo>
                <a:lnTo>
                  <a:pt x="2692929" y="3317431"/>
                </a:lnTo>
                <a:lnTo>
                  <a:pt x="0" y="3317431"/>
                </a:lnTo>
                <a:lnTo>
                  <a:pt x="104484" y="3212674"/>
                </a:lnTo>
                <a:cubicBezTo>
                  <a:pt x="2118333" y="1193566"/>
                  <a:pt x="2118333" y="1193566"/>
                  <a:pt x="2118333" y="1193566"/>
                </a:cubicBezTo>
                <a:cubicBezTo>
                  <a:pt x="2156068" y="1155830"/>
                  <a:pt x="2176387" y="1106483"/>
                  <a:pt x="2176387" y="1054234"/>
                </a:cubicBezTo>
                <a:cubicBezTo>
                  <a:pt x="2176387" y="649663"/>
                  <a:pt x="2176387" y="308307"/>
                  <a:pt x="2176387" y="20287"/>
                </a:cubicBezTo>
                <a:lnTo>
                  <a:pt x="2176387" y="0"/>
                </a:lnTo>
                <a:close/>
              </a:path>
            </a:pathLst>
          </a:custGeom>
          <a:solidFill>
            <a:schemeClr val="bg1">
              <a:alpha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GB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CDFBB33E-6289-45C8-8519-AD7D7DD264ED}"/>
              </a:ext>
            </a:extLst>
          </p:cNvPr>
          <p:cNvSpPr/>
          <p:nvPr userDrawn="1"/>
        </p:nvSpPr>
        <p:spPr>
          <a:xfrm>
            <a:off x="0" y="6348951"/>
            <a:ext cx="12192000" cy="514350"/>
          </a:xfrm>
          <a:prstGeom prst="rect">
            <a:avLst/>
          </a:prstGeom>
          <a:gradFill>
            <a:gsLst>
              <a:gs pos="0">
                <a:srgbClr val="124042">
                  <a:alpha val="0"/>
                </a:srgbClr>
              </a:gs>
              <a:gs pos="100000">
                <a:srgbClr val="12404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610" tIns="54610" rIns="54610" bIns="54610" rtlCol="0" anchor="ctr"/>
          <a:lstStyle/>
          <a:p>
            <a:pPr algn="ctr"/>
            <a:endParaRPr lang="en-GB" sz="900">
              <a:solidFill>
                <a:schemeClr val="bg1"/>
              </a:solidFill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08D85A4A-ADD2-4E88-961F-5C48B1008E4B}"/>
              </a:ext>
            </a:extLst>
          </p:cNvPr>
          <p:cNvSpPr/>
          <p:nvPr userDrawn="1"/>
        </p:nvSpPr>
        <p:spPr>
          <a:xfrm>
            <a:off x="3000" y="6215139"/>
            <a:ext cx="12186000" cy="144000"/>
          </a:xfrm>
          <a:prstGeom prst="rect">
            <a:avLst/>
          </a:prstGeom>
          <a:solidFill>
            <a:srgbClr val="2DD5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5" name="object 20">
            <a:extLst>
              <a:ext uri="{FF2B5EF4-FFF2-40B4-BE49-F238E27FC236}">
                <a16:creationId xmlns:a16="http://schemas.microsoft.com/office/drawing/2014/main" id="{C28F65EA-A95B-4B1C-BC47-AA8BDE35F844}"/>
              </a:ext>
            </a:extLst>
          </p:cNvPr>
          <p:cNvSpPr/>
          <p:nvPr userDrawn="1"/>
        </p:nvSpPr>
        <p:spPr>
          <a:xfrm>
            <a:off x="-2397871" y="6040438"/>
            <a:ext cx="682459" cy="356984"/>
          </a:xfrm>
          <a:prstGeom prst="rect">
            <a:avLst/>
          </a:pr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21">
            <a:extLst>
              <a:ext uri="{FF2B5EF4-FFF2-40B4-BE49-F238E27FC236}">
                <a16:creationId xmlns:a16="http://schemas.microsoft.com/office/drawing/2014/main" id="{C40AB078-F8E2-43DD-B228-1F232BDDB1EF}"/>
              </a:ext>
            </a:extLst>
          </p:cNvPr>
          <p:cNvSpPr/>
          <p:nvPr userDrawn="1"/>
        </p:nvSpPr>
        <p:spPr>
          <a:xfrm>
            <a:off x="-1669145" y="6040438"/>
            <a:ext cx="682459" cy="356984"/>
          </a:xfrm>
          <a:prstGeom prst="rect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22">
            <a:extLst>
              <a:ext uri="{FF2B5EF4-FFF2-40B4-BE49-F238E27FC236}">
                <a16:creationId xmlns:a16="http://schemas.microsoft.com/office/drawing/2014/main" id="{301A54E2-B9C2-43E9-9205-FA3964177F8B}"/>
              </a:ext>
            </a:extLst>
          </p:cNvPr>
          <p:cNvSpPr/>
          <p:nvPr userDrawn="1"/>
        </p:nvSpPr>
        <p:spPr>
          <a:xfrm>
            <a:off x="-940406" y="6040438"/>
            <a:ext cx="682459" cy="356984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23">
            <a:extLst>
              <a:ext uri="{FF2B5EF4-FFF2-40B4-BE49-F238E27FC236}">
                <a16:creationId xmlns:a16="http://schemas.microsoft.com/office/drawing/2014/main" id="{4FC63336-F6BF-4198-97AD-D314B87153C7}"/>
              </a:ext>
            </a:extLst>
          </p:cNvPr>
          <p:cNvSpPr/>
          <p:nvPr userDrawn="1"/>
        </p:nvSpPr>
        <p:spPr>
          <a:xfrm>
            <a:off x="-2397871" y="6468504"/>
            <a:ext cx="682459" cy="356984"/>
          </a:xfrm>
          <a:prstGeom prst="rect">
            <a:avLst/>
          </a:pr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24">
            <a:extLst>
              <a:ext uri="{FF2B5EF4-FFF2-40B4-BE49-F238E27FC236}">
                <a16:creationId xmlns:a16="http://schemas.microsoft.com/office/drawing/2014/main" id="{AF0A021E-F0CA-41BB-89CF-4375161E1B01}"/>
              </a:ext>
            </a:extLst>
          </p:cNvPr>
          <p:cNvSpPr/>
          <p:nvPr userDrawn="1"/>
        </p:nvSpPr>
        <p:spPr>
          <a:xfrm>
            <a:off x="-1669145" y="6468504"/>
            <a:ext cx="682459" cy="356984"/>
          </a:xfrm>
          <a:prstGeom prst="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25">
            <a:extLst>
              <a:ext uri="{FF2B5EF4-FFF2-40B4-BE49-F238E27FC236}">
                <a16:creationId xmlns:a16="http://schemas.microsoft.com/office/drawing/2014/main" id="{144AE4DD-6FBC-4F20-AB44-4B2F142FB4E1}"/>
              </a:ext>
            </a:extLst>
          </p:cNvPr>
          <p:cNvSpPr/>
          <p:nvPr userDrawn="1"/>
        </p:nvSpPr>
        <p:spPr>
          <a:xfrm>
            <a:off x="-940406" y="6468504"/>
            <a:ext cx="682459" cy="356984"/>
          </a:xfrm>
          <a:prstGeom prst="rect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41" name="object 79">
            <a:extLst>
              <a:ext uri="{FF2B5EF4-FFF2-40B4-BE49-F238E27FC236}">
                <a16:creationId xmlns:a16="http://schemas.microsoft.com/office/drawing/2014/main" id="{C284077D-886F-4258-9896-02FE86EB871E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891140055"/>
              </p:ext>
            </p:extLst>
          </p:nvPr>
        </p:nvGraphicFramePr>
        <p:xfrm>
          <a:off x="-1104142" y="0"/>
          <a:ext cx="703580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213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2375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42" name="object 79">
            <a:extLst>
              <a:ext uri="{FF2B5EF4-FFF2-40B4-BE49-F238E27FC236}">
                <a16:creationId xmlns:a16="http://schemas.microsoft.com/office/drawing/2014/main" id="{F5209AE3-EDDC-4080-A16D-CDD332EB970A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343374484"/>
              </p:ext>
            </p:extLst>
          </p:nvPr>
        </p:nvGraphicFramePr>
        <p:xfrm>
          <a:off x="-1104142" y="85527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33F4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B677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AD0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43" name="object 79">
            <a:extLst>
              <a:ext uri="{FF2B5EF4-FFF2-40B4-BE49-F238E27FC236}">
                <a16:creationId xmlns:a16="http://schemas.microsoft.com/office/drawing/2014/main" id="{398BF685-B5F2-4B97-B06C-73CCE9679AA8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622441199"/>
              </p:ext>
            </p:extLst>
          </p:nvPr>
        </p:nvGraphicFramePr>
        <p:xfrm>
          <a:off x="-1104142" y="1710550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C254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2466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1B0E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44" name="object 79">
            <a:extLst>
              <a:ext uri="{FF2B5EF4-FFF2-40B4-BE49-F238E27FC236}">
                <a16:creationId xmlns:a16="http://schemas.microsoft.com/office/drawing/2014/main" id="{F46DCA0D-11D4-4DAC-909D-87C0479252BF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577810452"/>
              </p:ext>
            </p:extLst>
          </p:nvPr>
        </p:nvGraphicFramePr>
        <p:xfrm>
          <a:off x="-1104142" y="256582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2404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5636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D57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45" name="object 79">
            <a:extLst>
              <a:ext uri="{FF2B5EF4-FFF2-40B4-BE49-F238E27FC236}">
                <a16:creationId xmlns:a16="http://schemas.microsoft.com/office/drawing/2014/main" id="{518453C0-A9D3-4DAA-8BEB-6D86820976D3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619298903"/>
              </p:ext>
            </p:extLst>
          </p:nvPr>
        </p:nvGraphicFramePr>
        <p:xfrm>
          <a:off x="-1104142" y="3421100"/>
          <a:ext cx="727074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59E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D32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C20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46" name="object 79">
            <a:extLst>
              <a:ext uri="{FF2B5EF4-FFF2-40B4-BE49-F238E27FC236}">
                <a16:creationId xmlns:a16="http://schemas.microsoft.com/office/drawing/2014/main" id="{F335249D-9235-4B72-A100-D693EA1E9F9C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989019848"/>
              </p:ext>
            </p:extLst>
          </p:nvPr>
        </p:nvGraphicFramePr>
        <p:xfrm>
          <a:off x="-1104142" y="427637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572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932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83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47" name="object 79">
            <a:extLst>
              <a:ext uri="{FF2B5EF4-FFF2-40B4-BE49-F238E27FC236}">
                <a16:creationId xmlns:a16="http://schemas.microsoft.com/office/drawing/2014/main" id="{79DA585F-F7C8-401E-B551-8A1F8292808A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99371872"/>
              </p:ext>
            </p:extLst>
          </p:nvPr>
        </p:nvGraphicFramePr>
        <p:xfrm>
          <a:off x="-1104142" y="5131651"/>
          <a:ext cx="703579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3163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75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8D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27" name="TextBox 26">
            <a:extLst>
              <a:ext uri="{FF2B5EF4-FFF2-40B4-BE49-F238E27FC236}">
                <a16:creationId xmlns:a16="http://schemas.microsoft.com/office/drawing/2014/main" id="{F6565C8B-FFE7-447C-BFFA-4F8F0E17DAEF}"/>
              </a:ext>
            </a:extLst>
          </p:cNvPr>
          <p:cNvSpPr txBox="1"/>
          <p:nvPr userDrawn="1"/>
        </p:nvSpPr>
        <p:spPr>
          <a:xfrm>
            <a:off x="0" y="0"/>
            <a:ext cx="121920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OFFICIAL</a:t>
            </a:r>
          </a:p>
        </p:txBody>
      </p:sp>
    </p:spTree>
    <p:extLst>
      <p:ext uri="{BB962C8B-B14F-4D97-AF65-F5344CB8AC3E}">
        <p14:creationId xmlns:p14="http://schemas.microsoft.com/office/powerpoint/2010/main" val="1253148739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98BAE149-3139-46ED-A337-F5F3E02284B2}"/>
              </a:ext>
            </a:extLst>
          </p:cNvPr>
          <p:cNvSpPr/>
          <p:nvPr userDrawn="1"/>
        </p:nvSpPr>
        <p:spPr>
          <a:xfrm>
            <a:off x="2864" y="0"/>
            <a:ext cx="12189135" cy="6233886"/>
          </a:xfrm>
          <a:prstGeom prst="rect">
            <a:avLst/>
          </a:prstGeom>
          <a:solidFill>
            <a:srgbClr val="FFFFFF">
              <a:alpha val="9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C1412074-8D8D-427C-AE1D-7069604B5FA0}"/>
              </a:ext>
            </a:extLst>
          </p:cNvPr>
          <p:cNvSpPr/>
          <p:nvPr userDrawn="1"/>
        </p:nvSpPr>
        <p:spPr>
          <a:xfrm rot="4627839">
            <a:off x="3154850" y="2499000"/>
            <a:ext cx="7017334" cy="6721509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rgbClr val="2DD573">
              <a:alpha val="9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98550AB2-DF50-45E5-A479-F9069963E41C}"/>
              </a:ext>
            </a:extLst>
          </p:cNvPr>
          <p:cNvSpPr/>
          <p:nvPr userDrawn="1"/>
        </p:nvSpPr>
        <p:spPr>
          <a:xfrm rot="4627839">
            <a:off x="-5308869" y="-3800742"/>
            <a:ext cx="13559074" cy="12987473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chemeClr val="bg2">
              <a:alpha val="3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F758486-3896-431C-BC57-C2D44E18C854}"/>
              </a:ext>
            </a:extLst>
          </p:cNvPr>
          <p:cNvGrpSpPr/>
          <p:nvPr userDrawn="1"/>
        </p:nvGrpSpPr>
        <p:grpSpPr>
          <a:xfrm>
            <a:off x="2433750" y="1808163"/>
            <a:ext cx="8918462" cy="9683037"/>
            <a:chOff x="-515073" y="2466975"/>
            <a:chExt cx="27159008" cy="29487334"/>
          </a:xfrm>
        </p:grpSpPr>
        <p:sp>
          <p:nvSpPr>
            <p:cNvPr id="11" name="Freeform 5">
              <a:extLst>
                <a:ext uri="{FF2B5EF4-FFF2-40B4-BE49-F238E27FC236}">
                  <a16:creationId xmlns:a16="http://schemas.microsoft.com/office/drawing/2014/main" id="{BAFEA914-86AE-48DE-AF01-8A8699186A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23711" y="7742596"/>
              <a:ext cx="24220224" cy="24211713"/>
            </a:xfrm>
            <a:custGeom>
              <a:avLst/>
              <a:gdLst>
                <a:gd name="T0" fmla="*/ 2672 w 2740"/>
                <a:gd name="T1" fmla="*/ 0 h 2739"/>
                <a:gd name="T2" fmla="*/ 1779 w 2740"/>
                <a:gd name="T3" fmla="*/ 0 h 2739"/>
                <a:gd name="T4" fmla="*/ 1731 w 2740"/>
                <a:gd name="T5" fmla="*/ 19 h 2739"/>
                <a:gd name="T6" fmla="*/ 0 w 2740"/>
                <a:gd name="T7" fmla="*/ 1750 h 2739"/>
                <a:gd name="T8" fmla="*/ 990 w 2740"/>
                <a:gd name="T9" fmla="*/ 2739 h 2739"/>
                <a:gd name="T10" fmla="*/ 1563 w 2740"/>
                <a:gd name="T11" fmla="*/ 2164 h 2739"/>
                <a:gd name="T12" fmla="*/ 1565 w 2740"/>
                <a:gd name="T13" fmla="*/ 2166 h 2739"/>
                <a:gd name="T14" fmla="*/ 2720 w 2740"/>
                <a:gd name="T15" fmla="*/ 1008 h 2739"/>
                <a:gd name="T16" fmla="*/ 2740 w 2740"/>
                <a:gd name="T17" fmla="*/ 960 h 2739"/>
                <a:gd name="T18" fmla="*/ 2740 w 2740"/>
                <a:gd name="T19" fmla="*/ 68 h 2739"/>
                <a:gd name="T20" fmla="*/ 2672 w 2740"/>
                <a:gd name="T21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0" h="2739">
                  <a:moveTo>
                    <a:pt x="2672" y="0"/>
                  </a:moveTo>
                  <a:cubicBezTo>
                    <a:pt x="1779" y="0"/>
                    <a:pt x="1779" y="0"/>
                    <a:pt x="1779" y="0"/>
                  </a:cubicBezTo>
                  <a:cubicBezTo>
                    <a:pt x="1761" y="0"/>
                    <a:pt x="1744" y="7"/>
                    <a:pt x="1731" y="19"/>
                  </a:cubicBezTo>
                  <a:cubicBezTo>
                    <a:pt x="0" y="1750"/>
                    <a:pt x="0" y="1750"/>
                    <a:pt x="0" y="1750"/>
                  </a:cubicBezTo>
                  <a:cubicBezTo>
                    <a:pt x="990" y="2739"/>
                    <a:pt x="990" y="2739"/>
                    <a:pt x="990" y="2739"/>
                  </a:cubicBezTo>
                  <a:cubicBezTo>
                    <a:pt x="1563" y="2164"/>
                    <a:pt x="1563" y="2164"/>
                    <a:pt x="1563" y="2164"/>
                  </a:cubicBezTo>
                  <a:cubicBezTo>
                    <a:pt x="1565" y="2166"/>
                    <a:pt x="1565" y="2166"/>
                    <a:pt x="1565" y="2166"/>
                  </a:cubicBezTo>
                  <a:cubicBezTo>
                    <a:pt x="2720" y="1008"/>
                    <a:pt x="2720" y="1008"/>
                    <a:pt x="2720" y="1008"/>
                  </a:cubicBezTo>
                  <a:cubicBezTo>
                    <a:pt x="2733" y="995"/>
                    <a:pt x="2740" y="978"/>
                    <a:pt x="2740" y="960"/>
                  </a:cubicBezTo>
                  <a:cubicBezTo>
                    <a:pt x="2740" y="68"/>
                    <a:pt x="2740" y="68"/>
                    <a:pt x="2740" y="68"/>
                  </a:cubicBezTo>
                  <a:cubicBezTo>
                    <a:pt x="2740" y="30"/>
                    <a:pt x="2710" y="0"/>
                    <a:pt x="2672" y="0"/>
                  </a:cubicBezTo>
                </a:path>
              </a:pathLst>
            </a:custGeom>
            <a:solidFill>
              <a:schemeClr val="bg1">
                <a:alpha val="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" name="Freeform 5">
              <a:extLst>
                <a:ext uri="{FF2B5EF4-FFF2-40B4-BE49-F238E27FC236}">
                  <a16:creationId xmlns:a16="http://schemas.microsoft.com/office/drawing/2014/main" id="{11FB0001-141B-4177-9CA8-1C761D7325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15073" y="2466975"/>
              <a:ext cx="24220224" cy="24211713"/>
            </a:xfrm>
            <a:custGeom>
              <a:avLst/>
              <a:gdLst>
                <a:gd name="T0" fmla="*/ 2672 w 2740"/>
                <a:gd name="T1" fmla="*/ 0 h 2739"/>
                <a:gd name="T2" fmla="*/ 1779 w 2740"/>
                <a:gd name="T3" fmla="*/ 0 h 2739"/>
                <a:gd name="T4" fmla="*/ 1731 w 2740"/>
                <a:gd name="T5" fmla="*/ 19 h 2739"/>
                <a:gd name="T6" fmla="*/ 0 w 2740"/>
                <a:gd name="T7" fmla="*/ 1750 h 2739"/>
                <a:gd name="T8" fmla="*/ 990 w 2740"/>
                <a:gd name="T9" fmla="*/ 2739 h 2739"/>
                <a:gd name="T10" fmla="*/ 1563 w 2740"/>
                <a:gd name="T11" fmla="*/ 2164 h 2739"/>
                <a:gd name="T12" fmla="*/ 1565 w 2740"/>
                <a:gd name="T13" fmla="*/ 2166 h 2739"/>
                <a:gd name="T14" fmla="*/ 2720 w 2740"/>
                <a:gd name="T15" fmla="*/ 1008 h 2739"/>
                <a:gd name="T16" fmla="*/ 2740 w 2740"/>
                <a:gd name="T17" fmla="*/ 960 h 2739"/>
                <a:gd name="T18" fmla="*/ 2740 w 2740"/>
                <a:gd name="T19" fmla="*/ 68 h 2739"/>
                <a:gd name="T20" fmla="*/ 2672 w 2740"/>
                <a:gd name="T21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0" h="2739">
                  <a:moveTo>
                    <a:pt x="2672" y="0"/>
                  </a:moveTo>
                  <a:cubicBezTo>
                    <a:pt x="1779" y="0"/>
                    <a:pt x="1779" y="0"/>
                    <a:pt x="1779" y="0"/>
                  </a:cubicBezTo>
                  <a:cubicBezTo>
                    <a:pt x="1761" y="0"/>
                    <a:pt x="1744" y="7"/>
                    <a:pt x="1731" y="19"/>
                  </a:cubicBezTo>
                  <a:cubicBezTo>
                    <a:pt x="0" y="1750"/>
                    <a:pt x="0" y="1750"/>
                    <a:pt x="0" y="1750"/>
                  </a:cubicBezTo>
                  <a:cubicBezTo>
                    <a:pt x="990" y="2739"/>
                    <a:pt x="990" y="2739"/>
                    <a:pt x="990" y="2739"/>
                  </a:cubicBezTo>
                  <a:cubicBezTo>
                    <a:pt x="1563" y="2164"/>
                    <a:pt x="1563" y="2164"/>
                    <a:pt x="1563" y="2164"/>
                  </a:cubicBezTo>
                  <a:cubicBezTo>
                    <a:pt x="1565" y="2166"/>
                    <a:pt x="1565" y="2166"/>
                    <a:pt x="1565" y="2166"/>
                  </a:cubicBezTo>
                  <a:cubicBezTo>
                    <a:pt x="2720" y="1008"/>
                    <a:pt x="2720" y="1008"/>
                    <a:pt x="2720" y="1008"/>
                  </a:cubicBezTo>
                  <a:cubicBezTo>
                    <a:pt x="2733" y="995"/>
                    <a:pt x="2740" y="978"/>
                    <a:pt x="2740" y="960"/>
                  </a:cubicBezTo>
                  <a:cubicBezTo>
                    <a:pt x="2740" y="68"/>
                    <a:pt x="2740" y="68"/>
                    <a:pt x="2740" y="68"/>
                  </a:cubicBezTo>
                  <a:cubicBezTo>
                    <a:pt x="2740" y="30"/>
                    <a:pt x="2710" y="0"/>
                    <a:pt x="2672" y="0"/>
                  </a:cubicBezTo>
                </a:path>
              </a:pathLst>
            </a:custGeom>
            <a:solidFill>
              <a:srgbClr val="2DD573">
                <a:alpha val="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3" name="Rectangle 12">
            <a:extLst>
              <a:ext uri="{FF2B5EF4-FFF2-40B4-BE49-F238E27FC236}">
                <a16:creationId xmlns:a16="http://schemas.microsoft.com/office/drawing/2014/main" id="{CDFBB33E-6289-45C8-8519-AD7D7DD264ED}"/>
              </a:ext>
            </a:extLst>
          </p:cNvPr>
          <p:cNvSpPr/>
          <p:nvPr userDrawn="1"/>
        </p:nvSpPr>
        <p:spPr>
          <a:xfrm>
            <a:off x="0" y="6348951"/>
            <a:ext cx="12192000" cy="514350"/>
          </a:xfrm>
          <a:prstGeom prst="rect">
            <a:avLst/>
          </a:prstGeom>
          <a:gradFill>
            <a:gsLst>
              <a:gs pos="0">
                <a:srgbClr val="124042">
                  <a:alpha val="0"/>
                </a:srgbClr>
              </a:gs>
              <a:gs pos="100000">
                <a:srgbClr val="12404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610" tIns="54610" rIns="54610" bIns="54610" rtlCol="0" anchor="ctr"/>
          <a:lstStyle/>
          <a:p>
            <a:pPr algn="ctr"/>
            <a:endParaRPr lang="en-GB" sz="900">
              <a:solidFill>
                <a:schemeClr val="bg1"/>
              </a:solidFill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4263C6B4-50C5-4D9B-BB73-58F9E680457B}"/>
              </a:ext>
            </a:extLst>
          </p:cNvPr>
          <p:cNvSpPr/>
          <p:nvPr userDrawn="1"/>
        </p:nvSpPr>
        <p:spPr>
          <a:xfrm>
            <a:off x="-2" y="6321373"/>
            <a:ext cx="12189135" cy="543600"/>
          </a:xfrm>
          <a:prstGeom prst="rect">
            <a:avLst/>
          </a:prstGeom>
          <a:solidFill>
            <a:srgbClr val="FFFFFF">
              <a:alpha val="9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" name="object 20">
            <a:extLst>
              <a:ext uri="{FF2B5EF4-FFF2-40B4-BE49-F238E27FC236}">
                <a16:creationId xmlns:a16="http://schemas.microsoft.com/office/drawing/2014/main" id="{E9F7BC6B-8338-4B4A-AAEE-26EA54993A6C}"/>
              </a:ext>
            </a:extLst>
          </p:cNvPr>
          <p:cNvSpPr/>
          <p:nvPr userDrawn="1"/>
        </p:nvSpPr>
        <p:spPr>
          <a:xfrm>
            <a:off x="-2397871" y="6040438"/>
            <a:ext cx="682459" cy="356984"/>
          </a:xfrm>
          <a:prstGeom prst="rect">
            <a:avLst/>
          </a:pr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1">
            <a:extLst>
              <a:ext uri="{FF2B5EF4-FFF2-40B4-BE49-F238E27FC236}">
                <a16:creationId xmlns:a16="http://schemas.microsoft.com/office/drawing/2014/main" id="{14606144-1284-4EC0-A847-7664763E2EE3}"/>
              </a:ext>
            </a:extLst>
          </p:cNvPr>
          <p:cNvSpPr/>
          <p:nvPr userDrawn="1"/>
        </p:nvSpPr>
        <p:spPr>
          <a:xfrm>
            <a:off x="-1669145" y="6040438"/>
            <a:ext cx="682459" cy="356984"/>
          </a:xfrm>
          <a:prstGeom prst="rect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2">
            <a:extLst>
              <a:ext uri="{FF2B5EF4-FFF2-40B4-BE49-F238E27FC236}">
                <a16:creationId xmlns:a16="http://schemas.microsoft.com/office/drawing/2014/main" id="{15AF5EE1-F241-4B6E-A4E5-76CB1D0BDE57}"/>
              </a:ext>
            </a:extLst>
          </p:cNvPr>
          <p:cNvSpPr/>
          <p:nvPr userDrawn="1"/>
        </p:nvSpPr>
        <p:spPr>
          <a:xfrm>
            <a:off x="-940406" y="6040438"/>
            <a:ext cx="682459" cy="356984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3">
            <a:extLst>
              <a:ext uri="{FF2B5EF4-FFF2-40B4-BE49-F238E27FC236}">
                <a16:creationId xmlns:a16="http://schemas.microsoft.com/office/drawing/2014/main" id="{692E4121-4151-47DE-BA1B-60C069E092FF}"/>
              </a:ext>
            </a:extLst>
          </p:cNvPr>
          <p:cNvSpPr/>
          <p:nvPr userDrawn="1"/>
        </p:nvSpPr>
        <p:spPr>
          <a:xfrm>
            <a:off x="-2397871" y="6468504"/>
            <a:ext cx="682459" cy="356984"/>
          </a:xfrm>
          <a:prstGeom prst="rect">
            <a:avLst/>
          </a:pr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24">
            <a:extLst>
              <a:ext uri="{FF2B5EF4-FFF2-40B4-BE49-F238E27FC236}">
                <a16:creationId xmlns:a16="http://schemas.microsoft.com/office/drawing/2014/main" id="{3533DA4C-9666-4F1D-9987-BA147CD79F45}"/>
              </a:ext>
            </a:extLst>
          </p:cNvPr>
          <p:cNvSpPr/>
          <p:nvPr userDrawn="1"/>
        </p:nvSpPr>
        <p:spPr>
          <a:xfrm>
            <a:off x="-1669145" y="6468504"/>
            <a:ext cx="682459" cy="356984"/>
          </a:xfrm>
          <a:prstGeom prst="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25">
            <a:extLst>
              <a:ext uri="{FF2B5EF4-FFF2-40B4-BE49-F238E27FC236}">
                <a16:creationId xmlns:a16="http://schemas.microsoft.com/office/drawing/2014/main" id="{A1E62F65-A7D9-4032-B429-6E8A14F82C9A}"/>
              </a:ext>
            </a:extLst>
          </p:cNvPr>
          <p:cNvSpPr/>
          <p:nvPr userDrawn="1"/>
        </p:nvSpPr>
        <p:spPr>
          <a:xfrm>
            <a:off x="-940406" y="6468504"/>
            <a:ext cx="682459" cy="356984"/>
          </a:xfrm>
          <a:prstGeom prst="rect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32" name="object 79">
            <a:extLst>
              <a:ext uri="{FF2B5EF4-FFF2-40B4-BE49-F238E27FC236}">
                <a16:creationId xmlns:a16="http://schemas.microsoft.com/office/drawing/2014/main" id="{0F810C08-4456-43DF-8A48-FB9A16281EE7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625574237"/>
              </p:ext>
            </p:extLst>
          </p:nvPr>
        </p:nvGraphicFramePr>
        <p:xfrm>
          <a:off x="-1104142" y="0"/>
          <a:ext cx="703580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213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2375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3" name="object 79">
            <a:extLst>
              <a:ext uri="{FF2B5EF4-FFF2-40B4-BE49-F238E27FC236}">
                <a16:creationId xmlns:a16="http://schemas.microsoft.com/office/drawing/2014/main" id="{38B4D860-4906-4AE2-9578-45AE9287D7C1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183145909"/>
              </p:ext>
            </p:extLst>
          </p:nvPr>
        </p:nvGraphicFramePr>
        <p:xfrm>
          <a:off x="-1104142" y="85527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33F4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B677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AD0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4" name="object 79">
            <a:extLst>
              <a:ext uri="{FF2B5EF4-FFF2-40B4-BE49-F238E27FC236}">
                <a16:creationId xmlns:a16="http://schemas.microsoft.com/office/drawing/2014/main" id="{6FC1CF93-E2D7-4BCB-929D-89A3C4497294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301597645"/>
              </p:ext>
            </p:extLst>
          </p:nvPr>
        </p:nvGraphicFramePr>
        <p:xfrm>
          <a:off x="-1104142" y="1710550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C254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2466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1B0E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5" name="object 79">
            <a:extLst>
              <a:ext uri="{FF2B5EF4-FFF2-40B4-BE49-F238E27FC236}">
                <a16:creationId xmlns:a16="http://schemas.microsoft.com/office/drawing/2014/main" id="{5934ADF4-ED57-4A95-8DE7-B97517C34F6E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073504993"/>
              </p:ext>
            </p:extLst>
          </p:nvPr>
        </p:nvGraphicFramePr>
        <p:xfrm>
          <a:off x="-1104142" y="256582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2404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5636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D57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6" name="object 79">
            <a:extLst>
              <a:ext uri="{FF2B5EF4-FFF2-40B4-BE49-F238E27FC236}">
                <a16:creationId xmlns:a16="http://schemas.microsoft.com/office/drawing/2014/main" id="{F0BCD050-C1BB-4028-9F51-FA7DA910E4C5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820627391"/>
              </p:ext>
            </p:extLst>
          </p:nvPr>
        </p:nvGraphicFramePr>
        <p:xfrm>
          <a:off x="-1104142" y="3421100"/>
          <a:ext cx="727074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59E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D32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C20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7" name="object 79">
            <a:extLst>
              <a:ext uri="{FF2B5EF4-FFF2-40B4-BE49-F238E27FC236}">
                <a16:creationId xmlns:a16="http://schemas.microsoft.com/office/drawing/2014/main" id="{50CB1190-FEB0-4F48-80C5-C93C16324473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771160518"/>
              </p:ext>
            </p:extLst>
          </p:nvPr>
        </p:nvGraphicFramePr>
        <p:xfrm>
          <a:off x="-1104142" y="427637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572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932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83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8" name="object 79">
            <a:extLst>
              <a:ext uri="{FF2B5EF4-FFF2-40B4-BE49-F238E27FC236}">
                <a16:creationId xmlns:a16="http://schemas.microsoft.com/office/drawing/2014/main" id="{B26EA2F9-9EC4-4487-B784-997D5DBDFDED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652900886"/>
              </p:ext>
            </p:extLst>
          </p:nvPr>
        </p:nvGraphicFramePr>
        <p:xfrm>
          <a:off x="-1104142" y="5131651"/>
          <a:ext cx="703579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3163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75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8D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39" name="TextBox 38">
            <a:extLst>
              <a:ext uri="{FF2B5EF4-FFF2-40B4-BE49-F238E27FC236}">
                <a16:creationId xmlns:a16="http://schemas.microsoft.com/office/drawing/2014/main" id="{F7D7E420-F22C-4A78-A69C-571E91F3F865}"/>
              </a:ext>
            </a:extLst>
          </p:cNvPr>
          <p:cNvSpPr txBox="1"/>
          <p:nvPr userDrawn="1"/>
        </p:nvSpPr>
        <p:spPr>
          <a:xfrm>
            <a:off x="0" y="0"/>
            <a:ext cx="121920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OFFICIAL</a:t>
            </a: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869B0B06-11E0-4C20-8A31-39CC9A4E5962}"/>
              </a:ext>
            </a:extLst>
          </p:cNvPr>
          <p:cNvSpPr/>
          <p:nvPr userDrawn="1"/>
        </p:nvSpPr>
        <p:spPr>
          <a:xfrm>
            <a:off x="3000" y="6215139"/>
            <a:ext cx="12186000" cy="144000"/>
          </a:xfrm>
          <a:prstGeom prst="rect">
            <a:avLst/>
          </a:prstGeom>
          <a:solidFill>
            <a:srgbClr val="2DD5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725176873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261B3B65-508C-4A48-BF2E-554EDBA300CA}"/>
              </a:ext>
            </a:extLst>
          </p:cNvPr>
          <p:cNvSpPr>
            <a:spLocks/>
          </p:cNvSpPr>
          <p:nvPr userDrawn="1"/>
        </p:nvSpPr>
        <p:spPr bwMode="auto">
          <a:xfrm>
            <a:off x="2463724" y="1808163"/>
            <a:ext cx="7923452" cy="5049837"/>
          </a:xfrm>
          <a:custGeom>
            <a:avLst/>
            <a:gdLst>
              <a:gd name="connsiteX0" fmla="*/ 5133948 w 7923452"/>
              <a:gd name="connsiteY0" fmla="*/ 0 h 5049837"/>
              <a:gd name="connsiteX1" fmla="*/ 7726068 w 7923452"/>
              <a:gd name="connsiteY1" fmla="*/ 0 h 5049837"/>
              <a:gd name="connsiteX2" fmla="*/ 7923452 w 7923452"/>
              <a:gd name="connsiteY2" fmla="*/ 197387 h 5049837"/>
              <a:gd name="connsiteX3" fmla="*/ 7923452 w 7923452"/>
              <a:gd name="connsiteY3" fmla="*/ 1586203 h 5049837"/>
              <a:gd name="connsiteX4" fmla="*/ 7923452 w 7923452"/>
              <a:gd name="connsiteY4" fmla="*/ 1732406 h 5049837"/>
              <a:gd name="connsiteX5" fmla="*/ 7835502 w 7923452"/>
              <a:gd name="connsiteY5" fmla="*/ 1732406 h 5049837"/>
              <a:gd name="connsiteX6" fmla="*/ 6098984 w 7923452"/>
              <a:gd name="connsiteY6" fmla="*/ 1732406 h 5049837"/>
              <a:gd name="connsiteX7" fmla="*/ 5959654 w 7923452"/>
              <a:gd name="connsiteY7" fmla="*/ 1787558 h 5049837"/>
              <a:gd name="connsiteX8" fmla="*/ 2800730 w 7923452"/>
              <a:gd name="connsiteY8" fmla="*/ 4946524 h 5049837"/>
              <a:gd name="connsiteX9" fmla="*/ 2697419 w 7923452"/>
              <a:gd name="connsiteY9" fmla="*/ 5049837 h 5049837"/>
              <a:gd name="connsiteX10" fmla="*/ 0 w 7923452"/>
              <a:gd name="connsiteY10" fmla="*/ 5049837 h 5049837"/>
              <a:gd name="connsiteX11" fmla="*/ 3147 w 7923452"/>
              <a:gd name="connsiteY11" fmla="*/ 5046690 h 5049837"/>
              <a:gd name="connsiteX12" fmla="*/ 4994618 w 7923452"/>
              <a:gd name="connsiteY12" fmla="*/ 55152 h 5049837"/>
              <a:gd name="connsiteX13" fmla="*/ 5133948 w 7923452"/>
              <a:gd name="connsiteY13" fmla="*/ 0 h 5049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923452" h="5049837">
                <a:moveTo>
                  <a:pt x="5133948" y="0"/>
                </a:moveTo>
                <a:cubicBezTo>
                  <a:pt x="5133948" y="0"/>
                  <a:pt x="5133948" y="0"/>
                  <a:pt x="7726068" y="0"/>
                </a:cubicBezTo>
                <a:cubicBezTo>
                  <a:pt x="7836370" y="0"/>
                  <a:pt x="7923452" y="87083"/>
                  <a:pt x="7923452" y="197387"/>
                </a:cubicBezTo>
                <a:cubicBezTo>
                  <a:pt x="7923452" y="197387"/>
                  <a:pt x="7923452" y="197387"/>
                  <a:pt x="7923452" y="1586203"/>
                </a:cubicBezTo>
                <a:lnTo>
                  <a:pt x="7923452" y="1732406"/>
                </a:lnTo>
                <a:lnTo>
                  <a:pt x="7835502" y="1732406"/>
                </a:lnTo>
                <a:cubicBezTo>
                  <a:pt x="6098984" y="1732406"/>
                  <a:pt x="6098984" y="1732406"/>
                  <a:pt x="6098984" y="1732406"/>
                </a:cubicBezTo>
                <a:cubicBezTo>
                  <a:pt x="6046734" y="1732406"/>
                  <a:pt x="5997388" y="1752725"/>
                  <a:pt x="5959654" y="1787558"/>
                </a:cubicBezTo>
                <a:cubicBezTo>
                  <a:pt x="4546488" y="3200744"/>
                  <a:pt x="3530774" y="4216471"/>
                  <a:pt x="2800730" y="4946524"/>
                </a:cubicBezTo>
                <a:lnTo>
                  <a:pt x="2697419" y="5049837"/>
                </a:lnTo>
                <a:lnTo>
                  <a:pt x="0" y="5049837"/>
                </a:lnTo>
                <a:lnTo>
                  <a:pt x="3147" y="5046690"/>
                </a:lnTo>
                <a:cubicBezTo>
                  <a:pt x="146672" y="4903164"/>
                  <a:pt x="912137" y="4137688"/>
                  <a:pt x="4994618" y="55152"/>
                </a:cubicBezTo>
                <a:cubicBezTo>
                  <a:pt x="5032353" y="20319"/>
                  <a:pt x="5081699" y="0"/>
                  <a:pt x="5133948" y="0"/>
                </a:cubicBezTo>
                <a:close/>
              </a:path>
            </a:pathLst>
          </a:custGeom>
          <a:solidFill>
            <a:srgbClr val="2DD573">
              <a:alpha val="5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GB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D50BF7D3-35DF-4757-88A6-75F4D57CCB56}"/>
              </a:ext>
            </a:extLst>
          </p:cNvPr>
          <p:cNvSpPr>
            <a:spLocks/>
          </p:cNvSpPr>
          <p:nvPr userDrawn="1"/>
        </p:nvSpPr>
        <p:spPr bwMode="auto">
          <a:xfrm>
            <a:off x="8210790" y="3540569"/>
            <a:ext cx="3141423" cy="3317431"/>
          </a:xfrm>
          <a:custGeom>
            <a:avLst/>
            <a:gdLst>
              <a:gd name="connsiteX0" fmla="*/ 2176387 w 3141423"/>
              <a:gd name="connsiteY0" fmla="*/ 0 h 3317431"/>
              <a:gd name="connsiteX1" fmla="*/ 2281216 w 3141423"/>
              <a:gd name="connsiteY1" fmla="*/ 0 h 3317431"/>
              <a:gd name="connsiteX2" fmla="*/ 2944039 w 3141423"/>
              <a:gd name="connsiteY2" fmla="*/ 0 h 3317431"/>
              <a:gd name="connsiteX3" fmla="*/ 3141423 w 3141423"/>
              <a:gd name="connsiteY3" fmla="*/ 197387 h 3317431"/>
              <a:gd name="connsiteX4" fmla="*/ 3141423 w 3141423"/>
              <a:gd name="connsiteY4" fmla="*/ 2786640 h 3317431"/>
              <a:gd name="connsiteX5" fmla="*/ 3083369 w 3141423"/>
              <a:gd name="connsiteY5" fmla="*/ 2925972 h 3317431"/>
              <a:gd name="connsiteX6" fmla="*/ 2738059 w 3141423"/>
              <a:gd name="connsiteY6" fmla="*/ 3272184 h 3317431"/>
              <a:gd name="connsiteX7" fmla="*/ 2692929 w 3141423"/>
              <a:gd name="connsiteY7" fmla="*/ 3317431 h 3317431"/>
              <a:gd name="connsiteX8" fmla="*/ 0 w 3141423"/>
              <a:gd name="connsiteY8" fmla="*/ 3317431 h 3317431"/>
              <a:gd name="connsiteX9" fmla="*/ 104484 w 3141423"/>
              <a:gd name="connsiteY9" fmla="*/ 3212674 h 3317431"/>
              <a:gd name="connsiteX10" fmla="*/ 2118333 w 3141423"/>
              <a:gd name="connsiteY10" fmla="*/ 1193566 h 3317431"/>
              <a:gd name="connsiteX11" fmla="*/ 2176387 w 3141423"/>
              <a:gd name="connsiteY11" fmla="*/ 1054234 h 3317431"/>
              <a:gd name="connsiteX12" fmla="*/ 2176387 w 3141423"/>
              <a:gd name="connsiteY12" fmla="*/ 20287 h 3317431"/>
              <a:gd name="connsiteX13" fmla="*/ 2176387 w 3141423"/>
              <a:gd name="connsiteY13" fmla="*/ 0 h 3317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141423" h="3317431">
                <a:moveTo>
                  <a:pt x="2176387" y="0"/>
                </a:moveTo>
                <a:lnTo>
                  <a:pt x="2281216" y="0"/>
                </a:lnTo>
                <a:cubicBezTo>
                  <a:pt x="2480799" y="0"/>
                  <a:pt x="2701028" y="0"/>
                  <a:pt x="2944039" y="0"/>
                </a:cubicBezTo>
                <a:cubicBezTo>
                  <a:pt x="3054341" y="0"/>
                  <a:pt x="3141423" y="87083"/>
                  <a:pt x="3141423" y="197387"/>
                </a:cubicBezTo>
                <a:cubicBezTo>
                  <a:pt x="3141423" y="197387"/>
                  <a:pt x="3141423" y="197387"/>
                  <a:pt x="3141423" y="2786640"/>
                </a:cubicBezTo>
                <a:cubicBezTo>
                  <a:pt x="3141423" y="2838889"/>
                  <a:pt x="3121104" y="2888236"/>
                  <a:pt x="3083369" y="2925972"/>
                </a:cubicBezTo>
                <a:cubicBezTo>
                  <a:pt x="3083369" y="2925972"/>
                  <a:pt x="3083369" y="2925972"/>
                  <a:pt x="2738059" y="3272184"/>
                </a:cubicBezTo>
                <a:lnTo>
                  <a:pt x="2692929" y="3317431"/>
                </a:lnTo>
                <a:lnTo>
                  <a:pt x="0" y="3317431"/>
                </a:lnTo>
                <a:lnTo>
                  <a:pt x="104484" y="3212674"/>
                </a:lnTo>
                <a:cubicBezTo>
                  <a:pt x="2118333" y="1193566"/>
                  <a:pt x="2118333" y="1193566"/>
                  <a:pt x="2118333" y="1193566"/>
                </a:cubicBezTo>
                <a:cubicBezTo>
                  <a:pt x="2156068" y="1155830"/>
                  <a:pt x="2176387" y="1106483"/>
                  <a:pt x="2176387" y="1054234"/>
                </a:cubicBezTo>
                <a:cubicBezTo>
                  <a:pt x="2176387" y="649663"/>
                  <a:pt x="2176387" y="308307"/>
                  <a:pt x="2176387" y="20287"/>
                </a:cubicBezTo>
                <a:lnTo>
                  <a:pt x="2176387" y="0"/>
                </a:lnTo>
                <a:close/>
              </a:path>
            </a:pathLst>
          </a:custGeom>
          <a:solidFill>
            <a:schemeClr val="bg1">
              <a:alpha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GB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C1412074-8D8D-427C-AE1D-7069604B5FA0}"/>
              </a:ext>
            </a:extLst>
          </p:cNvPr>
          <p:cNvSpPr/>
          <p:nvPr userDrawn="1"/>
        </p:nvSpPr>
        <p:spPr>
          <a:xfrm rot="4627839">
            <a:off x="3154850" y="2499000"/>
            <a:ext cx="7017334" cy="6721509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rgbClr val="2DD573">
              <a:alpha val="9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98550AB2-DF50-45E5-A479-F9069963E41C}"/>
              </a:ext>
            </a:extLst>
          </p:cNvPr>
          <p:cNvSpPr/>
          <p:nvPr userDrawn="1"/>
        </p:nvSpPr>
        <p:spPr>
          <a:xfrm rot="4627839">
            <a:off x="-5308869" y="-3785084"/>
            <a:ext cx="13559074" cy="12987473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chemeClr val="bg2">
              <a:alpha val="3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" name="Text Placeholder 5"/>
          <p:cNvSpPr>
            <a:spLocks noGrp="1"/>
          </p:cNvSpPr>
          <p:nvPr userDrawn="1">
            <p:ph type="body" sz="quarter" idx="12"/>
          </p:nvPr>
        </p:nvSpPr>
        <p:spPr>
          <a:xfrm>
            <a:off x="839788" y="1628775"/>
            <a:ext cx="10512425" cy="4428000"/>
          </a:xfrm>
        </p:spPr>
        <p:txBody>
          <a:bodyPr lIns="0"/>
          <a:lstStyle>
            <a:lvl1pPr>
              <a:defRPr sz="1600">
                <a:solidFill>
                  <a:schemeClr val="bg2"/>
                </a:solidFill>
              </a:defRPr>
            </a:lvl1pPr>
            <a:lvl2pPr>
              <a:defRPr sz="1400">
                <a:solidFill>
                  <a:schemeClr val="bg2"/>
                </a:solidFill>
              </a:defRPr>
            </a:lvl2pPr>
            <a:lvl3pPr>
              <a:defRPr sz="1400">
                <a:solidFill>
                  <a:schemeClr val="bg2"/>
                </a:solidFill>
              </a:defRPr>
            </a:lvl3pPr>
            <a:lvl4pPr>
              <a:defRPr sz="1400">
                <a:solidFill>
                  <a:schemeClr val="bg2"/>
                </a:solidFill>
              </a:defRPr>
            </a:lvl4pPr>
            <a:lvl5pPr>
              <a:defRPr sz="1400">
                <a:solidFill>
                  <a:schemeClr val="bg2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CDFBB33E-6289-45C8-8519-AD7D7DD264ED}"/>
              </a:ext>
            </a:extLst>
          </p:cNvPr>
          <p:cNvSpPr/>
          <p:nvPr userDrawn="1"/>
        </p:nvSpPr>
        <p:spPr>
          <a:xfrm>
            <a:off x="0" y="6348951"/>
            <a:ext cx="12192000" cy="514350"/>
          </a:xfrm>
          <a:prstGeom prst="rect">
            <a:avLst/>
          </a:prstGeom>
          <a:gradFill>
            <a:gsLst>
              <a:gs pos="0">
                <a:srgbClr val="124042">
                  <a:alpha val="0"/>
                </a:srgbClr>
              </a:gs>
              <a:gs pos="100000">
                <a:srgbClr val="12404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610" tIns="54610" rIns="54610" bIns="54610" rtlCol="0" anchor="ctr"/>
          <a:lstStyle/>
          <a:p>
            <a:pPr algn="ctr"/>
            <a:endParaRPr lang="en-GB" sz="900">
              <a:solidFill>
                <a:schemeClr val="bg1"/>
              </a:solidFill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4E084DD8-A6AE-45BA-ABCB-77D217727A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53142"/>
            <a:ext cx="10515600" cy="540000"/>
          </a:xfrm>
        </p:spPr>
        <p:txBody>
          <a:bodyPr anchor="t"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0BEEA10-AFB5-437D-AC00-47CAFD523CC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9788" y="1264608"/>
            <a:ext cx="10512425" cy="249299"/>
          </a:xfrm>
        </p:spPr>
        <p:txBody>
          <a:bodyPr anchor="t">
            <a:noAutofit/>
          </a:bodyPr>
          <a:lstStyle>
            <a:lvl1pPr>
              <a:defRPr sz="1800" b="0">
                <a:solidFill>
                  <a:schemeClr val="bg2"/>
                </a:solidFill>
              </a:defRPr>
            </a:lvl1pPr>
            <a:lvl2pPr>
              <a:defRPr>
                <a:solidFill>
                  <a:schemeClr val="bg2"/>
                </a:solidFill>
              </a:defRPr>
            </a:lvl2pPr>
            <a:lvl3pPr>
              <a:defRPr>
                <a:solidFill>
                  <a:schemeClr val="bg2"/>
                </a:solidFill>
              </a:defRPr>
            </a:lvl3pPr>
            <a:lvl4pPr>
              <a:defRPr>
                <a:solidFill>
                  <a:schemeClr val="bg2"/>
                </a:solidFill>
              </a:defRPr>
            </a:lvl4pPr>
            <a:lvl5pPr>
              <a:defRPr>
                <a:solidFill>
                  <a:schemeClr val="bg2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66DDDFA5-E75D-4F89-86BB-869F8AAB4E84}"/>
              </a:ext>
            </a:extLst>
          </p:cNvPr>
          <p:cNvSpPr/>
          <p:nvPr userDrawn="1"/>
        </p:nvSpPr>
        <p:spPr>
          <a:xfrm>
            <a:off x="3000" y="6215139"/>
            <a:ext cx="12186000" cy="144000"/>
          </a:xfrm>
          <a:prstGeom prst="rect">
            <a:avLst/>
          </a:prstGeom>
          <a:solidFill>
            <a:srgbClr val="2DD5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" name="object 20">
            <a:extLst>
              <a:ext uri="{FF2B5EF4-FFF2-40B4-BE49-F238E27FC236}">
                <a16:creationId xmlns:a16="http://schemas.microsoft.com/office/drawing/2014/main" id="{6397ABCB-31FC-4431-9B9C-C9921E98FF2F}"/>
              </a:ext>
            </a:extLst>
          </p:cNvPr>
          <p:cNvSpPr/>
          <p:nvPr userDrawn="1"/>
        </p:nvSpPr>
        <p:spPr>
          <a:xfrm>
            <a:off x="-2397871" y="6040438"/>
            <a:ext cx="682459" cy="356984"/>
          </a:xfrm>
          <a:prstGeom prst="rect">
            <a:avLst/>
          </a:pr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1">
            <a:extLst>
              <a:ext uri="{FF2B5EF4-FFF2-40B4-BE49-F238E27FC236}">
                <a16:creationId xmlns:a16="http://schemas.microsoft.com/office/drawing/2014/main" id="{6D3E260A-B7B3-4C00-BC0E-39855F8E5F3C}"/>
              </a:ext>
            </a:extLst>
          </p:cNvPr>
          <p:cNvSpPr/>
          <p:nvPr userDrawn="1"/>
        </p:nvSpPr>
        <p:spPr>
          <a:xfrm>
            <a:off x="-1669145" y="6040438"/>
            <a:ext cx="682459" cy="356984"/>
          </a:xfrm>
          <a:prstGeom prst="rect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22">
            <a:extLst>
              <a:ext uri="{FF2B5EF4-FFF2-40B4-BE49-F238E27FC236}">
                <a16:creationId xmlns:a16="http://schemas.microsoft.com/office/drawing/2014/main" id="{BBA65AB6-9690-427E-A44D-ED24531AC1AA}"/>
              </a:ext>
            </a:extLst>
          </p:cNvPr>
          <p:cNvSpPr/>
          <p:nvPr userDrawn="1"/>
        </p:nvSpPr>
        <p:spPr>
          <a:xfrm>
            <a:off x="-940406" y="6040438"/>
            <a:ext cx="682459" cy="356984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23">
            <a:extLst>
              <a:ext uri="{FF2B5EF4-FFF2-40B4-BE49-F238E27FC236}">
                <a16:creationId xmlns:a16="http://schemas.microsoft.com/office/drawing/2014/main" id="{55C423B8-19E3-4456-BDF7-CE6EE6ACF34C}"/>
              </a:ext>
            </a:extLst>
          </p:cNvPr>
          <p:cNvSpPr/>
          <p:nvPr userDrawn="1"/>
        </p:nvSpPr>
        <p:spPr>
          <a:xfrm>
            <a:off x="-2397871" y="6468504"/>
            <a:ext cx="682459" cy="356984"/>
          </a:xfrm>
          <a:prstGeom prst="rect">
            <a:avLst/>
          </a:pr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24">
            <a:extLst>
              <a:ext uri="{FF2B5EF4-FFF2-40B4-BE49-F238E27FC236}">
                <a16:creationId xmlns:a16="http://schemas.microsoft.com/office/drawing/2014/main" id="{223F7871-5B73-4439-B96F-866E75C4392D}"/>
              </a:ext>
            </a:extLst>
          </p:cNvPr>
          <p:cNvSpPr/>
          <p:nvPr userDrawn="1"/>
        </p:nvSpPr>
        <p:spPr>
          <a:xfrm>
            <a:off x="-1669145" y="6468504"/>
            <a:ext cx="682459" cy="356984"/>
          </a:xfrm>
          <a:prstGeom prst="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25">
            <a:extLst>
              <a:ext uri="{FF2B5EF4-FFF2-40B4-BE49-F238E27FC236}">
                <a16:creationId xmlns:a16="http://schemas.microsoft.com/office/drawing/2014/main" id="{C1BF7756-AA90-426A-8DFD-C2282909132C}"/>
              </a:ext>
            </a:extLst>
          </p:cNvPr>
          <p:cNvSpPr/>
          <p:nvPr userDrawn="1"/>
        </p:nvSpPr>
        <p:spPr>
          <a:xfrm>
            <a:off x="-940406" y="6468504"/>
            <a:ext cx="682459" cy="356984"/>
          </a:xfrm>
          <a:prstGeom prst="rect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35" name="object 79">
            <a:extLst>
              <a:ext uri="{FF2B5EF4-FFF2-40B4-BE49-F238E27FC236}">
                <a16:creationId xmlns:a16="http://schemas.microsoft.com/office/drawing/2014/main" id="{C0441911-479F-4CC7-8DD3-DF76047B4A8E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891140055"/>
              </p:ext>
            </p:extLst>
          </p:nvPr>
        </p:nvGraphicFramePr>
        <p:xfrm>
          <a:off x="-1104142" y="0"/>
          <a:ext cx="703580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213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2375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6" name="object 79">
            <a:extLst>
              <a:ext uri="{FF2B5EF4-FFF2-40B4-BE49-F238E27FC236}">
                <a16:creationId xmlns:a16="http://schemas.microsoft.com/office/drawing/2014/main" id="{4A2BF633-07F3-48CD-B936-FAE3867606A3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343374484"/>
              </p:ext>
            </p:extLst>
          </p:nvPr>
        </p:nvGraphicFramePr>
        <p:xfrm>
          <a:off x="-1104142" y="85527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33F4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B677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AD0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7" name="object 79">
            <a:extLst>
              <a:ext uri="{FF2B5EF4-FFF2-40B4-BE49-F238E27FC236}">
                <a16:creationId xmlns:a16="http://schemas.microsoft.com/office/drawing/2014/main" id="{EC58C6DC-F60E-4C14-B075-4BA259AE7C1E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622441199"/>
              </p:ext>
            </p:extLst>
          </p:nvPr>
        </p:nvGraphicFramePr>
        <p:xfrm>
          <a:off x="-1104142" y="1710550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C254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2466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1B0E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8" name="object 79">
            <a:extLst>
              <a:ext uri="{FF2B5EF4-FFF2-40B4-BE49-F238E27FC236}">
                <a16:creationId xmlns:a16="http://schemas.microsoft.com/office/drawing/2014/main" id="{16BA18FC-B7A1-4E03-98D3-646C0C2ADC08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577810452"/>
              </p:ext>
            </p:extLst>
          </p:nvPr>
        </p:nvGraphicFramePr>
        <p:xfrm>
          <a:off x="-1104142" y="256582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2404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5636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D57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9" name="object 79">
            <a:extLst>
              <a:ext uri="{FF2B5EF4-FFF2-40B4-BE49-F238E27FC236}">
                <a16:creationId xmlns:a16="http://schemas.microsoft.com/office/drawing/2014/main" id="{27C38598-ABEF-4D2B-9A57-F57AC6FE29A4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619298903"/>
              </p:ext>
            </p:extLst>
          </p:nvPr>
        </p:nvGraphicFramePr>
        <p:xfrm>
          <a:off x="-1104142" y="3421100"/>
          <a:ext cx="727074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59E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D32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C20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40" name="object 79">
            <a:extLst>
              <a:ext uri="{FF2B5EF4-FFF2-40B4-BE49-F238E27FC236}">
                <a16:creationId xmlns:a16="http://schemas.microsoft.com/office/drawing/2014/main" id="{A8B0EAF1-C62C-447B-B325-2124C8726047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989019848"/>
              </p:ext>
            </p:extLst>
          </p:nvPr>
        </p:nvGraphicFramePr>
        <p:xfrm>
          <a:off x="-1104142" y="427637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572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932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83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41" name="object 79">
            <a:extLst>
              <a:ext uri="{FF2B5EF4-FFF2-40B4-BE49-F238E27FC236}">
                <a16:creationId xmlns:a16="http://schemas.microsoft.com/office/drawing/2014/main" id="{79684C17-30E0-49F0-ACFF-2E63CBC72095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99371872"/>
              </p:ext>
            </p:extLst>
          </p:nvPr>
        </p:nvGraphicFramePr>
        <p:xfrm>
          <a:off x="-1104142" y="5131651"/>
          <a:ext cx="703579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3163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75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8D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42" name="TextBox 41">
            <a:extLst>
              <a:ext uri="{FF2B5EF4-FFF2-40B4-BE49-F238E27FC236}">
                <a16:creationId xmlns:a16="http://schemas.microsoft.com/office/drawing/2014/main" id="{A357B08A-6785-4C69-BCD5-5A04FA96F8ED}"/>
              </a:ext>
            </a:extLst>
          </p:cNvPr>
          <p:cNvSpPr txBox="1"/>
          <p:nvPr userDrawn="1"/>
        </p:nvSpPr>
        <p:spPr>
          <a:xfrm>
            <a:off x="0" y="0"/>
            <a:ext cx="121920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OFFICIAL</a:t>
            </a:r>
          </a:p>
        </p:txBody>
      </p:sp>
      <p:sp>
        <p:nvSpPr>
          <p:cNvPr id="32" name="Slide Number Placeholder 5">
            <a:extLst>
              <a:ext uri="{FF2B5EF4-FFF2-40B4-BE49-F238E27FC236}">
                <a16:creationId xmlns:a16="http://schemas.microsoft.com/office/drawing/2014/main" id="{C350985A-9A56-4CE9-89E0-46D54D02894C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>
          <a:xfrm>
            <a:off x="11520622" y="6461097"/>
            <a:ext cx="490490" cy="290058"/>
          </a:xfrm>
          <a:prstGeom prst="rect">
            <a:avLst/>
          </a:prstGeom>
        </p:spPr>
        <p:txBody>
          <a:bodyPr anchor="ctr"/>
          <a:lstStyle>
            <a:lvl1pPr algn="ctr">
              <a:defRPr sz="1000">
                <a:solidFill>
                  <a:schemeClr val="bg2"/>
                </a:solidFill>
              </a:defRPr>
            </a:lvl1pPr>
          </a:lstStyle>
          <a:p>
            <a:fld id="{F3598578-A3F4-4F1D-BA4D-CB8A7D70A440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58978521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98BAE149-3139-46ED-A337-F5F3E02284B2}"/>
              </a:ext>
            </a:extLst>
          </p:cNvPr>
          <p:cNvSpPr/>
          <p:nvPr userDrawn="1"/>
        </p:nvSpPr>
        <p:spPr>
          <a:xfrm>
            <a:off x="2864" y="0"/>
            <a:ext cx="12189135" cy="6233886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C1412074-8D8D-427C-AE1D-7069604B5FA0}"/>
              </a:ext>
            </a:extLst>
          </p:cNvPr>
          <p:cNvSpPr/>
          <p:nvPr userDrawn="1"/>
        </p:nvSpPr>
        <p:spPr>
          <a:xfrm rot="4627839">
            <a:off x="3154850" y="2499000"/>
            <a:ext cx="7017334" cy="6721509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rgbClr val="2DD573">
              <a:alpha val="9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98550AB2-DF50-45E5-A479-F9069963E41C}"/>
              </a:ext>
            </a:extLst>
          </p:cNvPr>
          <p:cNvSpPr/>
          <p:nvPr userDrawn="1"/>
        </p:nvSpPr>
        <p:spPr>
          <a:xfrm rot="4627839">
            <a:off x="-5308869" y="-3800742"/>
            <a:ext cx="13559074" cy="12987473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chemeClr val="bg2">
              <a:alpha val="3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2CAB38C-5F38-4824-BA5B-9B6A2BB378C1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/>
        <p:txBody>
          <a:bodyPr lIns="0"/>
          <a:lstStyle>
            <a:lvl1pPr>
              <a:defRPr sz="3200">
                <a:solidFill>
                  <a:srgbClr val="2C363E"/>
                </a:solidFill>
              </a:defRPr>
            </a:lvl1pPr>
          </a:lstStyle>
          <a:p>
            <a:r>
              <a:rPr lang="en-US"/>
              <a:t>Text slide</a:t>
            </a:r>
            <a:endParaRPr lang="en-GB"/>
          </a:p>
        </p:txBody>
      </p:sp>
      <p:sp>
        <p:nvSpPr>
          <p:cNvPr id="6" name="Text Placeholder 5"/>
          <p:cNvSpPr>
            <a:spLocks noGrp="1"/>
          </p:cNvSpPr>
          <p:nvPr userDrawn="1">
            <p:ph type="body" sz="quarter" idx="12"/>
          </p:nvPr>
        </p:nvSpPr>
        <p:spPr>
          <a:xfrm>
            <a:off x="839788" y="1820863"/>
            <a:ext cx="10512425" cy="4248150"/>
          </a:xfrm>
        </p:spPr>
        <p:txBody>
          <a:bodyPr lIns="0"/>
          <a:lstStyle>
            <a:lvl1pPr>
              <a:defRPr sz="1600">
                <a:solidFill>
                  <a:srgbClr val="2C363E"/>
                </a:solidFill>
              </a:defRPr>
            </a:lvl1pPr>
            <a:lvl2pPr>
              <a:defRPr sz="1400">
                <a:solidFill>
                  <a:srgbClr val="2C363E"/>
                </a:solidFill>
              </a:defRPr>
            </a:lvl2pPr>
            <a:lvl3pPr>
              <a:defRPr sz="1400">
                <a:solidFill>
                  <a:srgbClr val="2C363E"/>
                </a:solidFill>
              </a:defRPr>
            </a:lvl3pPr>
            <a:lvl4pPr>
              <a:defRPr sz="1400">
                <a:solidFill>
                  <a:srgbClr val="2C363E"/>
                </a:solidFill>
              </a:defRPr>
            </a:lvl4pPr>
            <a:lvl5pPr>
              <a:defRPr sz="1400">
                <a:solidFill>
                  <a:srgbClr val="2C363E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F758486-3896-431C-BC57-C2D44E18C854}"/>
              </a:ext>
            </a:extLst>
          </p:cNvPr>
          <p:cNvGrpSpPr/>
          <p:nvPr userDrawn="1"/>
        </p:nvGrpSpPr>
        <p:grpSpPr>
          <a:xfrm>
            <a:off x="2433750" y="1808163"/>
            <a:ext cx="8918462" cy="9683037"/>
            <a:chOff x="-515073" y="2466975"/>
            <a:chExt cx="27159008" cy="29487334"/>
          </a:xfrm>
        </p:grpSpPr>
        <p:sp>
          <p:nvSpPr>
            <p:cNvPr id="11" name="Freeform 5">
              <a:extLst>
                <a:ext uri="{FF2B5EF4-FFF2-40B4-BE49-F238E27FC236}">
                  <a16:creationId xmlns:a16="http://schemas.microsoft.com/office/drawing/2014/main" id="{BAFEA914-86AE-48DE-AF01-8A8699186A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23711" y="7742596"/>
              <a:ext cx="24220224" cy="24211713"/>
            </a:xfrm>
            <a:custGeom>
              <a:avLst/>
              <a:gdLst>
                <a:gd name="T0" fmla="*/ 2672 w 2740"/>
                <a:gd name="T1" fmla="*/ 0 h 2739"/>
                <a:gd name="T2" fmla="*/ 1779 w 2740"/>
                <a:gd name="T3" fmla="*/ 0 h 2739"/>
                <a:gd name="T4" fmla="*/ 1731 w 2740"/>
                <a:gd name="T5" fmla="*/ 19 h 2739"/>
                <a:gd name="T6" fmla="*/ 0 w 2740"/>
                <a:gd name="T7" fmla="*/ 1750 h 2739"/>
                <a:gd name="T8" fmla="*/ 990 w 2740"/>
                <a:gd name="T9" fmla="*/ 2739 h 2739"/>
                <a:gd name="T10" fmla="*/ 1563 w 2740"/>
                <a:gd name="T11" fmla="*/ 2164 h 2739"/>
                <a:gd name="T12" fmla="*/ 1565 w 2740"/>
                <a:gd name="T13" fmla="*/ 2166 h 2739"/>
                <a:gd name="T14" fmla="*/ 2720 w 2740"/>
                <a:gd name="T15" fmla="*/ 1008 h 2739"/>
                <a:gd name="T16" fmla="*/ 2740 w 2740"/>
                <a:gd name="T17" fmla="*/ 960 h 2739"/>
                <a:gd name="T18" fmla="*/ 2740 w 2740"/>
                <a:gd name="T19" fmla="*/ 68 h 2739"/>
                <a:gd name="T20" fmla="*/ 2672 w 2740"/>
                <a:gd name="T21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0" h="2739">
                  <a:moveTo>
                    <a:pt x="2672" y="0"/>
                  </a:moveTo>
                  <a:cubicBezTo>
                    <a:pt x="1779" y="0"/>
                    <a:pt x="1779" y="0"/>
                    <a:pt x="1779" y="0"/>
                  </a:cubicBezTo>
                  <a:cubicBezTo>
                    <a:pt x="1761" y="0"/>
                    <a:pt x="1744" y="7"/>
                    <a:pt x="1731" y="19"/>
                  </a:cubicBezTo>
                  <a:cubicBezTo>
                    <a:pt x="0" y="1750"/>
                    <a:pt x="0" y="1750"/>
                    <a:pt x="0" y="1750"/>
                  </a:cubicBezTo>
                  <a:cubicBezTo>
                    <a:pt x="990" y="2739"/>
                    <a:pt x="990" y="2739"/>
                    <a:pt x="990" y="2739"/>
                  </a:cubicBezTo>
                  <a:cubicBezTo>
                    <a:pt x="1563" y="2164"/>
                    <a:pt x="1563" y="2164"/>
                    <a:pt x="1563" y="2164"/>
                  </a:cubicBezTo>
                  <a:cubicBezTo>
                    <a:pt x="1565" y="2166"/>
                    <a:pt x="1565" y="2166"/>
                    <a:pt x="1565" y="2166"/>
                  </a:cubicBezTo>
                  <a:cubicBezTo>
                    <a:pt x="2720" y="1008"/>
                    <a:pt x="2720" y="1008"/>
                    <a:pt x="2720" y="1008"/>
                  </a:cubicBezTo>
                  <a:cubicBezTo>
                    <a:pt x="2733" y="995"/>
                    <a:pt x="2740" y="978"/>
                    <a:pt x="2740" y="960"/>
                  </a:cubicBezTo>
                  <a:cubicBezTo>
                    <a:pt x="2740" y="68"/>
                    <a:pt x="2740" y="68"/>
                    <a:pt x="2740" y="68"/>
                  </a:cubicBezTo>
                  <a:cubicBezTo>
                    <a:pt x="2740" y="30"/>
                    <a:pt x="2710" y="0"/>
                    <a:pt x="2672" y="0"/>
                  </a:cubicBezTo>
                </a:path>
              </a:pathLst>
            </a:custGeom>
            <a:solidFill>
              <a:schemeClr val="bg1">
                <a:alpha val="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" name="Freeform 5">
              <a:extLst>
                <a:ext uri="{FF2B5EF4-FFF2-40B4-BE49-F238E27FC236}">
                  <a16:creationId xmlns:a16="http://schemas.microsoft.com/office/drawing/2014/main" id="{11FB0001-141B-4177-9CA8-1C761D7325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15073" y="2466975"/>
              <a:ext cx="24220224" cy="24211713"/>
            </a:xfrm>
            <a:custGeom>
              <a:avLst/>
              <a:gdLst>
                <a:gd name="T0" fmla="*/ 2672 w 2740"/>
                <a:gd name="T1" fmla="*/ 0 h 2739"/>
                <a:gd name="T2" fmla="*/ 1779 w 2740"/>
                <a:gd name="T3" fmla="*/ 0 h 2739"/>
                <a:gd name="T4" fmla="*/ 1731 w 2740"/>
                <a:gd name="T5" fmla="*/ 19 h 2739"/>
                <a:gd name="T6" fmla="*/ 0 w 2740"/>
                <a:gd name="T7" fmla="*/ 1750 h 2739"/>
                <a:gd name="T8" fmla="*/ 990 w 2740"/>
                <a:gd name="T9" fmla="*/ 2739 h 2739"/>
                <a:gd name="T10" fmla="*/ 1563 w 2740"/>
                <a:gd name="T11" fmla="*/ 2164 h 2739"/>
                <a:gd name="T12" fmla="*/ 1565 w 2740"/>
                <a:gd name="T13" fmla="*/ 2166 h 2739"/>
                <a:gd name="T14" fmla="*/ 2720 w 2740"/>
                <a:gd name="T15" fmla="*/ 1008 h 2739"/>
                <a:gd name="T16" fmla="*/ 2740 w 2740"/>
                <a:gd name="T17" fmla="*/ 960 h 2739"/>
                <a:gd name="T18" fmla="*/ 2740 w 2740"/>
                <a:gd name="T19" fmla="*/ 68 h 2739"/>
                <a:gd name="T20" fmla="*/ 2672 w 2740"/>
                <a:gd name="T21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0" h="2739">
                  <a:moveTo>
                    <a:pt x="2672" y="0"/>
                  </a:moveTo>
                  <a:cubicBezTo>
                    <a:pt x="1779" y="0"/>
                    <a:pt x="1779" y="0"/>
                    <a:pt x="1779" y="0"/>
                  </a:cubicBezTo>
                  <a:cubicBezTo>
                    <a:pt x="1761" y="0"/>
                    <a:pt x="1744" y="7"/>
                    <a:pt x="1731" y="19"/>
                  </a:cubicBezTo>
                  <a:cubicBezTo>
                    <a:pt x="0" y="1750"/>
                    <a:pt x="0" y="1750"/>
                    <a:pt x="0" y="1750"/>
                  </a:cubicBezTo>
                  <a:cubicBezTo>
                    <a:pt x="990" y="2739"/>
                    <a:pt x="990" y="2739"/>
                    <a:pt x="990" y="2739"/>
                  </a:cubicBezTo>
                  <a:cubicBezTo>
                    <a:pt x="1563" y="2164"/>
                    <a:pt x="1563" y="2164"/>
                    <a:pt x="1563" y="2164"/>
                  </a:cubicBezTo>
                  <a:cubicBezTo>
                    <a:pt x="1565" y="2166"/>
                    <a:pt x="1565" y="2166"/>
                    <a:pt x="1565" y="2166"/>
                  </a:cubicBezTo>
                  <a:cubicBezTo>
                    <a:pt x="2720" y="1008"/>
                    <a:pt x="2720" y="1008"/>
                    <a:pt x="2720" y="1008"/>
                  </a:cubicBezTo>
                  <a:cubicBezTo>
                    <a:pt x="2733" y="995"/>
                    <a:pt x="2740" y="978"/>
                    <a:pt x="2740" y="960"/>
                  </a:cubicBezTo>
                  <a:cubicBezTo>
                    <a:pt x="2740" y="68"/>
                    <a:pt x="2740" y="68"/>
                    <a:pt x="2740" y="68"/>
                  </a:cubicBezTo>
                  <a:cubicBezTo>
                    <a:pt x="2740" y="30"/>
                    <a:pt x="2710" y="0"/>
                    <a:pt x="2672" y="0"/>
                  </a:cubicBezTo>
                </a:path>
              </a:pathLst>
            </a:custGeom>
            <a:solidFill>
              <a:srgbClr val="2DD573">
                <a:alpha val="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3" name="Rectangle 12">
            <a:extLst>
              <a:ext uri="{FF2B5EF4-FFF2-40B4-BE49-F238E27FC236}">
                <a16:creationId xmlns:a16="http://schemas.microsoft.com/office/drawing/2014/main" id="{CDFBB33E-6289-45C8-8519-AD7D7DD264ED}"/>
              </a:ext>
            </a:extLst>
          </p:cNvPr>
          <p:cNvSpPr/>
          <p:nvPr userDrawn="1"/>
        </p:nvSpPr>
        <p:spPr>
          <a:xfrm>
            <a:off x="0" y="6348951"/>
            <a:ext cx="12192000" cy="514350"/>
          </a:xfrm>
          <a:prstGeom prst="rect">
            <a:avLst/>
          </a:prstGeom>
          <a:gradFill>
            <a:gsLst>
              <a:gs pos="0">
                <a:srgbClr val="124042">
                  <a:alpha val="0"/>
                </a:srgbClr>
              </a:gs>
              <a:gs pos="100000">
                <a:srgbClr val="12404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610" tIns="54610" rIns="54610" bIns="54610" rtlCol="0" anchor="ctr"/>
          <a:lstStyle/>
          <a:p>
            <a:pPr algn="ctr"/>
            <a:endParaRPr lang="en-GB" sz="900">
              <a:solidFill>
                <a:schemeClr val="bg1"/>
              </a:solidFill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4263C6B4-50C5-4D9B-BB73-58F9E680457B}"/>
              </a:ext>
            </a:extLst>
          </p:cNvPr>
          <p:cNvSpPr/>
          <p:nvPr userDrawn="1"/>
        </p:nvSpPr>
        <p:spPr>
          <a:xfrm>
            <a:off x="-2" y="6321373"/>
            <a:ext cx="12189135" cy="5436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" name="object 20">
            <a:extLst>
              <a:ext uri="{FF2B5EF4-FFF2-40B4-BE49-F238E27FC236}">
                <a16:creationId xmlns:a16="http://schemas.microsoft.com/office/drawing/2014/main" id="{E9F7BC6B-8338-4B4A-AAEE-26EA54993A6C}"/>
              </a:ext>
            </a:extLst>
          </p:cNvPr>
          <p:cNvSpPr/>
          <p:nvPr userDrawn="1"/>
        </p:nvSpPr>
        <p:spPr>
          <a:xfrm>
            <a:off x="-2397871" y="6040438"/>
            <a:ext cx="682459" cy="356984"/>
          </a:xfrm>
          <a:prstGeom prst="rect">
            <a:avLst/>
          </a:pr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1">
            <a:extLst>
              <a:ext uri="{FF2B5EF4-FFF2-40B4-BE49-F238E27FC236}">
                <a16:creationId xmlns:a16="http://schemas.microsoft.com/office/drawing/2014/main" id="{14606144-1284-4EC0-A847-7664763E2EE3}"/>
              </a:ext>
            </a:extLst>
          </p:cNvPr>
          <p:cNvSpPr/>
          <p:nvPr userDrawn="1"/>
        </p:nvSpPr>
        <p:spPr>
          <a:xfrm>
            <a:off x="-1669145" y="6040438"/>
            <a:ext cx="682459" cy="356984"/>
          </a:xfrm>
          <a:prstGeom prst="rect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2">
            <a:extLst>
              <a:ext uri="{FF2B5EF4-FFF2-40B4-BE49-F238E27FC236}">
                <a16:creationId xmlns:a16="http://schemas.microsoft.com/office/drawing/2014/main" id="{15AF5EE1-F241-4B6E-A4E5-76CB1D0BDE57}"/>
              </a:ext>
            </a:extLst>
          </p:cNvPr>
          <p:cNvSpPr/>
          <p:nvPr userDrawn="1"/>
        </p:nvSpPr>
        <p:spPr>
          <a:xfrm>
            <a:off x="-940406" y="6040438"/>
            <a:ext cx="682459" cy="356984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3">
            <a:extLst>
              <a:ext uri="{FF2B5EF4-FFF2-40B4-BE49-F238E27FC236}">
                <a16:creationId xmlns:a16="http://schemas.microsoft.com/office/drawing/2014/main" id="{692E4121-4151-47DE-BA1B-60C069E092FF}"/>
              </a:ext>
            </a:extLst>
          </p:cNvPr>
          <p:cNvSpPr/>
          <p:nvPr userDrawn="1"/>
        </p:nvSpPr>
        <p:spPr>
          <a:xfrm>
            <a:off x="-2397871" y="6468504"/>
            <a:ext cx="682459" cy="356984"/>
          </a:xfrm>
          <a:prstGeom prst="rect">
            <a:avLst/>
          </a:pr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24">
            <a:extLst>
              <a:ext uri="{FF2B5EF4-FFF2-40B4-BE49-F238E27FC236}">
                <a16:creationId xmlns:a16="http://schemas.microsoft.com/office/drawing/2014/main" id="{3533DA4C-9666-4F1D-9987-BA147CD79F45}"/>
              </a:ext>
            </a:extLst>
          </p:cNvPr>
          <p:cNvSpPr/>
          <p:nvPr userDrawn="1"/>
        </p:nvSpPr>
        <p:spPr>
          <a:xfrm>
            <a:off x="-1669145" y="6468504"/>
            <a:ext cx="682459" cy="356984"/>
          </a:xfrm>
          <a:prstGeom prst="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25">
            <a:extLst>
              <a:ext uri="{FF2B5EF4-FFF2-40B4-BE49-F238E27FC236}">
                <a16:creationId xmlns:a16="http://schemas.microsoft.com/office/drawing/2014/main" id="{A1E62F65-A7D9-4032-B429-6E8A14F82C9A}"/>
              </a:ext>
            </a:extLst>
          </p:cNvPr>
          <p:cNvSpPr/>
          <p:nvPr userDrawn="1"/>
        </p:nvSpPr>
        <p:spPr>
          <a:xfrm>
            <a:off x="-940406" y="6468504"/>
            <a:ext cx="682459" cy="356984"/>
          </a:xfrm>
          <a:prstGeom prst="rect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32" name="object 79">
            <a:extLst>
              <a:ext uri="{FF2B5EF4-FFF2-40B4-BE49-F238E27FC236}">
                <a16:creationId xmlns:a16="http://schemas.microsoft.com/office/drawing/2014/main" id="{0F810C08-4456-43DF-8A48-FB9A16281EE7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891140055"/>
              </p:ext>
            </p:extLst>
          </p:nvPr>
        </p:nvGraphicFramePr>
        <p:xfrm>
          <a:off x="-1104142" y="0"/>
          <a:ext cx="703580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213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2375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3" name="object 79">
            <a:extLst>
              <a:ext uri="{FF2B5EF4-FFF2-40B4-BE49-F238E27FC236}">
                <a16:creationId xmlns:a16="http://schemas.microsoft.com/office/drawing/2014/main" id="{38B4D860-4906-4AE2-9578-45AE9287D7C1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343374484"/>
              </p:ext>
            </p:extLst>
          </p:nvPr>
        </p:nvGraphicFramePr>
        <p:xfrm>
          <a:off x="-1104142" y="85527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33F4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B677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AD0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4" name="object 79">
            <a:extLst>
              <a:ext uri="{FF2B5EF4-FFF2-40B4-BE49-F238E27FC236}">
                <a16:creationId xmlns:a16="http://schemas.microsoft.com/office/drawing/2014/main" id="{6FC1CF93-E2D7-4BCB-929D-89A3C4497294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622441199"/>
              </p:ext>
            </p:extLst>
          </p:nvPr>
        </p:nvGraphicFramePr>
        <p:xfrm>
          <a:off x="-1104142" y="1710550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C254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2466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1B0E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5" name="object 79">
            <a:extLst>
              <a:ext uri="{FF2B5EF4-FFF2-40B4-BE49-F238E27FC236}">
                <a16:creationId xmlns:a16="http://schemas.microsoft.com/office/drawing/2014/main" id="{5934ADF4-ED57-4A95-8DE7-B97517C34F6E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577810452"/>
              </p:ext>
            </p:extLst>
          </p:nvPr>
        </p:nvGraphicFramePr>
        <p:xfrm>
          <a:off x="-1104142" y="256582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2404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5636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D57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6" name="object 79">
            <a:extLst>
              <a:ext uri="{FF2B5EF4-FFF2-40B4-BE49-F238E27FC236}">
                <a16:creationId xmlns:a16="http://schemas.microsoft.com/office/drawing/2014/main" id="{F0BCD050-C1BB-4028-9F51-FA7DA910E4C5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619298903"/>
              </p:ext>
            </p:extLst>
          </p:nvPr>
        </p:nvGraphicFramePr>
        <p:xfrm>
          <a:off x="-1104142" y="3421100"/>
          <a:ext cx="727074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59E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D32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C20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7" name="object 79">
            <a:extLst>
              <a:ext uri="{FF2B5EF4-FFF2-40B4-BE49-F238E27FC236}">
                <a16:creationId xmlns:a16="http://schemas.microsoft.com/office/drawing/2014/main" id="{50CB1190-FEB0-4F48-80C5-C93C16324473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989019848"/>
              </p:ext>
            </p:extLst>
          </p:nvPr>
        </p:nvGraphicFramePr>
        <p:xfrm>
          <a:off x="-1104142" y="427637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572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932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83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8" name="object 79">
            <a:extLst>
              <a:ext uri="{FF2B5EF4-FFF2-40B4-BE49-F238E27FC236}">
                <a16:creationId xmlns:a16="http://schemas.microsoft.com/office/drawing/2014/main" id="{B26EA2F9-9EC4-4487-B784-997D5DBDFDED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99371872"/>
              </p:ext>
            </p:extLst>
          </p:nvPr>
        </p:nvGraphicFramePr>
        <p:xfrm>
          <a:off x="-1104142" y="5131651"/>
          <a:ext cx="703579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3163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75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8D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39" name="TextBox 38">
            <a:extLst>
              <a:ext uri="{FF2B5EF4-FFF2-40B4-BE49-F238E27FC236}">
                <a16:creationId xmlns:a16="http://schemas.microsoft.com/office/drawing/2014/main" id="{F7D7E420-F22C-4A78-A69C-571E91F3F865}"/>
              </a:ext>
            </a:extLst>
          </p:cNvPr>
          <p:cNvSpPr txBox="1"/>
          <p:nvPr userDrawn="1"/>
        </p:nvSpPr>
        <p:spPr>
          <a:xfrm>
            <a:off x="0" y="0"/>
            <a:ext cx="121920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OFFICIAL</a:t>
            </a: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869B0B06-11E0-4C20-8A31-39CC9A4E5962}"/>
              </a:ext>
            </a:extLst>
          </p:cNvPr>
          <p:cNvSpPr/>
          <p:nvPr userDrawn="1"/>
        </p:nvSpPr>
        <p:spPr>
          <a:xfrm>
            <a:off x="3000" y="6215139"/>
            <a:ext cx="12186000" cy="144000"/>
          </a:xfrm>
          <a:prstGeom prst="rect">
            <a:avLst/>
          </a:prstGeom>
          <a:solidFill>
            <a:srgbClr val="2DD5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729845022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98BAE149-3139-46ED-A337-F5F3E02284B2}"/>
              </a:ext>
            </a:extLst>
          </p:cNvPr>
          <p:cNvSpPr/>
          <p:nvPr userDrawn="1"/>
        </p:nvSpPr>
        <p:spPr>
          <a:xfrm>
            <a:off x="2864" y="0"/>
            <a:ext cx="12189135" cy="6233886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98550AB2-DF50-45E5-A479-F9069963E41C}"/>
              </a:ext>
            </a:extLst>
          </p:cNvPr>
          <p:cNvSpPr/>
          <p:nvPr userDrawn="1"/>
        </p:nvSpPr>
        <p:spPr>
          <a:xfrm rot="4627839">
            <a:off x="-5308869" y="-3800742"/>
            <a:ext cx="13559074" cy="12987473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chemeClr val="bg2">
              <a:alpha val="3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2CAB38C-5F38-4824-BA5B-9B6A2BB378C1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/>
        <p:txBody>
          <a:bodyPr lIns="0"/>
          <a:lstStyle>
            <a:lvl1pPr>
              <a:defRPr sz="3200">
                <a:solidFill>
                  <a:srgbClr val="2C363E"/>
                </a:solidFill>
              </a:defRPr>
            </a:lvl1pPr>
          </a:lstStyle>
          <a:p>
            <a:r>
              <a:rPr lang="en-US"/>
              <a:t>Text slide</a:t>
            </a:r>
            <a:endParaRPr lang="en-GB"/>
          </a:p>
        </p:txBody>
      </p:sp>
      <p:sp>
        <p:nvSpPr>
          <p:cNvPr id="6" name="Text Placeholder 5"/>
          <p:cNvSpPr>
            <a:spLocks noGrp="1"/>
          </p:cNvSpPr>
          <p:nvPr userDrawn="1">
            <p:ph type="body" sz="quarter" idx="12"/>
          </p:nvPr>
        </p:nvSpPr>
        <p:spPr>
          <a:xfrm>
            <a:off x="839788" y="1820863"/>
            <a:ext cx="10512425" cy="4248150"/>
          </a:xfrm>
        </p:spPr>
        <p:txBody>
          <a:bodyPr lIns="0"/>
          <a:lstStyle>
            <a:lvl1pPr>
              <a:defRPr sz="1600">
                <a:solidFill>
                  <a:srgbClr val="2C363E"/>
                </a:solidFill>
              </a:defRPr>
            </a:lvl1pPr>
            <a:lvl2pPr>
              <a:defRPr sz="1400">
                <a:solidFill>
                  <a:srgbClr val="2C363E"/>
                </a:solidFill>
              </a:defRPr>
            </a:lvl2pPr>
            <a:lvl3pPr>
              <a:defRPr sz="1400">
                <a:solidFill>
                  <a:srgbClr val="2C363E"/>
                </a:solidFill>
              </a:defRPr>
            </a:lvl3pPr>
            <a:lvl4pPr>
              <a:defRPr sz="1400">
                <a:solidFill>
                  <a:srgbClr val="2C363E"/>
                </a:solidFill>
              </a:defRPr>
            </a:lvl4pPr>
            <a:lvl5pPr>
              <a:defRPr sz="1400">
                <a:solidFill>
                  <a:srgbClr val="2C363E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CDFBB33E-6289-45C8-8519-AD7D7DD264ED}"/>
              </a:ext>
            </a:extLst>
          </p:cNvPr>
          <p:cNvSpPr/>
          <p:nvPr userDrawn="1"/>
        </p:nvSpPr>
        <p:spPr>
          <a:xfrm>
            <a:off x="0" y="6348951"/>
            <a:ext cx="12192000" cy="514350"/>
          </a:xfrm>
          <a:prstGeom prst="rect">
            <a:avLst/>
          </a:prstGeom>
          <a:gradFill>
            <a:gsLst>
              <a:gs pos="0">
                <a:srgbClr val="124042">
                  <a:alpha val="0"/>
                </a:srgbClr>
              </a:gs>
              <a:gs pos="100000">
                <a:srgbClr val="12404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610" tIns="54610" rIns="54610" bIns="54610" rtlCol="0" anchor="ctr"/>
          <a:lstStyle/>
          <a:p>
            <a:pPr algn="ctr"/>
            <a:endParaRPr lang="en-GB" sz="900">
              <a:solidFill>
                <a:schemeClr val="bg1"/>
              </a:solidFill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4263C6B4-50C5-4D9B-BB73-58F9E680457B}"/>
              </a:ext>
            </a:extLst>
          </p:cNvPr>
          <p:cNvSpPr/>
          <p:nvPr userDrawn="1"/>
        </p:nvSpPr>
        <p:spPr>
          <a:xfrm>
            <a:off x="-2" y="6321373"/>
            <a:ext cx="12192002" cy="5436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" name="object 20">
            <a:extLst>
              <a:ext uri="{FF2B5EF4-FFF2-40B4-BE49-F238E27FC236}">
                <a16:creationId xmlns:a16="http://schemas.microsoft.com/office/drawing/2014/main" id="{E9F7BC6B-8338-4B4A-AAEE-26EA54993A6C}"/>
              </a:ext>
            </a:extLst>
          </p:cNvPr>
          <p:cNvSpPr/>
          <p:nvPr userDrawn="1"/>
        </p:nvSpPr>
        <p:spPr>
          <a:xfrm>
            <a:off x="-2397871" y="6040438"/>
            <a:ext cx="682459" cy="356984"/>
          </a:xfrm>
          <a:prstGeom prst="rect">
            <a:avLst/>
          </a:pr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1">
            <a:extLst>
              <a:ext uri="{FF2B5EF4-FFF2-40B4-BE49-F238E27FC236}">
                <a16:creationId xmlns:a16="http://schemas.microsoft.com/office/drawing/2014/main" id="{14606144-1284-4EC0-A847-7664763E2EE3}"/>
              </a:ext>
            </a:extLst>
          </p:cNvPr>
          <p:cNvSpPr/>
          <p:nvPr userDrawn="1"/>
        </p:nvSpPr>
        <p:spPr>
          <a:xfrm>
            <a:off x="-1669145" y="6040438"/>
            <a:ext cx="682459" cy="356984"/>
          </a:xfrm>
          <a:prstGeom prst="rect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2">
            <a:extLst>
              <a:ext uri="{FF2B5EF4-FFF2-40B4-BE49-F238E27FC236}">
                <a16:creationId xmlns:a16="http://schemas.microsoft.com/office/drawing/2014/main" id="{15AF5EE1-F241-4B6E-A4E5-76CB1D0BDE57}"/>
              </a:ext>
            </a:extLst>
          </p:cNvPr>
          <p:cNvSpPr/>
          <p:nvPr userDrawn="1"/>
        </p:nvSpPr>
        <p:spPr>
          <a:xfrm>
            <a:off x="-940406" y="6040438"/>
            <a:ext cx="682459" cy="356984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3">
            <a:extLst>
              <a:ext uri="{FF2B5EF4-FFF2-40B4-BE49-F238E27FC236}">
                <a16:creationId xmlns:a16="http://schemas.microsoft.com/office/drawing/2014/main" id="{692E4121-4151-47DE-BA1B-60C069E092FF}"/>
              </a:ext>
            </a:extLst>
          </p:cNvPr>
          <p:cNvSpPr/>
          <p:nvPr userDrawn="1"/>
        </p:nvSpPr>
        <p:spPr>
          <a:xfrm>
            <a:off x="-2397871" y="6468504"/>
            <a:ext cx="682459" cy="356984"/>
          </a:xfrm>
          <a:prstGeom prst="rect">
            <a:avLst/>
          </a:pr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24">
            <a:extLst>
              <a:ext uri="{FF2B5EF4-FFF2-40B4-BE49-F238E27FC236}">
                <a16:creationId xmlns:a16="http://schemas.microsoft.com/office/drawing/2014/main" id="{3533DA4C-9666-4F1D-9987-BA147CD79F45}"/>
              </a:ext>
            </a:extLst>
          </p:cNvPr>
          <p:cNvSpPr/>
          <p:nvPr userDrawn="1"/>
        </p:nvSpPr>
        <p:spPr>
          <a:xfrm>
            <a:off x="-1669145" y="6468504"/>
            <a:ext cx="682459" cy="356984"/>
          </a:xfrm>
          <a:prstGeom prst="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25">
            <a:extLst>
              <a:ext uri="{FF2B5EF4-FFF2-40B4-BE49-F238E27FC236}">
                <a16:creationId xmlns:a16="http://schemas.microsoft.com/office/drawing/2014/main" id="{A1E62F65-A7D9-4032-B429-6E8A14F82C9A}"/>
              </a:ext>
            </a:extLst>
          </p:cNvPr>
          <p:cNvSpPr/>
          <p:nvPr userDrawn="1"/>
        </p:nvSpPr>
        <p:spPr>
          <a:xfrm>
            <a:off x="-940406" y="6468504"/>
            <a:ext cx="682459" cy="356984"/>
          </a:xfrm>
          <a:prstGeom prst="rect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32" name="object 79">
            <a:extLst>
              <a:ext uri="{FF2B5EF4-FFF2-40B4-BE49-F238E27FC236}">
                <a16:creationId xmlns:a16="http://schemas.microsoft.com/office/drawing/2014/main" id="{0F810C08-4456-43DF-8A48-FB9A16281EE7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764452680"/>
              </p:ext>
            </p:extLst>
          </p:nvPr>
        </p:nvGraphicFramePr>
        <p:xfrm>
          <a:off x="-1104142" y="0"/>
          <a:ext cx="703580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213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2375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3" name="object 79">
            <a:extLst>
              <a:ext uri="{FF2B5EF4-FFF2-40B4-BE49-F238E27FC236}">
                <a16:creationId xmlns:a16="http://schemas.microsoft.com/office/drawing/2014/main" id="{38B4D860-4906-4AE2-9578-45AE9287D7C1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562894051"/>
              </p:ext>
            </p:extLst>
          </p:nvPr>
        </p:nvGraphicFramePr>
        <p:xfrm>
          <a:off x="-1104142" y="85527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33F4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B677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AD0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4" name="object 79">
            <a:extLst>
              <a:ext uri="{FF2B5EF4-FFF2-40B4-BE49-F238E27FC236}">
                <a16:creationId xmlns:a16="http://schemas.microsoft.com/office/drawing/2014/main" id="{6FC1CF93-E2D7-4BCB-929D-89A3C4497294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17979178"/>
              </p:ext>
            </p:extLst>
          </p:nvPr>
        </p:nvGraphicFramePr>
        <p:xfrm>
          <a:off x="-1104142" y="1710550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C254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2466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1B0E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5" name="object 79">
            <a:extLst>
              <a:ext uri="{FF2B5EF4-FFF2-40B4-BE49-F238E27FC236}">
                <a16:creationId xmlns:a16="http://schemas.microsoft.com/office/drawing/2014/main" id="{5934ADF4-ED57-4A95-8DE7-B97517C34F6E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654104803"/>
              </p:ext>
            </p:extLst>
          </p:nvPr>
        </p:nvGraphicFramePr>
        <p:xfrm>
          <a:off x="-1104142" y="256582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2404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5636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D57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6" name="object 79">
            <a:extLst>
              <a:ext uri="{FF2B5EF4-FFF2-40B4-BE49-F238E27FC236}">
                <a16:creationId xmlns:a16="http://schemas.microsoft.com/office/drawing/2014/main" id="{F0BCD050-C1BB-4028-9F51-FA7DA910E4C5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203475487"/>
              </p:ext>
            </p:extLst>
          </p:nvPr>
        </p:nvGraphicFramePr>
        <p:xfrm>
          <a:off x="-1104142" y="3421100"/>
          <a:ext cx="727074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59E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D32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C20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7" name="object 79">
            <a:extLst>
              <a:ext uri="{FF2B5EF4-FFF2-40B4-BE49-F238E27FC236}">
                <a16:creationId xmlns:a16="http://schemas.microsoft.com/office/drawing/2014/main" id="{50CB1190-FEB0-4F48-80C5-C93C16324473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942445407"/>
              </p:ext>
            </p:extLst>
          </p:nvPr>
        </p:nvGraphicFramePr>
        <p:xfrm>
          <a:off x="-1104142" y="427637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572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932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83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8" name="object 79">
            <a:extLst>
              <a:ext uri="{FF2B5EF4-FFF2-40B4-BE49-F238E27FC236}">
                <a16:creationId xmlns:a16="http://schemas.microsoft.com/office/drawing/2014/main" id="{B26EA2F9-9EC4-4487-B784-997D5DBDFDED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138842294"/>
              </p:ext>
            </p:extLst>
          </p:nvPr>
        </p:nvGraphicFramePr>
        <p:xfrm>
          <a:off x="-1104142" y="5131651"/>
          <a:ext cx="703579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3163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75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8D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39" name="TextBox 38">
            <a:extLst>
              <a:ext uri="{FF2B5EF4-FFF2-40B4-BE49-F238E27FC236}">
                <a16:creationId xmlns:a16="http://schemas.microsoft.com/office/drawing/2014/main" id="{F7D7E420-F22C-4A78-A69C-571E91F3F865}"/>
              </a:ext>
            </a:extLst>
          </p:cNvPr>
          <p:cNvSpPr txBox="1"/>
          <p:nvPr userDrawn="1"/>
        </p:nvSpPr>
        <p:spPr>
          <a:xfrm>
            <a:off x="0" y="0"/>
            <a:ext cx="121920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OFFICIAL</a:t>
            </a: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869B0B06-11E0-4C20-8A31-39CC9A4E5962}"/>
              </a:ext>
            </a:extLst>
          </p:cNvPr>
          <p:cNvSpPr/>
          <p:nvPr userDrawn="1"/>
        </p:nvSpPr>
        <p:spPr>
          <a:xfrm>
            <a:off x="3000" y="6215139"/>
            <a:ext cx="12189000" cy="144000"/>
          </a:xfrm>
          <a:prstGeom prst="rect">
            <a:avLst/>
          </a:prstGeom>
          <a:solidFill>
            <a:srgbClr val="00945F"/>
          </a:solidFill>
          <a:ln>
            <a:solidFill>
              <a:srgbClr val="00945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3" name="Slide Number Placeholder 5">
            <a:extLst>
              <a:ext uri="{FF2B5EF4-FFF2-40B4-BE49-F238E27FC236}">
                <a16:creationId xmlns:a16="http://schemas.microsoft.com/office/drawing/2014/main" id="{A3457AF5-BD9E-4C65-AF3F-E0C79789C974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>
          <a:xfrm>
            <a:off x="11520622" y="6461097"/>
            <a:ext cx="490490" cy="290058"/>
          </a:xfrm>
          <a:prstGeom prst="rect">
            <a:avLst/>
          </a:prstGeom>
        </p:spPr>
        <p:txBody>
          <a:bodyPr anchor="ctr"/>
          <a:lstStyle>
            <a:lvl1pPr algn="ctr"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fld id="{F3598578-A3F4-4F1D-BA4D-CB8A7D70A440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62563278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98BAE149-3139-46ED-A337-F5F3E02284B2}"/>
              </a:ext>
            </a:extLst>
          </p:cNvPr>
          <p:cNvSpPr/>
          <p:nvPr userDrawn="1"/>
        </p:nvSpPr>
        <p:spPr>
          <a:xfrm>
            <a:off x="2864" y="0"/>
            <a:ext cx="12189135" cy="6233886"/>
          </a:xfrm>
          <a:prstGeom prst="rect">
            <a:avLst/>
          </a:prstGeom>
          <a:solidFill>
            <a:srgbClr val="FFFFFF">
              <a:alpha val="9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C1412074-8D8D-427C-AE1D-7069604B5FA0}"/>
              </a:ext>
            </a:extLst>
          </p:cNvPr>
          <p:cNvSpPr/>
          <p:nvPr userDrawn="1"/>
        </p:nvSpPr>
        <p:spPr>
          <a:xfrm rot="4627839">
            <a:off x="3154850" y="2499000"/>
            <a:ext cx="7017334" cy="6721509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rgbClr val="2DD573">
              <a:alpha val="9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98550AB2-DF50-45E5-A479-F9069963E41C}"/>
              </a:ext>
            </a:extLst>
          </p:cNvPr>
          <p:cNvSpPr/>
          <p:nvPr userDrawn="1"/>
        </p:nvSpPr>
        <p:spPr>
          <a:xfrm rot="4627839">
            <a:off x="-5308869" y="-3800742"/>
            <a:ext cx="13559074" cy="12987473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chemeClr val="bg2">
              <a:alpha val="3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F758486-3896-431C-BC57-C2D44E18C854}"/>
              </a:ext>
            </a:extLst>
          </p:cNvPr>
          <p:cNvGrpSpPr/>
          <p:nvPr userDrawn="1"/>
        </p:nvGrpSpPr>
        <p:grpSpPr>
          <a:xfrm>
            <a:off x="2433750" y="1808163"/>
            <a:ext cx="8918462" cy="9683037"/>
            <a:chOff x="-515073" y="2466975"/>
            <a:chExt cx="27159008" cy="29487334"/>
          </a:xfrm>
        </p:grpSpPr>
        <p:sp>
          <p:nvSpPr>
            <p:cNvPr id="11" name="Freeform 5">
              <a:extLst>
                <a:ext uri="{FF2B5EF4-FFF2-40B4-BE49-F238E27FC236}">
                  <a16:creationId xmlns:a16="http://schemas.microsoft.com/office/drawing/2014/main" id="{BAFEA914-86AE-48DE-AF01-8A8699186A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23711" y="7742596"/>
              <a:ext cx="24220224" cy="24211713"/>
            </a:xfrm>
            <a:custGeom>
              <a:avLst/>
              <a:gdLst>
                <a:gd name="T0" fmla="*/ 2672 w 2740"/>
                <a:gd name="T1" fmla="*/ 0 h 2739"/>
                <a:gd name="T2" fmla="*/ 1779 w 2740"/>
                <a:gd name="T3" fmla="*/ 0 h 2739"/>
                <a:gd name="T4" fmla="*/ 1731 w 2740"/>
                <a:gd name="T5" fmla="*/ 19 h 2739"/>
                <a:gd name="T6" fmla="*/ 0 w 2740"/>
                <a:gd name="T7" fmla="*/ 1750 h 2739"/>
                <a:gd name="T8" fmla="*/ 990 w 2740"/>
                <a:gd name="T9" fmla="*/ 2739 h 2739"/>
                <a:gd name="T10" fmla="*/ 1563 w 2740"/>
                <a:gd name="T11" fmla="*/ 2164 h 2739"/>
                <a:gd name="T12" fmla="*/ 1565 w 2740"/>
                <a:gd name="T13" fmla="*/ 2166 h 2739"/>
                <a:gd name="T14" fmla="*/ 2720 w 2740"/>
                <a:gd name="T15" fmla="*/ 1008 h 2739"/>
                <a:gd name="T16" fmla="*/ 2740 w 2740"/>
                <a:gd name="T17" fmla="*/ 960 h 2739"/>
                <a:gd name="T18" fmla="*/ 2740 w 2740"/>
                <a:gd name="T19" fmla="*/ 68 h 2739"/>
                <a:gd name="T20" fmla="*/ 2672 w 2740"/>
                <a:gd name="T21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0" h="2739">
                  <a:moveTo>
                    <a:pt x="2672" y="0"/>
                  </a:moveTo>
                  <a:cubicBezTo>
                    <a:pt x="1779" y="0"/>
                    <a:pt x="1779" y="0"/>
                    <a:pt x="1779" y="0"/>
                  </a:cubicBezTo>
                  <a:cubicBezTo>
                    <a:pt x="1761" y="0"/>
                    <a:pt x="1744" y="7"/>
                    <a:pt x="1731" y="19"/>
                  </a:cubicBezTo>
                  <a:cubicBezTo>
                    <a:pt x="0" y="1750"/>
                    <a:pt x="0" y="1750"/>
                    <a:pt x="0" y="1750"/>
                  </a:cubicBezTo>
                  <a:cubicBezTo>
                    <a:pt x="990" y="2739"/>
                    <a:pt x="990" y="2739"/>
                    <a:pt x="990" y="2739"/>
                  </a:cubicBezTo>
                  <a:cubicBezTo>
                    <a:pt x="1563" y="2164"/>
                    <a:pt x="1563" y="2164"/>
                    <a:pt x="1563" y="2164"/>
                  </a:cubicBezTo>
                  <a:cubicBezTo>
                    <a:pt x="1565" y="2166"/>
                    <a:pt x="1565" y="2166"/>
                    <a:pt x="1565" y="2166"/>
                  </a:cubicBezTo>
                  <a:cubicBezTo>
                    <a:pt x="2720" y="1008"/>
                    <a:pt x="2720" y="1008"/>
                    <a:pt x="2720" y="1008"/>
                  </a:cubicBezTo>
                  <a:cubicBezTo>
                    <a:pt x="2733" y="995"/>
                    <a:pt x="2740" y="978"/>
                    <a:pt x="2740" y="960"/>
                  </a:cubicBezTo>
                  <a:cubicBezTo>
                    <a:pt x="2740" y="68"/>
                    <a:pt x="2740" y="68"/>
                    <a:pt x="2740" y="68"/>
                  </a:cubicBezTo>
                  <a:cubicBezTo>
                    <a:pt x="2740" y="30"/>
                    <a:pt x="2710" y="0"/>
                    <a:pt x="2672" y="0"/>
                  </a:cubicBezTo>
                </a:path>
              </a:pathLst>
            </a:custGeom>
            <a:solidFill>
              <a:schemeClr val="bg1">
                <a:alpha val="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" name="Freeform 5">
              <a:extLst>
                <a:ext uri="{FF2B5EF4-FFF2-40B4-BE49-F238E27FC236}">
                  <a16:creationId xmlns:a16="http://schemas.microsoft.com/office/drawing/2014/main" id="{11FB0001-141B-4177-9CA8-1C761D7325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15073" y="2466975"/>
              <a:ext cx="24220224" cy="24211713"/>
            </a:xfrm>
            <a:custGeom>
              <a:avLst/>
              <a:gdLst>
                <a:gd name="T0" fmla="*/ 2672 w 2740"/>
                <a:gd name="T1" fmla="*/ 0 h 2739"/>
                <a:gd name="T2" fmla="*/ 1779 w 2740"/>
                <a:gd name="T3" fmla="*/ 0 h 2739"/>
                <a:gd name="T4" fmla="*/ 1731 w 2740"/>
                <a:gd name="T5" fmla="*/ 19 h 2739"/>
                <a:gd name="T6" fmla="*/ 0 w 2740"/>
                <a:gd name="T7" fmla="*/ 1750 h 2739"/>
                <a:gd name="T8" fmla="*/ 990 w 2740"/>
                <a:gd name="T9" fmla="*/ 2739 h 2739"/>
                <a:gd name="T10" fmla="*/ 1563 w 2740"/>
                <a:gd name="T11" fmla="*/ 2164 h 2739"/>
                <a:gd name="T12" fmla="*/ 1565 w 2740"/>
                <a:gd name="T13" fmla="*/ 2166 h 2739"/>
                <a:gd name="T14" fmla="*/ 2720 w 2740"/>
                <a:gd name="T15" fmla="*/ 1008 h 2739"/>
                <a:gd name="T16" fmla="*/ 2740 w 2740"/>
                <a:gd name="T17" fmla="*/ 960 h 2739"/>
                <a:gd name="T18" fmla="*/ 2740 w 2740"/>
                <a:gd name="T19" fmla="*/ 68 h 2739"/>
                <a:gd name="T20" fmla="*/ 2672 w 2740"/>
                <a:gd name="T21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0" h="2739">
                  <a:moveTo>
                    <a:pt x="2672" y="0"/>
                  </a:moveTo>
                  <a:cubicBezTo>
                    <a:pt x="1779" y="0"/>
                    <a:pt x="1779" y="0"/>
                    <a:pt x="1779" y="0"/>
                  </a:cubicBezTo>
                  <a:cubicBezTo>
                    <a:pt x="1761" y="0"/>
                    <a:pt x="1744" y="7"/>
                    <a:pt x="1731" y="19"/>
                  </a:cubicBezTo>
                  <a:cubicBezTo>
                    <a:pt x="0" y="1750"/>
                    <a:pt x="0" y="1750"/>
                    <a:pt x="0" y="1750"/>
                  </a:cubicBezTo>
                  <a:cubicBezTo>
                    <a:pt x="990" y="2739"/>
                    <a:pt x="990" y="2739"/>
                    <a:pt x="990" y="2739"/>
                  </a:cubicBezTo>
                  <a:cubicBezTo>
                    <a:pt x="1563" y="2164"/>
                    <a:pt x="1563" y="2164"/>
                    <a:pt x="1563" y="2164"/>
                  </a:cubicBezTo>
                  <a:cubicBezTo>
                    <a:pt x="1565" y="2166"/>
                    <a:pt x="1565" y="2166"/>
                    <a:pt x="1565" y="2166"/>
                  </a:cubicBezTo>
                  <a:cubicBezTo>
                    <a:pt x="2720" y="1008"/>
                    <a:pt x="2720" y="1008"/>
                    <a:pt x="2720" y="1008"/>
                  </a:cubicBezTo>
                  <a:cubicBezTo>
                    <a:pt x="2733" y="995"/>
                    <a:pt x="2740" y="978"/>
                    <a:pt x="2740" y="960"/>
                  </a:cubicBezTo>
                  <a:cubicBezTo>
                    <a:pt x="2740" y="68"/>
                    <a:pt x="2740" y="68"/>
                    <a:pt x="2740" y="68"/>
                  </a:cubicBezTo>
                  <a:cubicBezTo>
                    <a:pt x="2740" y="30"/>
                    <a:pt x="2710" y="0"/>
                    <a:pt x="2672" y="0"/>
                  </a:cubicBezTo>
                </a:path>
              </a:pathLst>
            </a:custGeom>
            <a:solidFill>
              <a:srgbClr val="2DD573">
                <a:alpha val="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3" name="Rectangle 12">
            <a:extLst>
              <a:ext uri="{FF2B5EF4-FFF2-40B4-BE49-F238E27FC236}">
                <a16:creationId xmlns:a16="http://schemas.microsoft.com/office/drawing/2014/main" id="{CDFBB33E-6289-45C8-8519-AD7D7DD264ED}"/>
              </a:ext>
            </a:extLst>
          </p:cNvPr>
          <p:cNvSpPr/>
          <p:nvPr userDrawn="1"/>
        </p:nvSpPr>
        <p:spPr>
          <a:xfrm>
            <a:off x="0" y="6348951"/>
            <a:ext cx="12192000" cy="514350"/>
          </a:xfrm>
          <a:prstGeom prst="rect">
            <a:avLst/>
          </a:prstGeom>
          <a:gradFill>
            <a:gsLst>
              <a:gs pos="0">
                <a:srgbClr val="124042">
                  <a:alpha val="0"/>
                </a:srgbClr>
              </a:gs>
              <a:gs pos="100000">
                <a:srgbClr val="12404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610" tIns="54610" rIns="54610" bIns="54610" rtlCol="0" anchor="ctr"/>
          <a:lstStyle/>
          <a:p>
            <a:pPr algn="ctr"/>
            <a:endParaRPr lang="en-GB" sz="900">
              <a:solidFill>
                <a:schemeClr val="bg1"/>
              </a:solidFill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4263C6B4-50C5-4D9B-BB73-58F9E680457B}"/>
              </a:ext>
            </a:extLst>
          </p:cNvPr>
          <p:cNvSpPr/>
          <p:nvPr userDrawn="1"/>
        </p:nvSpPr>
        <p:spPr>
          <a:xfrm>
            <a:off x="-2" y="6321373"/>
            <a:ext cx="12189135" cy="543600"/>
          </a:xfrm>
          <a:prstGeom prst="rect">
            <a:avLst/>
          </a:prstGeom>
          <a:solidFill>
            <a:srgbClr val="FFFFFF">
              <a:alpha val="9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" name="object 20">
            <a:extLst>
              <a:ext uri="{FF2B5EF4-FFF2-40B4-BE49-F238E27FC236}">
                <a16:creationId xmlns:a16="http://schemas.microsoft.com/office/drawing/2014/main" id="{E9F7BC6B-8338-4B4A-AAEE-26EA54993A6C}"/>
              </a:ext>
            </a:extLst>
          </p:cNvPr>
          <p:cNvSpPr/>
          <p:nvPr userDrawn="1"/>
        </p:nvSpPr>
        <p:spPr>
          <a:xfrm>
            <a:off x="-2397871" y="6040438"/>
            <a:ext cx="682459" cy="356984"/>
          </a:xfrm>
          <a:prstGeom prst="rect">
            <a:avLst/>
          </a:pr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1">
            <a:extLst>
              <a:ext uri="{FF2B5EF4-FFF2-40B4-BE49-F238E27FC236}">
                <a16:creationId xmlns:a16="http://schemas.microsoft.com/office/drawing/2014/main" id="{14606144-1284-4EC0-A847-7664763E2EE3}"/>
              </a:ext>
            </a:extLst>
          </p:cNvPr>
          <p:cNvSpPr/>
          <p:nvPr userDrawn="1"/>
        </p:nvSpPr>
        <p:spPr>
          <a:xfrm>
            <a:off x="-1669145" y="6040438"/>
            <a:ext cx="682459" cy="356984"/>
          </a:xfrm>
          <a:prstGeom prst="rect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2">
            <a:extLst>
              <a:ext uri="{FF2B5EF4-FFF2-40B4-BE49-F238E27FC236}">
                <a16:creationId xmlns:a16="http://schemas.microsoft.com/office/drawing/2014/main" id="{15AF5EE1-F241-4B6E-A4E5-76CB1D0BDE57}"/>
              </a:ext>
            </a:extLst>
          </p:cNvPr>
          <p:cNvSpPr/>
          <p:nvPr userDrawn="1"/>
        </p:nvSpPr>
        <p:spPr>
          <a:xfrm>
            <a:off x="-940406" y="6040438"/>
            <a:ext cx="682459" cy="356984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3">
            <a:extLst>
              <a:ext uri="{FF2B5EF4-FFF2-40B4-BE49-F238E27FC236}">
                <a16:creationId xmlns:a16="http://schemas.microsoft.com/office/drawing/2014/main" id="{692E4121-4151-47DE-BA1B-60C069E092FF}"/>
              </a:ext>
            </a:extLst>
          </p:cNvPr>
          <p:cNvSpPr/>
          <p:nvPr userDrawn="1"/>
        </p:nvSpPr>
        <p:spPr>
          <a:xfrm>
            <a:off x="-2397871" y="6468504"/>
            <a:ext cx="682459" cy="356984"/>
          </a:xfrm>
          <a:prstGeom prst="rect">
            <a:avLst/>
          </a:pr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24">
            <a:extLst>
              <a:ext uri="{FF2B5EF4-FFF2-40B4-BE49-F238E27FC236}">
                <a16:creationId xmlns:a16="http://schemas.microsoft.com/office/drawing/2014/main" id="{3533DA4C-9666-4F1D-9987-BA147CD79F45}"/>
              </a:ext>
            </a:extLst>
          </p:cNvPr>
          <p:cNvSpPr/>
          <p:nvPr userDrawn="1"/>
        </p:nvSpPr>
        <p:spPr>
          <a:xfrm>
            <a:off x="-1669145" y="6468504"/>
            <a:ext cx="682459" cy="356984"/>
          </a:xfrm>
          <a:prstGeom prst="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25">
            <a:extLst>
              <a:ext uri="{FF2B5EF4-FFF2-40B4-BE49-F238E27FC236}">
                <a16:creationId xmlns:a16="http://schemas.microsoft.com/office/drawing/2014/main" id="{A1E62F65-A7D9-4032-B429-6E8A14F82C9A}"/>
              </a:ext>
            </a:extLst>
          </p:cNvPr>
          <p:cNvSpPr/>
          <p:nvPr userDrawn="1"/>
        </p:nvSpPr>
        <p:spPr>
          <a:xfrm>
            <a:off x="-940406" y="6468504"/>
            <a:ext cx="682459" cy="356984"/>
          </a:xfrm>
          <a:prstGeom prst="rect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32" name="object 79">
            <a:extLst>
              <a:ext uri="{FF2B5EF4-FFF2-40B4-BE49-F238E27FC236}">
                <a16:creationId xmlns:a16="http://schemas.microsoft.com/office/drawing/2014/main" id="{0F810C08-4456-43DF-8A48-FB9A16281EE7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625574237"/>
              </p:ext>
            </p:extLst>
          </p:nvPr>
        </p:nvGraphicFramePr>
        <p:xfrm>
          <a:off x="-1104142" y="0"/>
          <a:ext cx="703580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213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2375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3" name="object 79">
            <a:extLst>
              <a:ext uri="{FF2B5EF4-FFF2-40B4-BE49-F238E27FC236}">
                <a16:creationId xmlns:a16="http://schemas.microsoft.com/office/drawing/2014/main" id="{38B4D860-4906-4AE2-9578-45AE9287D7C1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183145909"/>
              </p:ext>
            </p:extLst>
          </p:nvPr>
        </p:nvGraphicFramePr>
        <p:xfrm>
          <a:off x="-1104142" y="85527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33F4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B677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AD0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4" name="object 79">
            <a:extLst>
              <a:ext uri="{FF2B5EF4-FFF2-40B4-BE49-F238E27FC236}">
                <a16:creationId xmlns:a16="http://schemas.microsoft.com/office/drawing/2014/main" id="{6FC1CF93-E2D7-4BCB-929D-89A3C4497294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301597645"/>
              </p:ext>
            </p:extLst>
          </p:nvPr>
        </p:nvGraphicFramePr>
        <p:xfrm>
          <a:off x="-1104142" y="1710550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C254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2466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1B0E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5" name="object 79">
            <a:extLst>
              <a:ext uri="{FF2B5EF4-FFF2-40B4-BE49-F238E27FC236}">
                <a16:creationId xmlns:a16="http://schemas.microsoft.com/office/drawing/2014/main" id="{5934ADF4-ED57-4A95-8DE7-B97517C34F6E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073504993"/>
              </p:ext>
            </p:extLst>
          </p:nvPr>
        </p:nvGraphicFramePr>
        <p:xfrm>
          <a:off x="-1104142" y="256582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2404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5636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D57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6" name="object 79">
            <a:extLst>
              <a:ext uri="{FF2B5EF4-FFF2-40B4-BE49-F238E27FC236}">
                <a16:creationId xmlns:a16="http://schemas.microsoft.com/office/drawing/2014/main" id="{F0BCD050-C1BB-4028-9F51-FA7DA910E4C5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820627391"/>
              </p:ext>
            </p:extLst>
          </p:nvPr>
        </p:nvGraphicFramePr>
        <p:xfrm>
          <a:off x="-1104142" y="3421100"/>
          <a:ext cx="727074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59E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D32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C20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7" name="object 79">
            <a:extLst>
              <a:ext uri="{FF2B5EF4-FFF2-40B4-BE49-F238E27FC236}">
                <a16:creationId xmlns:a16="http://schemas.microsoft.com/office/drawing/2014/main" id="{50CB1190-FEB0-4F48-80C5-C93C16324473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771160518"/>
              </p:ext>
            </p:extLst>
          </p:nvPr>
        </p:nvGraphicFramePr>
        <p:xfrm>
          <a:off x="-1104142" y="427637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572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932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83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8" name="object 79">
            <a:extLst>
              <a:ext uri="{FF2B5EF4-FFF2-40B4-BE49-F238E27FC236}">
                <a16:creationId xmlns:a16="http://schemas.microsoft.com/office/drawing/2014/main" id="{B26EA2F9-9EC4-4487-B784-997D5DBDFDED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652900886"/>
              </p:ext>
            </p:extLst>
          </p:nvPr>
        </p:nvGraphicFramePr>
        <p:xfrm>
          <a:off x="-1104142" y="5131651"/>
          <a:ext cx="703579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3163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75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8D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39" name="TextBox 38">
            <a:extLst>
              <a:ext uri="{FF2B5EF4-FFF2-40B4-BE49-F238E27FC236}">
                <a16:creationId xmlns:a16="http://schemas.microsoft.com/office/drawing/2014/main" id="{F7D7E420-F22C-4A78-A69C-571E91F3F865}"/>
              </a:ext>
            </a:extLst>
          </p:cNvPr>
          <p:cNvSpPr txBox="1"/>
          <p:nvPr userDrawn="1"/>
        </p:nvSpPr>
        <p:spPr>
          <a:xfrm>
            <a:off x="0" y="0"/>
            <a:ext cx="121920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OFFICIAL</a:t>
            </a: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869B0B06-11E0-4C20-8A31-39CC9A4E5962}"/>
              </a:ext>
            </a:extLst>
          </p:cNvPr>
          <p:cNvSpPr/>
          <p:nvPr userDrawn="1"/>
        </p:nvSpPr>
        <p:spPr>
          <a:xfrm>
            <a:off x="3000" y="6215139"/>
            <a:ext cx="12186000" cy="144000"/>
          </a:xfrm>
          <a:prstGeom prst="rect">
            <a:avLst/>
          </a:prstGeom>
          <a:solidFill>
            <a:srgbClr val="2DD5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842315540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98BAE149-3139-46ED-A337-F5F3E02284B2}"/>
              </a:ext>
            </a:extLst>
          </p:cNvPr>
          <p:cNvSpPr/>
          <p:nvPr userDrawn="1"/>
        </p:nvSpPr>
        <p:spPr>
          <a:xfrm>
            <a:off x="2864" y="0"/>
            <a:ext cx="12189135" cy="6233886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98550AB2-DF50-45E5-A479-F9069963E41C}"/>
              </a:ext>
            </a:extLst>
          </p:cNvPr>
          <p:cNvSpPr/>
          <p:nvPr userDrawn="1"/>
        </p:nvSpPr>
        <p:spPr>
          <a:xfrm rot="4627839">
            <a:off x="-5308869" y="-3800742"/>
            <a:ext cx="13559074" cy="12987473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chemeClr val="bg2">
              <a:alpha val="3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2CAB38C-5F38-4824-BA5B-9B6A2BB378C1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/>
        <p:txBody>
          <a:bodyPr lIns="0"/>
          <a:lstStyle>
            <a:lvl1pPr>
              <a:defRPr sz="3200">
                <a:solidFill>
                  <a:srgbClr val="2C363E"/>
                </a:solidFill>
              </a:defRPr>
            </a:lvl1pPr>
          </a:lstStyle>
          <a:p>
            <a:r>
              <a:rPr lang="en-US"/>
              <a:t>Text slide</a:t>
            </a:r>
            <a:endParaRPr lang="en-GB"/>
          </a:p>
        </p:txBody>
      </p:sp>
      <p:sp>
        <p:nvSpPr>
          <p:cNvPr id="6" name="Text Placeholder 5"/>
          <p:cNvSpPr>
            <a:spLocks noGrp="1"/>
          </p:cNvSpPr>
          <p:nvPr userDrawn="1">
            <p:ph type="body" sz="quarter" idx="12"/>
          </p:nvPr>
        </p:nvSpPr>
        <p:spPr>
          <a:xfrm>
            <a:off x="839788" y="1820863"/>
            <a:ext cx="10512425" cy="4248150"/>
          </a:xfrm>
        </p:spPr>
        <p:txBody>
          <a:bodyPr lIns="0"/>
          <a:lstStyle>
            <a:lvl1pPr>
              <a:defRPr sz="1600">
                <a:solidFill>
                  <a:srgbClr val="2C363E"/>
                </a:solidFill>
              </a:defRPr>
            </a:lvl1pPr>
            <a:lvl2pPr>
              <a:defRPr sz="1400">
                <a:solidFill>
                  <a:srgbClr val="2C363E"/>
                </a:solidFill>
              </a:defRPr>
            </a:lvl2pPr>
            <a:lvl3pPr>
              <a:defRPr sz="1400">
                <a:solidFill>
                  <a:srgbClr val="2C363E"/>
                </a:solidFill>
              </a:defRPr>
            </a:lvl3pPr>
            <a:lvl4pPr>
              <a:defRPr sz="1400">
                <a:solidFill>
                  <a:srgbClr val="2C363E"/>
                </a:solidFill>
              </a:defRPr>
            </a:lvl4pPr>
            <a:lvl5pPr>
              <a:defRPr sz="1400">
                <a:solidFill>
                  <a:srgbClr val="2C363E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CDFBB33E-6289-45C8-8519-AD7D7DD264ED}"/>
              </a:ext>
            </a:extLst>
          </p:cNvPr>
          <p:cNvSpPr/>
          <p:nvPr userDrawn="1"/>
        </p:nvSpPr>
        <p:spPr>
          <a:xfrm>
            <a:off x="0" y="6348951"/>
            <a:ext cx="12192000" cy="514350"/>
          </a:xfrm>
          <a:prstGeom prst="rect">
            <a:avLst/>
          </a:prstGeom>
          <a:gradFill>
            <a:gsLst>
              <a:gs pos="0">
                <a:srgbClr val="124042">
                  <a:alpha val="0"/>
                </a:srgbClr>
              </a:gs>
              <a:gs pos="100000">
                <a:srgbClr val="12404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610" tIns="54610" rIns="54610" bIns="54610" rtlCol="0" anchor="ctr"/>
          <a:lstStyle/>
          <a:p>
            <a:pPr algn="ctr"/>
            <a:endParaRPr lang="en-GB" sz="900">
              <a:solidFill>
                <a:schemeClr val="bg1"/>
              </a:solidFill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4263C6B4-50C5-4D9B-BB73-58F9E680457B}"/>
              </a:ext>
            </a:extLst>
          </p:cNvPr>
          <p:cNvSpPr/>
          <p:nvPr userDrawn="1"/>
        </p:nvSpPr>
        <p:spPr>
          <a:xfrm>
            <a:off x="-2" y="6069013"/>
            <a:ext cx="12189135" cy="79596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" name="object 20">
            <a:extLst>
              <a:ext uri="{FF2B5EF4-FFF2-40B4-BE49-F238E27FC236}">
                <a16:creationId xmlns:a16="http://schemas.microsoft.com/office/drawing/2014/main" id="{E9F7BC6B-8338-4B4A-AAEE-26EA54993A6C}"/>
              </a:ext>
            </a:extLst>
          </p:cNvPr>
          <p:cNvSpPr/>
          <p:nvPr userDrawn="1"/>
        </p:nvSpPr>
        <p:spPr>
          <a:xfrm>
            <a:off x="-2397871" y="6040438"/>
            <a:ext cx="682459" cy="356984"/>
          </a:xfrm>
          <a:prstGeom prst="rect">
            <a:avLst/>
          </a:pr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1">
            <a:extLst>
              <a:ext uri="{FF2B5EF4-FFF2-40B4-BE49-F238E27FC236}">
                <a16:creationId xmlns:a16="http://schemas.microsoft.com/office/drawing/2014/main" id="{14606144-1284-4EC0-A847-7664763E2EE3}"/>
              </a:ext>
            </a:extLst>
          </p:cNvPr>
          <p:cNvSpPr/>
          <p:nvPr userDrawn="1"/>
        </p:nvSpPr>
        <p:spPr>
          <a:xfrm>
            <a:off x="-1669145" y="6040438"/>
            <a:ext cx="682459" cy="356984"/>
          </a:xfrm>
          <a:prstGeom prst="rect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2">
            <a:extLst>
              <a:ext uri="{FF2B5EF4-FFF2-40B4-BE49-F238E27FC236}">
                <a16:creationId xmlns:a16="http://schemas.microsoft.com/office/drawing/2014/main" id="{15AF5EE1-F241-4B6E-A4E5-76CB1D0BDE57}"/>
              </a:ext>
            </a:extLst>
          </p:cNvPr>
          <p:cNvSpPr/>
          <p:nvPr userDrawn="1"/>
        </p:nvSpPr>
        <p:spPr>
          <a:xfrm>
            <a:off x="-940406" y="6040438"/>
            <a:ext cx="682459" cy="356984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3">
            <a:extLst>
              <a:ext uri="{FF2B5EF4-FFF2-40B4-BE49-F238E27FC236}">
                <a16:creationId xmlns:a16="http://schemas.microsoft.com/office/drawing/2014/main" id="{692E4121-4151-47DE-BA1B-60C069E092FF}"/>
              </a:ext>
            </a:extLst>
          </p:cNvPr>
          <p:cNvSpPr/>
          <p:nvPr userDrawn="1"/>
        </p:nvSpPr>
        <p:spPr>
          <a:xfrm>
            <a:off x="-2397871" y="6468504"/>
            <a:ext cx="682459" cy="356984"/>
          </a:xfrm>
          <a:prstGeom prst="rect">
            <a:avLst/>
          </a:pr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24">
            <a:extLst>
              <a:ext uri="{FF2B5EF4-FFF2-40B4-BE49-F238E27FC236}">
                <a16:creationId xmlns:a16="http://schemas.microsoft.com/office/drawing/2014/main" id="{3533DA4C-9666-4F1D-9987-BA147CD79F45}"/>
              </a:ext>
            </a:extLst>
          </p:cNvPr>
          <p:cNvSpPr/>
          <p:nvPr userDrawn="1"/>
        </p:nvSpPr>
        <p:spPr>
          <a:xfrm>
            <a:off x="-1669145" y="6468504"/>
            <a:ext cx="682459" cy="356984"/>
          </a:xfrm>
          <a:prstGeom prst="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25">
            <a:extLst>
              <a:ext uri="{FF2B5EF4-FFF2-40B4-BE49-F238E27FC236}">
                <a16:creationId xmlns:a16="http://schemas.microsoft.com/office/drawing/2014/main" id="{A1E62F65-A7D9-4032-B429-6E8A14F82C9A}"/>
              </a:ext>
            </a:extLst>
          </p:cNvPr>
          <p:cNvSpPr/>
          <p:nvPr userDrawn="1"/>
        </p:nvSpPr>
        <p:spPr>
          <a:xfrm>
            <a:off x="-940406" y="6468504"/>
            <a:ext cx="682459" cy="356984"/>
          </a:xfrm>
          <a:prstGeom prst="rect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32" name="object 79">
            <a:extLst>
              <a:ext uri="{FF2B5EF4-FFF2-40B4-BE49-F238E27FC236}">
                <a16:creationId xmlns:a16="http://schemas.microsoft.com/office/drawing/2014/main" id="{0F810C08-4456-43DF-8A48-FB9A16281EE7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687476045"/>
              </p:ext>
            </p:extLst>
          </p:nvPr>
        </p:nvGraphicFramePr>
        <p:xfrm>
          <a:off x="-1104142" y="0"/>
          <a:ext cx="703580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213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2375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3" name="object 79">
            <a:extLst>
              <a:ext uri="{FF2B5EF4-FFF2-40B4-BE49-F238E27FC236}">
                <a16:creationId xmlns:a16="http://schemas.microsoft.com/office/drawing/2014/main" id="{38B4D860-4906-4AE2-9578-45AE9287D7C1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352798787"/>
              </p:ext>
            </p:extLst>
          </p:nvPr>
        </p:nvGraphicFramePr>
        <p:xfrm>
          <a:off x="-1104142" y="85527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33F4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B677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AD0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4" name="object 79">
            <a:extLst>
              <a:ext uri="{FF2B5EF4-FFF2-40B4-BE49-F238E27FC236}">
                <a16:creationId xmlns:a16="http://schemas.microsoft.com/office/drawing/2014/main" id="{6FC1CF93-E2D7-4BCB-929D-89A3C4497294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464317147"/>
              </p:ext>
            </p:extLst>
          </p:nvPr>
        </p:nvGraphicFramePr>
        <p:xfrm>
          <a:off x="-1104142" y="1710550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C254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2466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1B0E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5" name="object 79">
            <a:extLst>
              <a:ext uri="{FF2B5EF4-FFF2-40B4-BE49-F238E27FC236}">
                <a16:creationId xmlns:a16="http://schemas.microsoft.com/office/drawing/2014/main" id="{5934ADF4-ED57-4A95-8DE7-B97517C34F6E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705956544"/>
              </p:ext>
            </p:extLst>
          </p:nvPr>
        </p:nvGraphicFramePr>
        <p:xfrm>
          <a:off x="-1104142" y="256582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2404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5636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D57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6" name="object 79">
            <a:extLst>
              <a:ext uri="{FF2B5EF4-FFF2-40B4-BE49-F238E27FC236}">
                <a16:creationId xmlns:a16="http://schemas.microsoft.com/office/drawing/2014/main" id="{F0BCD050-C1BB-4028-9F51-FA7DA910E4C5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552309257"/>
              </p:ext>
            </p:extLst>
          </p:nvPr>
        </p:nvGraphicFramePr>
        <p:xfrm>
          <a:off x="-1104142" y="3421100"/>
          <a:ext cx="727074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59E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D32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C20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7" name="object 79">
            <a:extLst>
              <a:ext uri="{FF2B5EF4-FFF2-40B4-BE49-F238E27FC236}">
                <a16:creationId xmlns:a16="http://schemas.microsoft.com/office/drawing/2014/main" id="{50CB1190-FEB0-4F48-80C5-C93C16324473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4109073764"/>
              </p:ext>
            </p:extLst>
          </p:nvPr>
        </p:nvGraphicFramePr>
        <p:xfrm>
          <a:off x="-1104142" y="427637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572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932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83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8" name="object 79">
            <a:extLst>
              <a:ext uri="{FF2B5EF4-FFF2-40B4-BE49-F238E27FC236}">
                <a16:creationId xmlns:a16="http://schemas.microsoft.com/office/drawing/2014/main" id="{B26EA2F9-9EC4-4487-B784-997D5DBDFDED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458206027"/>
              </p:ext>
            </p:extLst>
          </p:nvPr>
        </p:nvGraphicFramePr>
        <p:xfrm>
          <a:off x="-1104142" y="5131651"/>
          <a:ext cx="703579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3163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75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8D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39" name="TextBox 38">
            <a:extLst>
              <a:ext uri="{FF2B5EF4-FFF2-40B4-BE49-F238E27FC236}">
                <a16:creationId xmlns:a16="http://schemas.microsoft.com/office/drawing/2014/main" id="{F7D7E420-F22C-4A78-A69C-571E91F3F865}"/>
              </a:ext>
            </a:extLst>
          </p:cNvPr>
          <p:cNvSpPr txBox="1"/>
          <p:nvPr userDrawn="1"/>
        </p:nvSpPr>
        <p:spPr>
          <a:xfrm>
            <a:off x="0" y="0"/>
            <a:ext cx="121920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OFFICIAL</a:t>
            </a:r>
          </a:p>
        </p:txBody>
      </p:sp>
      <p:sp>
        <p:nvSpPr>
          <p:cNvPr id="23" name="Slide Number Placeholder 5">
            <a:extLst>
              <a:ext uri="{FF2B5EF4-FFF2-40B4-BE49-F238E27FC236}">
                <a16:creationId xmlns:a16="http://schemas.microsoft.com/office/drawing/2014/main" id="{705B70B0-3BF3-4A31-88E4-8D50A4EF1279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>
          <a:xfrm>
            <a:off x="11520622" y="6461097"/>
            <a:ext cx="490490" cy="290058"/>
          </a:xfrm>
          <a:prstGeom prst="rect">
            <a:avLst/>
          </a:prstGeom>
        </p:spPr>
        <p:txBody>
          <a:bodyPr anchor="ctr"/>
          <a:lstStyle>
            <a:lvl1pPr algn="ctr"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fld id="{F3598578-A3F4-4F1D-BA4D-CB8A7D70A440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38392952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98BAE149-3139-46ED-A337-F5F3E02284B2}"/>
              </a:ext>
            </a:extLst>
          </p:cNvPr>
          <p:cNvSpPr/>
          <p:nvPr userDrawn="1"/>
        </p:nvSpPr>
        <p:spPr>
          <a:xfrm>
            <a:off x="2864" y="0"/>
            <a:ext cx="12189135" cy="6233886"/>
          </a:xfrm>
          <a:prstGeom prst="rect">
            <a:avLst/>
          </a:prstGeom>
          <a:solidFill>
            <a:srgbClr val="FFFFFF">
              <a:alpha val="9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C1412074-8D8D-427C-AE1D-7069604B5FA0}"/>
              </a:ext>
            </a:extLst>
          </p:cNvPr>
          <p:cNvSpPr/>
          <p:nvPr userDrawn="1"/>
        </p:nvSpPr>
        <p:spPr>
          <a:xfrm rot="4627839">
            <a:off x="3154850" y="2499000"/>
            <a:ext cx="7017334" cy="6721509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rgbClr val="2DD573">
              <a:alpha val="9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98550AB2-DF50-45E5-A479-F9069963E41C}"/>
              </a:ext>
            </a:extLst>
          </p:cNvPr>
          <p:cNvSpPr/>
          <p:nvPr userDrawn="1"/>
        </p:nvSpPr>
        <p:spPr>
          <a:xfrm rot="4627839">
            <a:off x="-5308869" y="-3800742"/>
            <a:ext cx="13559074" cy="12987473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chemeClr val="bg2">
              <a:alpha val="3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2CAB38C-5F38-4824-BA5B-9B6A2BB378C1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/>
        <p:txBody>
          <a:bodyPr lIns="0"/>
          <a:lstStyle>
            <a:lvl1pPr>
              <a:defRPr sz="3200">
                <a:solidFill>
                  <a:srgbClr val="2C363E"/>
                </a:solidFill>
              </a:defRPr>
            </a:lvl1pPr>
          </a:lstStyle>
          <a:p>
            <a:r>
              <a:rPr lang="en-US"/>
              <a:t>Text slide</a:t>
            </a:r>
            <a:endParaRPr lang="en-GB"/>
          </a:p>
        </p:txBody>
      </p:sp>
      <p:sp>
        <p:nvSpPr>
          <p:cNvPr id="6" name="Text Placeholder 5"/>
          <p:cNvSpPr>
            <a:spLocks noGrp="1"/>
          </p:cNvSpPr>
          <p:nvPr userDrawn="1">
            <p:ph type="body" sz="quarter" idx="12"/>
          </p:nvPr>
        </p:nvSpPr>
        <p:spPr>
          <a:xfrm>
            <a:off x="839788" y="1820863"/>
            <a:ext cx="10512425" cy="4248150"/>
          </a:xfrm>
        </p:spPr>
        <p:txBody>
          <a:bodyPr lIns="0"/>
          <a:lstStyle>
            <a:lvl1pPr>
              <a:defRPr sz="1600">
                <a:solidFill>
                  <a:srgbClr val="2C363E"/>
                </a:solidFill>
              </a:defRPr>
            </a:lvl1pPr>
            <a:lvl2pPr>
              <a:defRPr sz="1400">
                <a:solidFill>
                  <a:srgbClr val="2C363E"/>
                </a:solidFill>
              </a:defRPr>
            </a:lvl2pPr>
            <a:lvl3pPr>
              <a:defRPr sz="1400">
                <a:solidFill>
                  <a:srgbClr val="2C363E"/>
                </a:solidFill>
              </a:defRPr>
            </a:lvl3pPr>
            <a:lvl4pPr>
              <a:defRPr sz="1400">
                <a:solidFill>
                  <a:srgbClr val="2C363E"/>
                </a:solidFill>
              </a:defRPr>
            </a:lvl4pPr>
            <a:lvl5pPr>
              <a:defRPr sz="1400">
                <a:solidFill>
                  <a:srgbClr val="2C363E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F758486-3896-431C-BC57-C2D44E18C854}"/>
              </a:ext>
            </a:extLst>
          </p:cNvPr>
          <p:cNvGrpSpPr/>
          <p:nvPr userDrawn="1"/>
        </p:nvGrpSpPr>
        <p:grpSpPr>
          <a:xfrm>
            <a:off x="2558998" y="1852509"/>
            <a:ext cx="8793214" cy="9638691"/>
            <a:chOff x="-133661" y="2602020"/>
            <a:chExt cx="26777596" cy="29352289"/>
          </a:xfrm>
        </p:grpSpPr>
        <p:sp>
          <p:nvSpPr>
            <p:cNvPr id="11" name="Freeform 5">
              <a:extLst>
                <a:ext uri="{FF2B5EF4-FFF2-40B4-BE49-F238E27FC236}">
                  <a16:creationId xmlns:a16="http://schemas.microsoft.com/office/drawing/2014/main" id="{BAFEA914-86AE-48DE-AF01-8A8699186A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23711" y="7742596"/>
              <a:ext cx="24220224" cy="24211713"/>
            </a:xfrm>
            <a:custGeom>
              <a:avLst/>
              <a:gdLst>
                <a:gd name="T0" fmla="*/ 2672 w 2740"/>
                <a:gd name="T1" fmla="*/ 0 h 2739"/>
                <a:gd name="T2" fmla="*/ 1779 w 2740"/>
                <a:gd name="T3" fmla="*/ 0 h 2739"/>
                <a:gd name="T4" fmla="*/ 1731 w 2740"/>
                <a:gd name="T5" fmla="*/ 19 h 2739"/>
                <a:gd name="T6" fmla="*/ 0 w 2740"/>
                <a:gd name="T7" fmla="*/ 1750 h 2739"/>
                <a:gd name="T8" fmla="*/ 990 w 2740"/>
                <a:gd name="T9" fmla="*/ 2739 h 2739"/>
                <a:gd name="T10" fmla="*/ 1563 w 2740"/>
                <a:gd name="T11" fmla="*/ 2164 h 2739"/>
                <a:gd name="T12" fmla="*/ 1565 w 2740"/>
                <a:gd name="T13" fmla="*/ 2166 h 2739"/>
                <a:gd name="T14" fmla="*/ 2720 w 2740"/>
                <a:gd name="T15" fmla="*/ 1008 h 2739"/>
                <a:gd name="T16" fmla="*/ 2740 w 2740"/>
                <a:gd name="T17" fmla="*/ 960 h 2739"/>
                <a:gd name="T18" fmla="*/ 2740 w 2740"/>
                <a:gd name="T19" fmla="*/ 68 h 2739"/>
                <a:gd name="T20" fmla="*/ 2672 w 2740"/>
                <a:gd name="T21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0" h="2739">
                  <a:moveTo>
                    <a:pt x="2672" y="0"/>
                  </a:moveTo>
                  <a:cubicBezTo>
                    <a:pt x="1779" y="0"/>
                    <a:pt x="1779" y="0"/>
                    <a:pt x="1779" y="0"/>
                  </a:cubicBezTo>
                  <a:cubicBezTo>
                    <a:pt x="1761" y="0"/>
                    <a:pt x="1744" y="7"/>
                    <a:pt x="1731" y="19"/>
                  </a:cubicBezTo>
                  <a:cubicBezTo>
                    <a:pt x="0" y="1750"/>
                    <a:pt x="0" y="1750"/>
                    <a:pt x="0" y="1750"/>
                  </a:cubicBezTo>
                  <a:cubicBezTo>
                    <a:pt x="990" y="2739"/>
                    <a:pt x="990" y="2739"/>
                    <a:pt x="990" y="2739"/>
                  </a:cubicBezTo>
                  <a:cubicBezTo>
                    <a:pt x="1563" y="2164"/>
                    <a:pt x="1563" y="2164"/>
                    <a:pt x="1563" y="2164"/>
                  </a:cubicBezTo>
                  <a:cubicBezTo>
                    <a:pt x="1565" y="2166"/>
                    <a:pt x="1565" y="2166"/>
                    <a:pt x="1565" y="2166"/>
                  </a:cubicBezTo>
                  <a:cubicBezTo>
                    <a:pt x="2720" y="1008"/>
                    <a:pt x="2720" y="1008"/>
                    <a:pt x="2720" y="1008"/>
                  </a:cubicBezTo>
                  <a:cubicBezTo>
                    <a:pt x="2733" y="995"/>
                    <a:pt x="2740" y="978"/>
                    <a:pt x="2740" y="960"/>
                  </a:cubicBezTo>
                  <a:cubicBezTo>
                    <a:pt x="2740" y="68"/>
                    <a:pt x="2740" y="68"/>
                    <a:pt x="2740" y="68"/>
                  </a:cubicBezTo>
                  <a:cubicBezTo>
                    <a:pt x="2740" y="30"/>
                    <a:pt x="2710" y="0"/>
                    <a:pt x="2672" y="0"/>
                  </a:cubicBezTo>
                </a:path>
              </a:pathLst>
            </a:custGeom>
            <a:solidFill>
              <a:schemeClr val="bg1">
                <a:alpha val="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" name="Freeform 5">
              <a:extLst>
                <a:ext uri="{FF2B5EF4-FFF2-40B4-BE49-F238E27FC236}">
                  <a16:creationId xmlns:a16="http://schemas.microsoft.com/office/drawing/2014/main" id="{11FB0001-141B-4177-9CA8-1C761D7325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3661" y="2602020"/>
              <a:ext cx="24220226" cy="24211713"/>
            </a:xfrm>
            <a:custGeom>
              <a:avLst/>
              <a:gdLst>
                <a:gd name="T0" fmla="*/ 2672 w 2740"/>
                <a:gd name="T1" fmla="*/ 0 h 2739"/>
                <a:gd name="T2" fmla="*/ 1779 w 2740"/>
                <a:gd name="T3" fmla="*/ 0 h 2739"/>
                <a:gd name="T4" fmla="*/ 1731 w 2740"/>
                <a:gd name="T5" fmla="*/ 19 h 2739"/>
                <a:gd name="T6" fmla="*/ 0 w 2740"/>
                <a:gd name="T7" fmla="*/ 1750 h 2739"/>
                <a:gd name="T8" fmla="*/ 990 w 2740"/>
                <a:gd name="T9" fmla="*/ 2739 h 2739"/>
                <a:gd name="T10" fmla="*/ 1563 w 2740"/>
                <a:gd name="T11" fmla="*/ 2164 h 2739"/>
                <a:gd name="T12" fmla="*/ 1565 w 2740"/>
                <a:gd name="T13" fmla="*/ 2166 h 2739"/>
                <a:gd name="T14" fmla="*/ 2720 w 2740"/>
                <a:gd name="T15" fmla="*/ 1008 h 2739"/>
                <a:gd name="T16" fmla="*/ 2740 w 2740"/>
                <a:gd name="T17" fmla="*/ 960 h 2739"/>
                <a:gd name="T18" fmla="*/ 2740 w 2740"/>
                <a:gd name="T19" fmla="*/ 68 h 2739"/>
                <a:gd name="T20" fmla="*/ 2672 w 2740"/>
                <a:gd name="T21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0" h="2739">
                  <a:moveTo>
                    <a:pt x="2672" y="0"/>
                  </a:moveTo>
                  <a:cubicBezTo>
                    <a:pt x="1779" y="0"/>
                    <a:pt x="1779" y="0"/>
                    <a:pt x="1779" y="0"/>
                  </a:cubicBezTo>
                  <a:cubicBezTo>
                    <a:pt x="1761" y="0"/>
                    <a:pt x="1744" y="7"/>
                    <a:pt x="1731" y="19"/>
                  </a:cubicBezTo>
                  <a:cubicBezTo>
                    <a:pt x="0" y="1750"/>
                    <a:pt x="0" y="1750"/>
                    <a:pt x="0" y="1750"/>
                  </a:cubicBezTo>
                  <a:cubicBezTo>
                    <a:pt x="990" y="2739"/>
                    <a:pt x="990" y="2739"/>
                    <a:pt x="990" y="2739"/>
                  </a:cubicBezTo>
                  <a:cubicBezTo>
                    <a:pt x="1563" y="2164"/>
                    <a:pt x="1563" y="2164"/>
                    <a:pt x="1563" y="2164"/>
                  </a:cubicBezTo>
                  <a:cubicBezTo>
                    <a:pt x="1565" y="2166"/>
                    <a:pt x="1565" y="2166"/>
                    <a:pt x="1565" y="2166"/>
                  </a:cubicBezTo>
                  <a:cubicBezTo>
                    <a:pt x="2720" y="1008"/>
                    <a:pt x="2720" y="1008"/>
                    <a:pt x="2720" y="1008"/>
                  </a:cubicBezTo>
                  <a:cubicBezTo>
                    <a:pt x="2733" y="995"/>
                    <a:pt x="2740" y="978"/>
                    <a:pt x="2740" y="960"/>
                  </a:cubicBezTo>
                  <a:cubicBezTo>
                    <a:pt x="2740" y="68"/>
                    <a:pt x="2740" y="68"/>
                    <a:pt x="2740" y="68"/>
                  </a:cubicBezTo>
                  <a:cubicBezTo>
                    <a:pt x="2740" y="30"/>
                    <a:pt x="2710" y="0"/>
                    <a:pt x="2672" y="0"/>
                  </a:cubicBezTo>
                </a:path>
              </a:pathLst>
            </a:custGeom>
            <a:solidFill>
              <a:schemeClr val="accent5">
                <a:alpha val="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3" name="Rectangle 12">
            <a:extLst>
              <a:ext uri="{FF2B5EF4-FFF2-40B4-BE49-F238E27FC236}">
                <a16:creationId xmlns:a16="http://schemas.microsoft.com/office/drawing/2014/main" id="{CDFBB33E-6289-45C8-8519-AD7D7DD264ED}"/>
              </a:ext>
            </a:extLst>
          </p:cNvPr>
          <p:cNvSpPr/>
          <p:nvPr userDrawn="1"/>
        </p:nvSpPr>
        <p:spPr>
          <a:xfrm>
            <a:off x="0" y="6348951"/>
            <a:ext cx="12192000" cy="514350"/>
          </a:xfrm>
          <a:prstGeom prst="rect">
            <a:avLst/>
          </a:prstGeom>
          <a:gradFill>
            <a:gsLst>
              <a:gs pos="0">
                <a:srgbClr val="124042">
                  <a:alpha val="0"/>
                </a:srgbClr>
              </a:gs>
              <a:gs pos="100000">
                <a:srgbClr val="12404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610" tIns="54610" rIns="54610" bIns="54610" rtlCol="0" anchor="ctr"/>
          <a:lstStyle/>
          <a:p>
            <a:pPr algn="ctr"/>
            <a:endParaRPr lang="en-GB" sz="900">
              <a:solidFill>
                <a:schemeClr val="bg1"/>
              </a:solidFill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4263C6B4-50C5-4D9B-BB73-58F9E680457B}"/>
              </a:ext>
            </a:extLst>
          </p:cNvPr>
          <p:cNvSpPr/>
          <p:nvPr userDrawn="1"/>
        </p:nvSpPr>
        <p:spPr>
          <a:xfrm>
            <a:off x="-2" y="6321373"/>
            <a:ext cx="12189135" cy="543600"/>
          </a:xfrm>
          <a:prstGeom prst="rect">
            <a:avLst/>
          </a:prstGeom>
          <a:solidFill>
            <a:srgbClr val="FFFFFF">
              <a:alpha val="9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" name="object 20">
            <a:extLst>
              <a:ext uri="{FF2B5EF4-FFF2-40B4-BE49-F238E27FC236}">
                <a16:creationId xmlns:a16="http://schemas.microsoft.com/office/drawing/2014/main" id="{E9F7BC6B-8338-4B4A-AAEE-26EA54993A6C}"/>
              </a:ext>
            </a:extLst>
          </p:cNvPr>
          <p:cNvSpPr/>
          <p:nvPr userDrawn="1"/>
        </p:nvSpPr>
        <p:spPr>
          <a:xfrm>
            <a:off x="-2397871" y="6040438"/>
            <a:ext cx="682459" cy="356984"/>
          </a:xfrm>
          <a:prstGeom prst="rect">
            <a:avLst/>
          </a:pr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1">
            <a:extLst>
              <a:ext uri="{FF2B5EF4-FFF2-40B4-BE49-F238E27FC236}">
                <a16:creationId xmlns:a16="http://schemas.microsoft.com/office/drawing/2014/main" id="{14606144-1284-4EC0-A847-7664763E2EE3}"/>
              </a:ext>
            </a:extLst>
          </p:cNvPr>
          <p:cNvSpPr/>
          <p:nvPr userDrawn="1"/>
        </p:nvSpPr>
        <p:spPr>
          <a:xfrm>
            <a:off x="-1669145" y="6040438"/>
            <a:ext cx="682459" cy="356984"/>
          </a:xfrm>
          <a:prstGeom prst="rect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2">
            <a:extLst>
              <a:ext uri="{FF2B5EF4-FFF2-40B4-BE49-F238E27FC236}">
                <a16:creationId xmlns:a16="http://schemas.microsoft.com/office/drawing/2014/main" id="{15AF5EE1-F241-4B6E-A4E5-76CB1D0BDE57}"/>
              </a:ext>
            </a:extLst>
          </p:cNvPr>
          <p:cNvSpPr/>
          <p:nvPr userDrawn="1"/>
        </p:nvSpPr>
        <p:spPr>
          <a:xfrm>
            <a:off x="-940406" y="6040438"/>
            <a:ext cx="682459" cy="356984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3">
            <a:extLst>
              <a:ext uri="{FF2B5EF4-FFF2-40B4-BE49-F238E27FC236}">
                <a16:creationId xmlns:a16="http://schemas.microsoft.com/office/drawing/2014/main" id="{692E4121-4151-47DE-BA1B-60C069E092FF}"/>
              </a:ext>
            </a:extLst>
          </p:cNvPr>
          <p:cNvSpPr/>
          <p:nvPr userDrawn="1"/>
        </p:nvSpPr>
        <p:spPr>
          <a:xfrm>
            <a:off x="-2397871" y="6468504"/>
            <a:ext cx="682459" cy="356984"/>
          </a:xfrm>
          <a:prstGeom prst="rect">
            <a:avLst/>
          </a:pr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24">
            <a:extLst>
              <a:ext uri="{FF2B5EF4-FFF2-40B4-BE49-F238E27FC236}">
                <a16:creationId xmlns:a16="http://schemas.microsoft.com/office/drawing/2014/main" id="{3533DA4C-9666-4F1D-9987-BA147CD79F45}"/>
              </a:ext>
            </a:extLst>
          </p:cNvPr>
          <p:cNvSpPr/>
          <p:nvPr userDrawn="1"/>
        </p:nvSpPr>
        <p:spPr>
          <a:xfrm>
            <a:off x="-1669145" y="6468504"/>
            <a:ext cx="682459" cy="356984"/>
          </a:xfrm>
          <a:prstGeom prst="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25">
            <a:extLst>
              <a:ext uri="{FF2B5EF4-FFF2-40B4-BE49-F238E27FC236}">
                <a16:creationId xmlns:a16="http://schemas.microsoft.com/office/drawing/2014/main" id="{A1E62F65-A7D9-4032-B429-6E8A14F82C9A}"/>
              </a:ext>
            </a:extLst>
          </p:cNvPr>
          <p:cNvSpPr/>
          <p:nvPr userDrawn="1"/>
        </p:nvSpPr>
        <p:spPr>
          <a:xfrm>
            <a:off x="-940406" y="6468504"/>
            <a:ext cx="682459" cy="356984"/>
          </a:xfrm>
          <a:prstGeom prst="rect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32" name="object 79">
            <a:extLst>
              <a:ext uri="{FF2B5EF4-FFF2-40B4-BE49-F238E27FC236}">
                <a16:creationId xmlns:a16="http://schemas.microsoft.com/office/drawing/2014/main" id="{0F810C08-4456-43DF-8A48-FB9A16281EE7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971052699"/>
              </p:ext>
            </p:extLst>
          </p:nvPr>
        </p:nvGraphicFramePr>
        <p:xfrm>
          <a:off x="-1104142" y="0"/>
          <a:ext cx="703580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213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2375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3" name="object 79">
            <a:extLst>
              <a:ext uri="{FF2B5EF4-FFF2-40B4-BE49-F238E27FC236}">
                <a16:creationId xmlns:a16="http://schemas.microsoft.com/office/drawing/2014/main" id="{38B4D860-4906-4AE2-9578-45AE9287D7C1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4209577136"/>
              </p:ext>
            </p:extLst>
          </p:nvPr>
        </p:nvGraphicFramePr>
        <p:xfrm>
          <a:off x="-1104142" y="85527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33F4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B677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AD0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4" name="object 79">
            <a:extLst>
              <a:ext uri="{FF2B5EF4-FFF2-40B4-BE49-F238E27FC236}">
                <a16:creationId xmlns:a16="http://schemas.microsoft.com/office/drawing/2014/main" id="{6FC1CF93-E2D7-4BCB-929D-89A3C4497294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658393954"/>
              </p:ext>
            </p:extLst>
          </p:nvPr>
        </p:nvGraphicFramePr>
        <p:xfrm>
          <a:off x="-1104142" y="1710550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C254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2466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1B0E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5" name="object 79">
            <a:extLst>
              <a:ext uri="{FF2B5EF4-FFF2-40B4-BE49-F238E27FC236}">
                <a16:creationId xmlns:a16="http://schemas.microsoft.com/office/drawing/2014/main" id="{5934ADF4-ED57-4A95-8DE7-B97517C34F6E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803509740"/>
              </p:ext>
            </p:extLst>
          </p:nvPr>
        </p:nvGraphicFramePr>
        <p:xfrm>
          <a:off x="-1104142" y="256582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2404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5636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D57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6" name="object 79">
            <a:extLst>
              <a:ext uri="{FF2B5EF4-FFF2-40B4-BE49-F238E27FC236}">
                <a16:creationId xmlns:a16="http://schemas.microsoft.com/office/drawing/2014/main" id="{F0BCD050-C1BB-4028-9F51-FA7DA910E4C5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619782354"/>
              </p:ext>
            </p:extLst>
          </p:nvPr>
        </p:nvGraphicFramePr>
        <p:xfrm>
          <a:off x="-1104142" y="3421100"/>
          <a:ext cx="727074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59E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D32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C20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7" name="object 79">
            <a:extLst>
              <a:ext uri="{FF2B5EF4-FFF2-40B4-BE49-F238E27FC236}">
                <a16:creationId xmlns:a16="http://schemas.microsoft.com/office/drawing/2014/main" id="{50CB1190-FEB0-4F48-80C5-C93C16324473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418050855"/>
              </p:ext>
            </p:extLst>
          </p:nvPr>
        </p:nvGraphicFramePr>
        <p:xfrm>
          <a:off x="-1104142" y="427637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572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932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83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8" name="object 79">
            <a:extLst>
              <a:ext uri="{FF2B5EF4-FFF2-40B4-BE49-F238E27FC236}">
                <a16:creationId xmlns:a16="http://schemas.microsoft.com/office/drawing/2014/main" id="{B26EA2F9-9EC4-4487-B784-997D5DBDFDED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691882072"/>
              </p:ext>
            </p:extLst>
          </p:nvPr>
        </p:nvGraphicFramePr>
        <p:xfrm>
          <a:off x="-1104142" y="5131651"/>
          <a:ext cx="703579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3163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75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8D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39" name="TextBox 38">
            <a:extLst>
              <a:ext uri="{FF2B5EF4-FFF2-40B4-BE49-F238E27FC236}">
                <a16:creationId xmlns:a16="http://schemas.microsoft.com/office/drawing/2014/main" id="{F7D7E420-F22C-4A78-A69C-571E91F3F865}"/>
              </a:ext>
            </a:extLst>
          </p:cNvPr>
          <p:cNvSpPr txBox="1"/>
          <p:nvPr userDrawn="1"/>
        </p:nvSpPr>
        <p:spPr>
          <a:xfrm>
            <a:off x="0" y="0"/>
            <a:ext cx="121920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OFFICIAL</a:t>
            </a: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869B0B06-11E0-4C20-8A31-39CC9A4E5962}"/>
              </a:ext>
            </a:extLst>
          </p:cNvPr>
          <p:cNvSpPr/>
          <p:nvPr userDrawn="1"/>
        </p:nvSpPr>
        <p:spPr>
          <a:xfrm>
            <a:off x="3000" y="6215139"/>
            <a:ext cx="12186000" cy="144000"/>
          </a:xfrm>
          <a:prstGeom prst="rect">
            <a:avLst/>
          </a:prstGeom>
          <a:solidFill>
            <a:srgbClr val="F79B2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69168093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98BAE149-3139-46ED-A337-F5F3E02284B2}"/>
              </a:ext>
            </a:extLst>
          </p:cNvPr>
          <p:cNvSpPr/>
          <p:nvPr userDrawn="1"/>
        </p:nvSpPr>
        <p:spPr>
          <a:xfrm>
            <a:off x="2864" y="0"/>
            <a:ext cx="12189135" cy="6233886"/>
          </a:xfrm>
          <a:prstGeom prst="rect">
            <a:avLst/>
          </a:prstGeom>
          <a:solidFill>
            <a:srgbClr val="FFFFFF">
              <a:alpha val="9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C1412074-8D8D-427C-AE1D-7069604B5FA0}"/>
              </a:ext>
            </a:extLst>
          </p:cNvPr>
          <p:cNvSpPr/>
          <p:nvPr userDrawn="1"/>
        </p:nvSpPr>
        <p:spPr>
          <a:xfrm rot="4627839">
            <a:off x="3154850" y="2499000"/>
            <a:ext cx="7017334" cy="6721509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rgbClr val="2DD573">
              <a:alpha val="9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98550AB2-DF50-45E5-A479-F9069963E41C}"/>
              </a:ext>
            </a:extLst>
          </p:cNvPr>
          <p:cNvSpPr/>
          <p:nvPr userDrawn="1"/>
        </p:nvSpPr>
        <p:spPr>
          <a:xfrm rot="4627839">
            <a:off x="-5308869" y="-3800742"/>
            <a:ext cx="13559074" cy="12987473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chemeClr val="bg2">
              <a:alpha val="3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2CAB38C-5F38-4824-BA5B-9B6A2BB378C1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/>
        <p:txBody>
          <a:bodyPr lIns="0"/>
          <a:lstStyle>
            <a:lvl1pPr>
              <a:defRPr sz="3200">
                <a:solidFill>
                  <a:srgbClr val="2C363E"/>
                </a:solidFill>
              </a:defRPr>
            </a:lvl1pPr>
          </a:lstStyle>
          <a:p>
            <a:r>
              <a:rPr lang="en-US"/>
              <a:t>Text slide</a:t>
            </a:r>
            <a:endParaRPr lang="en-GB"/>
          </a:p>
        </p:txBody>
      </p:sp>
      <p:sp>
        <p:nvSpPr>
          <p:cNvPr id="6" name="Text Placeholder 5"/>
          <p:cNvSpPr>
            <a:spLocks noGrp="1"/>
          </p:cNvSpPr>
          <p:nvPr userDrawn="1">
            <p:ph type="body" sz="quarter" idx="12"/>
          </p:nvPr>
        </p:nvSpPr>
        <p:spPr>
          <a:xfrm>
            <a:off x="839788" y="1820863"/>
            <a:ext cx="10512425" cy="4248150"/>
          </a:xfrm>
        </p:spPr>
        <p:txBody>
          <a:bodyPr lIns="0"/>
          <a:lstStyle>
            <a:lvl1pPr>
              <a:defRPr sz="1600">
                <a:solidFill>
                  <a:srgbClr val="2C363E"/>
                </a:solidFill>
              </a:defRPr>
            </a:lvl1pPr>
            <a:lvl2pPr>
              <a:defRPr sz="1400">
                <a:solidFill>
                  <a:srgbClr val="2C363E"/>
                </a:solidFill>
              </a:defRPr>
            </a:lvl2pPr>
            <a:lvl3pPr>
              <a:defRPr sz="1400">
                <a:solidFill>
                  <a:srgbClr val="2C363E"/>
                </a:solidFill>
              </a:defRPr>
            </a:lvl3pPr>
            <a:lvl4pPr>
              <a:defRPr sz="1400">
                <a:solidFill>
                  <a:srgbClr val="2C363E"/>
                </a:solidFill>
              </a:defRPr>
            </a:lvl4pPr>
            <a:lvl5pPr>
              <a:defRPr sz="1400">
                <a:solidFill>
                  <a:srgbClr val="2C363E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F758486-3896-431C-BC57-C2D44E18C854}"/>
              </a:ext>
            </a:extLst>
          </p:cNvPr>
          <p:cNvGrpSpPr/>
          <p:nvPr userDrawn="1"/>
        </p:nvGrpSpPr>
        <p:grpSpPr>
          <a:xfrm>
            <a:off x="2558998" y="1852509"/>
            <a:ext cx="8793214" cy="9638691"/>
            <a:chOff x="-133661" y="2602020"/>
            <a:chExt cx="26777596" cy="29352289"/>
          </a:xfrm>
        </p:grpSpPr>
        <p:sp>
          <p:nvSpPr>
            <p:cNvPr id="11" name="Freeform 5">
              <a:extLst>
                <a:ext uri="{FF2B5EF4-FFF2-40B4-BE49-F238E27FC236}">
                  <a16:creationId xmlns:a16="http://schemas.microsoft.com/office/drawing/2014/main" id="{BAFEA914-86AE-48DE-AF01-8A8699186A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23711" y="7742596"/>
              <a:ext cx="24220224" cy="24211713"/>
            </a:xfrm>
            <a:custGeom>
              <a:avLst/>
              <a:gdLst>
                <a:gd name="T0" fmla="*/ 2672 w 2740"/>
                <a:gd name="T1" fmla="*/ 0 h 2739"/>
                <a:gd name="T2" fmla="*/ 1779 w 2740"/>
                <a:gd name="T3" fmla="*/ 0 h 2739"/>
                <a:gd name="T4" fmla="*/ 1731 w 2740"/>
                <a:gd name="T5" fmla="*/ 19 h 2739"/>
                <a:gd name="T6" fmla="*/ 0 w 2740"/>
                <a:gd name="T7" fmla="*/ 1750 h 2739"/>
                <a:gd name="T8" fmla="*/ 990 w 2740"/>
                <a:gd name="T9" fmla="*/ 2739 h 2739"/>
                <a:gd name="T10" fmla="*/ 1563 w 2740"/>
                <a:gd name="T11" fmla="*/ 2164 h 2739"/>
                <a:gd name="T12" fmla="*/ 1565 w 2740"/>
                <a:gd name="T13" fmla="*/ 2166 h 2739"/>
                <a:gd name="T14" fmla="*/ 2720 w 2740"/>
                <a:gd name="T15" fmla="*/ 1008 h 2739"/>
                <a:gd name="T16" fmla="*/ 2740 w 2740"/>
                <a:gd name="T17" fmla="*/ 960 h 2739"/>
                <a:gd name="T18" fmla="*/ 2740 w 2740"/>
                <a:gd name="T19" fmla="*/ 68 h 2739"/>
                <a:gd name="T20" fmla="*/ 2672 w 2740"/>
                <a:gd name="T21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0" h="2739">
                  <a:moveTo>
                    <a:pt x="2672" y="0"/>
                  </a:moveTo>
                  <a:cubicBezTo>
                    <a:pt x="1779" y="0"/>
                    <a:pt x="1779" y="0"/>
                    <a:pt x="1779" y="0"/>
                  </a:cubicBezTo>
                  <a:cubicBezTo>
                    <a:pt x="1761" y="0"/>
                    <a:pt x="1744" y="7"/>
                    <a:pt x="1731" y="19"/>
                  </a:cubicBezTo>
                  <a:cubicBezTo>
                    <a:pt x="0" y="1750"/>
                    <a:pt x="0" y="1750"/>
                    <a:pt x="0" y="1750"/>
                  </a:cubicBezTo>
                  <a:cubicBezTo>
                    <a:pt x="990" y="2739"/>
                    <a:pt x="990" y="2739"/>
                    <a:pt x="990" y="2739"/>
                  </a:cubicBezTo>
                  <a:cubicBezTo>
                    <a:pt x="1563" y="2164"/>
                    <a:pt x="1563" y="2164"/>
                    <a:pt x="1563" y="2164"/>
                  </a:cubicBezTo>
                  <a:cubicBezTo>
                    <a:pt x="1565" y="2166"/>
                    <a:pt x="1565" y="2166"/>
                    <a:pt x="1565" y="2166"/>
                  </a:cubicBezTo>
                  <a:cubicBezTo>
                    <a:pt x="2720" y="1008"/>
                    <a:pt x="2720" y="1008"/>
                    <a:pt x="2720" y="1008"/>
                  </a:cubicBezTo>
                  <a:cubicBezTo>
                    <a:pt x="2733" y="995"/>
                    <a:pt x="2740" y="978"/>
                    <a:pt x="2740" y="960"/>
                  </a:cubicBezTo>
                  <a:cubicBezTo>
                    <a:pt x="2740" y="68"/>
                    <a:pt x="2740" y="68"/>
                    <a:pt x="2740" y="68"/>
                  </a:cubicBezTo>
                  <a:cubicBezTo>
                    <a:pt x="2740" y="30"/>
                    <a:pt x="2710" y="0"/>
                    <a:pt x="2672" y="0"/>
                  </a:cubicBezTo>
                </a:path>
              </a:pathLst>
            </a:custGeom>
            <a:solidFill>
              <a:schemeClr val="bg1">
                <a:alpha val="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" name="Freeform 5">
              <a:extLst>
                <a:ext uri="{FF2B5EF4-FFF2-40B4-BE49-F238E27FC236}">
                  <a16:creationId xmlns:a16="http://schemas.microsoft.com/office/drawing/2014/main" id="{11FB0001-141B-4177-9CA8-1C761D7325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3661" y="2602020"/>
              <a:ext cx="24220226" cy="24211713"/>
            </a:xfrm>
            <a:custGeom>
              <a:avLst/>
              <a:gdLst>
                <a:gd name="T0" fmla="*/ 2672 w 2740"/>
                <a:gd name="T1" fmla="*/ 0 h 2739"/>
                <a:gd name="T2" fmla="*/ 1779 w 2740"/>
                <a:gd name="T3" fmla="*/ 0 h 2739"/>
                <a:gd name="T4" fmla="*/ 1731 w 2740"/>
                <a:gd name="T5" fmla="*/ 19 h 2739"/>
                <a:gd name="T6" fmla="*/ 0 w 2740"/>
                <a:gd name="T7" fmla="*/ 1750 h 2739"/>
                <a:gd name="T8" fmla="*/ 990 w 2740"/>
                <a:gd name="T9" fmla="*/ 2739 h 2739"/>
                <a:gd name="T10" fmla="*/ 1563 w 2740"/>
                <a:gd name="T11" fmla="*/ 2164 h 2739"/>
                <a:gd name="T12" fmla="*/ 1565 w 2740"/>
                <a:gd name="T13" fmla="*/ 2166 h 2739"/>
                <a:gd name="T14" fmla="*/ 2720 w 2740"/>
                <a:gd name="T15" fmla="*/ 1008 h 2739"/>
                <a:gd name="T16" fmla="*/ 2740 w 2740"/>
                <a:gd name="T17" fmla="*/ 960 h 2739"/>
                <a:gd name="T18" fmla="*/ 2740 w 2740"/>
                <a:gd name="T19" fmla="*/ 68 h 2739"/>
                <a:gd name="T20" fmla="*/ 2672 w 2740"/>
                <a:gd name="T21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0" h="2739">
                  <a:moveTo>
                    <a:pt x="2672" y="0"/>
                  </a:moveTo>
                  <a:cubicBezTo>
                    <a:pt x="1779" y="0"/>
                    <a:pt x="1779" y="0"/>
                    <a:pt x="1779" y="0"/>
                  </a:cubicBezTo>
                  <a:cubicBezTo>
                    <a:pt x="1761" y="0"/>
                    <a:pt x="1744" y="7"/>
                    <a:pt x="1731" y="19"/>
                  </a:cubicBezTo>
                  <a:cubicBezTo>
                    <a:pt x="0" y="1750"/>
                    <a:pt x="0" y="1750"/>
                    <a:pt x="0" y="1750"/>
                  </a:cubicBezTo>
                  <a:cubicBezTo>
                    <a:pt x="990" y="2739"/>
                    <a:pt x="990" y="2739"/>
                    <a:pt x="990" y="2739"/>
                  </a:cubicBezTo>
                  <a:cubicBezTo>
                    <a:pt x="1563" y="2164"/>
                    <a:pt x="1563" y="2164"/>
                    <a:pt x="1563" y="2164"/>
                  </a:cubicBezTo>
                  <a:cubicBezTo>
                    <a:pt x="1565" y="2166"/>
                    <a:pt x="1565" y="2166"/>
                    <a:pt x="1565" y="2166"/>
                  </a:cubicBezTo>
                  <a:cubicBezTo>
                    <a:pt x="2720" y="1008"/>
                    <a:pt x="2720" y="1008"/>
                    <a:pt x="2720" y="1008"/>
                  </a:cubicBezTo>
                  <a:cubicBezTo>
                    <a:pt x="2733" y="995"/>
                    <a:pt x="2740" y="978"/>
                    <a:pt x="2740" y="960"/>
                  </a:cubicBezTo>
                  <a:cubicBezTo>
                    <a:pt x="2740" y="68"/>
                    <a:pt x="2740" y="68"/>
                    <a:pt x="2740" y="68"/>
                  </a:cubicBezTo>
                  <a:cubicBezTo>
                    <a:pt x="2740" y="30"/>
                    <a:pt x="2710" y="0"/>
                    <a:pt x="2672" y="0"/>
                  </a:cubicBezTo>
                </a:path>
              </a:pathLst>
            </a:custGeom>
            <a:solidFill>
              <a:srgbClr val="21B0E6">
                <a:alpha val="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3" name="Rectangle 12">
            <a:extLst>
              <a:ext uri="{FF2B5EF4-FFF2-40B4-BE49-F238E27FC236}">
                <a16:creationId xmlns:a16="http://schemas.microsoft.com/office/drawing/2014/main" id="{CDFBB33E-6289-45C8-8519-AD7D7DD264ED}"/>
              </a:ext>
            </a:extLst>
          </p:cNvPr>
          <p:cNvSpPr/>
          <p:nvPr userDrawn="1"/>
        </p:nvSpPr>
        <p:spPr>
          <a:xfrm>
            <a:off x="0" y="6348951"/>
            <a:ext cx="12192000" cy="514350"/>
          </a:xfrm>
          <a:prstGeom prst="rect">
            <a:avLst/>
          </a:prstGeom>
          <a:gradFill>
            <a:gsLst>
              <a:gs pos="0">
                <a:srgbClr val="124042">
                  <a:alpha val="0"/>
                </a:srgbClr>
              </a:gs>
              <a:gs pos="100000">
                <a:srgbClr val="12404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610" tIns="54610" rIns="54610" bIns="54610" rtlCol="0" anchor="ctr"/>
          <a:lstStyle/>
          <a:p>
            <a:pPr algn="ctr"/>
            <a:endParaRPr lang="en-GB" sz="900">
              <a:solidFill>
                <a:schemeClr val="bg1"/>
              </a:solidFill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4263C6B4-50C5-4D9B-BB73-58F9E680457B}"/>
              </a:ext>
            </a:extLst>
          </p:cNvPr>
          <p:cNvSpPr/>
          <p:nvPr userDrawn="1"/>
        </p:nvSpPr>
        <p:spPr>
          <a:xfrm>
            <a:off x="-2" y="6321373"/>
            <a:ext cx="12189135" cy="543600"/>
          </a:xfrm>
          <a:prstGeom prst="rect">
            <a:avLst/>
          </a:prstGeom>
          <a:solidFill>
            <a:srgbClr val="FFFFFF">
              <a:alpha val="9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" name="object 20">
            <a:extLst>
              <a:ext uri="{FF2B5EF4-FFF2-40B4-BE49-F238E27FC236}">
                <a16:creationId xmlns:a16="http://schemas.microsoft.com/office/drawing/2014/main" id="{E9F7BC6B-8338-4B4A-AAEE-26EA54993A6C}"/>
              </a:ext>
            </a:extLst>
          </p:cNvPr>
          <p:cNvSpPr/>
          <p:nvPr userDrawn="1"/>
        </p:nvSpPr>
        <p:spPr>
          <a:xfrm>
            <a:off x="-2397871" y="6040438"/>
            <a:ext cx="682459" cy="356984"/>
          </a:xfrm>
          <a:prstGeom prst="rect">
            <a:avLst/>
          </a:pr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1">
            <a:extLst>
              <a:ext uri="{FF2B5EF4-FFF2-40B4-BE49-F238E27FC236}">
                <a16:creationId xmlns:a16="http://schemas.microsoft.com/office/drawing/2014/main" id="{14606144-1284-4EC0-A847-7664763E2EE3}"/>
              </a:ext>
            </a:extLst>
          </p:cNvPr>
          <p:cNvSpPr/>
          <p:nvPr userDrawn="1"/>
        </p:nvSpPr>
        <p:spPr>
          <a:xfrm>
            <a:off x="-1669145" y="6040438"/>
            <a:ext cx="682459" cy="356984"/>
          </a:xfrm>
          <a:prstGeom prst="rect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2">
            <a:extLst>
              <a:ext uri="{FF2B5EF4-FFF2-40B4-BE49-F238E27FC236}">
                <a16:creationId xmlns:a16="http://schemas.microsoft.com/office/drawing/2014/main" id="{15AF5EE1-F241-4B6E-A4E5-76CB1D0BDE57}"/>
              </a:ext>
            </a:extLst>
          </p:cNvPr>
          <p:cNvSpPr/>
          <p:nvPr userDrawn="1"/>
        </p:nvSpPr>
        <p:spPr>
          <a:xfrm>
            <a:off x="-940406" y="6040438"/>
            <a:ext cx="682459" cy="356984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3">
            <a:extLst>
              <a:ext uri="{FF2B5EF4-FFF2-40B4-BE49-F238E27FC236}">
                <a16:creationId xmlns:a16="http://schemas.microsoft.com/office/drawing/2014/main" id="{692E4121-4151-47DE-BA1B-60C069E092FF}"/>
              </a:ext>
            </a:extLst>
          </p:cNvPr>
          <p:cNvSpPr/>
          <p:nvPr userDrawn="1"/>
        </p:nvSpPr>
        <p:spPr>
          <a:xfrm>
            <a:off x="-2397871" y="6468504"/>
            <a:ext cx="682459" cy="356984"/>
          </a:xfrm>
          <a:prstGeom prst="rect">
            <a:avLst/>
          </a:pr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24">
            <a:extLst>
              <a:ext uri="{FF2B5EF4-FFF2-40B4-BE49-F238E27FC236}">
                <a16:creationId xmlns:a16="http://schemas.microsoft.com/office/drawing/2014/main" id="{3533DA4C-9666-4F1D-9987-BA147CD79F45}"/>
              </a:ext>
            </a:extLst>
          </p:cNvPr>
          <p:cNvSpPr/>
          <p:nvPr userDrawn="1"/>
        </p:nvSpPr>
        <p:spPr>
          <a:xfrm>
            <a:off x="-1669145" y="6468504"/>
            <a:ext cx="682459" cy="356984"/>
          </a:xfrm>
          <a:prstGeom prst="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25">
            <a:extLst>
              <a:ext uri="{FF2B5EF4-FFF2-40B4-BE49-F238E27FC236}">
                <a16:creationId xmlns:a16="http://schemas.microsoft.com/office/drawing/2014/main" id="{A1E62F65-A7D9-4032-B429-6E8A14F82C9A}"/>
              </a:ext>
            </a:extLst>
          </p:cNvPr>
          <p:cNvSpPr/>
          <p:nvPr userDrawn="1"/>
        </p:nvSpPr>
        <p:spPr>
          <a:xfrm>
            <a:off x="-940406" y="6468504"/>
            <a:ext cx="682459" cy="356984"/>
          </a:xfrm>
          <a:prstGeom prst="rect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32" name="object 79">
            <a:extLst>
              <a:ext uri="{FF2B5EF4-FFF2-40B4-BE49-F238E27FC236}">
                <a16:creationId xmlns:a16="http://schemas.microsoft.com/office/drawing/2014/main" id="{0F810C08-4456-43DF-8A48-FB9A16281EE7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620608071"/>
              </p:ext>
            </p:extLst>
          </p:nvPr>
        </p:nvGraphicFramePr>
        <p:xfrm>
          <a:off x="-1104142" y="0"/>
          <a:ext cx="703580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213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2375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3" name="object 79">
            <a:extLst>
              <a:ext uri="{FF2B5EF4-FFF2-40B4-BE49-F238E27FC236}">
                <a16:creationId xmlns:a16="http://schemas.microsoft.com/office/drawing/2014/main" id="{38B4D860-4906-4AE2-9578-45AE9287D7C1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204365042"/>
              </p:ext>
            </p:extLst>
          </p:nvPr>
        </p:nvGraphicFramePr>
        <p:xfrm>
          <a:off x="-1104142" y="85527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33F4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B677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AD0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4" name="object 79">
            <a:extLst>
              <a:ext uri="{FF2B5EF4-FFF2-40B4-BE49-F238E27FC236}">
                <a16:creationId xmlns:a16="http://schemas.microsoft.com/office/drawing/2014/main" id="{6FC1CF93-E2D7-4BCB-929D-89A3C4497294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531981476"/>
              </p:ext>
            </p:extLst>
          </p:nvPr>
        </p:nvGraphicFramePr>
        <p:xfrm>
          <a:off x="-1104142" y="1710550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C254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2466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1B0E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5" name="object 79">
            <a:extLst>
              <a:ext uri="{FF2B5EF4-FFF2-40B4-BE49-F238E27FC236}">
                <a16:creationId xmlns:a16="http://schemas.microsoft.com/office/drawing/2014/main" id="{5934ADF4-ED57-4A95-8DE7-B97517C34F6E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671573589"/>
              </p:ext>
            </p:extLst>
          </p:nvPr>
        </p:nvGraphicFramePr>
        <p:xfrm>
          <a:off x="-1104142" y="256582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2404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5636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D57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6" name="object 79">
            <a:extLst>
              <a:ext uri="{FF2B5EF4-FFF2-40B4-BE49-F238E27FC236}">
                <a16:creationId xmlns:a16="http://schemas.microsoft.com/office/drawing/2014/main" id="{F0BCD050-C1BB-4028-9F51-FA7DA910E4C5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39545001"/>
              </p:ext>
            </p:extLst>
          </p:nvPr>
        </p:nvGraphicFramePr>
        <p:xfrm>
          <a:off x="-1104142" y="3421100"/>
          <a:ext cx="727074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59E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D32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C20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7" name="object 79">
            <a:extLst>
              <a:ext uri="{FF2B5EF4-FFF2-40B4-BE49-F238E27FC236}">
                <a16:creationId xmlns:a16="http://schemas.microsoft.com/office/drawing/2014/main" id="{50CB1190-FEB0-4F48-80C5-C93C16324473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919028520"/>
              </p:ext>
            </p:extLst>
          </p:nvPr>
        </p:nvGraphicFramePr>
        <p:xfrm>
          <a:off x="-1104142" y="427637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572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932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83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8" name="object 79">
            <a:extLst>
              <a:ext uri="{FF2B5EF4-FFF2-40B4-BE49-F238E27FC236}">
                <a16:creationId xmlns:a16="http://schemas.microsoft.com/office/drawing/2014/main" id="{B26EA2F9-9EC4-4487-B784-997D5DBDFDED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080961751"/>
              </p:ext>
            </p:extLst>
          </p:nvPr>
        </p:nvGraphicFramePr>
        <p:xfrm>
          <a:off x="-1104142" y="5131651"/>
          <a:ext cx="703579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3163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75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8D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39" name="TextBox 38">
            <a:extLst>
              <a:ext uri="{FF2B5EF4-FFF2-40B4-BE49-F238E27FC236}">
                <a16:creationId xmlns:a16="http://schemas.microsoft.com/office/drawing/2014/main" id="{F7D7E420-F22C-4A78-A69C-571E91F3F865}"/>
              </a:ext>
            </a:extLst>
          </p:cNvPr>
          <p:cNvSpPr txBox="1"/>
          <p:nvPr userDrawn="1"/>
        </p:nvSpPr>
        <p:spPr>
          <a:xfrm>
            <a:off x="0" y="0"/>
            <a:ext cx="121920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OFFICIAL</a:t>
            </a: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869B0B06-11E0-4C20-8A31-39CC9A4E5962}"/>
              </a:ext>
            </a:extLst>
          </p:cNvPr>
          <p:cNvSpPr/>
          <p:nvPr userDrawn="1"/>
        </p:nvSpPr>
        <p:spPr>
          <a:xfrm>
            <a:off x="3000" y="6215139"/>
            <a:ext cx="12186000" cy="144000"/>
          </a:xfrm>
          <a:prstGeom prst="rect">
            <a:avLst/>
          </a:prstGeom>
          <a:solidFill>
            <a:srgbClr val="21B0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80529443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98BAE149-3139-46ED-A337-F5F3E02284B2}"/>
              </a:ext>
            </a:extLst>
          </p:cNvPr>
          <p:cNvSpPr/>
          <p:nvPr userDrawn="1"/>
        </p:nvSpPr>
        <p:spPr>
          <a:xfrm>
            <a:off x="2864" y="0"/>
            <a:ext cx="12189135" cy="6233886"/>
          </a:xfrm>
          <a:prstGeom prst="rect">
            <a:avLst/>
          </a:prstGeom>
          <a:solidFill>
            <a:srgbClr val="FFFFFF">
              <a:alpha val="9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C1412074-8D8D-427C-AE1D-7069604B5FA0}"/>
              </a:ext>
            </a:extLst>
          </p:cNvPr>
          <p:cNvSpPr/>
          <p:nvPr userDrawn="1"/>
        </p:nvSpPr>
        <p:spPr>
          <a:xfrm rot="4627839">
            <a:off x="3154850" y="2499000"/>
            <a:ext cx="7017334" cy="6721509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rgbClr val="2DD573">
              <a:alpha val="9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98550AB2-DF50-45E5-A479-F9069963E41C}"/>
              </a:ext>
            </a:extLst>
          </p:cNvPr>
          <p:cNvSpPr/>
          <p:nvPr userDrawn="1"/>
        </p:nvSpPr>
        <p:spPr>
          <a:xfrm rot="4627839">
            <a:off x="-5308869" y="-3800742"/>
            <a:ext cx="13559074" cy="12987473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chemeClr val="bg2">
              <a:alpha val="3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2CAB38C-5F38-4824-BA5B-9B6A2BB378C1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/>
        <p:txBody>
          <a:bodyPr lIns="0"/>
          <a:lstStyle>
            <a:lvl1pPr>
              <a:defRPr sz="3200">
                <a:solidFill>
                  <a:srgbClr val="2C363E"/>
                </a:solidFill>
              </a:defRPr>
            </a:lvl1pPr>
          </a:lstStyle>
          <a:p>
            <a:r>
              <a:rPr lang="en-US"/>
              <a:t>Text slide</a:t>
            </a:r>
            <a:endParaRPr lang="en-GB"/>
          </a:p>
        </p:txBody>
      </p:sp>
      <p:sp>
        <p:nvSpPr>
          <p:cNvPr id="6" name="Text Placeholder 5"/>
          <p:cNvSpPr>
            <a:spLocks noGrp="1"/>
          </p:cNvSpPr>
          <p:nvPr userDrawn="1">
            <p:ph type="body" sz="quarter" idx="12"/>
          </p:nvPr>
        </p:nvSpPr>
        <p:spPr>
          <a:xfrm>
            <a:off x="839788" y="1820863"/>
            <a:ext cx="10512425" cy="4248150"/>
          </a:xfrm>
        </p:spPr>
        <p:txBody>
          <a:bodyPr lIns="0"/>
          <a:lstStyle>
            <a:lvl1pPr>
              <a:defRPr sz="1600">
                <a:solidFill>
                  <a:srgbClr val="2C363E"/>
                </a:solidFill>
              </a:defRPr>
            </a:lvl1pPr>
            <a:lvl2pPr>
              <a:defRPr sz="1400">
                <a:solidFill>
                  <a:srgbClr val="2C363E"/>
                </a:solidFill>
              </a:defRPr>
            </a:lvl2pPr>
            <a:lvl3pPr>
              <a:defRPr sz="1400">
                <a:solidFill>
                  <a:srgbClr val="2C363E"/>
                </a:solidFill>
              </a:defRPr>
            </a:lvl3pPr>
            <a:lvl4pPr>
              <a:defRPr sz="1400">
                <a:solidFill>
                  <a:srgbClr val="2C363E"/>
                </a:solidFill>
              </a:defRPr>
            </a:lvl4pPr>
            <a:lvl5pPr>
              <a:defRPr sz="1400">
                <a:solidFill>
                  <a:srgbClr val="2C363E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F758486-3896-431C-BC57-C2D44E18C854}"/>
              </a:ext>
            </a:extLst>
          </p:cNvPr>
          <p:cNvGrpSpPr/>
          <p:nvPr userDrawn="1"/>
        </p:nvGrpSpPr>
        <p:grpSpPr>
          <a:xfrm>
            <a:off x="2558998" y="1852509"/>
            <a:ext cx="8793214" cy="9638691"/>
            <a:chOff x="-133661" y="2602020"/>
            <a:chExt cx="26777596" cy="29352289"/>
          </a:xfrm>
        </p:grpSpPr>
        <p:sp>
          <p:nvSpPr>
            <p:cNvPr id="11" name="Freeform 5">
              <a:extLst>
                <a:ext uri="{FF2B5EF4-FFF2-40B4-BE49-F238E27FC236}">
                  <a16:creationId xmlns:a16="http://schemas.microsoft.com/office/drawing/2014/main" id="{BAFEA914-86AE-48DE-AF01-8A8699186A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23711" y="7742596"/>
              <a:ext cx="24220224" cy="24211713"/>
            </a:xfrm>
            <a:custGeom>
              <a:avLst/>
              <a:gdLst>
                <a:gd name="T0" fmla="*/ 2672 w 2740"/>
                <a:gd name="T1" fmla="*/ 0 h 2739"/>
                <a:gd name="T2" fmla="*/ 1779 w 2740"/>
                <a:gd name="T3" fmla="*/ 0 h 2739"/>
                <a:gd name="T4" fmla="*/ 1731 w 2740"/>
                <a:gd name="T5" fmla="*/ 19 h 2739"/>
                <a:gd name="T6" fmla="*/ 0 w 2740"/>
                <a:gd name="T7" fmla="*/ 1750 h 2739"/>
                <a:gd name="T8" fmla="*/ 990 w 2740"/>
                <a:gd name="T9" fmla="*/ 2739 h 2739"/>
                <a:gd name="T10" fmla="*/ 1563 w 2740"/>
                <a:gd name="T11" fmla="*/ 2164 h 2739"/>
                <a:gd name="T12" fmla="*/ 1565 w 2740"/>
                <a:gd name="T13" fmla="*/ 2166 h 2739"/>
                <a:gd name="T14" fmla="*/ 2720 w 2740"/>
                <a:gd name="T15" fmla="*/ 1008 h 2739"/>
                <a:gd name="T16" fmla="*/ 2740 w 2740"/>
                <a:gd name="T17" fmla="*/ 960 h 2739"/>
                <a:gd name="T18" fmla="*/ 2740 w 2740"/>
                <a:gd name="T19" fmla="*/ 68 h 2739"/>
                <a:gd name="T20" fmla="*/ 2672 w 2740"/>
                <a:gd name="T21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0" h="2739">
                  <a:moveTo>
                    <a:pt x="2672" y="0"/>
                  </a:moveTo>
                  <a:cubicBezTo>
                    <a:pt x="1779" y="0"/>
                    <a:pt x="1779" y="0"/>
                    <a:pt x="1779" y="0"/>
                  </a:cubicBezTo>
                  <a:cubicBezTo>
                    <a:pt x="1761" y="0"/>
                    <a:pt x="1744" y="7"/>
                    <a:pt x="1731" y="19"/>
                  </a:cubicBezTo>
                  <a:cubicBezTo>
                    <a:pt x="0" y="1750"/>
                    <a:pt x="0" y="1750"/>
                    <a:pt x="0" y="1750"/>
                  </a:cubicBezTo>
                  <a:cubicBezTo>
                    <a:pt x="990" y="2739"/>
                    <a:pt x="990" y="2739"/>
                    <a:pt x="990" y="2739"/>
                  </a:cubicBezTo>
                  <a:cubicBezTo>
                    <a:pt x="1563" y="2164"/>
                    <a:pt x="1563" y="2164"/>
                    <a:pt x="1563" y="2164"/>
                  </a:cubicBezTo>
                  <a:cubicBezTo>
                    <a:pt x="1565" y="2166"/>
                    <a:pt x="1565" y="2166"/>
                    <a:pt x="1565" y="2166"/>
                  </a:cubicBezTo>
                  <a:cubicBezTo>
                    <a:pt x="2720" y="1008"/>
                    <a:pt x="2720" y="1008"/>
                    <a:pt x="2720" y="1008"/>
                  </a:cubicBezTo>
                  <a:cubicBezTo>
                    <a:pt x="2733" y="995"/>
                    <a:pt x="2740" y="978"/>
                    <a:pt x="2740" y="960"/>
                  </a:cubicBezTo>
                  <a:cubicBezTo>
                    <a:pt x="2740" y="68"/>
                    <a:pt x="2740" y="68"/>
                    <a:pt x="2740" y="68"/>
                  </a:cubicBezTo>
                  <a:cubicBezTo>
                    <a:pt x="2740" y="30"/>
                    <a:pt x="2710" y="0"/>
                    <a:pt x="2672" y="0"/>
                  </a:cubicBezTo>
                </a:path>
              </a:pathLst>
            </a:custGeom>
            <a:solidFill>
              <a:schemeClr val="bg1">
                <a:alpha val="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" name="Freeform 5">
              <a:extLst>
                <a:ext uri="{FF2B5EF4-FFF2-40B4-BE49-F238E27FC236}">
                  <a16:creationId xmlns:a16="http://schemas.microsoft.com/office/drawing/2014/main" id="{11FB0001-141B-4177-9CA8-1C761D7325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3661" y="2602020"/>
              <a:ext cx="24220226" cy="24211713"/>
            </a:xfrm>
            <a:custGeom>
              <a:avLst/>
              <a:gdLst>
                <a:gd name="T0" fmla="*/ 2672 w 2740"/>
                <a:gd name="T1" fmla="*/ 0 h 2739"/>
                <a:gd name="T2" fmla="*/ 1779 w 2740"/>
                <a:gd name="T3" fmla="*/ 0 h 2739"/>
                <a:gd name="T4" fmla="*/ 1731 w 2740"/>
                <a:gd name="T5" fmla="*/ 19 h 2739"/>
                <a:gd name="T6" fmla="*/ 0 w 2740"/>
                <a:gd name="T7" fmla="*/ 1750 h 2739"/>
                <a:gd name="T8" fmla="*/ 990 w 2740"/>
                <a:gd name="T9" fmla="*/ 2739 h 2739"/>
                <a:gd name="T10" fmla="*/ 1563 w 2740"/>
                <a:gd name="T11" fmla="*/ 2164 h 2739"/>
                <a:gd name="T12" fmla="*/ 1565 w 2740"/>
                <a:gd name="T13" fmla="*/ 2166 h 2739"/>
                <a:gd name="T14" fmla="*/ 2720 w 2740"/>
                <a:gd name="T15" fmla="*/ 1008 h 2739"/>
                <a:gd name="T16" fmla="*/ 2740 w 2740"/>
                <a:gd name="T17" fmla="*/ 960 h 2739"/>
                <a:gd name="T18" fmla="*/ 2740 w 2740"/>
                <a:gd name="T19" fmla="*/ 68 h 2739"/>
                <a:gd name="T20" fmla="*/ 2672 w 2740"/>
                <a:gd name="T21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0" h="2739">
                  <a:moveTo>
                    <a:pt x="2672" y="0"/>
                  </a:moveTo>
                  <a:cubicBezTo>
                    <a:pt x="1779" y="0"/>
                    <a:pt x="1779" y="0"/>
                    <a:pt x="1779" y="0"/>
                  </a:cubicBezTo>
                  <a:cubicBezTo>
                    <a:pt x="1761" y="0"/>
                    <a:pt x="1744" y="7"/>
                    <a:pt x="1731" y="19"/>
                  </a:cubicBezTo>
                  <a:cubicBezTo>
                    <a:pt x="0" y="1750"/>
                    <a:pt x="0" y="1750"/>
                    <a:pt x="0" y="1750"/>
                  </a:cubicBezTo>
                  <a:cubicBezTo>
                    <a:pt x="990" y="2739"/>
                    <a:pt x="990" y="2739"/>
                    <a:pt x="990" y="2739"/>
                  </a:cubicBezTo>
                  <a:cubicBezTo>
                    <a:pt x="1563" y="2164"/>
                    <a:pt x="1563" y="2164"/>
                    <a:pt x="1563" y="2164"/>
                  </a:cubicBezTo>
                  <a:cubicBezTo>
                    <a:pt x="1565" y="2166"/>
                    <a:pt x="1565" y="2166"/>
                    <a:pt x="1565" y="2166"/>
                  </a:cubicBezTo>
                  <a:cubicBezTo>
                    <a:pt x="2720" y="1008"/>
                    <a:pt x="2720" y="1008"/>
                    <a:pt x="2720" y="1008"/>
                  </a:cubicBezTo>
                  <a:cubicBezTo>
                    <a:pt x="2733" y="995"/>
                    <a:pt x="2740" y="978"/>
                    <a:pt x="2740" y="960"/>
                  </a:cubicBezTo>
                  <a:cubicBezTo>
                    <a:pt x="2740" y="68"/>
                    <a:pt x="2740" y="68"/>
                    <a:pt x="2740" y="68"/>
                  </a:cubicBezTo>
                  <a:cubicBezTo>
                    <a:pt x="2740" y="30"/>
                    <a:pt x="2710" y="0"/>
                    <a:pt x="2672" y="0"/>
                  </a:cubicBezTo>
                </a:path>
              </a:pathLst>
            </a:custGeom>
            <a:solidFill>
              <a:srgbClr val="E98DC7">
                <a:alpha val="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3" name="Rectangle 12">
            <a:extLst>
              <a:ext uri="{FF2B5EF4-FFF2-40B4-BE49-F238E27FC236}">
                <a16:creationId xmlns:a16="http://schemas.microsoft.com/office/drawing/2014/main" id="{CDFBB33E-6289-45C8-8519-AD7D7DD264ED}"/>
              </a:ext>
            </a:extLst>
          </p:cNvPr>
          <p:cNvSpPr/>
          <p:nvPr userDrawn="1"/>
        </p:nvSpPr>
        <p:spPr>
          <a:xfrm>
            <a:off x="0" y="6348951"/>
            <a:ext cx="12192000" cy="514350"/>
          </a:xfrm>
          <a:prstGeom prst="rect">
            <a:avLst/>
          </a:prstGeom>
          <a:gradFill>
            <a:gsLst>
              <a:gs pos="0">
                <a:srgbClr val="124042">
                  <a:alpha val="0"/>
                </a:srgbClr>
              </a:gs>
              <a:gs pos="100000">
                <a:srgbClr val="12404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610" tIns="54610" rIns="54610" bIns="54610" rtlCol="0" anchor="ctr"/>
          <a:lstStyle/>
          <a:p>
            <a:pPr algn="ctr"/>
            <a:endParaRPr lang="en-GB" sz="900">
              <a:solidFill>
                <a:schemeClr val="bg1"/>
              </a:solidFill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4263C6B4-50C5-4D9B-BB73-58F9E680457B}"/>
              </a:ext>
            </a:extLst>
          </p:cNvPr>
          <p:cNvSpPr/>
          <p:nvPr userDrawn="1"/>
        </p:nvSpPr>
        <p:spPr>
          <a:xfrm>
            <a:off x="-2" y="6321373"/>
            <a:ext cx="12189135" cy="543600"/>
          </a:xfrm>
          <a:prstGeom prst="rect">
            <a:avLst/>
          </a:prstGeom>
          <a:solidFill>
            <a:srgbClr val="FFFFFF">
              <a:alpha val="9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" name="object 20">
            <a:extLst>
              <a:ext uri="{FF2B5EF4-FFF2-40B4-BE49-F238E27FC236}">
                <a16:creationId xmlns:a16="http://schemas.microsoft.com/office/drawing/2014/main" id="{E9F7BC6B-8338-4B4A-AAEE-26EA54993A6C}"/>
              </a:ext>
            </a:extLst>
          </p:cNvPr>
          <p:cNvSpPr/>
          <p:nvPr userDrawn="1"/>
        </p:nvSpPr>
        <p:spPr>
          <a:xfrm>
            <a:off x="-2397871" y="6040438"/>
            <a:ext cx="682459" cy="356984"/>
          </a:xfrm>
          <a:prstGeom prst="rect">
            <a:avLst/>
          </a:pr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1">
            <a:extLst>
              <a:ext uri="{FF2B5EF4-FFF2-40B4-BE49-F238E27FC236}">
                <a16:creationId xmlns:a16="http://schemas.microsoft.com/office/drawing/2014/main" id="{14606144-1284-4EC0-A847-7664763E2EE3}"/>
              </a:ext>
            </a:extLst>
          </p:cNvPr>
          <p:cNvSpPr/>
          <p:nvPr userDrawn="1"/>
        </p:nvSpPr>
        <p:spPr>
          <a:xfrm>
            <a:off x="-1669145" y="6040438"/>
            <a:ext cx="682459" cy="356984"/>
          </a:xfrm>
          <a:prstGeom prst="rect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2">
            <a:extLst>
              <a:ext uri="{FF2B5EF4-FFF2-40B4-BE49-F238E27FC236}">
                <a16:creationId xmlns:a16="http://schemas.microsoft.com/office/drawing/2014/main" id="{15AF5EE1-F241-4B6E-A4E5-76CB1D0BDE57}"/>
              </a:ext>
            </a:extLst>
          </p:cNvPr>
          <p:cNvSpPr/>
          <p:nvPr userDrawn="1"/>
        </p:nvSpPr>
        <p:spPr>
          <a:xfrm>
            <a:off x="-940406" y="6040438"/>
            <a:ext cx="682459" cy="356984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3">
            <a:extLst>
              <a:ext uri="{FF2B5EF4-FFF2-40B4-BE49-F238E27FC236}">
                <a16:creationId xmlns:a16="http://schemas.microsoft.com/office/drawing/2014/main" id="{692E4121-4151-47DE-BA1B-60C069E092FF}"/>
              </a:ext>
            </a:extLst>
          </p:cNvPr>
          <p:cNvSpPr/>
          <p:nvPr userDrawn="1"/>
        </p:nvSpPr>
        <p:spPr>
          <a:xfrm>
            <a:off x="-2397871" y="6468504"/>
            <a:ext cx="682459" cy="356984"/>
          </a:xfrm>
          <a:prstGeom prst="rect">
            <a:avLst/>
          </a:pr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24">
            <a:extLst>
              <a:ext uri="{FF2B5EF4-FFF2-40B4-BE49-F238E27FC236}">
                <a16:creationId xmlns:a16="http://schemas.microsoft.com/office/drawing/2014/main" id="{3533DA4C-9666-4F1D-9987-BA147CD79F45}"/>
              </a:ext>
            </a:extLst>
          </p:cNvPr>
          <p:cNvSpPr/>
          <p:nvPr userDrawn="1"/>
        </p:nvSpPr>
        <p:spPr>
          <a:xfrm>
            <a:off x="-1669145" y="6468504"/>
            <a:ext cx="682459" cy="356984"/>
          </a:xfrm>
          <a:prstGeom prst="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25">
            <a:extLst>
              <a:ext uri="{FF2B5EF4-FFF2-40B4-BE49-F238E27FC236}">
                <a16:creationId xmlns:a16="http://schemas.microsoft.com/office/drawing/2014/main" id="{A1E62F65-A7D9-4032-B429-6E8A14F82C9A}"/>
              </a:ext>
            </a:extLst>
          </p:cNvPr>
          <p:cNvSpPr/>
          <p:nvPr userDrawn="1"/>
        </p:nvSpPr>
        <p:spPr>
          <a:xfrm>
            <a:off x="-940406" y="6468504"/>
            <a:ext cx="682459" cy="356984"/>
          </a:xfrm>
          <a:prstGeom prst="rect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32" name="object 79">
            <a:extLst>
              <a:ext uri="{FF2B5EF4-FFF2-40B4-BE49-F238E27FC236}">
                <a16:creationId xmlns:a16="http://schemas.microsoft.com/office/drawing/2014/main" id="{0F810C08-4456-43DF-8A48-FB9A16281EE7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610212113"/>
              </p:ext>
            </p:extLst>
          </p:nvPr>
        </p:nvGraphicFramePr>
        <p:xfrm>
          <a:off x="-1104142" y="0"/>
          <a:ext cx="703580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213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2375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3" name="object 79">
            <a:extLst>
              <a:ext uri="{FF2B5EF4-FFF2-40B4-BE49-F238E27FC236}">
                <a16:creationId xmlns:a16="http://schemas.microsoft.com/office/drawing/2014/main" id="{38B4D860-4906-4AE2-9578-45AE9287D7C1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139892556"/>
              </p:ext>
            </p:extLst>
          </p:nvPr>
        </p:nvGraphicFramePr>
        <p:xfrm>
          <a:off x="-1104142" y="85527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33F4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B677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AD0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4" name="object 79">
            <a:extLst>
              <a:ext uri="{FF2B5EF4-FFF2-40B4-BE49-F238E27FC236}">
                <a16:creationId xmlns:a16="http://schemas.microsoft.com/office/drawing/2014/main" id="{6FC1CF93-E2D7-4BCB-929D-89A3C4497294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640473660"/>
              </p:ext>
            </p:extLst>
          </p:nvPr>
        </p:nvGraphicFramePr>
        <p:xfrm>
          <a:off x="-1104142" y="1710550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C254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2466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1B0E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5" name="object 79">
            <a:extLst>
              <a:ext uri="{FF2B5EF4-FFF2-40B4-BE49-F238E27FC236}">
                <a16:creationId xmlns:a16="http://schemas.microsoft.com/office/drawing/2014/main" id="{5934ADF4-ED57-4A95-8DE7-B97517C34F6E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71423144"/>
              </p:ext>
            </p:extLst>
          </p:nvPr>
        </p:nvGraphicFramePr>
        <p:xfrm>
          <a:off x="-1104142" y="256582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2404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5636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D57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6" name="object 79">
            <a:extLst>
              <a:ext uri="{FF2B5EF4-FFF2-40B4-BE49-F238E27FC236}">
                <a16:creationId xmlns:a16="http://schemas.microsoft.com/office/drawing/2014/main" id="{F0BCD050-C1BB-4028-9F51-FA7DA910E4C5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059157913"/>
              </p:ext>
            </p:extLst>
          </p:nvPr>
        </p:nvGraphicFramePr>
        <p:xfrm>
          <a:off x="-1104142" y="3421100"/>
          <a:ext cx="727074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59E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D32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C20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7" name="object 79">
            <a:extLst>
              <a:ext uri="{FF2B5EF4-FFF2-40B4-BE49-F238E27FC236}">
                <a16:creationId xmlns:a16="http://schemas.microsoft.com/office/drawing/2014/main" id="{50CB1190-FEB0-4F48-80C5-C93C16324473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575434579"/>
              </p:ext>
            </p:extLst>
          </p:nvPr>
        </p:nvGraphicFramePr>
        <p:xfrm>
          <a:off x="-1104142" y="427637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572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932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83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8" name="object 79">
            <a:extLst>
              <a:ext uri="{FF2B5EF4-FFF2-40B4-BE49-F238E27FC236}">
                <a16:creationId xmlns:a16="http://schemas.microsoft.com/office/drawing/2014/main" id="{B26EA2F9-9EC4-4487-B784-997D5DBDFDED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615598177"/>
              </p:ext>
            </p:extLst>
          </p:nvPr>
        </p:nvGraphicFramePr>
        <p:xfrm>
          <a:off x="-1104142" y="5131651"/>
          <a:ext cx="703579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3163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75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8D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39" name="TextBox 38">
            <a:extLst>
              <a:ext uri="{FF2B5EF4-FFF2-40B4-BE49-F238E27FC236}">
                <a16:creationId xmlns:a16="http://schemas.microsoft.com/office/drawing/2014/main" id="{F7D7E420-F22C-4A78-A69C-571E91F3F865}"/>
              </a:ext>
            </a:extLst>
          </p:cNvPr>
          <p:cNvSpPr txBox="1"/>
          <p:nvPr userDrawn="1"/>
        </p:nvSpPr>
        <p:spPr>
          <a:xfrm>
            <a:off x="0" y="0"/>
            <a:ext cx="121920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OFFICIAL</a:t>
            </a: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869B0B06-11E0-4C20-8A31-39CC9A4E5962}"/>
              </a:ext>
            </a:extLst>
          </p:cNvPr>
          <p:cNvSpPr/>
          <p:nvPr userDrawn="1"/>
        </p:nvSpPr>
        <p:spPr>
          <a:xfrm>
            <a:off x="3000" y="6215139"/>
            <a:ext cx="12186000" cy="144000"/>
          </a:xfrm>
          <a:prstGeom prst="rect">
            <a:avLst/>
          </a:prstGeom>
          <a:solidFill>
            <a:srgbClr val="E98DC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18282904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98BAE149-3139-46ED-A337-F5F3E02284B2}"/>
              </a:ext>
            </a:extLst>
          </p:cNvPr>
          <p:cNvSpPr/>
          <p:nvPr userDrawn="1"/>
        </p:nvSpPr>
        <p:spPr>
          <a:xfrm>
            <a:off x="2864" y="0"/>
            <a:ext cx="12189135" cy="6233886"/>
          </a:xfrm>
          <a:prstGeom prst="rect">
            <a:avLst/>
          </a:prstGeom>
          <a:solidFill>
            <a:srgbClr val="FFFFFF">
              <a:alpha val="9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C1412074-8D8D-427C-AE1D-7069604B5FA0}"/>
              </a:ext>
            </a:extLst>
          </p:cNvPr>
          <p:cNvSpPr/>
          <p:nvPr userDrawn="1"/>
        </p:nvSpPr>
        <p:spPr>
          <a:xfrm rot="4627839">
            <a:off x="3154850" y="2499000"/>
            <a:ext cx="7017334" cy="6721509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rgbClr val="2DD573">
              <a:alpha val="9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98550AB2-DF50-45E5-A479-F9069963E41C}"/>
              </a:ext>
            </a:extLst>
          </p:cNvPr>
          <p:cNvSpPr/>
          <p:nvPr userDrawn="1"/>
        </p:nvSpPr>
        <p:spPr>
          <a:xfrm rot="4627839">
            <a:off x="-5308869" y="-3800742"/>
            <a:ext cx="13559074" cy="12987473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chemeClr val="bg2">
              <a:alpha val="3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F758486-3896-431C-BC57-C2D44E18C854}"/>
              </a:ext>
            </a:extLst>
          </p:cNvPr>
          <p:cNvGrpSpPr/>
          <p:nvPr userDrawn="1"/>
        </p:nvGrpSpPr>
        <p:grpSpPr>
          <a:xfrm>
            <a:off x="2433750" y="1808163"/>
            <a:ext cx="8918462" cy="9683037"/>
            <a:chOff x="-515073" y="2466975"/>
            <a:chExt cx="27159008" cy="29487334"/>
          </a:xfrm>
        </p:grpSpPr>
        <p:sp>
          <p:nvSpPr>
            <p:cNvPr id="11" name="Freeform 5">
              <a:extLst>
                <a:ext uri="{FF2B5EF4-FFF2-40B4-BE49-F238E27FC236}">
                  <a16:creationId xmlns:a16="http://schemas.microsoft.com/office/drawing/2014/main" id="{BAFEA914-86AE-48DE-AF01-8A8699186A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23711" y="7742596"/>
              <a:ext cx="24220224" cy="24211713"/>
            </a:xfrm>
            <a:custGeom>
              <a:avLst/>
              <a:gdLst>
                <a:gd name="T0" fmla="*/ 2672 w 2740"/>
                <a:gd name="T1" fmla="*/ 0 h 2739"/>
                <a:gd name="T2" fmla="*/ 1779 w 2740"/>
                <a:gd name="T3" fmla="*/ 0 h 2739"/>
                <a:gd name="T4" fmla="*/ 1731 w 2740"/>
                <a:gd name="T5" fmla="*/ 19 h 2739"/>
                <a:gd name="T6" fmla="*/ 0 w 2740"/>
                <a:gd name="T7" fmla="*/ 1750 h 2739"/>
                <a:gd name="T8" fmla="*/ 990 w 2740"/>
                <a:gd name="T9" fmla="*/ 2739 h 2739"/>
                <a:gd name="T10" fmla="*/ 1563 w 2740"/>
                <a:gd name="T11" fmla="*/ 2164 h 2739"/>
                <a:gd name="T12" fmla="*/ 1565 w 2740"/>
                <a:gd name="T13" fmla="*/ 2166 h 2739"/>
                <a:gd name="T14" fmla="*/ 2720 w 2740"/>
                <a:gd name="T15" fmla="*/ 1008 h 2739"/>
                <a:gd name="T16" fmla="*/ 2740 w 2740"/>
                <a:gd name="T17" fmla="*/ 960 h 2739"/>
                <a:gd name="T18" fmla="*/ 2740 w 2740"/>
                <a:gd name="T19" fmla="*/ 68 h 2739"/>
                <a:gd name="T20" fmla="*/ 2672 w 2740"/>
                <a:gd name="T21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0" h="2739">
                  <a:moveTo>
                    <a:pt x="2672" y="0"/>
                  </a:moveTo>
                  <a:cubicBezTo>
                    <a:pt x="1779" y="0"/>
                    <a:pt x="1779" y="0"/>
                    <a:pt x="1779" y="0"/>
                  </a:cubicBezTo>
                  <a:cubicBezTo>
                    <a:pt x="1761" y="0"/>
                    <a:pt x="1744" y="7"/>
                    <a:pt x="1731" y="19"/>
                  </a:cubicBezTo>
                  <a:cubicBezTo>
                    <a:pt x="0" y="1750"/>
                    <a:pt x="0" y="1750"/>
                    <a:pt x="0" y="1750"/>
                  </a:cubicBezTo>
                  <a:cubicBezTo>
                    <a:pt x="990" y="2739"/>
                    <a:pt x="990" y="2739"/>
                    <a:pt x="990" y="2739"/>
                  </a:cubicBezTo>
                  <a:cubicBezTo>
                    <a:pt x="1563" y="2164"/>
                    <a:pt x="1563" y="2164"/>
                    <a:pt x="1563" y="2164"/>
                  </a:cubicBezTo>
                  <a:cubicBezTo>
                    <a:pt x="1565" y="2166"/>
                    <a:pt x="1565" y="2166"/>
                    <a:pt x="1565" y="2166"/>
                  </a:cubicBezTo>
                  <a:cubicBezTo>
                    <a:pt x="2720" y="1008"/>
                    <a:pt x="2720" y="1008"/>
                    <a:pt x="2720" y="1008"/>
                  </a:cubicBezTo>
                  <a:cubicBezTo>
                    <a:pt x="2733" y="995"/>
                    <a:pt x="2740" y="978"/>
                    <a:pt x="2740" y="960"/>
                  </a:cubicBezTo>
                  <a:cubicBezTo>
                    <a:pt x="2740" y="68"/>
                    <a:pt x="2740" y="68"/>
                    <a:pt x="2740" y="68"/>
                  </a:cubicBezTo>
                  <a:cubicBezTo>
                    <a:pt x="2740" y="30"/>
                    <a:pt x="2710" y="0"/>
                    <a:pt x="2672" y="0"/>
                  </a:cubicBezTo>
                </a:path>
              </a:pathLst>
            </a:custGeom>
            <a:solidFill>
              <a:schemeClr val="bg1">
                <a:alpha val="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" name="Freeform 5">
              <a:extLst>
                <a:ext uri="{FF2B5EF4-FFF2-40B4-BE49-F238E27FC236}">
                  <a16:creationId xmlns:a16="http://schemas.microsoft.com/office/drawing/2014/main" id="{11FB0001-141B-4177-9CA8-1C761D7325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15073" y="2466975"/>
              <a:ext cx="24220224" cy="24211713"/>
            </a:xfrm>
            <a:custGeom>
              <a:avLst/>
              <a:gdLst>
                <a:gd name="T0" fmla="*/ 2672 w 2740"/>
                <a:gd name="T1" fmla="*/ 0 h 2739"/>
                <a:gd name="T2" fmla="*/ 1779 w 2740"/>
                <a:gd name="T3" fmla="*/ 0 h 2739"/>
                <a:gd name="T4" fmla="*/ 1731 w 2740"/>
                <a:gd name="T5" fmla="*/ 19 h 2739"/>
                <a:gd name="T6" fmla="*/ 0 w 2740"/>
                <a:gd name="T7" fmla="*/ 1750 h 2739"/>
                <a:gd name="T8" fmla="*/ 990 w 2740"/>
                <a:gd name="T9" fmla="*/ 2739 h 2739"/>
                <a:gd name="T10" fmla="*/ 1563 w 2740"/>
                <a:gd name="T11" fmla="*/ 2164 h 2739"/>
                <a:gd name="T12" fmla="*/ 1565 w 2740"/>
                <a:gd name="T13" fmla="*/ 2166 h 2739"/>
                <a:gd name="T14" fmla="*/ 2720 w 2740"/>
                <a:gd name="T15" fmla="*/ 1008 h 2739"/>
                <a:gd name="T16" fmla="*/ 2740 w 2740"/>
                <a:gd name="T17" fmla="*/ 960 h 2739"/>
                <a:gd name="T18" fmla="*/ 2740 w 2740"/>
                <a:gd name="T19" fmla="*/ 68 h 2739"/>
                <a:gd name="T20" fmla="*/ 2672 w 2740"/>
                <a:gd name="T21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0" h="2739">
                  <a:moveTo>
                    <a:pt x="2672" y="0"/>
                  </a:moveTo>
                  <a:cubicBezTo>
                    <a:pt x="1779" y="0"/>
                    <a:pt x="1779" y="0"/>
                    <a:pt x="1779" y="0"/>
                  </a:cubicBezTo>
                  <a:cubicBezTo>
                    <a:pt x="1761" y="0"/>
                    <a:pt x="1744" y="7"/>
                    <a:pt x="1731" y="19"/>
                  </a:cubicBezTo>
                  <a:cubicBezTo>
                    <a:pt x="0" y="1750"/>
                    <a:pt x="0" y="1750"/>
                    <a:pt x="0" y="1750"/>
                  </a:cubicBezTo>
                  <a:cubicBezTo>
                    <a:pt x="990" y="2739"/>
                    <a:pt x="990" y="2739"/>
                    <a:pt x="990" y="2739"/>
                  </a:cubicBezTo>
                  <a:cubicBezTo>
                    <a:pt x="1563" y="2164"/>
                    <a:pt x="1563" y="2164"/>
                    <a:pt x="1563" y="2164"/>
                  </a:cubicBezTo>
                  <a:cubicBezTo>
                    <a:pt x="1565" y="2166"/>
                    <a:pt x="1565" y="2166"/>
                    <a:pt x="1565" y="2166"/>
                  </a:cubicBezTo>
                  <a:cubicBezTo>
                    <a:pt x="2720" y="1008"/>
                    <a:pt x="2720" y="1008"/>
                    <a:pt x="2720" y="1008"/>
                  </a:cubicBezTo>
                  <a:cubicBezTo>
                    <a:pt x="2733" y="995"/>
                    <a:pt x="2740" y="978"/>
                    <a:pt x="2740" y="960"/>
                  </a:cubicBezTo>
                  <a:cubicBezTo>
                    <a:pt x="2740" y="68"/>
                    <a:pt x="2740" y="68"/>
                    <a:pt x="2740" y="68"/>
                  </a:cubicBezTo>
                  <a:cubicBezTo>
                    <a:pt x="2740" y="30"/>
                    <a:pt x="2710" y="0"/>
                    <a:pt x="2672" y="0"/>
                  </a:cubicBezTo>
                </a:path>
              </a:pathLst>
            </a:custGeom>
            <a:solidFill>
              <a:srgbClr val="2DD573">
                <a:alpha val="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3" name="Rectangle 12">
            <a:extLst>
              <a:ext uri="{FF2B5EF4-FFF2-40B4-BE49-F238E27FC236}">
                <a16:creationId xmlns:a16="http://schemas.microsoft.com/office/drawing/2014/main" id="{CDFBB33E-6289-45C8-8519-AD7D7DD264ED}"/>
              </a:ext>
            </a:extLst>
          </p:cNvPr>
          <p:cNvSpPr/>
          <p:nvPr userDrawn="1"/>
        </p:nvSpPr>
        <p:spPr>
          <a:xfrm>
            <a:off x="0" y="6348951"/>
            <a:ext cx="12192000" cy="514350"/>
          </a:xfrm>
          <a:prstGeom prst="rect">
            <a:avLst/>
          </a:prstGeom>
          <a:gradFill>
            <a:gsLst>
              <a:gs pos="0">
                <a:srgbClr val="124042">
                  <a:alpha val="0"/>
                </a:srgbClr>
              </a:gs>
              <a:gs pos="100000">
                <a:srgbClr val="12404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610" tIns="54610" rIns="54610" bIns="54610" rtlCol="0" anchor="ctr"/>
          <a:lstStyle/>
          <a:p>
            <a:pPr algn="ctr"/>
            <a:endParaRPr lang="en-GB" sz="900">
              <a:solidFill>
                <a:schemeClr val="bg1"/>
              </a:solidFill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4263C6B4-50C5-4D9B-BB73-58F9E680457B}"/>
              </a:ext>
            </a:extLst>
          </p:cNvPr>
          <p:cNvSpPr/>
          <p:nvPr userDrawn="1"/>
        </p:nvSpPr>
        <p:spPr>
          <a:xfrm>
            <a:off x="-2" y="6321373"/>
            <a:ext cx="12189135" cy="543600"/>
          </a:xfrm>
          <a:prstGeom prst="rect">
            <a:avLst/>
          </a:prstGeom>
          <a:solidFill>
            <a:srgbClr val="FFFFFF">
              <a:alpha val="9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" name="object 20">
            <a:extLst>
              <a:ext uri="{FF2B5EF4-FFF2-40B4-BE49-F238E27FC236}">
                <a16:creationId xmlns:a16="http://schemas.microsoft.com/office/drawing/2014/main" id="{E9F7BC6B-8338-4B4A-AAEE-26EA54993A6C}"/>
              </a:ext>
            </a:extLst>
          </p:cNvPr>
          <p:cNvSpPr/>
          <p:nvPr userDrawn="1"/>
        </p:nvSpPr>
        <p:spPr>
          <a:xfrm>
            <a:off x="-2397871" y="6040438"/>
            <a:ext cx="682459" cy="356984"/>
          </a:xfrm>
          <a:prstGeom prst="rect">
            <a:avLst/>
          </a:pr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1">
            <a:extLst>
              <a:ext uri="{FF2B5EF4-FFF2-40B4-BE49-F238E27FC236}">
                <a16:creationId xmlns:a16="http://schemas.microsoft.com/office/drawing/2014/main" id="{14606144-1284-4EC0-A847-7664763E2EE3}"/>
              </a:ext>
            </a:extLst>
          </p:cNvPr>
          <p:cNvSpPr/>
          <p:nvPr userDrawn="1"/>
        </p:nvSpPr>
        <p:spPr>
          <a:xfrm>
            <a:off x="-1669145" y="6040438"/>
            <a:ext cx="682459" cy="356984"/>
          </a:xfrm>
          <a:prstGeom prst="rect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2">
            <a:extLst>
              <a:ext uri="{FF2B5EF4-FFF2-40B4-BE49-F238E27FC236}">
                <a16:creationId xmlns:a16="http://schemas.microsoft.com/office/drawing/2014/main" id="{15AF5EE1-F241-4B6E-A4E5-76CB1D0BDE57}"/>
              </a:ext>
            </a:extLst>
          </p:cNvPr>
          <p:cNvSpPr/>
          <p:nvPr userDrawn="1"/>
        </p:nvSpPr>
        <p:spPr>
          <a:xfrm>
            <a:off x="-940406" y="6040438"/>
            <a:ext cx="682459" cy="356984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3">
            <a:extLst>
              <a:ext uri="{FF2B5EF4-FFF2-40B4-BE49-F238E27FC236}">
                <a16:creationId xmlns:a16="http://schemas.microsoft.com/office/drawing/2014/main" id="{692E4121-4151-47DE-BA1B-60C069E092FF}"/>
              </a:ext>
            </a:extLst>
          </p:cNvPr>
          <p:cNvSpPr/>
          <p:nvPr userDrawn="1"/>
        </p:nvSpPr>
        <p:spPr>
          <a:xfrm>
            <a:off x="-2397871" y="6468504"/>
            <a:ext cx="682459" cy="356984"/>
          </a:xfrm>
          <a:prstGeom prst="rect">
            <a:avLst/>
          </a:pr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24">
            <a:extLst>
              <a:ext uri="{FF2B5EF4-FFF2-40B4-BE49-F238E27FC236}">
                <a16:creationId xmlns:a16="http://schemas.microsoft.com/office/drawing/2014/main" id="{3533DA4C-9666-4F1D-9987-BA147CD79F45}"/>
              </a:ext>
            </a:extLst>
          </p:cNvPr>
          <p:cNvSpPr/>
          <p:nvPr userDrawn="1"/>
        </p:nvSpPr>
        <p:spPr>
          <a:xfrm>
            <a:off x="-1669145" y="6468504"/>
            <a:ext cx="682459" cy="356984"/>
          </a:xfrm>
          <a:prstGeom prst="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25">
            <a:extLst>
              <a:ext uri="{FF2B5EF4-FFF2-40B4-BE49-F238E27FC236}">
                <a16:creationId xmlns:a16="http://schemas.microsoft.com/office/drawing/2014/main" id="{A1E62F65-A7D9-4032-B429-6E8A14F82C9A}"/>
              </a:ext>
            </a:extLst>
          </p:cNvPr>
          <p:cNvSpPr/>
          <p:nvPr userDrawn="1"/>
        </p:nvSpPr>
        <p:spPr>
          <a:xfrm>
            <a:off x="-940406" y="6468504"/>
            <a:ext cx="682459" cy="356984"/>
          </a:xfrm>
          <a:prstGeom prst="rect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32" name="object 79">
            <a:extLst>
              <a:ext uri="{FF2B5EF4-FFF2-40B4-BE49-F238E27FC236}">
                <a16:creationId xmlns:a16="http://schemas.microsoft.com/office/drawing/2014/main" id="{0F810C08-4456-43DF-8A48-FB9A16281EE7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319497997"/>
              </p:ext>
            </p:extLst>
          </p:nvPr>
        </p:nvGraphicFramePr>
        <p:xfrm>
          <a:off x="-1104142" y="0"/>
          <a:ext cx="703580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213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2375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3" name="object 79">
            <a:extLst>
              <a:ext uri="{FF2B5EF4-FFF2-40B4-BE49-F238E27FC236}">
                <a16:creationId xmlns:a16="http://schemas.microsoft.com/office/drawing/2014/main" id="{38B4D860-4906-4AE2-9578-45AE9287D7C1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747033208"/>
              </p:ext>
            </p:extLst>
          </p:nvPr>
        </p:nvGraphicFramePr>
        <p:xfrm>
          <a:off x="-1104142" y="85527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33F4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B677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AD0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4" name="object 79">
            <a:extLst>
              <a:ext uri="{FF2B5EF4-FFF2-40B4-BE49-F238E27FC236}">
                <a16:creationId xmlns:a16="http://schemas.microsoft.com/office/drawing/2014/main" id="{6FC1CF93-E2D7-4BCB-929D-89A3C4497294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521784669"/>
              </p:ext>
            </p:extLst>
          </p:nvPr>
        </p:nvGraphicFramePr>
        <p:xfrm>
          <a:off x="-1104142" y="1710550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C254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2466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1B0E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5" name="object 79">
            <a:extLst>
              <a:ext uri="{FF2B5EF4-FFF2-40B4-BE49-F238E27FC236}">
                <a16:creationId xmlns:a16="http://schemas.microsoft.com/office/drawing/2014/main" id="{5934ADF4-ED57-4A95-8DE7-B97517C34F6E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606787834"/>
              </p:ext>
            </p:extLst>
          </p:nvPr>
        </p:nvGraphicFramePr>
        <p:xfrm>
          <a:off x="-1104142" y="256582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2404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5636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D57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6" name="object 79">
            <a:extLst>
              <a:ext uri="{FF2B5EF4-FFF2-40B4-BE49-F238E27FC236}">
                <a16:creationId xmlns:a16="http://schemas.microsoft.com/office/drawing/2014/main" id="{F0BCD050-C1BB-4028-9F51-FA7DA910E4C5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4140685029"/>
              </p:ext>
            </p:extLst>
          </p:nvPr>
        </p:nvGraphicFramePr>
        <p:xfrm>
          <a:off x="-1104142" y="3421100"/>
          <a:ext cx="727074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59E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D32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C20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7" name="object 79">
            <a:extLst>
              <a:ext uri="{FF2B5EF4-FFF2-40B4-BE49-F238E27FC236}">
                <a16:creationId xmlns:a16="http://schemas.microsoft.com/office/drawing/2014/main" id="{50CB1190-FEB0-4F48-80C5-C93C16324473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590710878"/>
              </p:ext>
            </p:extLst>
          </p:nvPr>
        </p:nvGraphicFramePr>
        <p:xfrm>
          <a:off x="-1104142" y="427637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572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932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83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8" name="object 79">
            <a:extLst>
              <a:ext uri="{FF2B5EF4-FFF2-40B4-BE49-F238E27FC236}">
                <a16:creationId xmlns:a16="http://schemas.microsoft.com/office/drawing/2014/main" id="{B26EA2F9-9EC4-4487-B784-997D5DBDFDED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376500855"/>
              </p:ext>
            </p:extLst>
          </p:nvPr>
        </p:nvGraphicFramePr>
        <p:xfrm>
          <a:off x="-1104142" y="5131651"/>
          <a:ext cx="703579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3163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75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8D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39" name="TextBox 38">
            <a:extLst>
              <a:ext uri="{FF2B5EF4-FFF2-40B4-BE49-F238E27FC236}">
                <a16:creationId xmlns:a16="http://schemas.microsoft.com/office/drawing/2014/main" id="{F7D7E420-F22C-4A78-A69C-571E91F3F865}"/>
              </a:ext>
            </a:extLst>
          </p:cNvPr>
          <p:cNvSpPr txBox="1"/>
          <p:nvPr userDrawn="1"/>
        </p:nvSpPr>
        <p:spPr>
          <a:xfrm>
            <a:off x="0" y="0"/>
            <a:ext cx="121920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OFFICIAL</a:t>
            </a: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869B0B06-11E0-4C20-8A31-39CC9A4E5962}"/>
              </a:ext>
            </a:extLst>
          </p:cNvPr>
          <p:cNvSpPr/>
          <p:nvPr userDrawn="1"/>
        </p:nvSpPr>
        <p:spPr>
          <a:xfrm>
            <a:off x="3000" y="6215139"/>
            <a:ext cx="12186000" cy="144000"/>
          </a:xfrm>
          <a:prstGeom prst="rect">
            <a:avLst/>
          </a:prstGeom>
          <a:solidFill>
            <a:srgbClr val="2DD5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" name="Text Placeholder 5">
            <a:extLst>
              <a:ext uri="{FF2B5EF4-FFF2-40B4-BE49-F238E27FC236}">
                <a16:creationId xmlns:a16="http://schemas.microsoft.com/office/drawing/2014/main" id="{476C9437-484C-47EE-9998-A38E3EED8CCE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39789" y="1820863"/>
            <a:ext cx="5112775" cy="4248150"/>
          </a:xfrm>
        </p:spPr>
        <p:txBody>
          <a:bodyPr/>
          <a:lstStyle>
            <a:lvl1pPr>
              <a:defRPr sz="1600">
                <a:solidFill>
                  <a:srgbClr val="2C363E"/>
                </a:solidFill>
              </a:defRPr>
            </a:lvl1pPr>
            <a:lvl2pPr>
              <a:defRPr sz="1400">
                <a:solidFill>
                  <a:srgbClr val="2C363E"/>
                </a:solidFill>
              </a:defRPr>
            </a:lvl2pPr>
            <a:lvl3pPr>
              <a:defRPr sz="1400">
                <a:solidFill>
                  <a:srgbClr val="2C363E"/>
                </a:solidFill>
              </a:defRPr>
            </a:lvl3pPr>
            <a:lvl4pPr>
              <a:defRPr sz="1400">
                <a:solidFill>
                  <a:srgbClr val="2C363E"/>
                </a:solidFill>
              </a:defRPr>
            </a:lvl4pPr>
            <a:lvl5pPr>
              <a:defRPr sz="1400">
                <a:solidFill>
                  <a:srgbClr val="2C363E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3" name="Text Placeholder 5">
            <a:extLst>
              <a:ext uri="{FF2B5EF4-FFF2-40B4-BE49-F238E27FC236}">
                <a16:creationId xmlns:a16="http://schemas.microsoft.com/office/drawing/2014/main" id="{BB593A85-09C2-46E9-9BB6-352E2F6166A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239436" y="1820863"/>
            <a:ext cx="5112775" cy="4248150"/>
          </a:xfrm>
        </p:spPr>
        <p:txBody>
          <a:bodyPr/>
          <a:lstStyle>
            <a:lvl1pPr>
              <a:defRPr sz="1600">
                <a:solidFill>
                  <a:srgbClr val="2C363E"/>
                </a:solidFill>
              </a:defRPr>
            </a:lvl1pPr>
            <a:lvl2pPr>
              <a:defRPr sz="1400">
                <a:solidFill>
                  <a:srgbClr val="2C363E"/>
                </a:solidFill>
              </a:defRPr>
            </a:lvl2pPr>
            <a:lvl3pPr>
              <a:defRPr sz="1400">
                <a:solidFill>
                  <a:srgbClr val="2C363E"/>
                </a:solidFill>
              </a:defRPr>
            </a:lvl3pPr>
            <a:lvl4pPr>
              <a:defRPr sz="1400">
                <a:solidFill>
                  <a:srgbClr val="2C363E"/>
                </a:solidFill>
              </a:defRPr>
            </a:lvl4pPr>
            <a:lvl5pPr>
              <a:defRPr sz="1400">
                <a:solidFill>
                  <a:srgbClr val="2C363E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4" name="Title 1">
            <a:extLst>
              <a:ext uri="{FF2B5EF4-FFF2-40B4-BE49-F238E27FC236}">
                <a16:creationId xmlns:a16="http://schemas.microsoft.com/office/drawing/2014/main" id="{9B7206B1-4410-4EEF-B768-7A715ECDF30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24114"/>
            <a:ext cx="10515600" cy="572862"/>
          </a:xfrm>
        </p:spPr>
        <p:txBody>
          <a:bodyPr lIns="0"/>
          <a:lstStyle>
            <a:lvl1pPr>
              <a:defRPr sz="3200">
                <a:solidFill>
                  <a:srgbClr val="2C363E"/>
                </a:solidFill>
              </a:defRPr>
            </a:lvl1pPr>
          </a:lstStyle>
          <a:p>
            <a:r>
              <a:rPr lang="en-US"/>
              <a:t>Text slide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02536963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98BAE149-3139-46ED-A337-F5F3E02284B2}"/>
              </a:ext>
            </a:extLst>
          </p:cNvPr>
          <p:cNvSpPr/>
          <p:nvPr userDrawn="1"/>
        </p:nvSpPr>
        <p:spPr>
          <a:xfrm>
            <a:off x="5731" y="0"/>
            <a:ext cx="12189135" cy="6233886"/>
          </a:xfrm>
          <a:prstGeom prst="rect">
            <a:avLst/>
          </a:prstGeom>
          <a:solidFill>
            <a:srgbClr val="FFFFFF">
              <a:alpha val="9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C1412074-8D8D-427C-AE1D-7069604B5FA0}"/>
              </a:ext>
            </a:extLst>
          </p:cNvPr>
          <p:cNvSpPr/>
          <p:nvPr userDrawn="1"/>
        </p:nvSpPr>
        <p:spPr>
          <a:xfrm rot="4627839">
            <a:off x="3154850" y="2499000"/>
            <a:ext cx="7017334" cy="6721509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rgbClr val="2DD573">
              <a:alpha val="9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98550AB2-DF50-45E5-A479-F9069963E41C}"/>
              </a:ext>
            </a:extLst>
          </p:cNvPr>
          <p:cNvSpPr/>
          <p:nvPr userDrawn="1"/>
        </p:nvSpPr>
        <p:spPr>
          <a:xfrm rot="4627839">
            <a:off x="-5308869" y="-3800742"/>
            <a:ext cx="13559074" cy="12987473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chemeClr val="bg2">
              <a:alpha val="3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F758486-3896-431C-BC57-C2D44E18C854}"/>
              </a:ext>
            </a:extLst>
          </p:cNvPr>
          <p:cNvGrpSpPr/>
          <p:nvPr userDrawn="1"/>
        </p:nvGrpSpPr>
        <p:grpSpPr>
          <a:xfrm>
            <a:off x="2433750" y="1808163"/>
            <a:ext cx="8918462" cy="9683037"/>
            <a:chOff x="-515073" y="2466975"/>
            <a:chExt cx="27159008" cy="29487334"/>
          </a:xfrm>
        </p:grpSpPr>
        <p:sp>
          <p:nvSpPr>
            <p:cNvPr id="11" name="Freeform 5">
              <a:extLst>
                <a:ext uri="{FF2B5EF4-FFF2-40B4-BE49-F238E27FC236}">
                  <a16:creationId xmlns:a16="http://schemas.microsoft.com/office/drawing/2014/main" id="{BAFEA914-86AE-48DE-AF01-8A8699186A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23711" y="7742596"/>
              <a:ext cx="24220224" cy="24211713"/>
            </a:xfrm>
            <a:custGeom>
              <a:avLst/>
              <a:gdLst>
                <a:gd name="T0" fmla="*/ 2672 w 2740"/>
                <a:gd name="T1" fmla="*/ 0 h 2739"/>
                <a:gd name="T2" fmla="*/ 1779 w 2740"/>
                <a:gd name="T3" fmla="*/ 0 h 2739"/>
                <a:gd name="T4" fmla="*/ 1731 w 2740"/>
                <a:gd name="T5" fmla="*/ 19 h 2739"/>
                <a:gd name="T6" fmla="*/ 0 w 2740"/>
                <a:gd name="T7" fmla="*/ 1750 h 2739"/>
                <a:gd name="T8" fmla="*/ 990 w 2740"/>
                <a:gd name="T9" fmla="*/ 2739 h 2739"/>
                <a:gd name="T10" fmla="*/ 1563 w 2740"/>
                <a:gd name="T11" fmla="*/ 2164 h 2739"/>
                <a:gd name="T12" fmla="*/ 1565 w 2740"/>
                <a:gd name="T13" fmla="*/ 2166 h 2739"/>
                <a:gd name="T14" fmla="*/ 2720 w 2740"/>
                <a:gd name="T15" fmla="*/ 1008 h 2739"/>
                <a:gd name="T16" fmla="*/ 2740 w 2740"/>
                <a:gd name="T17" fmla="*/ 960 h 2739"/>
                <a:gd name="T18" fmla="*/ 2740 w 2740"/>
                <a:gd name="T19" fmla="*/ 68 h 2739"/>
                <a:gd name="T20" fmla="*/ 2672 w 2740"/>
                <a:gd name="T21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0" h="2739">
                  <a:moveTo>
                    <a:pt x="2672" y="0"/>
                  </a:moveTo>
                  <a:cubicBezTo>
                    <a:pt x="1779" y="0"/>
                    <a:pt x="1779" y="0"/>
                    <a:pt x="1779" y="0"/>
                  </a:cubicBezTo>
                  <a:cubicBezTo>
                    <a:pt x="1761" y="0"/>
                    <a:pt x="1744" y="7"/>
                    <a:pt x="1731" y="19"/>
                  </a:cubicBezTo>
                  <a:cubicBezTo>
                    <a:pt x="0" y="1750"/>
                    <a:pt x="0" y="1750"/>
                    <a:pt x="0" y="1750"/>
                  </a:cubicBezTo>
                  <a:cubicBezTo>
                    <a:pt x="990" y="2739"/>
                    <a:pt x="990" y="2739"/>
                    <a:pt x="990" y="2739"/>
                  </a:cubicBezTo>
                  <a:cubicBezTo>
                    <a:pt x="1563" y="2164"/>
                    <a:pt x="1563" y="2164"/>
                    <a:pt x="1563" y="2164"/>
                  </a:cubicBezTo>
                  <a:cubicBezTo>
                    <a:pt x="1565" y="2166"/>
                    <a:pt x="1565" y="2166"/>
                    <a:pt x="1565" y="2166"/>
                  </a:cubicBezTo>
                  <a:cubicBezTo>
                    <a:pt x="2720" y="1008"/>
                    <a:pt x="2720" y="1008"/>
                    <a:pt x="2720" y="1008"/>
                  </a:cubicBezTo>
                  <a:cubicBezTo>
                    <a:pt x="2733" y="995"/>
                    <a:pt x="2740" y="978"/>
                    <a:pt x="2740" y="960"/>
                  </a:cubicBezTo>
                  <a:cubicBezTo>
                    <a:pt x="2740" y="68"/>
                    <a:pt x="2740" y="68"/>
                    <a:pt x="2740" y="68"/>
                  </a:cubicBezTo>
                  <a:cubicBezTo>
                    <a:pt x="2740" y="30"/>
                    <a:pt x="2710" y="0"/>
                    <a:pt x="2672" y="0"/>
                  </a:cubicBezTo>
                </a:path>
              </a:pathLst>
            </a:custGeom>
            <a:solidFill>
              <a:schemeClr val="bg1">
                <a:alpha val="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" name="Freeform 5">
              <a:extLst>
                <a:ext uri="{FF2B5EF4-FFF2-40B4-BE49-F238E27FC236}">
                  <a16:creationId xmlns:a16="http://schemas.microsoft.com/office/drawing/2014/main" id="{11FB0001-141B-4177-9CA8-1C761D7325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15073" y="2466975"/>
              <a:ext cx="24220224" cy="24211713"/>
            </a:xfrm>
            <a:custGeom>
              <a:avLst/>
              <a:gdLst>
                <a:gd name="T0" fmla="*/ 2672 w 2740"/>
                <a:gd name="T1" fmla="*/ 0 h 2739"/>
                <a:gd name="T2" fmla="*/ 1779 w 2740"/>
                <a:gd name="T3" fmla="*/ 0 h 2739"/>
                <a:gd name="T4" fmla="*/ 1731 w 2740"/>
                <a:gd name="T5" fmla="*/ 19 h 2739"/>
                <a:gd name="T6" fmla="*/ 0 w 2740"/>
                <a:gd name="T7" fmla="*/ 1750 h 2739"/>
                <a:gd name="T8" fmla="*/ 990 w 2740"/>
                <a:gd name="T9" fmla="*/ 2739 h 2739"/>
                <a:gd name="T10" fmla="*/ 1563 w 2740"/>
                <a:gd name="T11" fmla="*/ 2164 h 2739"/>
                <a:gd name="T12" fmla="*/ 1565 w 2740"/>
                <a:gd name="T13" fmla="*/ 2166 h 2739"/>
                <a:gd name="T14" fmla="*/ 2720 w 2740"/>
                <a:gd name="T15" fmla="*/ 1008 h 2739"/>
                <a:gd name="T16" fmla="*/ 2740 w 2740"/>
                <a:gd name="T17" fmla="*/ 960 h 2739"/>
                <a:gd name="T18" fmla="*/ 2740 w 2740"/>
                <a:gd name="T19" fmla="*/ 68 h 2739"/>
                <a:gd name="T20" fmla="*/ 2672 w 2740"/>
                <a:gd name="T21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0" h="2739">
                  <a:moveTo>
                    <a:pt x="2672" y="0"/>
                  </a:moveTo>
                  <a:cubicBezTo>
                    <a:pt x="1779" y="0"/>
                    <a:pt x="1779" y="0"/>
                    <a:pt x="1779" y="0"/>
                  </a:cubicBezTo>
                  <a:cubicBezTo>
                    <a:pt x="1761" y="0"/>
                    <a:pt x="1744" y="7"/>
                    <a:pt x="1731" y="19"/>
                  </a:cubicBezTo>
                  <a:cubicBezTo>
                    <a:pt x="0" y="1750"/>
                    <a:pt x="0" y="1750"/>
                    <a:pt x="0" y="1750"/>
                  </a:cubicBezTo>
                  <a:cubicBezTo>
                    <a:pt x="990" y="2739"/>
                    <a:pt x="990" y="2739"/>
                    <a:pt x="990" y="2739"/>
                  </a:cubicBezTo>
                  <a:cubicBezTo>
                    <a:pt x="1563" y="2164"/>
                    <a:pt x="1563" y="2164"/>
                    <a:pt x="1563" y="2164"/>
                  </a:cubicBezTo>
                  <a:cubicBezTo>
                    <a:pt x="1565" y="2166"/>
                    <a:pt x="1565" y="2166"/>
                    <a:pt x="1565" y="2166"/>
                  </a:cubicBezTo>
                  <a:cubicBezTo>
                    <a:pt x="2720" y="1008"/>
                    <a:pt x="2720" y="1008"/>
                    <a:pt x="2720" y="1008"/>
                  </a:cubicBezTo>
                  <a:cubicBezTo>
                    <a:pt x="2733" y="995"/>
                    <a:pt x="2740" y="978"/>
                    <a:pt x="2740" y="960"/>
                  </a:cubicBezTo>
                  <a:cubicBezTo>
                    <a:pt x="2740" y="68"/>
                    <a:pt x="2740" y="68"/>
                    <a:pt x="2740" y="68"/>
                  </a:cubicBezTo>
                  <a:cubicBezTo>
                    <a:pt x="2740" y="30"/>
                    <a:pt x="2710" y="0"/>
                    <a:pt x="2672" y="0"/>
                  </a:cubicBezTo>
                </a:path>
              </a:pathLst>
            </a:custGeom>
            <a:solidFill>
              <a:srgbClr val="2DD573">
                <a:alpha val="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3" name="Rectangle 12">
            <a:extLst>
              <a:ext uri="{FF2B5EF4-FFF2-40B4-BE49-F238E27FC236}">
                <a16:creationId xmlns:a16="http://schemas.microsoft.com/office/drawing/2014/main" id="{CDFBB33E-6289-45C8-8519-AD7D7DD264ED}"/>
              </a:ext>
            </a:extLst>
          </p:cNvPr>
          <p:cNvSpPr/>
          <p:nvPr userDrawn="1"/>
        </p:nvSpPr>
        <p:spPr>
          <a:xfrm>
            <a:off x="0" y="6348951"/>
            <a:ext cx="12192000" cy="514350"/>
          </a:xfrm>
          <a:prstGeom prst="rect">
            <a:avLst/>
          </a:prstGeom>
          <a:gradFill>
            <a:gsLst>
              <a:gs pos="0">
                <a:srgbClr val="124042">
                  <a:alpha val="0"/>
                </a:srgbClr>
              </a:gs>
              <a:gs pos="100000">
                <a:srgbClr val="12404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610" tIns="54610" rIns="54610" bIns="54610" rtlCol="0" anchor="ctr"/>
          <a:lstStyle/>
          <a:p>
            <a:pPr algn="ctr"/>
            <a:endParaRPr lang="en-GB" sz="900">
              <a:solidFill>
                <a:schemeClr val="bg1"/>
              </a:solidFill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4263C6B4-50C5-4D9B-BB73-58F9E680457B}"/>
              </a:ext>
            </a:extLst>
          </p:cNvPr>
          <p:cNvSpPr/>
          <p:nvPr userDrawn="1"/>
        </p:nvSpPr>
        <p:spPr>
          <a:xfrm>
            <a:off x="2865" y="6321373"/>
            <a:ext cx="12189135" cy="543600"/>
          </a:xfrm>
          <a:prstGeom prst="rect">
            <a:avLst/>
          </a:prstGeom>
          <a:solidFill>
            <a:srgbClr val="FFFFFF">
              <a:alpha val="9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" name="object 20">
            <a:extLst>
              <a:ext uri="{FF2B5EF4-FFF2-40B4-BE49-F238E27FC236}">
                <a16:creationId xmlns:a16="http://schemas.microsoft.com/office/drawing/2014/main" id="{E9F7BC6B-8338-4B4A-AAEE-26EA54993A6C}"/>
              </a:ext>
            </a:extLst>
          </p:cNvPr>
          <p:cNvSpPr/>
          <p:nvPr userDrawn="1"/>
        </p:nvSpPr>
        <p:spPr>
          <a:xfrm>
            <a:off x="-2397871" y="6040438"/>
            <a:ext cx="682459" cy="356984"/>
          </a:xfrm>
          <a:prstGeom prst="rect">
            <a:avLst/>
          </a:pr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1">
            <a:extLst>
              <a:ext uri="{FF2B5EF4-FFF2-40B4-BE49-F238E27FC236}">
                <a16:creationId xmlns:a16="http://schemas.microsoft.com/office/drawing/2014/main" id="{14606144-1284-4EC0-A847-7664763E2EE3}"/>
              </a:ext>
            </a:extLst>
          </p:cNvPr>
          <p:cNvSpPr/>
          <p:nvPr userDrawn="1"/>
        </p:nvSpPr>
        <p:spPr>
          <a:xfrm>
            <a:off x="-1669145" y="6040438"/>
            <a:ext cx="682459" cy="356984"/>
          </a:xfrm>
          <a:prstGeom prst="rect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2">
            <a:extLst>
              <a:ext uri="{FF2B5EF4-FFF2-40B4-BE49-F238E27FC236}">
                <a16:creationId xmlns:a16="http://schemas.microsoft.com/office/drawing/2014/main" id="{15AF5EE1-F241-4B6E-A4E5-76CB1D0BDE57}"/>
              </a:ext>
            </a:extLst>
          </p:cNvPr>
          <p:cNvSpPr/>
          <p:nvPr userDrawn="1"/>
        </p:nvSpPr>
        <p:spPr>
          <a:xfrm>
            <a:off x="-940406" y="6040438"/>
            <a:ext cx="682459" cy="356984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3">
            <a:extLst>
              <a:ext uri="{FF2B5EF4-FFF2-40B4-BE49-F238E27FC236}">
                <a16:creationId xmlns:a16="http://schemas.microsoft.com/office/drawing/2014/main" id="{692E4121-4151-47DE-BA1B-60C069E092FF}"/>
              </a:ext>
            </a:extLst>
          </p:cNvPr>
          <p:cNvSpPr/>
          <p:nvPr userDrawn="1"/>
        </p:nvSpPr>
        <p:spPr>
          <a:xfrm>
            <a:off x="-2397871" y="6468504"/>
            <a:ext cx="682459" cy="356984"/>
          </a:xfrm>
          <a:prstGeom prst="rect">
            <a:avLst/>
          </a:pr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24">
            <a:extLst>
              <a:ext uri="{FF2B5EF4-FFF2-40B4-BE49-F238E27FC236}">
                <a16:creationId xmlns:a16="http://schemas.microsoft.com/office/drawing/2014/main" id="{3533DA4C-9666-4F1D-9987-BA147CD79F45}"/>
              </a:ext>
            </a:extLst>
          </p:cNvPr>
          <p:cNvSpPr/>
          <p:nvPr userDrawn="1"/>
        </p:nvSpPr>
        <p:spPr>
          <a:xfrm>
            <a:off x="-1669145" y="6468504"/>
            <a:ext cx="682459" cy="356984"/>
          </a:xfrm>
          <a:prstGeom prst="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25">
            <a:extLst>
              <a:ext uri="{FF2B5EF4-FFF2-40B4-BE49-F238E27FC236}">
                <a16:creationId xmlns:a16="http://schemas.microsoft.com/office/drawing/2014/main" id="{A1E62F65-A7D9-4032-B429-6E8A14F82C9A}"/>
              </a:ext>
            </a:extLst>
          </p:cNvPr>
          <p:cNvSpPr/>
          <p:nvPr userDrawn="1"/>
        </p:nvSpPr>
        <p:spPr>
          <a:xfrm>
            <a:off x="-940406" y="6468504"/>
            <a:ext cx="682459" cy="356984"/>
          </a:xfrm>
          <a:prstGeom prst="rect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32" name="object 79">
            <a:extLst>
              <a:ext uri="{FF2B5EF4-FFF2-40B4-BE49-F238E27FC236}">
                <a16:creationId xmlns:a16="http://schemas.microsoft.com/office/drawing/2014/main" id="{0F810C08-4456-43DF-8A48-FB9A16281EE7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850468756"/>
              </p:ext>
            </p:extLst>
          </p:nvPr>
        </p:nvGraphicFramePr>
        <p:xfrm>
          <a:off x="-1104142" y="0"/>
          <a:ext cx="703580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213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2375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3" name="object 79">
            <a:extLst>
              <a:ext uri="{FF2B5EF4-FFF2-40B4-BE49-F238E27FC236}">
                <a16:creationId xmlns:a16="http://schemas.microsoft.com/office/drawing/2014/main" id="{38B4D860-4906-4AE2-9578-45AE9287D7C1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686826292"/>
              </p:ext>
            </p:extLst>
          </p:nvPr>
        </p:nvGraphicFramePr>
        <p:xfrm>
          <a:off x="-1104142" y="85527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33F4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B677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AD0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4" name="object 79">
            <a:extLst>
              <a:ext uri="{FF2B5EF4-FFF2-40B4-BE49-F238E27FC236}">
                <a16:creationId xmlns:a16="http://schemas.microsoft.com/office/drawing/2014/main" id="{6FC1CF93-E2D7-4BCB-929D-89A3C4497294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939145237"/>
              </p:ext>
            </p:extLst>
          </p:nvPr>
        </p:nvGraphicFramePr>
        <p:xfrm>
          <a:off x="-1104142" y="1710550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C254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2466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1B0E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5" name="object 79">
            <a:extLst>
              <a:ext uri="{FF2B5EF4-FFF2-40B4-BE49-F238E27FC236}">
                <a16:creationId xmlns:a16="http://schemas.microsoft.com/office/drawing/2014/main" id="{5934ADF4-ED57-4A95-8DE7-B97517C34F6E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845763687"/>
              </p:ext>
            </p:extLst>
          </p:nvPr>
        </p:nvGraphicFramePr>
        <p:xfrm>
          <a:off x="-1104142" y="256582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2404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5636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D57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6" name="object 79">
            <a:extLst>
              <a:ext uri="{FF2B5EF4-FFF2-40B4-BE49-F238E27FC236}">
                <a16:creationId xmlns:a16="http://schemas.microsoft.com/office/drawing/2014/main" id="{F0BCD050-C1BB-4028-9F51-FA7DA910E4C5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11888987"/>
              </p:ext>
            </p:extLst>
          </p:nvPr>
        </p:nvGraphicFramePr>
        <p:xfrm>
          <a:off x="-1104142" y="3421100"/>
          <a:ext cx="727074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59E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D32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C20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7" name="object 79">
            <a:extLst>
              <a:ext uri="{FF2B5EF4-FFF2-40B4-BE49-F238E27FC236}">
                <a16:creationId xmlns:a16="http://schemas.microsoft.com/office/drawing/2014/main" id="{50CB1190-FEB0-4F48-80C5-C93C16324473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4007285490"/>
              </p:ext>
            </p:extLst>
          </p:nvPr>
        </p:nvGraphicFramePr>
        <p:xfrm>
          <a:off x="-1104142" y="427637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572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932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83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8" name="object 79">
            <a:extLst>
              <a:ext uri="{FF2B5EF4-FFF2-40B4-BE49-F238E27FC236}">
                <a16:creationId xmlns:a16="http://schemas.microsoft.com/office/drawing/2014/main" id="{B26EA2F9-9EC4-4487-B784-997D5DBDFDED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452588245"/>
              </p:ext>
            </p:extLst>
          </p:nvPr>
        </p:nvGraphicFramePr>
        <p:xfrm>
          <a:off x="-1104142" y="5131651"/>
          <a:ext cx="703579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3163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75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8D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39" name="TextBox 38">
            <a:extLst>
              <a:ext uri="{FF2B5EF4-FFF2-40B4-BE49-F238E27FC236}">
                <a16:creationId xmlns:a16="http://schemas.microsoft.com/office/drawing/2014/main" id="{F7D7E420-F22C-4A78-A69C-571E91F3F865}"/>
              </a:ext>
            </a:extLst>
          </p:cNvPr>
          <p:cNvSpPr txBox="1"/>
          <p:nvPr userDrawn="1"/>
        </p:nvSpPr>
        <p:spPr>
          <a:xfrm>
            <a:off x="0" y="0"/>
            <a:ext cx="121920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OFFICIAL</a:t>
            </a: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869B0B06-11E0-4C20-8A31-39CC9A4E5962}"/>
              </a:ext>
            </a:extLst>
          </p:cNvPr>
          <p:cNvSpPr/>
          <p:nvPr userDrawn="1"/>
        </p:nvSpPr>
        <p:spPr>
          <a:xfrm>
            <a:off x="3000" y="6215139"/>
            <a:ext cx="12186000" cy="144000"/>
          </a:xfrm>
          <a:prstGeom prst="rect">
            <a:avLst/>
          </a:prstGeom>
          <a:solidFill>
            <a:srgbClr val="2DD5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59569584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object 20">
            <a:extLst>
              <a:ext uri="{FF2B5EF4-FFF2-40B4-BE49-F238E27FC236}">
                <a16:creationId xmlns:a16="http://schemas.microsoft.com/office/drawing/2014/main" id="{E9F7BC6B-8338-4B4A-AAEE-26EA54993A6C}"/>
              </a:ext>
            </a:extLst>
          </p:cNvPr>
          <p:cNvSpPr/>
          <p:nvPr userDrawn="1"/>
        </p:nvSpPr>
        <p:spPr>
          <a:xfrm>
            <a:off x="-2397871" y="6040438"/>
            <a:ext cx="682459" cy="356984"/>
          </a:xfrm>
          <a:prstGeom prst="rect">
            <a:avLst/>
          </a:pr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1">
            <a:extLst>
              <a:ext uri="{FF2B5EF4-FFF2-40B4-BE49-F238E27FC236}">
                <a16:creationId xmlns:a16="http://schemas.microsoft.com/office/drawing/2014/main" id="{14606144-1284-4EC0-A847-7664763E2EE3}"/>
              </a:ext>
            </a:extLst>
          </p:cNvPr>
          <p:cNvSpPr/>
          <p:nvPr userDrawn="1"/>
        </p:nvSpPr>
        <p:spPr>
          <a:xfrm>
            <a:off x="-1669145" y="6040438"/>
            <a:ext cx="682459" cy="356984"/>
          </a:xfrm>
          <a:prstGeom prst="rect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2">
            <a:extLst>
              <a:ext uri="{FF2B5EF4-FFF2-40B4-BE49-F238E27FC236}">
                <a16:creationId xmlns:a16="http://schemas.microsoft.com/office/drawing/2014/main" id="{15AF5EE1-F241-4B6E-A4E5-76CB1D0BDE57}"/>
              </a:ext>
            </a:extLst>
          </p:cNvPr>
          <p:cNvSpPr/>
          <p:nvPr userDrawn="1"/>
        </p:nvSpPr>
        <p:spPr>
          <a:xfrm>
            <a:off x="-940406" y="6040438"/>
            <a:ext cx="682459" cy="356984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3">
            <a:extLst>
              <a:ext uri="{FF2B5EF4-FFF2-40B4-BE49-F238E27FC236}">
                <a16:creationId xmlns:a16="http://schemas.microsoft.com/office/drawing/2014/main" id="{692E4121-4151-47DE-BA1B-60C069E092FF}"/>
              </a:ext>
            </a:extLst>
          </p:cNvPr>
          <p:cNvSpPr/>
          <p:nvPr userDrawn="1"/>
        </p:nvSpPr>
        <p:spPr>
          <a:xfrm>
            <a:off x="-2397871" y="6468504"/>
            <a:ext cx="682459" cy="356984"/>
          </a:xfrm>
          <a:prstGeom prst="rect">
            <a:avLst/>
          </a:pr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24">
            <a:extLst>
              <a:ext uri="{FF2B5EF4-FFF2-40B4-BE49-F238E27FC236}">
                <a16:creationId xmlns:a16="http://schemas.microsoft.com/office/drawing/2014/main" id="{3533DA4C-9666-4F1D-9987-BA147CD79F45}"/>
              </a:ext>
            </a:extLst>
          </p:cNvPr>
          <p:cNvSpPr/>
          <p:nvPr userDrawn="1"/>
        </p:nvSpPr>
        <p:spPr>
          <a:xfrm>
            <a:off x="-1669145" y="6468504"/>
            <a:ext cx="682459" cy="356984"/>
          </a:xfrm>
          <a:prstGeom prst="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25">
            <a:extLst>
              <a:ext uri="{FF2B5EF4-FFF2-40B4-BE49-F238E27FC236}">
                <a16:creationId xmlns:a16="http://schemas.microsoft.com/office/drawing/2014/main" id="{A1E62F65-A7D9-4032-B429-6E8A14F82C9A}"/>
              </a:ext>
            </a:extLst>
          </p:cNvPr>
          <p:cNvSpPr/>
          <p:nvPr userDrawn="1"/>
        </p:nvSpPr>
        <p:spPr>
          <a:xfrm>
            <a:off x="-940406" y="6468504"/>
            <a:ext cx="682459" cy="356984"/>
          </a:xfrm>
          <a:prstGeom prst="rect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32" name="object 79">
            <a:extLst>
              <a:ext uri="{FF2B5EF4-FFF2-40B4-BE49-F238E27FC236}">
                <a16:creationId xmlns:a16="http://schemas.microsoft.com/office/drawing/2014/main" id="{0F810C08-4456-43DF-8A48-FB9A16281EE7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300039196"/>
              </p:ext>
            </p:extLst>
          </p:nvPr>
        </p:nvGraphicFramePr>
        <p:xfrm>
          <a:off x="-1104142" y="0"/>
          <a:ext cx="703580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213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2375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3" name="object 79">
            <a:extLst>
              <a:ext uri="{FF2B5EF4-FFF2-40B4-BE49-F238E27FC236}">
                <a16:creationId xmlns:a16="http://schemas.microsoft.com/office/drawing/2014/main" id="{38B4D860-4906-4AE2-9578-45AE9287D7C1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564432426"/>
              </p:ext>
            </p:extLst>
          </p:nvPr>
        </p:nvGraphicFramePr>
        <p:xfrm>
          <a:off x="-1104142" y="85527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33F4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B677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AD0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4" name="object 79">
            <a:extLst>
              <a:ext uri="{FF2B5EF4-FFF2-40B4-BE49-F238E27FC236}">
                <a16:creationId xmlns:a16="http://schemas.microsoft.com/office/drawing/2014/main" id="{6FC1CF93-E2D7-4BCB-929D-89A3C4497294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9869939"/>
              </p:ext>
            </p:extLst>
          </p:nvPr>
        </p:nvGraphicFramePr>
        <p:xfrm>
          <a:off x="-1104142" y="1710550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C254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2466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1B0E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5" name="object 79">
            <a:extLst>
              <a:ext uri="{FF2B5EF4-FFF2-40B4-BE49-F238E27FC236}">
                <a16:creationId xmlns:a16="http://schemas.microsoft.com/office/drawing/2014/main" id="{5934ADF4-ED57-4A95-8DE7-B97517C34F6E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235341057"/>
              </p:ext>
            </p:extLst>
          </p:nvPr>
        </p:nvGraphicFramePr>
        <p:xfrm>
          <a:off x="-1104142" y="256582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2404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5636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D57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6" name="object 79">
            <a:extLst>
              <a:ext uri="{FF2B5EF4-FFF2-40B4-BE49-F238E27FC236}">
                <a16:creationId xmlns:a16="http://schemas.microsoft.com/office/drawing/2014/main" id="{F0BCD050-C1BB-4028-9F51-FA7DA910E4C5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422326003"/>
              </p:ext>
            </p:extLst>
          </p:nvPr>
        </p:nvGraphicFramePr>
        <p:xfrm>
          <a:off x="-1104142" y="3421100"/>
          <a:ext cx="727074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59E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D32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C20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7" name="object 79">
            <a:extLst>
              <a:ext uri="{FF2B5EF4-FFF2-40B4-BE49-F238E27FC236}">
                <a16:creationId xmlns:a16="http://schemas.microsoft.com/office/drawing/2014/main" id="{50CB1190-FEB0-4F48-80C5-C93C16324473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507493080"/>
              </p:ext>
            </p:extLst>
          </p:nvPr>
        </p:nvGraphicFramePr>
        <p:xfrm>
          <a:off x="-1104142" y="427637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572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932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83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8" name="object 79">
            <a:extLst>
              <a:ext uri="{FF2B5EF4-FFF2-40B4-BE49-F238E27FC236}">
                <a16:creationId xmlns:a16="http://schemas.microsoft.com/office/drawing/2014/main" id="{B26EA2F9-9EC4-4487-B784-997D5DBDFDED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43360932"/>
              </p:ext>
            </p:extLst>
          </p:nvPr>
        </p:nvGraphicFramePr>
        <p:xfrm>
          <a:off x="-1104142" y="5131651"/>
          <a:ext cx="703579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3163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75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8D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40" name="object 20">
            <a:extLst>
              <a:ext uri="{FF2B5EF4-FFF2-40B4-BE49-F238E27FC236}">
                <a16:creationId xmlns:a16="http://schemas.microsoft.com/office/drawing/2014/main" id="{DB08EC7A-B3DA-43BB-B3BE-B3430A06B81E}"/>
              </a:ext>
            </a:extLst>
          </p:cNvPr>
          <p:cNvSpPr/>
          <p:nvPr userDrawn="1"/>
        </p:nvSpPr>
        <p:spPr>
          <a:xfrm>
            <a:off x="3588233" y="4212070"/>
            <a:ext cx="682459" cy="356984"/>
          </a:xfrm>
          <a:prstGeom prst="rect">
            <a:avLst/>
          </a:pr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21">
            <a:extLst>
              <a:ext uri="{FF2B5EF4-FFF2-40B4-BE49-F238E27FC236}">
                <a16:creationId xmlns:a16="http://schemas.microsoft.com/office/drawing/2014/main" id="{C4447CAA-2AAB-4974-A27A-8D8CB1B1884B}"/>
              </a:ext>
            </a:extLst>
          </p:cNvPr>
          <p:cNvSpPr/>
          <p:nvPr userDrawn="1"/>
        </p:nvSpPr>
        <p:spPr>
          <a:xfrm>
            <a:off x="4316959" y="4212070"/>
            <a:ext cx="682459" cy="356984"/>
          </a:xfrm>
          <a:prstGeom prst="rect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22">
            <a:extLst>
              <a:ext uri="{FF2B5EF4-FFF2-40B4-BE49-F238E27FC236}">
                <a16:creationId xmlns:a16="http://schemas.microsoft.com/office/drawing/2014/main" id="{47D9B9F7-ABC3-40DF-BE32-39740E589668}"/>
              </a:ext>
            </a:extLst>
          </p:cNvPr>
          <p:cNvSpPr/>
          <p:nvPr userDrawn="1"/>
        </p:nvSpPr>
        <p:spPr>
          <a:xfrm>
            <a:off x="5045698" y="4212070"/>
            <a:ext cx="682459" cy="356984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23">
            <a:extLst>
              <a:ext uri="{FF2B5EF4-FFF2-40B4-BE49-F238E27FC236}">
                <a16:creationId xmlns:a16="http://schemas.microsoft.com/office/drawing/2014/main" id="{148D162C-C6DD-4392-959F-BF1F03020591}"/>
              </a:ext>
            </a:extLst>
          </p:cNvPr>
          <p:cNvSpPr/>
          <p:nvPr userDrawn="1"/>
        </p:nvSpPr>
        <p:spPr>
          <a:xfrm>
            <a:off x="3588233" y="4640136"/>
            <a:ext cx="682459" cy="356984"/>
          </a:xfrm>
          <a:prstGeom prst="rect">
            <a:avLst/>
          </a:pr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24">
            <a:extLst>
              <a:ext uri="{FF2B5EF4-FFF2-40B4-BE49-F238E27FC236}">
                <a16:creationId xmlns:a16="http://schemas.microsoft.com/office/drawing/2014/main" id="{9A348F1B-9675-4342-96FC-4557D2E681FC}"/>
              </a:ext>
            </a:extLst>
          </p:cNvPr>
          <p:cNvSpPr/>
          <p:nvPr userDrawn="1"/>
        </p:nvSpPr>
        <p:spPr>
          <a:xfrm>
            <a:off x="4316959" y="4640136"/>
            <a:ext cx="682459" cy="356984"/>
          </a:xfrm>
          <a:prstGeom prst="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25">
            <a:extLst>
              <a:ext uri="{FF2B5EF4-FFF2-40B4-BE49-F238E27FC236}">
                <a16:creationId xmlns:a16="http://schemas.microsoft.com/office/drawing/2014/main" id="{BBD7002B-30D0-4120-9AFD-4A00A9ADC467}"/>
              </a:ext>
            </a:extLst>
          </p:cNvPr>
          <p:cNvSpPr/>
          <p:nvPr userDrawn="1"/>
        </p:nvSpPr>
        <p:spPr>
          <a:xfrm>
            <a:off x="5045698" y="4640136"/>
            <a:ext cx="682459" cy="356984"/>
          </a:xfrm>
          <a:prstGeom prst="rect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46" name="object 79">
            <a:extLst>
              <a:ext uri="{FF2B5EF4-FFF2-40B4-BE49-F238E27FC236}">
                <a16:creationId xmlns:a16="http://schemas.microsoft.com/office/drawing/2014/main" id="{913C67A6-4719-4E4A-B352-13366C500104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983460479"/>
              </p:ext>
            </p:extLst>
          </p:nvPr>
        </p:nvGraphicFramePr>
        <p:xfrm>
          <a:off x="3574733" y="2949944"/>
          <a:ext cx="5042533" cy="95811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270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035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992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4F213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333F48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1C254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12404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59E2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DA572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93163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45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52375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5B677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32466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05636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D32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932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EE75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7C6EB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CAD0D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21B0E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2DD57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DC20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83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E98D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id="{E5626F5F-BE34-4F4A-A72E-77CCB35861A7}"/>
              </a:ext>
            </a:extLst>
          </p:cNvPr>
          <p:cNvSpPr txBox="1"/>
          <p:nvPr userDrawn="1"/>
        </p:nvSpPr>
        <p:spPr>
          <a:xfrm>
            <a:off x="5285520" y="1057478"/>
            <a:ext cx="16209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/>
              <a:t>Colour palette</a:t>
            </a:r>
          </a:p>
        </p:txBody>
      </p:sp>
    </p:spTree>
    <p:extLst>
      <p:ext uri="{BB962C8B-B14F-4D97-AF65-F5344CB8AC3E}">
        <p14:creationId xmlns:p14="http://schemas.microsoft.com/office/powerpoint/2010/main" val="361076677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2E3932B4-22D7-4705-ACD6-4EC7BB56C4C5}"/>
              </a:ext>
            </a:extLst>
          </p:cNvPr>
          <p:cNvGrpSpPr/>
          <p:nvPr userDrawn="1"/>
        </p:nvGrpSpPr>
        <p:grpSpPr>
          <a:xfrm>
            <a:off x="-5023069" y="-4070884"/>
            <a:ext cx="15047340" cy="13559074"/>
            <a:chOff x="-5023069" y="-4070884"/>
            <a:chExt cx="15047340" cy="13559074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9A12F5DE-BEAA-4852-AB4C-10477C686D3A}"/>
                </a:ext>
              </a:extLst>
            </p:cNvPr>
            <p:cNvSpPr/>
            <p:nvPr userDrawn="1"/>
          </p:nvSpPr>
          <p:spPr>
            <a:xfrm rot="4627839">
              <a:off x="3154850" y="2499000"/>
              <a:ext cx="7017334" cy="6721509"/>
            </a:xfrm>
            <a:custGeom>
              <a:avLst/>
              <a:gdLst>
                <a:gd name="connsiteX0" fmla="*/ 6612680 w 7017334"/>
                <a:gd name="connsiteY0" fmla="*/ 3928419 h 6721509"/>
                <a:gd name="connsiteX1" fmla="*/ 6621855 w 7017334"/>
                <a:gd name="connsiteY1" fmla="*/ 3928420 h 6721509"/>
                <a:gd name="connsiteX2" fmla="*/ 6623598 w 7017334"/>
                <a:gd name="connsiteY2" fmla="*/ 3931323 h 6721509"/>
                <a:gd name="connsiteX3" fmla="*/ 7017334 w 7017334"/>
                <a:gd name="connsiteY3" fmla="*/ 4613219 h 6721509"/>
                <a:gd name="connsiteX4" fmla="*/ 7015591 w 7017334"/>
                <a:gd name="connsiteY4" fmla="*/ 4616122 h 6721509"/>
                <a:gd name="connsiteX5" fmla="*/ 6661400 w 7017334"/>
                <a:gd name="connsiteY5" fmla="*/ 5229712 h 6721509"/>
                <a:gd name="connsiteX6" fmla="*/ 6664149 w 7017334"/>
                <a:gd name="connsiteY6" fmla="*/ 5231566 h 6721509"/>
                <a:gd name="connsiteX7" fmla="*/ 6683064 w 7017334"/>
                <a:gd name="connsiteY7" fmla="*/ 5277229 h 6721509"/>
                <a:gd name="connsiteX8" fmla="*/ 6618487 w 7017334"/>
                <a:gd name="connsiteY8" fmla="*/ 5341807 h 6721509"/>
                <a:gd name="connsiteX9" fmla="*/ 6553909 w 7017334"/>
                <a:gd name="connsiteY9" fmla="*/ 5277229 h 6721509"/>
                <a:gd name="connsiteX10" fmla="*/ 6618486 w 7017334"/>
                <a:gd name="connsiteY10" fmla="*/ 5212651 h 6721509"/>
                <a:gd name="connsiteX11" fmla="*/ 6643622 w 7017334"/>
                <a:gd name="connsiteY11" fmla="*/ 5217726 h 6721509"/>
                <a:gd name="connsiteX12" fmla="*/ 6645454 w 7017334"/>
                <a:gd name="connsiteY12" fmla="*/ 5218961 h 6721509"/>
                <a:gd name="connsiteX13" fmla="*/ 6995150 w 7017334"/>
                <a:gd name="connsiteY13" fmla="*/ 4613219 h 6721509"/>
                <a:gd name="connsiteX14" fmla="*/ 6612680 w 7017334"/>
                <a:gd name="connsiteY14" fmla="*/ 3950720 h 6721509"/>
                <a:gd name="connsiteX15" fmla="*/ 5523735 w 7017334"/>
                <a:gd name="connsiteY15" fmla="*/ 6358564 h 6721509"/>
                <a:gd name="connsiteX16" fmla="*/ 5583274 w 7017334"/>
                <a:gd name="connsiteY16" fmla="*/ 6318946 h 6721509"/>
                <a:gd name="connsiteX17" fmla="*/ 5648083 w 7017334"/>
                <a:gd name="connsiteY17" fmla="*/ 6383523 h 6721509"/>
                <a:gd name="connsiteX18" fmla="*/ 5648084 w 7017334"/>
                <a:gd name="connsiteY18" fmla="*/ 6383755 h 6721509"/>
                <a:gd name="connsiteX19" fmla="*/ 5583506 w 7017334"/>
                <a:gd name="connsiteY19" fmla="*/ 6448333 h 6721509"/>
                <a:gd name="connsiteX20" fmla="*/ 5518697 w 7017334"/>
                <a:gd name="connsiteY20" fmla="*/ 6383755 h 6721509"/>
                <a:gd name="connsiteX21" fmla="*/ 5523735 w 7017334"/>
                <a:gd name="connsiteY21" fmla="*/ 6358564 h 6721509"/>
                <a:gd name="connsiteX22" fmla="*/ 5555631 w 7017334"/>
                <a:gd name="connsiteY22" fmla="*/ 4604045 h 6721509"/>
                <a:gd name="connsiteX23" fmla="*/ 5577815 w 7017334"/>
                <a:gd name="connsiteY23" fmla="*/ 4604044 h 6721509"/>
                <a:gd name="connsiteX24" fmla="*/ 5579557 w 7017334"/>
                <a:gd name="connsiteY24" fmla="*/ 4606948 h 6721509"/>
                <a:gd name="connsiteX25" fmla="*/ 5874104 w 7017334"/>
                <a:gd name="connsiteY25" fmla="*/ 5117296 h 6721509"/>
                <a:gd name="connsiteX26" fmla="*/ 6462734 w 7017334"/>
                <a:gd name="connsiteY26" fmla="*/ 5117296 h 6721509"/>
                <a:gd name="connsiteX27" fmla="*/ 6757050 w 7017334"/>
                <a:gd name="connsiteY27" fmla="*/ 4607530 h 6721509"/>
                <a:gd name="connsiteX28" fmla="*/ 6462735 w 7017334"/>
                <a:gd name="connsiteY28" fmla="*/ 4097762 h 6721509"/>
                <a:gd name="connsiteX29" fmla="*/ 5874221 w 7017334"/>
                <a:gd name="connsiteY29" fmla="*/ 4097762 h 6721509"/>
                <a:gd name="connsiteX30" fmla="*/ 5864929 w 7017334"/>
                <a:gd name="connsiteY30" fmla="*/ 4114604 h 6721509"/>
                <a:gd name="connsiteX31" fmla="*/ 5864812 w 7017334"/>
                <a:gd name="connsiteY31" fmla="*/ 4078598 h 6721509"/>
                <a:gd name="connsiteX32" fmla="*/ 6473886 w 7017334"/>
                <a:gd name="connsiteY32" fmla="*/ 4078599 h 6721509"/>
                <a:gd name="connsiteX33" fmla="*/ 6475511 w 7017334"/>
                <a:gd name="connsiteY33" fmla="*/ 4081502 h 6721509"/>
                <a:gd name="connsiteX34" fmla="*/ 6779234 w 7017334"/>
                <a:gd name="connsiteY34" fmla="*/ 4607530 h 6721509"/>
                <a:gd name="connsiteX35" fmla="*/ 6777608 w 7017334"/>
                <a:gd name="connsiteY35" fmla="*/ 4610433 h 6721509"/>
                <a:gd name="connsiteX36" fmla="*/ 6473886 w 7017334"/>
                <a:gd name="connsiteY36" fmla="*/ 5136460 h 6721509"/>
                <a:gd name="connsiteX37" fmla="*/ 5863072 w 7017334"/>
                <a:gd name="connsiteY37" fmla="*/ 5136460 h 6721509"/>
                <a:gd name="connsiteX38" fmla="*/ 5861328 w 7017334"/>
                <a:gd name="connsiteY38" fmla="*/ 5133556 h 6721509"/>
                <a:gd name="connsiteX39" fmla="*/ 5057478 w 7017334"/>
                <a:gd name="connsiteY39" fmla="*/ 5480834 h 6721509"/>
                <a:gd name="connsiteX40" fmla="*/ 5083380 w 7017334"/>
                <a:gd name="connsiteY40" fmla="*/ 5454933 h 6721509"/>
                <a:gd name="connsiteX41" fmla="*/ 5109280 w 7017334"/>
                <a:gd name="connsiteY41" fmla="*/ 5480834 h 6721509"/>
                <a:gd name="connsiteX42" fmla="*/ 5103916 w 7017334"/>
                <a:gd name="connsiteY42" fmla="*/ 5493784 h 6721509"/>
                <a:gd name="connsiteX43" fmla="*/ 5424851 w 7017334"/>
                <a:gd name="connsiteY43" fmla="*/ 6049601 h 6721509"/>
                <a:gd name="connsiteX44" fmla="*/ 5422063 w 7017334"/>
                <a:gd name="connsiteY44" fmla="*/ 6054364 h 6721509"/>
                <a:gd name="connsiteX45" fmla="*/ 5101748 w 7017334"/>
                <a:gd name="connsiteY45" fmla="*/ 6609271 h 6721509"/>
                <a:gd name="connsiteX46" fmla="*/ 5104305 w 7017334"/>
                <a:gd name="connsiteY46" fmla="*/ 6610989 h 6721509"/>
                <a:gd name="connsiteX47" fmla="*/ 5123335 w 7017334"/>
                <a:gd name="connsiteY47" fmla="*/ 6656700 h 6721509"/>
                <a:gd name="connsiteX48" fmla="*/ 5123335 w 7017334"/>
                <a:gd name="connsiteY48" fmla="*/ 6656931 h 6721509"/>
                <a:gd name="connsiteX49" fmla="*/ 5058757 w 7017334"/>
                <a:gd name="connsiteY49" fmla="*/ 6721509 h 6721509"/>
                <a:gd name="connsiteX50" fmla="*/ 4993948 w 7017334"/>
                <a:gd name="connsiteY50" fmla="*/ 6656931 h 6721509"/>
                <a:gd name="connsiteX51" fmla="*/ 5058526 w 7017334"/>
                <a:gd name="connsiteY51" fmla="*/ 6592122 h 6721509"/>
                <a:gd name="connsiteX52" fmla="*/ 5083717 w 7017334"/>
                <a:gd name="connsiteY52" fmla="*/ 6597161 h 6721509"/>
                <a:gd name="connsiteX53" fmla="*/ 5085764 w 7017334"/>
                <a:gd name="connsiteY53" fmla="*/ 6598536 h 6721509"/>
                <a:gd name="connsiteX54" fmla="*/ 5402666 w 7017334"/>
                <a:gd name="connsiteY54" fmla="*/ 6049601 h 6721509"/>
                <a:gd name="connsiteX55" fmla="*/ 5088124 w 7017334"/>
                <a:gd name="connsiteY55" fmla="*/ 5504770 h 6721509"/>
                <a:gd name="connsiteX56" fmla="*/ 5083379 w 7017334"/>
                <a:gd name="connsiteY56" fmla="*/ 5506735 h 6721509"/>
                <a:gd name="connsiteX57" fmla="*/ 5057478 w 7017334"/>
                <a:gd name="connsiteY57" fmla="*/ 5480834 h 6721509"/>
                <a:gd name="connsiteX58" fmla="*/ 5052717 w 7017334"/>
                <a:gd name="connsiteY58" fmla="*/ 5341922 h 6721509"/>
                <a:gd name="connsiteX59" fmla="*/ 5078619 w 7017334"/>
                <a:gd name="connsiteY59" fmla="*/ 5316021 h 6721509"/>
                <a:gd name="connsiteX60" fmla="*/ 5104519 w 7017334"/>
                <a:gd name="connsiteY60" fmla="*/ 5341922 h 6721509"/>
                <a:gd name="connsiteX61" fmla="*/ 5078618 w 7017334"/>
                <a:gd name="connsiteY61" fmla="*/ 5367823 h 6721509"/>
                <a:gd name="connsiteX62" fmla="*/ 5052717 w 7017334"/>
                <a:gd name="connsiteY62" fmla="*/ 5341922 h 6721509"/>
                <a:gd name="connsiteX63" fmla="*/ 4842259 w 7017334"/>
                <a:gd name="connsiteY63" fmla="*/ 5567943 h 6721509"/>
                <a:gd name="connsiteX64" fmla="*/ 5126586 w 7017334"/>
                <a:gd name="connsiteY64" fmla="*/ 5075598 h 6721509"/>
                <a:gd name="connsiteX65" fmla="*/ 5642276 w 7017334"/>
                <a:gd name="connsiteY65" fmla="*/ 5075598 h 6721509"/>
                <a:gd name="connsiteX66" fmla="*/ 5642276 w 7017334"/>
                <a:gd name="connsiteY66" fmla="*/ 5094762 h 6721509"/>
                <a:gd name="connsiteX67" fmla="*/ 5137620 w 7017334"/>
                <a:gd name="connsiteY67" fmla="*/ 5094762 h 6721509"/>
                <a:gd name="connsiteX68" fmla="*/ 4864443 w 7017334"/>
                <a:gd name="connsiteY68" fmla="*/ 5567943 h 6721509"/>
                <a:gd name="connsiteX69" fmla="*/ 5128560 w 7017334"/>
                <a:gd name="connsiteY69" fmla="*/ 6025560 h 6721509"/>
                <a:gd name="connsiteX70" fmla="*/ 5128560 w 7017334"/>
                <a:gd name="connsiteY70" fmla="*/ 6040774 h 6721509"/>
                <a:gd name="connsiteX71" fmla="*/ 5115204 w 7017334"/>
                <a:gd name="connsiteY71" fmla="*/ 6040775 h 6721509"/>
                <a:gd name="connsiteX72" fmla="*/ 5113462 w 7017334"/>
                <a:gd name="connsiteY72" fmla="*/ 6037871 h 6721509"/>
                <a:gd name="connsiteX73" fmla="*/ 4620189 w 7017334"/>
                <a:gd name="connsiteY73" fmla="*/ 5568060 h 6721509"/>
                <a:gd name="connsiteX74" fmla="*/ 4621815 w 7017334"/>
                <a:gd name="connsiteY74" fmla="*/ 5565041 h 6721509"/>
                <a:gd name="connsiteX75" fmla="*/ 4959963 w 7017334"/>
                <a:gd name="connsiteY75" fmla="*/ 4979385 h 6721509"/>
                <a:gd name="connsiteX76" fmla="*/ 4959140 w 7017334"/>
                <a:gd name="connsiteY76" fmla="*/ 4979045 h 6721509"/>
                <a:gd name="connsiteX77" fmla="*/ 4951553 w 7017334"/>
                <a:gd name="connsiteY77" fmla="*/ 4960730 h 6721509"/>
                <a:gd name="connsiteX78" fmla="*/ 4977455 w 7017334"/>
                <a:gd name="connsiteY78" fmla="*/ 4934829 h 6721509"/>
                <a:gd name="connsiteX79" fmla="*/ 5003356 w 7017334"/>
                <a:gd name="connsiteY79" fmla="*/ 4960729 h 6721509"/>
                <a:gd name="connsiteX80" fmla="*/ 4995770 w 7017334"/>
                <a:gd name="connsiteY80" fmla="*/ 4979044 h 6721509"/>
                <a:gd name="connsiteX81" fmla="*/ 4978271 w 7017334"/>
                <a:gd name="connsiteY81" fmla="*/ 4986293 h 6721509"/>
                <a:gd name="connsiteX82" fmla="*/ 4642373 w 7017334"/>
                <a:gd name="connsiteY82" fmla="*/ 5567944 h 6721509"/>
                <a:gd name="connsiteX83" fmla="*/ 4935344 w 7017334"/>
                <a:gd name="connsiteY83" fmla="*/ 6075515 h 6721509"/>
                <a:gd name="connsiteX84" fmla="*/ 4959568 w 7017334"/>
                <a:gd name="connsiteY84" fmla="*/ 6070624 h 6721509"/>
                <a:gd name="connsiteX85" fmla="*/ 5024146 w 7017334"/>
                <a:gd name="connsiteY85" fmla="*/ 6135201 h 6721509"/>
                <a:gd name="connsiteX86" fmla="*/ 4959568 w 7017334"/>
                <a:gd name="connsiteY86" fmla="*/ 6199779 h 6721509"/>
                <a:gd name="connsiteX87" fmla="*/ 4894991 w 7017334"/>
                <a:gd name="connsiteY87" fmla="*/ 6135201 h 6721509"/>
                <a:gd name="connsiteX88" fmla="*/ 4913905 w 7017334"/>
                <a:gd name="connsiteY88" fmla="*/ 6089538 h 6721509"/>
                <a:gd name="connsiteX89" fmla="*/ 4919224 w 7017334"/>
                <a:gd name="connsiteY89" fmla="*/ 6085952 h 6721509"/>
                <a:gd name="connsiteX90" fmla="*/ 4893480 w 7017334"/>
                <a:gd name="connsiteY90" fmla="*/ 3806583 h 6721509"/>
                <a:gd name="connsiteX91" fmla="*/ 5155320 w 7017334"/>
                <a:gd name="connsiteY91" fmla="*/ 3353102 h 6721509"/>
                <a:gd name="connsiteX92" fmla="*/ 5154499 w 7017334"/>
                <a:gd name="connsiteY92" fmla="*/ 3352762 h 6721509"/>
                <a:gd name="connsiteX93" fmla="*/ 5146912 w 7017334"/>
                <a:gd name="connsiteY93" fmla="*/ 3334447 h 6721509"/>
                <a:gd name="connsiteX94" fmla="*/ 5172814 w 7017334"/>
                <a:gd name="connsiteY94" fmla="*/ 3308546 h 6721509"/>
                <a:gd name="connsiteX95" fmla="*/ 5198715 w 7017334"/>
                <a:gd name="connsiteY95" fmla="*/ 3334447 h 6721509"/>
                <a:gd name="connsiteX96" fmla="*/ 5191129 w 7017334"/>
                <a:gd name="connsiteY96" fmla="*/ 3352762 h 6721509"/>
                <a:gd name="connsiteX97" fmla="*/ 5173479 w 7017334"/>
                <a:gd name="connsiteY97" fmla="*/ 3360073 h 6721509"/>
                <a:gd name="connsiteX98" fmla="*/ 4915664 w 7017334"/>
                <a:gd name="connsiteY98" fmla="*/ 3806583 h 6721509"/>
                <a:gd name="connsiteX99" fmla="*/ 5184311 w 7017334"/>
                <a:gd name="connsiteY99" fmla="*/ 4271865 h 6721509"/>
                <a:gd name="connsiteX100" fmla="*/ 5178620 w 7017334"/>
                <a:gd name="connsiteY100" fmla="*/ 4272214 h 6721509"/>
                <a:gd name="connsiteX101" fmla="*/ 5178620 w 7017334"/>
                <a:gd name="connsiteY101" fmla="*/ 4278020 h 6721509"/>
                <a:gd name="connsiteX102" fmla="*/ 5165612 w 7017334"/>
                <a:gd name="connsiteY102" fmla="*/ 4278020 h 6721509"/>
                <a:gd name="connsiteX103" fmla="*/ 5163985 w 7017334"/>
                <a:gd name="connsiteY103" fmla="*/ 4275117 h 6721509"/>
                <a:gd name="connsiteX104" fmla="*/ 4584796 w 7017334"/>
                <a:gd name="connsiteY104" fmla="*/ 4457933 h 6721509"/>
                <a:gd name="connsiteX105" fmla="*/ 4688250 w 7017334"/>
                <a:gd name="connsiteY105" fmla="*/ 4637146 h 6721509"/>
                <a:gd name="connsiteX106" fmla="*/ 4870248 w 7017334"/>
                <a:gd name="connsiteY106" fmla="*/ 4637146 h 6721509"/>
                <a:gd name="connsiteX107" fmla="*/ 4766764 w 7017334"/>
                <a:gd name="connsiteY107" fmla="*/ 4457933 h 6721509"/>
                <a:gd name="connsiteX108" fmla="*/ 4548525 w 7017334"/>
                <a:gd name="connsiteY108" fmla="*/ 4074068 h 6721509"/>
                <a:gd name="connsiteX109" fmla="*/ 4574427 w 7017334"/>
                <a:gd name="connsiteY109" fmla="*/ 4048167 h 6721509"/>
                <a:gd name="connsiteX110" fmla="*/ 4600328 w 7017334"/>
                <a:gd name="connsiteY110" fmla="*/ 4074068 h 6721509"/>
                <a:gd name="connsiteX111" fmla="*/ 4574427 w 7017334"/>
                <a:gd name="connsiteY111" fmla="*/ 4099969 h 6721509"/>
                <a:gd name="connsiteX112" fmla="*/ 4548525 w 7017334"/>
                <a:gd name="connsiteY112" fmla="*/ 4074068 h 6721509"/>
                <a:gd name="connsiteX113" fmla="*/ 3972137 w 7017334"/>
                <a:gd name="connsiteY113" fmla="*/ 5328148 h 6721509"/>
                <a:gd name="connsiteX114" fmla="*/ 4012626 w 7017334"/>
                <a:gd name="connsiteY114" fmla="*/ 5301156 h 6721509"/>
                <a:gd name="connsiteX115" fmla="*/ 4056762 w 7017334"/>
                <a:gd name="connsiteY115" fmla="*/ 5345059 h 6721509"/>
                <a:gd name="connsiteX116" fmla="*/ 4056762 w 7017334"/>
                <a:gd name="connsiteY116" fmla="*/ 5345291 h 6721509"/>
                <a:gd name="connsiteX117" fmla="*/ 4012858 w 7017334"/>
                <a:gd name="connsiteY117" fmla="*/ 5389194 h 6721509"/>
                <a:gd name="connsiteX118" fmla="*/ 4012858 w 7017334"/>
                <a:gd name="connsiteY118" fmla="*/ 5389195 h 6721509"/>
                <a:gd name="connsiteX119" fmla="*/ 3968722 w 7017334"/>
                <a:gd name="connsiteY119" fmla="*/ 5345291 h 6721509"/>
                <a:gd name="connsiteX120" fmla="*/ 3972137 w 7017334"/>
                <a:gd name="connsiteY120" fmla="*/ 5328148 h 6721509"/>
                <a:gd name="connsiteX121" fmla="*/ 4123197 w 7017334"/>
                <a:gd name="connsiteY121" fmla="*/ 2958365 h 6721509"/>
                <a:gd name="connsiteX122" fmla="*/ 4148981 w 7017334"/>
                <a:gd name="connsiteY122" fmla="*/ 2932347 h 6721509"/>
                <a:gd name="connsiteX123" fmla="*/ 4174999 w 7017334"/>
                <a:gd name="connsiteY123" fmla="*/ 2958131 h 6721509"/>
                <a:gd name="connsiteX124" fmla="*/ 4175000 w 7017334"/>
                <a:gd name="connsiteY124" fmla="*/ 2958248 h 6721509"/>
                <a:gd name="connsiteX125" fmla="*/ 4149215 w 7017334"/>
                <a:gd name="connsiteY125" fmla="*/ 2984149 h 6721509"/>
                <a:gd name="connsiteX126" fmla="*/ 4123197 w 7017334"/>
                <a:gd name="connsiteY126" fmla="*/ 2958365 h 6721509"/>
                <a:gd name="connsiteX127" fmla="*/ 3727461 w 7017334"/>
                <a:gd name="connsiteY127" fmla="*/ 4217447 h 6721509"/>
                <a:gd name="connsiteX128" fmla="*/ 3768022 w 7017334"/>
                <a:gd name="connsiteY128" fmla="*/ 4190563 h 6721509"/>
                <a:gd name="connsiteX129" fmla="*/ 3812041 w 7017334"/>
                <a:gd name="connsiteY129" fmla="*/ 4234582 h 6721509"/>
                <a:gd name="connsiteX130" fmla="*/ 3768021 w 7017334"/>
                <a:gd name="connsiteY130" fmla="*/ 4278602 h 6721509"/>
                <a:gd name="connsiteX131" fmla="*/ 3724002 w 7017334"/>
                <a:gd name="connsiteY131" fmla="*/ 4234582 h 6721509"/>
                <a:gd name="connsiteX132" fmla="*/ 3727461 w 7017334"/>
                <a:gd name="connsiteY132" fmla="*/ 4217447 h 6721509"/>
                <a:gd name="connsiteX133" fmla="*/ 3256396 w 7017334"/>
                <a:gd name="connsiteY133" fmla="*/ 5966325 h 6721509"/>
                <a:gd name="connsiteX134" fmla="*/ 3498793 w 7017334"/>
                <a:gd name="connsiteY134" fmla="*/ 5546571 h 6721509"/>
                <a:gd name="connsiteX135" fmla="*/ 3983588 w 7017334"/>
                <a:gd name="connsiteY135" fmla="*/ 5546572 h 6721509"/>
                <a:gd name="connsiteX136" fmla="*/ 3985215 w 7017334"/>
                <a:gd name="connsiteY136" fmla="*/ 5549475 h 6721509"/>
                <a:gd name="connsiteX137" fmla="*/ 4227380 w 7017334"/>
                <a:gd name="connsiteY137" fmla="*/ 5968764 h 6721509"/>
                <a:gd name="connsiteX138" fmla="*/ 4205196 w 7017334"/>
                <a:gd name="connsiteY138" fmla="*/ 5968764 h 6721509"/>
                <a:gd name="connsiteX139" fmla="*/ 4203454 w 7017334"/>
                <a:gd name="connsiteY139" fmla="*/ 5965861 h 6721509"/>
                <a:gd name="connsiteX140" fmla="*/ 3972439 w 7017334"/>
                <a:gd name="connsiteY140" fmla="*/ 5565735 h 6721509"/>
                <a:gd name="connsiteX141" fmla="*/ 3509944 w 7017334"/>
                <a:gd name="connsiteY141" fmla="*/ 5565735 h 6721509"/>
                <a:gd name="connsiteX142" fmla="*/ 3278580 w 7017334"/>
                <a:gd name="connsiteY142" fmla="*/ 5966325 h 6721509"/>
                <a:gd name="connsiteX143" fmla="*/ 3512731 w 7017334"/>
                <a:gd name="connsiteY143" fmla="*/ 6371676 h 6721509"/>
                <a:gd name="connsiteX144" fmla="*/ 3490431 w 7017334"/>
                <a:gd name="connsiteY144" fmla="*/ 6371675 h 6721509"/>
                <a:gd name="connsiteX145" fmla="*/ 3488804 w 7017334"/>
                <a:gd name="connsiteY145" fmla="*/ 6368772 h 6721509"/>
                <a:gd name="connsiteX146" fmla="*/ 3231703 w 7017334"/>
                <a:gd name="connsiteY146" fmla="*/ 5718051 h 6721509"/>
                <a:gd name="connsiteX147" fmla="*/ 3272192 w 7017334"/>
                <a:gd name="connsiteY147" fmla="*/ 5691059 h 6721509"/>
                <a:gd name="connsiteX148" fmla="*/ 3316328 w 7017334"/>
                <a:gd name="connsiteY148" fmla="*/ 5734962 h 6721509"/>
                <a:gd name="connsiteX149" fmla="*/ 3316328 w 7017334"/>
                <a:gd name="connsiteY149" fmla="*/ 5735078 h 6721509"/>
                <a:gd name="connsiteX150" fmla="*/ 3272424 w 7017334"/>
                <a:gd name="connsiteY150" fmla="*/ 5779098 h 6721509"/>
                <a:gd name="connsiteX151" fmla="*/ 3228288 w 7017334"/>
                <a:gd name="connsiteY151" fmla="*/ 5735194 h 6721509"/>
                <a:gd name="connsiteX152" fmla="*/ 3231703 w 7017334"/>
                <a:gd name="connsiteY152" fmla="*/ 5718051 h 6721509"/>
                <a:gd name="connsiteX153" fmla="*/ 4230515 w 7017334"/>
                <a:gd name="connsiteY153" fmla="*/ 996073 h 6721509"/>
                <a:gd name="connsiteX154" fmla="*/ 4239691 w 7017334"/>
                <a:gd name="connsiteY154" fmla="*/ 996072 h 6721509"/>
                <a:gd name="connsiteX155" fmla="*/ 4241550 w 7017334"/>
                <a:gd name="connsiteY155" fmla="*/ 998976 h 6721509"/>
                <a:gd name="connsiteX156" fmla="*/ 4635170 w 7017334"/>
                <a:gd name="connsiteY156" fmla="*/ 1680871 h 6721509"/>
                <a:gd name="connsiteX157" fmla="*/ 4279242 w 7017334"/>
                <a:gd name="connsiteY157" fmla="*/ 2297366 h 6721509"/>
                <a:gd name="connsiteX158" fmla="*/ 4281987 w 7017334"/>
                <a:gd name="connsiteY158" fmla="*/ 2299217 h 6721509"/>
                <a:gd name="connsiteX159" fmla="*/ 4300901 w 7017334"/>
                <a:gd name="connsiteY159" fmla="*/ 2344880 h 6721509"/>
                <a:gd name="connsiteX160" fmla="*/ 4236324 w 7017334"/>
                <a:gd name="connsiteY160" fmla="*/ 2409458 h 6721509"/>
                <a:gd name="connsiteX161" fmla="*/ 4171747 w 7017334"/>
                <a:gd name="connsiteY161" fmla="*/ 2344880 h 6721509"/>
                <a:gd name="connsiteX162" fmla="*/ 4236324 w 7017334"/>
                <a:gd name="connsiteY162" fmla="*/ 2280303 h 6721509"/>
                <a:gd name="connsiteX163" fmla="*/ 4261460 w 7017334"/>
                <a:gd name="connsiteY163" fmla="*/ 2285378 h 6721509"/>
                <a:gd name="connsiteX164" fmla="*/ 4263291 w 7017334"/>
                <a:gd name="connsiteY164" fmla="*/ 2286612 h 6721509"/>
                <a:gd name="connsiteX165" fmla="*/ 4612986 w 7017334"/>
                <a:gd name="connsiteY165" fmla="*/ 1680871 h 6721509"/>
                <a:gd name="connsiteX166" fmla="*/ 4230516 w 7017334"/>
                <a:gd name="connsiteY166" fmla="*/ 1018373 h 6721509"/>
                <a:gd name="connsiteX167" fmla="*/ 3633148 w 7017334"/>
                <a:gd name="connsiteY167" fmla="*/ 3465831 h 6721509"/>
                <a:gd name="connsiteX168" fmla="*/ 3692758 w 7017334"/>
                <a:gd name="connsiteY168" fmla="*/ 3426319 h 6721509"/>
                <a:gd name="connsiteX169" fmla="*/ 3757453 w 7017334"/>
                <a:gd name="connsiteY169" fmla="*/ 3491013 h 6721509"/>
                <a:gd name="connsiteX170" fmla="*/ 3692758 w 7017334"/>
                <a:gd name="connsiteY170" fmla="*/ 3555707 h 6721509"/>
                <a:gd name="connsiteX171" fmla="*/ 3628064 w 7017334"/>
                <a:gd name="connsiteY171" fmla="*/ 3491013 h 6721509"/>
                <a:gd name="connsiteX172" fmla="*/ 3633148 w 7017334"/>
                <a:gd name="connsiteY172" fmla="*/ 3465831 h 6721509"/>
                <a:gd name="connsiteX173" fmla="*/ 3460629 w 7017334"/>
                <a:gd name="connsiteY173" fmla="*/ 4162502 h 6721509"/>
                <a:gd name="connsiteX174" fmla="*/ 3501118 w 7017334"/>
                <a:gd name="connsiteY174" fmla="*/ 4135510 h 6721509"/>
                <a:gd name="connsiteX175" fmla="*/ 3545254 w 7017334"/>
                <a:gd name="connsiteY175" fmla="*/ 4179413 h 6721509"/>
                <a:gd name="connsiteX176" fmla="*/ 3545254 w 7017334"/>
                <a:gd name="connsiteY176" fmla="*/ 4179645 h 6721509"/>
                <a:gd name="connsiteX177" fmla="*/ 3533315 w 7017334"/>
                <a:gd name="connsiteY177" fmla="*/ 4208360 h 6721509"/>
                <a:gd name="connsiteX178" fmla="*/ 3785560 w 7017334"/>
                <a:gd name="connsiteY178" fmla="*/ 4645160 h 6721509"/>
                <a:gd name="connsiteX179" fmla="*/ 3540479 w 7017334"/>
                <a:gd name="connsiteY179" fmla="*/ 5069615 h 6721509"/>
                <a:gd name="connsiteX180" fmla="*/ 3543064 w 7017334"/>
                <a:gd name="connsiteY180" fmla="*/ 5071351 h 6721509"/>
                <a:gd name="connsiteX181" fmla="*/ 3562093 w 7017334"/>
                <a:gd name="connsiteY181" fmla="*/ 5117063 h 6721509"/>
                <a:gd name="connsiteX182" fmla="*/ 3562093 w 7017334"/>
                <a:gd name="connsiteY182" fmla="*/ 5117294 h 6721509"/>
                <a:gd name="connsiteX183" fmla="*/ 3497516 w 7017334"/>
                <a:gd name="connsiteY183" fmla="*/ 5181872 h 6721509"/>
                <a:gd name="connsiteX184" fmla="*/ 3432707 w 7017334"/>
                <a:gd name="connsiteY184" fmla="*/ 5117294 h 6721509"/>
                <a:gd name="connsiteX185" fmla="*/ 3497284 w 7017334"/>
                <a:gd name="connsiteY185" fmla="*/ 5052485 h 6721509"/>
                <a:gd name="connsiteX186" fmla="*/ 3522475 w 7017334"/>
                <a:gd name="connsiteY186" fmla="*/ 5057523 h 6721509"/>
                <a:gd name="connsiteX187" fmla="*/ 3524494 w 7017334"/>
                <a:gd name="connsiteY187" fmla="*/ 5058879 h 6721509"/>
                <a:gd name="connsiteX188" fmla="*/ 3763376 w 7017334"/>
                <a:gd name="connsiteY188" fmla="*/ 4645160 h 6721509"/>
                <a:gd name="connsiteX189" fmla="*/ 3516347 w 7017334"/>
                <a:gd name="connsiteY189" fmla="*/ 4217313 h 6721509"/>
                <a:gd name="connsiteX190" fmla="*/ 3501350 w 7017334"/>
                <a:gd name="connsiteY190" fmla="*/ 4223548 h 6721509"/>
                <a:gd name="connsiteX191" fmla="*/ 3501350 w 7017334"/>
                <a:gd name="connsiteY191" fmla="*/ 4223549 h 6721509"/>
                <a:gd name="connsiteX192" fmla="*/ 3457214 w 7017334"/>
                <a:gd name="connsiteY192" fmla="*/ 4179645 h 6721509"/>
                <a:gd name="connsiteX193" fmla="*/ 3460629 w 7017334"/>
                <a:gd name="connsiteY193" fmla="*/ 4162502 h 6721509"/>
                <a:gd name="connsiteX194" fmla="*/ 3141572 w 7017334"/>
                <a:gd name="connsiteY194" fmla="*/ 3426215 h 6721509"/>
                <a:gd name="connsiteX195" fmla="*/ 3201111 w 7017334"/>
                <a:gd name="connsiteY195" fmla="*/ 3386596 h 6721509"/>
                <a:gd name="connsiteX196" fmla="*/ 3265920 w 7017334"/>
                <a:gd name="connsiteY196" fmla="*/ 3451174 h 6721509"/>
                <a:gd name="connsiteX197" fmla="*/ 3265920 w 7017334"/>
                <a:gd name="connsiteY197" fmla="*/ 3451406 h 6721509"/>
                <a:gd name="connsiteX198" fmla="*/ 3201342 w 7017334"/>
                <a:gd name="connsiteY198" fmla="*/ 3515983 h 6721509"/>
                <a:gd name="connsiteX199" fmla="*/ 3136533 w 7017334"/>
                <a:gd name="connsiteY199" fmla="*/ 3451406 h 6721509"/>
                <a:gd name="connsiteX200" fmla="*/ 3141572 w 7017334"/>
                <a:gd name="connsiteY200" fmla="*/ 3426215 h 6721509"/>
                <a:gd name="connsiteX201" fmla="*/ 2997820 w 7017334"/>
                <a:gd name="connsiteY201" fmla="*/ 3342098 h 6721509"/>
                <a:gd name="connsiteX202" fmla="*/ 3038272 w 7017334"/>
                <a:gd name="connsiteY202" fmla="*/ 3315284 h 6721509"/>
                <a:gd name="connsiteX203" fmla="*/ 3069317 w 7017334"/>
                <a:gd name="connsiteY203" fmla="*/ 3328143 h 6721509"/>
                <a:gd name="connsiteX204" fmla="*/ 3077990 w 7017334"/>
                <a:gd name="connsiteY204" fmla="*/ 3349082 h 6721509"/>
                <a:gd name="connsiteX205" fmla="*/ 3523881 w 7017334"/>
                <a:gd name="connsiteY205" fmla="*/ 3349081 h 6721509"/>
                <a:gd name="connsiteX206" fmla="*/ 3754082 w 7017334"/>
                <a:gd name="connsiteY206" fmla="*/ 2950351 h 6721509"/>
                <a:gd name="connsiteX207" fmla="*/ 3754083 w 7017334"/>
                <a:gd name="connsiteY207" fmla="*/ 2969748 h 6721509"/>
                <a:gd name="connsiteX208" fmla="*/ 3765117 w 7017334"/>
                <a:gd name="connsiteY208" fmla="*/ 2969748 h 6721509"/>
                <a:gd name="connsiteX209" fmla="*/ 3535031 w 7017334"/>
                <a:gd name="connsiteY209" fmla="*/ 3368245 h 6721509"/>
                <a:gd name="connsiteX210" fmla="*/ 3078424 w 7017334"/>
                <a:gd name="connsiteY210" fmla="*/ 3368245 h 6721509"/>
                <a:gd name="connsiteX211" fmla="*/ 3069317 w 7017334"/>
                <a:gd name="connsiteY211" fmla="*/ 3390232 h 6721509"/>
                <a:gd name="connsiteX212" fmla="*/ 3038272 w 7017334"/>
                <a:gd name="connsiteY212" fmla="*/ 3403090 h 6721509"/>
                <a:gd name="connsiteX213" fmla="*/ 2994370 w 7017334"/>
                <a:gd name="connsiteY213" fmla="*/ 3359187 h 6721509"/>
                <a:gd name="connsiteX214" fmla="*/ 2997820 w 7017334"/>
                <a:gd name="connsiteY214" fmla="*/ 3342098 h 6721509"/>
                <a:gd name="connsiteX215" fmla="*/ 2708616 w 7017334"/>
                <a:gd name="connsiteY215" fmla="*/ 3949544 h 6721509"/>
                <a:gd name="connsiteX216" fmla="*/ 2749068 w 7017334"/>
                <a:gd name="connsiteY216" fmla="*/ 3922730 h 6721509"/>
                <a:gd name="connsiteX217" fmla="*/ 2765733 w 7017334"/>
                <a:gd name="connsiteY217" fmla="*/ 3926094 h 6721509"/>
                <a:gd name="connsiteX218" fmla="*/ 2962313 w 7017334"/>
                <a:gd name="connsiteY218" fmla="*/ 3585556 h 6721509"/>
                <a:gd name="connsiteX219" fmla="*/ 3402393 w 7017334"/>
                <a:gd name="connsiteY219" fmla="*/ 3585556 h 6721509"/>
                <a:gd name="connsiteX220" fmla="*/ 3404018 w 7017334"/>
                <a:gd name="connsiteY220" fmla="*/ 3588459 h 6721509"/>
                <a:gd name="connsiteX221" fmla="*/ 3523464 w 7017334"/>
                <a:gd name="connsiteY221" fmla="*/ 3795433 h 6721509"/>
                <a:gd name="connsiteX222" fmla="*/ 4001940 w 7017334"/>
                <a:gd name="connsiteY222" fmla="*/ 3795433 h 6721509"/>
                <a:gd name="connsiteX223" fmla="*/ 4003567 w 7017334"/>
                <a:gd name="connsiteY223" fmla="*/ 3798336 h 6721509"/>
                <a:gd name="connsiteX224" fmla="*/ 4244338 w 7017334"/>
                <a:gd name="connsiteY224" fmla="*/ 4215187 h 6721509"/>
                <a:gd name="connsiteX225" fmla="*/ 4240389 w 7017334"/>
                <a:gd name="connsiteY225" fmla="*/ 4221923 h 6721509"/>
                <a:gd name="connsiteX226" fmla="*/ 4218205 w 7017334"/>
                <a:gd name="connsiteY226" fmla="*/ 4221923 h 6721509"/>
                <a:gd name="connsiteX227" fmla="*/ 4222038 w 7017334"/>
                <a:gd name="connsiteY227" fmla="*/ 4215187 h 6721509"/>
                <a:gd name="connsiteX228" fmla="*/ 3990790 w 7017334"/>
                <a:gd name="connsiteY228" fmla="*/ 3814596 h 6721509"/>
                <a:gd name="connsiteX229" fmla="*/ 3534524 w 7017334"/>
                <a:gd name="connsiteY229" fmla="*/ 3814597 h 6721509"/>
                <a:gd name="connsiteX230" fmla="*/ 3611340 w 7017334"/>
                <a:gd name="connsiteY230" fmla="*/ 3947701 h 6721509"/>
                <a:gd name="connsiteX231" fmla="*/ 3589156 w 7017334"/>
                <a:gd name="connsiteY231" fmla="*/ 3947701 h 6721509"/>
                <a:gd name="connsiteX232" fmla="*/ 3587530 w 7017334"/>
                <a:gd name="connsiteY232" fmla="*/ 3944797 h 6721509"/>
                <a:gd name="connsiteX233" fmla="*/ 3520325 w 7017334"/>
                <a:gd name="connsiteY233" fmla="*/ 3828402 h 6721509"/>
                <a:gd name="connsiteX234" fmla="*/ 3313636 w 7017334"/>
                <a:gd name="connsiteY234" fmla="*/ 4186450 h 6721509"/>
                <a:gd name="connsiteX235" fmla="*/ 3325969 w 7017334"/>
                <a:gd name="connsiteY235" fmla="*/ 4216000 h 6721509"/>
                <a:gd name="connsiteX236" fmla="*/ 3325968 w 7017334"/>
                <a:gd name="connsiteY236" fmla="*/ 4216116 h 6721509"/>
                <a:gd name="connsiteX237" fmla="*/ 3282064 w 7017334"/>
                <a:gd name="connsiteY237" fmla="*/ 4260136 h 6721509"/>
                <a:gd name="connsiteX238" fmla="*/ 3237929 w 7017334"/>
                <a:gd name="connsiteY238" fmla="*/ 4216232 h 6721509"/>
                <a:gd name="connsiteX239" fmla="*/ 3281833 w 7017334"/>
                <a:gd name="connsiteY239" fmla="*/ 4172096 h 6721509"/>
                <a:gd name="connsiteX240" fmla="*/ 3297849 w 7017334"/>
                <a:gd name="connsiteY240" fmla="*/ 4175286 h 6721509"/>
                <a:gd name="connsiteX241" fmla="*/ 3509218 w 7017334"/>
                <a:gd name="connsiteY241" fmla="*/ 3809165 h 6721509"/>
                <a:gd name="connsiteX242" fmla="*/ 3391243 w 7017334"/>
                <a:gd name="connsiteY242" fmla="*/ 3604837 h 6721509"/>
                <a:gd name="connsiteX243" fmla="*/ 2973463 w 7017334"/>
                <a:gd name="connsiteY243" fmla="*/ 3604837 h 6721509"/>
                <a:gd name="connsiteX244" fmla="*/ 2781087 w 7017334"/>
                <a:gd name="connsiteY244" fmla="*/ 3937940 h 6721509"/>
                <a:gd name="connsiteX245" fmla="*/ 2792972 w 7017334"/>
                <a:gd name="connsiteY245" fmla="*/ 3966632 h 6721509"/>
                <a:gd name="connsiteX246" fmla="*/ 2749068 w 7017334"/>
                <a:gd name="connsiteY246" fmla="*/ 4010536 h 6721509"/>
                <a:gd name="connsiteX247" fmla="*/ 2705166 w 7017334"/>
                <a:gd name="connsiteY247" fmla="*/ 3966632 h 6721509"/>
                <a:gd name="connsiteX248" fmla="*/ 2708616 w 7017334"/>
                <a:gd name="connsiteY248" fmla="*/ 3949544 h 6721509"/>
                <a:gd name="connsiteX249" fmla="*/ 3173468 w 7017334"/>
                <a:gd name="connsiteY249" fmla="*/ 1671695 h 6721509"/>
                <a:gd name="connsiteX250" fmla="*/ 3195653 w 7017334"/>
                <a:gd name="connsiteY250" fmla="*/ 1671695 h 6721509"/>
                <a:gd name="connsiteX251" fmla="*/ 3197394 w 7017334"/>
                <a:gd name="connsiteY251" fmla="*/ 1674599 h 6721509"/>
                <a:gd name="connsiteX252" fmla="*/ 3491942 w 7017334"/>
                <a:gd name="connsiteY252" fmla="*/ 2184947 h 6721509"/>
                <a:gd name="connsiteX253" fmla="*/ 4080573 w 7017334"/>
                <a:gd name="connsiteY253" fmla="*/ 2184947 h 6721509"/>
                <a:gd name="connsiteX254" fmla="*/ 4374887 w 7017334"/>
                <a:gd name="connsiteY254" fmla="*/ 1675180 h 6721509"/>
                <a:gd name="connsiteX255" fmla="*/ 4080573 w 7017334"/>
                <a:gd name="connsiteY255" fmla="*/ 1165413 h 6721509"/>
                <a:gd name="connsiteX256" fmla="*/ 3491942 w 7017334"/>
                <a:gd name="connsiteY256" fmla="*/ 1165413 h 6721509"/>
                <a:gd name="connsiteX257" fmla="*/ 3482882 w 7017334"/>
                <a:gd name="connsiteY257" fmla="*/ 1180512 h 6721509"/>
                <a:gd name="connsiteX258" fmla="*/ 3482650 w 7017334"/>
                <a:gd name="connsiteY258" fmla="*/ 1146133 h 6721509"/>
                <a:gd name="connsiteX259" fmla="*/ 4091723 w 7017334"/>
                <a:gd name="connsiteY259" fmla="*/ 1146133 h 6721509"/>
                <a:gd name="connsiteX260" fmla="*/ 4093349 w 7017334"/>
                <a:gd name="connsiteY260" fmla="*/ 1149036 h 6721509"/>
                <a:gd name="connsiteX261" fmla="*/ 4397071 w 7017334"/>
                <a:gd name="connsiteY261" fmla="*/ 1675180 h 6721509"/>
                <a:gd name="connsiteX262" fmla="*/ 4091723 w 7017334"/>
                <a:gd name="connsiteY262" fmla="*/ 2204111 h 6721509"/>
                <a:gd name="connsiteX263" fmla="*/ 3480908 w 7017334"/>
                <a:gd name="connsiteY263" fmla="*/ 2204111 h 6721509"/>
                <a:gd name="connsiteX264" fmla="*/ 3479166 w 7017334"/>
                <a:gd name="connsiteY264" fmla="*/ 2201207 h 6721509"/>
                <a:gd name="connsiteX265" fmla="*/ 2387085 w 7017334"/>
                <a:gd name="connsiteY265" fmla="*/ 4633209 h 6721509"/>
                <a:gd name="connsiteX266" fmla="*/ 2446624 w 7017334"/>
                <a:gd name="connsiteY266" fmla="*/ 4593591 h 6721509"/>
                <a:gd name="connsiteX267" fmla="*/ 2511433 w 7017334"/>
                <a:gd name="connsiteY267" fmla="*/ 4658168 h 6721509"/>
                <a:gd name="connsiteX268" fmla="*/ 2511433 w 7017334"/>
                <a:gd name="connsiteY268" fmla="*/ 4658400 h 6721509"/>
                <a:gd name="connsiteX269" fmla="*/ 2492486 w 7017334"/>
                <a:gd name="connsiteY269" fmla="*/ 4704030 h 6721509"/>
                <a:gd name="connsiteX270" fmla="*/ 2489760 w 7017334"/>
                <a:gd name="connsiteY270" fmla="*/ 4705869 h 6721509"/>
                <a:gd name="connsiteX271" fmla="*/ 2839198 w 7017334"/>
                <a:gd name="connsiteY271" fmla="*/ 5311142 h 6721509"/>
                <a:gd name="connsiteX272" fmla="*/ 3306636 w 7017334"/>
                <a:gd name="connsiteY272" fmla="*/ 5311142 h 6721509"/>
                <a:gd name="connsiteX273" fmla="*/ 3084034 w 7017334"/>
                <a:gd name="connsiteY273" fmla="*/ 4925538 h 6721509"/>
                <a:gd name="connsiteX274" fmla="*/ 3106335 w 7017334"/>
                <a:gd name="connsiteY274" fmla="*/ 4925538 h 6721509"/>
                <a:gd name="connsiteX275" fmla="*/ 3107960 w 7017334"/>
                <a:gd name="connsiteY275" fmla="*/ 4928442 h 6721509"/>
                <a:gd name="connsiteX276" fmla="*/ 3328906 w 7017334"/>
                <a:gd name="connsiteY276" fmla="*/ 5311142 h 6721509"/>
                <a:gd name="connsiteX277" fmla="*/ 3607738 w 7017334"/>
                <a:gd name="connsiteY277" fmla="*/ 5311142 h 6721509"/>
                <a:gd name="connsiteX278" fmla="*/ 3985667 w 7017334"/>
                <a:gd name="connsiteY278" fmla="*/ 4656596 h 6721509"/>
                <a:gd name="connsiteX279" fmla="*/ 3981266 w 7017334"/>
                <a:gd name="connsiteY279" fmla="*/ 4645973 h 6721509"/>
                <a:gd name="connsiteX280" fmla="*/ 4007168 w 7017334"/>
                <a:gd name="connsiteY280" fmla="*/ 4620072 h 6721509"/>
                <a:gd name="connsiteX281" fmla="*/ 4033068 w 7017334"/>
                <a:gd name="connsiteY281" fmla="*/ 4645974 h 6721509"/>
                <a:gd name="connsiteX282" fmla="*/ 4033068 w 7017334"/>
                <a:gd name="connsiteY282" fmla="*/ 4646089 h 6721509"/>
                <a:gd name="connsiteX283" fmla="*/ 4025441 w 7017334"/>
                <a:gd name="connsiteY283" fmla="*/ 4664328 h 6721509"/>
                <a:gd name="connsiteX284" fmla="*/ 4007167 w 7017334"/>
                <a:gd name="connsiteY284" fmla="*/ 4671873 h 6721509"/>
                <a:gd name="connsiteX285" fmla="*/ 4000598 w 7017334"/>
                <a:gd name="connsiteY285" fmla="*/ 4669152 h 6721509"/>
                <a:gd name="connsiteX286" fmla="*/ 3618773 w 7017334"/>
                <a:gd name="connsiteY286" fmla="*/ 5330306 h 6721509"/>
                <a:gd name="connsiteX287" fmla="*/ 3339970 w 7017334"/>
                <a:gd name="connsiteY287" fmla="*/ 5330307 h 6721509"/>
                <a:gd name="connsiteX288" fmla="*/ 3429221 w 7017334"/>
                <a:gd name="connsiteY288" fmla="*/ 5484900 h 6721509"/>
                <a:gd name="connsiteX289" fmla="*/ 4080339 w 7017334"/>
                <a:gd name="connsiteY289" fmla="*/ 5484900 h 6721509"/>
                <a:gd name="connsiteX290" fmla="*/ 4406013 w 7017334"/>
                <a:gd name="connsiteY290" fmla="*/ 4920893 h 6721509"/>
                <a:gd name="connsiteX291" fmla="*/ 4221487 w 7017334"/>
                <a:gd name="connsiteY291" fmla="*/ 4601293 h 6721509"/>
                <a:gd name="connsiteX292" fmla="*/ 4100468 w 7017334"/>
                <a:gd name="connsiteY292" fmla="*/ 4810873 h 6721509"/>
                <a:gd name="connsiteX293" fmla="*/ 4103006 w 7017334"/>
                <a:gd name="connsiteY293" fmla="*/ 4812577 h 6721509"/>
                <a:gd name="connsiteX294" fmla="*/ 4122035 w 7017334"/>
                <a:gd name="connsiteY294" fmla="*/ 4858288 h 6721509"/>
                <a:gd name="connsiteX295" fmla="*/ 4122035 w 7017334"/>
                <a:gd name="connsiteY295" fmla="*/ 4858520 h 6721509"/>
                <a:gd name="connsiteX296" fmla="*/ 4057458 w 7017334"/>
                <a:gd name="connsiteY296" fmla="*/ 4923098 h 6721509"/>
                <a:gd name="connsiteX297" fmla="*/ 3992649 w 7017334"/>
                <a:gd name="connsiteY297" fmla="*/ 4858520 h 6721509"/>
                <a:gd name="connsiteX298" fmla="*/ 4057226 w 7017334"/>
                <a:gd name="connsiteY298" fmla="*/ 4793711 h 6721509"/>
                <a:gd name="connsiteX299" fmla="*/ 4082417 w 7017334"/>
                <a:gd name="connsiteY299" fmla="*/ 4798749 h 6721509"/>
                <a:gd name="connsiteX300" fmla="*/ 4084485 w 7017334"/>
                <a:gd name="connsiteY300" fmla="*/ 4800138 h 6721509"/>
                <a:gd name="connsiteX301" fmla="*/ 4210366 w 7017334"/>
                <a:gd name="connsiteY301" fmla="*/ 4582032 h 6721509"/>
                <a:gd name="connsiteX302" fmla="*/ 4113426 w 7017334"/>
                <a:gd name="connsiteY302" fmla="*/ 4414131 h 6721509"/>
                <a:gd name="connsiteX303" fmla="*/ 4105542 w 7017334"/>
                <a:gd name="connsiteY303" fmla="*/ 4417397 h 6721509"/>
                <a:gd name="connsiteX304" fmla="*/ 4105426 w 7017334"/>
                <a:gd name="connsiteY304" fmla="*/ 4417397 h 6721509"/>
                <a:gd name="connsiteX305" fmla="*/ 4061640 w 7017334"/>
                <a:gd name="connsiteY305" fmla="*/ 4373377 h 6721509"/>
                <a:gd name="connsiteX306" fmla="*/ 4105660 w 7017334"/>
                <a:gd name="connsiteY306" fmla="*/ 4329590 h 6721509"/>
                <a:gd name="connsiteX307" fmla="*/ 4149446 w 7017334"/>
                <a:gd name="connsiteY307" fmla="*/ 4373493 h 6721509"/>
                <a:gd name="connsiteX308" fmla="*/ 4136587 w 7017334"/>
                <a:gd name="connsiteY308" fmla="*/ 4404538 h 6721509"/>
                <a:gd name="connsiteX309" fmla="*/ 4131291 w 7017334"/>
                <a:gd name="connsiteY309" fmla="*/ 4406732 h 6721509"/>
                <a:gd name="connsiteX310" fmla="*/ 4221440 w 7017334"/>
                <a:gd name="connsiteY310" fmla="*/ 4562846 h 6721509"/>
                <a:gd name="connsiteX311" fmla="*/ 4293119 w 7017334"/>
                <a:gd name="connsiteY311" fmla="*/ 4438652 h 6721509"/>
                <a:gd name="connsiteX312" fmla="*/ 4551492 w 7017334"/>
                <a:gd name="connsiteY312" fmla="*/ 4438652 h 6721509"/>
                <a:gd name="connsiteX313" fmla="*/ 4450516 w 7017334"/>
                <a:gd name="connsiteY313" fmla="*/ 4263747 h 6721509"/>
                <a:gd name="connsiteX314" fmla="*/ 4446897 w 7017334"/>
                <a:gd name="connsiteY314" fmla="*/ 4265246 h 6721509"/>
                <a:gd name="connsiteX315" fmla="*/ 4420996 w 7017334"/>
                <a:gd name="connsiteY315" fmla="*/ 4239345 h 6721509"/>
                <a:gd name="connsiteX316" fmla="*/ 4446898 w 7017334"/>
                <a:gd name="connsiteY316" fmla="*/ 4213443 h 6721509"/>
                <a:gd name="connsiteX317" fmla="*/ 4472798 w 7017334"/>
                <a:gd name="connsiteY317" fmla="*/ 4239344 h 6721509"/>
                <a:gd name="connsiteX318" fmla="*/ 4466872 w 7017334"/>
                <a:gd name="connsiteY318" fmla="*/ 4253653 h 6721509"/>
                <a:gd name="connsiteX319" fmla="*/ 4573666 w 7017334"/>
                <a:gd name="connsiteY319" fmla="*/ 4438652 h 6721509"/>
                <a:gd name="connsiteX320" fmla="*/ 4777914 w 7017334"/>
                <a:gd name="connsiteY320" fmla="*/ 4438652 h 6721509"/>
                <a:gd name="connsiteX321" fmla="*/ 4779541 w 7017334"/>
                <a:gd name="connsiteY321" fmla="*/ 4441556 h 6721509"/>
                <a:gd name="connsiteX322" fmla="*/ 4892482 w 7017334"/>
                <a:gd name="connsiteY322" fmla="*/ 4637146 h 6721509"/>
                <a:gd name="connsiteX323" fmla="*/ 5150745 w 7017334"/>
                <a:gd name="connsiteY323" fmla="*/ 4637146 h 6721509"/>
                <a:gd name="connsiteX324" fmla="*/ 5235134 w 7017334"/>
                <a:gd name="connsiteY324" fmla="*/ 4491033 h 6721509"/>
                <a:gd name="connsiteX325" fmla="*/ 5060267 w 7017334"/>
                <a:gd name="connsiteY325" fmla="*/ 4491033 h 6721509"/>
                <a:gd name="connsiteX326" fmla="*/ 5058524 w 7017334"/>
                <a:gd name="connsiteY326" fmla="*/ 4488130 h 6721509"/>
                <a:gd name="connsiteX327" fmla="*/ 4664905 w 7017334"/>
                <a:gd name="connsiteY327" fmla="*/ 3806234 h 6721509"/>
                <a:gd name="connsiteX328" fmla="*/ 4666530 w 7017334"/>
                <a:gd name="connsiteY328" fmla="*/ 3803330 h 6721509"/>
                <a:gd name="connsiteX329" fmla="*/ 5060267 w 7017334"/>
                <a:gd name="connsiteY329" fmla="*/ 3121434 h 6721509"/>
                <a:gd name="connsiteX330" fmla="*/ 5850992 w 7017334"/>
                <a:gd name="connsiteY330" fmla="*/ 3121434 h 6721509"/>
                <a:gd name="connsiteX331" fmla="*/ 5852618 w 7017334"/>
                <a:gd name="connsiteY331" fmla="*/ 3124337 h 6721509"/>
                <a:gd name="connsiteX332" fmla="*/ 6242289 w 7017334"/>
                <a:gd name="connsiteY332" fmla="*/ 3799265 h 6721509"/>
                <a:gd name="connsiteX333" fmla="*/ 6220106 w 7017334"/>
                <a:gd name="connsiteY333" fmla="*/ 3799265 h 6721509"/>
                <a:gd name="connsiteX334" fmla="*/ 6218364 w 7017334"/>
                <a:gd name="connsiteY334" fmla="*/ 3796362 h 6721509"/>
                <a:gd name="connsiteX335" fmla="*/ 5839842 w 7017334"/>
                <a:gd name="connsiteY335" fmla="*/ 3140715 h 6721509"/>
                <a:gd name="connsiteX336" fmla="*/ 5071301 w 7017334"/>
                <a:gd name="connsiteY336" fmla="*/ 3140715 h 6721509"/>
                <a:gd name="connsiteX337" fmla="*/ 4687089 w 7017334"/>
                <a:gd name="connsiteY337" fmla="*/ 3806233 h 6721509"/>
                <a:gd name="connsiteX338" fmla="*/ 5071301 w 7017334"/>
                <a:gd name="connsiteY338" fmla="*/ 4471754 h 6721509"/>
                <a:gd name="connsiteX339" fmla="*/ 5246269 w 7017334"/>
                <a:gd name="connsiteY339" fmla="*/ 4471753 h 6721509"/>
                <a:gd name="connsiteX340" fmla="*/ 5352347 w 7017334"/>
                <a:gd name="connsiteY340" fmla="*/ 4288086 h 6721509"/>
                <a:gd name="connsiteX341" fmla="*/ 5343647 w 7017334"/>
                <a:gd name="connsiteY341" fmla="*/ 4282220 h 6721509"/>
                <a:gd name="connsiteX342" fmla="*/ 5324733 w 7017334"/>
                <a:gd name="connsiteY342" fmla="*/ 4236557 h 6721509"/>
                <a:gd name="connsiteX343" fmla="*/ 5389311 w 7017334"/>
                <a:gd name="connsiteY343" fmla="*/ 4171980 h 6721509"/>
                <a:gd name="connsiteX344" fmla="*/ 5453888 w 7017334"/>
                <a:gd name="connsiteY344" fmla="*/ 4236557 h 6721509"/>
                <a:gd name="connsiteX345" fmla="*/ 5389311 w 7017334"/>
                <a:gd name="connsiteY345" fmla="*/ 4301135 h 6721509"/>
                <a:gd name="connsiteX346" fmla="*/ 5369279 w 7017334"/>
                <a:gd name="connsiteY346" fmla="*/ 4297091 h 6721509"/>
                <a:gd name="connsiteX347" fmla="*/ 5268443 w 7017334"/>
                <a:gd name="connsiteY347" fmla="*/ 4471754 h 6721509"/>
                <a:gd name="connsiteX348" fmla="*/ 5724801 w 7017334"/>
                <a:gd name="connsiteY348" fmla="*/ 4471753 h 6721509"/>
                <a:gd name="connsiteX349" fmla="*/ 5735227 w 7017334"/>
                <a:gd name="connsiteY349" fmla="*/ 4446582 h 6721509"/>
                <a:gd name="connsiteX350" fmla="*/ 5771199 w 7017334"/>
                <a:gd name="connsiteY350" fmla="*/ 4431682 h 6721509"/>
                <a:gd name="connsiteX351" fmla="*/ 5822070 w 7017334"/>
                <a:gd name="connsiteY351" fmla="*/ 4482555 h 6721509"/>
                <a:gd name="connsiteX352" fmla="*/ 5771199 w 7017334"/>
                <a:gd name="connsiteY352" fmla="*/ 4533426 h 6721509"/>
                <a:gd name="connsiteX353" fmla="*/ 5735227 w 7017334"/>
                <a:gd name="connsiteY353" fmla="*/ 4518527 h 6721509"/>
                <a:gd name="connsiteX354" fmla="*/ 5723838 w 7017334"/>
                <a:gd name="connsiteY354" fmla="*/ 4491033 h 6721509"/>
                <a:gd name="connsiteX355" fmla="*/ 5257312 w 7017334"/>
                <a:gd name="connsiteY355" fmla="*/ 4491033 h 6721509"/>
                <a:gd name="connsiteX356" fmla="*/ 5161895 w 7017334"/>
                <a:gd name="connsiteY356" fmla="*/ 4656310 h 6721509"/>
                <a:gd name="connsiteX357" fmla="*/ 4903547 w 7017334"/>
                <a:gd name="connsiteY357" fmla="*/ 4656310 h 6721509"/>
                <a:gd name="connsiteX358" fmla="*/ 5020312 w 7017334"/>
                <a:gd name="connsiteY358" fmla="*/ 4858522 h 6721509"/>
                <a:gd name="connsiteX359" fmla="*/ 5016364 w 7017334"/>
                <a:gd name="connsiteY359" fmla="*/ 4865258 h 6721509"/>
                <a:gd name="connsiteX360" fmla="*/ 4994062 w 7017334"/>
                <a:gd name="connsiteY360" fmla="*/ 4865258 h 6721509"/>
                <a:gd name="connsiteX361" fmla="*/ 4998012 w 7017334"/>
                <a:gd name="connsiteY361" fmla="*/ 4858405 h 6721509"/>
                <a:gd name="connsiteX362" fmla="*/ 4881314 w 7017334"/>
                <a:gd name="connsiteY362" fmla="*/ 4656310 h 6721509"/>
                <a:gd name="connsiteX363" fmla="*/ 4677099 w 7017334"/>
                <a:gd name="connsiteY363" fmla="*/ 4656310 h 6721509"/>
                <a:gd name="connsiteX364" fmla="*/ 4675474 w 7017334"/>
                <a:gd name="connsiteY364" fmla="*/ 4653406 h 6721509"/>
                <a:gd name="connsiteX365" fmla="*/ 4562623 w 7017334"/>
                <a:gd name="connsiteY365" fmla="*/ 4457933 h 6721509"/>
                <a:gd name="connsiteX366" fmla="*/ 4304268 w 7017334"/>
                <a:gd name="connsiteY366" fmla="*/ 4457933 h 6721509"/>
                <a:gd name="connsiteX367" fmla="*/ 4232564 w 7017334"/>
                <a:gd name="connsiteY367" fmla="*/ 4582109 h 6721509"/>
                <a:gd name="connsiteX368" fmla="*/ 4428196 w 7017334"/>
                <a:gd name="connsiteY368" fmla="*/ 4920892 h 6721509"/>
                <a:gd name="connsiteX369" fmla="*/ 4091489 w 7017334"/>
                <a:gd name="connsiteY369" fmla="*/ 5504063 h 6721509"/>
                <a:gd name="connsiteX370" fmla="*/ 3418071 w 7017334"/>
                <a:gd name="connsiteY370" fmla="*/ 5504064 h 6721509"/>
                <a:gd name="connsiteX371" fmla="*/ 3416329 w 7017334"/>
                <a:gd name="connsiteY371" fmla="*/ 5501160 h 6721509"/>
                <a:gd name="connsiteX372" fmla="*/ 3317699 w 7017334"/>
                <a:gd name="connsiteY372" fmla="*/ 5330307 h 6721509"/>
                <a:gd name="connsiteX373" fmla="*/ 2828165 w 7017334"/>
                <a:gd name="connsiteY373" fmla="*/ 5330306 h 6721509"/>
                <a:gd name="connsiteX374" fmla="*/ 2826422 w 7017334"/>
                <a:gd name="connsiteY374" fmla="*/ 5327403 h 6721509"/>
                <a:gd name="connsiteX375" fmla="*/ 2473754 w 7017334"/>
                <a:gd name="connsiteY375" fmla="*/ 4716671 h 6721509"/>
                <a:gd name="connsiteX376" fmla="*/ 2471973 w 7017334"/>
                <a:gd name="connsiteY376" fmla="*/ 4717873 h 6721509"/>
                <a:gd name="connsiteX377" fmla="*/ 2446856 w 7017334"/>
                <a:gd name="connsiteY377" fmla="*/ 4722978 h 6721509"/>
                <a:gd name="connsiteX378" fmla="*/ 2382047 w 7017334"/>
                <a:gd name="connsiteY378" fmla="*/ 4658400 h 6721509"/>
                <a:gd name="connsiteX379" fmla="*/ 2387085 w 7017334"/>
                <a:gd name="connsiteY379" fmla="*/ 4633209 h 6721509"/>
                <a:gd name="connsiteX380" fmla="*/ 2464394 w 7017334"/>
                <a:gd name="connsiteY380" fmla="*/ 3785328 h 6721509"/>
                <a:gd name="connsiteX381" fmla="*/ 2466019 w 7017334"/>
                <a:gd name="connsiteY381" fmla="*/ 3782425 h 6721509"/>
                <a:gd name="connsiteX382" fmla="*/ 2818153 w 7017334"/>
                <a:gd name="connsiteY382" fmla="*/ 3172506 h 6721509"/>
                <a:gd name="connsiteX383" fmla="*/ 2809099 w 7017334"/>
                <a:gd name="connsiteY383" fmla="*/ 3166401 h 6721509"/>
                <a:gd name="connsiteX384" fmla="*/ 2790185 w 7017334"/>
                <a:gd name="connsiteY384" fmla="*/ 3120738 h 6721509"/>
                <a:gd name="connsiteX385" fmla="*/ 2854762 w 7017334"/>
                <a:gd name="connsiteY385" fmla="*/ 3056160 h 6721509"/>
                <a:gd name="connsiteX386" fmla="*/ 2919340 w 7017334"/>
                <a:gd name="connsiteY386" fmla="*/ 3120738 h 6721509"/>
                <a:gd name="connsiteX387" fmla="*/ 2854762 w 7017334"/>
                <a:gd name="connsiteY387" fmla="*/ 3185316 h 6721509"/>
                <a:gd name="connsiteX388" fmla="*/ 2835224 w 7017334"/>
                <a:gd name="connsiteY388" fmla="*/ 3181371 h 6721509"/>
                <a:gd name="connsiteX389" fmla="*/ 2486578 w 7017334"/>
                <a:gd name="connsiteY389" fmla="*/ 3785328 h 6721509"/>
                <a:gd name="connsiteX390" fmla="*/ 2870791 w 7017334"/>
                <a:gd name="connsiteY390" fmla="*/ 4450846 h 6721509"/>
                <a:gd name="connsiteX391" fmla="*/ 3613895 w 7017334"/>
                <a:gd name="connsiteY391" fmla="*/ 4450846 h 6721509"/>
                <a:gd name="connsiteX392" fmla="*/ 3613895 w 7017334"/>
                <a:gd name="connsiteY392" fmla="*/ 4470127 h 6721509"/>
                <a:gd name="connsiteX393" fmla="*/ 2859641 w 7017334"/>
                <a:gd name="connsiteY393" fmla="*/ 4470127 h 6721509"/>
                <a:gd name="connsiteX394" fmla="*/ 2858014 w 7017334"/>
                <a:gd name="connsiteY394" fmla="*/ 4467224 h 6721509"/>
                <a:gd name="connsiteX395" fmla="*/ 2675316 w 7017334"/>
                <a:gd name="connsiteY395" fmla="*/ 2548369 h 6721509"/>
                <a:gd name="connsiteX396" fmla="*/ 2701218 w 7017334"/>
                <a:gd name="connsiteY396" fmla="*/ 2522468 h 6721509"/>
                <a:gd name="connsiteX397" fmla="*/ 2727118 w 7017334"/>
                <a:gd name="connsiteY397" fmla="*/ 2548369 h 6721509"/>
                <a:gd name="connsiteX398" fmla="*/ 2727118 w 7017334"/>
                <a:gd name="connsiteY398" fmla="*/ 2548485 h 6721509"/>
                <a:gd name="connsiteX399" fmla="*/ 2721772 w 7017334"/>
                <a:gd name="connsiteY399" fmla="*/ 2561270 h 6721509"/>
                <a:gd name="connsiteX400" fmla="*/ 3042687 w 7017334"/>
                <a:gd name="connsiteY400" fmla="*/ 3117253 h 6721509"/>
                <a:gd name="connsiteX401" fmla="*/ 2719612 w 7017334"/>
                <a:gd name="connsiteY401" fmla="*/ 3676883 h 6721509"/>
                <a:gd name="connsiteX402" fmla="*/ 2722339 w 7017334"/>
                <a:gd name="connsiteY402" fmla="*/ 3678722 h 6721509"/>
                <a:gd name="connsiteX403" fmla="*/ 2741288 w 7017334"/>
                <a:gd name="connsiteY403" fmla="*/ 3724467 h 6721509"/>
                <a:gd name="connsiteX404" fmla="*/ 2676594 w 7017334"/>
                <a:gd name="connsiteY404" fmla="*/ 3789162 h 6721509"/>
                <a:gd name="connsiteX405" fmla="*/ 2611900 w 7017334"/>
                <a:gd name="connsiteY405" fmla="*/ 3724467 h 6721509"/>
                <a:gd name="connsiteX406" fmla="*/ 2676594 w 7017334"/>
                <a:gd name="connsiteY406" fmla="*/ 3659774 h 6721509"/>
                <a:gd name="connsiteX407" fmla="*/ 2701775 w 7017334"/>
                <a:gd name="connsiteY407" fmla="*/ 3664857 h 6721509"/>
                <a:gd name="connsiteX408" fmla="*/ 2703643 w 7017334"/>
                <a:gd name="connsiteY408" fmla="*/ 3666117 h 6721509"/>
                <a:gd name="connsiteX409" fmla="*/ 3020504 w 7017334"/>
                <a:gd name="connsiteY409" fmla="*/ 3117253 h 6721509"/>
                <a:gd name="connsiteX410" fmla="*/ 2705910 w 7017334"/>
                <a:gd name="connsiteY410" fmla="*/ 2572332 h 6721509"/>
                <a:gd name="connsiteX411" fmla="*/ 2701217 w 7017334"/>
                <a:gd name="connsiteY411" fmla="*/ 2574270 h 6721509"/>
                <a:gd name="connsiteX412" fmla="*/ 2675316 w 7017334"/>
                <a:gd name="connsiteY412" fmla="*/ 2548369 h 6721509"/>
                <a:gd name="connsiteX413" fmla="*/ 2670553 w 7017334"/>
                <a:gd name="connsiteY413" fmla="*/ 2409574 h 6721509"/>
                <a:gd name="connsiteX414" fmla="*/ 2696455 w 7017334"/>
                <a:gd name="connsiteY414" fmla="*/ 2383673 h 6721509"/>
                <a:gd name="connsiteX415" fmla="*/ 2722354 w 7017334"/>
                <a:gd name="connsiteY415" fmla="*/ 2409574 h 6721509"/>
                <a:gd name="connsiteX416" fmla="*/ 2696688 w 7017334"/>
                <a:gd name="connsiteY416" fmla="*/ 2435474 h 6721509"/>
                <a:gd name="connsiteX417" fmla="*/ 2696455 w 7017334"/>
                <a:gd name="connsiteY417" fmla="*/ 2435474 h 6721509"/>
                <a:gd name="connsiteX418" fmla="*/ 2670553 w 7017334"/>
                <a:gd name="connsiteY418" fmla="*/ 2409574 h 6721509"/>
                <a:gd name="connsiteX419" fmla="*/ 2460097 w 7017334"/>
                <a:gd name="connsiteY419" fmla="*/ 2635595 h 6721509"/>
                <a:gd name="connsiteX420" fmla="*/ 2744424 w 7017334"/>
                <a:gd name="connsiteY420" fmla="*/ 2143250 h 6721509"/>
                <a:gd name="connsiteX421" fmla="*/ 3260114 w 7017334"/>
                <a:gd name="connsiteY421" fmla="*/ 2143250 h 6721509"/>
                <a:gd name="connsiteX422" fmla="*/ 3260114 w 7017334"/>
                <a:gd name="connsiteY422" fmla="*/ 2162414 h 6721509"/>
                <a:gd name="connsiteX423" fmla="*/ 2755574 w 7017334"/>
                <a:gd name="connsiteY423" fmla="*/ 2162414 h 6721509"/>
                <a:gd name="connsiteX424" fmla="*/ 2482281 w 7017334"/>
                <a:gd name="connsiteY424" fmla="*/ 2635595 h 6721509"/>
                <a:gd name="connsiteX425" fmla="*/ 2746515 w 7017334"/>
                <a:gd name="connsiteY425" fmla="*/ 3093096 h 6721509"/>
                <a:gd name="connsiteX426" fmla="*/ 2746515 w 7017334"/>
                <a:gd name="connsiteY426" fmla="*/ 3108428 h 6721509"/>
                <a:gd name="connsiteX427" fmla="*/ 2733042 w 7017334"/>
                <a:gd name="connsiteY427" fmla="*/ 3108428 h 6721509"/>
                <a:gd name="connsiteX428" fmla="*/ 2731415 w 7017334"/>
                <a:gd name="connsiteY428" fmla="*/ 3105523 h 6721509"/>
                <a:gd name="connsiteX429" fmla="*/ 2238024 w 7017334"/>
                <a:gd name="connsiteY429" fmla="*/ 2635595 h 6721509"/>
                <a:gd name="connsiteX430" fmla="*/ 2577869 w 7017334"/>
                <a:gd name="connsiteY430" fmla="*/ 2047109 h 6721509"/>
                <a:gd name="connsiteX431" fmla="*/ 2577059 w 7017334"/>
                <a:gd name="connsiteY431" fmla="*/ 2046778 h 6721509"/>
                <a:gd name="connsiteX432" fmla="*/ 2569391 w 7017334"/>
                <a:gd name="connsiteY432" fmla="*/ 2028498 h 6721509"/>
                <a:gd name="connsiteX433" fmla="*/ 2595175 w 7017334"/>
                <a:gd name="connsiteY433" fmla="*/ 2002480 h 6721509"/>
                <a:gd name="connsiteX434" fmla="*/ 2621192 w 7017334"/>
                <a:gd name="connsiteY434" fmla="*/ 2028264 h 6721509"/>
                <a:gd name="connsiteX435" fmla="*/ 2621192 w 7017334"/>
                <a:gd name="connsiteY435" fmla="*/ 2028380 h 6721509"/>
                <a:gd name="connsiteX436" fmla="*/ 2613647 w 7017334"/>
                <a:gd name="connsiteY436" fmla="*/ 2046654 h 6721509"/>
                <a:gd name="connsiteX437" fmla="*/ 2596072 w 7017334"/>
                <a:gd name="connsiteY437" fmla="*/ 2054004 h 6721509"/>
                <a:gd name="connsiteX438" fmla="*/ 2260208 w 7017334"/>
                <a:gd name="connsiteY438" fmla="*/ 2635595 h 6721509"/>
                <a:gd name="connsiteX439" fmla="*/ 2553161 w 7017334"/>
                <a:gd name="connsiteY439" fmla="*/ 3143031 h 6721509"/>
                <a:gd name="connsiteX440" fmla="*/ 2577638 w 7017334"/>
                <a:gd name="connsiteY440" fmla="*/ 3138044 h 6721509"/>
                <a:gd name="connsiteX441" fmla="*/ 2642447 w 7017334"/>
                <a:gd name="connsiteY441" fmla="*/ 3202621 h 6721509"/>
                <a:gd name="connsiteX442" fmla="*/ 2642447 w 7017334"/>
                <a:gd name="connsiteY442" fmla="*/ 3202853 h 6721509"/>
                <a:gd name="connsiteX443" fmla="*/ 2577870 w 7017334"/>
                <a:gd name="connsiteY443" fmla="*/ 3267430 h 6721509"/>
                <a:gd name="connsiteX444" fmla="*/ 2513061 w 7017334"/>
                <a:gd name="connsiteY444" fmla="*/ 3202853 h 6721509"/>
                <a:gd name="connsiteX445" fmla="*/ 2531927 w 7017334"/>
                <a:gd name="connsiteY445" fmla="*/ 3157074 h 6721509"/>
                <a:gd name="connsiteX446" fmla="*/ 2537106 w 7017334"/>
                <a:gd name="connsiteY446" fmla="*/ 3153569 h 6721509"/>
                <a:gd name="connsiteX447" fmla="*/ 2511433 w 7017334"/>
                <a:gd name="connsiteY447" fmla="*/ 874233 h 6721509"/>
                <a:gd name="connsiteX448" fmla="*/ 2773161 w 7017334"/>
                <a:gd name="connsiteY448" fmla="*/ 420755 h 6721509"/>
                <a:gd name="connsiteX449" fmla="*/ 2772336 w 7017334"/>
                <a:gd name="connsiteY449" fmla="*/ 420413 h 6721509"/>
                <a:gd name="connsiteX450" fmla="*/ 2764748 w 7017334"/>
                <a:gd name="connsiteY450" fmla="*/ 402099 h 6721509"/>
                <a:gd name="connsiteX451" fmla="*/ 2790650 w 7017334"/>
                <a:gd name="connsiteY451" fmla="*/ 376197 h 6721509"/>
                <a:gd name="connsiteX452" fmla="*/ 2816550 w 7017334"/>
                <a:gd name="connsiteY452" fmla="*/ 402099 h 6721509"/>
                <a:gd name="connsiteX453" fmla="*/ 2808964 w 7017334"/>
                <a:gd name="connsiteY453" fmla="*/ 420413 h 6721509"/>
                <a:gd name="connsiteX454" fmla="*/ 2791327 w 7017334"/>
                <a:gd name="connsiteY454" fmla="*/ 427718 h 6721509"/>
                <a:gd name="connsiteX455" fmla="*/ 2533617 w 7017334"/>
                <a:gd name="connsiteY455" fmla="*/ 874233 h 6721509"/>
                <a:gd name="connsiteX456" fmla="*/ 2802147 w 7017334"/>
                <a:gd name="connsiteY456" fmla="*/ 1339515 h 6721509"/>
                <a:gd name="connsiteX457" fmla="*/ 2796573 w 7017334"/>
                <a:gd name="connsiteY457" fmla="*/ 1339747 h 6721509"/>
                <a:gd name="connsiteX458" fmla="*/ 2796573 w 7017334"/>
                <a:gd name="connsiteY458" fmla="*/ 1345554 h 6721509"/>
                <a:gd name="connsiteX459" fmla="*/ 2783564 w 7017334"/>
                <a:gd name="connsiteY459" fmla="*/ 1345555 h 6721509"/>
                <a:gd name="connsiteX460" fmla="*/ 2781822 w 7017334"/>
                <a:gd name="connsiteY460" fmla="*/ 1342651 h 6721509"/>
                <a:gd name="connsiteX461" fmla="*/ 2202634 w 7017334"/>
                <a:gd name="connsiteY461" fmla="*/ 1525584 h 6721509"/>
                <a:gd name="connsiteX462" fmla="*/ 2306086 w 7017334"/>
                <a:gd name="connsiteY462" fmla="*/ 1704796 h 6721509"/>
                <a:gd name="connsiteX463" fmla="*/ 2488056 w 7017334"/>
                <a:gd name="connsiteY463" fmla="*/ 1704796 h 6721509"/>
                <a:gd name="connsiteX464" fmla="*/ 2384602 w 7017334"/>
                <a:gd name="connsiteY464" fmla="*/ 1525584 h 6721509"/>
                <a:gd name="connsiteX465" fmla="*/ 2166714 w 7017334"/>
                <a:gd name="connsiteY465" fmla="*/ 1141605 h 6721509"/>
                <a:gd name="connsiteX466" fmla="*/ 2192961 w 7017334"/>
                <a:gd name="connsiteY466" fmla="*/ 1116056 h 6721509"/>
                <a:gd name="connsiteX467" fmla="*/ 2218512 w 7017334"/>
                <a:gd name="connsiteY467" fmla="*/ 1141952 h 6721509"/>
                <a:gd name="connsiteX468" fmla="*/ 2192849 w 7017334"/>
                <a:gd name="connsiteY468" fmla="*/ 1167857 h 6721509"/>
                <a:gd name="connsiteX469" fmla="*/ 2192263 w 7017334"/>
                <a:gd name="connsiteY469" fmla="*/ 1167852 h 6721509"/>
                <a:gd name="connsiteX470" fmla="*/ 2166714 w 7017334"/>
                <a:gd name="connsiteY470" fmla="*/ 1141605 h 6721509"/>
                <a:gd name="connsiteX471" fmla="*/ 1586559 w 7017334"/>
                <a:gd name="connsiteY471" fmla="*/ 2413407 h 6721509"/>
                <a:gd name="connsiteX472" fmla="*/ 1630463 w 7017334"/>
                <a:gd name="connsiteY472" fmla="*/ 2369271 h 6721509"/>
                <a:gd name="connsiteX473" fmla="*/ 1674598 w 7017334"/>
                <a:gd name="connsiteY473" fmla="*/ 2413175 h 6721509"/>
                <a:gd name="connsiteX474" fmla="*/ 1674598 w 7017334"/>
                <a:gd name="connsiteY474" fmla="*/ 2413406 h 6721509"/>
                <a:gd name="connsiteX475" fmla="*/ 1630695 w 7017334"/>
                <a:gd name="connsiteY475" fmla="*/ 2457309 h 6721509"/>
                <a:gd name="connsiteX476" fmla="*/ 1586559 w 7017334"/>
                <a:gd name="connsiteY476" fmla="*/ 2413407 h 6721509"/>
                <a:gd name="connsiteX477" fmla="*/ 1741151 w 7017334"/>
                <a:gd name="connsiteY477" fmla="*/ 25902 h 6721509"/>
                <a:gd name="connsiteX478" fmla="*/ 1767052 w 7017334"/>
                <a:gd name="connsiteY478" fmla="*/ 0 h 6721509"/>
                <a:gd name="connsiteX479" fmla="*/ 1792951 w 7017334"/>
                <a:gd name="connsiteY479" fmla="*/ 25901 h 6721509"/>
                <a:gd name="connsiteX480" fmla="*/ 1767052 w 7017334"/>
                <a:gd name="connsiteY480" fmla="*/ 51802 h 6721509"/>
                <a:gd name="connsiteX481" fmla="*/ 1741151 w 7017334"/>
                <a:gd name="connsiteY481" fmla="*/ 25902 h 6721509"/>
                <a:gd name="connsiteX482" fmla="*/ 1341838 w 7017334"/>
                <a:gd name="connsiteY482" fmla="*/ 1302350 h 6721509"/>
                <a:gd name="connsiteX483" fmla="*/ 1385741 w 7017334"/>
                <a:gd name="connsiteY483" fmla="*/ 1258214 h 6721509"/>
                <a:gd name="connsiteX484" fmla="*/ 1429876 w 7017334"/>
                <a:gd name="connsiteY484" fmla="*/ 1302117 h 6721509"/>
                <a:gd name="connsiteX485" fmla="*/ 1429877 w 7017334"/>
                <a:gd name="connsiteY485" fmla="*/ 1302234 h 6721509"/>
                <a:gd name="connsiteX486" fmla="*/ 1385974 w 7017334"/>
                <a:gd name="connsiteY486" fmla="*/ 1346253 h 6721509"/>
                <a:gd name="connsiteX487" fmla="*/ 1341838 w 7017334"/>
                <a:gd name="connsiteY487" fmla="*/ 1302350 h 6721509"/>
                <a:gd name="connsiteX488" fmla="*/ 874350 w 7017334"/>
                <a:gd name="connsiteY488" fmla="*/ 3033976 h 6721509"/>
                <a:gd name="connsiteX489" fmla="*/ 1116633 w 7017334"/>
                <a:gd name="connsiteY489" fmla="*/ 2614107 h 6721509"/>
                <a:gd name="connsiteX490" fmla="*/ 1601426 w 7017334"/>
                <a:gd name="connsiteY490" fmla="*/ 2614106 h 6721509"/>
                <a:gd name="connsiteX491" fmla="*/ 1845218 w 7017334"/>
                <a:gd name="connsiteY491" fmla="*/ 3036415 h 6721509"/>
                <a:gd name="connsiteX492" fmla="*/ 1823034 w 7017334"/>
                <a:gd name="connsiteY492" fmla="*/ 3036415 h 6721509"/>
                <a:gd name="connsiteX493" fmla="*/ 1590277 w 7017334"/>
                <a:gd name="connsiteY493" fmla="*/ 2633386 h 6721509"/>
                <a:gd name="connsiteX494" fmla="*/ 1127782 w 7017334"/>
                <a:gd name="connsiteY494" fmla="*/ 2633387 h 6721509"/>
                <a:gd name="connsiteX495" fmla="*/ 896534 w 7017334"/>
                <a:gd name="connsiteY495" fmla="*/ 3033976 h 6721509"/>
                <a:gd name="connsiteX496" fmla="*/ 1130569 w 7017334"/>
                <a:gd name="connsiteY496" fmla="*/ 3439327 h 6721509"/>
                <a:gd name="connsiteX497" fmla="*/ 1108386 w 7017334"/>
                <a:gd name="connsiteY497" fmla="*/ 3439327 h 6721509"/>
                <a:gd name="connsiteX498" fmla="*/ 846474 w 7017334"/>
                <a:gd name="connsiteY498" fmla="*/ 2802613 h 6721509"/>
                <a:gd name="connsiteX499" fmla="*/ 890493 w 7017334"/>
                <a:gd name="connsiteY499" fmla="*/ 2758826 h 6721509"/>
                <a:gd name="connsiteX500" fmla="*/ 934280 w 7017334"/>
                <a:gd name="connsiteY500" fmla="*/ 2802729 h 6721509"/>
                <a:gd name="connsiteX501" fmla="*/ 890377 w 7017334"/>
                <a:gd name="connsiteY501" fmla="*/ 2846632 h 6721509"/>
                <a:gd name="connsiteX502" fmla="*/ 890260 w 7017334"/>
                <a:gd name="connsiteY502" fmla="*/ 2846632 h 6721509"/>
                <a:gd name="connsiteX503" fmla="*/ 846474 w 7017334"/>
                <a:gd name="connsiteY503" fmla="*/ 2802613 h 6721509"/>
                <a:gd name="connsiteX504" fmla="*/ 1251256 w 7017334"/>
                <a:gd name="connsiteY504" fmla="*/ 533420 h 6721509"/>
                <a:gd name="connsiteX505" fmla="*/ 1310829 w 7017334"/>
                <a:gd name="connsiteY505" fmla="*/ 494086 h 6721509"/>
                <a:gd name="connsiteX506" fmla="*/ 1375291 w 7017334"/>
                <a:gd name="connsiteY506" fmla="*/ 558664 h 6721509"/>
                <a:gd name="connsiteX507" fmla="*/ 1310598 w 7017334"/>
                <a:gd name="connsiteY507" fmla="*/ 623241 h 6721509"/>
                <a:gd name="connsiteX508" fmla="*/ 1246136 w 7017334"/>
                <a:gd name="connsiteY508" fmla="*/ 558547 h 6721509"/>
                <a:gd name="connsiteX509" fmla="*/ 1251256 w 7017334"/>
                <a:gd name="connsiteY509" fmla="*/ 533420 h 6721509"/>
                <a:gd name="connsiteX510" fmla="*/ 1075051 w 7017334"/>
                <a:gd name="connsiteY510" fmla="*/ 1247296 h 6721509"/>
                <a:gd name="connsiteX511" fmla="*/ 1118953 w 7017334"/>
                <a:gd name="connsiteY511" fmla="*/ 1203160 h 6721509"/>
                <a:gd name="connsiteX512" fmla="*/ 1163089 w 7017334"/>
                <a:gd name="connsiteY512" fmla="*/ 1247063 h 6721509"/>
                <a:gd name="connsiteX513" fmla="*/ 1163090 w 7017334"/>
                <a:gd name="connsiteY513" fmla="*/ 1247180 h 6721509"/>
                <a:gd name="connsiteX514" fmla="*/ 1151208 w 7017334"/>
                <a:gd name="connsiteY514" fmla="*/ 1275919 h 6721509"/>
                <a:gd name="connsiteX515" fmla="*/ 1403397 w 7017334"/>
                <a:gd name="connsiteY515" fmla="*/ 1712811 h 6721509"/>
                <a:gd name="connsiteX516" fmla="*/ 1158252 w 7017334"/>
                <a:gd name="connsiteY516" fmla="*/ 2137380 h 6721509"/>
                <a:gd name="connsiteX517" fmla="*/ 1160668 w 7017334"/>
                <a:gd name="connsiteY517" fmla="*/ 2139003 h 6721509"/>
                <a:gd name="connsiteX518" fmla="*/ 1179698 w 7017334"/>
                <a:gd name="connsiteY518" fmla="*/ 2184714 h 6721509"/>
                <a:gd name="connsiteX519" fmla="*/ 1179699 w 7017334"/>
                <a:gd name="connsiteY519" fmla="*/ 2184946 h 6721509"/>
                <a:gd name="connsiteX520" fmla="*/ 1115120 w 7017334"/>
                <a:gd name="connsiteY520" fmla="*/ 2249523 h 6721509"/>
                <a:gd name="connsiteX521" fmla="*/ 1050311 w 7017334"/>
                <a:gd name="connsiteY521" fmla="*/ 2184945 h 6721509"/>
                <a:gd name="connsiteX522" fmla="*/ 1114889 w 7017334"/>
                <a:gd name="connsiteY522" fmla="*/ 2120136 h 6721509"/>
                <a:gd name="connsiteX523" fmla="*/ 1140080 w 7017334"/>
                <a:gd name="connsiteY523" fmla="*/ 2125175 h 6721509"/>
                <a:gd name="connsiteX524" fmla="*/ 1142267 w 7017334"/>
                <a:gd name="connsiteY524" fmla="*/ 2126644 h 6721509"/>
                <a:gd name="connsiteX525" fmla="*/ 1381213 w 7017334"/>
                <a:gd name="connsiteY525" fmla="*/ 1712811 h 6721509"/>
                <a:gd name="connsiteX526" fmla="*/ 1134227 w 7017334"/>
                <a:gd name="connsiteY526" fmla="*/ 1284934 h 6721509"/>
                <a:gd name="connsiteX527" fmla="*/ 1119186 w 7017334"/>
                <a:gd name="connsiteY527" fmla="*/ 1291198 h 6721509"/>
                <a:gd name="connsiteX528" fmla="*/ 1075051 w 7017334"/>
                <a:gd name="connsiteY528" fmla="*/ 1247296 h 6721509"/>
                <a:gd name="connsiteX529" fmla="*/ 612091 w 7017334"/>
                <a:gd name="connsiteY529" fmla="*/ 426141 h 6721509"/>
                <a:gd name="connsiteX530" fmla="*/ 656111 w 7017334"/>
                <a:gd name="connsiteY530" fmla="*/ 382122 h 6721509"/>
                <a:gd name="connsiteX531" fmla="*/ 687237 w 7017334"/>
                <a:gd name="connsiteY531" fmla="*/ 395015 h 6721509"/>
                <a:gd name="connsiteX532" fmla="*/ 696185 w 7017334"/>
                <a:gd name="connsiteY532" fmla="*/ 416617 h 6721509"/>
                <a:gd name="connsiteX533" fmla="*/ 1141836 w 7017334"/>
                <a:gd name="connsiteY533" fmla="*/ 416616 h 6721509"/>
                <a:gd name="connsiteX534" fmla="*/ 1371922 w 7017334"/>
                <a:gd name="connsiteY534" fmla="*/ 18002 h 6721509"/>
                <a:gd name="connsiteX535" fmla="*/ 1371923 w 7017334"/>
                <a:gd name="connsiteY535" fmla="*/ 37400 h 6721509"/>
                <a:gd name="connsiteX536" fmla="*/ 1382956 w 7017334"/>
                <a:gd name="connsiteY536" fmla="*/ 37399 h 6721509"/>
                <a:gd name="connsiteX537" fmla="*/ 1152870 w 7017334"/>
                <a:gd name="connsiteY537" fmla="*/ 435897 h 6721509"/>
                <a:gd name="connsiteX538" fmla="*/ 696137 w 7017334"/>
                <a:gd name="connsiteY538" fmla="*/ 435897 h 6721509"/>
                <a:gd name="connsiteX539" fmla="*/ 687271 w 7017334"/>
                <a:gd name="connsiteY539" fmla="*/ 457302 h 6721509"/>
                <a:gd name="connsiteX540" fmla="*/ 656226 w 7017334"/>
                <a:gd name="connsiteY540" fmla="*/ 470161 h 6721509"/>
                <a:gd name="connsiteX541" fmla="*/ 656111 w 7017334"/>
                <a:gd name="connsiteY541" fmla="*/ 470161 h 6721509"/>
                <a:gd name="connsiteX542" fmla="*/ 656111 w 7017334"/>
                <a:gd name="connsiteY542" fmla="*/ 470160 h 6721509"/>
                <a:gd name="connsiteX543" fmla="*/ 612091 w 7017334"/>
                <a:gd name="connsiteY543" fmla="*/ 426141 h 6721509"/>
                <a:gd name="connsiteX544" fmla="*/ 322771 w 7017334"/>
                <a:gd name="connsiteY544" fmla="*/ 1034285 h 6721509"/>
                <a:gd name="connsiteX545" fmla="*/ 366674 w 7017334"/>
                <a:gd name="connsiteY545" fmla="*/ 990149 h 6721509"/>
                <a:gd name="connsiteX546" fmla="*/ 383702 w 7017334"/>
                <a:gd name="connsiteY546" fmla="*/ 993540 h 6721509"/>
                <a:gd name="connsiteX547" fmla="*/ 580268 w 7017334"/>
                <a:gd name="connsiteY547" fmla="*/ 653208 h 6721509"/>
                <a:gd name="connsiteX548" fmla="*/ 1020231 w 7017334"/>
                <a:gd name="connsiteY548" fmla="*/ 653208 h 6721509"/>
                <a:gd name="connsiteX549" fmla="*/ 1141390 w 7017334"/>
                <a:gd name="connsiteY549" fmla="*/ 863082 h 6721509"/>
                <a:gd name="connsiteX550" fmla="*/ 1619779 w 7017334"/>
                <a:gd name="connsiteY550" fmla="*/ 863083 h 6721509"/>
                <a:gd name="connsiteX551" fmla="*/ 1862177 w 7017334"/>
                <a:gd name="connsiteY551" fmla="*/ 1282837 h 6721509"/>
                <a:gd name="connsiteX552" fmla="*/ 1858227 w 7017334"/>
                <a:gd name="connsiteY552" fmla="*/ 1289573 h 6721509"/>
                <a:gd name="connsiteX553" fmla="*/ 1836045 w 7017334"/>
                <a:gd name="connsiteY553" fmla="*/ 1289573 h 6721509"/>
                <a:gd name="connsiteX554" fmla="*/ 1839993 w 7017334"/>
                <a:gd name="connsiteY554" fmla="*/ 1282837 h 6721509"/>
                <a:gd name="connsiteX555" fmla="*/ 1608745 w 7017334"/>
                <a:gd name="connsiteY555" fmla="*/ 882247 h 6721509"/>
                <a:gd name="connsiteX556" fmla="*/ 1152453 w 7017334"/>
                <a:gd name="connsiteY556" fmla="*/ 882247 h 6721509"/>
                <a:gd name="connsiteX557" fmla="*/ 1229294 w 7017334"/>
                <a:gd name="connsiteY557" fmla="*/ 1015352 h 6721509"/>
                <a:gd name="connsiteX558" fmla="*/ 1206994 w 7017334"/>
                <a:gd name="connsiteY558" fmla="*/ 1015352 h 6721509"/>
                <a:gd name="connsiteX559" fmla="*/ 1138147 w 7017334"/>
                <a:gd name="connsiteY559" fmla="*/ 896082 h 6721509"/>
                <a:gd name="connsiteX560" fmla="*/ 931474 w 7017334"/>
                <a:gd name="connsiteY560" fmla="*/ 1254103 h 6721509"/>
                <a:gd name="connsiteX561" fmla="*/ 943803 w 7017334"/>
                <a:gd name="connsiteY561" fmla="*/ 1283649 h 6721509"/>
                <a:gd name="connsiteX562" fmla="*/ 943805 w 7017334"/>
                <a:gd name="connsiteY562" fmla="*/ 1283767 h 6721509"/>
                <a:gd name="connsiteX563" fmla="*/ 899901 w 7017334"/>
                <a:gd name="connsiteY563" fmla="*/ 1327785 h 6721509"/>
                <a:gd name="connsiteX564" fmla="*/ 855765 w 7017334"/>
                <a:gd name="connsiteY564" fmla="*/ 1283883 h 6721509"/>
                <a:gd name="connsiteX565" fmla="*/ 899669 w 7017334"/>
                <a:gd name="connsiteY565" fmla="*/ 1239747 h 6721509"/>
                <a:gd name="connsiteX566" fmla="*/ 915687 w 7017334"/>
                <a:gd name="connsiteY566" fmla="*/ 1242937 h 6721509"/>
                <a:gd name="connsiteX567" fmla="*/ 1127041 w 7017334"/>
                <a:gd name="connsiteY567" fmla="*/ 876842 h 6721509"/>
                <a:gd name="connsiteX568" fmla="*/ 1009081 w 7017334"/>
                <a:gd name="connsiteY568" fmla="*/ 672487 h 6721509"/>
                <a:gd name="connsiteX569" fmla="*/ 591302 w 7017334"/>
                <a:gd name="connsiteY569" fmla="*/ 672488 h 6721509"/>
                <a:gd name="connsiteX570" fmla="*/ 398929 w 7017334"/>
                <a:gd name="connsiteY570" fmla="*/ 1005585 h 6721509"/>
                <a:gd name="connsiteX571" fmla="*/ 410809 w 7017334"/>
                <a:gd name="connsiteY571" fmla="*/ 1034053 h 6721509"/>
                <a:gd name="connsiteX572" fmla="*/ 410809 w 7017334"/>
                <a:gd name="connsiteY572" fmla="*/ 1034284 h 6721509"/>
                <a:gd name="connsiteX573" fmla="*/ 366906 w 7017334"/>
                <a:gd name="connsiteY573" fmla="*/ 1078187 h 6721509"/>
                <a:gd name="connsiteX574" fmla="*/ 322771 w 7017334"/>
                <a:gd name="connsiteY574" fmla="*/ 1034285 h 6721509"/>
                <a:gd name="connsiteX575" fmla="*/ 5083 w 7017334"/>
                <a:gd name="connsiteY575" fmla="*/ 1700753 h 6721509"/>
                <a:gd name="connsiteX576" fmla="*/ 64693 w 7017334"/>
                <a:gd name="connsiteY576" fmla="*/ 1661241 h 6721509"/>
                <a:gd name="connsiteX577" fmla="*/ 129387 w 7017334"/>
                <a:gd name="connsiteY577" fmla="*/ 1725935 h 6721509"/>
                <a:gd name="connsiteX578" fmla="*/ 129386 w 7017334"/>
                <a:gd name="connsiteY578" fmla="*/ 1726052 h 6721509"/>
                <a:gd name="connsiteX579" fmla="*/ 110397 w 7017334"/>
                <a:gd name="connsiteY579" fmla="*/ 1771721 h 6721509"/>
                <a:gd name="connsiteX580" fmla="*/ 107710 w 7017334"/>
                <a:gd name="connsiteY580" fmla="*/ 1773530 h 6721509"/>
                <a:gd name="connsiteX581" fmla="*/ 457036 w 7017334"/>
                <a:gd name="connsiteY581" fmla="*/ 2378793 h 6721509"/>
                <a:gd name="connsiteX582" fmla="*/ 924519 w 7017334"/>
                <a:gd name="connsiteY582" fmla="*/ 2378793 h 6721509"/>
                <a:gd name="connsiteX583" fmla="*/ 701873 w 7017334"/>
                <a:gd name="connsiteY583" fmla="*/ 1993189 h 6721509"/>
                <a:gd name="connsiteX584" fmla="*/ 724173 w 7017334"/>
                <a:gd name="connsiteY584" fmla="*/ 1993189 h 6721509"/>
                <a:gd name="connsiteX585" fmla="*/ 946807 w 7017334"/>
                <a:gd name="connsiteY585" fmla="*/ 2378794 h 6721509"/>
                <a:gd name="connsiteX586" fmla="*/ 1225576 w 7017334"/>
                <a:gd name="connsiteY586" fmla="*/ 2378793 h 6721509"/>
                <a:gd name="connsiteX587" fmla="*/ 1603477 w 7017334"/>
                <a:gd name="connsiteY587" fmla="*/ 1724183 h 6721509"/>
                <a:gd name="connsiteX588" fmla="*/ 1599103 w 7017334"/>
                <a:gd name="connsiteY588" fmla="*/ 1713624 h 6721509"/>
                <a:gd name="connsiteX589" fmla="*/ 1625004 w 7017334"/>
                <a:gd name="connsiteY589" fmla="*/ 1687723 h 6721509"/>
                <a:gd name="connsiteX590" fmla="*/ 1650904 w 7017334"/>
                <a:gd name="connsiteY590" fmla="*/ 1713624 h 6721509"/>
                <a:gd name="connsiteX591" fmla="*/ 1625004 w 7017334"/>
                <a:gd name="connsiteY591" fmla="*/ 1739524 h 6721509"/>
                <a:gd name="connsiteX592" fmla="*/ 1618388 w 7017334"/>
                <a:gd name="connsiteY592" fmla="*/ 1736784 h 6721509"/>
                <a:gd name="connsiteX593" fmla="*/ 1236725 w 7017334"/>
                <a:gd name="connsiteY593" fmla="*/ 2397958 h 6721509"/>
                <a:gd name="connsiteX594" fmla="*/ 957872 w 7017334"/>
                <a:gd name="connsiteY594" fmla="*/ 2397958 h 6721509"/>
                <a:gd name="connsiteX595" fmla="*/ 1047060 w 7017334"/>
                <a:gd name="connsiteY595" fmla="*/ 2552433 h 6721509"/>
                <a:gd name="connsiteX596" fmla="*/ 1698293 w 7017334"/>
                <a:gd name="connsiteY596" fmla="*/ 2552433 h 6721509"/>
                <a:gd name="connsiteX597" fmla="*/ 2023852 w 7017334"/>
                <a:gd name="connsiteY597" fmla="*/ 1988543 h 6721509"/>
                <a:gd name="connsiteX598" fmla="*/ 1839325 w 7017334"/>
                <a:gd name="connsiteY598" fmla="*/ 1668944 h 6721509"/>
                <a:gd name="connsiteX599" fmla="*/ 1718307 w 7017334"/>
                <a:gd name="connsiteY599" fmla="*/ 1878525 h 6721509"/>
                <a:gd name="connsiteX600" fmla="*/ 1720843 w 7017334"/>
                <a:gd name="connsiteY600" fmla="*/ 1880228 h 6721509"/>
                <a:gd name="connsiteX601" fmla="*/ 1739873 w 7017334"/>
                <a:gd name="connsiteY601" fmla="*/ 1925940 h 6721509"/>
                <a:gd name="connsiteX602" fmla="*/ 1739874 w 7017334"/>
                <a:gd name="connsiteY602" fmla="*/ 1926055 h 6721509"/>
                <a:gd name="connsiteX603" fmla="*/ 1675297 w 7017334"/>
                <a:gd name="connsiteY603" fmla="*/ 1990750 h 6721509"/>
                <a:gd name="connsiteX604" fmla="*/ 1675295 w 7017334"/>
                <a:gd name="connsiteY604" fmla="*/ 1990749 h 6721509"/>
                <a:gd name="connsiteX605" fmla="*/ 1610486 w 7017334"/>
                <a:gd name="connsiteY605" fmla="*/ 1926171 h 6721509"/>
                <a:gd name="connsiteX606" fmla="*/ 1675064 w 7017334"/>
                <a:gd name="connsiteY606" fmla="*/ 1861362 h 6721509"/>
                <a:gd name="connsiteX607" fmla="*/ 1700254 w 7017334"/>
                <a:gd name="connsiteY607" fmla="*/ 1866401 h 6721509"/>
                <a:gd name="connsiteX608" fmla="*/ 1702323 w 7017334"/>
                <a:gd name="connsiteY608" fmla="*/ 1867790 h 6721509"/>
                <a:gd name="connsiteX609" fmla="*/ 1828205 w 7017334"/>
                <a:gd name="connsiteY609" fmla="*/ 1649683 h 6721509"/>
                <a:gd name="connsiteX610" fmla="*/ 1731245 w 7017334"/>
                <a:gd name="connsiteY610" fmla="*/ 1481749 h 6721509"/>
                <a:gd name="connsiteX611" fmla="*/ 1723264 w 7017334"/>
                <a:gd name="connsiteY611" fmla="*/ 1485048 h 6721509"/>
                <a:gd name="connsiteX612" fmla="*/ 1679244 w 7017334"/>
                <a:gd name="connsiteY612" fmla="*/ 1441028 h 6721509"/>
                <a:gd name="connsiteX613" fmla="*/ 1723264 w 7017334"/>
                <a:gd name="connsiteY613" fmla="*/ 1397009 h 6721509"/>
                <a:gd name="connsiteX614" fmla="*/ 1767283 w 7017334"/>
                <a:gd name="connsiteY614" fmla="*/ 1441028 h 6721509"/>
                <a:gd name="connsiteX615" fmla="*/ 1767282 w 7017334"/>
                <a:gd name="connsiteY615" fmla="*/ 1441144 h 6721509"/>
                <a:gd name="connsiteX616" fmla="*/ 1754349 w 7017334"/>
                <a:gd name="connsiteY616" fmla="*/ 1472196 h 6721509"/>
                <a:gd name="connsiteX617" fmla="*/ 1749154 w 7017334"/>
                <a:gd name="connsiteY617" fmla="*/ 1474344 h 6721509"/>
                <a:gd name="connsiteX618" fmla="*/ 1839294 w 7017334"/>
                <a:gd name="connsiteY618" fmla="*/ 1630468 h 6721509"/>
                <a:gd name="connsiteX619" fmla="*/ 1910958 w 7017334"/>
                <a:gd name="connsiteY619" fmla="*/ 1506303 h 6721509"/>
                <a:gd name="connsiteX620" fmla="*/ 2169362 w 7017334"/>
                <a:gd name="connsiteY620" fmla="*/ 1506303 h 6721509"/>
                <a:gd name="connsiteX621" fmla="*/ 2068357 w 7017334"/>
                <a:gd name="connsiteY621" fmla="*/ 1331396 h 6721509"/>
                <a:gd name="connsiteX622" fmla="*/ 2064735 w 7017334"/>
                <a:gd name="connsiteY622" fmla="*/ 1332897 h 6721509"/>
                <a:gd name="connsiteX623" fmla="*/ 2038834 w 7017334"/>
                <a:gd name="connsiteY623" fmla="*/ 1306996 h 6721509"/>
                <a:gd name="connsiteX624" fmla="*/ 2064735 w 7017334"/>
                <a:gd name="connsiteY624" fmla="*/ 1281094 h 6721509"/>
                <a:gd name="connsiteX625" fmla="*/ 2090635 w 7017334"/>
                <a:gd name="connsiteY625" fmla="*/ 1306996 h 6721509"/>
                <a:gd name="connsiteX626" fmla="*/ 2084709 w 7017334"/>
                <a:gd name="connsiteY626" fmla="*/ 1321303 h 6721509"/>
                <a:gd name="connsiteX627" fmla="*/ 2191503 w 7017334"/>
                <a:gd name="connsiteY627" fmla="*/ 1506303 h 6721509"/>
                <a:gd name="connsiteX628" fmla="*/ 2395752 w 7017334"/>
                <a:gd name="connsiteY628" fmla="*/ 1506303 h 6721509"/>
                <a:gd name="connsiteX629" fmla="*/ 2510345 w 7017334"/>
                <a:gd name="connsiteY629" fmla="*/ 1704796 h 6721509"/>
                <a:gd name="connsiteX630" fmla="*/ 2768698 w 7017334"/>
                <a:gd name="connsiteY630" fmla="*/ 1704796 h 6721509"/>
                <a:gd name="connsiteX631" fmla="*/ 2853044 w 7017334"/>
                <a:gd name="connsiteY631" fmla="*/ 1558685 h 6721509"/>
                <a:gd name="connsiteX632" fmla="*/ 2678103 w 7017334"/>
                <a:gd name="connsiteY632" fmla="*/ 1558685 h 6721509"/>
                <a:gd name="connsiteX633" fmla="*/ 2676476 w 7017334"/>
                <a:gd name="connsiteY633" fmla="*/ 1555782 h 6721509"/>
                <a:gd name="connsiteX634" fmla="*/ 2282741 w 7017334"/>
                <a:gd name="connsiteY634" fmla="*/ 873886 h 6721509"/>
                <a:gd name="connsiteX635" fmla="*/ 2678103 w 7017334"/>
                <a:gd name="connsiteY635" fmla="*/ 189087 h 6721509"/>
                <a:gd name="connsiteX636" fmla="*/ 3468828 w 7017334"/>
                <a:gd name="connsiteY636" fmla="*/ 189087 h 6721509"/>
                <a:gd name="connsiteX637" fmla="*/ 3470455 w 7017334"/>
                <a:gd name="connsiteY637" fmla="*/ 191990 h 6721509"/>
                <a:gd name="connsiteX638" fmla="*/ 3860125 w 7017334"/>
                <a:gd name="connsiteY638" fmla="*/ 866802 h 6721509"/>
                <a:gd name="connsiteX639" fmla="*/ 3837942 w 7017334"/>
                <a:gd name="connsiteY639" fmla="*/ 866801 h 6721509"/>
                <a:gd name="connsiteX640" fmla="*/ 3836315 w 7017334"/>
                <a:gd name="connsiteY640" fmla="*/ 863897 h 6721509"/>
                <a:gd name="connsiteX641" fmla="*/ 3457678 w 7017334"/>
                <a:gd name="connsiteY641" fmla="*/ 208251 h 6721509"/>
                <a:gd name="connsiteX642" fmla="*/ 2689253 w 7017334"/>
                <a:gd name="connsiteY642" fmla="*/ 208251 h 6721509"/>
                <a:gd name="connsiteX643" fmla="*/ 2304927 w 7017334"/>
                <a:gd name="connsiteY643" fmla="*/ 873887 h 6721509"/>
                <a:gd name="connsiteX644" fmla="*/ 2689253 w 7017334"/>
                <a:gd name="connsiteY644" fmla="*/ 1539404 h 6721509"/>
                <a:gd name="connsiteX645" fmla="*/ 2864174 w 7017334"/>
                <a:gd name="connsiteY645" fmla="*/ 1539404 h 6721509"/>
                <a:gd name="connsiteX646" fmla="*/ 2970064 w 7017334"/>
                <a:gd name="connsiteY646" fmla="*/ 1355970 h 6721509"/>
                <a:gd name="connsiteX647" fmla="*/ 2961019 w 7017334"/>
                <a:gd name="connsiteY647" fmla="*/ 1349872 h 6721509"/>
                <a:gd name="connsiteX648" fmla="*/ 2942105 w 7017334"/>
                <a:gd name="connsiteY648" fmla="*/ 1304209 h 6721509"/>
                <a:gd name="connsiteX649" fmla="*/ 3006682 w 7017334"/>
                <a:gd name="connsiteY649" fmla="*/ 1239631 h 6721509"/>
                <a:gd name="connsiteX650" fmla="*/ 3071260 w 7017334"/>
                <a:gd name="connsiteY650" fmla="*/ 1304208 h 6721509"/>
                <a:gd name="connsiteX651" fmla="*/ 3006682 w 7017334"/>
                <a:gd name="connsiteY651" fmla="*/ 1368786 h 6721509"/>
                <a:gd name="connsiteX652" fmla="*/ 2987157 w 7017334"/>
                <a:gd name="connsiteY652" fmla="*/ 1364844 h 6721509"/>
                <a:gd name="connsiteX653" fmla="*/ 2886331 w 7017334"/>
                <a:gd name="connsiteY653" fmla="*/ 1539404 h 6721509"/>
                <a:gd name="connsiteX654" fmla="*/ 3342638 w 7017334"/>
                <a:gd name="connsiteY654" fmla="*/ 1539404 h 6721509"/>
                <a:gd name="connsiteX655" fmla="*/ 3353064 w 7017334"/>
                <a:gd name="connsiteY655" fmla="*/ 1514235 h 6721509"/>
                <a:gd name="connsiteX656" fmla="*/ 3389036 w 7017334"/>
                <a:gd name="connsiteY656" fmla="*/ 1499335 h 6721509"/>
                <a:gd name="connsiteX657" fmla="*/ 3439908 w 7017334"/>
                <a:gd name="connsiteY657" fmla="*/ 1550207 h 6721509"/>
                <a:gd name="connsiteX658" fmla="*/ 3389036 w 7017334"/>
                <a:gd name="connsiteY658" fmla="*/ 1601078 h 6721509"/>
                <a:gd name="connsiteX659" fmla="*/ 3353064 w 7017334"/>
                <a:gd name="connsiteY659" fmla="*/ 1586179 h 6721509"/>
                <a:gd name="connsiteX660" fmla="*/ 3341675 w 7017334"/>
                <a:gd name="connsiteY660" fmla="*/ 1558685 h 6721509"/>
                <a:gd name="connsiteX661" fmla="*/ 2875195 w 7017334"/>
                <a:gd name="connsiteY661" fmla="*/ 1558685 h 6721509"/>
                <a:gd name="connsiteX662" fmla="*/ 2779732 w 7017334"/>
                <a:gd name="connsiteY662" fmla="*/ 1723960 h 6721509"/>
                <a:gd name="connsiteX663" fmla="*/ 2521409 w 7017334"/>
                <a:gd name="connsiteY663" fmla="*/ 1723960 h 6721509"/>
                <a:gd name="connsiteX664" fmla="*/ 2638149 w 7017334"/>
                <a:gd name="connsiteY664" fmla="*/ 1926173 h 6721509"/>
                <a:gd name="connsiteX665" fmla="*/ 2634200 w 7017334"/>
                <a:gd name="connsiteY665" fmla="*/ 1932793 h 6721509"/>
                <a:gd name="connsiteX666" fmla="*/ 2612017 w 7017334"/>
                <a:gd name="connsiteY666" fmla="*/ 1932792 h 6721509"/>
                <a:gd name="connsiteX667" fmla="*/ 2615849 w 7017334"/>
                <a:gd name="connsiteY667" fmla="*/ 1926172 h 6721509"/>
                <a:gd name="connsiteX668" fmla="*/ 2499119 w 7017334"/>
                <a:gd name="connsiteY668" fmla="*/ 1723960 h 6721509"/>
                <a:gd name="connsiteX669" fmla="*/ 2295053 w 7017334"/>
                <a:gd name="connsiteY669" fmla="*/ 1723960 h 6721509"/>
                <a:gd name="connsiteX670" fmla="*/ 2180496 w 7017334"/>
                <a:gd name="connsiteY670" fmla="*/ 1525584 h 6721509"/>
                <a:gd name="connsiteX671" fmla="*/ 1922106 w 7017334"/>
                <a:gd name="connsiteY671" fmla="*/ 1525584 h 6721509"/>
                <a:gd name="connsiteX672" fmla="*/ 1850419 w 7017334"/>
                <a:gd name="connsiteY672" fmla="*/ 1649734 h 6721509"/>
                <a:gd name="connsiteX673" fmla="*/ 2046035 w 7017334"/>
                <a:gd name="connsiteY673" fmla="*/ 1988543 h 6721509"/>
                <a:gd name="connsiteX674" fmla="*/ 1709328 w 7017334"/>
                <a:gd name="connsiteY674" fmla="*/ 2571714 h 6721509"/>
                <a:gd name="connsiteX675" fmla="*/ 1035911 w 7017334"/>
                <a:gd name="connsiteY675" fmla="*/ 2571714 h 6721509"/>
                <a:gd name="connsiteX676" fmla="*/ 935584 w 7017334"/>
                <a:gd name="connsiteY676" fmla="*/ 2397958 h 6721509"/>
                <a:gd name="connsiteX677" fmla="*/ 446002 w 7017334"/>
                <a:gd name="connsiteY677" fmla="*/ 2397958 h 6721509"/>
                <a:gd name="connsiteX678" fmla="*/ 91739 w 7017334"/>
                <a:gd name="connsiteY678" fmla="*/ 1784282 h 6721509"/>
                <a:gd name="connsiteX679" fmla="*/ 89846 w 7017334"/>
                <a:gd name="connsiteY679" fmla="*/ 1785556 h 6721509"/>
                <a:gd name="connsiteX680" fmla="*/ 64692 w 7017334"/>
                <a:gd name="connsiteY680" fmla="*/ 1790628 h 6721509"/>
                <a:gd name="connsiteX681" fmla="*/ 0 w 7017334"/>
                <a:gd name="connsiteY681" fmla="*/ 1725935 h 6721509"/>
                <a:gd name="connsiteX682" fmla="*/ 5083 w 7017334"/>
                <a:gd name="connsiteY682" fmla="*/ 1700753 h 6721509"/>
                <a:gd name="connsiteX683" fmla="*/ 82231 w 7017334"/>
                <a:gd name="connsiteY683" fmla="*/ 852980 h 6721509"/>
                <a:gd name="connsiteX684" fmla="*/ 435994 w 7017334"/>
                <a:gd name="connsiteY684" fmla="*/ 240160 h 6721509"/>
                <a:gd name="connsiteX685" fmla="*/ 426936 w 7017334"/>
                <a:gd name="connsiteY685" fmla="*/ 234052 h 6721509"/>
                <a:gd name="connsiteX686" fmla="*/ 408021 w 7017334"/>
                <a:gd name="connsiteY686" fmla="*/ 188389 h 6721509"/>
                <a:gd name="connsiteX687" fmla="*/ 472598 w 7017334"/>
                <a:gd name="connsiteY687" fmla="*/ 123812 h 6721509"/>
                <a:gd name="connsiteX688" fmla="*/ 537176 w 7017334"/>
                <a:gd name="connsiteY688" fmla="*/ 188390 h 6721509"/>
                <a:gd name="connsiteX689" fmla="*/ 472599 w 7017334"/>
                <a:gd name="connsiteY689" fmla="*/ 252967 h 6721509"/>
                <a:gd name="connsiteX690" fmla="*/ 453062 w 7017334"/>
                <a:gd name="connsiteY690" fmla="*/ 249023 h 6721509"/>
                <a:gd name="connsiteX691" fmla="*/ 104416 w 7017334"/>
                <a:gd name="connsiteY691" fmla="*/ 852980 h 6721509"/>
                <a:gd name="connsiteX692" fmla="*/ 488628 w 7017334"/>
                <a:gd name="connsiteY692" fmla="*/ 1518499 h 6721509"/>
                <a:gd name="connsiteX693" fmla="*/ 1231732 w 7017334"/>
                <a:gd name="connsiteY693" fmla="*/ 1518499 h 6721509"/>
                <a:gd name="connsiteX694" fmla="*/ 1231733 w 7017334"/>
                <a:gd name="connsiteY694" fmla="*/ 1537779 h 6721509"/>
                <a:gd name="connsiteX695" fmla="*/ 477593 w 7017334"/>
                <a:gd name="connsiteY695" fmla="*/ 1537779 h 6721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</a:cxnLst>
              <a:rect l="l" t="t" r="r" b="b"/>
              <a:pathLst>
                <a:path w="7017334" h="6721509">
                  <a:moveTo>
                    <a:pt x="6612680" y="3928419"/>
                  </a:moveTo>
                  <a:lnTo>
                    <a:pt x="6621855" y="3928420"/>
                  </a:lnTo>
                  <a:lnTo>
                    <a:pt x="6623598" y="3931323"/>
                  </a:lnTo>
                  <a:lnTo>
                    <a:pt x="7017334" y="4613219"/>
                  </a:lnTo>
                  <a:lnTo>
                    <a:pt x="7015591" y="4616122"/>
                  </a:lnTo>
                  <a:lnTo>
                    <a:pt x="6661400" y="5229712"/>
                  </a:lnTo>
                  <a:lnTo>
                    <a:pt x="6664149" y="5231566"/>
                  </a:lnTo>
                  <a:cubicBezTo>
                    <a:pt x="6675836" y="5243252"/>
                    <a:pt x="6683064" y="5259396"/>
                    <a:pt x="6683064" y="5277229"/>
                  </a:cubicBezTo>
                  <a:cubicBezTo>
                    <a:pt x="6683064" y="5312894"/>
                    <a:pt x="6654151" y="5341807"/>
                    <a:pt x="6618487" y="5341807"/>
                  </a:cubicBezTo>
                  <a:cubicBezTo>
                    <a:pt x="6582822" y="5341807"/>
                    <a:pt x="6553909" y="5312894"/>
                    <a:pt x="6553909" y="5277229"/>
                  </a:cubicBezTo>
                  <a:cubicBezTo>
                    <a:pt x="6553909" y="5241563"/>
                    <a:pt x="6582822" y="5212652"/>
                    <a:pt x="6618486" y="5212651"/>
                  </a:cubicBezTo>
                  <a:cubicBezTo>
                    <a:pt x="6627402" y="5212651"/>
                    <a:pt x="6635897" y="5214458"/>
                    <a:pt x="6643622" y="5217726"/>
                  </a:cubicBezTo>
                  <a:lnTo>
                    <a:pt x="6645454" y="5218961"/>
                  </a:lnTo>
                  <a:lnTo>
                    <a:pt x="6995150" y="4613219"/>
                  </a:lnTo>
                  <a:lnTo>
                    <a:pt x="6612680" y="3950720"/>
                  </a:lnTo>
                  <a:close/>
                  <a:moveTo>
                    <a:pt x="5523735" y="6358564"/>
                  </a:moveTo>
                  <a:cubicBezTo>
                    <a:pt x="5533514" y="6335327"/>
                    <a:pt x="5556477" y="6318993"/>
                    <a:pt x="5583274" y="6318946"/>
                  </a:cubicBezTo>
                  <a:cubicBezTo>
                    <a:pt x="5619003" y="6318882"/>
                    <a:pt x="5648020" y="6347794"/>
                    <a:pt x="5648083" y="6383523"/>
                  </a:cubicBezTo>
                  <a:cubicBezTo>
                    <a:pt x="5648083" y="6383600"/>
                    <a:pt x="5648084" y="6383678"/>
                    <a:pt x="5648084" y="6383755"/>
                  </a:cubicBezTo>
                  <a:cubicBezTo>
                    <a:pt x="5648020" y="6419394"/>
                    <a:pt x="5619145" y="6448269"/>
                    <a:pt x="5583506" y="6448333"/>
                  </a:cubicBezTo>
                  <a:cubicBezTo>
                    <a:pt x="5547777" y="6448396"/>
                    <a:pt x="5518761" y="6419484"/>
                    <a:pt x="5518697" y="6383755"/>
                  </a:cubicBezTo>
                  <a:cubicBezTo>
                    <a:pt x="5518681" y="6374823"/>
                    <a:pt x="5520476" y="6366310"/>
                    <a:pt x="5523735" y="6358564"/>
                  </a:cubicBezTo>
                  <a:close/>
                  <a:moveTo>
                    <a:pt x="5555631" y="4604045"/>
                  </a:moveTo>
                  <a:lnTo>
                    <a:pt x="5577815" y="4604044"/>
                  </a:lnTo>
                  <a:lnTo>
                    <a:pt x="5579557" y="4606948"/>
                  </a:lnTo>
                  <a:lnTo>
                    <a:pt x="5874104" y="5117296"/>
                  </a:lnTo>
                  <a:lnTo>
                    <a:pt x="6462734" y="5117296"/>
                  </a:lnTo>
                  <a:lnTo>
                    <a:pt x="6757050" y="4607530"/>
                  </a:lnTo>
                  <a:lnTo>
                    <a:pt x="6462735" y="4097762"/>
                  </a:lnTo>
                  <a:lnTo>
                    <a:pt x="5874221" y="4097762"/>
                  </a:lnTo>
                  <a:lnTo>
                    <a:pt x="5864929" y="4114604"/>
                  </a:lnTo>
                  <a:lnTo>
                    <a:pt x="5864812" y="4078598"/>
                  </a:lnTo>
                  <a:lnTo>
                    <a:pt x="6473886" y="4078599"/>
                  </a:lnTo>
                  <a:lnTo>
                    <a:pt x="6475511" y="4081502"/>
                  </a:lnTo>
                  <a:lnTo>
                    <a:pt x="6779234" y="4607530"/>
                  </a:lnTo>
                  <a:lnTo>
                    <a:pt x="6777608" y="4610433"/>
                  </a:lnTo>
                  <a:lnTo>
                    <a:pt x="6473886" y="5136460"/>
                  </a:lnTo>
                  <a:lnTo>
                    <a:pt x="5863072" y="5136460"/>
                  </a:lnTo>
                  <a:lnTo>
                    <a:pt x="5861328" y="5133556"/>
                  </a:lnTo>
                  <a:close/>
                  <a:moveTo>
                    <a:pt x="5057478" y="5480834"/>
                  </a:moveTo>
                  <a:cubicBezTo>
                    <a:pt x="5057478" y="5466529"/>
                    <a:pt x="5069075" y="5454933"/>
                    <a:pt x="5083380" y="5454933"/>
                  </a:cubicBezTo>
                  <a:cubicBezTo>
                    <a:pt x="5097684" y="5454933"/>
                    <a:pt x="5109280" y="5466529"/>
                    <a:pt x="5109280" y="5480834"/>
                  </a:cubicBezTo>
                  <a:lnTo>
                    <a:pt x="5103916" y="5493784"/>
                  </a:lnTo>
                  <a:lnTo>
                    <a:pt x="5424851" y="6049601"/>
                  </a:lnTo>
                  <a:lnTo>
                    <a:pt x="5422063" y="6054364"/>
                  </a:lnTo>
                  <a:lnTo>
                    <a:pt x="5101748" y="6609271"/>
                  </a:lnTo>
                  <a:lnTo>
                    <a:pt x="5104305" y="6610989"/>
                  </a:lnTo>
                  <a:cubicBezTo>
                    <a:pt x="5116033" y="6622675"/>
                    <a:pt x="5123303" y="6638835"/>
                    <a:pt x="5123335" y="6656700"/>
                  </a:cubicBezTo>
                  <a:cubicBezTo>
                    <a:pt x="5123335" y="6656776"/>
                    <a:pt x="5123335" y="6656855"/>
                    <a:pt x="5123335" y="6656931"/>
                  </a:cubicBezTo>
                  <a:cubicBezTo>
                    <a:pt x="5123272" y="6692571"/>
                    <a:pt x="5094397" y="6721446"/>
                    <a:pt x="5058757" y="6721509"/>
                  </a:cubicBezTo>
                  <a:cubicBezTo>
                    <a:pt x="5023028" y="6721572"/>
                    <a:pt x="4994013" y="6692661"/>
                    <a:pt x="4993948" y="6656931"/>
                  </a:cubicBezTo>
                  <a:cubicBezTo>
                    <a:pt x="4993883" y="6621202"/>
                    <a:pt x="5022797" y="6592185"/>
                    <a:pt x="5058526" y="6592122"/>
                  </a:cubicBezTo>
                  <a:cubicBezTo>
                    <a:pt x="5067458" y="6592106"/>
                    <a:pt x="5075971" y="6593901"/>
                    <a:pt x="5083717" y="6597161"/>
                  </a:cubicBezTo>
                  <a:lnTo>
                    <a:pt x="5085764" y="6598536"/>
                  </a:lnTo>
                  <a:lnTo>
                    <a:pt x="5402666" y="6049601"/>
                  </a:lnTo>
                  <a:lnTo>
                    <a:pt x="5088124" y="5504770"/>
                  </a:lnTo>
                  <a:lnTo>
                    <a:pt x="5083379" y="5506735"/>
                  </a:lnTo>
                  <a:cubicBezTo>
                    <a:pt x="5069075" y="5506735"/>
                    <a:pt x="5057479" y="5495138"/>
                    <a:pt x="5057478" y="5480834"/>
                  </a:cubicBezTo>
                  <a:close/>
                  <a:moveTo>
                    <a:pt x="5052717" y="5341922"/>
                  </a:moveTo>
                  <a:cubicBezTo>
                    <a:pt x="5052717" y="5327617"/>
                    <a:pt x="5064314" y="5316021"/>
                    <a:pt x="5078619" y="5316021"/>
                  </a:cubicBezTo>
                  <a:cubicBezTo>
                    <a:pt x="5092923" y="5316021"/>
                    <a:pt x="5104519" y="5327617"/>
                    <a:pt x="5104519" y="5341922"/>
                  </a:cubicBezTo>
                  <a:cubicBezTo>
                    <a:pt x="5104520" y="5356227"/>
                    <a:pt x="5092923" y="5367823"/>
                    <a:pt x="5078618" y="5367823"/>
                  </a:cubicBezTo>
                  <a:cubicBezTo>
                    <a:pt x="5064314" y="5367823"/>
                    <a:pt x="5052718" y="5356226"/>
                    <a:pt x="5052717" y="5341922"/>
                  </a:cubicBezTo>
                  <a:close/>
                  <a:moveTo>
                    <a:pt x="4842259" y="5567943"/>
                  </a:moveTo>
                  <a:lnTo>
                    <a:pt x="5126586" y="5075598"/>
                  </a:lnTo>
                  <a:lnTo>
                    <a:pt x="5642276" y="5075598"/>
                  </a:lnTo>
                  <a:lnTo>
                    <a:pt x="5642276" y="5094762"/>
                  </a:lnTo>
                  <a:lnTo>
                    <a:pt x="5137620" y="5094762"/>
                  </a:lnTo>
                  <a:lnTo>
                    <a:pt x="4864443" y="5567943"/>
                  </a:lnTo>
                  <a:lnTo>
                    <a:pt x="5128560" y="6025560"/>
                  </a:lnTo>
                  <a:lnTo>
                    <a:pt x="5128560" y="6040774"/>
                  </a:lnTo>
                  <a:lnTo>
                    <a:pt x="5115204" y="6040775"/>
                  </a:lnTo>
                  <a:lnTo>
                    <a:pt x="5113462" y="6037871"/>
                  </a:lnTo>
                  <a:close/>
                  <a:moveTo>
                    <a:pt x="4620189" y="5568060"/>
                  </a:moveTo>
                  <a:lnTo>
                    <a:pt x="4621815" y="5565041"/>
                  </a:lnTo>
                  <a:lnTo>
                    <a:pt x="4959963" y="4979385"/>
                  </a:lnTo>
                  <a:lnTo>
                    <a:pt x="4959140" y="4979045"/>
                  </a:lnTo>
                  <a:cubicBezTo>
                    <a:pt x="4954453" y="4974357"/>
                    <a:pt x="4951554" y="4967882"/>
                    <a:pt x="4951553" y="4960730"/>
                  </a:cubicBezTo>
                  <a:cubicBezTo>
                    <a:pt x="4951553" y="4946425"/>
                    <a:pt x="4963150" y="4934828"/>
                    <a:pt x="4977455" y="4934829"/>
                  </a:cubicBezTo>
                  <a:cubicBezTo>
                    <a:pt x="4991759" y="4934829"/>
                    <a:pt x="5003356" y="4946425"/>
                    <a:pt x="5003356" y="4960729"/>
                  </a:cubicBezTo>
                  <a:cubicBezTo>
                    <a:pt x="5003356" y="4967882"/>
                    <a:pt x="5000457" y="4974357"/>
                    <a:pt x="4995770" y="4979044"/>
                  </a:cubicBezTo>
                  <a:lnTo>
                    <a:pt x="4978271" y="4986293"/>
                  </a:lnTo>
                  <a:lnTo>
                    <a:pt x="4642373" y="5567944"/>
                  </a:lnTo>
                  <a:lnTo>
                    <a:pt x="4935344" y="6075515"/>
                  </a:lnTo>
                  <a:lnTo>
                    <a:pt x="4959568" y="6070624"/>
                  </a:lnTo>
                  <a:cubicBezTo>
                    <a:pt x="4995233" y="6070624"/>
                    <a:pt x="5024146" y="6099537"/>
                    <a:pt x="5024146" y="6135201"/>
                  </a:cubicBezTo>
                  <a:cubicBezTo>
                    <a:pt x="5024146" y="6170866"/>
                    <a:pt x="4995233" y="6199779"/>
                    <a:pt x="4959568" y="6199779"/>
                  </a:cubicBezTo>
                  <a:cubicBezTo>
                    <a:pt x="4923903" y="6199779"/>
                    <a:pt x="4894991" y="6170866"/>
                    <a:pt x="4894991" y="6135201"/>
                  </a:cubicBezTo>
                  <a:cubicBezTo>
                    <a:pt x="4894991" y="6117369"/>
                    <a:pt x="4902219" y="6101225"/>
                    <a:pt x="4913905" y="6089538"/>
                  </a:cubicBezTo>
                  <a:lnTo>
                    <a:pt x="4919224" y="6085952"/>
                  </a:lnTo>
                  <a:close/>
                  <a:moveTo>
                    <a:pt x="4893480" y="3806583"/>
                  </a:moveTo>
                  <a:lnTo>
                    <a:pt x="5155320" y="3353102"/>
                  </a:lnTo>
                  <a:lnTo>
                    <a:pt x="5154499" y="3352762"/>
                  </a:lnTo>
                  <a:cubicBezTo>
                    <a:pt x="5149812" y="3348075"/>
                    <a:pt x="5146912" y="3341599"/>
                    <a:pt x="5146912" y="3334447"/>
                  </a:cubicBezTo>
                  <a:cubicBezTo>
                    <a:pt x="5146912" y="3320142"/>
                    <a:pt x="5158509" y="3308546"/>
                    <a:pt x="5172814" y="3308546"/>
                  </a:cubicBezTo>
                  <a:cubicBezTo>
                    <a:pt x="5187118" y="3308546"/>
                    <a:pt x="5198715" y="3320142"/>
                    <a:pt x="5198715" y="3334447"/>
                  </a:cubicBezTo>
                  <a:cubicBezTo>
                    <a:pt x="5198715" y="3341599"/>
                    <a:pt x="5195816" y="3348075"/>
                    <a:pt x="5191129" y="3352762"/>
                  </a:cubicBezTo>
                  <a:lnTo>
                    <a:pt x="5173479" y="3360073"/>
                  </a:lnTo>
                  <a:lnTo>
                    <a:pt x="4915664" y="3806583"/>
                  </a:lnTo>
                  <a:lnTo>
                    <a:pt x="5184311" y="4271865"/>
                  </a:lnTo>
                  <a:lnTo>
                    <a:pt x="5178620" y="4272214"/>
                  </a:lnTo>
                  <a:lnTo>
                    <a:pt x="5178620" y="4278020"/>
                  </a:lnTo>
                  <a:lnTo>
                    <a:pt x="5165612" y="4278020"/>
                  </a:lnTo>
                  <a:lnTo>
                    <a:pt x="5163985" y="4275117"/>
                  </a:lnTo>
                  <a:close/>
                  <a:moveTo>
                    <a:pt x="4584796" y="4457933"/>
                  </a:moveTo>
                  <a:lnTo>
                    <a:pt x="4688250" y="4637146"/>
                  </a:lnTo>
                  <a:lnTo>
                    <a:pt x="4870248" y="4637146"/>
                  </a:lnTo>
                  <a:lnTo>
                    <a:pt x="4766764" y="4457933"/>
                  </a:lnTo>
                  <a:close/>
                  <a:moveTo>
                    <a:pt x="4548525" y="4074068"/>
                  </a:moveTo>
                  <a:cubicBezTo>
                    <a:pt x="4548525" y="4059763"/>
                    <a:pt x="4560122" y="4048167"/>
                    <a:pt x="4574427" y="4048167"/>
                  </a:cubicBezTo>
                  <a:cubicBezTo>
                    <a:pt x="4588731" y="4048167"/>
                    <a:pt x="4600328" y="4059763"/>
                    <a:pt x="4600328" y="4074068"/>
                  </a:cubicBezTo>
                  <a:cubicBezTo>
                    <a:pt x="4600328" y="4088373"/>
                    <a:pt x="4588731" y="4099969"/>
                    <a:pt x="4574427" y="4099969"/>
                  </a:cubicBezTo>
                  <a:cubicBezTo>
                    <a:pt x="4560122" y="4099969"/>
                    <a:pt x="4548526" y="4088373"/>
                    <a:pt x="4548525" y="4074068"/>
                  </a:cubicBezTo>
                  <a:close/>
                  <a:moveTo>
                    <a:pt x="3972137" y="5328148"/>
                  </a:moveTo>
                  <a:cubicBezTo>
                    <a:pt x="3978777" y="5312331"/>
                    <a:pt x="3994393" y="5301204"/>
                    <a:pt x="4012626" y="5301156"/>
                  </a:cubicBezTo>
                  <a:cubicBezTo>
                    <a:pt x="4036937" y="5301092"/>
                    <a:pt x="4056697" y="5320747"/>
                    <a:pt x="4056762" y="5345059"/>
                  </a:cubicBezTo>
                  <a:cubicBezTo>
                    <a:pt x="4056762" y="5345136"/>
                    <a:pt x="4056762" y="5345213"/>
                    <a:pt x="4056762" y="5345291"/>
                  </a:cubicBezTo>
                  <a:cubicBezTo>
                    <a:pt x="4056697" y="5369511"/>
                    <a:pt x="4037079" y="5389130"/>
                    <a:pt x="4012858" y="5389194"/>
                  </a:cubicBezTo>
                  <a:lnTo>
                    <a:pt x="4012858" y="5389195"/>
                  </a:lnTo>
                  <a:cubicBezTo>
                    <a:pt x="3988547" y="5389258"/>
                    <a:pt x="3968787" y="5369602"/>
                    <a:pt x="3968722" y="5345291"/>
                  </a:cubicBezTo>
                  <a:cubicBezTo>
                    <a:pt x="3968707" y="5339213"/>
                    <a:pt x="3969923" y="5333420"/>
                    <a:pt x="3972137" y="5328148"/>
                  </a:cubicBezTo>
                  <a:close/>
                  <a:moveTo>
                    <a:pt x="4123197" y="2958365"/>
                  </a:moveTo>
                  <a:cubicBezTo>
                    <a:pt x="4123134" y="2944060"/>
                    <a:pt x="4134678" y="2932412"/>
                    <a:pt x="4148981" y="2932347"/>
                  </a:cubicBezTo>
                  <a:cubicBezTo>
                    <a:pt x="4163286" y="2932284"/>
                    <a:pt x="4174935" y="2943828"/>
                    <a:pt x="4174999" y="2958131"/>
                  </a:cubicBezTo>
                  <a:cubicBezTo>
                    <a:pt x="4174998" y="2958170"/>
                    <a:pt x="4175000" y="2958210"/>
                    <a:pt x="4175000" y="2958248"/>
                  </a:cubicBezTo>
                  <a:cubicBezTo>
                    <a:pt x="4175000" y="2972507"/>
                    <a:pt x="4163474" y="2984085"/>
                    <a:pt x="4149215" y="2984149"/>
                  </a:cubicBezTo>
                  <a:cubicBezTo>
                    <a:pt x="4134910" y="2984213"/>
                    <a:pt x="4123262" y="2972669"/>
                    <a:pt x="4123197" y="2958365"/>
                  </a:cubicBezTo>
                  <a:close/>
                  <a:moveTo>
                    <a:pt x="3727461" y="4217447"/>
                  </a:moveTo>
                  <a:cubicBezTo>
                    <a:pt x="3734144" y="4201648"/>
                    <a:pt x="3749788" y="4190562"/>
                    <a:pt x="3768022" y="4190563"/>
                  </a:cubicBezTo>
                  <a:cubicBezTo>
                    <a:pt x="3792332" y="4190563"/>
                    <a:pt x="3812041" y="4210270"/>
                    <a:pt x="3812041" y="4234582"/>
                  </a:cubicBezTo>
                  <a:cubicBezTo>
                    <a:pt x="3812041" y="4258893"/>
                    <a:pt x="3792333" y="4278602"/>
                    <a:pt x="3768021" y="4278602"/>
                  </a:cubicBezTo>
                  <a:cubicBezTo>
                    <a:pt x="3743710" y="4278602"/>
                    <a:pt x="3724002" y="4258893"/>
                    <a:pt x="3724002" y="4234582"/>
                  </a:cubicBezTo>
                  <a:cubicBezTo>
                    <a:pt x="3724002" y="4228504"/>
                    <a:pt x="3725234" y="4222714"/>
                    <a:pt x="3727461" y="4217447"/>
                  </a:cubicBezTo>
                  <a:close/>
                  <a:moveTo>
                    <a:pt x="3256396" y="5966325"/>
                  </a:moveTo>
                  <a:lnTo>
                    <a:pt x="3498793" y="5546571"/>
                  </a:lnTo>
                  <a:lnTo>
                    <a:pt x="3983588" y="5546572"/>
                  </a:lnTo>
                  <a:lnTo>
                    <a:pt x="3985215" y="5549475"/>
                  </a:lnTo>
                  <a:lnTo>
                    <a:pt x="4227380" y="5968764"/>
                  </a:lnTo>
                  <a:lnTo>
                    <a:pt x="4205196" y="5968764"/>
                  </a:lnTo>
                  <a:lnTo>
                    <a:pt x="4203454" y="5965861"/>
                  </a:lnTo>
                  <a:lnTo>
                    <a:pt x="3972439" y="5565735"/>
                  </a:lnTo>
                  <a:lnTo>
                    <a:pt x="3509944" y="5565735"/>
                  </a:lnTo>
                  <a:lnTo>
                    <a:pt x="3278580" y="5966325"/>
                  </a:lnTo>
                  <a:lnTo>
                    <a:pt x="3512731" y="6371676"/>
                  </a:lnTo>
                  <a:lnTo>
                    <a:pt x="3490431" y="6371675"/>
                  </a:lnTo>
                  <a:lnTo>
                    <a:pt x="3488804" y="6368772"/>
                  </a:lnTo>
                  <a:close/>
                  <a:moveTo>
                    <a:pt x="3231703" y="5718051"/>
                  </a:moveTo>
                  <a:cubicBezTo>
                    <a:pt x="3238344" y="5702235"/>
                    <a:pt x="3253959" y="5691107"/>
                    <a:pt x="3272192" y="5691059"/>
                  </a:cubicBezTo>
                  <a:cubicBezTo>
                    <a:pt x="3296503" y="5690995"/>
                    <a:pt x="3316263" y="5710650"/>
                    <a:pt x="3316328" y="5734962"/>
                  </a:cubicBezTo>
                  <a:cubicBezTo>
                    <a:pt x="3316327" y="5735000"/>
                    <a:pt x="3316328" y="5735039"/>
                    <a:pt x="3316328" y="5735078"/>
                  </a:cubicBezTo>
                  <a:cubicBezTo>
                    <a:pt x="3316328" y="5759344"/>
                    <a:pt x="3296690" y="5779034"/>
                    <a:pt x="3272424" y="5779098"/>
                  </a:cubicBezTo>
                  <a:cubicBezTo>
                    <a:pt x="3248113" y="5779161"/>
                    <a:pt x="3228353" y="5759505"/>
                    <a:pt x="3228288" y="5735194"/>
                  </a:cubicBezTo>
                  <a:cubicBezTo>
                    <a:pt x="3228273" y="5729117"/>
                    <a:pt x="3229489" y="5723323"/>
                    <a:pt x="3231703" y="5718051"/>
                  </a:cubicBezTo>
                  <a:close/>
                  <a:moveTo>
                    <a:pt x="4230515" y="996073"/>
                  </a:moveTo>
                  <a:lnTo>
                    <a:pt x="4239691" y="996072"/>
                  </a:lnTo>
                  <a:lnTo>
                    <a:pt x="4241550" y="998976"/>
                  </a:lnTo>
                  <a:lnTo>
                    <a:pt x="4635170" y="1680871"/>
                  </a:lnTo>
                  <a:lnTo>
                    <a:pt x="4279242" y="2297366"/>
                  </a:lnTo>
                  <a:lnTo>
                    <a:pt x="4281987" y="2299217"/>
                  </a:lnTo>
                  <a:cubicBezTo>
                    <a:pt x="4293673" y="2310903"/>
                    <a:pt x="4300901" y="2327047"/>
                    <a:pt x="4300901" y="2344880"/>
                  </a:cubicBezTo>
                  <a:cubicBezTo>
                    <a:pt x="4300901" y="2380545"/>
                    <a:pt x="4271989" y="2409458"/>
                    <a:pt x="4236324" y="2409458"/>
                  </a:cubicBezTo>
                  <a:cubicBezTo>
                    <a:pt x="4200658" y="2409458"/>
                    <a:pt x="4171747" y="2380545"/>
                    <a:pt x="4171747" y="2344880"/>
                  </a:cubicBezTo>
                  <a:cubicBezTo>
                    <a:pt x="4171746" y="2309214"/>
                    <a:pt x="4200658" y="2280303"/>
                    <a:pt x="4236324" y="2280303"/>
                  </a:cubicBezTo>
                  <a:cubicBezTo>
                    <a:pt x="4245240" y="2280302"/>
                    <a:pt x="4253734" y="2282110"/>
                    <a:pt x="4261460" y="2285378"/>
                  </a:cubicBezTo>
                  <a:lnTo>
                    <a:pt x="4263291" y="2286612"/>
                  </a:lnTo>
                  <a:lnTo>
                    <a:pt x="4612986" y="1680871"/>
                  </a:lnTo>
                  <a:lnTo>
                    <a:pt x="4230516" y="1018373"/>
                  </a:lnTo>
                  <a:close/>
                  <a:moveTo>
                    <a:pt x="3633148" y="3465831"/>
                  </a:moveTo>
                  <a:cubicBezTo>
                    <a:pt x="3642969" y="3442612"/>
                    <a:pt x="3665961" y="3426319"/>
                    <a:pt x="3692758" y="3426319"/>
                  </a:cubicBezTo>
                  <a:cubicBezTo>
                    <a:pt x="3728487" y="3426319"/>
                    <a:pt x="3757453" y="3455284"/>
                    <a:pt x="3757453" y="3491013"/>
                  </a:cubicBezTo>
                  <a:cubicBezTo>
                    <a:pt x="3757388" y="3526717"/>
                    <a:pt x="3728462" y="3555643"/>
                    <a:pt x="3692758" y="3555707"/>
                  </a:cubicBezTo>
                  <a:cubicBezTo>
                    <a:pt x="3657029" y="3555707"/>
                    <a:pt x="3628065" y="3526742"/>
                    <a:pt x="3628064" y="3491013"/>
                  </a:cubicBezTo>
                  <a:cubicBezTo>
                    <a:pt x="3628064" y="3482080"/>
                    <a:pt x="3629875" y="3473571"/>
                    <a:pt x="3633148" y="3465831"/>
                  </a:cubicBezTo>
                  <a:close/>
                  <a:moveTo>
                    <a:pt x="3460629" y="4162502"/>
                  </a:moveTo>
                  <a:cubicBezTo>
                    <a:pt x="3467269" y="4146685"/>
                    <a:pt x="3482884" y="4135558"/>
                    <a:pt x="3501118" y="4135510"/>
                  </a:cubicBezTo>
                  <a:cubicBezTo>
                    <a:pt x="3525429" y="4135446"/>
                    <a:pt x="3545189" y="4155101"/>
                    <a:pt x="3545254" y="4179413"/>
                  </a:cubicBezTo>
                  <a:cubicBezTo>
                    <a:pt x="3545254" y="4179490"/>
                    <a:pt x="3545254" y="4179567"/>
                    <a:pt x="3545254" y="4179645"/>
                  </a:cubicBezTo>
                  <a:lnTo>
                    <a:pt x="3533315" y="4208360"/>
                  </a:lnTo>
                  <a:lnTo>
                    <a:pt x="3785560" y="4645160"/>
                  </a:lnTo>
                  <a:lnTo>
                    <a:pt x="3540479" y="5069615"/>
                  </a:lnTo>
                  <a:lnTo>
                    <a:pt x="3543064" y="5071351"/>
                  </a:lnTo>
                  <a:cubicBezTo>
                    <a:pt x="3554792" y="5083038"/>
                    <a:pt x="3562062" y="5099198"/>
                    <a:pt x="3562093" y="5117063"/>
                  </a:cubicBezTo>
                  <a:cubicBezTo>
                    <a:pt x="3562093" y="5117140"/>
                    <a:pt x="3562093" y="5117218"/>
                    <a:pt x="3562093" y="5117294"/>
                  </a:cubicBezTo>
                  <a:cubicBezTo>
                    <a:pt x="3562030" y="5152934"/>
                    <a:pt x="3533155" y="5181809"/>
                    <a:pt x="3497516" y="5181872"/>
                  </a:cubicBezTo>
                  <a:cubicBezTo>
                    <a:pt x="3461787" y="5181937"/>
                    <a:pt x="3432771" y="5153025"/>
                    <a:pt x="3432707" y="5117294"/>
                  </a:cubicBezTo>
                  <a:cubicBezTo>
                    <a:pt x="3432642" y="5081565"/>
                    <a:pt x="3461555" y="5052550"/>
                    <a:pt x="3497284" y="5052485"/>
                  </a:cubicBezTo>
                  <a:cubicBezTo>
                    <a:pt x="3506217" y="5052469"/>
                    <a:pt x="3514729" y="5054264"/>
                    <a:pt x="3522475" y="5057523"/>
                  </a:cubicBezTo>
                  <a:lnTo>
                    <a:pt x="3524494" y="5058879"/>
                  </a:lnTo>
                  <a:lnTo>
                    <a:pt x="3763376" y="4645160"/>
                  </a:lnTo>
                  <a:lnTo>
                    <a:pt x="3516347" y="4217313"/>
                  </a:lnTo>
                  <a:lnTo>
                    <a:pt x="3501350" y="4223548"/>
                  </a:lnTo>
                  <a:lnTo>
                    <a:pt x="3501350" y="4223549"/>
                  </a:lnTo>
                  <a:cubicBezTo>
                    <a:pt x="3477039" y="4223612"/>
                    <a:pt x="3457279" y="4203956"/>
                    <a:pt x="3457214" y="4179645"/>
                  </a:cubicBezTo>
                  <a:cubicBezTo>
                    <a:pt x="3457198" y="4173567"/>
                    <a:pt x="3458415" y="4167774"/>
                    <a:pt x="3460629" y="4162502"/>
                  </a:cubicBezTo>
                  <a:close/>
                  <a:moveTo>
                    <a:pt x="3141572" y="3426215"/>
                  </a:moveTo>
                  <a:cubicBezTo>
                    <a:pt x="3151351" y="3402978"/>
                    <a:pt x="3174314" y="3386645"/>
                    <a:pt x="3201111" y="3386596"/>
                  </a:cubicBezTo>
                  <a:cubicBezTo>
                    <a:pt x="3236840" y="3386532"/>
                    <a:pt x="3265857" y="3415445"/>
                    <a:pt x="3265920" y="3451174"/>
                  </a:cubicBezTo>
                  <a:cubicBezTo>
                    <a:pt x="3265920" y="3451251"/>
                    <a:pt x="3265920" y="3451329"/>
                    <a:pt x="3265920" y="3451406"/>
                  </a:cubicBezTo>
                  <a:cubicBezTo>
                    <a:pt x="3265857" y="3487045"/>
                    <a:pt x="3236982" y="3515920"/>
                    <a:pt x="3201342" y="3515983"/>
                  </a:cubicBezTo>
                  <a:cubicBezTo>
                    <a:pt x="3165613" y="3516048"/>
                    <a:pt x="3136598" y="3487136"/>
                    <a:pt x="3136533" y="3451406"/>
                  </a:cubicBezTo>
                  <a:cubicBezTo>
                    <a:pt x="3136517" y="3442473"/>
                    <a:pt x="3138312" y="3433961"/>
                    <a:pt x="3141572" y="3426215"/>
                  </a:cubicBezTo>
                  <a:close/>
                  <a:moveTo>
                    <a:pt x="2997820" y="3342098"/>
                  </a:moveTo>
                  <a:cubicBezTo>
                    <a:pt x="3004485" y="3326341"/>
                    <a:pt x="3020088" y="3315284"/>
                    <a:pt x="3038272" y="3315284"/>
                  </a:cubicBezTo>
                  <a:cubicBezTo>
                    <a:pt x="3050396" y="3315284"/>
                    <a:pt x="3061372" y="3320198"/>
                    <a:pt x="3069317" y="3328143"/>
                  </a:cubicBezTo>
                  <a:lnTo>
                    <a:pt x="3077990" y="3349082"/>
                  </a:lnTo>
                  <a:lnTo>
                    <a:pt x="3523881" y="3349081"/>
                  </a:lnTo>
                  <a:lnTo>
                    <a:pt x="3754082" y="2950351"/>
                  </a:lnTo>
                  <a:lnTo>
                    <a:pt x="3754083" y="2969748"/>
                  </a:lnTo>
                  <a:lnTo>
                    <a:pt x="3765117" y="2969748"/>
                  </a:lnTo>
                  <a:lnTo>
                    <a:pt x="3535031" y="3368245"/>
                  </a:lnTo>
                  <a:lnTo>
                    <a:pt x="3078424" y="3368245"/>
                  </a:lnTo>
                  <a:lnTo>
                    <a:pt x="3069317" y="3390232"/>
                  </a:lnTo>
                  <a:cubicBezTo>
                    <a:pt x="3061372" y="3398176"/>
                    <a:pt x="3050396" y="3403090"/>
                    <a:pt x="3038272" y="3403090"/>
                  </a:cubicBezTo>
                  <a:cubicBezTo>
                    <a:pt x="3014026" y="3403090"/>
                    <a:pt x="2994370" y="3383434"/>
                    <a:pt x="2994370" y="3359187"/>
                  </a:cubicBezTo>
                  <a:cubicBezTo>
                    <a:pt x="2994370" y="3353125"/>
                    <a:pt x="2995598" y="3347351"/>
                    <a:pt x="2997820" y="3342098"/>
                  </a:cubicBezTo>
                  <a:close/>
                  <a:moveTo>
                    <a:pt x="2708616" y="3949544"/>
                  </a:moveTo>
                  <a:cubicBezTo>
                    <a:pt x="2715280" y="3933786"/>
                    <a:pt x="2730883" y="3922730"/>
                    <a:pt x="2749068" y="3922730"/>
                  </a:cubicBezTo>
                  <a:lnTo>
                    <a:pt x="2765733" y="3926094"/>
                  </a:lnTo>
                  <a:lnTo>
                    <a:pt x="2962313" y="3585556"/>
                  </a:lnTo>
                  <a:lnTo>
                    <a:pt x="3402393" y="3585556"/>
                  </a:lnTo>
                  <a:lnTo>
                    <a:pt x="3404018" y="3588459"/>
                  </a:lnTo>
                  <a:lnTo>
                    <a:pt x="3523464" y="3795433"/>
                  </a:lnTo>
                  <a:lnTo>
                    <a:pt x="4001940" y="3795433"/>
                  </a:lnTo>
                  <a:lnTo>
                    <a:pt x="4003567" y="3798336"/>
                  </a:lnTo>
                  <a:lnTo>
                    <a:pt x="4244338" y="4215187"/>
                  </a:lnTo>
                  <a:lnTo>
                    <a:pt x="4240389" y="4221923"/>
                  </a:lnTo>
                  <a:lnTo>
                    <a:pt x="4218205" y="4221923"/>
                  </a:lnTo>
                  <a:lnTo>
                    <a:pt x="4222038" y="4215187"/>
                  </a:lnTo>
                  <a:lnTo>
                    <a:pt x="3990790" y="3814596"/>
                  </a:lnTo>
                  <a:lnTo>
                    <a:pt x="3534524" y="3814597"/>
                  </a:lnTo>
                  <a:lnTo>
                    <a:pt x="3611340" y="3947701"/>
                  </a:lnTo>
                  <a:lnTo>
                    <a:pt x="3589156" y="3947701"/>
                  </a:lnTo>
                  <a:lnTo>
                    <a:pt x="3587530" y="3944797"/>
                  </a:lnTo>
                  <a:lnTo>
                    <a:pt x="3520325" y="3828402"/>
                  </a:lnTo>
                  <a:lnTo>
                    <a:pt x="3313636" y="4186450"/>
                  </a:lnTo>
                  <a:lnTo>
                    <a:pt x="3325969" y="4216000"/>
                  </a:lnTo>
                  <a:cubicBezTo>
                    <a:pt x="3325968" y="4216038"/>
                    <a:pt x="3325968" y="4216077"/>
                    <a:pt x="3325968" y="4216116"/>
                  </a:cubicBezTo>
                  <a:cubicBezTo>
                    <a:pt x="3325968" y="4240381"/>
                    <a:pt x="3306330" y="4260071"/>
                    <a:pt x="3282064" y="4260136"/>
                  </a:cubicBezTo>
                  <a:cubicBezTo>
                    <a:pt x="3257754" y="4260199"/>
                    <a:pt x="3237994" y="4240543"/>
                    <a:pt x="3237929" y="4216232"/>
                  </a:cubicBezTo>
                  <a:cubicBezTo>
                    <a:pt x="3237865" y="4191921"/>
                    <a:pt x="3257521" y="4172161"/>
                    <a:pt x="3281833" y="4172096"/>
                  </a:cubicBezTo>
                  <a:lnTo>
                    <a:pt x="3297849" y="4175286"/>
                  </a:lnTo>
                  <a:lnTo>
                    <a:pt x="3509218" y="3809165"/>
                  </a:lnTo>
                  <a:lnTo>
                    <a:pt x="3391243" y="3604837"/>
                  </a:lnTo>
                  <a:lnTo>
                    <a:pt x="2973463" y="3604837"/>
                  </a:lnTo>
                  <a:lnTo>
                    <a:pt x="2781087" y="3937940"/>
                  </a:lnTo>
                  <a:lnTo>
                    <a:pt x="2792972" y="3966632"/>
                  </a:lnTo>
                  <a:cubicBezTo>
                    <a:pt x="2792908" y="3990854"/>
                    <a:pt x="2773290" y="4010472"/>
                    <a:pt x="2749068" y="4010536"/>
                  </a:cubicBezTo>
                  <a:cubicBezTo>
                    <a:pt x="2724822" y="4010536"/>
                    <a:pt x="2705166" y="3990880"/>
                    <a:pt x="2705166" y="3966632"/>
                  </a:cubicBezTo>
                  <a:cubicBezTo>
                    <a:pt x="2705166" y="3960571"/>
                    <a:pt x="2706394" y="3954796"/>
                    <a:pt x="2708616" y="3949544"/>
                  </a:cubicBezTo>
                  <a:close/>
                  <a:moveTo>
                    <a:pt x="3173468" y="1671695"/>
                  </a:moveTo>
                  <a:lnTo>
                    <a:pt x="3195653" y="1671695"/>
                  </a:lnTo>
                  <a:lnTo>
                    <a:pt x="3197394" y="1674599"/>
                  </a:lnTo>
                  <a:lnTo>
                    <a:pt x="3491942" y="2184947"/>
                  </a:lnTo>
                  <a:lnTo>
                    <a:pt x="4080573" y="2184947"/>
                  </a:lnTo>
                  <a:lnTo>
                    <a:pt x="4374887" y="1675180"/>
                  </a:lnTo>
                  <a:lnTo>
                    <a:pt x="4080573" y="1165413"/>
                  </a:lnTo>
                  <a:lnTo>
                    <a:pt x="3491942" y="1165413"/>
                  </a:lnTo>
                  <a:lnTo>
                    <a:pt x="3482882" y="1180512"/>
                  </a:lnTo>
                  <a:lnTo>
                    <a:pt x="3482650" y="1146133"/>
                  </a:lnTo>
                  <a:lnTo>
                    <a:pt x="4091723" y="1146133"/>
                  </a:lnTo>
                  <a:lnTo>
                    <a:pt x="4093349" y="1149036"/>
                  </a:lnTo>
                  <a:lnTo>
                    <a:pt x="4397071" y="1675180"/>
                  </a:lnTo>
                  <a:lnTo>
                    <a:pt x="4091723" y="2204111"/>
                  </a:lnTo>
                  <a:lnTo>
                    <a:pt x="3480908" y="2204111"/>
                  </a:lnTo>
                  <a:lnTo>
                    <a:pt x="3479166" y="2201207"/>
                  </a:lnTo>
                  <a:close/>
                  <a:moveTo>
                    <a:pt x="2387085" y="4633209"/>
                  </a:moveTo>
                  <a:cubicBezTo>
                    <a:pt x="2396864" y="4609972"/>
                    <a:pt x="2419827" y="4593639"/>
                    <a:pt x="2446624" y="4593591"/>
                  </a:cubicBezTo>
                  <a:cubicBezTo>
                    <a:pt x="2482353" y="4593526"/>
                    <a:pt x="2511370" y="4622439"/>
                    <a:pt x="2511433" y="4658168"/>
                  </a:cubicBezTo>
                  <a:cubicBezTo>
                    <a:pt x="2511435" y="4658245"/>
                    <a:pt x="2511435" y="4658323"/>
                    <a:pt x="2511433" y="4658400"/>
                  </a:cubicBezTo>
                  <a:cubicBezTo>
                    <a:pt x="2511402" y="4676220"/>
                    <a:pt x="2504167" y="4692348"/>
                    <a:pt x="2492486" y="4704030"/>
                  </a:cubicBezTo>
                  <a:lnTo>
                    <a:pt x="2489760" y="4705869"/>
                  </a:lnTo>
                  <a:lnTo>
                    <a:pt x="2839198" y="5311142"/>
                  </a:lnTo>
                  <a:lnTo>
                    <a:pt x="3306636" y="5311142"/>
                  </a:lnTo>
                  <a:lnTo>
                    <a:pt x="3084034" y="4925538"/>
                  </a:lnTo>
                  <a:lnTo>
                    <a:pt x="3106335" y="4925538"/>
                  </a:lnTo>
                  <a:lnTo>
                    <a:pt x="3107960" y="4928442"/>
                  </a:lnTo>
                  <a:lnTo>
                    <a:pt x="3328906" y="5311142"/>
                  </a:lnTo>
                  <a:lnTo>
                    <a:pt x="3607738" y="5311142"/>
                  </a:lnTo>
                  <a:lnTo>
                    <a:pt x="3985667" y="4656596"/>
                  </a:lnTo>
                  <a:lnTo>
                    <a:pt x="3981266" y="4645973"/>
                  </a:lnTo>
                  <a:cubicBezTo>
                    <a:pt x="3981267" y="4631669"/>
                    <a:pt x="3992863" y="4620072"/>
                    <a:pt x="4007168" y="4620072"/>
                  </a:cubicBezTo>
                  <a:cubicBezTo>
                    <a:pt x="4021472" y="4620072"/>
                    <a:pt x="4033068" y="4631669"/>
                    <a:pt x="4033068" y="4645974"/>
                  </a:cubicBezTo>
                  <a:cubicBezTo>
                    <a:pt x="4033067" y="4646012"/>
                    <a:pt x="4033068" y="4646050"/>
                    <a:pt x="4033068" y="4646089"/>
                  </a:cubicBezTo>
                  <a:cubicBezTo>
                    <a:pt x="4033036" y="4653219"/>
                    <a:pt x="4030126" y="4659665"/>
                    <a:pt x="4025441" y="4664328"/>
                  </a:cubicBezTo>
                  <a:lnTo>
                    <a:pt x="4007167" y="4671873"/>
                  </a:lnTo>
                  <a:lnTo>
                    <a:pt x="4000598" y="4669152"/>
                  </a:lnTo>
                  <a:lnTo>
                    <a:pt x="3618773" y="5330306"/>
                  </a:lnTo>
                  <a:lnTo>
                    <a:pt x="3339970" y="5330307"/>
                  </a:lnTo>
                  <a:lnTo>
                    <a:pt x="3429221" y="5484900"/>
                  </a:lnTo>
                  <a:lnTo>
                    <a:pt x="4080339" y="5484900"/>
                  </a:lnTo>
                  <a:lnTo>
                    <a:pt x="4406013" y="4920893"/>
                  </a:lnTo>
                  <a:lnTo>
                    <a:pt x="4221487" y="4601293"/>
                  </a:lnTo>
                  <a:lnTo>
                    <a:pt x="4100468" y="4810873"/>
                  </a:lnTo>
                  <a:lnTo>
                    <a:pt x="4103006" y="4812577"/>
                  </a:lnTo>
                  <a:cubicBezTo>
                    <a:pt x="4114734" y="4824263"/>
                    <a:pt x="4122004" y="4840424"/>
                    <a:pt x="4122035" y="4858288"/>
                  </a:cubicBezTo>
                  <a:cubicBezTo>
                    <a:pt x="4122035" y="4858365"/>
                    <a:pt x="4122035" y="4858443"/>
                    <a:pt x="4122035" y="4858520"/>
                  </a:cubicBezTo>
                  <a:cubicBezTo>
                    <a:pt x="4121972" y="4894159"/>
                    <a:pt x="4093097" y="4923034"/>
                    <a:pt x="4057458" y="4923098"/>
                  </a:cubicBezTo>
                  <a:cubicBezTo>
                    <a:pt x="4021728" y="4923162"/>
                    <a:pt x="3992713" y="4894251"/>
                    <a:pt x="3992649" y="4858520"/>
                  </a:cubicBezTo>
                  <a:cubicBezTo>
                    <a:pt x="3992584" y="4822791"/>
                    <a:pt x="4021497" y="4793776"/>
                    <a:pt x="4057226" y="4793711"/>
                  </a:cubicBezTo>
                  <a:cubicBezTo>
                    <a:pt x="4066159" y="4793695"/>
                    <a:pt x="4074671" y="4795490"/>
                    <a:pt x="4082417" y="4798749"/>
                  </a:cubicBezTo>
                  <a:lnTo>
                    <a:pt x="4084485" y="4800138"/>
                  </a:lnTo>
                  <a:lnTo>
                    <a:pt x="4210366" y="4582032"/>
                  </a:lnTo>
                  <a:lnTo>
                    <a:pt x="4113426" y="4414131"/>
                  </a:lnTo>
                  <a:lnTo>
                    <a:pt x="4105542" y="4417397"/>
                  </a:lnTo>
                  <a:cubicBezTo>
                    <a:pt x="4105505" y="4417397"/>
                    <a:pt x="4105465" y="4417397"/>
                    <a:pt x="4105426" y="4417397"/>
                  </a:cubicBezTo>
                  <a:cubicBezTo>
                    <a:pt x="4081180" y="4417332"/>
                    <a:pt x="4061577" y="4397625"/>
                    <a:pt x="4061640" y="4373377"/>
                  </a:cubicBezTo>
                  <a:cubicBezTo>
                    <a:pt x="4061704" y="4349131"/>
                    <a:pt x="4081412" y="4329527"/>
                    <a:pt x="4105660" y="4329590"/>
                  </a:cubicBezTo>
                  <a:cubicBezTo>
                    <a:pt x="4129861" y="4329655"/>
                    <a:pt x="4149446" y="4349292"/>
                    <a:pt x="4149446" y="4373493"/>
                  </a:cubicBezTo>
                  <a:cubicBezTo>
                    <a:pt x="4149446" y="4385617"/>
                    <a:pt x="4144532" y="4396593"/>
                    <a:pt x="4136587" y="4404538"/>
                  </a:cubicBezTo>
                  <a:lnTo>
                    <a:pt x="4131291" y="4406732"/>
                  </a:lnTo>
                  <a:lnTo>
                    <a:pt x="4221440" y="4562846"/>
                  </a:lnTo>
                  <a:lnTo>
                    <a:pt x="4293119" y="4438652"/>
                  </a:lnTo>
                  <a:lnTo>
                    <a:pt x="4551492" y="4438652"/>
                  </a:lnTo>
                  <a:lnTo>
                    <a:pt x="4450516" y="4263747"/>
                  </a:lnTo>
                  <a:lnTo>
                    <a:pt x="4446897" y="4265246"/>
                  </a:lnTo>
                  <a:cubicBezTo>
                    <a:pt x="4432593" y="4265246"/>
                    <a:pt x="4420997" y="4253649"/>
                    <a:pt x="4420996" y="4239345"/>
                  </a:cubicBezTo>
                  <a:cubicBezTo>
                    <a:pt x="4420996" y="4225040"/>
                    <a:pt x="4432593" y="4213443"/>
                    <a:pt x="4446898" y="4213443"/>
                  </a:cubicBezTo>
                  <a:cubicBezTo>
                    <a:pt x="4461202" y="4213443"/>
                    <a:pt x="4472799" y="4225040"/>
                    <a:pt x="4472798" y="4239344"/>
                  </a:cubicBezTo>
                  <a:lnTo>
                    <a:pt x="4466872" y="4253653"/>
                  </a:lnTo>
                  <a:lnTo>
                    <a:pt x="4573666" y="4438652"/>
                  </a:lnTo>
                  <a:lnTo>
                    <a:pt x="4777914" y="4438652"/>
                  </a:lnTo>
                  <a:lnTo>
                    <a:pt x="4779541" y="4441556"/>
                  </a:lnTo>
                  <a:lnTo>
                    <a:pt x="4892482" y="4637146"/>
                  </a:lnTo>
                  <a:lnTo>
                    <a:pt x="5150745" y="4637146"/>
                  </a:lnTo>
                  <a:lnTo>
                    <a:pt x="5235134" y="4491033"/>
                  </a:lnTo>
                  <a:lnTo>
                    <a:pt x="5060267" y="4491033"/>
                  </a:lnTo>
                  <a:lnTo>
                    <a:pt x="5058524" y="4488130"/>
                  </a:lnTo>
                  <a:lnTo>
                    <a:pt x="4664905" y="3806234"/>
                  </a:lnTo>
                  <a:lnTo>
                    <a:pt x="4666530" y="3803330"/>
                  </a:lnTo>
                  <a:lnTo>
                    <a:pt x="5060267" y="3121434"/>
                  </a:lnTo>
                  <a:lnTo>
                    <a:pt x="5850992" y="3121434"/>
                  </a:lnTo>
                  <a:lnTo>
                    <a:pt x="5852618" y="3124337"/>
                  </a:lnTo>
                  <a:lnTo>
                    <a:pt x="6242289" y="3799265"/>
                  </a:lnTo>
                  <a:lnTo>
                    <a:pt x="6220106" y="3799265"/>
                  </a:lnTo>
                  <a:lnTo>
                    <a:pt x="6218364" y="3796362"/>
                  </a:lnTo>
                  <a:lnTo>
                    <a:pt x="5839842" y="3140715"/>
                  </a:lnTo>
                  <a:lnTo>
                    <a:pt x="5071301" y="3140715"/>
                  </a:lnTo>
                  <a:lnTo>
                    <a:pt x="4687089" y="3806233"/>
                  </a:lnTo>
                  <a:lnTo>
                    <a:pt x="5071301" y="4471754"/>
                  </a:lnTo>
                  <a:lnTo>
                    <a:pt x="5246269" y="4471753"/>
                  </a:lnTo>
                  <a:lnTo>
                    <a:pt x="5352347" y="4288086"/>
                  </a:lnTo>
                  <a:lnTo>
                    <a:pt x="5343647" y="4282220"/>
                  </a:lnTo>
                  <a:cubicBezTo>
                    <a:pt x="5331961" y="4270534"/>
                    <a:pt x="5324734" y="4254390"/>
                    <a:pt x="5324733" y="4236557"/>
                  </a:cubicBezTo>
                  <a:cubicBezTo>
                    <a:pt x="5324733" y="4200891"/>
                    <a:pt x="5353645" y="4171980"/>
                    <a:pt x="5389311" y="4171980"/>
                  </a:cubicBezTo>
                  <a:cubicBezTo>
                    <a:pt x="5424975" y="4171980"/>
                    <a:pt x="5453889" y="4200891"/>
                    <a:pt x="5453888" y="4236557"/>
                  </a:cubicBezTo>
                  <a:cubicBezTo>
                    <a:pt x="5453825" y="4272196"/>
                    <a:pt x="5424950" y="4301072"/>
                    <a:pt x="5389311" y="4301135"/>
                  </a:cubicBezTo>
                  <a:lnTo>
                    <a:pt x="5369279" y="4297091"/>
                  </a:lnTo>
                  <a:lnTo>
                    <a:pt x="5268443" y="4471754"/>
                  </a:lnTo>
                  <a:lnTo>
                    <a:pt x="5724801" y="4471753"/>
                  </a:lnTo>
                  <a:lnTo>
                    <a:pt x="5735227" y="4446582"/>
                  </a:lnTo>
                  <a:cubicBezTo>
                    <a:pt x="5744433" y="4437377"/>
                    <a:pt x="5757151" y="4431682"/>
                    <a:pt x="5771199" y="4431682"/>
                  </a:cubicBezTo>
                  <a:cubicBezTo>
                    <a:pt x="5799295" y="4431682"/>
                    <a:pt x="5822070" y="4454459"/>
                    <a:pt x="5822070" y="4482555"/>
                  </a:cubicBezTo>
                  <a:cubicBezTo>
                    <a:pt x="5822007" y="4510624"/>
                    <a:pt x="5799268" y="4533363"/>
                    <a:pt x="5771199" y="4533426"/>
                  </a:cubicBezTo>
                  <a:cubicBezTo>
                    <a:pt x="5757151" y="4533426"/>
                    <a:pt x="5744432" y="4527732"/>
                    <a:pt x="5735227" y="4518527"/>
                  </a:cubicBezTo>
                  <a:lnTo>
                    <a:pt x="5723838" y="4491033"/>
                  </a:lnTo>
                  <a:lnTo>
                    <a:pt x="5257312" y="4491033"/>
                  </a:lnTo>
                  <a:lnTo>
                    <a:pt x="5161895" y="4656310"/>
                  </a:lnTo>
                  <a:lnTo>
                    <a:pt x="4903547" y="4656310"/>
                  </a:lnTo>
                  <a:lnTo>
                    <a:pt x="5020312" y="4858522"/>
                  </a:lnTo>
                  <a:lnTo>
                    <a:pt x="5016364" y="4865258"/>
                  </a:lnTo>
                  <a:lnTo>
                    <a:pt x="4994062" y="4865258"/>
                  </a:lnTo>
                  <a:lnTo>
                    <a:pt x="4998012" y="4858405"/>
                  </a:lnTo>
                  <a:lnTo>
                    <a:pt x="4881314" y="4656310"/>
                  </a:lnTo>
                  <a:lnTo>
                    <a:pt x="4677099" y="4656310"/>
                  </a:lnTo>
                  <a:lnTo>
                    <a:pt x="4675474" y="4653406"/>
                  </a:lnTo>
                  <a:lnTo>
                    <a:pt x="4562623" y="4457933"/>
                  </a:lnTo>
                  <a:lnTo>
                    <a:pt x="4304268" y="4457933"/>
                  </a:lnTo>
                  <a:lnTo>
                    <a:pt x="4232564" y="4582109"/>
                  </a:lnTo>
                  <a:lnTo>
                    <a:pt x="4428196" y="4920892"/>
                  </a:lnTo>
                  <a:lnTo>
                    <a:pt x="4091489" y="5504063"/>
                  </a:lnTo>
                  <a:lnTo>
                    <a:pt x="3418071" y="5504064"/>
                  </a:lnTo>
                  <a:lnTo>
                    <a:pt x="3416329" y="5501160"/>
                  </a:lnTo>
                  <a:lnTo>
                    <a:pt x="3317699" y="5330307"/>
                  </a:lnTo>
                  <a:lnTo>
                    <a:pt x="2828165" y="5330306"/>
                  </a:lnTo>
                  <a:lnTo>
                    <a:pt x="2826422" y="5327403"/>
                  </a:lnTo>
                  <a:lnTo>
                    <a:pt x="2473754" y="4716671"/>
                  </a:lnTo>
                  <a:lnTo>
                    <a:pt x="2471973" y="4717873"/>
                  </a:lnTo>
                  <a:cubicBezTo>
                    <a:pt x="2464253" y="4721145"/>
                    <a:pt x="2455766" y="4722962"/>
                    <a:pt x="2446856" y="4722978"/>
                  </a:cubicBezTo>
                  <a:cubicBezTo>
                    <a:pt x="2411126" y="4723042"/>
                    <a:pt x="2382111" y="4694130"/>
                    <a:pt x="2382047" y="4658400"/>
                  </a:cubicBezTo>
                  <a:cubicBezTo>
                    <a:pt x="2382031" y="4649468"/>
                    <a:pt x="2383825" y="4640955"/>
                    <a:pt x="2387085" y="4633209"/>
                  </a:cubicBezTo>
                  <a:close/>
                  <a:moveTo>
                    <a:pt x="2464394" y="3785328"/>
                  </a:moveTo>
                  <a:lnTo>
                    <a:pt x="2466019" y="3782425"/>
                  </a:lnTo>
                  <a:lnTo>
                    <a:pt x="2818153" y="3172506"/>
                  </a:lnTo>
                  <a:lnTo>
                    <a:pt x="2809099" y="3166401"/>
                  </a:lnTo>
                  <a:cubicBezTo>
                    <a:pt x="2797413" y="3154715"/>
                    <a:pt x="2790185" y="3138570"/>
                    <a:pt x="2790185" y="3120738"/>
                  </a:cubicBezTo>
                  <a:cubicBezTo>
                    <a:pt x="2790185" y="3085072"/>
                    <a:pt x="2819097" y="3056160"/>
                    <a:pt x="2854762" y="3056160"/>
                  </a:cubicBezTo>
                  <a:cubicBezTo>
                    <a:pt x="2890426" y="3056160"/>
                    <a:pt x="2919340" y="3085072"/>
                    <a:pt x="2919340" y="3120738"/>
                  </a:cubicBezTo>
                  <a:cubicBezTo>
                    <a:pt x="2919275" y="3156377"/>
                    <a:pt x="2890401" y="3185252"/>
                    <a:pt x="2854762" y="3185316"/>
                  </a:cubicBezTo>
                  <a:lnTo>
                    <a:pt x="2835224" y="3181371"/>
                  </a:lnTo>
                  <a:lnTo>
                    <a:pt x="2486578" y="3785328"/>
                  </a:lnTo>
                  <a:lnTo>
                    <a:pt x="2870791" y="4450846"/>
                  </a:lnTo>
                  <a:lnTo>
                    <a:pt x="3613895" y="4450846"/>
                  </a:lnTo>
                  <a:lnTo>
                    <a:pt x="3613895" y="4470127"/>
                  </a:lnTo>
                  <a:lnTo>
                    <a:pt x="2859641" y="4470127"/>
                  </a:lnTo>
                  <a:lnTo>
                    <a:pt x="2858014" y="4467224"/>
                  </a:lnTo>
                  <a:close/>
                  <a:moveTo>
                    <a:pt x="2675316" y="2548369"/>
                  </a:moveTo>
                  <a:cubicBezTo>
                    <a:pt x="2675316" y="2534064"/>
                    <a:pt x="2686913" y="2522468"/>
                    <a:pt x="2701218" y="2522468"/>
                  </a:cubicBezTo>
                  <a:cubicBezTo>
                    <a:pt x="2715522" y="2522468"/>
                    <a:pt x="2727119" y="2534064"/>
                    <a:pt x="2727118" y="2548369"/>
                  </a:cubicBezTo>
                  <a:cubicBezTo>
                    <a:pt x="2727119" y="2548408"/>
                    <a:pt x="2727119" y="2548446"/>
                    <a:pt x="2727118" y="2548485"/>
                  </a:cubicBezTo>
                  <a:lnTo>
                    <a:pt x="2721772" y="2561270"/>
                  </a:lnTo>
                  <a:lnTo>
                    <a:pt x="3042687" y="3117253"/>
                  </a:lnTo>
                  <a:lnTo>
                    <a:pt x="2719612" y="3676883"/>
                  </a:lnTo>
                  <a:lnTo>
                    <a:pt x="2722339" y="3678722"/>
                  </a:lnTo>
                  <a:cubicBezTo>
                    <a:pt x="2734047" y="3690429"/>
                    <a:pt x="2741288" y="3706602"/>
                    <a:pt x="2741288" y="3724467"/>
                  </a:cubicBezTo>
                  <a:cubicBezTo>
                    <a:pt x="2741224" y="3760171"/>
                    <a:pt x="2712297" y="3789097"/>
                    <a:pt x="2676594" y="3789162"/>
                  </a:cubicBezTo>
                  <a:cubicBezTo>
                    <a:pt x="2640864" y="3789162"/>
                    <a:pt x="2611900" y="3760197"/>
                    <a:pt x="2611900" y="3724467"/>
                  </a:cubicBezTo>
                  <a:cubicBezTo>
                    <a:pt x="2611900" y="3688738"/>
                    <a:pt x="2640864" y="3659774"/>
                    <a:pt x="2676594" y="3659774"/>
                  </a:cubicBezTo>
                  <a:cubicBezTo>
                    <a:pt x="2685526" y="3659774"/>
                    <a:pt x="2694036" y="3661584"/>
                    <a:pt x="2701775" y="3664857"/>
                  </a:cubicBezTo>
                  <a:lnTo>
                    <a:pt x="2703643" y="3666117"/>
                  </a:lnTo>
                  <a:lnTo>
                    <a:pt x="3020504" y="3117253"/>
                  </a:lnTo>
                  <a:lnTo>
                    <a:pt x="2705910" y="2572332"/>
                  </a:lnTo>
                  <a:lnTo>
                    <a:pt x="2701217" y="2574270"/>
                  </a:lnTo>
                  <a:cubicBezTo>
                    <a:pt x="2686913" y="2574269"/>
                    <a:pt x="2675317" y="2562674"/>
                    <a:pt x="2675316" y="2548369"/>
                  </a:cubicBezTo>
                  <a:close/>
                  <a:moveTo>
                    <a:pt x="2670553" y="2409574"/>
                  </a:moveTo>
                  <a:cubicBezTo>
                    <a:pt x="2670553" y="2395269"/>
                    <a:pt x="2682150" y="2383673"/>
                    <a:pt x="2696455" y="2383673"/>
                  </a:cubicBezTo>
                  <a:cubicBezTo>
                    <a:pt x="2710759" y="2383673"/>
                    <a:pt x="2722354" y="2395269"/>
                    <a:pt x="2722354" y="2409574"/>
                  </a:cubicBezTo>
                  <a:cubicBezTo>
                    <a:pt x="2722419" y="2423814"/>
                    <a:pt x="2710927" y="2435410"/>
                    <a:pt x="2696688" y="2435474"/>
                  </a:cubicBezTo>
                  <a:cubicBezTo>
                    <a:pt x="2696609" y="2435475"/>
                    <a:pt x="2696531" y="2435475"/>
                    <a:pt x="2696455" y="2435474"/>
                  </a:cubicBezTo>
                  <a:cubicBezTo>
                    <a:pt x="2682150" y="2435474"/>
                    <a:pt x="2670554" y="2423878"/>
                    <a:pt x="2670553" y="2409574"/>
                  </a:cubicBezTo>
                  <a:close/>
                  <a:moveTo>
                    <a:pt x="2460097" y="2635595"/>
                  </a:moveTo>
                  <a:lnTo>
                    <a:pt x="2744424" y="2143250"/>
                  </a:lnTo>
                  <a:lnTo>
                    <a:pt x="3260114" y="2143250"/>
                  </a:lnTo>
                  <a:lnTo>
                    <a:pt x="3260114" y="2162414"/>
                  </a:lnTo>
                  <a:lnTo>
                    <a:pt x="2755574" y="2162414"/>
                  </a:lnTo>
                  <a:lnTo>
                    <a:pt x="2482281" y="2635595"/>
                  </a:lnTo>
                  <a:lnTo>
                    <a:pt x="2746515" y="3093096"/>
                  </a:lnTo>
                  <a:lnTo>
                    <a:pt x="2746515" y="3108428"/>
                  </a:lnTo>
                  <a:lnTo>
                    <a:pt x="2733042" y="3108428"/>
                  </a:lnTo>
                  <a:lnTo>
                    <a:pt x="2731415" y="3105523"/>
                  </a:lnTo>
                  <a:close/>
                  <a:moveTo>
                    <a:pt x="2238024" y="2635595"/>
                  </a:moveTo>
                  <a:lnTo>
                    <a:pt x="2577869" y="2047109"/>
                  </a:lnTo>
                  <a:lnTo>
                    <a:pt x="2577059" y="2046778"/>
                  </a:lnTo>
                  <a:cubicBezTo>
                    <a:pt x="2572351" y="2042112"/>
                    <a:pt x="2569423" y="2035650"/>
                    <a:pt x="2569391" y="2028498"/>
                  </a:cubicBezTo>
                  <a:cubicBezTo>
                    <a:pt x="2569327" y="2014193"/>
                    <a:pt x="2580871" y="2002545"/>
                    <a:pt x="2595175" y="2002480"/>
                  </a:cubicBezTo>
                  <a:cubicBezTo>
                    <a:pt x="2609480" y="2002417"/>
                    <a:pt x="2621128" y="2013961"/>
                    <a:pt x="2621192" y="2028264"/>
                  </a:cubicBezTo>
                  <a:cubicBezTo>
                    <a:pt x="2621192" y="2028303"/>
                    <a:pt x="2621192" y="2028343"/>
                    <a:pt x="2621192" y="2028380"/>
                  </a:cubicBezTo>
                  <a:cubicBezTo>
                    <a:pt x="2621192" y="2035510"/>
                    <a:pt x="2618311" y="2041969"/>
                    <a:pt x="2613647" y="2046654"/>
                  </a:cubicBezTo>
                  <a:lnTo>
                    <a:pt x="2596072" y="2054004"/>
                  </a:lnTo>
                  <a:lnTo>
                    <a:pt x="2260208" y="2635595"/>
                  </a:lnTo>
                  <a:lnTo>
                    <a:pt x="2553161" y="3143031"/>
                  </a:lnTo>
                  <a:lnTo>
                    <a:pt x="2577638" y="3138044"/>
                  </a:lnTo>
                  <a:cubicBezTo>
                    <a:pt x="2613367" y="3137979"/>
                    <a:pt x="2642384" y="3166892"/>
                    <a:pt x="2642447" y="3202621"/>
                  </a:cubicBezTo>
                  <a:cubicBezTo>
                    <a:pt x="2642449" y="3202698"/>
                    <a:pt x="2642449" y="3202776"/>
                    <a:pt x="2642447" y="3202853"/>
                  </a:cubicBezTo>
                  <a:cubicBezTo>
                    <a:pt x="2642447" y="3238519"/>
                    <a:pt x="2613536" y="3267431"/>
                    <a:pt x="2577870" y="3267430"/>
                  </a:cubicBezTo>
                  <a:cubicBezTo>
                    <a:pt x="2542140" y="3267495"/>
                    <a:pt x="2513125" y="3238583"/>
                    <a:pt x="2513061" y="3202853"/>
                  </a:cubicBezTo>
                  <a:cubicBezTo>
                    <a:pt x="2513028" y="3184988"/>
                    <a:pt x="2520240" y="3168802"/>
                    <a:pt x="2531927" y="3157074"/>
                  </a:cubicBezTo>
                  <a:lnTo>
                    <a:pt x="2537106" y="3153569"/>
                  </a:lnTo>
                  <a:close/>
                  <a:moveTo>
                    <a:pt x="2511433" y="874233"/>
                  </a:moveTo>
                  <a:lnTo>
                    <a:pt x="2773161" y="420755"/>
                  </a:lnTo>
                  <a:lnTo>
                    <a:pt x="2772336" y="420413"/>
                  </a:lnTo>
                  <a:cubicBezTo>
                    <a:pt x="2767648" y="415726"/>
                    <a:pt x="2764749" y="409252"/>
                    <a:pt x="2764748" y="402099"/>
                  </a:cubicBezTo>
                  <a:cubicBezTo>
                    <a:pt x="2764748" y="387795"/>
                    <a:pt x="2776345" y="376198"/>
                    <a:pt x="2790650" y="376197"/>
                  </a:cubicBezTo>
                  <a:cubicBezTo>
                    <a:pt x="2804954" y="376197"/>
                    <a:pt x="2816550" y="387794"/>
                    <a:pt x="2816550" y="402099"/>
                  </a:cubicBezTo>
                  <a:cubicBezTo>
                    <a:pt x="2816550" y="409251"/>
                    <a:pt x="2813651" y="415726"/>
                    <a:pt x="2808964" y="420413"/>
                  </a:cubicBezTo>
                  <a:lnTo>
                    <a:pt x="2791327" y="427718"/>
                  </a:lnTo>
                  <a:lnTo>
                    <a:pt x="2533617" y="874233"/>
                  </a:lnTo>
                  <a:lnTo>
                    <a:pt x="2802147" y="1339515"/>
                  </a:lnTo>
                  <a:lnTo>
                    <a:pt x="2796573" y="1339747"/>
                  </a:lnTo>
                  <a:lnTo>
                    <a:pt x="2796573" y="1345554"/>
                  </a:lnTo>
                  <a:lnTo>
                    <a:pt x="2783564" y="1345555"/>
                  </a:lnTo>
                  <a:lnTo>
                    <a:pt x="2781822" y="1342651"/>
                  </a:lnTo>
                  <a:close/>
                  <a:moveTo>
                    <a:pt x="2202634" y="1525584"/>
                  </a:moveTo>
                  <a:lnTo>
                    <a:pt x="2306086" y="1704796"/>
                  </a:lnTo>
                  <a:lnTo>
                    <a:pt x="2488056" y="1704796"/>
                  </a:lnTo>
                  <a:lnTo>
                    <a:pt x="2384602" y="1525584"/>
                  </a:lnTo>
                  <a:close/>
                  <a:moveTo>
                    <a:pt x="2166714" y="1141605"/>
                  </a:moveTo>
                  <a:cubicBezTo>
                    <a:pt x="2166906" y="1127302"/>
                    <a:pt x="2178657" y="1115863"/>
                    <a:pt x="2192961" y="1116056"/>
                  </a:cubicBezTo>
                  <a:cubicBezTo>
                    <a:pt x="2207127" y="1116247"/>
                    <a:pt x="2218511" y="1127784"/>
                    <a:pt x="2218512" y="1141952"/>
                  </a:cubicBezTo>
                  <a:cubicBezTo>
                    <a:pt x="2218579" y="1156192"/>
                    <a:pt x="2207089" y="1167789"/>
                    <a:pt x="2192849" y="1167857"/>
                  </a:cubicBezTo>
                  <a:cubicBezTo>
                    <a:pt x="2192654" y="1167858"/>
                    <a:pt x="2192459" y="1167856"/>
                    <a:pt x="2192263" y="1167852"/>
                  </a:cubicBezTo>
                  <a:cubicBezTo>
                    <a:pt x="2177960" y="1167660"/>
                    <a:pt x="2166521" y="1155909"/>
                    <a:pt x="2166714" y="1141605"/>
                  </a:cubicBezTo>
                  <a:close/>
                  <a:moveTo>
                    <a:pt x="1586559" y="2413407"/>
                  </a:moveTo>
                  <a:cubicBezTo>
                    <a:pt x="1586496" y="2389096"/>
                    <a:pt x="1606151" y="2369336"/>
                    <a:pt x="1630463" y="2369271"/>
                  </a:cubicBezTo>
                  <a:cubicBezTo>
                    <a:pt x="1654774" y="2369208"/>
                    <a:pt x="1674534" y="2388862"/>
                    <a:pt x="1674598" y="2413175"/>
                  </a:cubicBezTo>
                  <a:cubicBezTo>
                    <a:pt x="1674599" y="2413252"/>
                    <a:pt x="1674599" y="2413328"/>
                    <a:pt x="1674598" y="2413406"/>
                  </a:cubicBezTo>
                  <a:cubicBezTo>
                    <a:pt x="1674534" y="2437627"/>
                    <a:pt x="1654916" y="2457246"/>
                    <a:pt x="1630695" y="2457309"/>
                  </a:cubicBezTo>
                  <a:cubicBezTo>
                    <a:pt x="1606384" y="2457373"/>
                    <a:pt x="1586625" y="2437717"/>
                    <a:pt x="1586559" y="2413407"/>
                  </a:cubicBezTo>
                  <a:close/>
                  <a:moveTo>
                    <a:pt x="1741151" y="25902"/>
                  </a:moveTo>
                  <a:cubicBezTo>
                    <a:pt x="1741151" y="11597"/>
                    <a:pt x="1752747" y="1"/>
                    <a:pt x="1767052" y="0"/>
                  </a:cubicBezTo>
                  <a:cubicBezTo>
                    <a:pt x="1781357" y="0"/>
                    <a:pt x="1792952" y="11597"/>
                    <a:pt x="1792951" y="25901"/>
                  </a:cubicBezTo>
                  <a:cubicBezTo>
                    <a:pt x="1792951" y="40206"/>
                    <a:pt x="1781356" y="51802"/>
                    <a:pt x="1767052" y="51802"/>
                  </a:cubicBezTo>
                  <a:cubicBezTo>
                    <a:pt x="1752747" y="51803"/>
                    <a:pt x="1741150" y="40206"/>
                    <a:pt x="1741151" y="25902"/>
                  </a:cubicBezTo>
                  <a:close/>
                  <a:moveTo>
                    <a:pt x="1341838" y="1302350"/>
                  </a:moveTo>
                  <a:cubicBezTo>
                    <a:pt x="1341775" y="1278039"/>
                    <a:pt x="1361430" y="1258279"/>
                    <a:pt x="1385741" y="1258214"/>
                  </a:cubicBezTo>
                  <a:cubicBezTo>
                    <a:pt x="1410053" y="1258151"/>
                    <a:pt x="1429813" y="1277806"/>
                    <a:pt x="1429876" y="1302117"/>
                  </a:cubicBezTo>
                  <a:cubicBezTo>
                    <a:pt x="1429877" y="1302156"/>
                    <a:pt x="1429878" y="1302195"/>
                    <a:pt x="1429877" y="1302234"/>
                  </a:cubicBezTo>
                  <a:cubicBezTo>
                    <a:pt x="1429877" y="1326499"/>
                    <a:pt x="1410239" y="1346189"/>
                    <a:pt x="1385974" y="1346253"/>
                  </a:cubicBezTo>
                  <a:cubicBezTo>
                    <a:pt x="1361663" y="1346317"/>
                    <a:pt x="1341903" y="1326661"/>
                    <a:pt x="1341838" y="1302350"/>
                  </a:cubicBezTo>
                  <a:close/>
                  <a:moveTo>
                    <a:pt x="874350" y="3033976"/>
                  </a:moveTo>
                  <a:lnTo>
                    <a:pt x="1116633" y="2614107"/>
                  </a:lnTo>
                  <a:lnTo>
                    <a:pt x="1601426" y="2614106"/>
                  </a:lnTo>
                  <a:lnTo>
                    <a:pt x="1845218" y="3036415"/>
                  </a:lnTo>
                  <a:lnTo>
                    <a:pt x="1823034" y="3036415"/>
                  </a:lnTo>
                  <a:lnTo>
                    <a:pt x="1590277" y="2633386"/>
                  </a:lnTo>
                  <a:lnTo>
                    <a:pt x="1127782" y="2633387"/>
                  </a:lnTo>
                  <a:lnTo>
                    <a:pt x="896534" y="3033976"/>
                  </a:lnTo>
                  <a:lnTo>
                    <a:pt x="1130569" y="3439327"/>
                  </a:lnTo>
                  <a:lnTo>
                    <a:pt x="1108386" y="3439327"/>
                  </a:lnTo>
                  <a:close/>
                  <a:moveTo>
                    <a:pt x="846474" y="2802613"/>
                  </a:moveTo>
                  <a:cubicBezTo>
                    <a:pt x="846538" y="2778367"/>
                    <a:pt x="866246" y="2758763"/>
                    <a:pt x="890493" y="2758826"/>
                  </a:cubicBezTo>
                  <a:cubicBezTo>
                    <a:pt x="914694" y="2758891"/>
                    <a:pt x="934280" y="2778528"/>
                    <a:pt x="934280" y="2802729"/>
                  </a:cubicBezTo>
                  <a:cubicBezTo>
                    <a:pt x="934280" y="2826976"/>
                    <a:pt x="914623" y="2846633"/>
                    <a:pt x="890377" y="2846632"/>
                  </a:cubicBezTo>
                  <a:cubicBezTo>
                    <a:pt x="890338" y="2846633"/>
                    <a:pt x="890300" y="2846632"/>
                    <a:pt x="890260" y="2846632"/>
                  </a:cubicBezTo>
                  <a:cubicBezTo>
                    <a:pt x="866014" y="2846568"/>
                    <a:pt x="846410" y="2826860"/>
                    <a:pt x="846474" y="2802613"/>
                  </a:cubicBezTo>
                  <a:close/>
                  <a:moveTo>
                    <a:pt x="1251256" y="533420"/>
                  </a:moveTo>
                  <a:cubicBezTo>
                    <a:pt x="1261101" y="510260"/>
                    <a:pt x="1284081" y="494037"/>
                    <a:pt x="1310829" y="494086"/>
                  </a:cubicBezTo>
                  <a:cubicBezTo>
                    <a:pt x="1346449" y="494150"/>
                    <a:pt x="1375291" y="523044"/>
                    <a:pt x="1375291" y="558664"/>
                  </a:cubicBezTo>
                  <a:cubicBezTo>
                    <a:pt x="1375227" y="594348"/>
                    <a:pt x="1346282" y="623241"/>
                    <a:pt x="1310598" y="623241"/>
                  </a:cubicBezTo>
                  <a:cubicBezTo>
                    <a:pt x="1274931" y="623176"/>
                    <a:pt x="1246071" y="594213"/>
                    <a:pt x="1246136" y="558547"/>
                  </a:cubicBezTo>
                  <a:cubicBezTo>
                    <a:pt x="1246152" y="549631"/>
                    <a:pt x="1247975" y="541140"/>
                    <a:pt x="1251256" y="533420"/>
                  </a:cubicBezTo>
                  <a:close/>
                  <a:moveTo>
                    <a:pt x="1075051" y="1247296"/>
                  </a:moveTo>
                  <a:cubicBezTo>
                    <a:pt x="1074988" y="1222985"/>
                    <a:pt x="1094643" y="1203225"/>
                    <a:pt x="1118953" y="1203160"/>
                  </a:cubicBezTo>
                  <a:cubicBezTo>
                    <a:pt x="1143265" y="1203097"/>
                    <a:pt x="1163026" y="1222752"/>
                    <a:pt x="1163089" y="1247063"/>
                  </a:cubicBezTo>
                  <a:cubicBezTo>
                    <a:pt x="1163089" y="1247102"/>
                    <a:pt x="1163091" y="1247141"/>
                    <a:pt x="1163090" y="1247180"/>
                  </a:cubicBezTo>
                  <a:lnTo>
                    <a:pt x="1151208" y="1275919"/>
                  </a:lnTo>
                  <a:lnTo>
                    <a:pt x="1403397" y="1712811"/>
                  </a:lnTo>
                  <a:lnTo>
                    <a:pt x="1158252" y="2137380"/>
                  </a:lnTo>
                  <a:lnTo>
                    <a:pt x="1160668" y="2139003"/>
                  </a:lnTo>
                  <a:cubicBezTo>
                    <a:pt x="1172397" y="2150689"/>
                    <a:pt x="1179667" y="2166849"/>
                    <a:pt x="1179698" y="2184714"/>
                  </a:cubicBezTo>
                  <a:cubicBezTo>
                    <a:pt x="1179699" y="2184792"/>
                    <a:pt x="1179699" y="2184868"/>
                    <a:pt x="1179699" y="2184946"/>
                  </a:cubicBezTo>
                  <a:cubicBezTo>
                    <a:pt x="1179635" y="2220585"/>
                    <a:pt x="1150759" y="2249460"/>
                    <a:pt x="1115120" y="2249523"/>
                  </a:cubicBezTo>
                  <a:cubicBezTo>
                    <a:pt x="1079391" y="2249588"/>
                    <a:pt x="1050376" y="2220675"/>
                    <a:pt x="1050311" y="2184945"/>
                  </a:cubicBezTo>
                  <a:cubicBezTo>
                    <a:pt x="1050247" y="2149216"/>
                    <a:pt x="1079159" y="2120201"/>
                    <a:pt x="1114889" y="2120136"/>
                  </a:cubicBezTo>
                  <a:cubicBezTo>
                    <a:pt x="1123821" y="2120120"/>
                    <a:pt x="1132334" y="2121915"/>
                    <a:pt x="1140080" y="2125175"/>
                  </a:cubicBezTo>
                  <a:lnTo>
                    <a:pt x="1142267" y="2126644"/>
                  </a:lnTo>
                  <a:lnTo>
                    <a:pt x="1381213" y="1712811"/>
                  </a:lnTo>
                  <a:lnTo>
                    <a:pt x="1134227" y="1284934"/>
                  </a:lnTo>
                  <a:lnTo>
                    <a:pt x="1119186" y="1291198"/>
                  </a:lnTo>
                  <a:cubicBezTo>
                    <a:pt x="1094875" y="1291263"/>
                    <a:pt x="1075115" y="1271606"/>
                    <a:pt x="1075051" y="1247296"/>
                  </a:cubicBezTo>
                  <a:close/>
                  <a:moveTo>
                    <a:pt x="612091" y="426141"/>
                  </a:moveTo>
                  <a:cubicBezTo>
                    <a:pt x="612091" y="401830"/>
                    <a:pt x="631800" y="382121"/>
                    <a:pt x="656111" y="382122"/>
                  </a:cubicBezTo>
                  <a:cubicBezTo>
                    <a:pt x="668267" y="382122"/>
                    <a:pt x="679271" y="387049"/>
                    <a:pt x="687237" y="395015"/>
                  </a:cubicBezTo>
                  <a:lnTo>
                    <a:pt x="696185" y="416617"/>
                  </a:lnTo>
                  <a:lnTo>
                    <a:pt x="1141836" y="416616"/>
                  </a:lnTo>
                  <a:lnTo>
                    <a:pt x="1371922" y="18002"/>
                  </a:lnTo>
                  <a:lnTo>
                    <a:pt x="1371923" y="37400"/>
                  </a:lnTo>
                  <a:lnTo>
                    <a:pt x="1382956" y="37399"/>
                  </a:lnTo>
                  <a:lnTo>
                    <a:pt x="1152870" y="435897"/>
                  </a:lnTo>
                  <a:lnTo>
                    <a:pt x="696137" y="435897"/>
                  </a:lnTo>
                  <a:lnTo>
                    <a:pt x="687271" y="457302"/>
                  </a:lnTo>
                  <a:cubicBezTo>
                    <a:pt x="679326" y="465247"/>
                    <a:pt x="668351" y="470161"/>
                    <a:pt x="656226" y="470161"/>
                  </a:cubicBezTo>
                  <a:cubicBezTo>
                    <a:pt x="656188" y="470161"/>
                    <a:pt x="656149" y="470161"/>
                    <a:pt x="656111" y="470161"/>
                  </a:cubicBezTo>
                  <a:lnTo>
                    <a:pt x="656111" y="470160"/>
                  </a:lnTo>
                  <a:cubicBezTo>
                    <a:pt x="631799" y="470160"/>
                    <a:pt x="612091" y="450452"/>
                    <a:pt x="612091" y="426141"/>
                  </a:cubicBezTo>
                  <a:close/>
                  <a:moveTo>
                    <a:pt x="322771" y="1034285"/>
                  </a:moveTo>
                  <a:cubicBezTo>
                    <a:pt x="322707" y="1009974"/>
                    <a:pt x="342362" y="990214"/>
                    <a:pt x="366674" y="990149"/>
                  </a:cubicBezTo>
                  <a:lnTo>
                    <a:pt x="383702" y="993540"/>
                  </a:lnTo>
                  <a:lnTo>
                    <a:pt x="580268" y="653208"/>
                  </a:lnTo>
                  <a:lnTo>
                    <a:pt x="1020231" y="653208"/>
                  </a:lnTo>
                  <a:lnTo>
                    <a:pt x="1141390" y="863082"/>
                  </a:lnTo>
                  <a:lnTo>
                    <a:pt x="1619779" y="863083"/>
                  </a:lnTo>
                  <a:lnTo>
                    <a:pt x="1862177" y="1282837"/>
                  </a:lnTo>
                  <a:lnTo>
                    <a:pt x="1858227" y="1289573"/>
                  </a:lnTo>
                  <a:lnTo>
                    <a:pt x="1836045" y="1289573"/>
                  </a:lnTo>
                  <a:lnTo>
                    <a:pt x="1839993" y="1282837"/>
                  </a:lnTo>
                  <a:lnTo>
                    <a:pt x="1608745" y="882247"/>
                  </a:lnTo>
                  <a:lnTo>
                    <a:pt x="1152453" y="882247"/>
                  </a:lnTo>
                  <a:lnTo>
                    <a:pt x="1229294" y="1015352"/>
                  </a:lnTo>
                  <a:lnTo>
                    <a:pt x="1206994" y="1015352"/>
                  </a:lnTo>
                  <a:lnTo>
                    <a:pt x="1138147" y="896082"/>
                  </a:lnTo>
                  <a:lnTo>
                    <a:pt x="931474" y="1254103"/>
                  </a:lnTo>
                  <a:lnTo>
                    <a:pt x="943803" y="1283649"/>
                  </a:lnTo>
                  <a:cubicBezTo>
                    <a:pt x="943804" y="1283689"/>
                    <a:pt x="943805" y="1283728"/>
                    <a:pt x="943805" y="1283767"/>
                  </a:cubicBezTo>
                  <a:cubicBezTo>
                    <a:pt x="943805" y="1308032"/>
                    <a:pt x="924166" y="1327722"/>
                    <a:pt x="899901" y="1327785"/>
                  </a:cubicBezTo>
                  <a:cubicBezTo>
                    <a:pt x="875590" y="1327850"/>
                    <a:pt x="855831" y="1308193"/>
                    <a:pt x="855765" y="1283883"/>
                  </a:cubicBezTo>
                  <a:cubicBezTo>
                    <a:pt x="855702" y="1259572"/>
                    <a:pt x="875357" y="1239812"/>
                    <a:pt x="899669" y="1239747"/>
                  </a:cubicBezTo>
                  <a:lnTo>
                    <a:pt x="915687" y="1242937"/>
                  </a:lnTo>
                  <a:lnTo>
                    <a:pt x="1127041" y="876842"/>
                  </a:lnTo>
                  <a:lnTo>
                    <a:pt x="1009081" y="672487"/>
                  </a:lnTo>
                  <a:lnTo>
                    <a:pt x="591302" y="672488"/>
                  </a:lnTo>
                  <a:lnTo>
                    <a:pt x="398929" y="1005585"/>
                  </a:lnTo>
                  <a:lnTo>
                    <a:pt x="410809" y="1034053"/>
                  </a:lnTo>
                  <a:cubicBezTo>
                    <a:pt x="410810" y="1034130"/>
                    <a:pt x="410810" y="1034207"/>
                    <a:pt x="410809" y="1034284"/>
                  </a:cubicBezTo>
                  <a:cubicBezTo>
                    <a:pt x="410808" y="1058532"/>
                    <a:pt x="391153" y="1078187"/>
                    <a:pt x="366906" y="1078187"/>
                  </a:cubicBezTo>
                  <a:cubicBezTo>
                    <a:pt x="342596" y="1078252"/>
                    <a:pt x="322835" y="1058595"/>
                    <a:pt x="322771" y="1034285"/>
                  </a:cubicBezTo>
                  <a:close/>
                  <a:moveTo>
                    <a:pt x="5083" y="1700753"/>
                  </a:moveTo>
                  <a:cubicBezTo>
                    <a:pt x="14906" y="1677534"/>
                    <a:pt x="37895" y="1661241"/>
                    <a:pt x="64693" y="1661241"/>
                  </a:cubicBezTo>
                  <a:cubicBezTo>
                    <a:pt x="100422" y="1661241"/>
                    <a:pt x="129387" y="1690206"/>
                    <a:pt x="129387" y="1725935"/>
                  </a:cubicBezTo>
                  <a:cubicBezTo>
                    <a:pt x="129387" y="1725974"/>
                    <a:pt x="129386" y="1726013"/>
                    <a:pt x="129386" y="1726052"/>
                  </a:cubicBezTo>
                  <a:cubicBezTo>
                    <a:pt x="129354" y="1743893"/>
                    <a:pt x="122102" y="1760038"/>
                    <a:pt x="110397" y="1771721"/>
                  </a:cubicBezTo>
                  <a:lnTo>
                    <a:pt x="107710" y="1773530"/>
                  </a:lnTo>
                  <a:lnTo>
                    <a:pt x="457036" y="2378793"/>
                  </a:lnTo>
                  <a:lnTo>
                    <a:pt x="924519" y="2378793"/>
                  </a:lnTo>
                  <a:lnTo>
                    <a:pt x="701873" y="1993189"/>
                  </a:lnTo>
                  <a:lnTo>
                    <a:pt x="724173" y="1993189"/>
                  </a:lnTo>
                  <a:lnTo>
                    <a:pt x="946807" y="2378794"/>
                  </a:lnTo>
                  <a:lnTo>
                    <a:pt x="1225576" y="2378793"/>
                  </a:lnTo>
                  <a:lnTo>
                    <a:pt x="1603477" y="1724183"/>
                  </a:lnTo>
                  <a:lnTo>
                    <a:pt x="1599103" y="1713624"/>
                  </a:lnTo>
                  <a:cubicBezTo>
                    <a:pt x="1599103" y="1699319"/>
                    <a:pt x="1610700" y="1687723"/>
                    <a:pt x="1625004" y="1687723"/>
                  </a:cubicBezTo>
                  <a:cubicBezTo>
                    <a:pt x="1639309" y="1687723"/>
                    <a:pt x="1650904" y="1699319"/>
                    <a:pt x="1650904" y="1713624"/>
                  </a:cubicBezTo>
                  <a:cubicBezTo>
                    <a:pt x="1650904" y="1727929"/>
                    <a:pt x="1639309" y="1739524"/>
                    <a:pt x="1625004" y="1739524"/>
                  </a:cubicBezTo>
                  <a:lnTo>
                    <a:pt x="1618388" y="1736784"/>
                  </a:lnTo>
                  <a:lnTo>
                    <a:pt x="1236725" y="2397958"/>
                  </a:lnTo>
                  <a:lnTo>
                    <a:pt x="957872" y="2397958"/>
                  </a:lnTo>
                  <a:lnTo>
                    <a:pt x="1047060" y="2552433"/>
                  </a:lnTo>
                  <a:lnTo>
                    <a:pt x="1698293" y="2552433"/>
                  </a:lnTo>
                  <a:lnTo>
                    <a:pt x="2023852" y="1988543"/>
                  </a:lnTo>
                  <a:lnTo>
                    <a:pt x="1839325" y="1668944"/>
                  </a:lnTo>
                  <a:lnTo>
                    <a:pt x="1718307" y="1878525"/>
                  </a:lnTo>
                  <a:lnTo>
                    <a:pt x="1720843" y="1880228"/>
                  </a:lnTo>
                  <a:cubicBezTo>
                    <a:pt x="1732572" y="1891915"/>
                    <a:pt x="1739842" y="1908075"/>
                    <a:pt x="1739873" y="1925940"/>
                  </a:cubicBezTo>
                  <a:cubicBezTo>
                    <a:pt x="1739873" y="1925978"/>
                    <a:pt x="1739874" y="1926018"/>
                    <a:pt x="1739874" y="1926055"/>
                  </a:cubicBezTo>
                  <a:cubicBezTo>
                    <a:pt x="1739874" y="1961739"/>
                    <a:pt x="1710980" y="1990685"/>
                    <a:pt x="1675297" y="1990750"/>
                  </a:cubicBezTo>
                  <a:lnTo>
                    <a:pt x="1675295" y="1990749"/>
                  </a:lnTo>
                  <a:cubicBezTo>
                    <a:pt x="1639566" y="1990813"/>
                    <a:pt x="1610551" y="1961902"/>
                    <a:pt x="1610486" y="1926171"/>
                  </a:cubicBezTo>
                  <a:cubicBezTo>
                    <a:pt x="1610421" y="1890442"/>
                    <a:pt x="1639334" y="1861427"/>
                    <a:pt x="1675064" y="1861362"/>
                  </a:cubicBezTo>
                  <a:cubicBezTo>
                    <a:pt x="1683996" y="1861346"/>
                    <a:pt x="1692509" y="1863141"/>
                    <a:pt x="1700254" y="1866401"/>
                  </a:cubicBezTo>
                  <a:lnTo>
                    <a:pt x="1702323" y="1867790"/>
                  </a:lnTo>
                  <a:lnTo>
                    <a:pt x="1828205" y="1649683"/>
                  </a:lnTo>
                  <a:lnTo>
                    <a:pt x="1731245" y="1481749"/>
                  </a:lnTo>
                  <a:lnTo>
                    <a:pt x="1723264" y="1485048"/>
                  </a:lnTo>
                  <a:cubicBezTo>
                    <a:pt x="1698952" y="1485047"/>
                    <a:pt x="1679244" y="1465339"/>
                    <a:pt x="1679244" y="1441028"/>
                  </a:cubicBezTo>
                  <a:cubicBezTo>
                    <a:pt x="1679244" y="1416716"/>
                    <a:pt x="1698953" y="1397009"/>
                    <a:pt x="1723264" y="1397009"/>
                  </a:cubicBezTo>
                  <a:cubicBezTo>
                    <a:pt x="1747575" y="1397009"/>
                    <a:pt x="1767284" y="1416718"/>
                    <a:pt x="1767283" y="1441028"/>
                  </a:cubicBezTo>
                  <a:cubicBezTo>
                    <a:pt x="1767284" y="1441067"/>
                    <a:pt x="1767284" y="1441105"/>
                    <a:pt x="1767282" y="1441144"/>
                  </a:cubicBezTo>
                  <a:cubicBezTo>
                    <a:pt x="1767251" y="1453277"/>
                    <a:pt x="1762312" y="1464253"/>
                    <a:pt x="1754349" y="1472196"/>
                  </a:cubicBezTo>
                  <a:lnTo>
                    <a:pt x="1749154" y="1474344"/>
                  </a:lnTo>
                  <a:lnTo>
                    <a:pt x="1839294" y="1630468"/>
                  </a:lnTo>
                  <a:lnTo>
                    <a:pt x="1910958" y="1506303"/>
                  </a:lnTo>
                  <a:lnTo>
                    <a:pt x="2169362" y="1506303"/>
                  </a:lnTo>
                  <a:lnTo>
                    <a:pt x="2068357" y="1331396"/>
                  </a:lnTo>
                  <a:lnTo>
                    <a:pt x="2064735" y="1332897"/>
                  </a:lnTo>
                  <a:cubicBezTo>
                    <a:pt x="2050431" y="1332897"/>
                    <a:pt x="2038834" y="1321300"/>
                    <a:pt x="2038834" y="1306996"/>
                  </a:cubicBezTo>
                  <a:cubicBezTo>
                    <a:pt x="2038834" y="1292691"/>
                    <a:pt x="2050431" y="1281094"/>
                    <a:pt x="2064735" y="1281094"/>
                  </a:cubicBezTo>
                  <a:cubicBezTo>
                    <a:pt x="2079040" y="1281094"/>
                    <a:pt x="2090635" y="1292691"/>
                    <a:pt x="2090635" y="1306996"/>
                  </a:cubicBezTo>
                  <a:lnTo>
                    <a:pt x="2084709" y="1321303"/>
                  </a:lnTo>
                  <a:lnTo>
                    <a:pt x="2191503" y="1506303"/>
                  </a:lnTo>
                  <a:lnTo>
                    <a:pt x="2395752" y="1506303"/>
                  </a:lnTo>
                  <a:lnTo>
                    <a:pt x="2510345" y="1704796"/>
                  </a:lnTo>
                  <a:lnTo>
                    <a:pt x="2768698" y="1704796"/>
                  </a:lnTo>
                  <a:lnTo>
                    <a:pt x="2853044" y="1558685"/>
                  </a:lnTo>
                  <a:lnTo>
                    <a:pt x="2678103" y="1558685"/>
                  </a:lnTo>
                  <a:lnTo>
                    <a:pt x="2676476" y="1555782"/>
                  </a:lnTo>
                  <a:lnTo>
                    <a:pt x="2282741" y="873886"/>
                  </a:lnTo>
                  <a:lnTo>
                    <a:pt x="2678103" y="189087"/>
                  </a:lnTo>
                  <a:lnTo>
                    <a:pt x="3468828" y="189087"/>
                  </a:lnTo>
                  <a:lnTo>
                    <a:pt x="3470455" y="191990"/>
                  </a:lnTo>
                  <a:lnTo>
                    <a:pt x="3860125" y="866802"/>
                  </a:lnTo>
                  <a:lnTo>
                    <a:pt x="3837942" y="866801"/>
                  </a:lnTo>
                  <a:lnTo>
                    <a:pt x="3836315" y="863897"/>
                  </a:lnTo>
                  <a:lnTo>
                    <a:pt x="3457678" y="208251"/>
                  </a:lnTo>
                  <a:lnTo>
                    <a:pt x="2689253" y="208251"/>
                  </a:lnTo>
                  <a:lnTo>
                    <a:pt x="2304927" y="873887"/>
                  </a:lnTo>
                  <a:lnTo>
                    <a:pt x="2689253" y="1539404"/>
                  </a:lnTo>
                  <a:lnTo>
                    <a:pt x="2864174" y="1539404"/>
                  </a:lnTo>
                  <a:lnTo>
                    <a:pt x="2970064" y="1355970"/>
                  </a:lnTo>
                  <a:lnTo>
                    <a:pt x="2961019" y="1349872"/>
                  </a:lnTo>
                  <a:cubicBezTo>
                    <a:pt x="2949333" y="1338185"/>
                    <a:pt x="2942105" y="1322041"/>
                    <a:pt x="2942105" y="1304209"/>
                  </a:cubicBezTo>
                  <a:cubicBezTo>
                    <a:pt x="2942104" y="1268544"/>
                    <a:pt x="2971017" y="1239631"/>
                    <a:pt x="3006682" y="1239631"/>
                  </a:cubicBezTo>
                  <a:cubicBezTo>
                    <a:pt x="3042347" y="1239630"/>
                    <a:pt x="3071260" y="1268543"/>
                    <a:pt x="3071260" y="1304208"/>
                  </a:cubicBezTo>
                  <a:cubicBezTo>
                    <a:pt x="3071133" y="1339821"/>
                    <a:pt x="3042294" y="1368658"/>
                    <a:pt x="3006682" y="1368786"/>
                  </a:cubicBezTo>
                  <a:lnTo>
                    <a:pt x="2987157" y="1364844"/>
                  </a:lnTo>
                  <a:lnTo>
                    <a:pt x="2886331" y="1539404"/>
                  </a:lnTo>
                  <a:lnTo>
                    <a:pt x="3342638" y="1539404"/>
                  </a:lnTo>
                  <a:lnTo>
                    <a:pt x="3353064" y="1514235"/>
                  </a:lnTo>
                  <a:cubicBezTo>
                    <a:pt x="3362270" y="1505028"/>
                    <a:pt x="3374988" y="1499335"/>
                    <a:pt x="3389036" y="1499335"/>
                  </a:cubicBezTo>
                  <a:cubicBezTo>
                    <a:pt x="3417132" y="1499334"/>
                    <a:pt x="3439907" y="1522111"/>
                    <a:pt x="3439908" y="1550207"/>
                  </a:cubicBezTo>
                  <a:cubicBezTo>
                    <a:pt x="3439844" y="1578276"/>
                    <a:pt x="3417105" y="1601015"/>
                    <a:pt x="3389036" y="1601078"/>
                  </a:cubicBezTo>
                  <a:cubicBezTo>
                    <a:pt x="3374988" y="1601079"/>
                    <a:pt x="3362270" y="1595384"/>
                    <a:pt x="3353064" y="1586179"/>
                  </a:cubicBezTo>
                  <a:lnTo>
                    <a:pt x="3341675" y="1558685"/>
                  </a:lnTo>
                  <a:lnTo>
                    <a:pt x="2875195" y="1558685"/>
                  </a:lnTo>
                  <a:lnTo>
                    <a:pt x="2779732" y="1723960"/>
                  </a:lnTo>
                  <a:lnTo>
                    <a:pt x="2521409" y="1723960"/>
                  </a:lnTo>
                  <a:lnTo>
                    <a:pt x="2638149" y="1926173"/>
                  </a:lnTo>
                  <a:lnTo>
                    <a:pt x="2634200" y="1932793"/>
                  </a:lnTo>
                  <a:lnTo>
                    <a:pt x="2612017" y="1932792"/>
                  </a:lnTo>
                  <a:lnTo>
                    <a:pt x="2615849" y="1926172"/>
                  </a:lnTo>
                  <a:lnTo>
                    <a:pt x="2499119" y="1723960"/>
                  </a:lnTo>
                  <a:lnTo>
                    <a:pt x="2295053" y="1723960"/>
                  </a:lnTo>
                  <a:lnTo>
                    <a:pt x="2180496" y="1525584"/>
                  </a:lnTo>
                  <a:lnTo>
                    <a:pt x="1922106" y="1525584"/>
                  </a:lnTo>
                  <a:lnTo>
                    <a:pt x="1850419" y="1649734"/>
                  </a:lnTo>
                  <a:lnTo>
                    <a:pt x="2046035" y="1988543"/>
                  </a:lnTo>
                  <a:lnTo>
                    <a:pt x="1709328" y="2571714"/>
                  </a:lnTo>
                  <a:lnTo>
                    <a:pt x="1035911" y="2571714"/>
                  </a:lnTo>
                  <a:lnTo>
                    <a:pt x="935584" y="2397958"/>
                  </a:lnTo>
                  <a:lnTo>
                    <a:pt x="446002" y="2397958"/>
                  </a:lnTo>
                  <a:lnTo>
                    <a:pt x="91739" y="1784282"/>
                  </a:lnTo>
                  <a:lnTo>
                    <a:pt x="89846" y="1785556"/>
                  </a:lnTo>
                  <a:cubicBezTo>
                    <a:pt x="82113" y="1788823"/>
                    <a:pt x="73613" y="1790628"/>
                    <a:pt x="64692" y="1790628"/>
                  </a:cubicBezTo>
                  <a:cubicBezTo>
                    <a:pt x="28963" y="1790628"/>
                    <a:pt x="2" y="1761665"/>
                    <a:pt x="0" y="1725935"/>
                  </a:cubicBezTo>
                  <a:cubicBezTo>
                    <a:pt x="-1" y="1717002"/>
                    <a:pt x="1809" y="1708493"/>
                    <a:pt x="5083" y="1700753"/>
                  </a:cubicBezTo>
                  <a:close/>
                  <a:moveTo>
                    <a:pt x="82231" y="852980"/>
                  </a:moveTo>
                  <a:lnTo>
                    <a:pt x="435994" y="240160"/>
                  </a:lnTo>
                  <a:lnTo>
                    <a:pt x="426936" y="234052"/>
                  </a:lnTo>
                  <a:cubicBezTo>
                    <a:pt x="415250" y="222366"/>
                    <a:pt x="408022" y="206222"/>
                    <a:pt x="408021" y="188389"/>
                  </a:cubicBezTo>
                  <a:cubicBezTo>
                    <a:pt x="408022" y="152725"/>
                    <a:pt x="436934" y="123812"/>
                    <a:pt x="472598" y="123812"/>
                  </a:cubicBezTo>
                  <a:cubicBezTo>
                    <a:pt x="508264" y="123812"/>
                    <a:pt x="537177" y="152725"/>
                    <a:pt x="537176" y="188390"/>
                  </a:cubicBezTo>
                  <a:cubicBezTo>
                    <a:pt x="537176" y="224054"/>
                    <a:pt x="508263" y="252967"/>
                    <a:pt x="472599" y="252967"/>
                  </a:cubicBezTo>
                  <a:lnTo>
                    <a:pt x="453062" y="249023"/>
                  </a:lnTo>
                  <a:lnTo>
                    <a:pt x="104416" y="852980"/>
                  </a:lnTo>
                  <a:lnTo>
                    <a:pt x="488628" y="1518499"/>
                  </a:lnTo>
                  <a:lnTo>
                    <a:pt x="1231732" y="1518499"/>
                  </a:lnTo>
                  <a:lnTo>
                    <a:pt x="1231733" y="1537779"/>
                  </a:lnTo>
                  <a:lnTo>
                    <a:pt x="477593" y="1537779"/>
                  </a:lnTo>
                  <a:close/>
                </a:path>
              </a:pathLst>
            </a:custGeom>
            <a:solidFill>
              <a:srgbClr val="2DD573">
                <a:alpha val="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0C77E98-F9C8-4BAF-BB16-C1349930D15E}"/>
                </a:ext>
              </a:extLst>
            </p:cNvPr>
            <p:cNvSpPr/>
            <p:nvPr userDrawn="1"/>
          </p:nvSpPr>
          <p:spPr>
            <a:xfrm rot="4627839">
              <a:off x="-5308869" y="-3785084"/>
              <a:ext cx="13559074" cy="12987473"/>
            </a:xfrm>
            <a:custGeom>
              <a:avLst/>
              <a:gdLst>
                <a:gd name="connsiteX0" fmla="*/ 6612680 w 7017334"/>
                <a:gd name="connsiteY0" fmla="*/ 3928419 h 6721509"/>
                <a:gd name="connsiteX1" fmla="*/ 6621855 w 7017334"/>
                <a:gd name="connsiteY1" fmla="*/ 3928420 h 6721509"/>
                <a:gd name="connsiteX2" fmla="*/ 6623598 w 7017334"/>
                <a:gd name="connsiteY2" fmla="*/ 3931323 h 6721509"/>
                <a:gd name="connsiteX3" fmla="*/ 7017334 w 7017334"/>
                <a:gd name="connsiteY3" fmla="*/ 4613219 h 6721509"/>
                <a:gd name="connsiteX4" fmla="*/ 7015591 w 7017334"/>
                <a:gd name="connsiteY4" fmla="*/ 4616122 h 6721509"/>
                <a:gd name="connsiteX5" fmla="*/ 6661400 w 7017334"/>
                <a:gd name="connsiteY5" fmla="*/ 5229712 h 6721509"/>
                <a:gd name="connsiteX6" fmla="*/ 6664149 w 7017334"/>
                <a:gd name="connsiteY6" fmla="*/ 5231566 h 6721509"/>
                <a:gd name="connsiteX7" fmla="*/ 6683064 w 7017334"/>
                <a:gd name="connsiteY7" fmla="*/ 5277229 h 6721509"/>
                <a:gd name="connsiteX8" fmla="*/ 6618487 w 7017334"/>
                <a:gd name="connsiteY8" fmla="*/ 5341807 h 6721509"/>
                <a:gd name="connsiteX9" fmla="*/ 6553909 w 7017334"/>
                <a:gd name="connsiteY9" fmla="*/ 5277229 h 6721509"/>
                <a:gd name="connsiteX10" fmla="*/ 6618486 w 7017334"/>
                <a:gd name="connsiteY10" fmla="*/ 5212651 h 6721509"/>
                <a:gd name="connsiteX11" fmla="*/ 6643622 w 7017334"/>
                <a:gd name="connsiteY11" fmla="*/ 5217726 h 6721509"/>
                <a:gd name="connsiteX12" fmla="*/ 6645454 w 7017334"/>
                <a:gd name="connsiteY12" fmla="*/ 5218961 h 6721509"/>
                <a:gd name="connsiteX13" fmla="*/ 6995150 w 7017334"/>
                <a:gd name="connsiteY13" fmla="*/ 4613219 h 6721509"/>
                <a:gd name="connsiteX14" fmla="*/ 6612680 w 7017334"/>
                <a:gd name="connsiteY14" fmla="*/ 3950720 h 6721509"/>
                <a:gd name="connsiteX15" fmla="*/ 5523735 w 7017334"/>
                <a:gd name="connsiteY15" fmla="*/ 6358564 h 6721509"/>
                <a:gd name="connsiteX16" fmla="*/ 5583274 w 7017334"/>
                <a:gd name="connsiteY16" fmla="*/ 6318946 h 6721509"/>
                <a:gd name="connsiteX17" fmla="*/ 5648083 w 7017334"/>
                <a:gd name="connsiteY17" fmla="*/ 6383523 h 6721509"/>
                <a:gd name="connsiteX18" fmla="*/ 5648084 w 7017334"/>
                <a:gd name="connsiteY18" fmla="*/ 6383755 h 6721509"/>
                <a:gd name="connsiteX19" fmla="*/ 5583506 w 7017334"/>
                <a:gd name="connsiteY19" fmla="*/ 6448333 h 6721509"/>
                <a:gd name="connsiteX20" fmla="*/ 5518697 w 7017334"/>
                <a:gd name="connsiteY20" fmla="*/ 6383755 h 6721509"/>
                <a:gd name="connsiteX21" fmla="*/ 5523735 w 7017334"/>
                <a:gd name="connsiteY21" fmla="*/ 6358564 h 6721509"/>
                <a:gd name="connsiteX22" fmla="*/ 5555631 w 7017334"/>
                <a:gd name="connsiteY22" fmla="*/ 4604045 h 6721509"/>
                <a:gd name="connsiteX23" fmla="*/ 5577815 w 7017334"/>
                <a:gd name="connsiteY23" fmla="*/ 4604044 h 6721509"/>
                <a:gd name="connsiteX24" fmla="*/ 5579557 w 7017334"/>
                <a:gd name="connsiteY24" fmla="*/ 4606948 h 6721509"/>
                <a:gd name="connsiteX25" fmla="*/ 5874104 w 7017334"/>
                <a:gd name="connsiteY25" fmla="*/ 5117296 h 6721509"/>
                <a:gd name="connsiteX26" fmla="*/ 6462734 w 7017334"/>
                <a:gd name="connsiteY26" fmla="*/ 5117296 h 6721509"/>
                <a:gd name="connsiteX27" fmla="*/ 6757050 w 7017334"/>
                <a:gd name="connsiteY27" fmla="*/ 4607530 h 6721509"/>
                <a:gd name="connsiteX28" fmla="*/ 6462735 w 7017334"/>
                <a:gd name="connsiteY28" fmla="*/ 4097762 h 6721509"/>
                <a:gd name="connsiteX29" fmla="*/ 5874221 w 7017334"/>
                <a:gd name="connsiteY29" fmla="*/ 4097762 h 6721509"/>
                <a:gd name="connsiteX30" fmla="*/ 5864929 w 7017334"/>
                <a:gd name="connsiteY30" fmla="*/ 4114604 h 6721509"/>
                <a:gd name="connsiteX31" fmla="*/ 5864812 w 7017334"/>
                <a:gd name="connsiteY31" fmla="*/ 4078598 h 6721509"/>
                <a:gd name="connsiteX32" fmla="*/ 6473886 w 7017334"/>
                <a:gd name="connsiteY32" fmla="*/ 4078599 h 6721509"/>
                <a:gd name="connsiteX33" fmla="*/ 6475511 w 7017334"/>
                <a:gd name="connsiteY33" fmla="*/ 4081502 h 6721509"/>
                <a:gd name="connsiteX34" fmla="*/ 6779234 w 7017334"/>
                <a:gd name="connsiteY34" fmla="*/ 4607530 h 6721509"/>
                <a:gd name="connsiteX35" fmla="*/ 6777608 w 7017334"/>
                <a:gd name="connsiteY35" fmla="*/ 4610433 h 6721509"/>
                <a:gd name="connsiteX36" fmla="*/ 6473886 w 7017334"/>
                <a:gd name="connsiteY36" fmla="*/ 5136460 h 6721509"/>
                <a:gd name="connsiteX37" fmla="*/ 5863072 w 7017334"/>
                <a:gd name="connsiteY37" fmla="*/ 5136460 h 6721509"/>
                <a:gd name="connsiteX38" fmla="*/ 5861328 w 7017334"/>
                <a:gd name="connsiteY38" fmla="*/ 5133556 h 6721509"/>
                <a:gd name="connsiteX39" fmla="*/ 5057478 w 7017334"/>
                <a:gd name="connsiteY39" fmla="*/ 5480834 h 6721509"/>
                <a:gd name="connsiteX40" fmla="*/ 5083380 w 7017334"/>
                <a:gd name="connsiteY40" fmla="*/ 5454933 h 6721509"/>
                <a:gd name="connsiteX41" fmla="*/ 5109280 w 7017334"/>
                <a:gd name="connsiteY41" fmla="*/ 5480834 h 6721509"/>
                <a:gd name="connsiteX42" fmla="*/ 5103916 w 7017334"/>
                <a:gd name="connsiteY42" fmla="*/ 5493784 h 6721509"/>
                <a:gd name="connsiteX43" fmla="*/ 5424851 w 7017334"/>
                <a:gd name="connsiteY43" fmla="*/ 6049601 h 6721509"/>
                <a:gd name="connsiteX44" fmla="*/ 5422063 w 7017334"/>
                <a:gd name="connsiteY44" fmla="*/ 6054364 h 6721509"/>
                <a:gd name="connsiteX45" fmla="*/ 5101748 w 7017334"/>
                <a:gd name="connsiteY45" fmla="*/ 6609271 h 6721509"/>
                <a:gd name="connsiteX46" fmla="*/ 5104305 w 7017334"/>
                <a:gd name="connsiteY46" fmla="*/ 6610989 h 6721509"/>
                <a:gd name="connsiteX47" fmla="*/ 5123335 w 7017334"/>
                <a:gd name="connsiteY47" fmla="*/ 6656700 h 6721509"/>
                <a:gd name="connsiteX48" fmla="*/ 5123335 w 7017334"/>
                <a:gd name="connsiteY48" fmla="*/ 6656931 h 6721509"/>
                <a:gd name="connsiteX49" fmla="*/ 5058757 w 7017334"/>
                <a:gd name="connsiteY49" fmla="*/ 6721509 h 6721509"/>
                <a:gd name="connsiteX50" fmla="*/ 4993948 w 7017334"/>
                <a:gd name="connsiteY50" fmla="*/ 6656931 h 6721509"/>
                <a:gd name="connsiteX51" fmla="*/ 5058526 w 7017334"/>
                <a:gd name="connsiteY51" fmla="*/ 6592122 h 6721509"/>
                <a:gd name="connsiteX52" fmla="*/ 5083717 w 7017334"/>
                <a:gd name="connsiteY52" fmla="*/ 6597161 h 6721509"/>
                <a:gd name="connsiteX53" fmla="*/ 5085764 w 7017334"/>
                <a:gd name="connsiteY53" fmla="*/ 6598536 h 6721509"/>
                <a:gd name="connsiteX54" fmla="*/ 5402666 w 7017334"/>
                <a:gd name="connsiteY54" fmla="*/ 6049601 h 6721509"/>
                <a:gd name="connsiteX55" fmla="*/ 5088124 w 7017334"/>
                <a:gd name="connsiteY55" fmla="*/ 5504770 h 6721509"/>
                <a:gd name="connsiteX56" fmla="*/ 5083379 w 7017334"/>
                <a:gd name="connsiteY56" fmla="*/ 5506735 h 6721509"/>
                <a:gd name="connsiteX57" fmla="*/ 5057478 w 7017334"/>
                <a:gd name="connsiteY57" fmla="*/ 5480834 h 6721509"/>
                <a:gd name="connsiteX58" fmla="*/ 5052717 w 7017334"/>
                <a:gd name="connsiteY58" fmla="*/ 5341922 h 6721509"/>
                <a:gd name="connsiteX59" fmla="*/ 5078619 w 7017334"/>
                <a:gd name="connsiteY59" fmla="*/ 5316021 h 6721509"/>
                <a:gd name="connsiteX60" fmla="*/ 5104519 w 7017334"/>
                <a:gd name="connsiteY60" fmla="*/ 5341922 h 6721509"/>
                <a:gd name="connsiteX61" fmla="*/ 5078618 w 7017334"/>
                <a:gd name="connsiteY61" fmla="*/ 5367823 h 6721509"/>
                <a:gd name="connsiteX62" fmla="*/ 5052717 w 7017334"/>
                <a:gd name="connsiteY62" fmla="*/ 5341922 h 6721509"/>
                <a:gd name="connsiteX63" fmla="*/ 4842259 w 7017334"/>
                <a:gd name="connsiteY63" fmla="*/ 5567943 h 6721509"/>
                <a:gd name="connsiteX64" fmla="*/ 5126586 w 7017334"/>
                <a:gd name="connsiteY64" fmla="*/ 5075598 h 6721509"/>
                <a:gd name="connsiteX65" fmla="*/ 5642276 w 7017334"/>
                <a:gd name="connsiteY65" fmla="*/ 5075598 h 6721509"/>
                <a:gd name="connsiteX66" fmla="*/ 5642276 w 7017334"/>
                <a:gd name="connsiteY66" fmla="*/ 5094762 h 6721509"/>
                <a:gd name="connsiteX67" fmla="*/ 5137620 w 7017334"/>
                <a:gd name="connsiteY67" fmla="*/ 5094762 h 6721509"/>
                <a:gd name="connsiteX68" fmla="*/ 4864443 w 7017334"/>
                <a:gd name="connsiteY68" fmla="*/ 5567943 h 6721509"/>
                <a:gd name="connsiteX69" fmla="*/ 5128560 w 7017334"/>
                <a:gd name="connsiteY69" fmla="*/ 6025560 h 6721509"/>
                <a:gd name="connsiteX70" fmla="*/ 5128560 w 7017334"/>
                <a:gd name="connsiteY70" fmla="*/ 6040774 h 6721509"/>
                <a:gd name="connsiteX71" fmla="*/ 5115204 w 7017334"/>
                <a:gd name="connsiteY71" fmla="*/ 6040775 h 6721509"/>
                <a:gd name="connsiteX72" fmla="*/ 5113462 w 7017334"/>
                <a:gd name="connsiteY72" fmla="*/ 6037871 h 6721509"/>
                <a:gd name="connsiteX73" fmla="*/ 4620189 w 7017334"/>
                <a:gd name="connsiteY73" fmla="*/ 5568060 h 6721509"/>
                <a:gd name="connsiteX74" fmla="*/ 4621815 w 7017334"/>
                <a:gd name="connsiteY74" fmla="*/ 5565041 h 6721509"/>
                <a:gd name="connsiteX75" fmla="*/ 4959963 w 7017334"/>
                <a:gd name="connsiteY75" fmla="*/ 4979385 h 6721509"/>
                <a:gd name="connsiteX76" fmla="*/ 4959140 w 7017334"/>
                <a:gd name="connsiteY76" fmla="*/ 4979045 h 6721509"/>
                <a:gd name="connsiteX77" fmla="*/ 4951553 w 7017334"/>
                <a:gd name="connsiteY77" fmla="*/ 4960730 h 6721509"/>
                <a:gd name="connsiteX78" fmla="*/ 4977455 w 7017334"/>
                <a:gd name="connsiteY78" fmla="*/ 4934829 h 6721509"/>
                <a:gd name="connsiteX79" fmla="*/ 5003356 w 7017334"/>
                <a:gd name="connsiteY79" fmla="*/ 4960729 h 6721509"/>
                <a:gd name="connsiteX80" fmla="*/ 4995770 w 7017334"/>
                <a:gd name="connsiteY80" fmla="*/ 4979044 h 6721509"/>
                <a:gd name="connsiteX81" fmla="*/ 4978271 w 7017334"/>
                <a:gd name="connsiteY81" fmla="*/ 4986293 h 6721509"/>
                <a:gd name="connsiteX82" fmla="*/ 4642373 w 7017334"/>
                <a:gd name="connsiteY82" fmla="*/ 5567944 h 6721509"/>
                <a:gd name="connsiteX83" fmla="*/ 4935344 w 7017334"/>
                <a:gd name="connsiteY83" fmla="*/ 6075515 h 6721509"/>
                <a:gd name="connsiteX84" fmla="*/ 4959568 w 7017334"/>
                <a:gd name="connsiteY84" fmla="*/ 6070624 h 6721509"/>
                <a:gd name="connsiteX85" fmla="*/ 5024146 w 7017334"/>
                <a:gd name="connsiteY85" fmla="*/ 6135201 h 6721509"/>
                <a:gd name="connsiteX86" fmla="*/ 4959568 w 7017334"/>
                <a:gd name="connsiteY86" fmla="*/ 6199779 h 6721509"/>
                <a:gd name="connsiteX87" fmla="*/ 4894991 w 7017334"/>
                <a:gd name="connsiteY87" fmla="*/ 6135201 h 6721509"/>
                <a:gd name="connsiteX88" fmla="*/ 4913905 w 7017334"/>
                <a:gd name="connsiteY88" fmla="*/ 6089538 h 6721509"/>
                <a:gd name="connsiteX89" fmla="*/ 4919224 w 7017334"/>
                <a:gd name="connsiteY89" fmla="*/ 6085952 h 6721509"/>
                <a:gd name="connsiteX90" fmla="*/ 4893480 w 7017334"/>
                <a:gd name="connsiteY90" fmla="*/ 3806583 h 6721509"/>
                <a:gd name="connsiteX91" fmla="*/ 5155320 w 7017334"/>
                <a:gd name="connsiteY91" fmla="*/ 3353102 h 6721509"/>
                <a:gd name="connsiteX92" fmla="*/ 5154499 w 7017334"/>
                <a:gd name="connsiteY92" fmla="*/ 3352762 h 6721509"/>
                <a:gd name="connsiteX93" fmla="*/ 5146912 w 7017334"/>
                <a:gd name="connsiteY93" fmla="*/ 3334447 h 6721509"/>
                <a:gd name="connsiteX94" fmla="*/ 5172814 w 7017334"/>
                <a:gd name="connsiteY94" fmla="*/ 3308546 h 6721509"/>
                <a:gd name="connsiteX95" fmla="*/ 5198715 w 7017334"/>
                <a:gd name="connsiteY95" fmla="*/ 3334447 h 6721509"/>
                <a:gd name="connsiteX96" fmla="*/ 5191129 w 7017334"/>
                <a:gd name="connsiteY96" fmla="*/ 3352762 h 6721509"/>
                <a:gd name="connsiteX97" fmla="*/ 5173479 w 7017334"/>
                <a:gd name="connsiteY97" fmla="*/ 3360073 h 6721509"/>
                <a:gd name="connsiteX98" fmla="*/ 4915664 w 7017334"/>
                <a:gd name="connsiteY98" fmla="*/ 3806583 h 6721509"/>
                <a:gd name="connsiteX99" fmla="*/ 5184311 w 7017334"/>
                <a:gd name="connsiteY99" fmla="*/ 4271865 h 6721509"/>
                <a:gd name="connsiteX100" fmla="*/ 5178620 w 7017334"/>
                <a:gd name="connsiteY100" fmla="*/ 4272214 h 6721509"/>
                <a:gd name="connsiteX101" fmla="*/ 5178620 w 7017334"/>
                <a:gd name="connsiteY101" fmla="*/ 4278020 h 6721509"/>
                <a:gd name="connsiteX102" fmla="*/ 5165612 w 7017334"/>
                <a:gd name="connsiteY102" fmla="*/ 4278020 h 6721509"/>
                <a:gd name="connsiteX103" fmla="*/ 5163985 w 7017334"/>
                <a:gd name="connsiteY103" fmla="*/ 4275117 h 6721509"/>
                <a:gd name="connsiteX104" fmla="*/ 4584796 w 7017334"/>
                <a:gd name="connsiteY104" fmla="*/ 4457933 h 6721509"/>
                <a:gd name="connsiteX105" fmla="*/ 4688250 w 7017334"/>
                <a:gd name="connsiteY105" fmla="*/ 4637146 h 6721509"/>
                <a:gd name="connsiteX106" fmla="*/ 4870248 w 7017334"/>
                <a:gd name="connsiteY106" fmla="*/ 4637146 h 6721509"/>
                <a:gd name="connsiteX107" fmla="*/ 4766764 w 7017334"/>
                <a:gd name="connsiteY107" fmla="*/ 4457933 h 6721509"/>
                <a:gd name="connsiteX108" fmla="*/ 4548525 w 7017334"/>
                <a:gd name="connsiteY108" fmla="*/ 4074068 h 6721509"/>
                <a:gd name="connsiteX109" fmla="*/ 4574427 w 7017334"/>
                <a:gd name="connsiteY109" fmla="*/ 4048167 h 6721509"/>
                <a:gd name="connsiteX110" fmla="*/ 4600328 w 7017334"/>
                <a:gd name="connsiteY110" fmla="*/ 4074068 h 6721509"/>
                <a:gd name="connsiteX111" fmla="*/ 4574427 w 7017334"/>
                <a:gd name="connsiteY111" fmla="*/ 4099969 h 6721509"/>
                <a:gd name="connsiteX112" fmla="*/ 4548525 w 7017334"/>
                <a:gd name="connsiteY112" fmla="*/ 4074068 h 6721509"/>
                <a:gd name="connsiteX113" fmla="*/ 3972137 w 7017334"/>
                <a:gd name="connsiteY113" fmla="*/ 5328148 h 6721509"/>
                <a:gd name="connsiteX114" fmla="*/ 4012626 w 7017334"/>
                <a:gd name="connsiteY114" fmla="*/ 5301156 h 6721509"/>
                <a:gd name="connsiteX115" fmla="*/ 4056762 w 7017334"/>
                <a:gd name="connsiteY115" fmla="*/ 5345059 h 6721509"/>
                <a:gd name="connsiteX116" fmla="*/ 4056762 w 7017334"/>
                <a:gd name="connsiteY116" fmla="*/ 5345291 h 6721509"/>
                <a:gd name="connsiteX117" fmla="*/ 4012858 w 7017334"/>
                <a:gd name="connsiteY117" fmla="*/ 5389194 h 6721509"/>
                <a:gd name="connsiteX118" fmla="*/ 4012858 w 7017334"/>
                <a:gd name="connsiteY118" fmla="*/ 5389195 h 6721509"/>
                <a:gd name="connsiteX119" fmla="*/ 3968722 w 7017334"/>
                <a:gd name="connsiteY119" fmla="*/ 5345291 h 6721509"/>
                <a:gd name="connsiteX120" fmla="*/ 3972137 w 7017334"/>
                <a:gd name="connsiteY120" fmla="*/ 5328148 h 6721509"/>
                <a:gd name="connsiteX121" fmla="*/ 4123197 w 7017334"/>
                <a:gd name="connsiteY121" fmla="*/ 2958365 h 6721509"/>
                <a:gd name="connsiteX122" fmla="*/ 4148981 w 7017334"/>
                <a:gd name="connsiteY122" fmla="*/ 2932347 h 6721509"/>
                <a:gd name="connsiteX123" fmla="*/ 4174999 w 7017334"/>
                <a:gd name="connsiteY123" fmla="*/ 2958131 h 6721509"/>
                <a:gd name="connsiteX124" fmla="*/ 4175000 w 7017334"/>
                <a:gd name="connsiteY124" fmla="*/ 2958248 h 6721509"/>
                <a:gd name="connsiteX125" fmla="*/ 4149215 w 7017334"/>
                <a:gd name="connsiteY125" fmla="*/ 2984149 h 6721509"/>
                <a:gd name="connsiteX126" fmla="*/ 4123197 w 7017334"/>
                <a:gd name="connsiteY126" fmla="*/ 2958365 h 6721509"/>
                <a:gd name="connsiteX127" fmla="*/ 3727461 w 7017334"/>
                <a:gd name="connsiteY127" fmla="*/ 4217447 h 6721509"/>
                <a:gd name="connsiteX128" fmla="*/ 3768022 w 7017334"/>
                <a:gd name="connsiteY128" fmla="*/ 4190563 h 6721509"/>
                <a:gd name="connsiteX129" fmla="*/ 3812041 w 7017334"/>
                <a:gd name="connsiteY129" fmla="*/ 4234582 h 6721509"/>
                <a:gd name="connsiteX130" fmla="*/ 3768021 w 7017334"/>
                <a:gd name="connsiteY130" fmla="*/ 4278602 h 6721509"/>
                <a:gd name="connsiteX131" fmla="*/ 3724002 w 7017334"/>
                <a:gd name="connsiteY131" fmla="*/ 4234582 h 6721509"/>
                <a:gd name="connsiteX132" fmla="*/ 3727461 w 7017334"/>
                <a:gd name="connsiteY132" fmla="*/ 4217447 h 6721509"/>
                <a:gd name="connsiteX133" fmla="*/ 3256396 w 7017334"/>
                <a:gd name="connsiteY133" fmla="*/ 5966325 h 6721509"/>
                <a:gd name="connsiteX134" fmla="*/ 3498793 w 7017334"/>
                <a:gd name="connsiteY134" fmla="*/ 5546571 h 6721509"/>
                <a:gd name="connsiteX135" fmla="*/ 3983588 w 7017334"/>
                <a:gd name="connsiteY135" fmla="*/ 5546572 h 6721509"/>
                <a:gd name="connsiteX136" fmla="*/ 3985215 w 7017334"/>
                <a:gd name="connsiteY136" fmla="*/ 5549475 h 6721509"/>
                <a:gd name="connsiteX137" fmla="*/ 4227380 w 7017334"/>
                <a:gd name="connsiteY137" fmla="*/ 5968764 h 6721509"/>
                <a:gd name="connsiteX138" fmla="*/ 4205196 w 7017334"/>
                <a:gd name="connsiteY138" fmla="*/ 5968764 h 6721509"/>
                <a:gd name="connsiteX139" fmla="*/ 4203454 w 7017334"/>
                <a:gd name="connsiteY139" fmla="*/ 5965861 h 6721509"/>
                <a:gd name="connsiteX140" fmla="*/ 3972439 w 7017334"/>
                <a:gd name="connsiteY140" fmla="*/ 5565735 h 6721509"/>
                <a:gd name="connsiteX141" fmla="*/ 3509944 w 7017334"/>
                <a:gd name="connsiteY141" fmla="*/ 5565735 h 6721509"/>
                <a:gd name="connsiteX142" fmla="*/ 3278580 w 7017334"/>
                <a:gd name="connsiteY142" fmla="*/ 5966325 h 6721509"/>
                <a:gd name="connsiteX143" fmla="*/ 3512731 w 7017334"/>
                <a:gd name="connsiteY143" fmla="*/ 6371676 h 6721509"/>
                <a:gd name="connsiteX144" fmla="*/ 3490431 w 7017334"/>
                <a:gd name="connsiteY144" fmla="*/ 6371675 h 6721509"/>
                <a:gd name="connsiteX145" fmla="*/ 3488804 w 7017334"/>
                <a:gd name="connsiteY145" fmla="*/ 6368772 h 6721509"/>
                <a:gd name="connsiteX146" fmla="*/ 3231703 w 7017334"/>
                <a:gd name="connsiteY146" fmla="*/ 5718051 h 6721509"/>
                <a:gd name="connsiteX147" fmla="*/ 3272192 w 7017334"/>
                <a:gd name="connsiteY147" fmla="*/ 5691059 h 6721509"/>
                <a:gd name="connsiteX148" fmla="*/ 3316328 w 7017334"/>
                <a:gd name="connsiteY148" fmla="*/ 5734962 h 6721509"/>
                <a:gd name="connsiteX149" fmla="*/ 3316328 w 7017334"/>
                <a:gd name="connsiteY149" fmla="*/ 5735078 h 6721509"/>
                <a:gd name="connsiteX150" fmla="*/ 3272424 w 7017334"/>
                <a:gd name="connsiteY150" fmla="*/ 5779098 h 6721509"/>
                <a:gd name="connsiteX151" fmla="*/ 3228288 w 7017334"/>
                <a:gd name="connsiteY151" fmla="*/ 5735194 h 6721509"/>
                <a:gd name="connsiteX152" fmla="*/ 3231703 w 7017334"/>
                <a:gd name="connsiteY152" fmla="*/ 5718051 h 6721509"/>
                <a:gd name="connsiteX153" fmla="*/ 4230515 w 7017334"/>
                <a:gd name="connsiteY153" fmla="*/ 996073 h 6721509"/>
                <a:gd name="connsiteX154" fmla="*/ 4239691 w 7017334"/>
                <a:gd name="connsiteY154" fmla="*/ 996072 h 6721509"/>
                <a:gd name="connsiteX155" fmla="*/ 4241550 w 7017334"/>
                <a:gd name="connsiteY155" fmla="*/ 998976 h 6721509"/>
                <a:gd name="connsiteX156" fmla="*/ 4635170 w 7017334"/>
                <a:gd name="connsiteY156" fmla="*/ 1680871 h 6721509"/>
                <a:gd name="connsiteX157" fmla="*/ 4279242 w 7017334"/>
                <a:gd name="connsiteY157" fmla="*/ 2297366 h 6721509"/>
                <a:gd name="connsiteX158" fmla="*/ 4281987 w 7017334"/>
                <a:gd name="connsiteY158" fmla="*/ 2299217 h 6721509"/>
                <a:gd name="connsiteX159" fmla="*/ 4300901 w 7017334"/>
                <a:gd name="connsiteY159" fmla="*/ 2344880 h 6721509"/>
                <a:gd name="connsiteX160" fmla="*/ 4236324 w 7017334"/>
                <a:gd name="connsiteY160" fmla="*/ 2409458 h 6721509"/>
                <a:gd name="connsiteX161" fmla="*/ 4171747 w 7017334"/>
                <a:gd name="connsiteY161" fmla="*/ 2344880 h 6721509"/>
                <a:gd name="connsiteX162" fmla="*/ 4236324 w 7017334"/>
                <a:gd name="connsiteY162" fmla="*/ 2280303 h 6721509"/>
                <a:gd name="connsiteX163" fmla="*/ 4261460 w 7017334"/>
                <a:gd name="connsiteY163" fmla="*/ 2285378 h 6721509"/>
                <a:gd name="connsiteX164" fmla="*/ 4263291 w 7017334"/>
                <a:gd name="connsiteY164" fmla="*/ 2286612 h 6721509"/>
                <a:gd name="connsiteX165" fmla="*/ 4612986 w 7017334"/>
                <a:gd name="connsiteY165" fmla="*/ 1680871 h 6721509"/>
                <a:gd name="connsiteX166" fmla="*/ 4230516 w 7017334"/>
                <a:gd name="connsiteY166" fmla="*/ 1018373 h 6721509"/>
                <a:gd name="connsiteX167" fmla="*/ 3633148 w 7017334"/>
                <a:gd name="connsiteY167" fmla="*/ 3465831 h 6721509"/>
                <a:gd name="connsiteX168" fmla="*/ 3692758 w 7017334"/>
                <a:gd name="connsiteY168" fmla="*/ 3426319 h 6721509"/>
                <a:gd name="connsiteX169" fmla="*/ 3757453 w 7017334"/>
                <a:gd name="connsiteY169" fmla="*/ 3491013 h 6721509"/>
                <a:gd name="connsiteX170" fmla="*/ 3692758 w 7017334"/>
                <a:gd name="connsiteY170" fmla="*/ 3555707 h 6721509"/>
                <a:gd name="connsiteX171" fmla="*/ 3628064 w 7017334"/>
                <a:gd name="connsiteY171" fmla="*/ 3491013 h 6721509"/>
                <a:gd name="connsiteX172" fmla="*/ 3633148 w 7017334"/>
                <a:gd name="connsiteY172" fmla="*/ 3465831 h 6721509"/>
                <a:gd name="connsiteX173" fmla="*/ 3460629 w 7017334"/>
                <a:gd name="connsiteY173" fmla="*/ 4162502 h 6721509"/>
                <a:gd name="connsiteX174" fmla="*/ 3501118 w 7017334"/>
                <a:gd name="connsiteY174" fmla="*/ 4135510 h 6721509"/>
                <a:gd name="connsiteX175" fmla="*/ 3545254 w 7017334"/>
                <a:gd name="connsiteY175" fmla="*/ 4179413 h 6721509"/>
                <a:gd name="connsiteX176" fmla="*/ 3545254 w 7017334"/>
                <a:gd name="connsiteY176" fmla="*/ 4179645 h 6721509"/>
                <a:gd name="connsiteX177" fmla="*/ 3533315 w 7017334"/>
                <a:gd name="connsiteY177" fmla="*/ 4208360 h 6721509"/>
                <a:gd name="connsiteX178" fmla="*/ 3785560 w 7017334"/>
                <a:gd name="connsiteY178" fmla="*/ 4645160 h 6721509"/>
                <a:gd name="connsiteX179" fmla="*/ 3540479 w 7017334"/>
                <a:gd name="connsiteY179" fmla="*/ 5069615 h 6721509"/>
                <a:gd name="connsiteX180" fmla="*/ 3543064 w 7017334"/>
                <a:gd name="connsiteY180" fmla="*/ 5071351 h 6721509"/>
                <a:gd name="connsiteX181" fmla="*/ 3562093 w 7017334"/>
                <a:gd name="connsiteY181" fmla="*/ 5117063 h 6721509"/>
                <a:gd name="connsiteX182" fmla="*/ 3562093 w 7017334"/>
                <a:gd name="connsiteY182" fmla="*/ 5117294 h 6721509"/>
                <a:gd name="connsiteX183" fmla="*/ 3497516 w 7017334"/>
                <a:gd name="connsiteY183" fmla="*/ 5181872 h 6721509"/>
                <a:gd name="connsiteX184" fmla="*/ 3432707 w 7017334"/>
                <a:gd name="connsiteY184" fmla="*/ 5117294 h 6721509"/>
                <a:gd name="connsiteX185" fmla="*/ 3497284 w 7017334"/>
                <a:gd name="connsiteY185" fmla="*/ 5052485 h 6721509"/>
                <a:gd name="connsiteX186" fmla="*/ 3522475 w 7017334"/>
                <a:gd name="connsiteY186" fmla="*/ 5057523 h 6721509"/>
                <a:gd name="connsiteX187" fmla="*/ 3524494 w 7017334"/>
                <a:gd name="connsiteY187" fmla="*/ 5058879 h 6721509"/>
                <a:gd name="connsiteX188" fmla="*/ 3763376 w 7017334"/>
                <a:gd name="connsiteY188" fmla="*/ 4645160 h 6721509"/>
                <a:gd name="connsiteX189" fmla="*/ 3516347 w 7017334"/>
                <a:gd name="connsiteY189" fmla="*/ 4217313 h 6721509"/>
                <a:gd name="connsiteX190" fmla="*/ 3501350 w 7017334"/>
                <a:gd name="connsiteY190" fmla="*/ 4223548 h 6721509"/>
                <a:gd name="connsiteX191" fmla="*/ 3501350 w 7017334"/>
                <a:gd name="connsiteY191" fmla="*/ 4223549 h 6721509"/>
                <a:gd name="connsiteX192" fmla="*/ 3457214 w 7017334"/>
                <a:gd name="connsiteY192" fmla="*/ 4179645 h 6721509"/>
                <a:gd name="connsiteX193" fmla="*/ 3460629 w 7017334"/>
                <a:gd name="connsiteY193" fmla="*/ 4162502 h 6721509"/>
                <a:gd name="connsiteX194" fmla="*/ 3141572 w 7017334"/>
                <a:gd name="connsiteY194" fmla="*/ 3426215 h 6721509"/>
                <a:gd name="connsiteX195" fmla="*/ 3201111 w 7017334"/>
                <a:gd name="connsiteY195" fmla="*/ 3386596 h 6721509"/>
                <a:gd name="connsiteX196" fmla="*/ 3265920 w 7017334"/>
                <a:gd name="connsiteY196" fmla="*/ 3451174 h 6721509"/>
                <a:gd name="connsiteX197" fmla="*/ 3265920 w 7017334"/>
                <a:gd name="connsiteY197" fmla="*/ 3451406 h 6721509"/>
                <a:gd name="connsiteX198" fmla="*/ 3201342 w 7017334"/>
                <a:gd name="connsiteY198" fmla="*/ 3515983 h 6721509"/>
                <a:gd name="connsiteX199" fmla="*/ 3136533 w 7017334"/>
                <a:gd name="connsiteY199" fmla="*/ 3451406 h 6721509"/>
                <a:gd name="connsiteX200" fmla="*/ 3141572 w 7017334"/>
                <a:gd name="connsiteY200" fmla="*/ 3426215 h 6721509"/>
                <a:gd name="connsiteX201" fmla="*/ 2997820 w 7017334"/>
                <a:gd name="connsiteY201" fmla="*/ 3342098 h 6721509"/>
                <a:gd name="connsiteX202" fmla="*/ 3038272 w 7017334"/>
                <a:gd name="connsiteY202" fmla="*/ 3315284 h 6721509"/>
                <a:gd name="connsiteX203" fmla="*/ 3069317 w 7017334"/>
                <a:gd name="connsiteY203" fmla="*/ 3328143 h 6721509"/>
                <a:gd name="connsiteX204" fmla="*/ 3077990 w 7017334"/>
                <a:gd name="connsiteY204" fmla="*/ 3349082 h 6721509"/>
                <a:gd name="connsiteX205" fmla="*/ 3523881 w 7017334"/>
                <a:gd name="connsiteY205" fmla="*/ 3349081 h 6721509"/>
                <a:gd name="connsiteX206" fmla="*/ 3754082 w 7017334"/>
                <a:gd name="connsiteY206" fmla="*/ 2950351 h 6721509"/>
                <a:gd name="connsiteX207" fmla="*/ 3754083 w 7017334"/>
                <a:gd name="connsiteY207" fmla="*/ 2969748 h 6721509"/>
                <a:gd name="connsiteX208" fmla="*/ 3765117 w 7017334"/>
                <a:gd name="connsiteY208" fmla="*/ 2969748 h 6721509"/>
                <a:gd name="connsiteX209" fmla="*/ 3535031 w 7017334"/>
                <a:gd name="connsiteY209" fmla="*/ 3368245 h 6721509"/>
                <a:gd name="connsiteX210" fmla="*/ 3078424 w 7017334"/>
                <a:gd name="connsiteY210" fmla="*/ 3368245 h 6721509"/>
                <a:gd name="connsiteX211" fmla="*/ 3069317 w 7017334"/>
                <a:gd name="connsiteY211" fmla="*/ 3390232 h 6721509"/>
                <a:gd name="connsiteX212" fmla="*/ 3038272 w 7017334"/>
                <a:gd name="connsiteY212" fmla="*/ 3403090 h 6721509"/>
                <a:gd name="connsiteX213" fmla="*/ 2994370 w 7017334"/>
                <a:gd name="connsiteY213" fmla="*/ 3359187 h 6721509"/>
                <a:gd name="connsiteX214" fmla="*/ 2997820 w 7017334"/>
                <a:gd name="connsiteY214" fmla="*/ 3342098 h 6721509"/>
                <a:gd name="connsiteX215" fmla="*/ 2708616 w 7017334"/>
                <a:gd name="connsiteY215" fmla="*/ 3949544 h 6721509"/>
                <a:gd name="connsiteX216" fmla="*/ 2749068 w 7017334"/>
                <a:gd name="connsiteY216" fmla="*/ 3922730 h 6721509"/>
                <a:gd name="connsiteX217" fmla="*/ 2765733 w 7017334"/>
                <a:gd name="connsiteY217" fmla="*/ 3926094 h 6721509"/>
                <a:gd name="connsiteX218" fmla="*/ 2962313 w 7017334"/>
                <a:gd name="connsiteY218" fmla="*/ 3585556 h 6721509"/>
                <a:gd name="connsiteX219" fmla="*/ 3402393 w 7017334"/>
                <a:gd name="connsiteY219" fmla="*/ 3585556 h 6721509"/>
                <a:gd name="connsiteX220" fmla="*/ 3404018 w 7017334"/>
                <a:gd name="connsiteY220" fmla="*/ 3588459 h 6721509"/>
                <a:gd name="connsiteX221" fmla="*/ 3523464 w 7017334"/>
                <a:gd name="connsiteY221" fmla="*/ 3795433 h 6721509"/>
                <a:gd name="connsiteX222" fmla="*/ 4001940 w 7017334"/>
                <a:gd name="connsiteY222" fmla="*/ 3795433 h 6721509"/>
                <a:gd name="connsiteX223" fmla="*/ 4003567 w 7017334"/>
                <a:gd name="connsiteY223" fmla="*/ 3798336 h 6721509"/>
                <a:gd name="connsiteX224" fmla="*/ 4244338 w 7017334"/>
                <a:gd name="connsiteY224" fmla="*/ 4215187 h 6721509"/>
                <a:gd name="connsiteX225" fmla="*/ 4240389 w 7017334"/>
                <a:gd name="connsiteY225" fmla="*/ 4221923 h 6721509"/>
                <a:gd name="connsiteX226" fmla="*/ 4218205 w 7017334"/>
                <a:gd name="connsiteY226" fmla="*/ 4221923 h 6721509"/>
                <a:gd name="connsiteX227" fmla="*/ 4222038 w 7017334"/>
                <a:gd name="connsiteY227" fmla="*/ 4215187 h 6721509"/>
                <a:gd name="connsiteX228" fmla="*/ 3990790 w 7017334"/>
                <a:gd name="connsiteY228" fmla="*/ 3814596 h 6721509"/>
                <a:gd name="connsiteX229" fmla="*/ 3534524 w 7017334"/>
                <a:gd name="connsiteY229" fmla="*/ 3814597 h 6721509"/>
                <a:gd name="connsiteX230" fmla="*/ 3611340 w 7017334"/>
                <a:gd name="connsiteY230" fmla="*/ 3947701 h 6721509"/>
                <a:gd name="connsiteX231" fmla="*/ 3589156 w 7017334"/>
                <a:gd name="connsiteY231" fmla="*/ 3947701 h 6721509"/>
                <a:gd name="connsiteX232" fmla="*/ 3587530 w 7017334"/>
                <a:gd name="connsiteY232" fmla="*/ 3944797 h 6721509"/>
                <a:gd name="connsiteX233" fmla="*/ 3520325 w 7017334"/>
                <a:gd name="connsiteY233" fmla="*/ 3828402 h 6721509"/>
                <a:gd name="connsiteX234" fmla="*/ 3313636 w 7017334"/>
                <a:gd name="connsiteY234" fmla="*/ 4186450 h 6721509"/>
                <a:gd name="connsiteX235" fmla="*/ 3325969 w 7017334"/>
                <a:gd name="connsiteY235" fmla="*/ 4216000 h 6721509"/>
                <a:gd name="connsiteX236" fmla="*/ 3325968 w 7017334"/>
                <a:gd name="connsiteY236" fmla="*/ 4216116 h 6721509"/>
                <a:gd name="connsiteX237" fmla="*/ 3282064 w 7017334"/>
                <a:gd name="connsiteY237" fmla="*/ 4260136 h 6721509"/>
                <a:gd name="connsiteX238" fmla="*/ 3237929 w 7017334"/>
                <a:gd name="connsiteY238" fmla="*/ 4216232 h 6721509"/>
                <a:gd name="connsiteX239" fmla="*/ 3281833 w 7017334"/>
                <a:gd name="connsiteY239" fmla="*/ 4172096 h 6721509"/>
                <a:gd name="connsiteX240" fmla="*/ 3297849 w 7017334"/>
                <a:gd name="connsiteY240" fmla="*/ 4175286 h 6721509"/>
                <a:gd name="connsiteX241" fmla="*/ 3509218 w 7017334"/>
                <a:gd name="connsiteY241" fmla="*/ 3809165 h 6721509"/>
                <a:gd name="connsiteX242" fmla="*/ 3391243 w 7017334"/>
                <a:gd name="connsiteY242" fmla="*/ 3604837 h 6721509"/>
                <a:gd name="connsiteX243" fmla="*/ 2973463 w 7017334"/>
                <a:gd name="connsiteY243" fmla="*/ 3604837 h 6721509"/>
                <a:gd name="connsiteX244" fmla="*/ 2781087 w 7017334"/>
                <a:gd name="connsiteY244" fmla="*/ 3937940 h 6721509"/>
                <a:gd name="connsiteX245" fmla="*/ 2792972 w 7017334"/>
                <a:gd name="connsiteY245" fmla="*/ 3966632 h 6721509"/>
                <a:gd name="connsiteX246" fmla="*/ 2749068 w 7017334"/>
                <a:gd name="connsiteY246" fmla="*/ 4010536 h 6721509"/>
                <a:gd name="connsiteX247" fmla="*/ 2705166 w 7017334"/>
                <a:gd name="connsiteY247" fmla="*/ 3966632 h 6721509"/>
                <a:gd name="connsiteX248" fmla="*/ 2708616 w 7017334"/>
                <a:gd name="connsiteY248" fmla="*/ 3949544 h 6721509"/>
                <a:gd name="connsiteX249" fmla="*/ 3173468 w 7017334"/>
                <a:gd name="connsiteY249" fmla="*/ 1671695 h 6721509"/>
                <a:gd name="connsiteX250" fmla="*/ 3195653 w 7017334"/>
                <a:gd name="connsiteY250" fmla="*/ 1671695 h 6721509"/>
                <a:gd name="connsiteX251" fmla="*/ 3197394 w 7017334"/>
                <a:gd name="connsiteY251" fmla="*/ 1674599 h 6721509"/>
                <a:gd name="connsiteX252" fmla="*/ 3491942 w 7017334"/>
                <a:gd name="connsiteY252" fmla="*/ 2184947 h 6721509"/>
                <a:gd name="connsiteX253" fmla="*/ 4080573 w 7017334"/>
                <a:gd name="connsiteY253" fmla="*/ 2184947 h 6721509"/>
                <a:gd name="connsiteX254" fmla="*/ 4374887 w 7017334"/>
                <a:gd name="connsiteY254" fmla="*/ 1675180 h 6721509"/>
                <a:gd name="connsiteX255" fmla="*/ 4080573 w 7017334"/>
                <a:gd name="connsiteY255" fmla="*/ 1165413 h 6721509"/>
                <a:gd name="connsiteX256" fmla="*/ 3491942 w 7017334"/>
                <a:gd name="connsiteY256" fmla="*/ 1165413 h 6721509"/>
                <a:gd name="connsiteX257" fmla="*/ 3482882 w 7017334"/>
                <a:gd name="connsiteY257" fmla="*/ 1180512 h 6721509"/>
                <a:gd name="connsiteX258" fmla="*/ 3482650 w 7017334"/>
                <a:gd name="connsiteY258" fmla="*/ 1146133 h 6721509"/>
                <a:gd name="connsiteX259" fmla="*/ 4091723 w 7017334"/>
                <a:gd name="connsiteY259" fmla="*/ 1146133 h 6721509"/>
                <a:gd name="connsiteX260" fmla="*/ 4093349 w 7017334"/>
                <a:gd name="connsiteY260" fmla="*/ 1149036 h 6721509"/>
                <a:gd name="connsiteX261" fmla="*/ 4397071 w 7017334"/>
                <a:gd name="connsiteY261" fmla="*/ 1675180 h 6721509"/>
                <a:gd name="connsiteX262" fmla="*/ 4091723 w 7017334"/>
                <a:gd name="connsiteY262" fmla="*/ 2204111 h 6721509"/>
                <a:gd name="connsiteX263" fmla="*/ 3480908 w 7017334"/>
                <a:gd name="connsiteY263" fmla="*/ 2204111 h 6721509"/>
                <a:gd name="connsiteX264" fmla="*/ 3479166 w 7017334"/>
                <a:gd name="connsiteY264" fmla="*/ 2201207 h 6721509"/>
                <a:gd name="connsiteX265" fmla="*/ 2387085 w 7017334"/>
                <a:gd name="connsiteY265" fmla="*/ 4633209 h 6721509"/>
                <a:gd name="connsiteX266" fmla="*/ 2446624 w 7017334"/>
                <a:gd name="connsiteY266" fmla="*/ 4593591 h 6721509"/>
                <a:gd name="connsiteX267" fmla="*/ 2511433 w 7017334"/>
                <a:gd name="connsiteY267" fmla="*/ 4658168 h 6721509"/>
                <a:gd name="connsiteX268" fmla="*/ 2511433 w 7017334"/>
                <a:gd name="connsiteY268" fmla="*/ 4658400 h 6721509"/>
                <a:gd name="connsiteX269" fmla="*/ 2492486 w 7017334"/>
                <a:gd name="connsiteY269" fmla="*/ 4704030 h 6721509"/>
                <a:gd name="connsiteX270" fmla="*/ 2489760 w 7017334"/>
                <a:gd name="connsiteY270" fmla="*/ 4705869 h 6721509"/>
                <a:gd name="connsiteX271" fmla="*/ 2839198 w 7017334"/>
                <a:gd name="connsiteY271" fmla="*/ 5311142 h 6721509"/>
                <a:gd name="connsiteX272" fmla="*/ 3306636 w 7017334"/>
                <a:gd name="connsiteY272" fmla="*/ 5311142 h 6721509"/>
                <a:gd name="connsiteX273" fmla="*/ 3084034 w 7017334"/>
                <a:gd name="connsiteY273" fmla="*/ 4925538 h 6721509"/>
                <a:gd name="connsiteX274" fmla="*/ 3106335 w 7017334"/>
                <a:gd name="connsiteY274" fmla="*/ 4925538 h 6721509"/>
                <a:gd name="connsiteX275" fmla="*/ 3107960 w 7017334"/>
                <a:gd name="connsiteY275" fmla="*/ 4928442 h 6721509"/>
                <a:gd name="connsiteX276" fmla="*/ 3328906 w 7017334"/>
                <a:gd name="connsiteY276" fmla="*/ 5311142 h 6721509"/>
                <a:gd name="connsiteX277" fmla="*/ 3607738 w 7017334"/>
                <a:gd name="connsiteY277" fmla="*/ 5311142 h 6721509"/>
                <a:gd name="connsiteX278" fmla="*/ 3985667 w 7017334"/>
                <a:gd name="connsiteY278" fmla="*/ 4656596 h 6721509"/>
                <a:gd name="connsiteX279" fmla="*/ 3981266 w 7017334"/>
                <a:gd name="connsiteY279" fmla="*/ 4645973 h 6721509"/>
                <a:gd name="connsiteX280" fmla="*/ 4007168 w 7017334"/>
                <a:gd name="connsiteY280" fmla="*/ 4620072 h 6721509"/>
                <a:gd name="connsiteX281" fmla="*/ 4033068 w 7017334"/>
                <a:gd name="connsiteY281" fmla="*/ 4645974 h 6721509"/>
                <a:gd name="connsiteX282" fmla="*/ 4033068 w 7017334"/>
                <a:gd name="connsiteY282" fmla="*/ 4646089 h 6721509"/>
                <a:gd name="connsiteX283" fmla="*/ 4025441 w 7017334"/>
                <a:gd name="connsiteY283" fmla="*/ 4664328 h 6721509"/>
                <a:gd name="connsiteX284" fmla="*/ 4007167 w 7017334"/>
                <a:gd name="connsiteY284" fmla="*/ 4671873 h 6721509"/>
                <a:gd name="connsiteX285" fmla="*/ 4000598 w 7017334"/>
                <a:gd name="connsiteY285" fmla="*/ 4669152 h 6721509"/>
                <a:gd name="connsiteX286" fmla="*/ 3618773 w 7017334"/>
                <a:gd name="connsiteY286" fmla="*/ 5330306 h 6721509"/>
                <a:gd name="connsiteX287" fmla="*/ 3339970 w 7017334"/>
                <a:gd name="connsiteY287" fmla="*/ 5330307 h 6721509"/>
                <a:gd name="connsiteX288" fmla="*/ 3429221 w 7017334"/>
                <a:gd name="connsiteY288" fmla="*/ 5484900 h 6721509"/>
                <a:gd name="connsiteX289" fmla="*/ 4080339 w 7017334"/>
                <a:gd name="connsiteY289" fmla="*/ 5484900 h 6721509"/>
                <a:gd name="connsiteX290" fmla="*/ 4406013 w 7017334"/>
                <a:gd name="connsiteY290" fmla="*/ 4920893 h 6721509"/>
                <a:gd name="connsiteX291" fmla="*/ 4221487 w 7017334"/>
                <a:gd name="connsiteY291" fmla="*/ 4601293 h 6721509"/>
                <a:gd name="connsiteX292" fmla="*/ 4100468 w 7017334"/>
                <a:gd name="connsiteY292" fmla="*/ 4810873 h 6721509"/>
                <a:gd name="connsiteX293" fmla="*/ 4103006 w 7017334"/>
                <a:gd name="connsiteY293" fmla="*/ 4812577 h 6721509"/>
                <a:gd name="connsiteX294" fmla="*/ 4122035 w 7017334"/>
                <a:gd name="connsiteY294" fmla="*/ 4858288 h 6721509"/>
                <a:gd name="connsiteX295" fmla="*/ 4122035 w 7017334"/>
                <a:gd name="connsiteY295" fmla="*/ 4858520 h 6721509"/>
                <a:gd name="connsiteX296" fmla="*/ 4057458 w 7017334"/>
                <a:gd name="connsiteY296" fmla="*/ 4923098 h 6721509"/>
                <a:gd name="connsiteX297" fmla="*/ 3992649 w 7017334"/>
                <a:gd name="connsiteY297" fmla="*/ 4858520 h 6721509"/>
                <a:gd name="connsiteX298" fmla="*/ 4057226 w 7017334"/>
                <a:gd name="connsiteY298" fmla="*/ 4793711 h 6721509"/>
                <a:gd name="connsiteX299" fmla="*/ 4082417 w 7017334"/>
                <a:gd name="connsiteY299" fmla="*/ 4798749 h 6721509"/>
                <a:gd name="connsiteX300" fmla="*/ 4084485 w 7017334"/>
                <a:gd name="connsiteY300" fmla="*/ 4800138 h 6721509"/>
                <a:gd name="connsiteX301" fmla="*/ 4210366 w 7017334"/>
                <a:gd name="connsiteY301" fmla="*/ 4582032 h 6721509"/>
                <a:gd name="connsiteX302" fmla="*/ 4113426 w 7017334"/>
                <a:gd name="connsiteY302" fmla="*/ 4414131 h 6721509"/>
                <a:gd name="connsiteX303" fmla="*/ 4105542 w 7017334"/>
                <a:gd name="connsiteY303" fmla="*/ 4417397 h 6721509"/>
                <a:gd name="connsiteX304" fmla="*/ 4105426 w 7017334"/>
                <a:gd name="connsiteY304" fmla="*/ 4417397 h 6721509"/>
                <a:gd name="connsiteX305" fmla="*/ 4061640 w 7017334"/>
                <a:gd name="connsiteY305" fmla="*/ 4373377 h 6721509"/>
                <a:gd name="connsiteX306" fmla="*/ 4105660 w 7017334"/>
                <a:gd name="connsiteY306" fmla="*/ 4329590 h 6721509"/>
                <a:gd name="connsiteX307" fmla="*/ 4149446 w 7017334"/>
                <a:gd name="connsiteY307" fmla="*/ 4373493 h 6721509"/>
                <a:gd name="connsiteX308" fmla="*/ 4136587 w 7017334"/>
                <a:gd name="connsiteY308" fmla="*/ 4404538 h 6721509"/>
                <a:gd name="connsiteX309" fmla="*/ 4131291 w 7017334"/>
                <a:gd name="connsiteY309" fmla="*/ 4406732 h 6721509"/>
                <a:gd name="connsiteX310" fmla="*/ 4221440 w 7017334"/>
                <a:gd name="connsiteY310" fmla="*/ 4562846 h 6721509"/>
                <a:gd name="connsiteX311" fmla="*/ 4293119 w 7017334"/>
                <a:gd name="connsiteY311" fmla="*/ 4438652 h 6721509"/>
                <a:gd name="connsiteX312" fmla="*/ 4551492 w 7017334"/>
                <a:gd name="connsiteY312" fmla="*/ 4438652 h 6721509"/>
                <a:gd name="connsiteX313" fmla="*/ 4450516 w 7017334"/>
                <a:gd name="connsiteY313" fmla="*/ 4263747 h 6721509"/>
                <a:gd name="connsiteX314" fmla="*/ 4446897 w 7017334"/>
                <a:gd name="connsiteY314" fmla="*/ 4265246 h 6721509"/>
                <a:gd name="connsiteX315" fmla="*/ 4420996 w 7017334"/>
                <a:gd name="connsiteY315" fmla="*/ 4239345 h 6721509"/>
                <a:gd name="connsiteX316" fmla="*/ 4446898 w 7017334"/>
                <a:gd name="connsiteY316" fmla="*/ 4213443 h 6721509"/>
                <a:gd name="connsiteX317" fmla="*/ 4472798 w 7017334"/>
                <a:gd name="connsiteY317" fmla="*/ 4239344 h 6721509"/>
                <a:gd name="connsiteX318" fmla="*/ 4466872 w 7017334"/>
                <a:gd name="connsiteY318" fmla="*/ 4253653 h 6721509"/>
                <a:gd name="connsiteX319" fmla="*/ 4573666 w 7017334"/>
                <a:gd name="connsiteY319" fmla="*/ 4438652 h 6721509"/>
                <a:gd name="connsiteX320" fmla="*/ 4777914 w 7017334"/>
                <a:gd name="connsiteY320" fmla="*/ 4438652 h 6721509"/>
                <a:gd name="connsiteX321" fmla="*/ 4779541 w 7017334"/>
                <a:gd name="connsiteY321" fmla="*/ 4441556 h 6721509"/>
                <a:gd name="connsiteX322" fmla="*/ 4892482 w 7017334"/>
                <a:gd name="connsiteY322" fmla="*/ 4637146 h 6721509"/>
                <a:gd name="connsiteX323" fmla="*/ 5150745 w 7017334"/>
                <a:gd name="connsiteY323" fmla="*/ 4637146 h 6721509"/>
                <a:gd name="connsiteX324" fmla="*/ 5235134 w 7017334"/>
                <a:gd name="connsiteY324" fmla="*/ 4491033 h 6721509"/>
                <a:gd name="connsiteX325" fmla="*/ 5060267 w 7017334"/>
                <a:gd name="connsiteY325" fmla="*/ 4491033 h 6721509"/>
                <a:gd name="connsiteX326" fmla="*/ 5058524 w 7017334"/>
                <a:gd name="connsiteY326" fmla="*/ 4488130 h 6721509"/>
                <a:gd name="connsiteX327" fmla="*/ 4664905 w 7017334"/>
                <a:gd name="connsiteY327" fmla="*/ 3806234 h 6721509"/>
                <a:gd name="connsiteX328" fmla="*/ 4666530 w 7017334"/>
                <a:gd name="connsiteY328" fmla="*/ 3803330 h 6721509"/>
                <a:gd name="connsiteX329" fmla="*/ 5060267 w 7017334"/>
                <a:gd name="connsiteY329" fmla="*/ 3121434 h 6721509"/>
                <a:gd name="connsiteX330" fmla="*/ 5850992 w 7017334"/>
                <a:gd name="connsiteY330" fmla="*/ 3121434 h 6721509"/>
                <a:gd name="connsiteX331" fmla="*/ 5852618 w 7017334"/>
                <a:gd name="connsiteY331" fmla="*/ 3124337 h 6721509"/>
                <a:gd name="connsiteX332" fmla="*/ 6242289 w 7017334"/>
                <a:gd name="connsiteY332" fmla="*/ 3799265 h 6721509"/>
                <a:gd name="connsiteX333" fmla="*/ 6220106 w 7017334"/>
                <a:gd name="connsiteY333" fmla="*/ 3799265 h 6721509"/>
                <a:gd name="connsiteX334" fmla="*/ 6218364 w 7017334"/>
                <a:gd name="connsiteY334" fmla="*/ 3796362 h 6721509"/>
                <a:gd name="connsiteX335" fmla="*/ 5839842 w 7017334"/>
                <a:gd name="connsiteY335" fmla="*/ 3140715 h 6721509"/>
                <a:gd name="connsiteX336" fmla="*/ 5071301 w 7017334"/>
                <a:gd name="connsiteY336" fmla="*/ 3140715 h 6721509"/>
                <a:gd name="connsiteX337" fmla="*/ 4687089 w 7017334"/>
                <a:gd name="connsiteY337" fmla="*/ 3806233 h 6721509"/>
                <a:gd name="connsiteX338" fmla="*/ 5071301 w 7017334"/>
                <a:gd name="connsiteY338" fmla="*/ 4471754 h 6721509"/>
                <a:gd name="connsiteX339" fmla="*/ 5246269 w 7017334"/>
                <a:gd name="connsiteY339" fmla="*/ 4471753 h 6721509"/>
                <a:gd name="connsiteX340" fmla="*/ 5352347 w 7017334"/>
                <a:gd name="connsiteY340" fmla="*/ 4288086 h 6721509"/>
                <a:gd name="connsiteX341" fmla="*/ 5343647 w 7017334"/>
                <a:gd name="connsiteY341" fmla="*/ 4282220 h 6721509"/>
                <a:gd name="connsiteX342" fmla="*/ 5324733 w 7017334"/>
                <a:gd name="connsiteY342" fmla="*/ 4236557 h 6721509"/>
                <a:gd name="connsiteX343" fmla="*/ 5389311 w 7017334"/>
                <a:gd name="connsiteY343" fmla="*/ 4171980 h 6721509"/>
                <a:gd name="connsiteX344" fmla="*/ 5453888 w 7017334"/>
                <a:gd name="connsiteY344" fmla="*/ 4236557 h 6721509"/>
                <a:gd name="connsiteX345" fmla="*/ 5389311 w 7017334"/>
                <a:gd name="connsiteY345" fmla="*/ 4301135 h 6721509"/>
                <a:gd name="connsiteX346" fmla="*/ 5369279 w 7017334"/>
                <a:gd name="connsiteY346" fmla="*/ 4297091 h 6721509"/>
                <a:gd name="connsiteX347" fmla="*/ 5268443 w 7017334"/>
                <a:gd name="connsiteY347" fmla="*/ 4471754 h 6721509"/>
                <a:gd name="connsiteX348" fmla="*/ 5724801 w 7017334"/>
                <a:gd name="connsiteY348" fmla="*/ 4471753 h 6721509"/>
                <a:gd name="connsiteX349" fmla="*/ 5735227 w 7017334"/>
                <a:gd name="connsiteY349" fmla="*/ 4446582 h 6721509"/>
                <a:gd name="connsiteX350" fmla="*/ 5771199 w 7017334"/>
                <a:gd name="connsiteY350" fmla="*/ 4431682 h 6721509"/>
                <a:gd name="connsiteX351" fmla="*/ 5822070 w 7017334"/>
                <a:gd name="connsiteY351" fmla="*/ 4482555 h 6721509"/>
                <a:gd name="connsiteX352" fmla="*/ 5771199 w 7017334"/>
                <a:gd name="connsiteY352" fmla="*/ 4533426 h 6721509"/>
                <a:gd name="connsiteX353" fmla="*/ 5735227 w 7017334"/>
                <a:gd name="connsiteY353" fmla="*/ 4518527 h 6721509"/>
                <a:gd name="connsiteX354" fmla="*/ 5723838 w 7017334"/>
                <a:gd name="connsiteY354" fmla="*/ 4491033 h 6721509"/>
                <a:gd name="connsiteX355" fmla="*/ 5257312 w 7017334"/>
                <a:gd name="connsiteY355" fmla="*/ 4491033 h 6721509"/>
                <a:gd name="connsiteX356" fmla="*/ 5161895 w 7017334"/>
                <a:gd name="connsiteY356" fmla="*/ 4656310 h 6721509"/>
                <a:gd name="connsiteX357" fmla="*/ 4903547 w 7017334"/>
                <a:gd name="connsiteY357" fmla="*/ 4656310 h 6721509"/>
                <a:gd name="connsiteX358" fmla="*/ 5020312 w 7017334"/>
                <a:gd name="connsiteY358" fmla="*/ 4858522 h 6721509"/>
                <a:gd name="connsiteX359" fmla="*/ 5016364 w 7017334"/>
                <a:gd name="connsiteY359" fmla="*/ 4865258 h 6721509"/>
                <a:gd name="connsiteX360" fmla="*/ 4994062 w 7017334"/>
                <a:gd name="connsiteY360" fmla="*/ 4865258 h 6721509"/>
                <a:gd name="connsiteX361" fmla="*/ 4998012 w 7017334"/>
                <a:gd name="connsiteY361" fmla="*/ 4858405 h 6721509"/>
                <a:gd name="connsiteX362" fmla="*/ 4881314 w 7017334"/>
                <a:gd name="connsiteY362" fmla="*/ 4656310 h 6721509"/>
                <a:gd name="connsiteX363" fmla="*/ 4677099 w 7017334"/>
                <a:gd name="connsiteY363" fmla="*/ 4656310 h 6721509"/>
                <a:gd name="connsiteX364" fmla="*/ 4675474 w 7017334"/>
                <a:gd name="connsiteY364" fmla="*/ 4653406 h 6721509"/>
                <a:gd name="connsiteX365" fmla="*/ 4562623 w 7017334"/>
                <a:gd name="connsiteY365" fmla="*/ 4457933 h 6721509"/>
                <a:gd name="connsiteX366" fmla="*/ 4304268 w 7017334"/>
                <a:gd name="connsiteY366" fmla="*/ 4457933 h 6721509"/>
                <a:gd name="connsiteX367" fmla="*/ 4232564 w 7017334"/>
                <a:gd name="connsiteY367" fmla="*/ 4582109 h 6721509"/>
                <a:gd name="connsiteX368" fmla="*/ 4428196 w 7017334"/>
                <a:gd name="connsiteY368" fmla="*/ 4920892 h 6721509"/>
                <a:gd name="connsiteX369" fmla="*/ 4091489 w 7017334"/>
                <a:gd name="connsiteY369" fmla="*/ 5504063 h 6721509"/>
                <a:gd name="connsiteX370" fmla="*/ 3418071 w 7017334"/>
                <a:gd name="connsiteY370" fmla="*/ 5504064 h 6721509"/>
                <a:gd name="connsiteX371" fmla="*/ 3416329 w 7017334"/>
                <a:gd name="connsiteY371" fmla="*/ 5501160 h 6721509"/>
                <a:gd name="connsiteX372" fmla="*/ 3317699 w 7017334"/>
                <a:gd name="connsiteY372" fmla="*/ 5330307 h 6721509"/>
                <a:gd name="connsiteX373" fmla="*/ 2828165 w 7017334"/>
                <a:gd name="connsiteY373" fmla="*/ 5330306 h 6721509"/>
                <a:gd name="connsiteX374" fmla="*/ 2826422 w 7017334"/>
                <a:gd name="connsiteY374" fmla="*/ 5327403 h 6721509"/>
                <a:gd name="connsiteX375" fmla="*/ 2473754 w 7017334"/>
                <a:gd name="connsiteY375" fmla="*/ 4716671 h 6721509"/>
                <a:gd name="connsiteX376" fmla="*/ 2471973 w 7017334"/>
                <a:gd name="connsiteY376" fmla="*/ 4717873 h 6721509"/>
                <a:gd name="connsiteX377" fmla="*/ 2446856 w 7017334"/>
                <a:gd name="connsiteY377" fmla="*/ 4722978 h 6721509"/>
                <a:gd name="connsiteX378" fmla="*/ 2382047 w 7017334"/>
                <a:gd name="connsiteY378" fmla="*/ 4658400 h 6721509"/>
                <a:gd name="connsiteX379" fmla="*/ 2387085 w 7017334"/>
                <a:gd name="connsiteY379" fmla="*/ 4633209 h 6721509"/>
                <a:gd name="connsiteX380" fmla="*/ 2464394 w 7017334"/>
                <a:gd name="connsiteY380" fmla="*/ 3785328 h 6721509"/>
                <a:gd name="connsiteX381" fmla="*/ 2466019 w 7017334"/>
                <a:gd name="connsiteY381" fmla="*/ 3782425 h 6721509"/>
                <a:gd name="connsiteX382" fmla="*/ 2818153 w 7017334"/>
                <a:gd name="connsiteY382" fmla="*/ 3172506 h 6721509"/>
                <a:gd name="connsiteX383" fmla="*/ 2809099 w 7017334"/>
                <a:gd name="connsiteY383" fmla="*/ 3166401 h 6721509"/>
                <a:gd name="connsiteX384" fmla="*/ 2790185 w 7017334"/>
                <a:gd name="connsiteY384" fmla="*/ 3120738 h 6721509"/>
                <a:gd name="connsiteX385" fmla="*/ 2854762 w 7017334"/>
                <a:gd name="connsiteY385" fmla="*/ 3056160 h 6721509"/>
                <a:gd name="connsiteX386" fmla="*/ 2919340 w 7017334"/>
                <a:gd name="connsiteY386" fmla="*/ 3120738 h 6721509"/>
                <a:gd name="connsiteX387" fmla="*/ 2854762 w 7017334"/>
                <a:gd name="connsiteY387" fmla="*/ 3185316 h 6721509"/>
                <a:gd name="connsiteX388" fmla="*/ 2835224 w 7017334"/>
                <a:gd name="connsiteY388" fmla="*/ 3181371 h 6721509"/>
                <a:gd name="connsiteX389" fmla="*/ 2486578 w 7017334"/>
                <a:gd name="connsiteY389" fmla="*/ 3785328 h 6721509"/>
                <a:gd name="connsiteX390" fmla="*/ 2870791 w 7017334"/>
                <a:gd name="connsiteY390" fmla="*/ 4450846 h 6721509"/>
                <a:gd name="connsiteX391" fmla="*/ 3613895 w 7017334"/>
                <a:gd name="connsiteY391" fmla="*/ 4450846 h 6721509"/>
                <a:gd name="connsiteX392" fmla="*/ 3613895 w 7017334"/>
                <a:gd name="connsiteY392" fmla="*/ 4470127 h 6721509"/>
                <a:gd name="connsiteX393" fmla="*/ 2859641 w 7017334"/>
                <a:gd name="connsiteY393" fmla="*/ 4470127 h 6721509"/>
                <a:gd name="connsiteX394" fmla="*/ 2858014 w 7017334"/>
                <a:gd name="connsiteY394" fmla="*/ 4467224 h 6721509"/>
                <a:gd name="connsiteX395" fmla="*/ 2675316 w 7017334"/>
                <a:gd name="connsiteY395" fmla="*/ 2548369 h 6721509"/>
                <a:gd name="connsiteX396" fmla="*/ 2701218 w 7017334"/>
                <a:gd name="connsiteY396" fmla="*/ 2522468 h 6721509"/>
                <a:gd name="connsiteX397" fmla="*/ 2727118 w 7017334"/>
                <a:gd name="connsiteY397" fmla="*/ 2548369 h 6721509"/>
                <a:gd name="connsiteX398" fmla="*/ 2727118 w 7017334"/>
                <a:gd name="connsiteY398" fmla="*/ 2548485 h 6721509"/>
                <a:gd name="connsiteX399" fmla="*/ 2721772 w 7017334"/>
                <a:gd name="connsiteY399" fmla="*/ 2561270 h 6721509"/>
                <a:gd name="connsiteX400" fmla="*/ 3042687 w 7017334"/>
                <a:gd name="connsiteY400" fmla="*/ 3117253 h 6721509"/>
                <a:gd name="connsiteX401" fmla="*/ 2719612 w 7017334"/>
                <a:gd name="connsiteY401" fmla="*/ 3676883 h 6721509"/>
                <a:gd name="connsiteX402" fmla="*/ 2722339 w 7017334"/>
                <a:gd name="connsiteY402" fmla="*/ 3678722 h 6721509"/>
                <a:gd name="connsiteX403" fmla="*/ 2741288 w 7017334"/>
                <a:gd name="connsiteY403" fmla="*/ 3724467 h 6721509"/>
                <a:gd name="connsiteX404" fmla="*/ 2676594 w 7017334"/>
                <a:gd name="connsiteY404" fmla="*/ 3789162 h 6721509"/>
                <a:gd name="connsiteX405" fmla="*/ 2611900 w 7017334"/>
                <a:gd name="connsiteY405" fmla="*/ 3724467 h 6721509"/>
                <a:gd name="connsiteX406" fmla="*/ 2676594 w 7017334"/>
                <a:gd name="connsiteY406" fmla="*/ 3659774 h 6721509"/>
                <a:gd name="connsiteX407" fmla="*/ 2701775 w 7017334"/>
                <a:gd name="connsiteY407" fmla="*/ 3664857 h 6721509"/>
                <a:gd name="connsiteX408" fmla="*/ 2703643 w 7017334"/>
                <a:gd name="connsiteY408" fmla="*/ 3666117 h 6721509"/>
                <a:gd name="connsiteX409" fmla="*/ 3020504 w 7017334"/>
                <a:gd name="connsiteY409" fmla="*/ 3117253 h 6721509"/>
                <a:gd name="connsiteX410" fmla="*/ 2705910 w 7017334"/>
                <a:gd name="connsiteY410" fmla="*/ 2572332 h 6721509"/>
                <a:gd name="connsiteX411" fmla="*/ 2701217 w 7017334"/>
                <a:gd name="connsiteY411" fmla="*/ 2574270 h 6721509"/>
                <a:gd name="connsiteX412" fmla="*/ 2675316 w 7017334"/>
                <a:gd name="connsiteY412" fmla="*/ 2548369 h 6721509"/>
                <a:gd name="connsiteX413" fmla="*/ 2670553 w 7017334"/>
                <a:gd name="connsiteY413" fmla="*/ 2409574 h 6721509"/>
                <a:gd name="connsiteX414" fmla="*/ 2696455 w 7017334"/>
                <a:gd name="connsiteY414" fmla="*/ 2383673 h 6721509"/>
                <a:gd name="connsiteX415" fmla="*/ 2722354 w 7017334"/>
                <a:gd name="connsiteY415" fmla="*/ 2409574 h 6721509"/>
                <a:gd name="connsiteX416" fmla="*/ 2696688 w 7017334"/>
                <a:gd name="connsiteY416" fmla="*/ 2435474 h 6721509"/>
                <a:gd name="connsiteX417" fmla="*/ 2696455 w 7017334"/>
                <a:gd name="connsiteY417" fmla="*/ 2435474 h 6721509"/>
                <a:gd name="connsiteX418" fmla="*/ 2670553 w 7017334"/>
                <a:gd name="connsiteY418" fmla="*/ 2409574 h 6721509"/>
                <a:gd name="connsiteX419" fmla="*/ 2460097 w 7017334"/>
                <a:gd name="connsiteY419" fmla="*/ 2635595 h 6721509"/>
                <a:gd name="connsiteX420" fmla="*/ 2744424 w 7017334"/>
                <a:gd name="connsiteY420" fmla="*/ 2143250 h 6721509"/>
                <a:gd name="connsiteX421" fmla="*/ 3260114 w 7017334"/>
                <a:gd name="connsiteY421" fmla="*/ 2143250 h 6721509"/>
                <a:gd name="connsiteX422" fmla="*/ 3260114 w 7017334"/>
                <a:gd name="connsiteY422" fmla="*/ 2162414 h 6721509"/>
                <a:gd name="connsiteX423" fmla="*/ 2755574 w 7017334"/>
                <a:gd name="connsiteY423" fmla="*/ 2162414 h 6721509"/>
                <a:gd name="connsiteX424" fmla="*/ 2482281 w 7017334"/>
                <a:gd name="connsiteY424" fmla="*/ 2635595 h 6721509"/>
                <a:gd name="connsiteX425" fmla="*/ 2746515 w 7017334"/>
                <a:gd name="connsiteY425" fmla="*/ 3093096 h 6721509"/>
                <a:gd name="connsiteX426" fmla="*/ 2746515 w 7017334"/>
                <a:gd name="connsiteY426" fmla="*/ 3108428 h 6721509"/>
                <a:gd name="connsiteX427" fmla="*/ 2733042 w 7017334"/>
                <a:gd name="connsiteY427" fmla="*/ 3108428 h 6721509"/>
                <a:gd name="connsiteX428" fmla="*/ 2731415 w 7017334"/>
                <a:gd name="connsiteY428" fmla="*/ 3105523 h 6721509"/>
                <a:gd name="connsiteX429" fmla="*/ 2238024 w 7017334"/>
                <a:gd name="connsiteY429" fmla="*/ 2635595 h 6721509"/>
                <a:gd name="connsiteX430" fmla="*/ 2577869 w 7017334"/>
                <a:gd name="connsiteY430" fmla="*/ 2047109 h 6721509"/>
                <a:gd name="connsiteX431" fmla="*/ 2577059 w 7017334"/>
                <a:gd name="connsiteY431" fmla="*/ 2046778 h 6721509"/>
                <a:gd name="connsiteX432" fmla="*/ 2569391 w 7017334"/>
                <a:gd name="connsiteY432" fmla="*/ 2028498 h 6721509"/>
                <a:gd name="connsiteX433" fmla="*/ 2595175 w 7017334"/>
                <a:gd name="connsiteY433" fmla="*/ 2002480 h 6721509"/>
                <a:gd name="connsiteX434" fmla="*/ 2621192 w 7017334"/>
                <a:gd name="connsiteY434" fmla="*/ 2028264 h 6721509"/>
                <a:gd name="connsiteX435" fmla="*/ 2621192 w 7017334"/>
                <a:gd name="connsiteY435" fmla="*/ 2028380 h 6721509"/>
                <a:gd name="connsiteX436" fmla="*/ 2613647 w 7017334"/>
                <a:gd name="connsiteY436" fmla="*/ 2046654 h 6721509"/>
                <a:gd name="connsiteX437" fmla="*/ 2596072 w 7017334"/>
                <a:gd name="connsiteY437" fmla="*/ 2054004 h 6721509"/>
                <a:gd name="connsiteX438" fmla="*/ 2260208 w 7017334"/>
                <a:gd name="connsiteY438" fmla="*/ 2635595 h 6721509"/>
                <a:gd name="connsiteX439" fmla="*/ 2553161 w 7017334"/>
                <a:gd name="connsiteY439" fmla="*/ 3143031 h 6721509"/>
                <a:gd name="connsiteX440" fmla="*/ 2577638 w 7017334"/>
                <a:gd name="connsiteY440" fmla="*/ 3138044 h 6721509"/>
                <a:gd name="connsiteX441" fmla="*/ 2642447 w 7017334"/>
                <a:gd name="connsiteY441" fmla="*/ 3202621 h 6721509"/>
                <a:gd name="connsiteX442" fmla="*/ 2642447 w 7017334"/>
                <a:gd name="connsiteY442" fmla="*/ 3202853 h 6721509"/>
                <a:gd name="connsiteX443" fmla="*/ 2577870 w 7017334"/>
                <a:gd name="connsiteY443" fmla="*/ 3267430 h 6721509"/>
                <a:gd name="connsiteX444" fmla="*/ 2513061 w 7017334"/>
                <a:gd name="connsiteY444" fmla="*/ 3202853 h 6721509"/>
                <a:gd name="connsiteX445" fmla="*/ 2531927 w 7017334"/>
                <a:gd name="connsiteY445" fmla="*/ 3157074 h 6721509"/>
                <a:gd name="connsiteX446" fmla="*/ 2537106 w 7017334"/>
                <a:gd name="connsiteY446" fmla="*/ 3153569 h 6721509"/>
                <a:gd name="connsiteX447" fmla="*/ 2511433 w 7017334"/>
                <a:gd name="connsiteY447" fmla="*/ 874233 h 6721509"/>
                <a:gd name="connsiteX448" fmla="*/ 2773161 w 7017334"/>
                <a:gd name="connsiteY448" fmla="*/ 420755 h 6721509"/>
                <a:gd name="connsiteX449" fmla="*/ 2772336 w 7017334"/>
                <a:gd name="connsiteY449" fmla="*/ 420413 h 6721509"/>
                <a:gd name="connsiteX450" fmla="*/ 2764748 w 7017334"/>
                <a:gd name="connsiteY450" fmla="*/ 402099 h 6721509"/>
                <a:gd name="connsiteX451" fmla="*/ 2790650 w 7017334"/>
                <a:gd name="connsiteY451" fmla="*/ 376197 h 6721509"/>
                <a:gd name="connsiteX452" fmla="*/ 2816550 w 7017334"/>
                <a:gd name="connsiteY452" fmla="*/ 402099 h 6721509"/>
                <a:gd name="connsiteX453" fmla="*/ 2808964 w 7017334"/>
                <a:gd name="connsiteY453" fmla="*/ 420413 h 6721509"/>
                <a:gd name="connsiteX454" fmla="*/ 2791327 w 7017334"/>
                <a:gd name="connsiteY454" fmla="*/ 427718 h 6721509"/>
                <a:gd name="connsiteX455" fmla="*/ 2533617 w 7017334"/>
                <a:gd name="connsiteY455" fmla="*/ 874233 h 6721509"/>
                <a:gd name="connsiteX456" fmla="*/ 2802147 w 7017334"/>
                <a:gd name="connsiteY456" fmla="*/ 1339515 h 6721509"/>
                <a:gd name="connsiteX457" fmla="*/ 2796573 w 7017334"/>
                <a:gd name="connsiteY457" fmla="*/ 1339747 h 6721509"/>
                <a:gd name="connsiteX458" fmla="*/ 2796573 w 7017334"/>
                <a:gd name="connsiteY458" fmla="*/ 1345554 h 6721509"/>
                <a:gd name="connsiteX459" fmla="*/ 2783564 w 7017334"/>
                <a:gd name="connsiteY459" fmla="*/ 1345555 h 6721509"/>
                <a:gd name="connsiteX460" fmla="*/ 2781822 w 7017334"/>
                <a:gd name="connsiteY460" fmla="*/ 1342651 h 6721509"/>
                <a:gd name="connsiteX461" fmla="*/ 2202634 w 7017334"/>
                <a:gd name="connsiteY461" fmla="*/ 1525584 h 6721509"/>
                <a:gd name="connsiteX462" fmla="*/ 2306086 w 7017334"/>
                <a:gd name="connsiteY462" fmla="*/ 1704796 h 6721509"/>
                <a:gd name="connsiteX463" fmla="*/ 2488056 w 7017334"/>
                <a:gd name="connsiteY463" fmla="*/ 1704796 h 6721509"/>
                <a:gd name="connsiteX464" fmla="*/ 2384602 w 7017334"/>
                <a:gd name="connsiteY464" fmla="*/ 1525584 h 6721509"/>
                <a:gd name="connsiteX465" fmla="*/ 2166714 w 7017334"/>
                <a:gd name="connsiteY465" fmla="*/ 1141605 h 6721509"/>
                <a:gd name="connsiteX466" fmla="*/ 2192961 w 7017334"/>
                <a:gd name="connsiteY466" fmla="*/ 1116056 h 6721509"/>
                <a:gd name="connsiteX467" fmla="*/ 2218512 w 7017334"/>
                <a:gd name="connsiteY467" fmla="*/ 1141952 h 6721509"/>
                <a:gd name="connsiteX468" fmla="*/ 2192849 w 7017334"/>
                <a:gd name="connsiteY468" fmla="*/ 1167857 h 6721509"/>
                <a:gd name="connsiteX469" fmla="*/ 2192263 w 7017334"/>
                <a:gd name="connsiteY469" fmla="*/ 1167852 h 6721509"/>
                <a:gd name="connsiteX470" fmla="*/ 2166714 w 7017334"/>
                <a:gd name="connsiteY470" fmla="*/ 1141605 h 6721509"/>
                <a:gd name="connsiteX471" fmla="*/ 1586559 w 7017334"/>
                <a:gd name="connsiteY471" fmla="*/ 2413407 h 6721509"/>
                <a:gd name="connsiteX472" fmla="*/ 1630463 w 7017334"/>
                <a:gd name="connsiteY472" fmla="*/ 2369271 h 6721509"/>
                <a:gd name="connsiteX473" fmla="*/ 1674598 w 7017334"/>
                <a:gd name="connsiteY473" fmla="*/ 2413175 h 6721509"/>
                <a:gd name="connsiteX474" fmla="*/ 1674598 w 7017334"/>
                <a:gd name="connsiteY474" fmla="*/ 2413406 h 6721509"/>
                <a:gd name="connsiteX475" fmla="*/ 1630695 w 7017334"/>
                <a:gd name="connsiteY475" fmla="*/ 2457309 h 6721509"/>
                <a:gd name="connsiteX476" fmla="*/ 1586559 w 7017334"/>
                <a:gd name="connsiteY476" fmla="*/ 2413407 h 6721509"/>
                <a:gd name="connsiteX477" fmla="*/ 1741151 w 7017334"/>
                <a:gd name="connsiteY477" fmla="*/ 25902 h 6721509"/>
                <a:gd name="connsiteX478" fmla="*/ 1767052 w 7017334"/>
                <a:gd name="connsiteY478" fmla="*/ 0 h 6721509"/>
                <a:gd name="connsiteX479" fmla="*/ 1792951 w 7017334"/>
                <a:gd name="connsiteY479" fmla="*/ 25901 h 6721509"/>
                <a:gd name="connsiteX480" fmla="*/ 1767052 w 7017334"/>
                <a:gd name="connsiteY480" fmla="*/ 51802 h 6721509"/>
                <a:gd name="connsiteX481" fmla="*/ 1741151 w 7017334"/>
                <a:gd name="connsiteY481" fmla="*/ 25902 h 6721509"/>
                <a:gd name="connsiteX482" fmla="*/ 1341838 w 7017334"/>
                <a:gd name="connsiteY482" fmla="*/ 1302350 h 6721509"/>
                <a:gd name="connsiteX483" fmla="*/ 1385741 w 7017334"/>
                <a:gd name="connsiteY483" fmla="*/ 1258214 h 6721509"/>
                <a:gd name="connsiteX484" fmla="*/ 1429876 w 7017334"/>
                <a:gd name="connsiteY484" fmla="*/ 1302117 h 6721509"/>
                <a:gd name="connsiteX485" fmla="*/ 1429877 w 7017334"/>
                <a:gd name="connsiteY485" fmla="*/ 1302234 h 6721509"/>
                <a:gd name="connsiteX486" fmla="*/ 1385974 w 7017334"/>
                <a:gd name="connsiteY486" fmla="*/ 1346253 h 6721509"/>
                <a:gd name="connsiteX487" fmla="*/ 1341838 w 7017334"/>
                <a:gd name="connsiteY487" fmla="*/ 1302350 h 6721509"/>
                <a:gd name="connsiteX488" fmla="*/ 874350 w 7017334"/>
                <a:gd name="connsiteY488" fmla="*/ 3033976 h 6721509"/>
                <a:gd name="connsiteX489" fmla="*/ 1116633 w 7017334"/>
                <a:gd name="connsiteY489" fmla="*/ 2614107 h 6721509"/>
                <a:gd name="connsiteX490" fmla="*/ 1601426 w 7017334"/>
                <a:gd name="connsiteY490" fmla="*/ 2614106 h 6721509"/>
                <a:gd name="connsiteX491" fmla="*/ 1845218 w 7017334"/>
                <a:gd name="connsiteY491" fmla="*/ 3036415 h 6721509"/>
                <a:gd name="connsiteX492" fmla="*/ 1823034 w 7017334"/>
                <a:gd name="connsiteY492" fmla="*/ 3036415 h 6721509"/>
                <a:gd name="connsiteX493" fmla="*/ 1590277 w 7017334"/>
                <a:gd name="connsiteY493" fmla="*/ 2633386 h 6721509"/>
                <a:gd name="connsiteX494" fmla="*/ 1127782 w 7017334"/>
                <a:gd name="connsiteY494" fmla="*/ 2633387 h 6721509"/>
                <a:gd name="connsiteX495" fmla="*/ 896534 w 7017334"/>
                <a:gd name="connsiteY495" fmla="*/ 3033976 h 6721509"/>
                <a:gd name="connsiteX496" fmla="*/ 1130569 w 7017334"/>
                <a:gd name="connsiteY496" fmla="*/ 3439327 h 6721509"/>
                <a:gd name="connsiteX497" fmla="*/ 1108386 w 7017334"/>
                <a:gd name="connsiteY497" fmla="*/ 3439327 h 6721509"/>
                <a:gd name="connsiteX498" fmla="*/ 846474 w 7017334"/>
                <a:gd name="connsiteY498" fmla="*/ 2802613 h 6721509"/>
                <a:gd name="connsiteX499" fmla="*/ 890493 w 7017334"/>
                <a:gd name="connsiteY499" fmla="*/ 2758826 h 6721509"/>
                <a:gd name="connsiteX500" fmla="*/ 934280 w 7017334"/>
                <a:gd name="connsiteY500" fmla="*/ 2802729 h 6721509"/>
                <a:gd name="connsiteX501" fmla="*/ 890377 w 7017334"/>
                <a:gd name="connsiteY501" fmla="*/ 2846632 h 6721509"/>
                <a:gd name="connsiteX502" fmla="*/ 890260 w 7017334"/>
                <a:gd name="connsiteY502" fmla="*/ 2846632 h 6721509"/>
                <a:gd name="connsiteX503" fmla="*/ 846474 w 7017334"/>
                <a:gd name="connsiteY503" fmla="*/ 2802613 h 6721509"/>
                <a:gd name="connsiteX504" fmla="*/ 1251256 w 7017334"/>
                <a:gd name="connsiteY504" fmla="*/ 533420 h 6721509"/>
                <a:gd name="connsiteX505" fmla="*/ 1310829 w 7017334"/>
                <a:gd name="connsiteY505" fmla="*/ 494086 h 6721509"/>
                <a:gd name="connsiteX506" fmla="*/ 1375291 w 7017334"/>
                <a:gd name="connsiteY506" fmla="*/ 558664 h 6721509"/>
                <a:gd name="connsiteX507" fmla="*/ 1310598 w 7017334"/>
                <a:gd name="connsiteY507" fmla="*/ 623241 h 6721509"/>
                <a:gd name="connsiteX508" fmla="*/ 1246136 w 7017334"/>
                <a:gd name="connsiteY508" fmla="*/ 558547 h 6721509"/>
                <a:gd name="connsiteX509" fmla="*/ 1251256 w 7017334"/>
                <a:gd name="connsiteY509" fmla="*/ 533420 h 6721509"/>
                <a:gd name="connsiteX510" fmla="*/ 1075051 w 7017334"/>
                <a:gd name="connsiteY510" fmla="*/ 1247296 h 6721509"/>
                <a:gd name="connsiteX511" fmla="*/ 1118953 w 7017334"/>
                <a:gd name="connsiteY511" fmla="*/ 1203160 h 6721509"/>
                <a:gd name="connsiteX512" fmla="*/ 1163089 w 7017334"/>
                <a:gd name="connsiteY512" fmla="*/ 1247063 h 6721509"/>
                <a:gd name="connsiteX513" fmla="*/ 1163090 w 7017334"/>
                <a:gd name="connsiteY513" fmla="*/ 1247180 h 6721509"/>
                <a:gd name="connsiteX514" fmla="*/ 1151208 w 7017334"/>
                <a:gd name="connsiteY514" fmla="*/ 1275919 h 6721509"/>
                <a:gd name="connsiteX515" fmla="*/ 1403397 w 7017334"/>
                <a:gd name="connsiteY515" fmla="*/ 1712811 h 6721509"/>
                <a:gd name="connsiteX516" fmla="*/ 1158252 w 7017334"/>
                <a:gd name="connsiteY516" fmla="*/ 2137380 h 6721509"/>
                <a:gd name="connsiteX517" fmla="*/ 1160668 w 7017334"/>
                <a:gd name="connsiteY517" fmla="*/ 2139003 h 6721509"/>
                <a:gd name="connsiteX518" fmla="*/ 1179698 w 7017334"/>
                <a:gd name="connsiteY518" fmla="*/ 2184714 h 6721509"/>
                <a:gd name="connsiteX519" fmla="*/ 1179699 w 7017334"/>
                <a:gd name="connsiteY519" fmla="*/ 2184946 h 6721509"/>
                <a:gd name="connsiteX520" fmla="*/ 1115120 w 7017334"/>
                <a:gd name="connsiteY520" fmla="*/ 2249523 h 6721509"/>
                <a:gd name="connsiteX521" fmla="*/ 1050311 w 7017334"/>
                <a:gd name="connsiteY521" fmla="*/ 2184945 h 6721509"/>
                <a:gd name="connsiteX522" fmla="*/ 1114889 w 7017334"/>
                <a:gd name="connsiteY522" fmla="*/ 2120136 h 6721509"/>
                <a:gd name="connsiteX523" fmla="*/ 1140080 w 7017334"/>
                <a:gd name="connsiteY523" fmla="*/ 2125175 h 6721509"/>
                <a:gd name="connsiteX524" fmla="*/ 1142267 w 7017334"/>
                <a:gd name="connsiteY524" fmla="*/ 2126644 h 6721509"/>
                <a:gd name="connsiteX525" fmla="*/ 1381213 w 7017334"/>
                <a:gd name="connsiteY525" fmla="*/ 1712811 h 6721509"/>
                <a:gd name="connsiteX526" fmla="*/ 1134227 w 7017334"/>
                <a:gd name="connsiteY526" fmla="*/ 1284934 h 6721509"/>
                <a:gd name="connsiteX527" fmla="*/ 1119186 w 7017334"/>
                <a:gd name="connsiteY527" fmla="*/ 1291198 h 6721509"/>
                <a:gd name="connsiteX528" fmla="*/ 1075051 w 7017334"/>
                <a:gd name="connsiteY528" fmla="*/ 1247296 h 6721509"/>
                <a:gd name="connsiteX529" fmla="*/ 612091 w 7017334"/>
                <a:gd name="connsiteY529" fmla="*/ 426141 h 6721509"/>
                <a:gd name="connsiteX530" fmla="*/ 656111 w 7017334"/>
                <a:gd name="connsiteY530" fmla="*/ 382122 h 6721509"/>
                <a:gd name="connsiteX531" fmla="*/ 687237 w 7017334"/>
                <a:gd name="connsiteY531" fmla="*/ 395015 h 6721509"/>
                <a:gd name="connsiteX532" fmla="*/ 696185 w 7017334"/>
                <a:gd name="connsiteY532" fmla="*/ 416617 h 6721509"/>
                <a:gd name="connsiteX533" fmla="*/ 1141836 w 7017334"/>
                <a:gd name="connsiteY533" fmla="*/ 416616 h 6721509"/>
                <a:gd name="connsiteX534" fmla="*/ 1371922 w 7017334"/>
                <a:gd name="connsiteY534" fmla="*/ 18002 h 6721509"/>
                <a:gd name="connsiteX535" fmla="*/ 1371923 w 7017334"/>
                <a:gd name="connsiteY535" fmla="*/ 37400 h 6721509"/>
                <a:gd name="connsiteX536" fmla="*/ 1382956 w 7017334"/>
                <a:gd name="connsiteY536" fmla="*/ 37399 h 6721509"/>
                <a:gd name="connsiteX537" fmla="*/ 1152870 w 7017334"/>
                <a:gd name="connsiteY537" fmla="*/ 435897 h 6721509"/>
                <a:gd name="connsiteX538" fmla="*/ 696137 w 7017334"/>
                <a:gd name="connsiteY538" fmla="*/ 435897 h 6721509"/>
                <a:gd name="connsiteX539" fmla="*/ 687271 w 7017334"/>
                <a:gd name="connsiteY539" fmla="*/ 457302 h 6721509"/>
                <a:gd name="connsiteX540" fmla="*/ 656226 w 7017334"/>
                <a:gd name="connsiteY540" fmla="*/ 470161 h 6721509"/>
                <a:gd name="connsiteX541" fmla="*/ 656111 w 7017334"/>
                <a:gd name="connsiteY541" fmla="*/ 470161 h 6721509"/>
                <a:gd name="connsiteX542" fmla="*/ 656111 w 7017334"/>
                <a:gd name="connsiteY542" fmla="*/ 470160 h 6721509"/>
                <a:gd name="connsiteX543" fmla="*/ 612091 w 7017334"/>
                <a:gd name="connsiteY543" fmla="*/ 426141 h 6721509"/>
                <a:gd name="connsiteX544" fmla="*/ 322771 w 7017334"/>
                <a:gd name="connsiteY544" fmla="*/ 1034285 h 6721509"/>
                <a:gd name="connsiteX545" fmla="*/ 366674 w 7017334"/>
                <a:gd name="connsiteY545" fmla="*/ 990149 h 6721509"/>
                <a:gd name="connsiteX546" fmla="*/ 383702 w 7017334"/>
                <a:gd name="connsiteY546" fmla="*/ 993540 h 6721509"/>
                <a:gd name="connsiteX547" fmla="*/ 580268 w 7017334"/>
                <a:gd name="connsiteY547" fmla="*/ 653208 h 6721509"/>
                <a:gd name="connsiteX548" fmla="*/ 1020231 w 7017334"/>
                <a:gd name="connsiteY548" fmla="*/ 653208 h 6721509"/>
                <a:gd name="connsiteX549" fmla="*/ 1141390 w 7017334"/>
                <a:gd name="connsiteY549" fmla="*/ 863082 h 6721509"/>
                <a:gd name="connsiteX550" fmla="*/ 1619779 w 7017334"/>
                <a:gd name="connsiteY550" fmla="*/ 863083 h 6721509"/>
                <a:gd name="connsiteX551" fmla="*/ 1862177 w 7017334"/>
                <a:gd name="connsiteY551" fmla="*/ 1282837 h 6721509"/>
                <a:gd name="connsiteX552" fmla="*/ 1858227 w 7017334"/>
                <a:gd name="connsiteY552" fmla="*/ 1289573 h 6721509"/>
                <a:gd name="connsiteX553" fmla="*/ 1836045 w 7017334"/>
                <a:gd name="connsiteY553" fmla="*/ 1289573 h 6721509"/>
                <a:gd name="connsiteX554" fmla="*/ 1839993 w 7017334"/>
                <a:gd name="connsiteY554" fmla="*/ 1282837 h 6721509"/>
                <a:gd name="connsiteX555" fmla="*/ 1608745 w 7017334"/>
                <a:gd name="connsiteY555" fmla="*/ 882247 h 6721509"/>
                <a:gd name="connsiteX556" fmla="*/ 1152453 w 7017334"/>
                <a:gd name="connsiteY556" fmla="*/ 882247 h 6721509"/>
                <a:gd name="connsiteX557" fmla="*/ 1229294 w 7017334"/>
                <a:gd name="connsiteY557" fmla="*/ 1015352 h 6721509"/>
                <a:gd name="connsiteX558" fmla="*/ 1206994 w 7017334"/>
                <a:gd name="connsiteY558" fmla="*/ 1015352 h 6721509"/>
                <a:gd name="connsiteX559" fmla="*/ 1138147 w 7017334"/>
                <a:gd name="connsiteY559" fmla="*/ 896082 h 6721509"/>
                <a:gd name="connsiteX560" fmla="*/ 931474 w 7017334"/>
                <a:gd name="connsiteY560" fmla="*/ 1254103 h 6721509"/>
                <a:gd name="connsiteX561" fmla="*/ 943803 w 7017334"/>
                <a:gd name="connsiteY561" fmla="*/ 1283649 h 6721509"/>
                <a:gd name="connsiteX562" fmla="*/ 943805 w 7017334"/>
                <a:gd name="connsiteY562" fmla="*/ 1283767 h 6721509"/>
                <a:gd name="connsiteX563" fmla="*/ 899901 w 7017334"/>
                <a:gd name="connsiteY563" fmla="*/ 1327785 h 6721509"/>
                <a:gd name="connsiteX564" fmla="*/ 855765 w 7017334"/>
                <a:gd name="connsiteY564" fmla="*/ 1283883 h 6721509"/>
                <a:gd name="connsiteX565" fmla="*/ 899669 w 7017334"/>
                <a:gd name="connsiteY565" fmla="*/ 1239747 h 6721509"/>
                <a:gd name="connsiteX566" fmla="*/ 915687 w 7017334"/>
                <a:gd name="connsiteY566" fmla="*/ 1242937 h 6721509"/>
                <a:gd name="connsiteX567" fmla="*/ 1127041 w 7017334"/>
                <a:gd name="connsiteY567" fmla="*/ 876842 h 6721509"/>
                <a:gd name="connsiteX568" fmla="*/ 1009081 w 7017334"/>
                <a:gd name="connsiteY568" fmla="*/ 672487 h 6721509"/>
                <a:gd name="connsiteX569" fmla="*/ 591302 w 7017334"/>
                <a:gd name="connsiteY569" fmla="*/ 672488 h 6721509"/>
                <a:gd name="connsiteX570" fmla="*/ 398929 w 7017334"/>
                <a:gd name="connsiteY570" fmla="*/ 1005585 h 6721509"/>
                <a:gd name="connsiteX571" fmla="*/ 410809 w 7017334"/>
                <a:gd name="connsiteY571" fmla="*/ 1034053 h 6721509"/>
                <a:gd name="connsiteX572" fmla="*/ 410809 w 7017334"/>
                <a:gd name="connsiteY572" fmla="*/ 1034284 h 6721509"/>
                <a:gd name="connsiteX573" fmla="*/ 366906 w 7017334"/>
                <a:gd name="connsiteY573" fmla="*/ 1078187 h 6721509"/>
                <a:gd name="connsiteX574" fmla="*/ 322771 w 7017334"/>
                <a:gd name="connsiteY574" fmla="*/ 1034285 h 6721509"/>
                <a:gd name="connsiteX575" fmla="*/ 5083 w 7017334"/>
                <a:gd name="connsiteY575" fmla="*/ 1700753 h 6721509"/>
                <a:gd name="connsiteX576" fmla="*/ 64693 w 7017334"/>
                <a:gd name="connsiteY576" fmla="*/ 1661241 h 6721509"/>
                <a:gd name="connsiteX577" fmla="*/ 129387 w 7017334"/>
                <a:gd name="connsiteY577" fmla="*/ 1725935 h 6721509"/>
                <a:gd name="connsiteX578" fmla="*/ 129386 w 7017334"/>
                <a:gd name="connsiteY578" fmla="*/ 1726052 h 6721509"/>
                <a:gd name="connsiteX579" fmla="*/ 110397 w 7017334"/>
                <a:gd name="connsiteY579" fmla="*/ 1771721 h 6721509"/>
                <a:gd name="connsiteX580" fmla="*/ 107710 w 7017334"/>
                <a:gd name="connsiteY580" fmla="*/ 1773530 h 6721509"/>
                <a:gd name="connsiteX581" fmla="*/ 457036 w 7017334"/>
                <a:gd name="connsiteY581" fmla="*/ 2378793 h 6721509"/>
                <a:gd name="connsiteX582" fmla="*/ 924519 w 7017334"/>
                <a:gd name="connsiteY582" fmla="*/ 2378793 h 6721509"/>
                <a:gd name="connsiteX583" fmla="*/ 701873 w 7017334"/>
                <a:gd name="connsiteY583" fmla="*/ 1993189 h 6721509"/>
                <a:gd name="connsiteX584" fmla="*/ 724173 w 7017334"/>
                <a:gd name="connsiteY584" fmla="*/ 1993189 h 6721509"/>
                <a:gd name="connsiteX585" fmla="*/ 946807 w 7017334"/>
                <a:gd name="connsiteY585" fmla="*/ 2378794 h 6721509"/>
                <a:gd name="connsiteX586" fmla="*/ 1225576 w 7017334"/>
                <a:gd name="connsiteY586" fmla="*/ 2378793 h 6721509"/>
                <a:gd name="connsiteX587" fmla="*/ 1603477 w 7017334"/>
                <a:gd name="connsiteY587" fmla="*/ 1724183 h 6721509"/>
                <a:gd name="connsiteX588" fmla="*/ 1599103 w 7017334"/>
                <a:gd name="connsiteY588" fmla="*/ 1713624 h 6721509"/>
                <a:gd name="connsiteX589" fmla="*/ 1625004 w 7017334"/>
                <a:gd name="connsiteY589" fmla="*/ 1687723 h 6721509"/>
                <a:gd name="connsiteX590" fmla="*/ 1650904 w 7017334"/>
                <a:gd name="connsiteY590" fmla="*/ 1713624 h 6721509"/>
                <a:gd name="connsiteX591" fmla="*/ 1625004 w 7017334"/>
                <a:gd name="connsiteY591" fmla="*/ 1739524 h 6721509"/>
                <a:gd name="connsiteX592" fmla="*/ 1618388 w 7017334"/>
                <a:gd name="connsiteY592" fmla="*/ 1736784 h 6721509"/>
                <a:gd name="connsiteX593" fmla="*/ 1236725 w 7017334"/>
                <a:gd name="connsiteY593" fmla="*/ 2397958 h 6721509"/>
                <a:gd name="connsiteX594" fmla="*/ 957872 w 7017334"/>
                <a:gd name="connsiteY594" fmla="*/ 2397958 h 6721509"/>
                <a:gd name="connsiteX595" fmla="*/ 1047060 w 7017334"/>
                <a:gd name="connsiteY595" fmla="*/ 2552433 h 6721509"/>
                <a:gd name="connsiteX596" fmla="*/ 1698293 w 7017334"/>
                <a:gd name="connsiteY596" fmla="*/ 2552433 h 6721509"/>
                <a:gd name="connsiteX597" fmla="*/ 2023852 w 7017334"/>
                <a:gd name="connsiteY597" fmla="*/ 1988543 h 6721509"/>
                <a:gd name="connsiteX598" fmla="*/ 1839325 w 7017334"/>
                <a:gd name="connsiteY598" fmla="*/ 1668944 h 6721509"/>
                <a:gd name="connsiteX599" fmla="*/ 1718307 w 7017334"/>
                <a:gd name="connsiteY599" fmla="*/ 1878525 h 6721509"/>
                <a:gd name="connsiteX600" fmla="*/ 1720843 w 7017334"/>
                <a:gd name="connsiteY600" fmla="*/ 1880228 h 6721509"/>
                <a:gd name="connsiteX601" fmla="*/ 1739873 w 7017334"/>
                <a:gd name="connsiteY601" fmla="*/ 1925940 h 6721509"/>
                <a:gd name="connsiteX602" fmla="*/ 1739874 w 7017334"/>
                <a:gd name="connsiteY602" fmla="*/ 1926055 h 6721509"/>
                <a:gd name="connsiteX603" fmla="*/ 1675297 w 7017334"/>
                <a:gd name="connsiteY603" fmla="*/ 1990750 h 6721509"/>
                <a:gd name="connsiteX604" fmla="*/ 1675295 w 7017334"/>
                <a:gd name="connsiteY604" fmla="*/ 1990749 h 6721509"/>
                <a:gd name="connsiteX605" fmla="*/ 1610486 w 7017334"/>
                <a:gd name="connsiteY605" fmla="*/ 1926171 h 6721509"/>
                <a:gd name="connsiteX606" fmla="*/ 1675064 w 7017334"/>
                <a:gd name="connsiteY606" fmla="*/ 1861362 h 6721509"/>
                <a:gd name="connsiteX607" fmla="*/ 1700254 w 7017334"/>
                <a:gd name="connsiteY607" fmla="*/ 1866401 h 6721509"/>
                <a:gd name="connsiteX608" fmla="*/ 1702323 w 7017334"/>
                <a:gd name="connsiteY608" fmla="*/ 1867790 h 6721509"/>
                <a:gd name="connsiteX609" fmla="*/ 1828205 w 7017334"/>
                <a:gd name="connsiteY609" fmla="*/ 1649683 h 6721509"/>
                <a:gd name="connsiteX610" fmla="*/ 1731245 w 7017334"/>
                <a:gd name="connsiteY610" fmla="*/ 1481749 h 6721509"/>
                <a:gd name="connsiteX611" fmla="*/ 1723264 w 7017334"/>
                <a:gd name="connsiteY611" fmla="*/ 1485048 h 6721509"/>
                <a:gd name="connsiteX612" fmla="*/ 1679244 w 7017334"/>
                <a:gd name="connsiteY612" fmla="*/ 1441028 h 6721509"/>
                <a:gd name="connsiteX613" fmla="*/ 1723264 w 7017334"/>
                <a:gd name="connsiteY613" fmla="*/ 1397009 h 6721509"/>
                <a:gd name="connsiteX614" fmla="*/ 1767283 w 7017334"/>
                <a:gd name="connsiteY614" fmla="*/ 1441028 h 6721509"/>
                <a:gd name="connsiteX615" fmla="*/ 1767282 w 7017334"/>
                <a:gd name="connsiteY615" fmla="*/ 1441144 h 6721509"/>
                <a:gd name="connsiteX616" fmla="*/ 1754349 w 7017334"/>
                <a:gd name="connsiteY616" fmla="*/ 1472196 h 6721509"/>
                <a:gd name="connsiteX617" fmla="*/ 1749154 w 7017334"/>
                <a:gd name="connsiteY617" fmla="*/ 1474344 h 6721509"/>
                <a:gd name="connsiteX618" fmla="*/ 1839294 w 7017334"/>
                <a:gd name="connsiteY618" fmla="*/ 1630468 h 6721509"/>
                <a:gd name="connsiteX619" fmla="*/ 1910958 w 7017334"/>
                <a:gd name="connsiteY619" fmla="*/ 1506303 h 6721509"/>
                <a:gd name="connsiteX620" fmla="*/ 2169362 w 7017334"/>
                <a:gd name="connsiteY620" fmla="*/ 1506303 h 6721509"/>
                <a:gd name="connsiteX621" fmla="*/ 2068357 w 7017334"/>
                <a:gd name="connsiteY621" fmla="*/ 1331396 h 6721509"/>
                <a:gd name="connsiteX622" fmla="*/ 2064735 w 7017334"/>
                <a:gd name="connsiteY622" fmla="*/ 1332897 h 6721509"/>
                <a:gd name="connsiteX623" fmla="*/ 2038834 w 7017334"/>
                <a:gd name="connsiteY623" fmla="*/ 1306996 h 6721509"/>
                <a:gd name="connsiteX624" fmla="*/ 2064735 w 7017334"/>
                <a:gd name="connsiteY624" fmla="*/ 1281094 h 6721509"/>
                <a:gd name="connsiteX625" fmla="*/ 2090635 w 7017334"/>
                <a:gd name="connsiteY625" fmla="*/ 1306996 h 6721509"/>
                <a:gd name="connsiteX626" fmla="*/ 2084709 w 7017334"/>
                <a:gd name="connsiteY626" fmla="*/ 1321303 h 6721509"/>
                <a:gd name="connsiteX627" fmla="*/ 2191503 w 7017334"/>
                <a:gd name="connsiteY627" fmla="*/ 1506303 h 6721509"/>
                <a:gd name="connsiteX628" fmla="*/ 2395752 w 7017334"/>
                <a:gd name="connsiteY628" fmla="*/ 1506303 h 6721509"/>
                <a:gd name="connsiteX629" fmla="*/ 2510345 w 7017334"/>
                <a:gd name="connsiteY629" fmla="*/ 1704796 h 6721509"/>
                <a:gd name="connsiteX630" fmla="*/ 2768698 w 7017334"/>
                <a:gd name="connsiteY630" fmla="*/ 1704796 h 6721509"/>
                <a:gd name="connsiteX631" fmla="*/ 2853044 w 7017334"/>
                <a:gd name="connsiteY631" fmla="*/ 1558685 h 6721509"/>
                <a:gd name="connsiteX632" fmla="*/ 2678103 w 7017334"/>
                <a:gd name="connsiteY632" fmla="*/ 1558685 h 6721509"/>
                <a:gd name="connsiteX633" fmla="*/ 2676476 w 7017334"/>
                <a:gd name="connsiteY633" fmla="*/ 1555782 h 6721509"/>
                <a:gd name="connsiteX634" fmla="*/ 2282741 w 7017334"/>
                <a:gd name="connsiteY634" fmla="*/ 873886 h 6721509"/>
                <a:gd name="connsiteX635" fmla="*/ 2678103 w 7017334"/>
                <a:gd name="connsiteY635" fmla="*/ 189087 h 6721509"/>
                <a:gd name="connsiteX636" fmla="*/ 3468828 w 7017334"/>
                <a:gd name="connsiteY636" fmla="*/ 189087 h 6721509"/>
                <a:gd name="connsiteX637" fmla="*/ 3470455 w 7017334"/>
                <a:gd name="connsiteY637" fmla="*/ 191990 h 6721509"/>
                <a:gd name="connsiteX638" fmla="*/ 3860125 w 7017334"/>
                <a:gd name="connsiteY638" fmla="*/ 866802 h 6721509"/>
                <a:gd name="connsiteX639" fmla="*/ 3837942 w 7017334"/>
                <a:gd name="connsiteY639" fmla="*/ 866801 h 6721509"/>
                <a:gd name="connsiteX640" fmla="*/ 3836315 w 7017334"/>
                <a:gd name="connsiteY640" fmla="*/ 863897 h 6721509"/>
                <a:gd name="connsiteX641" fmla="*/ 3457678 w 7017334"/>
                <a:gd name="connsiteY641" fmla="*/ 208251 h 6721509"/>
                <a:gd name="connsiteX642" fmla="*/ 2689253 w 7017334"/>
                <a:gd name="connsiteY642" fmla="*/ 208251 h 6721509"/>
                <a:gd name="connsiteX643" fmla="*/ 2304927 w 7017334"/>
                <a:gd name="connsiteY643" fmla="*/ 873887 h 6721509"/>
                <a:gd name="connsiteX644" fmla="*/ 2689253 w 7017334"/>
                <a:gd name="connsiteY644" fmla="*/ 1539404 h 6721509"/>
                <a:gd name="connsiteX645" fmla="*/ 2864174 w 7017334"/>
                <a:gd name="connsiteY645" fmla="*/ 1539404 h 6721509"/>
                <a:gd name="connsiteX646" fmla="*/ 2970064 w 7017334"/>
                <a:gd name="connsiteY646" fmla="*/ 1355970 h 6721509"/>
                <a:gd name="connsiteX647" fmla="*/ 2961019 w 7017334"/>
                <a:gd name="connsiteY647" fmla="*/ 1349872 h 6721509"/>
                <a:gd name="connsiteX648" fmla="*/ 2942105 w 7017334"/>
                <a:gd name="connsiteY648" fmla="*/ 1304209 h 6721509"/>
                <a:gd name="connsiteX649" fmla="*/ 3006682 w 7017334"/>
                <a:gd name="connsiteY649" fmla="*/ 1239631 h 6721509"/>
                <a:gd name="connsiteX650" fmla="*/ 3071260 w 7017334"/>
                <a:gd name="connsiteY650" fmla="*/ 1304208 h 6721509"/>
                <a:gd name="connsiteX651" fmla="*/ 3006682 w 7017334"/>
                <a:gd name="connsiteY651" fmla="*/ 1368786 h 6721509"/>
                <a:gd name="connsiteX652" fmla="*/ 2987157 w 7017334"/>
                <a:gd name="connsiteY652" fmla="*/ 1364844 h 6721509"/>
                <a:gd name="connsiteX653" fmla="*/ 2886331 w 7017334"/>
                <a:gd name="connsiteY653" fmla="*/ 1539404 h 6721509"/>
                <a:gd name="connsiteX654" fmla="*/ 3342638 w 7017334"/>
                <a:gd name="connsiteY654" fmla="*/ 1539404 h 6721509"/>
                <a:gd name="connsiteX655" fmla="*/ 3353064 w 7017334"/>
                <a:gd name="connsiteY655" fmla="*/ 1514235 h 6721509"/>
                <a:gd name="connsiteX656" fmla="*/ 3389036 w 7017334"/>
                <a:gd name="connsiteY656" fmla="*/ 1499335 h 6721509"/>
                <a:gd name="connsiteX657" fmla="*/ 3439908 w 7017334"/>
                <a:gd name="connsiteY657" fmla="*/ 1550207 h 6721509"/>
                <a:gd name="connsiteX658" fmla="*/ 3389036 w 7017334"/>
                <a:gd name="connsiteY658" fmla="*/ 1601078 h 6721509"/>
                <a:gd name="connsiteX659" fmla="*/ 3353064 w 7017334"/>
                <a:gd name="connsiteY659" fmla="*/ 1586179 h 6721509"/>
                <a:gd name="connsiteX660" fmla="*/ 3341675 w 7017334"/>
                <a:gd name="connsiteY660" fmla="*/ 1558685 h 6721509"/>
                <a:gd name="connsiteX661" fmla="*/ 2875195 w 7017334"/>
                <a:gd name="connsiteY661" fmla="*/ 1558685 h 6721509"/>
                <a:gd name="connsiteX662" fmla="*/ 2779732 w 7017334"/>
                <a:gd name="connsiteY662" fmla="*/ 1723960 h 6721509"/>
                <a:gd name="connsiteX663" fmla="*/ 2521409 w 7017334"/>
                <a:gd name="connsiteY663" fmla="*/ 1723960 h 6721509"/>
                <a:gd name="connsiteX664" fmla="*/ 2638149 w 7017334"/>
                <a:gd name="connsiteY664" fmla="*/ 1926173 h 6721509"/>
                <a:gd name="connsiteX665" fmla="*/ 2634200 w 7017334"/>
                <a:gd name="connsiteY665" fmla="*/ 1932793 h 6721509"/>
                <a:gd name="connsiteX666" fmla="*/ 2612017 w 7017334"/>
                <a:gd name="connsiteY666" fmla="*/ 1932792 h 6721509"/>
                <a:gd name="connsiteX667" fmla="*/ 2615849 w 7017334"/>
                <a:gd name="connsiteY667" fmla="*/ 1926172 h 6721509"/>
                <a:gd name="connsiteX668" fmla="*/ 2499119 w 7017334"/>
                <a:gd name="connsiteY668" fmla="*/ 1723960 h 6721509"/>
                <a:gd name="connsiteX669" fmla="*/ 2295053 w 7017334"/>
                <a:gd name="connsiteY669" fmla="*/ 1723960 h 6721509"/>
                <a:gd name="connsiteX670" fmla="*/ 2180496 w 7017334"/>
                <a:gd name="connsiteY670" fmla="*/ 1525584 h 6721509"/>
                <a:gd name="connsiteX671" fmla="*/ 1922106 w 7017334"/>
                <a:gd name="connsiteY671" fmla="*/ 1525584 h 6721509"/>
                <a:gd name="connsiteX672" fmla="*/ 1850419 w 7017334"/>
                <a:gd name="connsiteY672" fmla="*/ 1649734 h 6721509"/>
                <a:gd name="connsiteX673" fmla="*/ 2046035 w 7017334"/>
                <a:gd name="connsiteY673" fmla="*/ 1988543 h 6721509"/>
                <a:gd name="connsiteX674" fmla="*/ 1709328 w 7017334"/>
                <a:gd name="connsiteY674" fmla="*/ 2571714 h 6721509"/>
                <a:gd name="connsiteX675" fmla="*/ 1035911 w 7017334"/>
                <a:gd name="connsiteY675" fmla="*/ 2571714 h 6721509"/>
                <a:gd name="connsiteX676" fmla="*/ 935584 w 7017334"/>
                <a:gd name="connsiteY676" fmla="*/ 2397958 h 6721509"/>
                <a:gd name="connsiteX677" fmla="*/ 446002 w 7017334"/>
                <a:gd name="connsiteY677" fmla="*/ 2397958 h 6721509"/>
                <a:gd name="connsiteX678" fmla="*/ 91739 w 7017334"/>
                <a:gd name="connsiteY678" fmla="*/ 1784282 h 6721509"/>
                <a:gd name="connsiteX679" fmla="*/ 89846 w 7017334"/>
                <a:gd name="connsiteY679" fmla="*/ 1785556 h 6721509"/>
                <a:gd name="connsiteX680" fmla="*/ 64692 w 7017334"/>
                <a:gd name="connsiteY680" fmla="*/ 1790628 h 6721509"/>
                <a:gd name="connsiteX681" fmla="*/ 0 w 7017334"/>
                <a:gd name="connsiteY681" fmla="*/ 1725935 h 6721509"/>
                <a:gd name="connsiteX682" fmla="*/ 5083 w 7017334"/>
                <a:gd name="connsiteY682" fmla="*/ 1700753 h 6721509"/>
                <a:gd name="connsiteX683" fmla="*/ 82231 w 7017334"/>
                <a:gd name="connsiteY683" fmla="*/ 852980 h 6721509"/>
                <a:gd name="connsiteX684" fmla="*/ 435994 w 7017334"/>
                <a:gd name="connsiteY684" fmla="*/ 240160 h 6721509"/>
                <a:gd name="connsiteX685" fmla="*/ 426936 w 7017334"/>
                <a:gd name="connsiteY685" fmla="*/ 234052 h 6721509"/>
                <a:gd name="connsiteX686" fmla="*/ 408021 w 7017334"/>
                <a:gd name="connsiteY686" fmla="*/ 188389 h 6721509"/>
                <a:gd name="connsiteX687" fmla="*/ 472598 w 7017334"/>
                <a:gd name="connsiteY687" fmla="*/ 123812 h 6721509"/>
                <a:gd name="connsiteX688" fmla="*/ 537176 w 7017334"/>
                <a:gd name="connsiteY688" fmla="*/ 188390 h 6721509"/>
                <a:gd name="connsiteX689" fmla="*/ 472599 w 7017334"/>
                <a:gd name="connsiteY689" fmla="*/ 252967 h 6721509"/>
                <a:gd name="connsiteX690" fmla="*/ 453062 w 7017334"/>
                <a:gd name="connsiteY690" fmla="*/ 249023 h 6721509"/>
                <a:gd name="connsiteX691" fmla="*/ 104416 w 7017334"/>
                <a:gd name="connsiteY691" fmla="*/ 852980 h 6721509"/>
                <a:gd name="connsiteX692" fmla="*/ 488628 w 7017334"/>
                <a:gd name="connsiteY692" fmla="*/ 1518499 h 6721509"/>
                <a:gd name="connsiteX693" fmla="*/ 1231732 w 7017334"/>
                <a:gd name="connsiteY693" fmla="*/ 1518499 h 6721509"/>
                <a:gd name="connsiteX694" fmla="*/ 1231733 w 7017334"/>
                <a:gd name="connsiteY694" fmla="*/ 1537779 h 6721509"/>
                <a:gd name="connsiteX695" fmla="*/ 477593 w 7017334"/>
                <a:gd name="connsiteY695" fmla="*/ 1537779 h 6721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</a:cxnLst>
              <a:rect l="l" t="t" r="r" b="b"/>
              <a:pathLst>
                <a:path w="7017334" h="6721509">
                  <a:moveTo>
                    <a:pt x="6612680" y="3928419"/>
                  </a:moveTo>
                  <a:lnTo>
                    <a:pt x="6621855" y="3928420"/>
                  </a:lnTo>
                  <a:lnTo>
                    <a:pt x="6623598" y="3931323"/>
                  </a:lnTo>
                  <a:lnTo>
                    <a:pt x="7017334" y="4613219"/>
                  </a:lnTo>
                  <a:lnTo>
                    <a:pt x="7015591" y="4616122"/>
                  </a:lnTo>
                  <a:lnTo>
                    <a:pt x="6661400" y="5229712"/>
                  </a:lnTo>
                  <a:lnTo>
                    <a:pt x="6664149" y="5231566"/>
                  </a:lnTo>
                  <a:cubicBezTo>
                    <a:pt x="6675836" y="5243252"/>
                    <a:pt x="6683064" y="5259396"/>
                    <a:pt x="6683064" y="5277229"/>
                  </a:cubicBezTo>
                  <a:cubicBezTo>
                    <a:pt x="6683064" y="5312894"/>
                    <a:pt x="6654151" y="5341807"/>
                    <a:pt x="6618487" y="5341807"/>
                  </a:cubicBezTo>
                  <a:cubicBezTo>
                    <a:pt x="6582822" y="5341807"/>
                    <a:pt x="6553909" y="5312894"/>
                    <a:pt x="6553909" y="5277229"/>
                  </a:cubicBezTo>
                  <a:cubicBezTo>
                    <a:pt x="6553909" y="5241563"/>
                    <a:pt x="6582822" y="5212652"/>
                    <a:pt x="6618486" y="5212651"/>
                  </a:cubicBezTo>
                  <a:cubicBezTo>
                    <a:pt x="6627402" y="5212651"/>
                    <a:pt x="6635897" y="5214458"/>
                    <a:pt x="6643622" y="5217726"/>
                  </a:cubicBezTo>
                  <a:lnTo>
                    <a:pt x="6645454" y="5218961"/>
                  </a:lnTo>
                  <a:lnTo>
                    <a:pt x="6995150" y="4613219"/>
                  </a:lnTo>
                  <a:lnTo>
                    <a:pt x="6612680" y="3950720"/>
                  </a:lnTo>
                  <a:close/>
                  <a:moveTo>
                    <a:pt x="5523735" y="6358564"/>
                  </a:moveTo>
                  <a:cubicBezTo>
                    <a:pt x="5533514" y="6335327"/>
                    <a:pt x="5556477" y="6318993"/>
                    <a:pt x="5583274" y="6318946"/>
                  </a:cubicBezTo>
                  <a:cubicBezTo>
                    <a:pt x="5619003" y="6318882"/>
                    <a:pt x="5648020" y="6347794"/>
                    <a:pt x="5648083" y="6383523"/>
                  </a:cubicBezTo>
                  <a:cubicBezTo>
                    <a:pt x="5648083" y="6383600"/>
                    <a:pt x="5648084" y="6383678"/>
                    <a:pt x="5648084" y="6383755"/>
                  </a:cubicBezTo>
                  <a:cubicBezTo>
                    <a:pt x="5648020" y="6419394"/>
                    <a:pt x="5619145" y="6448269"/>
                    <a:pt x="5583506" y="6448333"/>
                  </a:cubicBezTo>
                  <a:cubicBezTo>
                    <a:pt x="5547777" y="6448396"/>
                    <a:pt x="5518761" y="6419484"/>
                    <a:pt x="5518697" y="6383755"/>
                  </a:cubicBezTo>
                  <a:cubicBezTo>
                    <a:pt x="5518681" y="6374823"/>
                    <a:pt x="5520476" y="6366310"/>
                    <a:pt x="5523735" y="6358564"/>
                  </a:cubicBezTo>
                  <a:close/>
                  <a:moveTo>
                    <a:pt x="5555631" y="4604045"/>
                  </a:moveTo>
                  <a:lnTo>
                    <a:pt x="5577815" y="4604044"/>
                  </a:lnTo>
                  <a:lnTo>
                    <a:pt x="5579557" y="4606948"/>
                  </a:lnTo>
                  <a:lnTo>
                    <a:pt x="5874104" y="5117296"/>
                  </a:lnTo>
                  <a:lnTo>
                    <a:pt x="6462734" y="5117296"/>
                  </a:lnTo>
                  <a:lnTo>
                    <a:pt x="6757050" y="4607530"/>
                  </a:lnTo>
                  <a:lnTo>
                    <a:pt x="6462735" y="4097762"/>
                  </a:lnTo>
                  <a:lnTo>
                    <a:pt x="5874221" y="4097762"/>
                  </a:lnTo>
                  <a:lnTo>
                    <a:pt x="5864929" y="4114604"/>
                  </a:lnTo>
                  <a:lnTo>
                    <a:pt x="5864812" y="4078598"/>
                  </a:lnTo>
                  <a:lnTo>
                    <a:pt x="6473886" y="4078599"/>
                  </a:lnTo>
                  <a:lnTo>
                    <a:pt x="6475511" y="4081502"/>
                  </a:lnTo>
                  <a:lnTo>
                    <a:pt x="6779234" y="4607530"/>
                  </a:lnTo>
                  <a:lnTo>
                    <a:pt x="6777608" y="4610433"/>
                  </a:lnTo>
                  <a:lnTo>
                    <a:pt x="6473886" y="5136460"/>
                  </a:lnTo>
                  <a:lnTo>
                    <a:pt x="5863072" y="5136460"/>
                  </a:lnTo>
                  <a:lnTo>
                    <a:pt x="5861328" y="5133556"/>
                  </a:lnTo>
                  <a:close/>
                  <a:moveTo>
                    <a:pt x="5057478" y="5480834"/>
                  </a:moveTo>
                  <a:cubicBezTo>
                    <a:pt x="5057478" y="5466529"/>
                    <a:pt x="5069075" y="5454933"/>
                    <a:pt x="5083380" y="5454933"/>
                  </a:cubicBezTo>
                  <a:cubicBezTo>
                    <a:pt x="5097684" y="5454933"/>
                    <a:pt x="5109280" y="5466529"/>
                    <a:pt x="5109280" y="5480834"/>
                  </a:cubicBezTo>
                  <a:lnTo>
                    <a:pt x="5103916" y="5493784"/>
                  </a:lnTo>
                  <a:lnTo>
                    <a:pt x="5424851" y="6049601"/>
                  </a:lnTo>
                  <a:lnTo>
                    <a:pt x="5422063" y="6054364"/>
                  </a:lnTo>
                  <a:lnTo>
                    <a:pt x="5101748" y="6609271"/>
                  </a:lnTo>
                  <a:lnTo>
                    <a:pt x="5104305" y="6610989"/>
                  </a:lnTo>
                  <a:cubicBezTo>
                    <a:pt x="5116033" y="6622675"/>
                    <a:pt x="5123303" y="6638835"/>
                    <a:pt x="5123335" y="6656700"/>
                  </a:cubicBezTo>
                  <a:cubicBezTo>
                    <a:pt x="5123335" y="6656776"/>
                    <a:pt x="5123335" y="6656855"/>
                    <a:pt x="5123335" y="6656931"/>
                  </a:cubicBezTo>
                  <a:cubicBezTo>
                    <a:pt x="5123272" y="6692571"/>
                    <a:pt x="5094397" y="6721446"/>
                    <a:pt x="5058757" y="6721509"/>
                  </a:cubicBezTo>
                  <a:cubicBezTo>
                    <a:pt x="5023028" y="6721572"/>
                    <a:pt x="4994013" y="6692661"/>
                    <a:pt x="4993948" y="6656931"/>
                  </a:cubicBezTo>
                  <a:cubicBezTo>
                    <a:pt x="4993883" y="6621202"/>
                    <a:pt x="5022797" y="6592185"/>
                    <a:pt x="5058526" y="6592122"/>
                  </a:cubicBezTo>
                  <a:cubicBezTo>
                    <a:pt x="5067458" y="6592106"/>
                    <a:pt x="5075971" y="6593901"/>
                    <a:pt x="5083717" y="6597161"/>
                  </a:cubicBezTo>
                  <a:lnTo>
                    <a:pt x="5085764" y="6598536"/>
                  </a:lnTo>
                  <a:lnTo>
                    <a:pt x="5402666" y="6049601"/>
                  </a:lnTo>
                  <a:lnTo>
                    <a:pt x="5088124" y="5504770"/>
                  </a:lnTo>
                  <a:lnTo>
                    <a:pt x="5083379" y="5506735"/>
                  </a:lnTo>
                  <a:cubicBezTo>
                    <a:pt x="5069075" y="5506735"/>
                    <a:pt x="5057479" y="5495138"/>
                    <a:pt x="5057478" y="5480834"/>
                  </a:cubicBezTo>
                  <a:close/>
                  <a:moveTo>
                    <a:pt x="5052717" y="5341922"/>
                  </a:moveTo>
                  <a:cubicBezTo>
                    <a:pt x="5052717" y="5327617"/>
                    <a:pt x="5064314" y="5316021"/>
                    <a:pt x="5078619" y="5316021"/>
                  </a:cubicBezTo>
                  <a:cubicBezTo>
                    <a:pt x="5092923" y="5316021"/>
                    <a:pt x="5104519" y="5327617"/>
                    <a:pt x="5104519" y="5341922"/>
                  </a:cubicBezTo>
                  <a:cubicBezTo>
                    <a:pt x="5104520" y="5356227"/>
                    <a:pt x="5092923" y="5367823"/>
                    <a:pt x="5078618" y="5367823"/>
                  </a:cubicBezTo>
                  <a:cubicBezTo>
                    <a:pt x="5064314" y="5367823"/>
                    <a:pt x="5052718" y="5356226"/>
                    <a:pt x="5052717" y="5341922"/>
                  </a:cubicBezTo>
                  <a:close/>
                  <a:moveTo>
                    <a:pt x="4842259" y="5567943"/>
                  </a:moveTo>
                  <a:lnTo>
                    <a:pt x="5126586" y="5075598"/>
                  </a:lnTo>
                  <a:lnTo>
                    <a:pt x="5642276" y="5075598"/>
                  </a:lnTo>
                  <a:lnTo>
                    <a:pt x="5642276" y="5094762"/>
                  </a:lnTo>
                  <a:lnTo>
                    <a:pt x="5137620" y="5094762"/>
                  </a:lnTo>
                  <a:lnTo>
                    <a:pt x="4864443" y="5567943"/>
                  </a:lnTo>
                  <a:lnTo>
                    <a:pt x="5128560" y="6025560"/>
                  </a:lnTo>
                  <a:lnTo>
                    <a:pt x="5128560" y="6040774"/>
                  </a:lnTo>
                  <a:lnTo>
                    <a:pt x="5115204" y="6040775"/>
                  </a:lnTo>
                  <a:lnTo>
                    <a:pt x="5113462" y="6037871"/>
                  </a:lnTo>
                  <a:close/>
                  <a:moveTo>
                    <a:pt x="4620189" y="5568060"/>
                  </a:moveTo>
                  <a:lnTo>
                    <a:pt x="4621815" y="5565041"/>
                  </a:lnTo>
                  <a:lnTo>
                    <a:pt x="4959963" y="4979385"/>
                  </a:lnTo>
                  <a:lnTo>
                    <a:pt x="4959140" y="4979045"/>
                  </a:lnTo>
                  <a:cubicBezTo>
                    <a:pt x="4954453" y="4974357"/>
                    <a:pt x="4951554" y="4967882"/>
                    <a:pt x="4951553" y="4960730"/>
                  </a:cubicBezTo>
                  <a:cubicBezTo>
                    <a:pt x="4951553" y="4946425"/>
                    <a:pt x="4963150" y="4934828"/>
                    <a:pt x="4977455" y="4934829"/>
                  </a:cubicBezTo>
                  <a:cubicBezTo>
                    <a:pt x="4991759" y="4934829"/>
                    <a:pt x="5003356" y="4946425"/>
                    <a:pt x="5003356" y="4960729"/>
                  </a:cubicBezTo>
                  <a:cubicBezTo>
                    <a:pt x="5003356" y="4967882"/>
                    <a:pt x="5000457" y="4974357"/>
                    <a:pt x="4995770" y="4979044"/>
                  </a:cubicBezTo>
                  <a:lnTo>
                    <a:pt x="4978271" y="4986293"/>
                  </a:lnTo>
                  <a:lnTo>
                    <a:pt x="4642373" y="5567944"/>
                  </a:lnTo>
                  <a:lnTo>
                    <a:pt x="4935344" y="6075515"/>
                  </a:lnTo>
                  <a:lnTo>
                    <a:pt x="4959568" y="6070624"/>
                  </a:lnTo>
                  <a:cubicBezTo>
                    <a:pt x="4995233" y="6070624"/>
                    <a:pt x="5024146" y="6099537"/>
                    <a:pt x="5024146" y="6135201"/>
                  </a:cubicBezTo>
                  <a:cubicBezTo>
                    <a:pt x="5024146" y="6170866"/>
                    <a:pt x="4995233" y="6199779"/>
                    <a:pt x="4959568" y="6199779"/>
                  </a:cubicBezTo>
                  <a:cubicBezTo>
                    <a:pt x="4923903" y="6199779"/>
                    <a:pt x="4894991" y="6170866"/>
                    <a:pt x="4894991" y="6135201"/>
                  </a:cubicBezTo>
                  <a:cubicBezTo>
                    <a:pt x="4894991" y="6117369"/>
                    <a:pt x="4902219" y="6101225"/>
                    <a:pt x="4913905" y="6089538"/>
                  </a:cubicBezTo>
                  <a:lnTo>
                    <a:pt x="4919224" y="6085952"/>
                  </a:lnTo>
                  <a:close/>
                  <a:moveTo>
                    <a:pt x="4893480" y="3806583"/>
                  </a:moveTo>
                  <a:lnTo>
                    <a:pt x="5155320" y="3353102"/>
                  </a:lnTo>
                  <a:lnTo>
                    <a:pt x="5154499" y="3352762"/>
                  </a:lnTo>
                  <a:cubicBezTo>
                    <a:pt x="5149812" y="3348075"/>
                    <a:pt x="5146912" y="3341599"/>
                    <a:pt x="5146912" y="3334447"/>
                  </a:cubicBezTo>
                  <a:cubicBezTo>
                    <a:pt x="5146912" y="3320142"/>
                    <a:pt x="5158509" y="3308546"/>
                    <a:pt x="5172814" y="3308546"/>
                  </a:cubicBezTo>
                  <a:cubicBezTo>
                    <a:pt x="5187118" y="3308546"/>
                    <a:pt x="5198715" y="3320142"/>
                    <a:pt x="5198715" y="3334447"/>
                  </a:cubicBezTo>
                  <a:cubicBezTo>
                    <a:pt x="5198715" y="3341599"/>
                    <a:pt x="5195816" y="3348075"/>
                    <a:pt x="5191129" y="3352762"/>
                  </a:cubicBezTo>
                  <a:lnTo>
                    <a:pt x="5173479" y="3360073"/>
                  </a:lnTo>
                  <a:lnTo>
                    <a:pt x="4915664" y="3806583"/>
                  </a:lnTo>
                  <a:lnTo>
                    <a:pt x="5184311" y="4271865"/>
                  </a:lnTo>
                  <a:lnTo>
                    <a:pt x="5178620" y="4272214"/>
                  </a:lnTo>
                  <a:lnTo>
                    <a:pt x="5178620" y="4278020"/>
                  </a:lnTo>
                  <a:lnTo>
                    <a:pt x="5165612" y="4278020"/>
                  </a:lnTo>
                  <a:lnTo>
                    <a:pt x="5163985" y="4275117"/>
                  </a:lnTo>
                  <a:close/>
                  <a:moveTo>
                    <a:pt x="4584796" y="4457933"/>
                  </a:moveTo>
                  <a:lnTo>
                    <a:pt x="4688250" y="4637146"/>
                  </a:lnTo>
                  <a:lnTo>
                    <a:pt x="4870248" y="4637146"/>
                  </a:lnTo>
                  <a:lnTo>
                    <a:pt x="4766764" y="4457933"/>
                  </a:lnTo>
                  <a:close/>
                  <a:moveTo>
                    <a:pt x="4548525" y="4074068"/>
                  </a:moveTo>
                  <a:cubicBezTo>
                    <a:pt x="4548525" y="4059763"/>
                    <a:pt x="4560122" y="4048167"/>
                    <a:pt x="4574427" y="4048167"/>
                  </a:cubicBezTo>
                  <a:cubicBezTo>
                    <a:pt x="4588731" y="4048167"/>
                    <a:pt x="4600328" y="4059763"/>
                    <a:pt x="4600328" y="4074068"/>
                  </a:cubicBezTo>
                  <a:cubicBezTo>
                    <a:pt x="4600328" y="4088373"/>
                    <a:pt x="4588731" y="4099969"/>
                    <a:pt x="4574427" y="4099969"/>
                  </a:cubicBezTo>
                  <a:cubicBezTo>
                    <a:pt x="4560122" y="4099969"/>
                    <a:pt x="4548526" y="4088373"/>
                    <a:pt x="4548525" y="4074068"/>
                  </a:cubicBezTo>
                  <a:close/>
                  <a:moveTo>
                    <a:pt x="3972137" y="5328148"/>
                  </a:moveTo>
                  <a:cubicBezTo>
                    <a:pt x="3978777" y="5312331"/>
                    <a:pt x="3994393" y="5301204"/>
                    <a:pt x="4012626" y="5301156"/>
                  </a:cubicBezTo>
                  <a:cubicBezTo>
                    <a:pt x="4036937" y="5301092"/>
                    <a:pt x="4056697" y="5320747"/>
                    <a:pt x="4056762" y="5345059"/>
                  </a:cubicBezTo>
                  <a:cubicBezTo>
                    <a:pt x="4056762" y="5345136"/>
                    <a:pt x="4056762" y="5345213"/>
                    <a:pt x="4056762" y="5345291"/>
                  </a:cubicBezTo>
                  <a:cubicBezTo>
                    <a:pt x="4056697" y="5369511"/>
                    <a:pt x="4037079" y="5389130"/>
                    <a:pt x="4012858" y="5389194"/>
                  </a:cubicBezTo>
                  <a:lnTo>
                    <a:pt x="4012858" y="5389195"/>
                  </a:lnTo>
                  <a:cubicBezTo>
                    <a:pt x="3988547" y="5389258"/>
                    <a:pt x="3968787" y="5369602"/>
                    <a:pt x="3968722" y="5345291"/>
                  </a:cubicBezTo>
                  <a:cubicBezTo>
                    <a:pt x="3968707" y="5339213"/>
                    <a:pt x="3969923" y="5333420"/>
                    <a:pt x="3972137" y="5328148"/>
                  </a:cubicBezTo>
                  <a:close/>
                  <a:moveTo>
                    <a:pt x="4123197" y="2958365"/>
                  </a:moveTo>
                  <a:cubicBezTo>
                    <a:pt x="4123134" y="2944060"/>
                    <a:pt x="4134678" y="2932412"/>
                    <a:pt x="4148981" y="2932347"/>
                  </a:cubicBezTo>
                  <a:cubicBezTo>
                    <a:pt x="4163286" y="2932284"/>
                    <a:pt x="4174935" y="2943828"/>
                    <a:pt x="4174999" y="2958131"/>
                  </a:cubicBezTo>
                  <a:cubicBezTo>
                    <a:pt x="4174998" y="2958170"/>
                    <a:pt x="4175000" y="2958210"/>
                    <a:pt x="4175000" y="2958248"/>
                  </a:cubicBezTo>
                  <a:cubicBezTo>
                    <a:pt x="4175000" y="2972507"/>
                    <a:pt x="4163474" y="2984085"/>
                    <a:pt x="4149215" y="2984149"/>
                  </a:cubicBezTo>
                  <a:cubicBezTo>
                    <a:pt x="4134910" y="2984213"/>
                    <a:pt x="4123262" y="2972669"/>
                    <a:pt x="4123197" y="2958365"/>
                  </a:cubicBezTo>
                  <a:close/>
                  <a:moveTo>
                    <a:pt x="3727461" y="4217447"/>
                  </a:moveTo>
                  <a:cubicBezTo>
                    <a:pt x="3734144" y="4201648"/>
                    <a:pt x="3749788" y="4190562"/>
                    <a:pt x="3768022" y="4190563"/>
                  </a:cubicBezTo>
                  <a:cubicBezTo>
                    <a:pt x="3792332" y="4190563"/>
                    <a:pt x="3812041" y="4210270"/>
                    <a:pt x="3812041" y="4234582"/>
                  </a:cubicBezTo>
                  <a:cubicBezTo>
                    <a:pt x="3812041" y="4258893"/>
                    <a:pt x="3792333" y="4278602"/>
                    <a:pt x="3768021" y="4278602"/>
                  </a:cubicBezTo>
                  <a:cubicBezTo>
                    <a:pt x="3743710" y="4278602"/>
                    <a:pt x="3724002" y="4258893"/>
                    <a:pt x="3724002" y="4234582"/>
                  </a:cubicBezTo>
                  <a:cubicBezTo>
                    <a:pt x="3724002" y="4228504"/>
                    <a:pt x="3725234" y="4222714"/>
                    <a:pt x="3727461" y="4217447"/>
                  </a:cubicBezTo>
                  <a:close/>
                  <a:moveTo>
                    <a:pt x="3256396" y="5966325"/>
                  </a:moveTo>
                  <a:lnTo>
                    <a:pt x="3498793" y="5546571"/>
                  </a:lnTo>
                  <a:lnTo>
                    <a:pt x="3983588" y="5546572"/>
                  </a:lnTo>
                  <a:lnTo>
                    <a:pt x="3985215" y="5549475"/>
                  </a:lnTo>
                  <a:lnTo>
                    <a:pt x="4227380" y="5968764"/>
                  </a:lnTo>
                  <a:lnTo>
                    <a:pt x="4205196" y="5968764"/>
                  </a:lnTo>
                  <a:lnTo>
                    <a:pt x="4203454" y="5965861"/>
                  </a:lnTo>
                  <a:lnTo>
                    <a:pt x="3972439" y="5565735"/>
                  </a:lnTo>
                  <a:lnTo>
                    <a:pt x="3509944" y="5565735"/>
                  </a:lnTo>
                  <a:lnTo>
                    <a:pt x="3278580" y="5966325"/>
                  </a:lnTo>
                  <a:lnTo>
                    <a:pt x="3512731" y="6371676"/>
                  </a:lnTo>
                  <a:lnTo>
                    <a:pt x="3490431" y="6371675"/>
                  </a:lnTo>
                  <a:lnTo>
                    <a:pt x="3488804" y="6368772"/>
                  </a:lnTo>
                  <a:close/>
                  <a:moveTo>
                    <a:pt x="3231703" y="5718051"/>
                  </a:moveTo>
                  <a:cubicBezTo>
                    <a:pt x="3238344" y="5702235"/>
                    <a:pt x="3253959" y="5691107"/>
                    <a:pt x="3272192" y="5691059"/>
                  </a:cubicBezTo>
                  <a:cubicBezTo>
                    <a:pt x="3296503" y="5690995"/>
                    <a:pt x="3316263" y="5710650"/>
                    <a:pt x="3316328" y="5734962"/>
                  </a:cubicBezTo>
                  <a:cubicBezTo>
                    <a:pt x="3316327" y="5735000"/>
                    <a:pt x="3316328" y="5735039"/>
                    <a:pt x="3316328" y="5735078"/>
                  </a:cubicBezTo>
                  <a:cubicBezTo>
                    <a:pt x="3316328" y="5759344"/>
                    <a:pt x="3296690" y="5779034"/>
                    <a:pt x="3272424" y="5779098"/>
                  </a:cubicBezTo>
                  <a:cubicBezTo>
                    <a:pt x="3248113" y="5779161"/>
                    <a:pt x="3228353" y="5759505"/>
                    <a:pt x="3228288" y="5735194"/>
                  </a:cubicBezTo>
                  <a:cubicBezTo>
                    <a:pt x="3228273" y="5729117"/>
                    <a:pt x="3229489" y="5723323"/>
                    <a:pt x="3231703" y="5718051"/>
                  </a:cubicBezTo>
                  <a:close/>
                  <a:moveTo>
                    <a:pt x="4230515" y="996073"/>
                  </a:moveTo>
                  <a:lnTo>
                    <a:pt x="4239691" y="996072"/>
                  </a:lnTo>
                  <a:lnTo>
                    <a:pt x="4241550" y="998976"/>
                  </a:lnTo>
                  <a:lnTo>
                    <a:pt x="4635170" y="1680871"/>
                  </a:lnTo>
                  <a:lnTo>
                    <a:pt x="4279242" y="2297366"/>
                  </a:lnTo>
                  <a:lnTo>
                    <a:pt x="4281987" y="2299217"/>
                  </a:lnTo>
                  <a:cubicBezTo>
                    <a:pt x="4293673" y="2310903"/>
                    <a:pt x="4300901" y="2327047"/>
                    <a:pt x="4300901" y="2344880"/>
                  </a:cubicBezTo>
                  <a:cubicBezTo>
                    <a:pt x="4300901" y="2380545"/>
                    <a:pt x="4271989" y="2409458"/>
                    <a:pt x="4236324" y="2409458"/>
                  </a:cubicBezTo>
                  <a:cubicBezTo>
                    <a:pt x="4200658" y="2409458"/>
                    <a:pt x="4171747" y="2380545"/>
                    <a:pt x="4171747" y="2344880"/>
                  </a:cubicBezTo>
                  <a:cubicBezTo>
                    <a:pt x="4171746" y="2309214"/>
                    <a:pt x="4200658" y="2280303"/>
                    <a:pt x="4236324" y="2280303"/>
                  </a:cubicBezTo>
                  <a:cubicBezTo>
                    <a:pt x="4245240" y="2280302"/>
                    <a:pt x="4253734" y="2282110"/>
                    <a:pt x="4261460" y="2285378"/>
                  </a:cubicBezTo>
                  <a:lnTo>
                    <a:pt x="4263291" y="2286612"/>
                  </a:lnTo>
                  <a:lnTo>
                    <a:pt x="4612986" y="1680871"/>
                  </a:lnTo>
                  <a:lnTo>
                    <a:pt x="4230516" y="1018373"/>
                  </a:lnTo>
                  <a:close/>
                  <a:moveTo>
                    <a:pt x="3633148" y="3465831"/>
                  </a:moveTo>
                  <a:cubicBezTo>
                    <a:pt x="3642969" y="3442612"/>
                    <a:pt x="3665961" y="3426319"/>
                    <a:pt x="3692758" y="3426319"/>
                  </a:cubicBezTo>
                  <a:cubicBezTo>
                    <a:pt x="3728487" y="3426319"/>
                    <a:pt x="3757453" y="3455284"/>
                    <a:pt x="3757453" y="3491013"/>
                  </a:cubicBezTo>
                  <a:cubicBezTo>
                    <a:pt x="3757388" y="3526717"/>
                    <a:pt x="3728462" y="3555643"/>
                    <a:pt x="3692758" y="3555707"/>
                  </a:cubicBezTo>
                  <a:cubicBezTo>
                    <a:pt x="3657029" y="3555707"/>
                    <a:pt x="3628065" y="3526742"/>
                    <a:pt x="3628064" y="3491013"/>
                  </a:cubicBezTo>
                  <a:cubicBezTo>
                    <a:pt x="3628064" y="3482080"/>
                    <a:pt x="3629875" y="3473571"/>
                    <a:pt x="3633148" y="3465831"/>
                  </a:cubicBezTo>
                  <a:close/>
                  <a:moveTo>
                    <a:pt x="3460629" y="4162502"/>
                  </a:moveTo>
                  <a:cubicBezTo>
                    <a:pt x="3467269" y="4146685"/>
                    <a:pt x="3482884" y="4135558"/>
                    <a:pt x="3501118" y="4135510"/>
                  </a:cubicBezTo>
                  <a:cubicBezTo>
                    <a:pt x="3525429" y="4135446"/>
                    <a:pt x="3545189" y="4155101"/>
                    <a:pt x="3545254" y="4179413"/>
                  </a:cubicBezTo>
                  <a:cubicBezTo>
                    <a:pt x="3545254" y="4179490"/>
                    <a:pt x="3545254" y="4179567"/>
                    <a:pt x="3545254" y="4179645"/>
                  </a:cubicBezTo>
                  <a:lnTo>
                    <a:pt x="3533315" y="4208360"/>
                  </a:lnTo>
                  <a:lnTo>
                    <a:pt x="3785560" y="4645160"/>
                  </a:lnTo>
                  <a:lnTo>
                    <a:pt x="3540479" y="5069615"/>
                  </a:lnTo>
                  <a:lnTo>
                    <a:pt x="3543064" y="5071351"/>
                  </a:lnTo>
                  <a:cubicBezTo>
                    <a:pt x="3554792" y="5083038"/>
                    <a:pt x="3562062" y="5099198"/>
                    <a:pt x="3562093" y="5117063"/>
                  </a:cubicBezTo>
                  <a:cubicBezTo>
                    <a:pt x="3562093" y="5117140"/>
                    <a:pt x="3562093" y="5117218"/>
                    <a:pt x="3562093" y="5117294"/>
                  </a:cubicBezTo>
                  <a:cubicBezTo>
                    <a:pt x="3562030" y="5152934"/>
                    <a:pt x="3533155" y="5181809"/>
                    <a:pt x="3497516" y="5181872"/>
                  </a:cubicBezTo>
                  <a:cubicBezTo>
                    <a:pt x="3461787" y="5181937"/>
                    <a:pt x="3432771" y="5153025"/>
                    <a:pt x="3432707" y="5117294"/>
                  </a:cubicBezTo>
                  <a:cubicBezTo>
                    <a:pt x="3432642" y="5081565"/>
                    <a:pt x="3461555" y="5052550"/>
                    <a:pt x="3497284" y="5052485"/>
                  </a:cubicBezTo>
                  <a:cubicBezTo>
                    <a:pt x="3506217" y="5052469"/>
                    <a:pt x="3514729" y="5054264"/>
                    <a:pt x="3522475" y="5057523"/>
                  </a:cubicBezTo>
                  <a:lnTo>
                    <a:pt x="3524494" y="5058879"/>
                  </a:lnTo>
                  <a:lnTo>
                    <a:pt x="3763376" y="4645160"/>
                  </a:lnTo>
                  <a:lnTo>
                    <a:pt x="3516347" y="4217313"/>
                  </a:lnTo>
                  <a:lnTo>
                    <a:pt x="3501350" y="4223548"/>
                  </a:lnTo>
                  <a:lnTo>
                    <a:pt x="3501350" y="4223549"/>
                  </a:lnTo>
                  <a:cubicBezTo>
                    <a:pt x="3477039" y="4223612"/>
                    <a:pt x="3457279" y="4203956"/>
                    <a:pt x="3457214" y="4179645"/>
                  </a:cubicBezTo>
                  <a:cubicBezTo>
                    <a:pt x="3457198" y="4173567"/>
                    <a:pt x="3458415" y="4167774"/>
                    <a:pt x="3460629" y="4162502"/>
                  </a:cubicBezTo>
                  <a:close/>
                  <a:moveTo>
                    <a:pt x="3141572" y="3426215"/>
                  </a:moveTo>
                  <a:cubicBezTo>
                    <a:pt x="3151351" y="3402978"/>
                    <a:pt x="3174314" y="3386645"/>
                    <a:pt x="3201111" y="3386596"/>
                  </a:cubicBezTo>
                  <a:cubicBezTo>
                    <a:pt x="3236840" y="3386532"/>
                    <a:pt x="3265857" y="3415445"/>
                    <a:pt x="3265920" y="3451174"/>
                  </a:cubicBezTo>
                  <a:cubicBezTo>
                    <a:pt x="3265920" y="3451251"/>
                    <a:pt x="3265920" y="3451329"/>
                    <a:pt x="3265920" y="3451406"/>
                  </a:cubicBezTo>
                  <a:cubicBezTo>
                    <a:pt x="3265857" y="3487045"/>
                    <a:pt x="3236982" y="3515920"/>
                    <a:pt x="3201342" y="3515983"/>
                  </a:cubicBezTo>
                  <a:cubicBezTo>
                    <a:pt x="3165613" y="3516048"/>
                    <a:pt x="3136598" y="3487136"/>
                    <a:pt x="3136533" y="3451406"/>
                  </a:cubicBezTo>
                  <a:cubicBezTo>
                    <a:pt x="3136517" y="3442473"/>
                    <a:pt x="3138312" y="3433961"/>
                    <a:pt x="3141572" y="3426215"/>
                  </a:cubicBezTo>
                  <a:close/>
                  <a:moveTo>
                    <a:pt x="2997820" y="3342098"/>
                  </a:moveTo>
                  <a:cubicBezTo>
                    <a:pt x="3004485" y="3326341"/>
                    <a:pt x="3020088" y="3315284"/>
                    <a:pt x="3038272" y="3315284"/>
                  </a:cubicBezTo>
                  <a:cubicBezTo>
                    <a:pt x="3050396" y="3315284"/>
                    <a:pt x="3061372" y="3320198"/>
                    <a:pt x="3069317" y="3328143"/>
                  </a:cubicBezTo>
                  <a:lnTo>
                    <a:pt x="3077990" y="3349082"/>
                  </a:lnTo>
                  <a:lnTo>
                    <a:pt x="3523881" y="3349081"/>
                  </a:lnTo>
                  <a:lnTo>
                    <a:pt x="3754082" y="2950351"/>
                  </a:lnTo>
                  <a:lnTo>
                    <a:pt x="3754083" y="2969748"/>
                  </a:lnTo>
                  <a:lnTo>
                    <a:pt x="3765117" y="2969748"/>
                  </a:lnTo>
                  <a:lnTo>
                    <a:pt x="3535031" y="3368245"/>
                  </a:lnTo>
                  <a:lnTo>
                    <a:pt x="3078424" y="3368245"/>
                  </a:lnTo>
                  <a:lnTo>
                    <a:pt x="3069317" y="3390232"/>
                  </a:lnTo>
                  <a:cubicBezTo>
                    <a:pt x="3061372" y="3398176"/>
                    <a:pt x="3050396" y="3403090"/>
                    <a:pt x="3038272" y="3403090"/>
                  </a:cubicBezTo>
                  <a:cubicBezTo>
                    <a:pt x="3014026" y="3403090"/>
                    <a:pt x="2994370" y="3383434"/>
                    <a:pt x="2994370" y="3359187"/>
                  </a:cubicBezTo>
                  <a:cubicBezTo>
                    <a:pt x="2994370" y="3353125"/>
                    <a:pt x="2995598" y="3347351"/>
                    <a:pt x="2997820" y="3342098"/>
                  </a:cubicBezTo>
                  <a:close/>
                  <a:moveTo>
                    <a:pt x="2708616" y="3949544"/>
                  </a:moveTo>
                  <a:cubicBezTo>
                    <a:pt x="2715280" y="3933786"/>
                    <a:pt x="2730883" y="3922730"/>
                    <a:pt x="2749068" y="3922730"/>
                  </a:cubicBezTo>
                  <a:lnTo>
                    <a:pt x="2765733" y="3926094"/>
                  </a:lnTo>
                  <a:lnTo>
                    <a:pt x="2962313" y="3585556"/>
                  </a:lnTo>
                  <a:lnTo>
                    <a:pt x="3402393" y="3585556"/>
                  </a:lnTo>
                  <a:lnTo>
                    <a:pt x="3404018" y="3588459"/>
                  </a:lnTo>
                  <a:lnTo>
                    <a:pt x="3523464" y="3795433"/>
                  </a:lnTo>
                  <a:lnTo>
                    <a:pt x="4001940" y="3795433"/>
                  </a:lnTo>
                  <a:lnTo>
                    <a:pt x="4003567" y="3798336"/>
                  </a:lnTo>
                  <a:lnTo>
                    <a:pt x="4244338" y="4215187"/>
                  </a:lnTo>
                  <a:lnTo>
                    <a:pt x="4240389" y="4221923"/>
                  </a:lnTo>
                  <a:lnTo>
                    <a:pt x="4218205" y="4221923"/>
                  </a:lnTo>
                  <a:lnTo>
                    <a:pt x="4222038" y="4215187"/>
                  </a:lnTo>
                  <a:lnTo>
                    <a:pt x="3990790" y="3814596"/>
                  </a:lnTo>
                  <a:lnTo>
                    <a:pt x="3534524" y="3814597"/>
                  </a:lnTo>
                  <a:lnTo>
                    <a:pt x="3611340" y="3947701"/>
                  </a:lnTo>
                  <a:lnTo>
                    <a:pt x="3589156" y="3947701"/>
                  </a:lnTo>
                  <a:lnTo>
                    <a:pt x="3587530" y="3944797"/>
                  </a:lnTo>
                  <a:lnTo>
                    <a:pt x="3520325" y="3828402"/>
                  </a:lnTo>
                  <a:lnTo>
                    <a:pt x="3313636" y="4186450"/>
                  </a:lnTo>
                  <a:lnTo>
                    <a:pt x="3325969" y="4216000"/>
                  </a:lnTo>
                  <a:cubicBezTo>
                    <a:pt x="3325968" y="4216038"/>
                    <a:pt x="3325968" y="4216077"/>
                    <a:pt x="3325968" y="4216116"/>
                  </a:cubicBezTo>
                  <a:cubicBezTo>
                    <a:pt x="3325968" y="4240381"/>
                    <a:pt x="3306330" y="4260071"/>
                    <a:pt x="3282064" y="4260136"/>
                  </a:cubicBezTo>
                  <a:cubicBezTo>
                    <a:pt x="3257754" y="4260199"/>
                    <a:pt x="3237994" y="4240543"/>
                    <a:pt x="3237929" y="4216232"/>
                  </a:cubicBezTo>
                  <a:cubicBezTo>
                    <a:pt x="3237865" y="4191921"/>
                    <a:pt x="3257521" y="4172161"/>
                    <a:pt x="3281833" y="4172096"/>
                  </a:cubicBezTo>
                  <a:lnTo>
                    <a:pt x="3297849" y="4175286"/>
                  </a:lnTo>
                  <a:lnTo>
                    <a:pt x="3509218" y="3809165"/>
                  </a:lnTo>
                  <a:lnTo>
                    <a:pt x="3391243" y="3604837"/>
                  </a:lnTo>
                  <a:lnTo>
                    <a:pt x="2973463" y="3604837"/>
                  </a:lnTo>
                  <a:lnTo>
                    <a:pt x="2781087" y="3937940"/>
                  </a:lnTo>
                  <a:lnTo>
                    <a:pt x="2792972" y="3966632"/>
                  </a:lnTo>
                  <a:cubicBezTo>
                    <a:pt x="2792908" y="3990854"/>
                    <a:pt x="2773290" y="4010472"/>
                    <a:pt x="2749068" y="4010536"/>
                  </a:cubicBezTo>
                  <a:cubicBezTo>
                    <a:pt x="2724822" y="4010536"/>
                    <a:pt x="2705166" y="3990880"/>
                    <a:pt x="2705166" y="3966632"/>
                  </a:cubicBezTo>
                  <a:cubicBezTo>
                    <a:pt x="2705166" y="3960571"/>
                    <a:pt x="2706394" y="3954796"/>
                    <a:pt x="2708616" y="3949544"/>
                  </a:cubicBezTo>
                  <a:close/>
                  <a:moveTo>
                    <a:pt x="3173468" y="1671695"/>
                  </a:moveTo>
                  <a:lnTo>
                    <a:pt x="3195653" y="1671695"/>
                  </a:lnTo>
                  <a:lnTo>
                    <a:pt x="3197394" y="1674599"/>
                  </a:lnTo>
                  <a:lnTo>
                    <a:pt x="3491942" y="2184947"/>
                  </a:lnTo>
                  <a:lnTo>
                    <a:pt x="4080573" y="2184947"/>
                  </a:lnTo>
                  <a:lnTo>
                    <a:pt x="4374887" y="1675180"/>
                  </a:lnTo>
                  <a:lnTo>
                    <a:pt x="4080573" y="1165413"/>
                  </a:lnTo>
                  <a:lnTo>
                    <a:pt x="3491942" y="1165413"/>
                  </a:lnTo>
                  <a:lnTo>
                    <a:pt x="3482882" y="1180512"/>
                  </a:lnTo>
                  <a:lnTo>
                    <a:pt x="3482650" y="1146133"/>
                  </a:lnTo>
                  <a:lnTo>
                    <a:pt x="4091723" y="1146133"/>
                  </a:lnTo>
                  <a:lnTo>
                    <a:pt x="4093349" y="1149036"/>
                  </a:lnTo>
                  <a:lnTo>
                    <a:pt x="4397071" y="1675180"/>
                  </a:lnTo>
                  <a:lnTo>
                    <a:pt x="4091723" y="2204111"/>
                  </a:lnTo>
                  <a:lnTo>
                    <a:pt x="3480908" y="2204111"/>
                  </a:lnTo>
                  <a:lnTo>
                    <a:pt x="3479166" y="2201207"/>
                  </a:lnTo>
                  <a:close/>
                  <a:moveTo>
                    <a:pt x="2387085" y="4633209"/>
                  </a:moveTo>
                  <a:cubicBezTo>
                    <a:pt x="2396864" y="4609972"/>
                    <a:pt x="2419827" y="4593639"/>
                    <a:pt x="2446624" y="4593591"/>
                  </a:cubicBezTo>
                  <a:cubicBezTo>
                    <a:pt x="2482353" y="4593526"/>
                    <a:pt x="2511370" y="4622439"/>
                    <a:pt x="2511433" y="4658168"/>
                  </a:cubicBezTo>
                  <a:cubicBezTo>
                    <a:pt x="2511435" y="4658245"/>
                    <a:pt x="2511435" y="4658323"/>
                    <a:pt x="2511433" y="4658400"/>
                  </a:cubicBezTo>
                  <a:cubicBezTo>
                    <a:pt x="2511402" y="4676220"/>
                    <a:pt x="2504167" y="4692348"/>
                    <a:pt x="2492486" y="4704030"/>
                  </a:cubicBezTo>
                  <a:lnTo>
                    <a:pt x="2489760" y="4705869"/>
                  </a:lnTo>
                  <a:lnTo>
                    <a:pt x="2839198" y="5311142"/>
                  </a:lnTo>
                  <a:lnTo>
                    <a:pt x="3306636" y="5311142"/>
                  </a:lnTo>
                  <a:lnTo>
                    <a:pt x="3084034" y="4925538"/>
                  </a:lnTo>
                  <a:lnTo>
                    <a:pt x="3106335" y="4925538"/>
                  </a:lnTo>
                  <a:lnTo>
                    <a:pt x="3107960" y="4928442"/>
                  </a:lnTo>
                  <a:lnTo>
                    <a:pt x="3328906" y="5311142"/>
                  </a:lnTo>
                  <a:lnTo>
                    <a:pt x="3607738" y="5311142"/>
                  </a:lnTo>
                  <a:lnTo>
                    <a:pt x="3985667" y="4656596"/>
                  </a:lnTo>
                  <a:lnTo>
                    <a:pt x="3981266" y="4645973"/>
                  </a:lnTo>
                  <a:cubicBezTo>
                    <a:pt x="3981267" y="4631669"/>
                    <a:pt x="3992863" y="4620072"/>
                    <a:pt x="4007168" y="4620072"/>
                  </a:cubicBezTo>
                  <a:cubicBezTo>
                    <a:pt x="4021472" y="4620072"/>
                    <a:pt x="4033068" y="4631669"/>
                    <a:pt x="4033068" y="4645974"/>
                  </a:cubicBezTo>
                  <a:cubicBezTo>
                    <a:pt x="4033067" y="4646012"/>
                    <a:pt x="4033068" y="4646050"/>
                    <a:pt x="4033068" y="4646089"/>
                  </a:cubicBezTo>
                  <a:cubicBezTo>
                    <a:pt x="4033036" y="4653219"/>
                    <a:pt x="4030126" y="4659665"/>
                    <a:pt x="4025441" y="4664328"/>
                  </a:cubicBezTo>
                  <a:lnTo>
                    <a:pt x="4007167" y="4671873"/>
                  </a:lnTo>
                  <a:lnTo>
                    <a:pt x="4000598" y="4669152"/>
                  </a:lnTo>
                  <a:lnTo>
                    <a:pt x="3618773" y="5330306"/>
                  </a:lnTo>
                  <a:lnTo>
                    <a:pt x="3339970" y="5330307"/>
                  </a:lnTo>
                  <a:lnTo>
                    <a:pt x="3429221" y="5484900"/>
                  </a:lnTo>
                  <a:lnTo>
                    <a:pt x="4080339" y="5484900"/>
                  </a:lnTo>
                  <a:lnTo>
                    <a:pt x="4406013" y="4920893"/>
                  </a:lnTo>
                  <a:lnTo>
                    <a:pt x="4221487" y="4601293"/>
                  </a:lnTo>
                  <a:lnTo>
                    <a:pt x="4100468" y="4810873"/>
                  </a:lnTo>
                  <a:lnTo>
                    <a:pt x="4103006" y="4812577"/>
                  </a:lnTo>
                  <a:cubicBezTo>
                    <a:pt x="4114734" y="4824263"/>
                    <a:pt x="4122004" y="4840424"/>
                    <a:pt x="4122035" y="4858288"/>
                  </a:cubicBezTo>
                  <a:cubicBezTo>
                    <a:pt x="4122035" y="4858365"/>
                    <a:pt x="4122035" y="4858443"/>
                    <a:pt x="4122035" y="4858520"/>
                  </a:cubicBezTo>
                  <a:cubicBezTo>
                    <a:pt x="4121972" y="4894159"/>
                    <a:pt x="4093097" y="4923034"/>
                    <a:pt x="4057458" y="4923098"/>
                  </a:cubicBezTo>
                  <a:cubicBezTo>
                    <a:pt x="4021728" y="4923162"/>
                    <a:pt x="3992713" y="4894251"/>
                    <a:pt x="3992649" y="4858520"/>
                  </a:cubicBezTo>
                  <a:cubicBezTo>
                    <a:pt x="3992584" y="4822791"/>
                    <a:pt x="4021497" y="4793776"/>
                    <a:pt x="4057226" y="4793711"/>
                  </a:cubicBezTo>
                  <a:cubicBezTo>
                    <a:pt x="4066159" y="4793695"/>
                    <a:pt x="4074671" y="4795490"/>
                    <a:pt x="4082417" y="4798749"/>
                  </a:cubicBezTo>
                  <a:lnTo>
                    <a:pt x="4084485" y="4800138"/>
                  </a:lnTo>
                  <a:lnTo>
                    <a:pt x="4210366" y="4582032"/>
                  </a:lnTo>
                  <a:lnTo>
                    <a:pt x="4113426" y="4414131"/>
                  </a:lnTo>
                  <a:lnTo>
                    <a:pt x="4105542" y="4417397"/>
                  </a:lnTo>
                  <a:cubicBezTo>
                    <a:pt x="4105505" y="4417397"/>
                    <a:pt x="4105465" y="4417397"/>
                    <a:pt x="4105426" y="4417397"/>
                  </a:cubicBezTo>
                  <a:cubicBezTo>
                    <a:pt x="4081180" y="4417332"/>
                    <a:pt x="4061577" y="4397625"/>
                    <a:pt x="4061640" y="4373377"/>
                  </a:cubicBezTo>
                  <a:cubicBezTo>
                    <a:pt x="4061704" y="4349131"/>
                    <a:pt x="4081412" y="4329527"/>
                    <a:pt x="4105660" y="4329590"/>
                  </a:cubicBezTo>
                  <a:cubicBezTo>
                    <a:pt x="4129861" y="4329655"/>
                    <a:pt x="4149446" y="4349292"/>
                    <a:pt x="4149446" y="4373493"/>
                  </a:cubicBezTo>
                  <a:cubicBezTo>
                    <a:pt x="4149446" y="4385617"/>
                    <a:pt x="4144532" y="4396593"/>
                    <a:pt x="4136587" y="4404538"/>
                  </a:cubicBezTo>
                  <a:lnTo>
                    <a:pt x="4131291" y="4406732"/>
                  </a:lnTo>
                  <a:lnTo>
                    <a:pt x="4221440" y="4562846"/>
                  </a:lnTo>
                  <a:lnTo>
                    <a:pt x="4293119" y="4438652"/>
                  </a:lnTo>
                  <a:lnTo>
                    <a:pt x="4551492" y="4438652"/>
                  </a:lnTo>
                  <a:lnTo>
                    <a:pt x="4450516" y="4263747"/>
                  </a:lnTo>
                  <a:lnTo>
                    <a:pt x="4446897" y="4265246"/>
                  </a:lnTo>
                  <a:cubicBezTo>
                    <a:pt x="4432593" y="4265246"/>
                    <a:pt x="4420997" y="4253649"/>
                    <a:pt x="4420996" y="4239345"/>
                  </a:cubicBezTo>
                  <a:cubicBezTo>
                    <a:pt x="4420996" y="4225040"/>
                    <a:pt x="4432593" y="4213443"/>
                    <a:pt x="4446898" y="4213443"/>
                  </a:cubicBezTo>
                  <a:cubicBezTo>
                    <a:pt x="4461202" y="4213443"/>
                    <a:pt x="4472799" y="4225040"/>
                    <a:pt x="4472798" y="4239344"/>
                  </a:cubicBezTo>
                  <a:lnTo>
                    <a:pt x="4466872" y="4253653"/>
                  </a:lnTo>
                  <a:lnTo>
                    <a:pt x="4573666" y="4438652"/>
                  </a:lnTo>
                  <a:lnTo>
                    <a:pt x="4777914" y="4438652"/>
                  </a:lnTo>
                  <a:lnTo>
                    <a:pt x="4779541" y="4441556"/>
                  </a:lnTo>
                  <a:lnTo>
                    <a:pt x="4892482" y="4637146"/>
                  </a:lnTo>
                  <a:lnTo>
                    <a:pt x="5150745" y="4637146"/>
                  </a:lnTo>
                  <a:lnTo>
                    <a:pt x="5235134" y="4491033"/>
                  </a:lnTo>
                  <a:lnTo>
                    <a:pt x="5060267" y="4491033"/>
                  </a:lnTo>
                  <a:lnTo>
                    <a:pt x="5058524" y="4488130"/>
                  </a:lnTo>
                  <a:lnTo>
                    <a:pt x="4664905" y="3806234"/>
                  </a:lnTo>
                  <a:lnTo>
                    <a:pt x="4666530" y="3803330"/>
                  </a:lnTo>
                  <a:lnTo>
                    <a:pt x="5060267" y="3121434"/>
                  </a:lnTo>
                  <a:lnTo>
                    <a:pt x="5850992" y="3121434"/>
                  </a:lnTo>
                  <a:lnTo>
                    <a:pt x="5852618" y="3124337"/>
                  </a:lnTo>
                  <a:lnTo>
                    <a:pt x="6242289" y="3799265"/>
                  </a:lnTo>
                  <a:lnTo>
                    <a:pt x="6220106" y="3799265"/>
                  </a:lnTo>
                  <a:lnTo>
                    <a:pt x="6218364" y="3796362"/>
                  </a:lnTo>
                  <a:lnTo>
                    <a:pt x="5839842" y="3140715"/>
                  </a:lnTo>
                  <a:lnTo>
                    <a:pt x="5071301" y="3140715"/>
                  </a:lnTo>
                  <a:lnTo>
                    <a:pt x="4687089" y="3806233"/>
                  </a:lnTo>
                  <a:lnTo>
                    <a:pt x="5071301" y="4471754"/>
                  </a:lnTo>
                  <a:lnTo>
                    <a:pt x="5246269" y="4471753"/>
                  </a:lnTo>
                  <a:lnTo>
                    <a:pt x="5352347" y="4288086"/>
                  </a:lnTo>
                  <a:lnTo>
                    <a:pt x="5343647" y="4282220"/>
                  </a:lnTo>
                  <a:cubicBezTo>
                    <a:pt x="5331961" y="4270534"/>
                    <a:pt x="5324734" y="4254390"/>
                    <a:pt x="5324733" y="4236557"/>
                  </a:cubicBezTo>
                  <a:cubicBezTo>
                    <a:pt x="5324733" y="4200891"/>
                    <a:pt x="5353645" y="4171980"/>
                    <a:pt x="5389311" y="4171980"/>
                  </a:cubicBezTo>
                  <a:cubicBezTo>
                    <a:pt x="5424975" y="4171980"/>
                    <a:pt x="5453889" y="4200891"/>
                    <a:pt x="5453888" y="4236557"/>
                  </a:cubicBezTo>
                  <a:cubicBezTo>
                    <a:pt x="5453825" y="4272196"/>
                    <a:pt x="5424950" y="4301072"/>
                    <a:pt x="5389311" y="4301135"/>
                  </a:cubicBezTo>
                  <a:lnTo>
                    <a:pt x="5369279" y="4297091"/>
                  </a:lnTo>
                  <a:lnTo>
                    <a:pt x="5268443" y="4471754"/>
                  </a:lnTo>
                  <a:lnTo>
                    <a:pt x="5724801" y="4471753"/>
                  </a:lnTo>
                  <a:lnTo>
                    <a:pt x="5735227" y="4446582"/>
                  </a:lnTo>
                  <a:cubicBezTo>
                    <a:pt x="5744433" y="4437377"/>
                    <a:pt x="5757151" y="4431682"/>
                    <a:pt x="5771199" y="4431682"/>
                  </a:cubicBezTo>
                  <a:cubicBezTo>
                    <a:pt x="5799295" y="4431682"/>
                    <a:pt x="5822070" y="4454459"/>
                    <a:pt x="5822070" y="4482555"/>
                  </a:cubicBezTo>
                  <a:cubicBezTo>
                    <a:pt x="5822007" y="4510624"/>
                    <a:pt x="5799268" y="4533363"/>
                    <a:pt x="5771199" y="4533426"/>
                  </a:cubicBezTo>
                  <a:cubicBezTo>
                    <a:pt x="5757151" y="4533426"/>
                    <a:pt x="5744432" y="4527732"/>
                    <a:pt x="5735227" y="4518527"/>
                  </a:cubicBezTo>
                  <a:lnTo>
                    <a:pt x="5723838" y="4491033"/>
                  </a:lnTo>
                  <a:lnTo>
                    <a:pt x="5257312" y="4491033"/>
                  </a:lnTo>
                  <a:lnTo>
                    <a:pt x="5161895" y="4656310"/>
                  </a:lnTo>
                  <a:lnTo>
                    <a:pt x="4903547" y="4656310"/>
                  </a:lnTo>
                  <a:lnTo>
                    <a:pt x="5020312" y="4858522"/>
                  </a:lnTo>
                  <a:lnTo>
                    <a:pt x="5016364" y="4865258"/>
                  </a:lnTo>
                  <a:lnTo>
                    <a:pt x="4994062" y="4865258"/>
                  </a:lnTo>
                  <a:lnTo>
                    <a:pt x="4998012" y="4858405"/>
                  </a:lnTo>
                  <a:lnTo>
                    <a:pt x="4881314" y="4656310"/>
                  </a:lnTo>
                  <a:lnTo>
                    <a:pt x="4677099" y="4656310"/>
                  </a:lnTo>
                  <a:lnTo>
                    <a:pt x="4675474" y="4653406"/>
                  </a:lnTo>
                  <a:lnTo>
                    <a:pt x="4562623" y="4457933"/>
                  </a:lnTo>
                  <a:lnTo>
                    <a:pt x="4304268" y="4457933"/>
                  </a:lnTo>
                  <a:lnTo>
                    <a:pt x="4232564" y="4582109"/>
                  </a:lnTo>
                  <a:lnTo>
                    <a:pt x="4428196" y="4920892"/>
                  </a:lnTo>
                  <a:lnTo>
                    <a:pt x="4091489" y="5504063"/>
                  </a:lnTo>
                  <a:lnTo>
                    <a:pt x="3418071" y="5504064"/>
                  </a:lnTo>
                  <a:lnTo>
                    <a:pt x="3416329" y="5501160"/>
                  </a:lnTo>
                  <a:lnTo>
                    <a:pt x="3317699" y="5330307"/>
                  </a:lnTo>
                  <a:lnTo>
                    <a:pt x="2828165" y="5330306"/>
                  </a:lnTo>
                  <a:lnTo>
                    <a:pt x="2826422" y="5327403"/>
                  </a:lnTo>
                  <a:lnTo>
                    <a:pt x="2473754" y="4716671"/>
                  </a:lnTo>
                  <a:lnTo>
                    <a:pt x="2471973" y="4717873"/>
                  </a:lnTo>
                  <a:cubicBezTo>
                    <a:pt x="2464253" y="4721145"/>
                    <a:pt x="2455766" y="4722962"/>
                    <a:pt x="2446856" y="4722978"/>
                  </a:cubicBezTo>
                  <a:cubicBezTo>
                    <a:pt x="2411126" y="4723042"/>
                    <a:pt x="2382111" y="4694130"/>
                    <a:pt x="2382047" y="4658400"/>
                  </a:cubicBezTo>
                  <a:cubicBezTo>
                    <a:pt x="2382031" y="4649468"/>
                    <a:pt x="2383825" y="4640955"/>
                    <a:pt x="2387085" y="4633209"/>
                  </a:cubicBezTo>
                  <a:close/>
                  <a:moveTo>
                    <a:pt x="2464394" y="3785328"/>
                  </a:moveTo>
                  <a:lnTo>
                    <a:pt x="2466019" y="3782425"/>
                  </a:lnTo>
                  <a:lnTo>
                    <a:pt x="2818153" y="3172506"/>
                  </a:lnTo>
                  <a:lnTo>
                    <a:pt x="2809099" y="3166401"/>
                  </a:lnTo>
                  <a:cubicBezTo>
                    <a:pt x="2797413" y="3154715"/>
                    <a:pt x="2790185" y="3138570"/>
                    <a:pt x="2790185" y="3120738"/>
                  </a:cubicBezTo>
                  <a:cubicBezTo>
                    <a:pt x="2790185" y="3085072"/>
                    <a:pt x="2819097" y="3056160"/>
                    <a:pt x="2854762" y="3056160"/>
                  </a:cubicBezTo>
                  <a:cubicBezTo>
                    <a:pt x="2890426" y="3056160"/>
                    <a:pt x="2919340" y="3085072"/>
                    <a:pt x="2919340" y="3120738"/>
                  </a:cubicBezTo>
                  <a:cubicBezTo>
                    <a:pt x="2919275" y="3156377"/>
                    <a:pt x="2890401" y="3185252"/>
                    <a:pt x="2854762" y="3185316"/>
                  </a:cubicBezTo>
                  <a:lnTo>
                    <a:pt x="2835224" y="3181371"/>
                  </a:lnTo>
                  <a:lnTo>
                    <a:pt x="2486578" y="3785328"/>
                  </a:lnTo>
                  <a:lnTo>
                    <a:pt x="2870791" y="4450846"/>
                  </a:lnTo>
                  <a:lnTo>
                    <a:pt x="3613895" y="4450846"/>
                  </a:lnTo>
                  <a:lnTo>
                    <a:pt x="3613895" y="4470127"/>
                  </a:lnTo>
                  <a:lnTo>
                    <a:pt x="2859641" y="4470127"/>
                  </a:lnTo>
                  <a:lnTo>
                    <a:pt x="2858014" y="4467224"/>
                  </a:lnTo>
                  <a:close/>
                  <a:moveTo>
                    <a:pt x="2675316" y="2548369"/>
                  </a:moveTo>
                  <a:cubicBezTo>
                    <a:pt x="2675316" y="2534064"/>
                    <a:pt x="2686913" y="2522468"/>
                    <a:pt x="2701218" y="2522468"/>
                  </a:cubicBezTo>
                  <a:cubicBezTo>
                    <a:pt x="2715522" y="2522468"/>
                    <a:pt x="2727119" y="2534064"/>
                    <a:pt x="2727118" y="2548369"/>
                  </a:cubicBezTo>
                  <a:cubicBezTo>
                    <a:pt x="2727119" y="2548408"/>
                    <a:pt x="2727119" y="2548446"/>
                    <a:pt x="2727118" y="2548485"/>
                  </a:cubicBezTo>
                  <a:lnTo>
                    <a:pt x="2721772" y="2561270"/>
                  </a:lnTo>
                  <a:lnTo>
                    <a:pt x="3042687" y="3117253"/>
                  </a:lnTo>
                  <a:lnTo>
                    <a:pt x="2719612" y="3676883"/>
                  </a:lnTo>
                  <a:lnTo>
                    <a:pt x="2722339" y="3678722"/>
                  </a:lnTo>
                  <a:cubicBezTo>
                    <a:pt x="2734047" y="3690429"/>
                    <a:pt x="2741288" y="3706602"/>
                    <a:pt x="2741288" y="3724467"/>
                  </a:cubicBezTo>
                  <a:cubicBezTo>
                    <a:pt x="2741224" y="3760171"/>
                    <a:pt x="2712297" y="3789097"/>
                    <a:pt x="2676594" y="3789162"/>
                  </a:cubicBezTo>
                  <a:cubicBezTo>
                    <a:pt x="2640864" y="3789162"/>
                    <a:pt x="2611900" y="3760197"/>
                    <a:pt x="2611900" y="3724467"/>
                  </a:cubicBezTo>
                  <a:cubicBezTo>
                    <a:pt x="2611900" y="3688738"/>
                    <a:pt x="2640864" y="3659774"/>
                    <a:pt x="2676594" y="3659774"/>
                  </a:cubicBezTo>
                  <a:cubicBezTo>
                    <a:pt x="2685526" y="3659774"/>
                    <a:pt x="2694036" y="3661584"/>
                    <a:pt x="2701775" y="3664857"/>
                  </a:cubicBezTo>
                  <a:lnTo>
                    <a:pt x="2703643" y="3666117"/>
                  </a:lnTo>
                  <a:lnTo>
                    <a:pt x="3020504" y="3117253"/>
                  </a:lnTo>
                  <a:lnTo>
                    <a:pt x="2705910" y="2572332"/>
                  </a:lnTo>
                  <a:lnTo>
                    <a:pt x="2701217" y="2574270"/>
                  </a:lnTo>
                  <a:cubicBezTo>
                    <a:pt x="2686913" y="2574269"/>
                    <a:pt x="2675317" y="2562674"/>
                    <a:pt x="2675316" y="2548369"/>
                  </a:cubicBezTo>
                  <a:close/>
                  <a:moveTo>
                    <a:pt x="2670553" y="2409574"/>
                  </a:moveTo>
                  <a:cubicBezTo>
                    <a:pt x="2670553" y="2395269"/>
                    <a:pt x="2682150" y="2383673"/>
                    <a:pt x="2696455" y="2383673"/>
                  </a:cubicBezTo>
                  <a:cubicBezTo>
                    <a:pt x="2710759" y="2383673"/>
                    <a:pt x="2722354" y="2395269"/>
                    <a:pt x="2722354" y="2409574"/>
                  </a:cubicBezTo>
                  <a:cubicBezTo>
                    <a:pt x="2722419" y="2423814"/>
                    <a:pt x="2710927" y="2435410"/>
                    <a:pt x="2696688" y="2435474"/>
                  </a:cubicBezTo>
                  <a:cubicBezTo>
                    <a:pt x="2696609" y="2435475"/>
                    <a:pt x="2696531" y="2435475"/>
                    <a:pt x="2696455" y="2435474"/>
                  </a:cubicBezTo>
                  <a:cubicBezTo>
                    <a:pt x="2682150" y="2435474"/>
                    <a:pt x="2670554" y="2423878"/>
                    <a:pt x="2670553" y="2409574"/>
                  </a:cubicBezTo>
                  <a:close/>
                  <a:moveTo>
                    <a:pt x="2460097" y="2635595"/>
                  </a:moveTo>
                  <a:lnTo>
                    <a:pt x="2744424" y="2143250"/>
                  </a:lnTo>
                  <a:lnTo>
                    <a:pt x="3260114" y="2143250"/>
                  </a:lnTo>
                  <a:lnTo>
                    <a:pt x="3260114" y="2162414"/>
                  </a:lnTo>
                  <a:lnTo>
                    <a:pt x="2755574" y="2162414"/>
                  </a:lnTo>
                  <a:lnTo>
                    <a:pt x="2482281" y="2635595"/>
                  </a:lnTo>
                  <a:lnTo>
                    <a:pt x="2746515" y="3093096"/>
                  </a:lnTo>
                  <a:lnTo>
                    <a:pt x="2746515" y="3108428"/>
                  </a:lnTo>
                  <a:lnTo>
                    <a:pt x="2733042" y="3108428"/>
                  </a:lnTo>
                  <a:lnTo>
                    <a:pt x="2731415" y="3105523"/>
                  </a:lnTo>
                  <a:close/>
                  <a:moveTo>
                    <a:pt x="2238024" y="2635595"/>
                  </a:moveTo>
                  <a:lnTo>
                    <a:pt x="2577869" y="2047109"/>
                  </a:lnTo>
                  <a:lnTo>
                    <a:pt x="2577059" y="2046778"/>
                  </a:lnTo>
                  <a:cubicBezTo>
                    <a:pt x="2572351" y="2042112"/>
                    <a:pt x="2569423" y="2035650"/>
                    <a:pt x="2569391" y="2028498"/>
                  </a:cubicBezTo>
                  <a:cubicBezTo>
                    <a:pt x="2569327" y="2014193"/>
                    <a:pt x="2580871" y="2002545"/>
                    <a:pt x="2595175" y="2002480"/>
                  </a:cubicBezTo>
                  <a:cubicBezTo>
                    <a:pt x="2609480" y="2002417"/>
                    <a:pt x="2621128" y="2013961"/>
                    <a:pt x="2621192" y="2028264"/>
                  </a:cubicBezTo>
                  <a:cubicBezTo>
                    <a:pt x="2621192" y="2028303"/>
                    <a:pt x="2621192" y="2028343"/>
                    <a:pt x="2621192" y="2028380"/>
                  </a:cubicBezTo>
                  <a:cubicBezTo>
                    <a:pt x="2621192" y="2035510"/>
                    <a:pt x="2618311" y="2041969"/>
                    <a:pt x="2613647" y="2046654"/>
                  </a:cubicBezTo>
                  <a:lnTo>
                    <a:pt x="2596072" y="2054004"/>
                  </a:lnTo>
                  <a:lnTo>
                    <a:pt x="2260208" y="2635595"/>
                  </a:lnTo>
                  <a:lnTo>
                    <a:pt x="2553161" y="3143031"/>
                  </a:lnTo>
                  <a:lnTo>
                    <a:pt x="2577638" y="3138044"/>
                  </a:lnTo>
                  <a:cubicBezTo>
                    <a:pt x="2613367" y="3137979"/>
                    <a:pt x="2642384" y="3166892"/>
                    <a:pt x="2642447" y="3202621"/>
                  </a:cubicBezTo>
                  <a:cubicBezTo>
                    <a:pt x="2642449" y="3202698"/>
                    <a:pt x="2642449" y="3202776"/>
                    <a:pt x="2642447" y="3202853"/>
                  </a:cubicBezTo>
                  <a:cubicBezTo>
                    <a:pt x="2642447" y="3238519"/>
                    <a:pt x="2613536" y="3267431"/>
                    <a:pt x="2577870" y="3267430"/>
                  </a:cubicBezTo>
                  <a:cubicBezTo>
                    <a:pt x="2542140" y="3267495"/>
                    <a:pt x="2513125" y="3238583"/>
                    <a:pt x="2513061" y="3202853"/>
                  </a:cubicBezTo>
                  <a:cubicBezTo>
                    <a:pt x="2513028" y="3184988"/>
                    <a:pt x="2520240" y="3168802"/>
                    <a:pt x="2531927" y="3157074"/>
                  </a:cubicBezTo>
                  <a:lnTo>
                    <a:pt x="2537106" y="3153569"/>
                  </a:lnTo>
                  <a:close/>
                  <a:moveTo>
                    <a:pt x="2511433" y="874233"/>
                  </a:moveTo>
                  <a:lnTo>
                    <a:pt x="2773161" y="420755"/>
                  </a:lnTo>
                  <a:lnTo>
                    <a:pt x="2772336" y="420413"/>
                  </a:lnTo>
                  <a:cubicBezTo>
                    <a:pt x="2767648" y="415726"/>
                    <a:pt x="2764749" y="409252"/>
                    <a:pt x="2764748" y="402099"/>
                  </a:cubicBezTo>
                  <a:cubicBezTo>
                    <a:pt x="2764748" y="387795"/>
                    <a:pt x="2776345" y="376198"/>
                    <a:pt x="2790650" y="376197"/>
                  </a:cubicBezTo>
                  <a:cubicBezTo>
                    <a:pt x="2804954" y="376197"/>
                    <a:pt x="2816550" y="387794"/>
                    <a:pt x="2816550" y="402099"/>
                  </a:cubicBezTo>
                  <a:cubicBezTo>
                    <a:pt x="2816550" y="409251"/>
                    <a:pt x="2813651" y="415726"/>
                    <a:pt x="2808964" y="420413"/>
                  </a:cubicBezTo>
                  <a:lnTo>
                    <a:pt x="2791327" y="427718"/>
                  </a:lnTo>
                  <a:lnTo>
                    <a:pt x="2533617" y="874233"/>
                  </a:lnTo>
                  <a:lnTo>
                    <a:pt x="2802147" y="1339515"/>
                  </a:lnTo>
                  <a:lnTo>
                    <a:pt x="2796573" y="1339747"/>
                  </a:lnTo>
                  <a:lnTo>
                    <a:pt x="2796573" y="1345554"/>
                  </a:lnTo>
                  <a:lnTo>
                    <a:pt x="2783564" y="1345555"/>
                  </a:lnTo>
                  <a:lnTo>
                    <a:pt x="2781822" y="1342651"/>
                  </a:lnTo>
                  <a:close/>
                  <a:moveTo>
                    <a:pt x="2202634" y="1525584"/>
                  </a:moveTo>
                  <a:lnTo>
                    <a:pt x="2306086" y="1704796"/>
                  </a:lnTo>
                  <a:lnTo>
                    <a:pt x="2488056" y="1704796"/>
                  </a:lnTo>
                  <a:lnTo>
                    <a:pt x="2384602" y="1525584"/>
                  </a:lnTo>
                  <a:close/>
                  <a:moveTo>
                    <a:pt x="2166714" y="1141605"/>
                  </a:moveTo>
                  <a:cubicBezTo>
                    <a:pt x="2166906" y="1127302"/>
                    <a:pt x="2178657" y="1115863"/>
                    <a:pt x="2192961" y="1116056"/>
                  </a:cubicBezTo>
                  <a:cubicBezTo>
                    <a:pt x="2207127" y="1116247"/>
                    <a:pt x="2218511" y="1127784"/>
                    <a:pt x="2218512" y="1141952"/>
                  </a:cubicBezTo>
                  <a:cubicBezTo>
                    <a:pt x="2218579" y="1156192"/>
                    <a:pt x="2207089" y="1167789"/>
                    <a:pt x="2192849" y="1167857"/>
                  </a:cubicBezTo>
                  <a:cubicBezTo>
                    <a:pt x="2192654" y="1167858"/>
                    <a:pt x="2192459" y="1167856"/>
                    <a:pt x="2192263" y="1167852"/>
                  </a:cubicBezTo>
                  <a:cubicBezTo>
                    <a:pt x="2177960" y="1167660"/>
                    <a:pt x="2166521" y="1155909"/>
                    <a:pt x="2166714" y="1141605"/>
                  </a:cubicBezTo>
                  <a:close/>
                  <a:moveTo>
                    <a:pt x="1586559" y="2413407"/>
                  </a:moveTo>
                  <a:cubicBezTo>
                    <a:pt x="1586496" y="2389096"/>
                    <a:pt x="1606151" y="2369336"/>
                    <a:pt x="1630463" y="2369271"/>
                  </a:cubicBezTo>
                  <a:cubicBezTo>
                    <a:pt x="1654774" y="2369208"/>
                    <a:pt x="1674534" y="2388862"/>
                    <a:pt x="1674598" y="2413175"/>
                  </a:cubicBezTo>
                  <a:cubicBezTo>
                    <a:pt x="1674599" y="2413252"/>
                    <a:pt x="1674599" y="2413328"/>
                    <a:pt x="1674598" y="2413406"/>
                  </a:cubicBezTo>
                  <a:cubicBezTo>
                    <a:pt x="1674534" y="2437627"/>
                    <a:pt x="1654916" y="2457246"/>
                    <a:pt x="1630695" y="2457309"/>
                  </a:cubicBezTo>
                  <a:cubicBezTo>
                    <a:pt x="1606384" y="2457373"/>
                    <a:pt x="1586625" y="2437717"/>
                    <a:pt x="1586559" y="2413407"/>
                  </a:cubicBezTo>
                  <a:close/>
                  <a:moveTo>
                    <a:pt x="1741151" y="25902"/>
                  </a:moveTo>
                  <a:cubicBezTo>
                    <a:pt x="1741151" y="11597"/>
                    <a:pt x="1752747" y="1"/>
                    <a:pt x="1767052" y="0"/>
                  </a:cubicBezTo>
                  <a:cubicBezTo>
                    <a:pt x="1781357" y="0"/>
                    <a:pt x="1792952" y="11597"/>
                    <a:pt x="1792951" y="25901"/>
                  </a:cubicBezTo>
                  <a:cubicBezTo>
                    <a:pt x="1792951" y="40206"/>
                    <a:pt x="1781356" y="51802"/>
                    <a:pt x="1767052" y="51802"/>
                  </a:cubicBezTo>
                  <a:cubicBezTo>
                    <a:pt x="1752747" y="51803"/>
                    <a:pt x="1741150" y="40206"/>
                    <a:pt x="1741151" y="25902"/>
                  </a:cubicBezTo>
                  <a:close/>
                  <a:moveTo>
                    <a:pt x="1341838" y="1302350"/>
                  </a:moveTo>
                  <a:cubicBezTo>
                    <a:pt x="1341775" y="1278039"/>
                    <a:pt x="1361430" y="1258279"/>
                    <a:pt x="1385741" y="1258214"/>
                  </a:cubicBezTo>
                  <a:cubicBezTo>
                    <a:pt x="1410053" y="1258151"/>
                    <a:pt x="1429813" y="1277806"/>
                    <a:pt x="1429876" y="1302117"/>
                  </a:cubicBezTo>
                  <a:cubicBezTo>
                    <a:pt x="1429877" y="1302156"/>
                    <a:pt x="1429878" y="1302195"/>
                    <a:pt x="1429877" y="1302234"/>
                  </a:cubicBezTo>
                  <a:cubicBezTo>
                    <a:pt x="1429877" y="1326499"/>
                    <a:pt x="1410239" y="1346189"/>
                    <a:pt x="1385974" y="1346253"/>
                  </a:cubicBezTo>
                  <a:cubicBezTo>
                    <a:pt x="1361663" y="1346317"/>
                    <a:pt x="1341903" y="1326661"/>
                    <a:pt x="1341838" y="1302350"/>
                  </a:cubicBezTo>
                  <a:close/>
                  <a:moveTo>
                    <a:pt x="874350" y="3033976"/>
                  </a:moveTo>
                  <a:lnTo>
                    <a:pt x="1116633" y="2614107"/>
                  </a:lnTo>
                  <a:lnTo>
                    <a:pt x="1601426" y="2614106"/>
                  </a:lnTo>
                  <a:lnTo>
                    <a:pt x="1845218" y="3036415"/>
                  </a:lnTo>
                  <a:lnTo>
                    <a:pt x="1823034" y="3036415"/>
                  </a:lnTo>
                  <a:lnTo>
                    <a:pt x="1590277" y="2633386"/>
                  </a:lnTo>
                  <a:lnTo>
                    <a:pt x="1127782" y="2633387"/>
                  </a:lnTo>
                  <a:lnTo>
                    <a:pt x="896534" y="3033976"/>
                  </a:lnTo>
                  <a:lnTo>
                    <a:pt x="1130569" y="3439327"/>
                  </a:lnTo>
                  <a:lnTo>
                    <a:pt x="1108386" y="3439327"/>
                  </a:lnTo>
                  <a:close/>
                  <a:moveTo>
                    <a:pt x="846474" y="2802613"/>
                  </a:moveTo>
                  <a:cubicBezTo>
                    <a:pt x="846538" y="2778367"/>
                    <a:pt x="866246" y="2758763"/>
                    <a:pt x="890493" y="2758826"/>
                  </a:cubicBezTo>
                  <a:cubicBezTo>
                    <a:pt x="914694" y="2758891"/>
                    <a:pt x="934280" y="2778528"/>
                    <a:pt x="934280" y="2802729"/>
                  </a:cubicBezTo>
                  <a:cubicBezTo>
                    <a:pt x="934280" y="2826976"/>
                    <a:pt x="914623" y="2846633"/>
                    <a:pt x="890377" y="2846632"/>
                  </a:cubicBezTo>
                  <a:cubicBezTo>
                    <a:pt x="890338" y="2846633"/>
                    <a:pt x="890300" y="2846632"/>
                    <a:pt x="890260" y="2846632"/>
                  </a:cubicBezTo>
                  <a:cubicBezTo>
                    <a:pt x="866014" y="2846568"/>
                    <a:pt x="846410" y="2826860"/>
                    <a:pt x="846474" y="2802613"/>
                  </a:cubicBezTo>
                  <a:close/>
                  <a:moveTo>
                    <a:pt x="1251256" y="533420"/>
                  </a:moveTo>
                  <a:cubicBezTo>
                    <a:pt x="1261101" y="510260"/>
                    <a:pt x="1284081" y="494037"/>
                    <a:pt x="1310829" y="494086"/>
                  </a:cubicBezTo>
                  <a:cubicBezTo>
                    <a:pt x="1346449" y="494150"/>
                    <a:pt x="1375291" y="523044"/>
                    <a:pt x="1375291" y="558664"/>
                  </a:cubicBezTo>
                  <a:cubicBezTo>
                    <a:pt x="1375227" y="594348"/>
                    <a:pt x="1346282" y="623241"/>
                    <a:pt x="1310598" y="623241"/>
                  </a:cubicBezTo>
                  <a:cubicBezTo>
                    <a:pt x="1274931" y="623176"/>
                    <a:pt x="1246071" y="594213"/>
                    <a:pt x="1246136" y="558547"/>
                  </a:cubicBezTo>
                  <a:cubicBezTo>
                    <a:pt x="1246152" y="549631"/>
                    <a:pt x="1247975" y="541140"/>
                    <a:pt x="1251256" y="533420"/>
                  </a:cubicBezTo>
                  <a:close/>
                  <a:moveTo>
                    <a:pt x="1075051" y="1247296"/>
                  </a:moveTo>
                  <a:cubicBezTo>
                    <a:pt x="1074988" y="1222985"/>
                    <a:pt x="1094643" y="1203225"/>
                    <a:pt x="1118953" y="1203160"/>
                  </a:cubicBezTo>
                  <a:cubicBezTo>
                    <a:pt x="1143265" y="1203097"/>
                    <a:pt x="1163026" y="1222752"/>
                    <a:pt x="1163089" y="1247063"/>
                  </a:cubicBezTo>
                  <a:cubicBezTo>
                    <a:pt x="1163089" y="1247102"/>
                    <a:pt x="1163091" y="1247141"/>
                    <a:pt x="1163090" y="1247180"/>
                  </a:cubicBezTo>
                  <a:lnTo>
                    <a:pt x="1151208" y="1275919"/>
                  </a:lnTo>
                  <a:lnTo>
                    <a:pt x="1403397" y="1712811"/>
                  </a:lnTo>
                  <a:lnTo>
                    <a:pt x="1158252" y="2137380"/>
                  </a:lnTo>
                  <a:lnTo>
                    <a:pt x="1160668" y="2139003"/>
                  </a:lnTo>
                  <a:cubicBezTo>
                    <a:pt x="1172397" y="2150689"/>
                    <a:pt x="1179667" y="2166849"/>
                    <a:pt x="1179698" y="2184714"/>
                  </a:cubicBezTo>
                  <a:cubicBezTo>
                    <a:pt x="1179699" y="2184792"/>
                    <a:pt x="1179699" y="2184868"/>
                    <a:pt x="1179699" y="2184946"/>
                  </a:cubicBezTo>
                  <a:cubicBezTo>
                    <a:pt x="1179635" y="2220585"/>
                    <a:pt x="1150759" y="2249460"/>
                    <a:pt x="1115120" y="2249523"/>
                  </a:cubicBezTo>
                  <a:cubicBezTo>
                    <a:pt x="1079391" y="2249588"/>
                    <a:pt x="1050376" y="2220675"/>
                    <a:pt x="1050311" y="2184945"/>
                  </a:cubicBezTo>
                  <a:cubicBezTo>
                    <a:pt x="1050247" y="2149216"/>
                    <a:pt x="1079159" y="2120201"/>
                    <a:pt x="1114889" y="2120136"/>
                  </a:cubicBezTo>
                  <a:cubicBezTo>
                    <a:pt x="1123821" y="2120120"/>
                    <a:pt x="1132334" y="2121915"/>
                    <a:pt x="1140080" y="2125175"/>
                  </a:cubicBezTo>
                  <a:lnTo>
                    <a:pt x="1142267" y="2126644"/>
                  </a:lnTo>
                  <a:lnTo>
                    <a:pt x="1381213" y="1712811"/>
                  </a:lnTo>
                  <a:lnTo>
                    <a:pt x="1134227" y="1284934"/>
                  </a:lnTo>
                  <a:lnTo>
                    <a:pt x="1119186" y="1291198"/>
                  </a:lnTo>
                  <a:cubicBezTo>
                    <a:pt x="1094875" y="1291263"/>
                    <a:pt x="1075115" y="1271606"/>
                    <a:pt x="1075051" y="1247296"/>
                  </a:cubicBezTo>
                  <a:close/>
                  <a:moveTo>
                    <a:pt x="612091" y="426141"/>
                  </a:moveTo>
                  <a:cubicBezTo>
                    <a:pt x="612091" y="401830"/>
                    <a:pt x="631800" y="382121"/>
                    <a:pt x="656111" y="382122"/>
                  </a:cubicBezTo>
                  <a:cubicBezTo>
                    <a:pt x="668267" y="382122"/>
                    <a:pt x="679271" y="387049"/>
                    <a:pt x="687237" y="395015"/>
                  </a:cubicBezTo>
                  <a:lnTo>
                    <a:pt x="696185" y="416617"/>
                  </a:lnTo>
                  <a:lnTo>
                    <a:pt x="1141836" y="416616"/>
                  </a:lnTo>
                  <a:lnTo>
                    <a:pt x="1371922" y="18002"/>
                  </a:lnTo>
                  <a:lnTo>
                    <a:pt x="1371923" y="37400"/>
                  </a:lnTo>
                  <a:lnTo>
                    <a:pt x="1382956" y="37399"/>
                  </a:lnTo>
                  <a:lnTo>
                    <a:pt x="1152870" y="435897"/>
                  </a:lnTo>
                  <a:lnTo>
                    <a:pt x="696137" y="435897"/>
                  </a:lnTo>
                  <a:lnTo>
                    <a:pt x="687271" y="457302"/>
                  </a:lnTo>
                  <a:cubicBezTo>
                    <a:pt x="679326" y="465247"/>
                    <a:pt x="668351" y="470161"/>
                    <a:pt x="656226" y="470161"/>
                  </a:cubicBezTo>
                  <a:cubicBezTo>
                    <a:pt x="656188" y="470161"/>
                    <a:pt x="656149" y="470161"/>
                    <a:pt x="656111" y="470161"/>
                  </a:cubicBezTo>
                  <a:lnTo>
                    <a:pt x="656111" y="470160"/>
                  </a:lnTo>
                  <a:cubicBezTo>
                    <a:pt x="631799" y="470160"/>
                    <a:pt x="612091" y="450452"/>
                    <a:pt x="612091" y="426141"/>
                  </a:cubicBezTo>
                  <a:close/>
                  <a:moveTo>
                    <a:pt x="322771" y="1034285"/>
                  </a:moveTo>
                  <a:cubicBezTo>
                    <a:pt x="322707" y="1009974"/>
                    <a:pt x="342362" y="990214"/>
                    <a:pt x="366674" y="990149"/>
                  </a:cubicBezTo>
                  <a:lnTo>
                    <a:pt x="383702" y="993540"/>
                  </a:lnTo>
                  <a:lnTo>
                    <a:pt x="580268" y="653208"/>
                  </a:lnTo>
                  <a:lnTo>
                    <a:pt x="1020231" y="653208"/>
                  </a:lnTo>
                  <a:lnTo>
                    <a:pt x="1141390" y="863082"/>
                  </a:lnTo>
                  <a:lnTo>
                    <a:pt x="1619779" y="863083"/>
                  </a:lnTo>
                  <a:lnTo>
                    <a:pt x="1862177" y="1282837"/>
                  </a:lnTo>
                  <a:lnTo>
                    <a:pt x="1858227" y="1289573"/>
                  </a:lnTo>
                  <a:lnTo>
                    <a:pt x="1836045" y="1289573"/>
                  </a:lnTo>
                  <a:lnTo>
                    <a:pt x="1839993" y="1282837"/>
                  </a:lnTo>
                  <a:lnTo>
                    <a:pt x="1608745" y="882247"/>
                  </a:lnTo>
                  <a:lnTo>
                    <a:pt x="1152453" y="882247"/>
                  </a:lnTo>
                  <a:lnTo>
                    <a:pt x="1229294" y="1015352"/>
                  </a:lnTo>
                  <a:lnTo>
                    <a:pt x="1206994" y="1015352"/>
                  </a:lnTo>
                  <a:lnTo>
                    <a:pt x="1138147" y="896082"/>
                  </a:lnTo>
                  <a:lnTo>
                    <a:pt x="931474" y="1254103"/>
                  </a:lnTo>
                  <a:lnTo>
                    <a:pt x="943803" y="1283649"/>
                  </a:lnTo>
                  <a:cubicBezTo>
                    <a:pt x="943804" y="1283689"/>
                    <a:pt x="943805" y="1283728"/>
                    <a:pt x="943805" y="1283767"/>
                  </a:cubicBezTo>
                  <a:cubicBezTo>
                    <a:pt x="943805" y="1308032"/>
                    <a:pt x="924166" y="1327722"/>
                    <a:pt x="899901" y="1327785"/>
                  </a:cubicBezTo>
                  <a:cubicBezTo>
                    <a:pt x="875590" y="1327850"/>
                    <a:pt x="855831" y="1308193"/>
                    <a:pt x="855765" y="1283883"/>
                  </a:cubicBezTo>
                  <a:cubicBezTo>
                    <a:pt x="855702" y="1259572"/>
                    <a:pt x="875357" y="1239812"/>
                    <a:pt x="899669" y="1239747"/>
                  </a:cubicBezTo>
                  <a:lnTo>
                    <a:pt x="915687" y="1242937"/>
                  </a:lnTo>
                  <a:lnTo>
                    <a:pt x="1127041" y="876842"/>
                  </a:lnTo>
                  <a:lnTo>
                    <a:pt x="1009081" y="672487"/>
                  </a:lnTo>
                  <a:lnTo>
                    <a:pt x="591302" y="672488"/>
                  </a:lnTo>
                  <a:lnTo>
                    <a:pt x="398929" y="1005585"/>
                  </a:lnTo>
                  <a:lnTo>
                    <a:pt x="410809" y="1034053"/>
                  </a:lnTo>
                  <a:cubicBezTo>
                    <a:pt x="410810" y="1034130"/>
                    <a:pt x="410810" y="1034207"/>
                    <a:pt x="410809" y="1034284"/>
                  </a:cubicBezTo>
                  <a:cubicBezTo>
                    <a:pt x="410808" y="1058532"/>
                    <a:pt x="391153" y="1078187"/>
                    <a:pt x="366906" y="1078187"/>
                  </a:cubicBezTo>
                  <a:cubicBezTo>
                    <a:pt x="342596" y="1078252"/>
                    <a:pt x="322835" y="1058595"/>
                    <a:pt x="322771" y="1034285"/>
                  </a:cubicBezTo>
                  <a:close/>
                  <a:moveTo>
                    <a:pt x="5083" y="1700753"/>
                  </a:moveTo>
                  <a:cubicBezTo>
                    <a:pt x="14906" y="1677534"/>
                    <a:pt x="37895" y="1661241"/>
                    <a:pt x="64693" y="1661241"/>
                  </a:cubicBezTo>
                  <a:cubicBezTo>
                    <a:pt x="100422" y="1661241"/>
                    <a:pt x="129387" y="1690206"/>
                    <a:pt x="129387" y="1725935"/>
                  </a:cubicBezTo>
                  <a:cubicBezTo>
                    <a:pt x="129387" y="1725974"/>
                    <a:pt x="129386" y="1726013"/>
                    <a:pt x="129386" y="1726052"/>
                  </a:cubicBezTo>
                  <a:cubicBezTo>
                    <a:pt x="129354" y="1743893"/>
                    <a:pt x="122102" y="1760038"/>
                    <a:pt x="110397" y="1771721"/>
                  </a:cubicBezTo>
                  <a:lnTo>
                    <a:pt x="107710" y="1773530"/>
                  </a:lnTo>
                  <a:lnTo>
                    <a:pt x="457036" y="2378793"/>
                  </a:lnTo>
                  <a:lnTo>
                    <a:pt x="924519" y="2378793"/>
                  </a:lnTo>
                  <a:lnTo>
                    <a:pt x="701873" y="1993189"/>
                  </a:lnTo>
                  <a:lnTo>
                    <a:pt x="724173" y="1993189"/>
                  </a:lnTo>
                  <a:lnTo>
                    <a:pt x="946807" y="2378794"/>
                  </a:lnTo>
                  <a:lnTo>
                    <a:pt x="1225576" y="2378793"/>
                  </a:lnTo>
                  <a:lnTo>
                    <a:pt x="1603477" y="1724183"/>
                  </a:lnTo>
                  <a:lnTo>
                    <a:pt x="1599103" y="1713624"/>
                  </a:lnTo>
                  <a:cubicBezTo>
                    <a:pt x="1599103" y="1699319"/>
                    <a:pt x="1610700" y="1687723"/>
                    <a:pt x="1625004" y="1687723"/>
                  </a:cubicBezTo>
                  <a:cubicBezTo>
                    <a:pt x="1639309" y="1687723"/>
                    <a:pt x="1650904" y="1699319"/>
                    <a:pt x="1650904" y="1713624"/>
                  </a:cubicBezTo>
                  <a:cubicBezTo>
                    <a:pt x="1650904" y="1727929"/>
                    <a:pt x="1639309" y="1739524"/>
                    <a:pt x="1625004" y="1739524"/>
                  </a:cubicBezTo>
                  <a:lnTo>
                    <a:pt x="1618388" y="1736784"/>
                  </a:lnTo>
                  <a:lnTo>
                    <a:pt x="1236725" y="2397958"/>
                  </a:lnTo>
                  <a:lnTo>
                    <a:pt x="957872" y="2397958"/>
                  </a:lnTo>
                  <a:lnTo>
                    <a:pt x="1047060" y="2552433"/>
                  </a:lnTo>
                  <a:lnTo>
                    <a:pt x="1698293" y="2552433"/>
                  </a:lnTo>
                  <a:lnTo>
                    <a:pt x="2023852" y="1988543"/>
                  </a:lnTo>
                  <a:lnTo>
                    <a:pt x="1839325" y="1668944"/>
                  </a:lnTo>
                  <a:lnTo>
                    <a:pt x="1718307" y="1878525"/>
                  </a:lnTo>
                  <a:lnTo>
                    <a:pt x="1720843" y="1880228"/>
                  </a:lnTo>
                  <a:cubicBezTo>
                    <a:pt x="1732572" y="1891915"/>
                    <a:pt x="1739842" y="1908075"/>
                    <a:pt x="1739873" y="1925940"/>
                  </a:cubicBezTo>
                  <a:cubicBezTo>
                    <a:pt x="1739873" y="1925978"/>
                    <a:pt x="1739874" y="1926018"/>
                    <a:pt x="1739874" y="1926055"/>
                  </a:cubicBezTo>
                  <a:cubicBezTo>
                    <a:pt x="1739874" y="1961739"/>
                    <a:pt x="1710980" y="1990685"/>
                    <a:pt x="1675297" y="1990750"/>
                  </a:cubicBezTo>
                  <a:lnTo>
                    <a:pt x="1675295" y="1990749"/>
                  </a:lnTo>
                  <a:cubicBezTo>
                    <a:pt x="1639566" y="1990813"/>
                    <a:pt x="1610551" y="1961902"/>
                    <a:pt x="1610486" y="1926171"/>
                  </a:cubicBezTo>
                  <a:cubicBezTo>
                    <a:pt x="1610421" y="1890442"/>
                    <a:pt x="1639334" y="1861427"/>
                    <a:pt x="1675064" y="1861362"/>
                  </a:cubicBezTo>
                  <a:cubicBezTo>
                    <a:pt x="1683996" y="1861346"/>
                    <a:pt x="1692509" y="1863141"/>
                    <a:pt x="1700254" y="1866401"/>
                  </a:cubicBezTo>
                  <a:lnTo>
                    <a:pt x="1702323" y="1867790"/>
                  </a:lnTo>
                  <a:lnTo>
                    <a:pt x="1828205" y="1649683"/>
                  </a:lnTo>
                  <a:lnTo>
                    <a:pt x="1731245" y="1481749"/>
                  </a:lnTo>
                  <a:lnTo>
                    <a:pt x="1723264" y="1485048"/>
                  </a:lnTo>
                  <a:cubicBezTo>
                    <a:pt x="1698952" y="1485047"/>
                    <a:pt x="1679244" y="1465339"/>
                    <a:pt x="1679244" y="1441028"/>
                  </a:cubicBezTo>
                  <a:cubicBezTo>
                    <a:pt x="1679244" y="1416716"/>
                    <a:pt x="1698953" y="1397009"/>
                    <a:pt x="1723264" y="1397009"/>
                  </a:cubicBezTo>
                  <a:cubicBezTo>
                    <a:pt x="1747575" y="1397009"/>
                    <a:pt x="1767284" y="1416718"/>
                    <a:pt x="1767283" y="1441028"/>
                  </a:cubicBezTo>
                  <a:cubicBezTo>
                    <a:pt x="1767284" y="1441067"/>
                    <a:pt x="1767284" y="1441105"/>
                    <a:pt x="1767282" y="1441144"/>
                  </a:cubicBezTo>
                  <a:cubicBezTo>
                    <a:pt x="1767251" y="1453277"/>
                    <a:pt x="1762312" y="1464253"/>
                    <a:pt x="1754349" y="1472196"/>
                  </a:cubicBezTo>
                  <a:lnTo>
                    <a:pt x="1749154" y="1474344"/>
                  </a:lnTo>
                  <a:lnTo>
                    <a:pt x="1839294" y="1630468"/>
                  </a:lnTo>
                  <a:lnTo>
                    <a:pt x="1910958" y="1506303"/>
                  </a:lnTo>
                  <a:lnTo>
                    <a:pt x="2169362" y="1506303"/>
                  </a:lnTo>
                  <a:lnTo>
                    <a:pt x="2068357" y="1331396"/>
                  </a:lnTo>
                  <a:lnTo>
                    <a:pt x="2064735" y="1332897"/>
                  </a:lnTo>
                  <a:cubicBezTo>
                    <a:pt x="2050431" y="1332897"/>
                    <a:pt x="2038834" y="1321300"/>
                    <a:pt x="2038834" y="1306996"/>
                  </a:cubicBezTo>
                  <a:cubicBezTo>
                    <a:pt x="2038834" y="1292691"/>
                    <a:pt x="2050431" y="1281094"/>
                    <a:pt x="2064735" y="1281094"/>
                  </a:cubicBezTo>
                  <a:cubicBezTo>
                    <a:pt x="2079040" y="1281094"/>
                    <a:pt x="2090635" y="1292691"/>
                    <a:pt x="2090635" y="1306996"/>
                  </a:cubicBezTo>
                  <a:lnTo>
                    <a:pt x="2084709" y="1321303"/>
                  </a:lnTo>
                  <a:lnTo>
                    <a:pt x="2191503" y="1506303"/>
                  </a:lnTo>
                  <a:lnTo>
                    <a:pt x="2395752" y="1506303"/>
                  </a:lnTo>
                  <a:lnTo>
                    <a:pt x="2510345" y="1704796"/>
                  </a:lnTo>
                  <a:lnTo>
                    <a:pt x="2768698" y="1704796"/>
                  </a:lnTo>
                  <a:lnTo>
                    <a:pt x="2853044" y="1558685"/>
                  </a:lnTo>
                  <a:lnTo>
                    <a:pt x="2678103" y="1558685"/>
                  </a:lnTo>
                  <a:lnTo>
                    <a:pt x="2676476" y="1555782"/>
                  </a:lnTo>
                  <a:lnTo>
                    <a:pt x="2282741" y="873886"/>
                  </a:lnTo>
                  <a:lnTo>
                    <a:pt x="2678103" y="189087"/>
                  </a:lnTo>
                  <a:lnTo>
                    <a:pt x="3468828" y="189087"/>
                  </a:lnTo>
                  <a:lnTo>
                    <a:pt x="3470455" y="191990"/>
                  </a:lnTo>
                  <a:lnTo>
                    <a:pt x="3860125" y="866802"/>
                  </a:lnTo>
                  <a:lnTo>
                    <a:pt x="3837942" y="866801"/>
                  </a:lnTo>
                  <a:lnTo>
                    <a:pt x="3836315" y="863897"/>
                  </a:lnTo>
                  <a:lnTo>
                    <a:pt x="3457678" y="208251"/>
                  </a:lnTo>
                  <a:lnTo>
                    <a:pt x="2689253" y="208251"/>
                  </a:lnTo>
                  <a:lnTo>
                    <a:pt x="2304927" y="873887"/>
                  </a:lnTo>
                  <a:lnTo>
                    <a:pt x="2689253" y="1539404"/>
                  </a:lnTo>
                  <a:lnTo>
                    <a:pt x="2864174" y="1539404"/>
                  </a:lnTo>
                  <a:lnTo>
                    <a:pt x="2970064" y="1355970"/>
                  </a:lnTo>
                  <a:lnTo>
                    <a:pt x="2961019" y="1349872"/>
                  </a:lnTo>
                  <a:cubicBezTo>
                    <a:pt x="2949333" y="1338185"/>
                    <a:pt x="2942105" y="1322041"/>
                    <a:pt x="2942105" y="1304209"/>
                  </a:cubicBezTo>
                  <a:cubicBezTo>
                    <a:pt x="2942104" y="1268544"/>
                    <a:pt x="2971017" y="1239631"/>
                    <a:pt x="3006682" y="1239631"/>
                  </a:cubicBezTo>
                  <a:cubicBezTo>
                    <a:pt x="3042347" y="1239630"/>
                    <a:pt x="3071260" y="1268543"/>
                    <a:pt x="3071260" y="1304208"/>
                  </a:cubicBezTo>
                  <a:cubicBezTo>
                    <a:pt x="3071133" y="1339821"/>
                    <a:pt x="3042294" y="1368658"/>
                    <a:pt x="3006682" y="1368786"/>
                  </a:cubicBezTo>
                  <a:lnTo>
                    <a:pt x="2987157" y="1364844"/>
                  </a:lnTo>
                  <a:lnTo>
                    <a:pt x="2886331" y="1539404"/>
                  </a:lnTo>
                  <a:lnTo>
                    <a:pt x="3342638" y="1539404"/>
                  </a:lnTo>
                  <a:lnTo>
                    <a:pt x="3353064" y="1514235"/>
                  </a:lnTo>
                  <a:cubicBezTo>
                    <a:pt x="3362270" y="1505028"/>
                    <a:pt x="3374988" y="1499335"/>
                    <a:pt x="3389036" y="1499335"/>
                  </a:cubicBezTo>
                  <a:cubicBezTo>
                    <a:pt x="3417132" y="1499334"/>
                    <a:pt x="3439907" y="1522111"/>
                    <a:pt x="3439908" y="1550207"/>
                  </a:cubicBezTo>
                  <a:cubicBezTo>
                    <a:pt x="3439844" y="1578276"/>
                    <a:pt x="3417105" y="1601015"/>
                    <a:pt x="3389036" y="1601078"/>
                  </a:cubicBezTo>
                  <a:cubicBezTo>
                    <a:pt x="3374988" y="1601079"/>
                    <a:pt x="3362270" y="1595384"/>
                    <a:pt x="3353064" y="1586179"/>
                  </a:cubicBezTo>
                  <a:lnTo>
                    <a:pt x="3341675" y="1558685"/>
                  </a:lnTo>
                  <a:lnTo>
                    <a:pt x="2875195" y="1558685"/>
                  </a:lnTo>
                  <a:lnTo>
                    <a:pt x="2779732" y="1723960"/>
                  </a:lnTo>
                  <a:lnTo>
                    <a:pt x="2521409" y="1723960"/>
                  </a:lnTo>
                  <a:lnTo>
                    <a:pt x="2638149" y="1926173"/>
                  </a:lnTo>
                  <a:lnTo>
                    <a:pt x="2634200" y="1932793"/>
                  </a:lnTo>
                  <a:lnTo>
                    <a:pt x="2612017" y="1932792"/>
                  </a:lnTo>
                  <a:lnTo>
                    <a:pt x="2615849" y="1926172"/>
                  </a:lnTo>
                  <a:lnTo>
                    <a:pt x="2499119" y="1723960"/>
                  </a:lnTo>
                  <a:lnTo>
                    <a:pt x="2295053" y="1723960"/>
                  </a:lnTo>
                  <a:lnTo>
                    <a:pt x="2180496" y="1525584"/>
                  </a:lnTo>
                  <a:lnTo>
                    <a:pt x="1922106" y="1525584"/>
                  </a:lnTo>
                  <a:lnTo>
                    <a:pt x="1850419" y="1649734"/>
                  </a:lnTo>
                  <a:lnTo>
                    <a:pt x="2046035" y="1988543"/>
                  </a:lnTo>
                  <a:lnTo>
                    <a:pt x="1709328" y="2571714"/>
                  </a:lnTo>
                  <a:lnTo>
                    <a:pt x="1035911" y="2571714"/>
                  </a:lnTo>
                  <a:lnTo>
                    <a:pt x="935584" y="2397958"/>
                  </a:lnTo>
                  <a:lnTo>
                    <a:pt x="446002" y="2397958"/>
                  </a:lnTo>
                  <a:lnTo>
                    <a:pt x="91739" y="1784282"/>
                  </a:lnTo>
                  <a:lnTo>
                    <a:pt x="89846" y="1785556"/>
                  </a:lnTo>
                  <a:cubicBezTo>
                    <a:pt x="82113" y="1788823"/>
                    <a:pt x="73613" y="1790628"/>
                    <a:pt x="64692" y="1790628"/>
                  </a:cubicBezTo>
                  <a:cubicBezTo>
                    <a:pt x="28963" y="1790628"/>
                    <a:pt x="2" y="1761665"/>
                    <a:pt x="0" y="1725935"/>
                  </a:cubicBezTo>
                  <a:cubicBezTo>
                    <a:pt x="-1" y="1717002"/>
                    <a:pt x="1809" y="1708493"/>
                    <a:pt x="5083" y="1700753"/>
                  </a:cubicBezTo>
                  <a:close/>
                  <a:moveTo>
                    <a:pt x="82231" y="852980"/>
                  </a:moveTo>
                  <a:lnTo>
                    <a:pt x="435994" y="240160"/>
                  </a:lnTo>
                  <a:lnTo>
                    <a:pt x="426936" y="234052"/>
                  </a:lnTo>
                  <a:cubicBezTo>
                    <a:pt x="415250" y="222366"/>
                    <a:pt x="408022" y="206222"/>
                    <a:pt x="408021" y="188389"/>
                  </a:cubicBezTo>
                  <a:cubicBezTo>
                    <a:pt x="408022" y="152725"/>
                    <a:pt x="436934" y="123812"/>
                    <a:pt x="472598" y="123812"/>
                  </a:cubicBezTo>
                  <a:cubicBezTo>
                    <a:pt x="508264" y="123812"/>
                    <a:pt x="537177" y="152725"/>
                    <a:pt x="537176" y="188390"/>
                  </a:cubicBezTo>
                  <a:cubicBezTo>
                    <a:pt x="537176" y="224054"/>
                    <a:pt x="508263" y="252967"/>
                    <a:pt x="472599" y="252967"/>
                  </a:cubicBezTo>
                  <a:lnTo>
                    <a:pt x="453062" y="249023"/>
                  </a:lnTo>
                  <a:lnTo>
                    <a:pt x="104416" y="852980"/>
                  </a:lnTo>
                  <a:lnTo>
                    <a:pt x="488628" y="1518499"/>
                  </a:lnTo>
                  <a:lnTo>
                    <a:pt x="1231732" y="1518499"/>
                  </a:lnTo>
                  <a:lnTo>
                    <a:pt x="1231733" y="1537779"/>
                  </a:lnTo>
                  <a:lnTo>
                    <a:pt x="477593" y="1537779"/>
                  </a:lnTo>
                  <a:close/>
                </a:path>
              </a:pathLst>
            </a:custGeom>
            <a:solidFill>
              <a:schemeClr val="bg2">
                <a:alpha val="3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6F758486-3896-431C-BC57-C2D44E18C854}"/>
              </a:ext>
            </a:extLst>
          </p:cNvPr>
          <p:cNvGrpSpPr/>
          <p:nvPr userDrawn="1"/>
        </p:nvGrpSpPr>
        <p:grpSpPr>
          <a:xfrm>
            <a:off x="2433750" y="1808163"/>
            <a:ext cx="8918462" cy="9683037"/>
            <a:chOff x="-515073" y="2466975"/>
            <a:chExt cx="27159008" cy="29487334"/>
          </a:xfrm>
        </p:grpSpPr>
        <p:sp>
          <p:nvSpPr>
            <p:cNvPr id="11" name="Freeform 5">
              <a:extLst>
                <a:ext uri="{FF2B5EF4-FFF2-40B4-BE49-F238E27FC236}">
                  <a16:creationId xmlns:a16="http://schemas.microsoft.com/office/drawing/2014/main" id="{BAFEA914-86AE-48DE-AF01-8A8699186A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23711" y="7742596"/>
              <a:ext cx="24220224" cy="24211713"/>
            </a:xfrm>
            <a:custGeom>
              <a:avLst/>
              <a:gdLst>
                <a:gd name="T0" fmla="*/ 2672 w 2740"/>
                <a:gd name="T1" fmla="*/ 0 h 2739"/>
                <a:gd name="T2" fmla="*/ 1779 w 2740"/>
                <a:gd name="T3" fmla="*/ 0 h 2739"/>
                <a:gd name="T4" fmla="*/ 1731 w 2740"/>
                <a:gd name="T5" fmla="*/ 19 h 2739"/>
                <a:gd name="T6" fmla="*/ 0 w 2740"/>
                <a:gd name="T7" fmla="*/ 1750 h 2739"/>
                <a:gd name="T8" fmla="*/ 990 w 2740"/>
                <a:gd name="T9" fmla="*/ 2739 h 2739"/>
                <a:gd name="T10" fmla="*/ 1563 w 2740"/>
                <a:gd name="T11" fmla="*/ 2164 h 2739"/>
                <a:gd name="T12" fmla="*/ 1565 w 2740"/>
                <a:gd name="T13" fmla="*/ 2166 h 2739"/>
                <a:gd name="T14" fmla="*/ 2720 w 2740"/>
                <a:gd name="T15" fmla="*/ 1008 h 2739"/>
                <a:gd name="T16" fmla="*/ 2740 w 2740"/>
                <a:gd name="T17" fmla="*/ 960 h 2739"/>
                <a:gd name="T18" fmla="*/ 2740 w 2740"/>
                <a:gd name="T19" fmla="*/ 68 h 2739"/>
                <a:gd name="T20" fmla="*/ 2672 w 2740"/>
                <a:gd name="T21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0" h="2739">
                  <a:moveTo>
                    <a:pt x="2672" y="0"/>
                  </a:moveTo>
                  <a:cubicBezTo>
                    <a:pt x="1779" y="0"/>
                    <a:pt x="1779" y="0"/>
                    <a:pt x="1779" y="0"/>
                  </a:cubicBezTo>
                  <a:cubicBezTo>
                    <a:pt x="1761" y="0"/>
                    <a:pt x="1744" y="7"/>
                    <a:pt x="1731" y="19"/>
                  </a:cubicBezTo>
                  <a:cubicBezTo>
                    <a:pt x="0" y="1750"/>
                    <a:pt x="0" y="1750"/>
                    <a:pt x="0" y="1750"/>
                  </a:cubicBezTo>
                  <a:cubicBezTo>
                    <a:pt x="990" y="2739"/>
                    <a:pt x="990" y="2739"/>
                    <a:pt x="990" y="2739"/>
                  </a:cubicBezTo>
                  <a:cubicBezTo>
                    <a:pt x="1563" y="2164"/>
                    <a:pt x="1563" y="2164"/>
                    <a:pt x="1563" y="2164"/>
                  </a:cubicBezTo>
                  <a:cubicBezTo>
                    <a:pt x="1565" y="2166"/>
                    <a:pt x="1565" y="2166"/>
                    <a:pt x="1565" y="2166"/>
                  </a:cubicBezTo>
                  <a:cubicBezTo>
                    <a:pt x="2720" y="1008"/>
                    <a:pt x="2720" y="1008"/>
                    <a:pt x="2720" y="1008"/>
                  </a:cubicBezTo>
                  <a:cubicBezTo>
                    <a:pt x="2733" y="995"/>
                    <a:pt x="2740" y="978"/>
                    <a:pt x="2740" y="960"/>
                  </a:cubicBezTo>
                  <a:cubicBezTo>
                    <a:pt x="2740" y="68"/>
                    <a:pt x="2740" y="68"/>
                    <a:pt x="2740" y="68"/>
                  </a:cubicBezTo>
                  <a:cubicBezTo>
                    <a:pt x="2740" y="30"/>
                    <a:pt x="2710" y="0"/>
                    <a:pt x="2672" y="0"/>
                  </a:cubicBezTo>
                </a:path>
              </a:pathLst>
            </a:custGeom>
            <a:solidFill>
              <a:schemeClr val="bg1">
                <a:alpha val="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" name="Freeform 5">
              <a:extLst>
                <a:ext uri="{FF2B5EF4-FFF2-40B4-BE49-F238E27FC236}">
                  <a16:creationId xmlns:a16="http://schemas.microsoft.com/office/drawing/2014/main" id="{11FB0001-141B-4177-9CA8-1C761D7325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15073" y="2466975"/>
              <a:ext cx="24220224" cy="24211713"/>
            </a:xfrm>
            <a:custGeom>
              <a:avLst/>
              <a:gdLst>
                <a:gd name="T0" fmla="*/ 2672 w 2740"/>
                <a:gd name="T1" fmla="*/ 0 h 2739"/>
                <a:gd name="T2" fmla="*/ 1779 w 2740"/>
                <a:gd name="T3" fmla="*/ 0 h 2739"/>
                <a:gd name="T4" fmla="*/ 1731 w 2740"/>
                <a:gd name="T5" fmla="*/ 19 h 2739"/>
                <a:gd name="T6" fmla="*/ 0 w 2740"/>
                <a:gd name="T7" fmla="*/ 1750 h 2739"/>
                <a:gd name="T8" fmla="*/ 990 w 2740"/>
                <a:gd name="T9" fmla="*/ 2739 h 2739"/>
                <a:gd name="T10" fmla="*/ 1563 w 2740"/>
                <a:gd name="T11" fmla="*/ 2164 h 2739"/>
                <a:gd name="T12" fmla="*/ 1565 w 2740"/>
                <a:gd name="T13" fmla="*/ 2166 h 2739"/>
                <a:gd name="T14" fmla="*/ 2720 w 2740"/>
                <a:gd name="T15" fmla="*/ 1008 h 2739"/>
                <a:gd name="T16" fmla="*/ 2740 w 2740"/>
                <a:gd name="T17" fmla="*/ 960 h 2739"/>
                <a:gd name="T18" fmla="*/ 2740 w 2740"/>
                <a:gd name="T19" fmla="*/ 68 h 2739"/>
                <a:gd name="T20" fmla="*/ 2672 w 2740"/>
                <a:gd name="T21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0" h="2739">
                  <a:moveTo>
                    <a:pt x="2672" y="0"/>
                  </a:moveTo>
                  <a:cubicBezTo>
                    <a:pt x="1779" y="0"/>
                    <a:pt x="1779" y="0"/>
                    <a:pt x="1779" y="0"/>
                  </a:cubicBezTo>
                  <a:cubicBezTo>
                    <a:pt x="1761" y="0"/>
                    <a:pt x="1744" y="7"/>
                    <a:pt x="1731" y="19"/>
                  </a:cubicBezTo>
                  <a:cubicBezTo>
                    <a:pt x="0" y="1750"/>
                    <a:pt x="0" y="1750"/>
                    <a:pt x="0" y="1750"/>
                  </a:cubicBezTo>
                  <a:cubicBezTo>
                    <a:pt x="990" y="2739"/>
                    <a:pt x="990" y="2739"/>
                    <a:pt x="990" y="2739"/>
                  </a:cubicBezTo>
                  <a:cubicBezTo>
                    <a:pt x="1563" y="2164"/>
                    <a:pt x="1563" y="2164"/>
                    <a:pt x="1563" y="2164"/>
                  </a:cubicBezTo>
                  <a:cubicBezTo>
                    <a:pt x="1565" y="2166"/>
                    <a:pt x="1565" y="2166"/>
                    <a:pt x="1565" y="2166"/>
                  </a:cubicBezTo>
                  <a:cubicBezTo>
                    <a:pt x="2720" y="1008"/>
                    <a:pt x="2720" y="1008"/>
                    <a:pt x="2720" y="1008"/>
                  </a:cubicBezTo>
                  <a:cubicBezTo>
                    <a:pt x="2733" y="995"/>
                    <a:pt x="2740" y="978"/>
                    <a:pt x="2740" y="960"/>
                  </a:cubicBezTo>
                  <a:cubicBezTo>
                    <a:pt x="2740" y="68"/>
                    <a:pt x="2740" y="68"/>
                    <a:pt x="2740" y="68"/>
                  </a:cubicBezTo>
                  <a:cubicBezTo>
                    <a:pt x="2740" y="30"/>
                    <a:pt x="2710" y="0"/>
                    <a:pt x="2672" y="0"/>
                  </a:cubicBezTo>
                </a:path>
              </a:pathLst>
            </a:custGeom>
            <a:solidFill>
              <a:srgbClr val="2DD573">
                <a:alpha val="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62CAB38C-5F38-4824-BA5B-9B6A2BB378C1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/>
        <p:txBody>
          <a:bodyPr lIns="0" anchor="t"/>
          <a:lstStyle>
            <a:lvl1pPr>
              <a:defRPr sz="3200">
                <a:solidFill>
                  <a:schemeClr val="bg2"/>
                </a:solidFill>
              </a:defRPr>
            </a:lvl1pPr>
          </a:lstStyle>
          <a:p>
            <a:r>
              <a:rPr lang="en-US"/>
              <a:t>Text slide</a:t>
            </a:r>
            <a:endParaRPr lang="en-GB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CDFBB33E-6289-45C8-8519-AD7D7DD264ED}"/>
              </a:ext>
            </a:extLst>
          </p:cNvPr>
          <p:cNvSpPr/>
          <p:nvPr userDrawn="1"/>
        </p:nvSpPr>
        <p:spPr>
          <a:xfrm>
            <a:off x="0" y="6348951"/>
            <a:ext cx="12192000" cy="514350"/>
          </a:xfrm>
          <a:prstGeom prst="rect">
            <a:avLst/>
          </a:prstGeom>
          <a:gradFill>
            <a:gsLst>
              <a:gs pos="0">
                <a:srgbClr val="124042">
                  <a:alpha val="0"/>
                </a:srgbClr>
              </a:gs>
              <a:gs pos="100000">
                <a:srgbClr val="12404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610" tIns="54610" rIns="54610" bIns="54610" rtlCol="0" anchor="ctr"/>
          <a:lstStyle/>
          <a:p>
            <a:pPr algn="ctr"/>
            <a:endParaRPr lang="en-GB" sz="900">
              <a:solidFill>
                <a:schemeClr val="bg1"/>
              </a:solidFill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FE9F4E31-61D8-4B49-B29B-AFBA607B4DE6}"/>
              </a:ext>
            </a:extLst>
          </p:cNvPr>
          <p:cNvSpPr/>
          <p:nvPr userDrawn="1"/>
        </p:nvSpPr>
        <p:spPr>
          <a:xfrm>
            <a:off x="3000" y="6215139"/>
            <a:ext cx="12186000" cy="144000"/>
          </a:xfrm>
          <a:prstGeom prst="rect">
            <a:avLst/>
          </a:prstGeom>
          <a:solidFill>
            <a:srgbClr val="2DD5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" name="object 20">
            <a:extLst>
              <a:ext uri="{FF2B5EF4-FFF2-40B4-BE49-F238E27FC236}">
                <a16:creationId xmlns:a16="http://schemas.microsoft.com/office/drawing/2014/main" id="{BE7C860D-F404-44FB-9103-A16A35308663}"/>
              </a:ext>
            </a:extLst>
          </p:cNvPr>
          <p:cNvSpPr/>
          <p:nvPr userDrawn="1"/>
        </p:nvSpPr>
        <p:spPr>
          <a:xfrm>
            <a:off x="-2397871" y="6040438"/>
            <a:ext cx="682459" cy="356984"/>
          </a:xfrm>
          <a:prstGeom prst="rect">
            <a:avLst/>
          </a:pr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1">
            <a:extLst>
              <a:ext uri="{FF2B5EF4-FFF2-40B4-BE49-F238E27FC236}">
                <a16:creationId xmlns:a16="http://schemas.microsoft.com/office/drawing/2014/main" id="{A09F95AB-5F6C-45AB-BD8C-CC1F32712D47}"/>
              </a:ext>
            </a:extLst>
          </p:cNvPr>
          <p:cNvSpPr/>
          <p:nvPr userDrawn="1"/>
        </p:nvSpPr>
        <p:spPr>
          <a:xfrm>
            <a:off x="-1669145" y="6040438"/>
            <a:ext cx="682459" cy="356984"/>
          </a:xfrm>
          <a:prstGeom prst="rect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2">
            <a:extLst>
              <a:ext uri="{FF2B5EF4-FFF2-40B4-BE49-F238E27FC236}">
                <a16:creationId xmlns:a16="http://schemas.microsoft.com/office/drawing/2014/main" id="{D1BE6A9D-C57E-40F1-B00E-CE3C72057A5D}"/>
              </a:ext>
            </a:extLst>
          </p:cNvPr>
          <p:cNvSpPr/>
          <p:nvPr userDrawn="1"/>
        </p:nvSpPr>
        <p:spPr>
          <a:xfrm>
            <a:off x="-940406" y="6040438"/>
            <a:ext cx="682459" cy="356984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23">
            <a:extLst>
              <a:ext uri="{FF2B5EF4-FFF2-40B4-BE49-F238E27FC236}">
                <a16:creationId xmlns:a16="http://schemas.microsoft.com/office/drawing/2014/main" id="{11864239-56A7-406D-9D6B-CCF33D14703E}"/>
              </a:ext>
            </a:extLst>
          </p:cNvPr>
          <p:cNvSpPr/>
          <p:nvPr userDrawn="1"/>
        </p:nvSpPr>
        <p:spPr>
          <a:xfrm>
            <a:off x="-2397871" y="6468504"/>
            <a:ext cx="682459" cy="356984"/>
          </a:xfrm>
          <a:prstGeom prst="rect">
            <a:avLst/>
          </a:pr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24">
            <a:extLst>
              <a:ext uri="{FF2B5EF4-FFF2-40B4-BE49-F238E27FC236}">
                <a16:creationId xmlns:a16="http://schemas.microsoft.com/office/drawing/2014/main" id="{1C1486F5-456C-4E22-945C-6D9A0D5FBEB1}"/>
              </a:ext>
            </a:extLst>
          </p:cNvPr>
          <p:cNvSpPr/>
          <p:nvPr userDrawn="1"/>
        </p:nvSpPr>
        <p:spPr>
          <a:xfrm>
            <a:off x="-1669145" y="6468504"/>
            <a:ext cx="682459" cy="356984"/>
          </a:xfrm>
          <a:prstGeom prst="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25">
            <a:extLst>
              <a:ext uri="{FF2B5EF4-FFF2-40B4-BE49-F238E27FC236}">
                <a16:creationId xmlns:a16="http://schemas.microsoft.com/office/drawing/2014/main" id="{43F2F55E-B0C0-471E-A67A-DD4B8A46CAEC}"/>
              </a:ext>
            </a:extLst>
          </p:cNvPr>
          <p:cNvSpPr/>
          <p:nvPr userDrawn="1"/>
        </p:nvSpPr>
        <p:spPr>
          <a:xfrm>
            <a:off x="-940406" y="6468504"/>
            <a:ext cx="682459" cy="356984"/>
          </a:xfrm>
          <a:prstGeom prst="rect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33" name="object 79">
            <a:extLst>
              <a:ext uri="{FF2B5EF4-FFF2-40B4-BE49-F238E27FC236}">
                <a16:creationId xmlns:a16="http://schemas.microsoft.com/office/drawing/2014/main" id="{6693EA4F-891E-49B7-B6B2-62213CBB754F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891140055"/>
              </p:ext>
            </p:extLst>
          </p:nvPr>
        </p:nvGraphicFramePr>
        <p:xfrm>
          <a:off x="-1104142" y="0"/>
          <a:ext cx="703580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213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2375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4" name="object 79">
            <a:extLst>
              <a:ext uri="{FF2B5EF4-FFF2-40B4-BE49-F238E27FC236}">
                <a16:creationId xmlns:a16="http://schemas.microsoft.com/office/drawing/2014/main" id="{987E8EB5-3D47-4DCC-98B4-94679383DE90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343374484"/>
              </p:ext>
            </p:extLst>
          </p:nvPr>
        </p:nvGraphicFramePr>
        <p:xfrm>
          <a:off x="-1104142" y="85527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33F4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B677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AD0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5" name="object 79">
            <a:extLst>
              <a:ext uri="{FF2B5EF4-FFF2-40B4-BE49-F238E27FC236}">
                <a16:creationId xmlns:a16="http://schemas.microsoft.com/office/drawing/2014/main" id="{2D7BC289-EAB3-4313-A65C-978FD9B57DD9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622441199"/>
              </p:ext>
            </p:extLst>
          </p:nvPr>
        </p:nvGraphicFramePr>
        <p:xfrm>
          <a:off x="-1104142" y="1710550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C254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2466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1B0E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6" name="object 79">
            <a:extLst>
              <a:ext uri="{FF2B5EF4-FFF2-40B4-BE49-F238E27FC236}">
                <a16:creationId xmlns:a16="http://schemas.microsoft.com/office/drawing/2014/main" id="{86E8555C-B0ED-4B28-A172-21752664C8E9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577810452"/>
              </p:ext>
            </p:extLst>
          </p:nvPr>
        </p:nvGraphicFramePr>
        <p:xfrm>
          <a:off x="-1104142" y="256582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2404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5636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D57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7" name="object 79">
            <a:extLst>
              <a:ext uri="{FF2B5EF4-FFF2-40B4-BE49-F238E27FC236}">
                <a16:creationId xmlns:a16="http://schemas.microsoft.com/office/drawing/2014/main" id="{7A1DAAFB-CB0A-415B-B81A-7A666299EDE7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619298903"/>
              </p:ext>
            </p:extLst>
          </p:nvPr>
        </p:nvGraphicFramePr>
        <p:xfrm>
          <a:off x="-1104142" y="3421100"/>
          <a:ext cx="727074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59E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D32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C20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8" name="object 79">
            <a:extLst>
              <a:ext uri="{FF2B5EF4-FFF2-40B4-BE49-F238E27FC236}">
                <a16:creationId xmlns:a16="http://schemas.microsoft.com/office/drawing/2014/main" id="{60C8FD45-86C5-45FE-AD84-F6AF9A82E611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989019848"/>
              </p:ext>
            </p:extLst>
          </p:nvPr>
        </p:nvGraphicFramePr>
        <p:xfrm>
          <a:off x="-1104142" y="427637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572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932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83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9" name="object 79">
            <a:extLst>
              <a:ext uri="{FF2B5EF4-FFF2-40B4-BE49-F238E27FC236}">
                <a16:creationId xmlns:a16="http://schemas.microsoft.com/office/drawing/2014/main" id="{91C8F8A9-A425-461C-9626-8DDC63F83C3C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99371872"/>
              </p:ext>
            </p:extLst>
          </p:nvPr>
        </p:nvGraphicFramePr>
        <p:xfrm>
          <a:off x="-1104142" y="5131651"/>
          <a:ext cx="703579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3163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75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8D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40" name="TextBox 39">
            <a:extLst>
              <a:ext uri="{FF2B5EF4-FFF2-40B4-BE49-F238E27FC236}">
                <a16:creationId xmlns:a16="http://schemas.microsoft.com/office/drawing/2014/main" id="{C43785C1-172E-4122-A185-6C3D59A2A832}"/>
              </a:ext>
            </a:extLst>
          </p:cNvPr>
          <p:cNvSpPr txBox="1"/>
          <p:nvPr userDrawn="1"/>
        </p:nvSpPr>
        <p:spPr>
          <a:xfrm>
            <a:off x="0" y="0"/>
            <a:ext cx="121920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OFFICIAL</a:t>
            </a:r>
          </a:p>
        </p:txBody>
      </p:sp>
    </p:spTree>
    <p:extLst>
      <p:ext uri="{BB962C8B-B14F-4D97-AF65-F5344CB8AC3E}">
        <p14:creationId xmlns:p14="http://schemas.microsoft.com/office/powerpoint/2010/main" val="1150590365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2E3932B4-22D7-4705-ACD6-4EC7BB56C4C5}"/>
              </a:ext>
            </a:extLst>
          </p:cNvPr>
          <p:cNvGrpSpPr/>
          <p:nvPr userDrawn="1"/>
        </p:nvGrpSpPr>
        <p:grpSpPr>
          <a:xfrm>
            <a:off x="-5023069" y="-4070884"/>
            <a:ext cx="15047340" cy="13559074"/>
            <a:chOff x="-5023069" y="-4070884"/>
            <a:chExt cx="15047340" cy="13559074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9A12F5DE-BEAA-4852-AB4C-10477C686D3A}"/>
                </a:ext>
              </a:extLst>
            </p:cNvPr>
            <p:cNvSpPr/>
            <p:nvPr userDrawn="1"/>
          </p:nvSpPr>
          <p:spPr>
            <a:xfrm rot="4627839">
              <a:off x="3154850" y="2499000"/>
              <a:ext cx="7017334" cy="6721509"/>
            </a:xfrm>
            <a:custGeom>
              <a:avLst/>
              <a:gdLst>
                <a:gd name="connsiteX0" fmla="*/ 6612680 w 7017334"/>
                <a:gd name="connsiteY0" fmla="*/ 3928419 h 6721509"/>
                <a:gd name="connsiteX1" fmla="*/ 6621855 w 7017334"/>
                <a:gd name="connsiteY1" fmla="*/ 3928420 h 6721509"/>
                <a:gd name="connsiteX2" fmla="*/ 6623598 w 7017334"/>
                <a:gd name="connsiteY2" fmla="*/ 3931323 h 6721509"/>
                <a:gd name="connsiteX3" fmla="*/ 7017334 w 7017334"/>
                <a:gd name="connsiteY3" fmla="*/ 4613219 h 6721509"/>
                <a:gd name="connsiteX4" fmla="*/ 7015591 w 7017334"/>
                <a:gd name="connsiteY4" fmla="*/ 4616122 h 6721509"/>
                <a:gd name="connsiteX5" fmla="*/ 6661400 w 7017334"/>
                <a:gd name="connsiteY5" fmla="*/ 5229712 h 6721509"/>
                <a:gd name="connsiteX6" fmla="*/ 6664149 w 7017334"/>
                <a:gd name="connsiteY6" fmla="*/ 5231566 h 6721509"/>
                <a:gd name="connsiteX7" fmla="*/ 6683064 w 7017334"/>
                <a:gd name="connsiteY7" fmla="*/ 5277229 h 6721509"/>
                <a:gd name="connsiteX8" fmla="*/ 6618487 w 7017334"/>
                <a:gd name="connsiteY8" fmla="*/ 5341807 h 6721509"/>
                <a:gd name="connsiteX9" fmla="*/ 6553909 w 7017334"/>
                <a:gd name="connsiteY9" fmla="*/ 5277229 h 6721509"/>
                <a:gd name="connsiteX10" fmla="*/ 6618486 w 7017334"/>
                <a:gd name="connsiteY10" fmla="*/ 5212651 h 6721509"/>
                <a:gd name="connsiteX11" fmla="*/ 6643622 w 7017334"/>
                <a:gd name="connsiteY11" fmla="*/ 5217726 h 6721509"/>
                <a:gd name="connsiteX12" fmla="*/ 6645454 w 7017334"/>
                <a:gd name="connsiteY12" fmla="*/ 5218961 h 6721509"/>
                <a:gd name="connsiteX13" fmla="*/ 6995150 w 7017334"/>
                <a:gd name="connsiteY13" fmla="*/ 4613219 h 6721509"/>
                <a:gd name="connsiteX14" fmla="*/ 6612680 w 7017334"/>
                <a:gd name="connsiteY14" fmla="*/ 3950720 h 6721509"/>
                <a:gd name="connsiteX15" fmla="*/ 5523735 w 7017334"/>
                <a:gd name="connsiteY15" fmla="*/ 6358564 h 6721509"/>
                <a:gd name="connsiteX16" fmla="*/ 5583274 w 7017334"/>
                <a:gd name="connsiteY16" fmla="*/ 6318946 h 6721509"/>
                <a:gd name="connsiteX17" fmla="*/ 5648083 w 7017334"/>
                <a:gd name="connsiteY17" fmla="*/ 6383523 h 6721509"/>
                <a:gd name="connsiteX18" fmla="*/ 5648084 w 7017334"/>
                <a:gd name="connsiteY18" fmla="*/ 6383755 h 6721509"/>
                <a:gd name="connsiteX19" fmla="*/ 5583506 w 7017334"/>
                <a:gd name="connsiteY19" fmla="*/ 6448333 h 6721509"/>
                <a:gd name="connsiteX20" fmla="*/ 5518697 w 7017334"/>
                <a:gd name="connsiteY20" fmla="*/ 6383755 h 6721509"/>
                <a:gd name="connsiteX21" fmla="*/ 5523735 w 7017334"/>
                <a:gd name="connsiteY21" fmla="*/ 6358564 h 6721509"/>
                <a:gd name="connsiteX22" fmla="*/ 5555631 w 7017334"/>
                <a:gd name="connsiteY22" fmla="*/ 4604045 h 6721509"/>
                <a:gd name="connsiteX23" fmla="*/ 5577815 w 7017334"/>
                <a:gd name="connsiteY23" fmla="*/ 4604044 h 6721509"/>
                <a:gd name="connsiteX24" fmla="*/ 5579557 w 7017334"/>
                <a:gd name="connsiteY24" fmla="*/ 4606948 h 6721509"/>
                <a:gd name="connsiteX25" fmla="*/ 5874104 w 7017334"/>
                <a:gd name="connsiteY25" fmla="*/ 5117296 h 6721509"/>
                <a:gd name="connsiteX26" fmla="*/ 6462734 w 7017334"/>
                <a:gd name="connsiteY26" fmla="*/ 5117296 h 6721509"/>
                <a:gd name="connsiteX27" fmla="*/ 6757050 w 7017334"/>
                <a:gd name="connsiteY27" fmla="*/ 4607530 h 6721509"/>
                <a:gd name="connsiteX28" fmla="*/ 6462735 w 7017334"/>
                <a:gd name="connsiteY28" fmla="*/ 4097762 h 6721509"/>
                <a:gd name="connsiteX29" fmla="*/ 5874221 w 7017334"/>
                <a:gd name="connsiteY29" fmla="*/ 4097762 h 6721509"/>
                <a:gd name="connsiteX30" fmla="*/ 5864929 w 7017334"/>
                <a:gd name="connsiteY30" fmla="*/ 4114604 h 6721509"/>
                <a:gd name="connsiteX31" fmla="*/ 5864812 w 7017334"/>
                <a:gd name="connsiteY31" fmla="*/ 4078598 h 6721509"/>
                <a:gd name="connsiteX32" fmla="*/ 6473886 w 7017334"/>
                <a:gd name="connsiteY32" fmla="*/ 4078599 h 6721509"/>
                <a:gd name="connsiteX33" fmla="*/ 6475511 w 7017334"/>
                <a:gd name="connsiteY33" fmla="*/ 4081502 h 6721509"/>
                <a:gd name="connsiteX34" fmla="*/ 6779234 w 7017334"/>
                <a:gd name="connsiteY34" fmla="*/ 4607530 h 6721509"/>
                <a:gd name="connsiteX35" fmla="*/ 6777608 w 7017334"/>
                <a:gd name="connsiteY35" fmla="*/ 4610433 h 6721509"/>
                <a:gd name="connsiteX36" fmla="*/ 6473886 w 7017334"/>
                <a:gd name="connsiteY36" fmla="*/ 5136460 h 6721509"/>
                <a:gd name="connsiteX37" fmla="*/ 5863072 w 7017334"/>
                <a:gd name="connsiteY37" fmla="*/ 5136460 h 6721509"/>
                <a:gd name="connsiteX38" fmla="*/ 5861328 w 7017334"/>
                <a:gd name="connsiteY38" fmla="*/ 5133556 h 6721509"/>
                <a:gd name="connsiteX39" fmla="*/ 5057478 w 7017334"/>
                <a:gd name="connsiteY39" fmla="*/ 5480834 h 6721509"/>
                <a:gd name="connsiteX40" fmla="*/ 5083380 w 7017334"/>
                <a:gd name="connsiteY40" fmla="*/ 5454933 h 6721509"/>
                <a:gd name="connsiteX41" fmla="*/ 5109280 w 7017334"/>
                <a:gd name="connsiteY41" fmla="*/ 5480834 h 6721509"/>
                <a:gd name="connsiteX42" fmla="*/ 5103916 w 7017334"/>
                <a:gd name="connsiteY42" fmla="*/ 5493784 h 6721509"/>
                <a:gd name="connsiteX43" fmla="*/ 5424851 w 7017334"/>
                <a:gd name="connsiteY43" fmla="*/ 6049601 h 6721509"/>
                <a:gd name="connsiteX44" fmla="*/ 5422063 w 7017334"/>
                <a:gd name="connsiteY44" fmla="*/ 6054364 h 6721509"/>
                <a:gd name="connsiteX45" fmla="*/ 5101748 w 7017334"/>
                <a:gd name="connsiteY45" fmla="*/ 6609271 h 6721509"/>
                <a:gd name="connsiteX46" fmla="*/ 5104305 w 7017334"/>
                <a:gd name="connsiteY46" fmla="*/ 6610989 h 6721509"/>
                <a:gd name="connsiteX47" fmla="*/ 5123335 w 7017334"/>
                <a:gd name="connsiteY47" fmla="*/ 6656700 h 6721509"/>
                <a:gd name="connsiteX48" fmla="*/ 5123335 w 7017334"/>
                <a:gd name="connsiteY48" fmla="*/ 6656931 h 6721509"/>
                <a:gd name="connsiteX49" fmla="*/ 5058757 w 7017334"/>
                <a:gd name="connsiteY49" fmla="*/ 6721509 h 6721509"/>
                <a:gd name="connsiteX50" fmla="*/ 4993948 w 7017334"/>
                <a:gd name="connsiteY50" fmla="*/ 6656931 h 6721509"/>
                <a:gd name="connsiteX51" fmla="*/ 5058526 w 7017334"/>
                <a:gd name="connsiteY51" fmla="*/ 6592122 h 6721509"/>
                <a:gd name="connsiteX52" fmla="*/ 5083717 w 7017334"/>
                <a:gd name="connsiteY52" fmla="*/ 6597161 h 6721509"/>
                <a:gd name="connsiteX53" fmla="*/ 5085764 w 7017334"/>
                <a:gd name="connsiteY53" fmla="*/ 6598536 h 6721509"/>
                <a:gd name="connsiteX54" fmla="*/ 5402666 w 7017334"/>
                <a:gd name="connsiteY54" fmla="*/ 6049601 h 6721509"/>
                <a:gd name="connsiteX55" fmla="*/ 5088124 w 7017334"/>
                <a:gd name="connsiteY55" fmla="*/ 5504770 h 6721509"/>
                <a:gd name="connsiteX56" fmla="*/ 5083379 w 7017334"/>
                <a:gd name="connsiteY56" fmla="*/ 5506735 h 6721509"/>
                <a:gd name="connsiteX57" fmla="*/ 5057478 w 7017334"/>
                <a:gd name="connsiteY57" fmla="*/ 5480834 h 6721509"/>
                <a:gd name="connsiteX58" fmla="*/ 5052717 w 7017334"/>
                <a:gd name="connsiteY58" fmla="*/ 5341922 h 6721509"/>
                <a:gd name="connsiteX59" fmla="*/ 5078619 w 7017334"/>
                <a:gd name="connsiteY59" fmla="*/ 5316021 h 6721509"/>
                <a:gd name="connsiteX60" fmla="*/ 5104519 w 7017334"/>
                <a:gd name="connsiteY60" fmla="*/ 5341922 h 6721509"/>
                <a:gd name="connsiteX61" fmla="*/ 5078618 w 7017334"/>
                <a:gd name="connsiteY61" fmla="*/ 5367823 h 6721509"/>
                <a:gd name="connsiteX62" fmla="*/ 5052717 w 7017334"/>
                <a:gd name="connsiteY62" fmla="*/ 5341922 h 6721509"/>
                <a:gd name="connsiteX63" fmla="*/ 4842259 w 7017334"/>
                <a:gd name="connsiteY63" fmla="*/ 5567943 h 6721509"/>
                <a:gd name="connsiteX64" fmla="*/ 5126586 w 7017334"/>
                <a:gd name="connsiteY64" fmla="*/ 5075598 h 6721509"/>
                <a:gd name="connsiteX65" fmla="*/ 5642276 w 7017334"/>
                <a:gd name="connsiteY65" fmla="*/ 5075598 h 6721509"/>
                <a:gd name="connsiteX66" fmla="*/ 5642276 w 7017334"/>
                <a:gd name="connsiteY66" fmla="*/ 5094762 h 6721509"/>
                <a:gd name="connsiteX67" fmla="*/ 5137620 w 7017334"/>
                <a:gd name="connsiteY67" fmla="*/ 5094762 h 6721509"/>
                <a:gd name="connsiteX68" fmla="*/ 4864443 w 7017334"/>
                <a:gd name="connsiteY68" fmla="*/ 5567943 h 6721509"/>
                <a:gd name="connsiteX69" fmla="*/ 5128560 w 7017334"/>
                <a:gd name="connsiteY69" fmla="*/ 6025560 h 6721509"/>
                <a:gd name="connsiteX70" fmla="*/ 5128560 w 7017334"/>
                <a:gd name="connsiteY70" fmla="*/ 6040774 h 6721509"/>
                <a:gd name="connsiteX71" fmla="*/ 5115204 w 7017334"/>
                <a:gd name="connsiteY71" fmla="*/ 6040775 h 6721509"/>
                <a:gd name="connsiteX72" fmla="*/ 5113462 w 7017334"/>
                <a:gd name="connsiteY72" fmla="*/ 6037871 h 6721509"/>
                <a:gd name="connsiteX73" fmla="*/ 4620189 w 7017334"/>
                <a:gd name="connsiteY73" fmla="*/ 5568060 h 6721509"/>
                <a:gd name="connsiteX74" fmla="*/ 4621815 w 7017334"/>
                <a:gd name="connsiteY74" fmla="*/ 5565041 h 6721509"/>
                <a:gd name="connsiteX75" fmla="*/ 4959963 w 7017334"/>
                <a:gd name="connsiteY75" fmla="*/ 4979385 h 6721509"/>
                <a:gd name="connsiteX76" fmla="*/ 4959140 w 7017334"/>
                <a:gd name="connsiteY76" fmla="*/ 4979045 h 6721509"/>
                <a:gd name="connsiteX77" fmla="*/ 4951553 w 7017334"/>
                <a:gd name="connsiteY77" fmla="*/ 4960730 h 6721509"/>
                <a:gd name="connsiteX78" fmla="*/ 4977455 w 7017334"/>
                <a:gd name="connsiteY78" fmla="*/ 4934829 h 6721509"/>
                <a:gd name="connsiteX79" fmla="*/ 5003356 w 7017334"/>
                <a:gd name="connsiteY79" fmla="*/ 4960729 h 6721509"/>
                <a:gd name="connsiteX80" fmla="*/ 4995770 w 7017334"/>
                <a:gd name="connsiteY80" fmla="*/ 4979044 h 6721509"/>
                <a:gd name="connsiteX81" fmla="*/ 4978271 w 7017334"/>
                <a:gd name="connsiteY81" fmla="*/ 4986293 h 6721509"/>
                <a:gd name="connsiteX82" fmla="*/ 4642373 w 7017334"/>
                <a:gd name="connsiteY82" fmla="*/ 5567944 h 6721509"/>
                <a:gd name="connsiteX83" fmla="*/ 4935344 w 7017334"/>
                <a:gd name="connsiteY83" fmla="*/ 6075515 h 6721509"/>
                <a:gd name="connsiteX84" fmla="*/ 4959568 w 7017334"/>
                <a:gd name="connsiteY84" fmla="*/ 6070624 h 6721509"/>
                <a:gd name="connsiteX85" fmla="*/ 5024146 w 7017334"/>
                <a:gd name="connsiteY85" fmla="*/ 6135201 h 6721509"/>
                <a:gd name="connsiteX86" fmla="*/ 4959568 w 7017334"/>
                <a:gd name="connsiteY86" fmla="*/ 6199779 h 6721509"/>
                <a:gd name="connsiteX87" fmla="*/ 4894991 w 7017334"/>
                <a:gd name="connsiteY87" fmla="*/ 6135201 h 6721509"/>
                <a:gd name="connsiteX88" fmla="*/ 4913905 w 7017334"/>
                <a:gd name="connsiteY88" fmla="*/ 6089538 h 6721509"/>
                <a:gd name="connsiteX89" fmla="*/ 4919224 w 7017334"/>
                <a:gd name="connsiteY89" fmla="*/ 6085952 h 6721509"/>
                <a:gd name="connsiteX90" fmla="*/ 4893480 w 7017334"/>
                <a:gd name="connsiteY90" fmla="*/ 3806583 h 6721509"/>
                <a:gd name="connsiteX91" fmla="*/ 5155320 w 7017334"/>
                <a:gd name="connsiteY91" fmla="*/ 3353102 h 6721509"/>
                <a:gd name="connsiteX92" fmla="*/ 5154499 w 7017334"/>
                <a:gd name="connsiteY92" fmla="*/ 3352762 h 6721509"/>
                <a:gd name="connsiteX93" fmla="*/ 5146912 w 7017334"/>
                <a:gd name="connsiteY93" fmla="*/ 3334447 h 6721509"/>
                <a:gd name="connsiteX94" fmla="*/ 5172814 w 7017334"/>
                <a:gd name="connsiteY94" fmla="*/ 3308546 h 6721509"/>
                <a:gd name="connsiteX95" fmla="*/ 5198715 w 7017334"/>
                <a:gd name="connsiteY95" fmla="*/ 3334447 h 6721509"/>
                <a:gd name="connsiteX96" fmla="*/ 5191129 w 7017334"/>
                <a:gd name="connsiteY96" fmla="*/ 3352762 h 6721509"/>
                <a:gd name="connsiteX97" fmla="*/ 5173479 w 7017334"/>
                <a:gd name="connsiteY97" fmla="*/ 3360073 h 6721509"/>
                <a:gd name="connsiteX98" fmla="*/ 4915664 w 7017334"/>
                <a:gd name="connsiteY98" fmla="*/ 3806583 h 6721509"/>
                <a:gd name="connsiteX99" fmla="*/ 5184311 w 7017334"/>
                <a:gd name="connsiteY99" fmla="*/ 4271865 h 6721509"/>
                <a:gd name="connsiteX100" fmla="*/ 5178620 w 7017334"/>
                <a:gd name="connsiteY100" fmla="*/ 4272214 h 6721509"/>
                <a:gd name="connsiteX101" fmla="*/ 5178620 w 7017334"/>
                <a:gd name="connsiteY101" fmla="*/ 4278020 h 6721509"/>
                <a:gd name="connsiteX102" fmla="*/ 5165612 w 7017334"/>
                <a:gd name="connsiteY102" fmla="*/ 4278020 h 6721509"/>
                <a:gd name="connsiteX103" fmla="*/ 5163985 w 7017334"/>
                <a:gd name="connsiteY103" fmla="*/ 4275117 h 6721509"/>
                <a:gd name="connsiteX104" fmla="*/ 4584796 w 7017334"/>
                <a:gd name="connsiteY104" fmla="*/ 4457933 h 6721509"/>
                <a:gd name="connsiteX105" fmla="*/ 4688250 w 7017334"/>
                <a:gd name="connsiteY105" fmla="*/ 4637146 h 6721509"/>
                <a:gd name="connsiteX106" fmla="*/ 4870248 w 7017334"/>
                <a:gd name="connsiteY106" fmla="*/ 4637146 h 6721509"/>
                <a:gd name="connsiteX107" fmla="*/ 4766764 w 7017334"/>
                <a:gd name="connsiteY107" fmla="*/ 4457933 h 6721509"/>
                <a:gd name="connsiteX108" fmla="*/ 4548525 w 7017334"/>
                <a:gd name="connsiteY108" fmla="*/ 4074068 h 6721509"/>
                <a:gd name="connsiteX109" fmla="*/ 4574427 w 7017334"/>
                <a:gd name="connsiteY109" fmla="*/ 4048167 h 6721509"/>
                <a:gd name="connsiteX110" fmla="*/ 4600328 w 7017334"/>
                <a:gd name="connsiteY110" fmla="*/ 4074068 h 6721509"/>
                <a:gd name="connsiteX111" fmla="*/ 4574427 w 7017334"/>
                <a:gd name="connsiteY111" fmla="*/ 4099969 h 6721509"/>
                <a:gd name="connsiteX112" fmla="*/ 4548525 w 7017334"/>
                <a:gd name="connsiteY112" fmla="*/ 4074068 h 6721509"/>
                <a:gd name="connsiteX113" fmla="*/ 3972137 w 7017334"/>
                <a:gd name="connsiteY113" fmla="*/ 5328148 h 6721509"/>
                <a:gd name="connsiteX114" fmla="*/ 4012626 w 7017334"/>
                <a:gd name="connsiteY114" fmla="*/ 5301156 h 6721509"/>
                <a:gd name="connsiteX115" fmla="*/ 4056762 w 7017334"/>
                <a:gd name="connsiteY115" fmla="*/ 5345059 h 6721509"/>
                <a:gd name="connsiteX116" fmla="*/ 4056762 w 7017334"/>
                <a:gd name="connsiteY116" fmla="*/ 5345291 h 6721509"/>
                <a:gd name="connsiteX117" fmla="*/ 4012858 w 7017334"/>
                <a:gd name="connsiteY117" fmla="*/ 5389194 h 6721509"/>
                <a:gd name="connsiteX118" fmla="*/ 4012858 w 7017334"/>
                <a:gd name="connsiteY118" fmla="*/ 5389195 h 6721509"/>
                <a:gd name="connsiteX119" fmla="*/ 3968722 w 7017334"/>
                <a:gd name="connsiteY119" fmla="*/ 5345291 h 6721509"/>
                <a:gd name="connsiteX120" fmla="*/ 3972137 w 7017334"/>
                <a:gd name="connsiteY120" fmla="*/ 5328148 h 6721509"/>
                <a:gd name="connsiteX121" fmla="*/ 4123197 w 7017334"/>
                <a:gd name="connsiteY121" fmla="*/ 2958365 h 6721509"/>
                <a:gd name="connsiteX122" fmla="*/ 4148981 w 7017334"/>
                <a:gd name="connsiteY122" fmla="*/ 2932347 h 6721509"/>
                <a:gd name="connsiteX123" fmla="*/ 4174999 w 7017334"/>
                <a:gd name="connsiteY123" fmla="*/ 2958131 h 6721509"/>
                <a:gd name="connsiteX124" fmla="*/ 4175000 w 7017334"/>
                <a:gd name="connsiteY124" fmla="*/ 2958248 h 6721509"/>
                <a:gd name="connsiteX125" fmla="*/ 4149215 w 7017334"/>
                <a:gd name="connsiteY125" fmla="*/ 2984149 h 6721509"/>
                <a:gd name="connsiteX126" fmla="*/ 4123197 w 7017334"/>
                <a:gd name="connsiteY126" fmla="*/ 2958365 h 6721509"/>
                <a:gd name="connsiteX127" fmla="*/ 3727461 w 7017334"/>
                <a:gd name="connsiteY127" fmla="*/ 4217447 h 6721509"/>
                <a:gd name="connsiteX128" fmla="*/ 3768022 w 7017334"/>
                <a:gd name="connsiteY128" fmla="*/ 4190563 h 6721509"/>
                <a:gd name="connsiteX129" fmla="*/ 3812041 w 7017334"/>
                <a:gd name="connsiteY129" fmla="*/ 4234582 h 6721509"/>
                <a:gd name="connsiteX130" fmla="*/ 3768021 w 7017334"/>
                <a:gd name="connsiteY130" fmla="*/ 4278602 h 6721509"/>
                <a:gd name="connsiteX131" fmla="*/ 3724002 w 7017334"/>
                <a:gd name="connsiteY131" fmla="*/ 4234582 h 6721509"/>
                <a:gd name="connsiteX132" fmla="*/ 3727461 w 7017334"/>
                <a:gd name="connsiteY132" fmla="*/ 4217447 h 6721509"/>
                <a:gd name="connsiteX133" fmla="*/ 3256396 w 7017334"/>
                <a:gd name="connsiteY133" fmla="*/ 5966325 h 6721509"/>
                <a:gd name="connsiteX134" fmla="*/ 3498793 w 7017334"/>
                <a:gd name="connsiteY134" fmla="*/ 5546571 h 6721509"/>
                <a:gd name="connsiteX135" fmla="*/ 3983588 w 7017334"/>
                <a:gd name="connsiteY135" fmla="*/ 5546572 h 6721509"/>
                <a:gd name="connsiteX136" fmla="*/ 3985215 w 7017334"/>
                <a:gd name="connsiteY136" fmla="*/ 5549475 h 6721509"/>
                <a:gd name="connsiteX137" fmla="*/ 4227380 w 7017334"/>
                <a:gd name="connsiteY137" fmla="*/ 5968764 h 6721509"/>
                <a:gd name="connsiteX138" fmla="*/ 4205196 w 7017334"/>
                <a:gd name="connsiteY138" fmla="*/ 5968764 h 6721509"/>
                <a:gd name="connsiteX139" fmla="*/ 4203454 w 7017334"/>
                <a:gd name="connsiteY139" fmla="*/ 5965861 h 6721509"/>
                <a:gd name="connsiteX140" fmla="*/ 3972439 w 7017334"/>
                <a:gd name="connsiteY140" fmla="*/ 5565735 h 6721509"/>
                <a:gd name="connsiteX141" fmla="*/ 3509944 w 7017334"/>
                <a:gd name="connsiteY141" fmla="*/ 5565735 h 6721509"/>
                <a:gd name="connsiteX142" fmla="*/ 3278580 w 7017334"/>
                <a:gd name="connsiteY142" fmla="*/ 5966325 h 6721509"/>
                <a:gd name="connsiteX143" fmla="*/ 3512731 w 7017334"/>
                <a:gd name="connsiteY143" fmla="*/ 6371676 h 6721509"/>
                <a:gd name="connsiteX144" fmla="*/ 3490431 w 7017334"/>
                <a:gd name="connsiteY144" fmla="*/ 6371675 h 6721509"/>
                <a:gd name="connsiteX145" fmla="*/ 3488804 w 7017334"/>
                <a:gd name="connsiteY145" fmla="*/ 6368772 h 6721509"/>
                <a:gd name="connsiteX146" fmla="*/ 3231703 w 7017334"/>
                <a:gd name="connsiteY146" fmla="*/ 5718051 h 6721509"/>
                <a:gd name="connsiteX147" fmla="*/ 3272192 w 7017334"/>
                <a:gd name="connsiteY147" fmla="*/ 5691059 h 6721509"/>
                <a:gd name="connsiteX148" fmla="*/ 3316328 w 7017334"/>
                <a:gd name="connsiteY148" fmla="*/ 5734962 h 6721509"/>
                <a:gd name="connsiteX149" fmla="*/ 3316328 w 7017334"/>
                <a:gd name="connsiteY149" fmla="*/ 5735078 h 6721509"/>
                <a:gd name="connsiteX150" fmla="*/ 3272424 w 7017334"/>
                <a:gd name="connsiteY150" fmla="*/ 5779098 h 6721509"/>
                <a:gd name="connsiteX151" fmla="*/ 3228288 w 7017334"/>
                <a:gd name="connsiteY151" fmla="*/ 5735194 h 6721509"/>
                <a:gd name="connsiteX152" fmla="*/ 3231703 w 7017334"/>
                <a:gd name="connsiteY152" fmla="*/ 5718051 h 6721509"/>
                <a:gd name="connsiteX153" fmla="*/ 4230515 w 7017334"/>
                <a:gd name="connsiteY153" fmla="*/ 996073 h 6721509"/>
                <a:gd name="connsiteX154" fmla="*/ 4239691 w 7017334"/>
                <a:gd name="connsiteY154" fmla="*/ 996072 h 6721509"/>
                <a:gd name="connsiteX155" fmla="*/ 4241550 w 7017334"/>
                <a:gd name="connsiteY155" fmla="*/ 998976 h 6721509"/>
                <a:gd name="connsiteX156" fmla="*/ 4635170 w 7017334"/>
                <a:gd name="connsiteY156" fmla="*/ 1680871 h 6721509"/>
                <a:gd name="connsiteX157" fmla="*/ 4279242 w 7017334"/>
                <a:gd name="connsiteY157" fmla="*/ 2297366 h 6721509"/>
                <a:gd name="connsiteX158" fmla="*/ 4281987 w 7017334"/>
                <a:gd name="connsiteY158" fmla="*/ 2299217 h 6721509"/>
                <a:gd name="connsiteX159" fmla="*/ 4300901 w 7017334"/>
                <a:gd name="connsiteY159" fmla="*/ 2344880 h 6721509"/>
                <a:gd name="connsiteX160" fmla="*/ 4236324 w 7017334"/>
                <a:gd name="connsiteY160" fmla="*/ 2409458 h 6721509"/>
                <a:gd name="connsiteX161" fmla="*/ 4171747 w 7017334"/>
                <a:gd name="connsiteY161" fmla="*/ 2344880 h 6721509"/>
                <a:gd name="connsiteX162" fmla="*/ 4236324 w 7017334"/>
                <a:gd name="connsiteY162" fmla="*/ 2280303 h 6721509"/>
                <a:gd name="connsiteX163" fmla="*/ 4261460 w 7017334"/>
                <a:gd name="connsiteY163" fmla="*/ 2285378 h 6721509"/>
                <a:gd name="connsiteX164" fmla="*/ 4263291 w 7017334"/>
                <a:gd name="connsiteY164" fmla="*/ 2286612 h 6721509"/>
                <a:gd name="connsiteX165" fmla="*/ 4612986 w 7017334"/>
                <a:gd name="connsiteY165" fmla="*/ 1680871 h 6721509"/>
                <a:gd name="connsiteX166" fmla="*/ 4230516 w 7017334"/>
                <a:gd name="connsiteY166" fmla="*/ 1018373 h 6721509"/>
                <a:gd name="connsiteX167" fmla="*/ 3633148 w 7017334"/>
                <a:gd name="connsiteY167" fmla="*/ 3465831 h 6721509"/>
                <a:gd name="connsiteX168" fmla="*/ 3692758 w 7017334"/>
                <a:gd name="connsiteY168" fmla="*/ 3426319 h 6721509"/>
                <a:gd name="connsiteX169" fmla="*/ 3757453 w 7017334"/>
                <a:gd name="connsiteY169" fmla="*/ 3491013 h 6721509"/>
                <a:gd name="connsiteX170" fmla="*/ 3692758 w 7017334"/>
                <a:gd name="connsiteY170" fmla="*/ 3555707 h 6721509"/>
                <a:gd name="connsiteX171" fmla="*/ 3628064 w 7017334"/>
                <a:gd name="connsiteY171" fmla="*/ 3491013 h 6721509"/>
                <a:gd name="connsiteX172" fmla="*/ 3633148 w 7017334"/>
                <a:gd name="connsiteY172" fmla="*/ 3465831 h 6721509"/>
                <a:gd name="connsiteX173" fmla="*/ 3460629 w 7017334"/>
                <a:gd name="connsiteY173" fmla="*/ 4162502 h 6721509"/>
                <a:gd name="connsiteX174" fmla="*/ 3501118 w 7017334"/>
                <a:gd name="connsiteY174" fmla="*/ 4135510 h 6721509"/>
                <a:gd name="connsiteX175" fmla="*/ 3545254 w 7017334"/>
                <a:gd name="connsiteY175" fmla="*/ 4179413 h 6721509"/>
                <a:gd name="connsiteX176" fmla="*/ 3545254 w 7017334"/>
                <a:gd name="connsiteY176" fmla="*/ 4179645 h 6721509"/>
                <a:gd name="connsiteX177" fmla="*/ 3533315 w 7017334"/>
                <a:gd name="connsiteY177" fmla="*/ 4208360 h 6721509"/>
                <a:gd name="connsiteX178" fmla="*/ 3785560 w 7017334"/>
                <a:gd name="connsiteY178" fmla="*/ 4645160 h 6721509"/>
                <a:gd name="connsiteX179" fmla="*/ 3540479 w 7017334"/>
                <a:gd name="connsiteY179" fmla="*/ 5069615 h 6721509"/>
                <a:gd name="connsiteX180" fmla="*/ 3543064 w 7017334"/>
                <a:gd name="connsiteY180" fmla="*/ 5071351 h 6721509"/>
                <a:gd name="connsiteX181" fmla="*/ 3562093 w 7017334"/>
                <a:gd name="connsiteY181" fmla="*/ 5117063 h 6721509"/>
                <a:gd name="connsiteX182" fmla="*/ 3562093 w 7017334"/>
                <a:gd name="connsiteY182" fmla="*/ 5117294 h 6721509"/>
                <a:gd name="connsiteX183" fmla="*/ 3497516 w 7017334"/>
                <a:gd name="connsiteY183" fmla="*/ 5181872 h 6721509"/>
                <a:gd name="connsiteX184" fmla="*/ 3432707 w 7017334"/>
                <a:gd name="connsiteY184" fmla="*/ 5117294 h 6721509"/>
                <a:gd name="connsiteX185" fmla="*/ 3497284 w 7017334"/>
                <a:gd name="connsiteY185" fmla="*/ 5052485 h 6721509"/>
                <a:gd name="connsiteX186" fmla="*/ 3522475 w 7017334"/>
                <a:gd name="connsiteY186" fmla="*/ 5057523 h 6721509"/>
                <a:gd name="connsiteX187" fmla="*/ 3524494 w 7017334"/>
                <a:gd name="connsiteY187" fmla="*/ 5058879 h 6721509"/>
                <a:gd name="connsiteX188" fmla="*/ 3763376 w 7017334"/>
                <a:gd name="connsiteY188" fmla="*/ 4645160 h 6721509"/>
                <a:gd name="connsiteX189" fmla="*/ 3516347 w 7017334"/>
                <a:gd name="connsiteY189" fmla="*/ 4217313 h 6721509"/>
                <a:gd name="connsiteX190" fmla="*/ 3501350 w 7017334"/>
                <a:gd name="connsiteY190" fmla="*/ 4223548 h 6721509"/>
                <a:gd name="connsiteX191" fmla="*/ 3501350 w 7017334"/>
                <a:gd name="connsiteY191" fmla="*/ 4223549 h 6721509"/>
                <a:gd name="connsiteX192" fmla="*/ 3457214 w 7017334"/>
                <a:gd name="connsiteY192" fmla="*/ 4179645 h 6721509"/>
                <a:gd name="connsiteX193" fmla="*/ 3460629 w 7017334"/>
                <a:gd name="connsiteY193" fmla="*/ 4162502 h 6721509"/>
                <a:gd name="connsiteX194" fmla="*/ 3141572 w 7017334"/>
                <a:gd name="connsiteY194" fmla="*/ 3426215 h 6721509"/>
                <a:gd name="connsiteX195" fmla="*/ 3201111 w 7017334"/>
                <a:gd name="connsiteY195" fmla="*/ 3386596 h 6721509"/>
                <a:gd name="connsiteX196" fmla="*/ 3265920 w 7017334"/>
                <a:gd name="connsiteY196" fmla="*/ 3451174 h 6721509"/>
                <a:gd name="connsiteX197" fmla="*/ 3265920 w 7017334"/>
                <a:gd name="connsiteY197" fmla="*/ 3451406 h 6721509"/>
                <a:gd name="connsiteX198" fmla="*/ 3201342 w 7017334"/>
                <a:gd name="connsiteY198" fmla="*/ 3515983 h 6721509"/>
                <a:gd name="connsiteX199" fmla="*/ 3136533 w 7017334"/>
                <a:gd name="connsiteY199" fmla="*/ 3451406 h 6721509"/>
                <a:gd name="connsiteX200" fmla="*/ 3141572 w 7017334"/>
                <a:gd name="connsiteY200" fmla="*/ 3426215 h 6721509"/>
                <a:gd name="connsiteX201" fmla="*/ 2997820 w 7017334"/>
                <a:gd name="connsiteY201" fmla="*/ 3342098 h 6721509"/>
                <a:gd name="connsiteX202" fmla="*/ 3038272 w 7017334"/>
                <a:gd name="connsiteY202" fmla="*/ 3315284 h 6721509"/>
                <a:gd name="connsiteX203" fmla="*/ 3069317 w 7017334"/>
                <a:gd name="connsiteY203" fmla="*/ 3328143 h 6721509"/>
                <a:gd name="connsiteX204" fmla="*/ 3077990 w 7017334"/>
                <a:gd name="connsiteY204" fmla="*/ 3349082 h 6721509"/>
                <a:gd name="connsiteX205" fmla="*/ 3523881 w 7017334"/>
                <a:gd name="connsiteY205" fmla="*/ 3349081 h 6721509"/>
                <a:gd name="connsiteX206" fmla="*/ 3754082 w 7017334"/>
                <a:gd name="connsiteY206" fmla="*/ 2950351 h 6721509"/>
                <a:gd name="connsiteX207" fmla="*/ 3754083 w 7017334"/>
                <a:gd name="connsiteY207" fmla="*/ 2969748 h 6721509"/>
                <a:gd name="connsiteX208" fmla="*/ 3765117 w 7017334"/>
                <a:gd name="connsiteY208" fmla="*/ 2969748 h 6721509"/>
                <a:gd name="connsiteX209" fmla="*/ 3535031 w 7017334"/>
                <a:gd name="connsiteY209" fmla="*/ 3368245 h 6721509"/>
                <a:gd name="connsiteX210" fmla="*/ 3078424 w 7017334"/>
                <a:gd name="connsiteY210" fmla="*/ 3368245 h 6721509"/>
                <a:gd name="connsiteX211" fmla="*/ 3069317 w 7017334"/>
                <a:gd name="connsiteY211" fmla="*/ 3390232 h 6721509"/>
                <a:gd name="connsiteX212" fmla="*/ 3038272 w 7017334"/>
                <a:gd name="connsiteY212" fmla="*/ 3403090 h 6721509"/>
                <a:gd name="connsiteX213" fmla="*/ 2994370 w 7017334"/>
                <a:gd name="connsiteY213" fmla="*/ 3359187 h 6721509"/>
                <a:gd name="connsiteX214" fmla="*/ 2997820 w 7017334"/>
                <a:gd name="connsiteY214" fmla="*/ 3342098 h 6721509"/>
                <a:gd name="connsiteX215" fmla="*/ 2708616 w 7017334"/>
                <a:gd name="connsiteY215" fmla="*/ 3949544 h 6721509"/>
                <a:gd name="connsiteX216" fmla="*/ 2749068 w 7017334"/>
                <a:gd name="connsiteY216" fmla="*/ 3922730 h 6721509"/>
                <a:gd name="connsiteX217" fmla="*/ 2765733 w 7017334"/>
                <a:gd name="connsiteY217" fmla="*/ 3926094 h 6721509"/>
                <a:gd name="connsiteX218" fmla="*/ 2962313 w 7017334"/>
                <a:gd name="connsiteY218" fmla="*/ 3585556 h 6721509"/>
                <a:gd name="connsiteX219" fmla="*/ 3402393 w 7017334"/>
                <a:gd name="connsiteY219" fmla="*/ 3585556 h 6721509"/>
                <a:gd name="connsiteX220" fmla="*/ 3404018 w 7017334"/>
                <a:gd name="connsiteY220" fmla="*/ 3588459 h 6721509"/>
                <a:gd name="connsiteX221" fmla="*/ 3523464 w 7017334"/>
                <a:gd name="connsiteY221" fmla="*/ 3795433 h 6721509"/>
                <a:gd name="connsiteX222" fmla="*/ 4001940 w 7017334"/>
                <a:gd name="connsiteY222" fmla="*/ 3795433 h 6721509"/>
                <a:gd name="connsiteX223" fmla="*/ 4003567 w 7017334"/>
                <a:gd name="connsiteY223" fmla="*/ 3798336 h 6721509"/>
                <a:gd name="connsiteX224" fmla="*/ 4244338 w 7017334"/>
                <a:gd name="connsiteY224" fmla="*/ 4215187 h 6721509"/>
                <a:gd name="connsiteX225" fmla="*/ 4240389 w 7017334"/>
                <a:gd name="connsiteY225" fmla="*/ 4221923 h 6721509"/>
                <a:gd name="connsiteX226" fmla="*/ 4218205 w 7017334"/>
                <a:gd name="connsiteY226" fmla="*/ 4221923 h 6721509"/>
                <a:gd name="connsiteX227" fmla="*/ 4222038 w 7017334"/>
                <a:gd name="connsiteY227" fmla="*/ 4215187 h 6721509"/>
                <a:gd name="connsiteX228" fmla="*/ 3990790 w 7017334"/>
                <a:gd name="connsiteY228" fmla="*/ 3814596 h 6721509"/>
                <a:gd name="connsiteX229" fmla="*/ 3534524 w 7017334"/>
                <a:gd name="connsiteY229" fmla="*/ 3814597 h 6721509"/>
                <a:gd name="connsiteX230" fmla="*/ 3611340 w 7017334"/>
                <a:gd name="connsiteY230" fmla="*/ 3947701 h 6721509"/>
                <a:gd name="connsiteX231" fmla="*/ 3589156 w 7017334"/>
                <a:gd name="connsiteY231" fmla="*/ 3947701 h 6721509"/>
                <a:gd name="connsiteX232" fmla="*/ 3587530 w 7017334"/>
                <a:gd name="connsiteY232" fmla="*/ 3944797 h 6721509"/>
                <a:gd name="connsiteX233" fmla="*/ 3520325 w 7017334"/>
                <a:gd name="connsiteY233" fmla="*/ 3828402 h 6721509"/>
                <a:gd name="connsiteX234" fmla="*/ 3313636 w 7017334"/>
                <a:gd name="connsiteY234" fmla="*/ 4186450 h 6721509"/>
                <a:gd name="connsiteX235" fmla="*/ 3325969 w 7017334"/>
                <a:gd name="connsiteY235" fmla="*/ 4216000 h 6721509"/>
                <a:gd name="connsiteX236" fmla="*/ 3325968 w 7017334"/>
                <a:gd name="connsiteY236" fmla="*/ 4216116 h 6721509"/>
                <a:gd name="connsiteX237" fmla="*/ 3282064 w 7017334"/>
                <a:gd name="connsiteY237" fmla="*/ 4260136 h 6721509"/>
                <a:gd name="connsiteX238" fmla="*/ 3237929 w 7017334"/>
                <a:gd name="connsiteY238" fmla="*/ 4216232 h 6721509"/>
                <a:gd name="connsiteX239" fmla="*/ 3281833 w 7017334"/>
                <a:gd name="connsiteY239" fmla="*/ 4172096 h 6721509"/>
                <a:gd name="connsiteX240" fmla="*/ 3297849 w 7017334"/>
                <a:gd name="connsiteY240" fmla="*/ 4175286 h 6721509"/>
                <a:gd name="connsiteX241" fmla="*/ 3509218 w 7017334"/>
                <a:gd name="connsiteY241" fmla="*/ 3809165 h 6721509"/>
                <a:gd name="connsiteX242" fmla="*/ 3391243 w 7017334"/>
                <a:gd name="connsiteY242" fmla="*/ 3604837 h 6721509"/>
                <a:gd name="connsiteX243" fmla="*/ 2973463 w 7017334"/>
                <a:gd name="connsiteY243" fmla="*/ 3604837 h 6721509"/>
                <a:gd name="connsiteX244" fmla="*/ 2781087 w 7017334"/>
                <a:gd name="connsiteY244" fmla="*/ 3937940 h 6721509"/>
                <a:gd name="connsiteX245" fmla="*/ 2792972 w 7017334"/>
                <a:gd name="connsiteY245" fmla="*/ 3966632 h 6721509"/>
                <a:gd name="connsiteX246" fmla="*/ 2749068 w 7017334"/>
                <a:gd name="connsiteY246" fmla="*/ 4010536 h 6721509"/>
                <a:gd name="connsiteX247" fmla="*/ 2705166 w 7017334"/>
                <a:gd name="connsiteY247" fmla="*/ 3966632 h 6721509"/>
                <a:gd name="connsiteX248" fmla="*/ 2708616 w 7017334"/>
                <a:gd name="connsiteY248" fmla="*/ 3949544 h 6721509"/>
                <a:gd name="connsiteX249" fmla="*/ 3173468 w 7017334"/>
                <a:gd name="connsiteY249" fmla="*/ 1671695 h 6721509"/>
                <a:gd name="connsiteX250" fmla="*/ 3195653 w 7017334"/>
                <a:gd name="connsiteY250" fmla="*/ 1671695 h 6721509"/>
                <a:gd name="connsiteX251" fmla="*/ 3197394 w 7017334"/>
                <a:gd name="connsiteY251" fmla="*/ 1674599 h 6721509"/>
                <a:gd name="connsiteX252" fmla="*/ 3491942 w 7017334"/>
                <a:gd name="connsiteY252" fmla="*/ 2184947 h 6721509"/>
                <a:gd name="connsiteX253" fmla="*/ 4080573 w 7017334"/>
                <a:gd name="connsiteY253" fmla="*/ 2184947 h 6721509"/>
                <a:gd name="connsiteX254" fmla="*/ 4374887 w 7017334"/>
                <a:gd name="connsiteY254" fmla="*/ 1675180 h 6721509"/>
                <a:gd name="connsiteX255" fmla="*/ 4080573 w 7017334"/>
                <a:gd name="connsiteY255" fmla="*/ 1165413 h 6721509"/>
                <a:gd name="connsiteX256" fmla="*/ 3491942 w 7017334"/>
                <a:gd name="connsiteY256" fmla="*/ 1165413 h 6721509"/>
                <a:gd name="connsiteX257" fmla="*/ 3482882 w 7017334"/>
                <a:gd name="connsiteY257" fmla="*/ 1180512 h 6721509"/>
                <a:gd name="connsiteX258" fmla="*/ 3482650 w 7017334"/>
                <a:gd name="connsiteY258" fmla="*/ 1146133 h 6721509"/>
                <a:gd name="connsiteX259" fmla="*/ 4091723 w 7017334"/>
                <a:gd name="connsiteY259" fmla="*/ 1146133 h 6721509"/>
                <a:gd name="connsiteX260" fmla="*/ 4093349 w 7017334"/>
                <a:gd name="connsiteY260" fmla="*/ 1149036 h 6721509"/>
                <a:gd name="connsiteX261" fmla="*/ 4397071 w 7017334"/>
                <a:gd name="connsiteY261" fmla="*/ 1675180 h 6721509"/>
                <a:gd name="connsiteX262" fmla="*/ 4091723 w 7017334"/>
                <a:gd name="connsiteY262" fmla="*/ 2204111 h 6721509"/>
                <a:gd name="connsiteX263" fmla="*/ 3480908 w 7017334"/>
                <a:gd name="connsiteY263" fmla="*/ 2204111 h 6721509"/>
                <a:gd name="connsiteX264" fmla="*/ 3479166 w 7017334"/>
                <a:gd name="connsiteY264" fmla="*/ 2201207 h 6721509"/>
                <a:gd name="connsiteX265" fmla="*/ 2387085 w 7017334"/>
                <a:gd name="connsiteY265" fmla="*/ 4633209 h 6721509"/>
                <a:gd name="connsiteX266" fmla="*/ 2446624 w 7017334"/>
                <a:gd name="connsiteY266" fmla="*/ 4593591 h 6721509"/>
                <a:gd name="connsiteX267" fmla="*/ 2511433 w 7017334"/>
                <a:gd name="connsiteY267" fmla="*/ 4658168 h 6721509"/>
                <a:gd name="connsiteX268" fmla="*/ 2511433 w 7017334"/>
                <a:gd name="connsiteY268" fmla="*/ 4658400 h 6721509"/>
                <a:gd name="connsiteX269" fmla="*/ 2492486 w 7017334"/>
                <a:gd name="connsiteY269" fmla="*/ 4704030 h 6721509"/>
                <a:gd name="connsiteX270" fmla="*/ 2489760 w 7017334"/>
                <a:gd name="connsiteY270" fmla="*/ 4705869 h 6721509"/>
                <a:gd name="connsiteX271" fmla="*/ 2839198 w 7017334"/>
                <a:gd name="connsiteY271" fmla="*/ 5311142 h 6721509"/>
                <a:gd name="connsiteX272" fmla="*/ 3306636 w 7017334"/>
                <a:gd name="connsiteY272" fmla="*/ 5311142 h 6721509"/>
                <a:gd name="connsiteX273" fmla="*/ 3084034 w 7017334"/>
                <a:gd name="connsiteY273" fmla="*/ 4925538 h 6721509"/>
                <a:gd name="connsiteX274" fmla="*/ 3106335 w 7017334"/>
                <a:gd name="connsiteY274" fmla="*/ 4925538 h 6721509"/>
                <a:gd name="connsiteX275" fmla="*/ 3107960 w 7017334"/>
                <a:gd name="connsiteY275" fmla="*/ 4928442 h 6721509"/>
                <a:gd name="connsiteX276" fmla="*/ 3328906 w 7017334"/>
                <a:gd name="connsiteY276" fmla="*/ 5311142 h 6721509"/>
                <a:gd name="connsiteX277" fmla="*/ 3607738 w 7017334"/>
                <a:gd name="connsiteY277" fmla="*/ 5311142 h 6721509"/>
                <a:gd name="connsiteX278" fmla="*/ 3985667 w 7017334"/>
                <a:gd name="connsiteY278" fmla="*/ 4656596 h 6721509"/>
                <a:gd name="connsiteX279" fmla="*/ 3981266 w 7017334"/>
                <a:gd name="connsiteY279" fmla="*/ 4645973 h 6721509"/>
                <a:gd name="connsiteX280" fmla="*/ 4007168 w 7017334"/>
                <a:gd name="connsiteY280" fmla="*/ 4620072 h 6721509"/>
                <a:gd name="connsiteX281" fmla="*/ 4033068 w 7017334"/>
                <a:gd name="connsiteY281" fmla="*/ 4645974 h 6721509"/>
                <a:gd name="connsiteX282" fmla="*/ 4033068 w 7017334"/>
                <a:gd name="connsiteY282" fmla="*/ 4646089 h 6721509"/>
                <a:gd name="connsiteX283" fmla="*/ 4025441 w 7017334"/>
                <a:gd name="connsiteY283" fmla="*/ 4664328 h 6721509"/>
                <a:gd name="connsiteX284" fmla="*/ 4007167 w 7017334"/>
                <a:gd name="connsiteY284" fmla="*/ 4671873 h 6721509"/>
                <a:gd name="connsiteX285" fmla="*/ 4000598 w 7017334"/>
                <a:gd name="connsiteY285" fmla="*/ 4669152 h 6721509"/>
                <a:gd name="connsiteX286" fmla="*/ 3618773 w 7017334"/>
                <a:gd name="connsiteY286" fmla="*/ 5330306 h 6721509"/>
                <a:gd name="connsiteX287" fmla="*/ 3339970 w 7017334"/>
                <a:gd name="connsiteY287" fmla="*/ 5330307 h 6721509"/>
                <a:gd name="connsiteX288" fmla="*/ 3429221 w 7017334"/>
                <a:gd name="connsiteY288" fmla="*/ 5484900 h 6721509"/>
                <a:gd name="connsiteX289" fmla="*/ 4080339 w 7017334"/>
                <a:gd name="connsiteY289" fmla="*/ 5484900 h 6721509"/>
                <a:gd name="connsiteX290" fmla="*/ 4406013 w 7017334"/>
                <a:gd name="connsiteY290" fmla="*/ 4920893 h 6721509"/>
                <a:gd name="connsiteX291" fmla="*/ 4221487 w 7017334"/>
                <a:gd name="connsiteY291" fmla="*/ 4601293 h 6721509"/>
                <a:gd name="connsiteX292" fmla="*/ 4100468 w 7017334"/>
                <a:gd name="connsiteY292" fmla="*/ 4810873 h 6721509"/>
                <a:gd name="connsiteX293" fmla="*/ 4103006 w 7017334"/>
                <a:gd name="connsiteY293" fmla="*/ 4812577 h 6721509"/>
                <a:gd name="connsiteX294" fmla="*/ 4122035 w 7017334"/>
                <a:gd name="connsiteY294" fmla="*/ 4858288 h 6721509"/>
                <a:gd name="connsiteX295" fmla="*/ 4122035 w 7017334"/>
                <a:gd name="connsiteY295" fmla="*/ 4858520 h 6721509"/>
                <a:gd name="connsiteX296" fmla="*/ 4057458 w 7017334"/>
                <a:gd name="connsiteY296" fmla="*/ 4923098 h 6721509"/>
                <a:gd name="connsiteX297" fmla="*/ 3992649 w 7017334"/>
                <a:gd name="connsiteY297" fmla="*/ 4858520 h 6721509"/>
                <a:gd name="connsiteX298" fmla="*/ 4057226 w 7017334"/>
                <a:gd name="connsiteY298" fmla="*/ 4793711 h 6721509"/>
                <a:gd name="connsiteX299" fmla="*/ 4082417 w 7017334"/>
                <a:gd name="connsiteY299" fmla="*/ 4798749 h 6721509"/>
                <a:gd name="connsiteX300" fmla="*/ 4084485 w 7017334"/>
                <a:gd name="connsiteY300" fmla="*/ 4800138 h 6721509"/>
                <a:gd name="connsiteX301" fmla="*/ 4210366 w 7017334"/>
                <a:gd name="connsiteY301" fmla="*/ 4582032 h 6721509"/>
                <a:gd name="connsiteX302" fmla="*/ 4113426 w 7017334"/>
                <a:gd name="connsiteY302" fmla="*/ 4414131 h 6721509"/>
                <a:gd name="connsiteX303" fmla="*/ 4105542 w 7017334"/>
                <a:gd name="connsiteY303" fmla="*/ 4417397 h 6721509"/>
                <a:gd name="connsiteX304" fmla="*/ 4105426 w 7017334"/>
                <a:gd name="connsiteY304" fmla="*/ 4417397 h 6721509"/>
                <a:gd name="connsiteX305" fmla="*/ 4061640 w 7017334"/>
                <a:gd name="connsiteY305" fmla="*/ 4373377 h 6721509"/>
                <a:gd name="connsiteX306" fmla="*/ 4105660 w 7017334"/>
                <a:gd name="connsiteY306" fmla="*/ 4329590 h 6721509"/>
                <a:gd name="connsiteX307" fmla="*/ 4149446 w 7017334"/>
                <a:gd name="connsiteY307" fmla="*/ 4373493 h 6721509"/>
                <a:gd name="connsiteX308" fmla="*/ 4136587 w 7017334"/>
                <a:gd name="connsiteY308" fmla="*/ 4404538 h 6721509"/>
                <a:gd name="connsiteX309" fmla="*/ 4131291 w 7017334"/>
                <a:gd name="connsiteY309" fmla="*/ 4406732 h 6721509"/>
                <a:gd name="connsiteX310" fmla="*/ 4221440 w 7017334"/>
                <a:gd name="connsiteY310" fmla="*/ 4562846 h 6721509"/>
                <a:gd name="connsiteX311" fmla="*/ 4293119 w 7017334"/>
                <a:gd name="connsiteY311" fmla="*/ 4438652 h 6721509"/>
                <a:gd name="connsiteX312" fmla="*/ 4551492 w 7017334"/>
                <a:gd name="connsiteY312" fmla="*/ 4438652 h 6721509"/>
                <a:gd name="connsiteX313" fmla="*/ 4450516 w 7017334"/>
                <a:gd name="connsiteY313" fmla="*/ 4263747 h 6721509"/>
                <a:gd name="connsiteX314" fmla="*/ 4446897 w 7017334"/>
                <a:gd name="connsiteY314" fmla="*/ 4265246 h 6721509"/>
                <a:gd name="connsiteX315" fmla="*/ 4420996 w 7017334"/>
                <a:gd name="connsiteY315" fmla="*/ 4239345 h 6721509"/>
                <a:gd name="connsiteX316" fmla="*/ 4446898 w 7017334"/>
                <a:gd name="connsiteY316" fmla="*/ 4213443 h 6721509"/>
                <a:gd name="connsiteX317" fmla="*/ 4472798 w 7017334"/>
                <a:gd name="connsiteY317" fmla="*/ 4239344 h 6721509"/>
                <a:gd name="connsiteX318" fmla="*/ 4466872 w 7017334"/>
                <a:gd name="connsiteY318" fmla="*/ 4253653 h 6721509"/>
                <a:gd name="connsiteX319" fmla="*/ 4573666 w 7017334"/>
                <a:gd name="connsiteY319" fmla="*/ 4438652 h 6721509"/>
                <a:gd name="connsiteX320" fmla="*/ 4777914 w 7017334"/>
                <a:gd name="connsiteY320" fmla="*/ 4438652 h 6721509"/>
                <a:gd name="connsiteX321" fmla="*/ 4779541 w 7017334"/>
                <a:gd name="connsiteY321" fmla="*/ 4441556 h 6721509"/>
                <a:gd name="connsiteX322" fmla="*/ 4892482 w 7017334"/>
                <a:gd name="connsiteY322" fmla="*/ 4637146 h 6721509"/>
                <a:gd name="connsiteX323" fmla="*/ 5150745 w 7017334"/>
                <a:gd name="connsiteY323" fmla="*/ 4637146 h 6721509"/>
                <a:gd name="connsiteX324" fmla="*/ 5235134 w 7017334"/>
                <a:gd name="connsiteY324" fmla="*/ 4491033 h 6721509"/>
                <a:gd name="connsiteX325" fmla="*/ 5060267 w 7017334"/>
                <a:gd name="connsiteY325" fmla="*/ 4491033 h 6721509"/>
                <a:gd name="connsiteX326" fmla="*/ 5058524 w 7017334"/>
                <a:gd name="connsiteY326" fmla="*/ 4488130 h 6721509"/>
                <a:gd name="connsiteX327" fmla="*/ 4664905 w 7017334"/>
                <a:gd name="connsiteY327" fmla="*/ 3806234 h 6721509"/>
                <a:gd name="connsiteX328" fmla="*/ 4666530 w 7017334"/>
                <a:gd name="connsiteY328" fmla="*/ 3803330 h 6721509"/>
                <a:gd name="connsiteX329" fmla="*/ 5060267 w 7017334"/>
                <a:gd name="connsiteY329" fmla="*/ 3121434 h 6721509"/>
                <a:gd name="connsiteX330" fmla="*/ 5850992 w 7017334"/>
                <a:gd name="connsiteY330" fmla="*/ 3121434 h 6721509"/>
                <a:gd name="connsiteX331" fmla="*/ 5852618 w 7017334"/>
                <a:gd name="connsiteY331" fmla="*/ 3124337 h 6721509"/>
                <a:gd name="connsiteX332" fmla="*/ 6242289 w 7017334"/>
                <a:gd name="connsiteY332" fmla="*/ 3799265 h 6721509"/>
                <a:gd name="connsiteX333" fmla="*/ 6220106 w 7017334"/>
                <a:gd name="connsiteY333" fmla="*/ 3799265 h 6721509"/>
                <a:gd name="connsiteX334" fmla="*/ 6218364 w 7017334"/>
                <a:gd name="connsiteY334" fmla="*/ 3796362 h 6721509"/>
                <a:gd name="connsiteX335" fmla="*/ 5839842 w 7017334"/>
                <a:gd name="connsiteY335" fmla="*/ 3140715 h 6721509"/>
                <a:gd name="connsiteX336" fmla="*/ 5071301 w 7017334"/>
                <a:gd name="connsiteY336" fmla="*/ 3140715 h 6721509"/>
                <a:gd name="connsiteX337" fmla="*/ 4687089 w 7017334"/>
                <a:gd name="connsiteY337" fmla="*/ 3806233 h 6721509"/>
                <a:gd name="connsiteX338" fmla="*/ 5071301 w 7017334"/>
                <a:gd name="connsiteY338" fmla="*/ 4471754 h 6721509"/>
                <a:gd name="connsiteX339" fmla="*/ 5246269 w 7017334"/>
                <a:gd name="connsiteY339" fmla="*/ 4471753 h 6721509"/>
                <a:gd name="connsiteX340" fmla="*/ 5352347 w 7017334"/>
                <a:gd name="connsiteY340" fmla="*/ 4288086 h 6721509"/>
                <a:gd name="connsiteX341" fmla="*/ 5343647 w 7017334"/>
                <a:gd name="connsiteY341" fmla="*/ 4282220 h 6721509"/>
                <a:gd name="connsiteX342" fmla="*/ 5324733 w 7017334"/>
                <a:gd name="connsiteY342" fmla="*/ 4236557 h 6721509"/>
                <a:gd name="connsiteX343" fmla="*/ 5389311 w 7017334"/>
                <a:gd name="connsiteY343" fmla="*/ 4171980 h 6721509"/>
                <a:gd name="connsiteX344" fmla="*/ 5453888 w 7017334"/>
                <a:gd name="connsiteY344" fmla="*/ 4236557 h 6721509"/>
                <a:gd name="connsiteX345" fmla="*/ 5389311 w 7017334"/>
                <a:gd name="connsiteY345" fmla="*/ 4301135 h 6721509"/>
                <a:gd name="connsiteX346" fmla="*/ 5369279 w 7017334"/>
                <a:gd name="connsiteY346" fmla="*/ 4297091 h 6721509"/>
                <a:gd name="connsiteX347" fmla="*/ 5268443 w 7017334"/>
                <a:gd name="connsiteY347" fmla="*/ 4471754 h 6721509"/>
                <a:gd name="connsiteX348" fmla="*/ 5724801 w 7017334"/>
                <a:gd name="connsiteY348" fmla="*/ 4471753 h 6721509"/>
                <a:gd name="connsiteX349" fmla="*/ 5735227 w 7017334"/>
                <a:gd name="connsiteY349" fmla="*/ 4446582 h 6721509"/>
                <a:gd name="connsiteX350" fmla="*/ 5771199 w 7017334"/>
                <a:gd name="connsiteY350" fmla="*/ 4431682 h 6721509"/>
                <a:gd name="connsiteX351" fmla="*/ 5822070 w 7017334"/>
                <a:gd name="connsiteY351" fmla="*/ 4482555 h 6721509"/>
                <a:gd name="connsiteX352" fmla="*/ 5771199 w 7017334"/>
                <a:gd name="connsiteY352" fmla="*/ 4533426 h 6721509"/>
                <a:gd name="connsiteX353" fmla="*/ 5735227 w 7017334"/>
                <a:gd name="connsiteY353" fmla="*/ 4518527 h 6721509"/>
                <a:gd name="connsiteX354" fmla="*/ 5723838 w 7017334"/>
                <a:gd name="connsiteY354" fmla="*/ 4491033 h 6721509"/>
                <a:gd name="connsiteX355" fmla="*/ 5257312 w 7017334"/>
                <a:gd name="connsiteY355" fmla="*/ 4491033 h 6721509"/>
                <a:gd name="connsiteX356" fmla="*/ 5161895 w 7017334"/>
                <a:gd name="connsiteY356" fmla="*/ 4656310 h 6721509"/>
                <a:gd name="connsiteX357" fmla="*/ 4903547 w 7017334"/>
                <a:gd name="connsiteY357" fmla="*/ 4656310 h 6721509"/>
                <a:gd name="connsiteX358" fmla="*/ 5020312 w 7017334"/>
                <a:gd name="connsiteY358" fmla="*/ 4858522 h 6721509"/>
                <a:gd name="connsiteX359" fmla="*/ 5016364 w 7017334"/>
                <a:gd name="connsiteY359" fmla="*/ 4865258 h 6721509"/>
                <a:gd name="connsiteX360" fmla="*/ 4994062 w 7017334"/>
                <a:gd name="connsiteY360" fmla="*/ 4865258 h 6721509"/>
                <a:gd name="connsiteX361" fmla="*/ 4998012 w 7017334"/>
                <a:gd name="connsiteY361" fmla="*/ 4858405 h 6721509"/>
                <a:gd name="connsiteX362" fmla="*/ 4881314 w 7017334"/>
                <a:gd name="connsiteY362" fmla="*/ 4656310 h 6721509"/>
                <a:gd name="connsiteX363" fmla="*/ 4677099 w 7017334"/>
                <a:gd name="connsiteY363" fmla="*/ 4656310 h 6721509"/>
                <a:gd name="connsiteX364" fmla="*/ 4675474 w 7017334"/>
                <a:gd name="connsiteY364" fmla="*/ 4653406 h 6721509"/>
                <a:gd name="connsiteX365" fmla="*/ 4562623 w 7017334"/>
                <a:gd name="connsiteY365" fmla="*/ 4457933 h 6721509"/>
                <a:gd name="connsiteX366" fmla="*/ 4304268 w 7017334"/>
                <a:gd name="connsiteY366" fmla="*/ 4457933 h 6721509"/>
                <a:gd name="connsiteX367" fmla="*/ 4232564 w 7017334"/>
                <a:gd name="connsiteY367" fmla="*/ 4582109 h 6721509"/>
                <a:gd name="connsiteX368" fmla="*/ 4428196 w 7017334"/>
                <a:gd name="connsiteY368" fmla="*/ 4920892 h 6721509"/>
                <a:gd name="connsiteX369" fmla="*/ 4091489 w 7017334"/>
                <a:gd name="connsiteY369" fmla="*/ 5504063 h 6721509"/>
                <a:gd name="connsiteX370" fmla="*/ 3418071 w 7017334"/>
                <a:gd name="connsiteY370" fmla="*/ 5504064 h 6721509"/>
                <a:gd name="connsiteX371" fmla="*/ 3416329 w 7017334"/>
                <a:gd name="connsiteY371" fmla="*/ 5501160 h 6721509"/>
                <a:gd name="connsiteX372" fmla="*/ 3317699 w 7017334"/>
                <a:gd name="connsiteY372" fmla="*/ 5330307 h 6721509"/>
                <a:gd name="connsiteX373" fmla="*/ 2828165 w 7017334"/>
                <a:gd name="connsiteY373" fmla="*/ 5330306 h 6721509"/>
                <a:gd name="connsiteX374" fmla="*/ 2826422 w 7017334"/>
                <a:gd name="connsiteY374" fmla="*/ 5327403 h 6721509"/>
                <a:gd name="connsiteX375" fmla="*/ 2473754 w 7017334"/>
                <a:gd name="connsiteY375" fmla="*/ 4716671 h 6721509"/>
                <a:gd name="connsiteX376" fmla="*/ 2471973 w 7017334"/>
                <a:gd name="connsiteY376" fmla="*/ 4717873 h 6721509"/>
                <a:gd name="connsiteX377" fmla="*/ 2446856 w 7017334"/>
                <a:gd name="connsiteY377" fmla="*/ 4722978 h 6721509"/>
                <a:gd name="connsiteX378" fmla="*/ 2382047 w 7017334"/>
                <a:gd name="connsiteY378" fmla="*/ 4658400 h 6721509"/>
                <a:gd name="connsiteX379" fmla="*/ 2387085 w 7017334"/>
                <a:gd name="connsiteY379" fmla="*/ 4633209 h 6721509"/>
                <a:gd name="connsiteX380" fmla="*/ 2464394 w 7017334"/>
                <a:gd name="connsiteY380" fmla="*/ 3785328 h 6721509"/>
                <a:gd name="connsiteX381" fmla="*/ 2466019 w 7017334"/>
                <a:gd name="connsiteY381" fmla="*/ 3782425 h 6721509"/>
                <a:gd name="connsiteX382" fmla="*/ 2818153 w 7017334"/>
                <a:gd name="connsiteY382" fmla="*/ 3172506 h 6721509"/>
                <a:gd name="connsiteX383" fmla="*/ 2809099 w 7017334"/>
                <a:gd name="connsiteY383" fmla="*/ 3166401 h 6721509"/>
                <a:gd name="connsiteX384" fmla="*/ 2790185 w 7017334"/>
                <a:gd name="connsiteY384" fmla="*/ 3120738 h 6721509"/>
                <a:gd name="connsiteX385" fmla="*/ 2854762 w 7017334"/>
                <a:gd name="connsiteY385" fmla="*/ 3056160 h 6721509"/>
                <a:gd name="connsiteX386" fmla="*/ 2919340 w 7017334"/>
                <a:gd name="connsiteY386" fmla="*/ 3120738 h 6721509"/>
                <a:gd name="connsiteX387" fmla="*/ 2854762 w 7017334"/>
                <a:gd name="connsiteY387" fmla="*/ 3185316 h 6721509"/>
                <a:gd name="connsiteX388" fmla="*/ 2835224 w 7017334"/>
                <a:gd name="connsiteY388" fmla="*/ 3181371 h 6721509"/>
                <a:gd name="connsiteX389" fmla="*/ 2486578 w 7017334"/>
                <a:gd name="connsiteY389" fmla="*/ 3785328 h 6721509"/>
                <a:gd name="connsiteX390" fmla="*/ 2870791 w 7017334"/>
                <a:gd name="connsiteY390" fmla="*/ 4450846 h 6721509"/>
                <a:gd name="connsiteX391" fmla="*/ 3613895 w 7017334"/>
                <a:gd name="connsiteY391" fmla="*/ 4450846 h 6721509"/>
                <a:gd name="connsiteX392" fmla="*/ 3613895 w 7017334"/>
                <a:gd name="connsiteY392" fmla="*/ 4470127 h 6721509"/>
                <a:gd name="connsiteX393" fmla="*/ 2859641 w 7017334"/>
                <a:gd name="connsiteY393" fmla="*/ 4470127 h 6721509"/>
                <a:gd name="connsiteX394" fmla="*/ 2858014 w 7017334"/>
                <a:gd name="connsiteY394" fmla="*/ 4467224 h 6721509"/>
                <a:gd name="connsiteX395" fmla="*/ 2675316 w 7017334"/>
                <a:gd name="connsiteY395" fmla="*/ 2548369 h 6721509"/>
                <a:gd name="connsiteX396" fmla="*/ 2701218 w 7017334"/>
                <a:gd name="connsiteY396" fmla="*/ 2522468 h 6721509"/>
                <a:gd name="connsiteX397" fmla="*/ 2727118 w 7017334"/>
                <a:gd name="connsiteY397" fmla="*/ 2548369 h 6721509"/>
                <a:gd name="connsiteX398" fmla="*/ 2727118 w 7017334"/>
                <a:gd name="connsiteY398" fmla="*/ 2548485 h 6721509"/>
                <a:gd name="connsiteX399" fmla="*/ 2721772 w 7017334"/>
                <a:gd name="connsiteY399" fmla="*/ 2561270 h 6721509"/>
                <a:gd name="connsiteX400" fmla="*/ 3042687 w 7017334"/>
                <a:gd name="connsiteY400" fmla="*/ 3117253 h 6721509"/>
                <a:gd name="connsiteX401" fmla="*/ 2719612 w 7017334"/>
                <a:gd name="connsiteY401" fmla="*/ 3676883 h 6721509"/>
                <a:gd name="connsiteX402" fmla="*/ 2722339 w 7017334"/>
                <a:gd name="connsiteY402" fmla="*/ 3678722 h 6721509"/>
                <a:gd name="connsiteX403" fmla="*/ 2741288 w 7017334"/>
                <a:gd name="connsiteY403" fmla="*/ 3724467 h 6721509"/>
                <a:gd name="connsiteX404" fmla="*/ 2676594 w 7017334"/>
                <a:gd name="connsiteY404" fmla="*/ 3789162 h 6721509"/>
                <a:gd name="connsiteX405" fmla="*/ 2611900 w 7017334"/>
                <a:gd name="connsiteY405" fmla="*/ 3724467 h 6721509"/>
                <a:gd name="connsiteX406" fmla="*/ 2676594 w 7017334"/>
                <a:gd name="connsiteY406" fmla="*/ 3659774 h 6721509"/>
                <a:gd name="connsiteX407" fmla="*/ 2701775 w 7017334"/>
                <a:gd name="connsiteY407" fmla="*/ 3664857 h 6721509"/>
                <a:gd name="connsiteX408" fmla="*/ 2703643 w 7017334"/>
                <a:gd name="connsiteY408" fmla="*/ 3666117 h 6721509"/>
                <a:gd name="connsiteX409" fmla="*/ 3020504 w 7017334"/>
                <a:gd name="connsiteY409" fmla="*/ 3117253 h 6721509"/>
                <a:gd name="connsiteX410" fmla="*/ 2705910 w 7017334"/>
                <a:gd name="connsiteY410" fmla="*/ 2572332 h 6721509"/>
                <a:gd name="connsiteX411" fmla="*/ 2701217 w 7017334"/>
                <a:gd name="connsiteY411" fmla="*/ 2574270 h 6721509"/>
                <a:gd name="connsiteX412" fmla="*/ 2675316 w 7017334"/>
                <a:gd name="connsiteY412" fmla="*/ 2548369 h 6721509"/>
                <a:gd name="connsiteX413" fmla="*/ 2670553 w 7017334"/>
                <a:gd name="connsiteY413" fmla="*/ 2409574 h 6721509"/>
                <a:gd name="connsiteX414" fmla="*/ 2696455 w 7017334"/>
                <a:gd name="connsiteY414" fmla="*/ 2383673 h 6721509"/>
                <a:gd name="connsiteX415" fmla="*/ 2722354 w 7017334"/>
                <a:gd name="connsiteY415" fmla="*/ 2409574 h 6721509"/>
                <a:gd name="connsiteX416" fmla="*/ 2696688 w 7017334"/>
                <a:gd name="connsiteY416" fmla="*/ 2435474 h 6721509"/>
                <a:gd name="connsiteX417" fmla="*/ 2696455 w 7017334"/>
                <a:gd name="connsiteY417" fmla="*/ 2435474 h 6721509"/>
                <a:gd name="connsiteX418" fmla="*/ 2670553 w 7017334"/>
                <a:gd name="connsiteY418" fmla="*/ 2409574 h 6721509"/>
                <a:gd name="connsiteX419" fmla="*/ 2460097 w 7017334"/>
                <a:gd name="connsiteY419" fmla="*/ 2635595 h 6721509"/>
                <a:gd name="connsiteX420" fmla="*/ 2744424 w 7017334"/>
                <a:gd name="connsiteY420" fmla="*/ 2143250 h 6721509"/>
                <a:gd name="connsiteX421" fmla="*/ 3260114 w 7017334"/>
                <a:gd name="connsiteY421" fmla="*/ 2143250 h 6721509"/>
                <a:gd name="connsiteX422" fmla="*/ 3260114 w 7017334"/>
                <a:gd name="connsiteY422" fmla="*/ 2162414 h 6721509"/>
                <a:gd name="connsiteX423" fmla="*/ 2755574 w 7017334"/>
                <a:gd name="connsiteY423" fmla="*/ 2162414 h 6721509"/>
                <a:gd name="connsiteX424" fmla="*/ 2482281 w 7017334"/>
                <a:gd name="connsiteY424" fmla="*/ 2635595 h 6721509"/>
                <a:gd name="connsiteX425" fmla="*/ 2746515 w 7017334"/>
                <a:gd name="connsiteY425" fmla="*/ 3093096 h 6721509"/>
                <a:gd name="connsiteX426" fmla="*/ 2746515 w 7017334"/>
                <a:gd name="connsiteY426" fmla="*/ 3108428 h 6721509"/>
                <a:gd name="connsiteX427" fmla="*/ 2733042 w 7017334"/>
                <a:gd name="connsiteY427" fmla="*/ 3108428 h 6721509"/>
                <a:gd name="connsiteX428" fmla="*/ 2731415 w 7017334"/>
                <a:gd name="connsiteY428" fmla="*/ 3105523 h 6721509"/>
                <a:gd name="connsiteX429" fmla="*/ 2238024 w 7017334"/>
                <a:gd name="connsiteY429" fmla="*/ 2635595 h 6721509"/>
                <a:gd name="connsiteX430" fmla="*/ 2577869 w 7017334"/>
                <a:gd name="connsiteY430" fmla="*/ 2047109 h 6721509"/>
                <a:gd name="connsiteX431" fmla="*/ 2577059 w 7017334"/>
                <a:gd name="connsiteY431" fmla="*/ 2046778 h 6721509"/>
                <a:gd name="connsiteX432" fmla="*/ 2569391 w 7017334"/>
                <a:gd name="connsiteY432" fmla="*/ 2028498 h 6721509"/>
                <a:gd name="connsiteX433" fmla="*/ 2595175 w 7017334"/>
                <a:gd name="connsiteY433" fmla="*/ 2002480 h 6721509"/>
                <a:gd name="connsiteX434" fmla="*/ 2621192 w 7017334"/>
                <a:gd name="connsiteY434" fmla="*/ 2028264 h 6721509"/>
                <a:gd name="connsiteX435" fmla="*/ 2621192 w 7017334"/>
                <a:gd name="connsiteY435" fmla="*/ 2028380 h 6721509"/>
                <a:gd name="connsiteX436" fmla="*/ 2613647 w 7017334"/>
                <a:gd name="connsiteY436" fmla="*/ 2046654 h 6721509"/>
                <a:gd name="connsiteX437" fmla="*/ 2596072 w 7017334"/>
                <a:gd name="connsiteY437" fmla="*/ 2054004 h 6721509"/>
                <a:gd name="connsiteX438" fmla="*/ 2260208 w 7017334"/>
                <a:gd name="connsiteY438" fmla="*/ 2635595 h 6721509"/>
                <a:gd name="connsiteX439" fmla="*/ 2553161 w 7017334"/>
                <a:gd name="connsiteY439" fmla="*/ 3143031 h 6721509"/>
                <a:gd name="connsiteX440" fmla="*/ 2577638 w 7017334"/>
                <a:gd name="connsiteY440" fmla="*/ 3138044 h 6721509"/>
                <a:gd name="connsiteX441" fmla="*/ 2642447 w 7017334"/>
                <a:gd name="connsiteY441" fmla="*/ 3202621 h 6721509"/>
                <a:gd name="connsiteX442" fmla="*/ 2642447 w 7017334"/>
                <a:gd name="connsiteY442" fmla="*/ 3202853 h 6721509"/>
                <a:gd name="connsiteX443" fmla="*/ 2577870 w 7017334"/>
                <a:gd name="connsiteY443" fmla="*/ 3267430 h 6721509"/>
                <a:gd name="connsiteX444" fmla="*/ 2513061 w 7017334"/>
                <a:gd name="connsiteY444" fmla="*/ 3202853 h 6721509"/>
                <a:gd name="connsiteX445" fmla="*/ 2531927 w 7017334"/>
                <a:gd name="connsiteY445" fmla="*/ 3157074 h 6721509"/>
                <a:gd name="connsiteX446" fmla="*/ 2537106 w 7017334"/>
                <a:gd name="connsiteY446" fmla="*/ 3153569 h 6721509"/>
                <a:gd name="connsiteX447" fmla="*/ 2511433 w 7017334"/>
                <a:gd name="connsiteY447" fmla="*/ 874233 h 6721509"/>
                <a:gd name="connsiteX448" fmla="*/ 2773161 w 7017334"/>
                <a:gd name="connsiteY448" fmla="*/ 420755 h 6721509"/>
                <a:gd name="connsiteX449" fmla="*/ 2772336 w 7017334"/>
                <a:gd name="connsiteY449" fmla="*/ 420413 h 6721509"/>
                <a:gd name="connsiteX450" fmla="*/ 2764748 w 7017334"/>
                <a:gd name="connsiteY450" fmla="*/ 402099 h 6721509"/>
                <a:gd name="connsiteX451" fmla="*/ 2790650 w 7017334"/>
                <a:gd name="connsiteY451" fmla="*/ 376197 h 6721509"/>
                <a:gd name="connsiteX452" fmla="*/ 2816550 w 7017334"/>
                <a:gd name="connsiteY452" fmla="*/ 402099 h 6721509"/>
                <a:gd name="connsiteX453" fmla="*/ 2808964 w 7017334"/>
                <a:gd name="connsiteY453" fmla="*/ 420413 h 6721509"/>
                <a:gd name="connsiteX454" fmla="*/ 2791327 w 7017334"/>
                <a:gd name="connsiteY454" fmla="*/ 427718 h 6721509"/>
                <a:gd name="connsiteX455" fmla="*/ 2533617 w 7017334"/>
                <a:gd name="connsiteY455" fmla="*/ 874233 h 6721509"/>
                <a:gd name="connsiteX456" fmla="*/ 2802147 w 7017334"/>
                <a:gd name="connsiteY456" fmla="*/ 1339515 h 6721509"/>
                <a:gd name="connsiteX457" fmla="*/ 2796573 w 7017334"/>
                <a:gd name="connsiteY457" fmla="*/ 1339747 h 6721509"/>
                <a:gd name="connsiteX458" fmla="*/ 2796573 w 7017334"/>
                <a:gd name="connsiteY458" fmla="*/ 1345554 h 6721509"/>
                <a:gd name="connsiteX459" fmla="*/ 2783564 w 7017334"/>
                <a:gd name="connsiteY459" fmla="*/ 1345555 h 6721509"/>
                <a:gd name="connsiteX460" fmla="*/ 2781822 w 7017334"/>
                <a:gd name="connsiteY460" fmla="*/ 1342651 h 6721509"/>
                <a:gd name="connsiteX461" fmla="*/ 2202634 w 7017334"/>
                <a:gd name="connsiteY461" fmla="*/ 1525584 h 6721509"/>
                <a:gd name="connsiteX462" fmla="*/ 2306086 w 7017334"/>
                <a:gd name="connsiteY462" fmla="*/ 1704796 h 6721509"/>
                <a:gd name="connsiteX463" fmla="*/ 2488056 w 7017334"/>
                <a:gd name="connsiteY463" fmla="*/ 1704796 h 6721509"/>
                <a:gd name="connsiteX464" fmla="*/ 2384602 w 7017334"/>
                <a:gd name="connsiteY464" fmla="*/ 1525584 h 6721509"/>
                <a:gd name="connsiteX465" fmla="*/ 2166714 w 7017334"/>
                <a:gd name="connsiteY465" fmla="*/ 1141605 h 6721509"/>
                <a:gd name="connsiteX466" fmla="*/ 2192961 w 7017334"/>
                <a:gd name="connsiteY466" fmla="*/ 1116056 h 6721509"/>
                <a:gd name="connsiteX467" fmla="*/ 2218512 w 7017334"/>
                <a:gd name="connsiteY467" fmla="*/ 1141952 h 6721509"/>
                <a:gd name="connsiteX468" fmla="*/ 2192849 w 7017334"/>
                <a:gd name="connsiteY468" fmla="*/ 1167857 h 6721509"/>
                <a:gd name="connsiteX469" fmla="*/ 2192263 w 7017334"/>
                <a:gd name="connsiteY469" fmla="*/ 1167852 h 6721509"/>
                <a:gd name="connsiteX470" fmla="*/ 2166714 w 7017334"/>
                <a:gd name="connsiteY470" fmla="*/ 1141605 h 6721509"/>
                <a:gd name="connsiteX471" fmla="*/ 1586559 w 7017334"/>
                <a:gd name="connsiteY471" fmla="*/ 2413407 h 6721509"/>
                <a:gd name="connsiteX472" fmla="*/ 1630463 w 7017334"/>
                <a:gd name="connsiteY472" fmla="*/ 2369271 h 6721509"/>
                <a:gd name="connsiteX473" fmla="*/ 1674598 w 7017334"/>
                <a:gd name="connsiteY473" fmla="*/ 2413175 h 6721509"/>
                <a:gd name="connsiteX474" fmla="*/ 1674598 w 7017334"/>
                <a:gd name="connsiteY474" fmla="*/ 2413406 h 6721509"/>
                <a:gd name="connsiteX475" fmla="*/ 1630695 w 7017334"/>
                <a:gd name="connsiteY475" fmla="*/ 2457309 h 6721509"/>
                <a:gd name="connsiteX476" fmla="*/ 1586559 w 7017334"/>
                <a:gd name="connsiteY476" fmla="*/ 2413407 h 6721509"/>
                <a:gd name="connsiteX477" fmla="*/ 1741151 w 7017334"/>
                <a:gd name="connsiteY477" fmla="*/ 25902 h 6721509"/>
                <a:gd name="connsiteX478" fmla="*/ 1767052 w 7017334"/>
                <a:gd name="connsiteY478" fmla="*/ 0 h 6721509"/>
                <a:gd name="connsiteX479" fmla="*/ 1792951 w 7017334"/>
                <a:gd name="connsiteY479" fmla="*/ 25901 h 6721509"/>
                <a:gd name="connsiteX480" fmla="*/ 1767052 w 7017334"/>
                <a:gd name="connsiteY480" fmla="*/ 51802 h 6721509"/>
                <a:gd name="connsiteX481" fmla="*/ 1741151 w 7017334"/>
                <a:gd name="connsiteY481" fmla="*/ 25902 h 6721509"/>
                <a:gd name="connsiteX482" fmla="*/ 1341838 w 7017334"/>
                <a:gd name="connsiteY482" fmla="*/ 1302350 h 6721509"/>
                <a:gd name="connsiteX483" fmla="*/ 1385741 w 7017334"/>
                <a:gd name="connsiteY483" fmla="*/ 1258214 h 6721509"/>
                <a:gd name="connsiteX484" fmla="*/ 1429876 w 7017334"/>
                <a:gd name="connsiteY484" fmla="*/ 1302117 h 6721509"/>
                <a:gd name="connsiteX485" fmla="*/ 1429877 w 7017334"/>
                <a:gd name="connsiteY485" fmla="*/ 1302234 h 6721509"/>
                <a:gd name="connsiteX486" fmla="*/ 1385974 w 7017334"/>
                <a:gd name="connsiteY486" fmla="*/ 1346253 h 6721509"/>
                <a:gd name="connsiteX487" fmla="*/ 1341838 w 7017334"/>
                <a:gd name="connsiteY487" fmla="*/ 1302350 h 6721509"/>
                <a:gd name="connsiteX488" fmla="*/ 874350 w 7017334"/>
                <a:gd name="connsiteY488" fmla="*/ 3033976 h 6721509"/>
                <a:gd name="connsiteX489" fmla="*/ 1116633 w 7017334"/>
                <a:gd name="connsiteY489" fmla="*/ 2614107 h 6721509"/>
                <a:gd name="connsiteX490" fmla="*/ 1601426 w 7017334"/>
                <a:gd name="connsiteY490" fmla="*/ 2614106 h 6721509"/>
                <a:gd name="connsiteX491" fmla="*/ 1845218 w 7017334"/>
                <a:gd name="connsiteY491" fmla="*/ 3036415 h 6721509"/>
                <a:gd name="connsiteX492" fmla="*/ 1823034 w 7017334"/>
                <a:gd name="connsiteY492" fmla="*/ 3036415 h 6721509"/>
                <a:gd name="connsiteX493" fmla="*/ 1590277 w 7017334"/>
                <a:gd name="connsiteY493" fmla="*/ 2633386 h 6721509"/>
                <a:gd name="connsiteX494" fmla="*/ 1127782 w 7017334"/>
                <a:gd name="connsiteY494" fmla="*/ 2633387 h 6721509"/>
                <a:gd name="connsiteX495" fmla="*/ 896534 w 7017334"/>
                <a:gd name="connsiteY495" fmla="*/ 3033976 h 6721509"/>
                <a:gd name="connsiteX496" fmla="*/ 1130569 w 7017334"/>
                <a:gd name="connsiteY496" fmla="*/ 3439327 h 6721509"/>
                <a:gd name="connsiteX497" fmla="*/ 1108386 w 7017334"/>
                <a:gd name="connsiteY497" fmla="*/ 3439327 h 6721509"/>
                <a:gd name="connsiteX498" fmla="*/ 846474 w 7017334"/>
                <a:gd name="connsiteY498" fmla="*/ 2802613 h 6721509"/>
                <a:gd name="connsiteX499" fmla="*/ 890493 w 7017334"/>
                <a:gd name="connsiteY499" fmla="*/ 2758826 h 6721509"/>
                <a:gd name="connsiteX500" fmla="*/ 934280 w 7017334"/>
                <a:gd name="connsiteY500" fmla="*/ 2802729 h 6721509"/>
                <a:gd name="connsiteX501" fmla="*/ 890377 w 7017334"/>
                <a:gd name="connsiteY501" fmla="*/ 2846632 h 6721509"/>
                <a:gd name="connsiteX502" fmla="*/ 890260 w 7017334"/>
                <a:gd name="connsiteY502" fmla="*/ 2846632 h 6721509"/>
                <a:gd name="connsiteX503" fmla="*/ 846474 w 7017334"/>
                <a:gd name="connsiteY503" fmla="*/ 2802613 h 6721509"/>
                <a:gd name="connsiteX504" fmla="*/ 1251256 w 7017334"/>
                <a:gd name="connsiteY504" fmla="*/ 533420 h 6721509"/>
                <a:gd name="connsiteX505" fmla="*/ 1310829 w 7017334"/>
                <a:gd name="connsiteY505" fmla="*/ 494086 h 6721509"/>
                <a:gd name="connsiteX506" fmla="*/ 1375291 w 7017334"/>
                <a:gd name="connsiteY506" fmla="*/ 558664 h 6721509"/>
                <a:gd name="connsiteX507" fmla="*/ 1310598 w 7017334"/>
                <a:gd name="connsiteY507" fmla="*/ 623241 h 6721509"/>
                <a:gd name="connsiteX508" fmla="*/ 1246136 w 7017334"/>
                <a:gd name="connsiteY508" fmla="*/ 558547 h 6721509"/>
                <a:gd name="connsiteX509" fmla="*/ 1251256 w 7017334"/>
                <a:gd name="connsiteY509" fmla="*/ 533420 h 6721509"/>
                <a:gd name="connsiteX510" fmla="*/ 1075051 w 7017334"/>
                <a:gd name="connsiteY510" fmla="*/ 1247296 h 6721509"/>
                <a:gd name="connsiteX511" fmla="*/ 1118953 w 7017334"/>
                <a:gd name="connsiteY511" fmla="*/ 1203160 h 6721509"/>
                <a:gd name="connsiteX512" fmla="*/ 1163089 w 7017334"/>
                <a:gd name="connsiteY512" fmla="*/ 1247063 h 6721509"/>
                <a:gd name="connsiteX513" fmla="*/ 1163090 w 7017334"/>
                <a:gd name="connsiteY513" fmla="*/ 1247180 h 6721509"/>
                <a:gd name="connsiteX514" fmla="*/ 1151208 w 7017334"/>
                <a:gd name="connsiteY514" fmla="*/ 1275919 h 6721509"/>
                <a:gd name="connsiteX515" fmla="*/ 1403397 w 7017334"/>
                <a:gd name="connsiteY515" fmla="*/ 1712811 h 6721509"/>
                <a:gd name="connsiteX516" fmla="*/ 1158252 w 7017334"/>
                <a:gd name="connsiteY516" fmla="*/ 2137380 h 6721509"/>
                <a:gd name="connsiteX517" fmla="*/ 1160668 w 7017334"/>
                <a:gd name="connsiteY517" fmla="*/ 2139003 h 6721509"/>
                <a:gd name="connsiteX518" fmla="*/ 1179698 w 7017334"/>
                <a:gd name="connsiteY518" fmla="*/ 2184714 h 6721509"/>
                <a:gd name="connsiteX519" fmla="*/ 1179699 w 7017334"/>
                <a:gd name="connsiteY519" fmla="*/ 2184946 h 6721509"/>
                <a:gd name="connsiteX520" fmla="*/ 1115120 w 7017334"/>
                <a:gd name="connsiteY520" fmla="*/ 2249523 h 6721509"/>
                <a:gd name="connsiteX521" fmla="*/ 1050311 w 7017334"/>
                <a:gd name="connsiteY521" fmla="*/ 2184945 h 6721509"/>
                <a:gd name="connsiteX522" fmla="*/ 1114889 w 7017334"/>
                <a:gd name="connsiteY522" fmla="*/ 2120136 h 6721509"/>
                <a:gd name="connsiteX523" fmla="*/ 1140080 w 7017334"/>
                <a:gd name="connsiteY523" fmla="*/ 2125175 h 6721509"/>
                <a:gd name="connsiteX524" fmla="*/ 1142267 w 7017334"/>
                <a:gd name="connsiteY524" fmla="*/ 2126644 h 6721509"/>
                <a:gd name="connsiteX525" fmla="*/ 1381213 w 7017334"/>
                <a:gd name="connsiteY525" fmla="*/ 1712811 h 6721509"/>
                <a:gd name="connsiteX526" fmla="*/ 1134227 w 7017334"/>
                <a:gd name="connsiteY526" fmla="*/ 1284934 h 6721509"/>
                <a:gd name="connsiteX527" fmla="*/ 1119186 w 7017334"/>
                <a:gd name="connsiteY527" fmla="*/ 1291198 h 6721509"/>
                <a:gd name="connsiteX528" fmla="*/ 1075051 w 7017334"/>
                <a:gd name="connsiteY528" fmla="*/ 1247296 h 6721509"/>
                <a:gd name="connsiteX529" fmla="*/ 612091 w 7017334"/>
                <a:gd name="connsiteY529" fmla="*/ 426141 h 6721509"/>
                <a:gd name="connsiteX530" fmla="*/ 656111 w 7017334"/>
                <a:gd name="connsiteY530" fmla="*/ 382122 h 6721509"/>
                <a:gd name="connsiteX531" fmla="*/ 687237 w 7017334"/>
                <a:gd name="connsiteY531" fmla="*/ 395015 h 6721509"/>
                <a:gd name="connsiteX532" fmla="*/ 696185 w 7017334"/>
                <a:gd name="connsiteY532" fmla="*/ 416617 h 6721509"/>
                <a:gd name="connsiteX533" fmla="*/ 1141836 w 7017334"/>
                <a:gd name="connsiteY533" fmla="*/ 416616 h 6721509"/>
                <a:gd name="connsiteX534" fmla="*/ 1371922 w 7017334"/>
                <a:gd name="connsiteY534" fmla="*/ 18002 h 6721509"/>
                <a:gd name="connsiteX535" fmla="*/ 1371923 w 7017334"/>
                <a:gd name="connsiteY535" fmla="*/ 37400 h 6721509"/>
                <a:gd name="connsiteX536" fmla="*/ 1382956 w 7017334"/>
                <a:gd name="connsiteY536" fmla="*/ 37399 h 6721509"/>
                <a:gd name="connsiteX537" fmla="*/ 1152870 w 7017334"/>
                <a:gd name="connsiteY537" fmla="*/ 435897 h 6721509"/>
                <a:gd name="connsiteX538" fmla="*/ 696137 w 7017334"/>
                <a:gd name="connsiteY538" fmla="*/ 435897 h 6721509"/>
                <a:gd name="connsiteX539" fmla="*/ 687271 w 7017334"/>
                <a:gd name="connsiteY539" fmla="*/ 457302 h 6721509"/>
                <a:gd name="connsiteX540" fmla="*/ 656226 w 7017334"/>
                <a:gd name="connsiteY540" fmla="*/ 470161 h 6721509"/>
                <a:gd name="connsiteX541" fmla="*/ 656111 w 7017334"/>
                <a:gd name="connsiteY541" fmla="*/ 470161 h 6721509"/>
                <a:gd name="connsiteX542" fmla="*/ 656111 w 7017334"/>
                <a:gd name="connsiteY542" fmla="*/ 470160 h 6721509"/>
                <a:gd name="connsiteX543" fmla="*/ 612091 w 7017334"/>
                <a:gd name="connsiteY543" fmla="*/ 426141 h 6721509"/>
                <a:gd name="connsiteX544" fmla="*/ 322771 w 7017334"/>
                <a:gd name="connsiteY544" fmla="*/ 1034285 h 6721509"/>
                <a:gd name="connsiteX545" fmla="*/ 366674 w 7017334"/>
                <a:gd name="connsiteY545" fmla="*/ 990149 h 6721509"/>
                <a:gd name="connsiteX546" fmla="*/ 383702 w 7017334"/>
                <a:gd name="connsiteY546" fmla="*/ 993540 h 6721509"/>
                <a:gd name="connsiteX547" fmla="*/ 580268 w 7017334"/>
                <a:gd name="connsiteY547" fmla="*/ 653208 h 6721509"/>
                <a:gd name="connsiteX548" fmla="*/ 1020231 w 7017334"/>
                <a:gd name="connsiteY548" fmla="*/ 653208 h 6721509"/>
                <a:gd name="connsiteX549" fmla="*/ 1141390 w 7017334"/>
                <a:gd name="connsiteY549" fmla="*/ 863082 h 6721509"/>
                <a:gd name="connsiteX550" fmla="*/ 1619779 w 7017334"/>
                <a:gd name="connsiteY550" fmla="*/ 863083 h 6721509"/>
                <a:gd name="connsiteX551" fmla="*/ 1862177 w 7017334"/>
                <a:gd name="connsiteY551" fmla="*/ 1282837 h 6721509"/>
                <a:gd name="connsiteX552" fmla="*/ 1858227 w 7017334"/>
                <a:gd name="connsiteY552" fmla="*/ 1289573 h 6721509"/>
                <a:gd name="connsiteX553" fmla="*/ 1836045 w 7017334"/>
                <a:gd name="connsiteY553" fmla="*/ 1289573 h 6721509"/>
                <a:gd name="connsiteX554" fmla="*/ 1839993 w 7017334"/>
                <a:gd name="connsiteY554" fmla="*/ 1282837 h 6721509"/>
                <a:gd name="connsiteX555" fmla="*/ 1608745 w 7017334"/>
                <a:gd name="connsiteY555" fmla="*/ 882247 h 6721509"/>
                <a:gd name="connsiteX556" fmla="*/ 1152453 w 7017334"/>
                <a:gd name="connsiteY556" fmla="*/ 882247 h 6721509"/>
                <a:gd name="connsiteX557" fmla="*/ 1229294 w 7017334"/>
                <a:gd name="connsiteY557" fmla="*/ 1015352 h 6721509"/>
                <a:gd name="connsiteX558" fmla="*/ 1206994 w 7017334"/>
                <a:gd name="connsiteY558" fmla="*/ 1015352 h 6721509"/>
                <a:gd name="connsiteX559" fmla="*/ 1138147 w 7017334"/>
                <a:gd name="connsiteY559" fmla="*/ 896082 h 6721509"/>
                <a:gd name="connsiteX560" fmla="*/ 931474 w 7017334"/>
                <a:gd name="connsiteY560" fmla="*/ 1254103 h 6721509"/>
                <a:gd name="connsiteX561" fmla="*/ 943803 w 7017334"/>
                <a:gd name="connsiteY561" fmla="*/ 1283649 h 6721509"/>
                <a:gd name="connsiteX562" fmla="*/ 943805 w 7017334"/>
                <a:gd name="connsiteY562" fmla="*/ 1283767 h 6721509"/>
                <a:gd name="connsiteX563" fmla="*/ 899901 w 7017334"/>
                <a:gd name="connsiteY563" fmla="*/ 1327785 h 6721509"/>
                <a:gd name="connsiteX564" fmla="*/ 855765 w 7017334"/>
                <a:gd name="connsiteY564" fmla="*/ 1283883 h 6721509"/>
                <a:gd name="connsiteX565" fmla="*/ 899669 w 7017334"/>
                <a:gd name="connsiteY565" fmla="*/ 1239747 h 6721509"/>
                <a:gd name="connsiteX566" fmla="*/ 915687 w 7017334"/>
                <a:gd name="connsiteY566" fmla="*/ 1242937 h 6721509"/>
                <a:gd name="connsiteX567" fmla="*/ 1127041 w 7017334"/>
                <a:gd name="connsiteY567" fmla="*/ 876842 h 6721509"/>
                <a:gd name="connsiteX568" fmla="*/ 1009081 w 7017334"/>
                <a:gd name="connsiteY568" fmla="*/ 672487 h 6721509"/>
                <a:gd name="connsiteX569" fmla="*/ 591302 w 7017334"/>
                <a:gd name="connsiteY569" fmla="*/ 672488 h 6721509"/>
                <a:gd name="connsiteX570" fmla="*/ 398929 w 7017334"/>
                <a:gd name="connsiteY570" fmla="*/ 1005585 h 6721509"/>
                <a:gd name="connsiteX571" fmla="*/ 410809 w 7017334"/>
                <a:gd name="connsiteY571" fmla="*/ 1034053 h 6721509"/>
                <a:gd name="connsiteX572" fmla="*/ 410809 w 7017334"/>
                <a:gd name="connsiteY572" fmla="*/ 1034284 h 6721509"/>
                <a:gd name="connsiteX573" fmla="*/ 366906 w 7017334"/>
                <a:gd name="connsiteY573" fmla="*/ 1078187 h 6721509"/>
                <a:gd name="connsiteX574" fmla="*/ 322771 w 7017334"/>
                <a:gd name="connsiteY574" fmla="*/ 1034285 h 6721509"/>
                <a:gd name="connsiteX575" fmla="*/ 5083 w 7017334"/>
                <a:gd name="connsiteY575" fmla="*/ 1700753 h 6721509"/>
                <a:gd name="connsiteX576" fmla="*/ 64693 w 7017334"/>
                <a:gd name="connsiteY576" fmla="*/ 1661241 h 6721509"/>
                <a:gd name="connsiteX577" fmla="*/ 129387 w 7017334"/>
                <a:gd name="connsiteY577" fmla="*/ 1725935 h 6721509"/>
                <a:gd name="connsiteX578" fmla="*/ 129386 w 7017334"/>
                <a:gd name="connsiteY578" fmla="*/ 1726052 h 6721509"/>
                <a:gd name="connsiteX579" fmla="*/ 110397 w 7017334"/>
                <a:gd name="connsiteY579" fmla="*/ 1771721 h 6721509"/>
                <a:gd name="connsiteX580" fmla="*/ 107710 w 7017334"/>
                <a:gd name="connsiteY580" fmla="*/ 1773530 h 6721509"/>
                <a:gd name="connsiteX581" fmla="*/ 457036 w 7017334"/>
                <a:gd name="connsiteY581" fmla="*/ 2378793 h 6721509"/>
                <a:gd name="connsiteX582" fmla="*/ 924519 w 7017334"/>
                <a:gd name="connsiteY582" fmla="*/ 2378793 h 6721509"/>
                <a:gd name="connsiteX583" fmla="*/ 701873 w 7017334"/>
                <a:gd name="connsiteY583" fmla="*/ 1993189 h 6721509"/>
                <a:gd name="connsiteX584" fmla="*/ 724173 w 7017334"/>
                <a:gd name="connsiteY584" fmla="*/ 1993189 h 6721509"/>
                <a:gd name="connsiteX585" fmla="*/ 946807 w 7017334"/>
                <a:gd name="connsiteY585" fmla="*/ 2378794 h 6721509"/>
                <a:gd name="connsiteX586" fmla="*/ 1225576 w 7017334"/>
                <a:gd name="connsiteY586" fmla="*/ 2378793 h 6721509"/>
                <a:gd name="connsiteX587" fmla="*/ 1603477 w 7017334"/>
                <a:gd name="connsiteY587" fmla="*/ 1724183 h 6721509"/>
                <a:gd name="connsiteX588" fmla="*/ 1599103 w 7017334"/>
                <a:gd name="connsiteY588" fmla="*/ 1713624 h 6721509"/>
                <a:gd name="connsiteX589" fmla="*/ 1625004 w 7017334"/>
                <a:gd name="connsiteY589" fmla="*/ 1687723 h 6721509"/>
                <a:gd name="connsiteX590" fmla="*/ 1650904 w 7017334"/>
                <a:gd name="connsiteY590" fmla="*/ 1713624 h 6721509"/>
                <a:gd name="connsiteX591" fmla="*/ 1625004 w 7017334"/>
                <a:gd name="connsiteY591" fmla="*/ 1739524 h 6721509"/>
                <a:gd name="connsiteX592" fmla="*/ 1618388 w 7017334"/>
                <a:gd name="connsiteY592" fmla="*/ 1736784 h 6721509"/>
                <a:gd name="connsiteX593" fmla="*/ 1236725 w 7017334"/>
                <a:gd name="connsiteY593" fmla="*/ 2397958 h 6721509"/>
                <a:gd name="connsiteX594" fmla="*/ 957872 w 7017334"/>
                <a:gd name="connsiteY594" fmla="*/ 2397958 h 6721509"/>
                <a:gd name="connsiteX595" fmla="*/ 1047060 w 7017334"/>
                <a:gd name="connsiteY595" fmla="*/ 2552433 h 6721509"/>
                <a:gd name="connsiteX596" fmla="*/ 1698293 w 7017334"/>
                <a:gd name="connsiteY596" fmla="*/ 2552433 h 6721509"/>
                <a:gd name="connsiteX597" fmla="*/ 2023852 w 7017334"/>
                <a:gd name="connsiteY597" fmla="*/ 1988543 h 6721509"/>
                <a:gd name="connsiteX598" fmla="*/ 1839325 w 7017334"/>
                <a:gd name="connsiteY598" fmla="*/ 1668944 h 6721509"/>
                <a:gd name="connsiteX599" fmla="*/ 1718307 w 7017334"/>
                <a:gd name="connsiteY599" fmla="*/ 1878525 h 6721509"/>
                <a:gd name="connsiteX600" fmla="*/ 1720843 w 7017334"/>
                <a:gd name="connsiteY600" fmla="*/ 1880228 h 6721509"/>
                <a:gd name="connsiteX601" fmla="*/ 1739873 w 7017334"/>
                <a:gd name="connsiteY601" fmla="*/ 1925940 h 6721509"/>
                <a:gd name="connsiteX602" fmla="*/ 1739874 w 7017334"/>
                <a:gd name="connsiteY602" fmla="*/ 1926055 h 6721509"/>
                <a:gd name="connsiteX603" fmla="*/ 1675297 w 7017334"/>
                <a:gd name="connsiteY603" fmla="*/ 1990750 h 6721509"/>
                <a:gd name="connsiteX604" fmla="*/ 1675295 w 7017334"/>
                <a:gd name="connsiteY604" fmla="*/ 1990749 h 6721509"/>
                <a:gd name="connsiteX605" fmla="*/ 1610486 w 7017334"/>
                <a:gd name="connsiteY605" fmla="*/ 1926171 h 6721509"/>
                <a:gd name="connsiteX606" fmla="*/ 1675064 w 7017334"/>
                <a:gd name="connsiteY606" fmla="*/ 1861362 h 6721509"/>
                <a:gd name="connsiteX607" fmla="*/ 1700254 w 7017334"/>
                <a:gd name="connsiteY607" fmla="*/ 1866401 h 6721509"/>
                <a:gd name="connsiteX608" fmla="*/ 1702323 w 7017334"/>
                <a:gd name="connsiteY608" fmla="*/ 1867790 h 6721509"/>
                <a:gd name="connsiteX609" fmla="*/ 1828205 w 7017334"/>
                <a:gd name="connsiteY609" fmla="*/ 1649683 h 6721509"/>
                <a:gd name="connsiteX610" fmla="*/ 1731245 w 7017334"/>
                <a:gd name="connsiteY610" fmla="*/ 1481749 h 6721509"/>
                <a:gd name="connsiteX611" fmla="*/ 1723264 w 7017334"/>
                <a:gd name="connsiteY611" fmla="*/ 1485048 h 6721509"/>
                <a:gd name="connsiteX612" fmla="*/ 1679244 w 7017334"/>
                <a:gd name="connsiteY612" fmla="*/ 1441028 h 6721509"/>
                <a:gd name="connsiteX613" fmla="*/ 1723264 w 7017334"/>
                <a:gd name="connsiteY613" fmla="*/ 1397009 h 6721509"/>
                <a:gd name="connsiteX614" fmla="*/ 1767283 w 7017334"/>
                <a:gd name="connsiteY614" fmla="*/ 1441028 h 6721509"/>
                <a:gd name="connsiteX615" fmla="*/ 1767282 w 7017334"/>
                <a:gd name="connsiteY615" fmla="*/ 1441144 h 6721509"/>
                <a:gd name="connsiteX616" fmla="*/ 1754349 w 7017334"/>
                <a:gd name="connsiteY616" fmla="*/ 1472196 h 6721509"/>
                <a:gd name="connsiteX617" fmla="*/ 1749154 w 7017334"/>
                <a:gd name="connsiteY617" fmla="*/ 1474344 h 6721509"/>
                <a:gd name="connsiteX618" fmla="*/ 1839294 w 7017334"/>
                <a:gd name="connsiteY618" fmla="*/ 1630468 h 6721509"/>
                <a:gd name="connsiteX619" fmla="*/ 1910958 w 7017334"/>
                <a:gd name="connsiteY619" fmla="*/ 1506303 h 6721509"/>
                <a:gd name="connsiteX620" fmla="*/ 2169362 w 7017334"/>
                <a:gd name="connsiteY620" fmla="*/ 1506303 h 6721509"/>
                <a:gd name="connsiteX621" fmla="*/ 2068357 w 7017334"/>
                <a:gd name="connsiteY621" fmla="*/ 1331396 h 6721509"/>
                <a:gd name="connsiteX622" fmla="*/ 2064735 w 7017334"/>
                <a:gd name="connsiteY622" fmla="*/ 1332897 h 6721509"/>
                <a:gd name="connsiteX623" fmla="*/ 2038834 w 7017334"/>
                <a:gd name="connsiteY623" fmla="*/ 1306996 h 6721509"/>
                <a:gd name="connsiteX624" fmla="*/ 2064735 w 7017334"/>
                <a:gd name="connsiteY624" fmla="*/ 1281094 h 6721509"/>
                <a:gd name="connsiteX625" fmla="*/ 2090635 w 7017334"/>
                <a:gd name="connsiteY625" fmla="*/ 1306996 h 6721509"/>
                <a:gd name="connsiteX626" fmla="*/ 2084709 w 7017334"/>
                <a:gd name="connsiteY626" fmla="*/ 1321303 h 6721509"/>
                <a:gd name="connsiteX627" fmla="*/ 2191503 w 7017334"/>
                <a:gd name="connsiteY627" fmla="*/ 1506303 h 6721509"/>
                <a:gd name="connsiteX628" fmla="*/ 2395752 w 7017334"/>
                <a:gd name="connsiteY628" fmla="*/ 1506303 h 6721509"/>
                <a:gd name="connsiteX629" fmla="*/ 2510345 w 7017334"/>
                <a:gd name="connsiteY629" fmla="*/ 1704796 h 6721509"/>
                <a:gd name="connsiteX630" fmla="*/ 2768698 w 7017334"/>
                <a:gd name="connsiteY630" fmla="*/ 1704796 h 6721509"/>
                <a:gd name="connsiteX631" fmla="*/ 2853044 w 7017334"/>
                <a:gd name="connsiteY631" fmla="*/ 1558685 h 6721509"/>
                <a:gd name="connsiteX632" fmla="*/ 2678103 w 7017334"/>
                <a:gd name="connsiteY632" fmla="*/ 1558685 h 6721509"/>
                <a:gd name="connsiteX633" fmla="*/ 2676476 w 7017334"/>
                <a:gd name="connsiteY633" fmla="*/ 1555782 h 6721509"/>
                <a:gd name="connsiteX634" fmla="*/ 2282741 w 7017334"/>
                <a:gd name="connsiteY634" fmla="*/ 873886 h 6721509"/>
                <a:gd name="connsiteX635" fmla="*/ 2678103 w 7017334"/>
                <a:gd name="connsiteY635" fmla="*/ 189087 h 6721509"/>
                <a:gd name="connsiteX636" fmla="*/ 3468828 w 7017334"/>
                <a:gd name="connsiteY636" fmla="*/ 189087 h 6721509"/>
                <a:gd name="connsiteX637" fmla="*/ 3470455 w 7017334"/>
                <a:gd name="connsiteY637" fmla="*/ 191990 h 6721509"/>
                <a:gd name="connsiteX638" fmla="*/ 3860125 w 7017334"/>
                <a:gd name="connsiteY638" fmla="*/ 866802 h 6721509"/>
                <a:gd name="connsiteX639" fmla="*/ 3837942 w 7017334"/>
                <a:gd name="connsiteY639" fmla="*/ 866801 h 6721509"/>
                <a:gd name="connsiteX640" fmla="*/ 3836315 w 7017334"/>
                <a:gd name="connsiteY640" fmla="*/ 863897 h 6721509"/>
                <a:gd name="connsiteX641" fmla="*/ 3457678 w 7017334"/>
                <a:gd name="connsiteY641" fmla="*/ 208251 h 6721509"/>
                <a:gd name="connsiteX642" fmla="*/ 2689253 w 7017334"/>
                <a:gd name="connsiteY642" fmla="*/ 208251 h 6721509"/>
                <a:gd name="connsiteX643" fmla="*/ 2304927 w 7017334"/>
                <a:gd name="connsiteY643" fmla="*/ 873887 h 6721509"/>
                <a:gd name="connsiteX644" fmla="*/ 2689253 w 7017334"/>
                <a:gd name="connsiteY644" fmla="*/ 1539404 h 6721509"/>
                <a:gd name="connsiteX645" fmla="*/ 2864174 w 7017334"/>
                <a:gd name="connsiteY645" fmla="*/ 1539404 h 6721509"/>
                <a:gd name="connsiteX646" fmla="*/ 2970064 w 7017334"/>
                <a:gd name="connsiteY646" fmla="*/ 1355970 h 6721509"/>
                <a:gd name="connsiteX647" fmla="*/ 2961019 w 7017334"/>
                <a:gd name="connsiteY647" fmla="*/ 1349872 h 6721509"/>
                <a:gd name="connsiteX648" fmla="*/ 2942105 w 7017334"/>
                <a:gd name="connsiteY648" fmla="*/ 1304209 h 6721509"/>
                <a:gd name="connsiteX649" fmla="*/ 3006682 w 7017334"/>
                <a:gd name="connsiteY649" fmla="*/ 1239631 h 6721509"/>
                <a:gd name="connsiteX650" fmla="*/ 3071260 w 7017334"/>
                <a:gd name="connsiteY650" fmla="*/ 1304208 h 6721509"/>
                <a:gd name="connsiteX651" fmla="*/ 3006682 w 7017334"/>
                <a:gd name="connsiteY651" fmla="*/ 1368786 h 6721509"/>
                <a:gd name="connsiteX652" fmla="*/ 2987157 w 7017334"/>
                <a:gd name="connsiteY652" fmla="*/ 1364844 h 6721509"/>
                <a:gd name="connsiteX653" fmla="*/ 2886331 w 7017334"/>
                <a:gd name="connsiteY653" fmla="*/ 1539404 h 6721509"/>
                <a:gd name="connsiteX654" fmla="*/ 3342638 w 7017334"/>
                <a:gd name="connsiteY654" fmla="*/ 1539404 h 6721509"/>
                <a:gd name="connsiteX655" fmla="*/ 3353064 w 7017334"/>
                <a:gd name="connsiteY655" fmla="*/ 1514235 h 6721509"/>
                <a:gd name="connsiteX656" fmla="*/ 3389036 w 7017334"/>
                <a:gd name="connsiteY656" fmla="*/ 1499335 h 6721509"/>
                <a:gd name="connsiteX657" fmla="*/ 3439908 w 7017334"/>
                <a:gd name="connsiteY657" fmla="*/ 1550207 h 6721509"/>
                <a:gd name="connsiteX658" fmla="*/ 3389036 w 7017334"/>
                <a:gd name="connsiteY658" fmla="*/ 1601078 h 6721509"/>
                <a:gd name="connsiteX659" fmla="*/ 3353064 w 7017334"/>
                <a:gd name="connsiteY659" fmla="*/ 1586179 h 6721509"/>
                <a:gd name="connsiteX660" fmla="*/ 3341675 w 7017334"/>
                <a:gd name="connsiteY660" fmla="*/ 1558685 h 6721509"/>
                <a:gd name="connsiteX661" fmla="*/ 2875195 w 7017334"/>
                <a:gd name="connsiteY661" fmla="*/ 1558685 h 6721509"/>
                <a:gd name="connsiteX662" fmla="*/ 2779732 w 7017334"/>
                <a:gd name="connsiteY662" fmla="*/ 1723960 h 6721509"/>
                <a:gd name="connsiteX663" fmla="*/ 2521409 w 7017334"/>
                <a:gd name="connsiteY663" fmla="*/ 1723960 h 6721509"/>
                <a:gd name="connsiteX664" fmla="*/ 2638149 w 7017334"/>
                <a:gd name="connsiteY664" fmla="*/ 1926173 h 6721509"/>
                <a:gd name="connsiteX665" fmla="*/ 2634200 w 7017334"/>
                <a:gd name="connsiteY665" fmla="*/ 1932793 h 6721509"/>
                <a:gd name="connsiteX666" fmla="*/ 2612017 w 7017334"/>
                <a:gd name="connsiteY666" fmla="*/ 1932792 h 6721509"/>
                <a:gd name="connsiteX667" fmla="*/ 2615849 w 7017334"/>
                <a:gd name="connsiteY667" fmla="*/ 1926172 h 6721509"/>
                <a:gd name="connsiteX668" fmla="*/ 2499119 w 7017334"/>
                <a:gd name="connsiteY668" fmla="*/ 1723960 h 6721509"/>
                <a:gd name="connsiteX669" fmla="*/ 2295053 w 7017334"/>
                <a:gd name="connsiteY669" fmla="*/ 1723960 h 6721509"/>
                <a:gd name="connsiteX670" fmla="*/ 2180496 w 7017334"/>
                <a:gd name="connsiteY670" fmla="*/ 1525584 h 6721509"/>
                <a:gd name="connsiteX671" fmla="*/ 1922106 w 7017334"/>
                <a:gd name="connsiteY671" fmla="*/ 1525584 h 6721509"/>
                <a:gd name="connsiteX672" fmla="*/ 1850419 w 7017334"/>
                <a:gd name="connsiteY672" fmla="*/ 1649734 h 6721509"/>
                <a:gd name="connsiteX673" fmla="*/ 2046035 w 7017334"/>
                <a:gd name="connsiteY673" fmla="*/ 1988543 h 6721509"/>
                <a:gd name="connsiteX674" fmla="*/ 1709328 w 7017334"/>
                <a:gd name="connsiteY674" fmla="*/ 2571714 h 6721509"/>
                <a:gd name="connsiteX675" fmla="*/ 1035911 w 7017334"/>
                <a:gd name="connsiteY675" fmla="*/ 2571714 h 6721509"/>
                <a:gd name="connsiteX676" fmla="*/ 935584 w 7017334"/>
                <a:gd name="connsiteY676" fmla="*/ 2397958 h 6721509"/>
                <a:gd name="connsiteX677" fmla="*/ 446002 w 7017334"/>
                <a:gd name="connsiteY677" fmla="*/ 2397958 h 6721509"/>
                <a:gd name="connsiteX678" fmla="*/ 91739 w 7017334"/>
                <a:gd name="connsiteY678" fmla="*/ 1784282 h 6721509"/>
                <a:gd name="connsiteX679" fmla="*/ 89846 w 7017334"/>
                <a:gd name="connsiteY679" fmla="*/ 1785556 h 6721509"/>
                <a:gd name="connsiteX680" fmla="*/ 64692 w 7017334"/>
                <a:gd name="connsiteY680" fmla="*/ 1790628 h 6721509"/>
                <a:gd name="connsiteX681" fmla="*/ 0 w 7017334"/>
                <a:gd name="connsiteY681" fmla="*/ 1725935 h 6721509"/>
                <a:gd name="connsiteX682" fmla="*/ 5083 w 7017334"/>
                <a:gd name="connsiteY682" fmla="*/ 1700753 h 6721509"/>
                <a:gd name="connsiteX683" fmla="*/ 82231 w 7017334"/>
                <a:gd name="connsiteY683" fmla="*/ 852980 h 6721509"/>
                <a:gd name="connsiteX684" fmla="*/ 435994 w 7017334"/>
                <a:gd name="connsiteY684" fmla="*/ 240160 h 6721509"/>
                <a:gd name="connsiteX685" fmla="*/ 426936 w 7017334"/>
                <a:gd name="connsiteY685" fmla="*/ 234052 h 6721509"/>
                <a:gd name="connsiteX686" fmla="*/ 408021 w 7017334"/>
                <a:gd name="connsiteY686" fmla="*/ 188389 h 6721509"/>
                <a:gd name="connsiteX687" fmla="*/ 472598 w 7017334"/>
                <a:gd name="connsiteY687" fmla="*/ 123812 h 6721509"/>
                <a:gd name="connsiteX688" fmla="*/ 537176 w 7017334"/>
                <a:gd name="connsiteY688" fmla="*/ 188390 h 6721509"/>
                <a:gd name="connsiteX689" fmla="*/ 472599 w 7017334"/>
                <a:gd name="connsiteY689" fmla="*/ 252967 h 6721509"/>
                <a:gd name="connsiteX690" fmla="*/ 453062 w 7017334"/>
                <a:gd name="connsiteY690" fmla="*/ 249023 h 6721509"/>
                <a:gd name="connsiteX691" fmla="*/ 104416 w 7017334"/>
                <a:gd name="connsiteY691" fmla="*/ 852980 h 6721509"/>
                <a:gd name="connsiteX692" fmla="*/ 488628 w 7017334"/>
                <a:gd name="connsiteY692" fmla="*/ 1518499 h 6721509"/>
                <a:gd name="connsiteX693" fmla="*/ 1231732 w 7017334"/>
                <a:gd name="connsiteY693" fmla="*/ 1518499 h 6721509"/>
                <a:gd name="connsiteX694" fmla="*/ 1231733 w 7017334"/>
                <a:gd name="connsiteY694" fmla="*/ 1537779 h 6721509"/>
                <a:gd name="connsiteX695" fmla="*/ 477593 w 7017334"/>
                <a:gd name="connsiteY695" fmla="*/ 1537779 h 6721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</a:cxnLst>
              <a:rect l="l" t="t" r="r" b="b"/>
              <a:pathLst>
                <a:path w="7017334" h="6721509">
                  <a:moveTo>
                    <a:pt x="6612680" y="3928419"/>
                  </a:moveTo>
                  <a:lnTo>
                    <a:pt x="6621855" y="3928420"/>
                  </a:lnTo>
                  <a:lnTo>
                    <a:pt x="6623598" y="3931323"/>
                  </a:lnTo>
                  <a:lnTo>
                    <a:pt x="7017334" y="4613219"/>
                  </a:lnTo>
                  <a:lnTo>
                    <a:pt x="7015591" y="4616122"/>
                  </a:lnTo>
                  <a:lnTo>
                    <a:pt x="6661400" y="5229712"/>
                  </a:lnTo>
                  <a:lnTo>
                    <a:pt x="6664149" y="5231566"/>
                  </a:lnTo>
                  <a:cubicBezTo>
                    <a:pt x="6675836" y="5243252"/>
                    <a:pt x="6683064" y="5259396"/>
                    <a:pt x="6683064" y="5277229"/>
                  </a:cubicBezTo>
                  <a:cubicBezTo>
                    <a:pt x="6683064" y="5312894"/>
                    <a:pt x="6654151" y="5341807"/>
                    <a:pt x="6618487" y="5341807"/>
                  </a:cubicBezTo>
                  <a:cubicBezTo>
                    <a:pt x="6582822" y="5341807"/>
                    <a:pt x="6553909" y="5312894"/>
                    <a:pt x="6553909" y="5277229"/>
                  </a:cubicBezTo>
                  <a:cubicBezTo>
                    <a:pt x="6553909" y="5241563"/>
                    <a:pt x="6582822" y="5212652"/>
                    <a:pt x="6618486" y="5212651"/>
                  </a:cubicBezTo>
                  <a:cubicBezTo>
                    <a:pt x="6627402" y="5212651"/>
                    <a:pt x="6635897" y="5214458"/>
                    <a:pt x="6643622" y="5217726"/>
                  </a:cubicBezTo>
                  <a:lnTo>
                    <a:pt x="6645454" y="5218961"/>
                  </a:lnTo>
                  <a:lnTo>
                    <a:pt x="6995150" y="4613219"/>
                  </a:lnTo>
                  <a:lnTo>
                    <a:pt x="6612680" y="3950720"/>
                  </a:lnTo>
                  <a:close/>
                  <a:moveTo>
                    <a:pt x="5523735" y="6358564"/>
                  </a:moveTo>
                  <a:cubicBezTo>
                    <a:pt x="5533514" y="6335327"/>
                    <a:pt x="5556477" y="6318993"/>
                    <a:pt x="5583274" y="6318946"/>
                  </a:cubicBezTo>
                  <a:cubicBezTo>
                    <a:pt x="5619003" y="6318882"/>
                    <a:pt x="5648020" y="6347794"/>
                    <a:pt x="5648083" y="6383523"/>
                  </a:cubicBezTo>
                  <a:cubicBezTo>
                    <a:pt x="5648083" y="6383600"/>
                    <a:pt x="5648084" y="6383678"/>
                    <a:pt x="5648084" y="6383755"/>
                  </a:cubicBezTo>
                  <a:cubicBezTo>
                    <a:pt x="5648020" y="6419394"/>
                    <a:pt x="5619145" y="6448269"/>
                    <a:pt x="5583506" y="6448333"/>
                  </a:cubicBezTo>
                  <a:cubicBezTo>
                    <a:pt x="5547777" y="6448396"/>
                    <a:pt x="5518761" y="6419484"/>
                    <a:pt x="5518697" y="6383755"/>
                  </a:cubicBezTo>
                  <a:cubicBezTo>
                    <a:pt x="5518681" y="6374823"/>
                    <a:pt x="5520476" y="6366310"/>
                    <a:pt x="5523735" y="6358564"/>
                  </a:cubicBezTo>
                  <a:close/>
                  <a:moveTo>
                    <a:pt x="5555631" y="4604045"/>
                  </a:moveTo>
                  <a:lnTo>
                    <a:pt x="5577815" y="4604044"/>
                  </a:lnTo>
                  <a:lnTo>
                    <a:pt x="5579557" y="4606948"/>
                  </a:lnTo>
                  <a:lnTo>
                    <a:pt x="5874104" y="5117296"/>
                  </a:lnTo>
                  <a:lnTo>
                    <a:pt x="6462734" y="5117296"/>
                  </a:lnTo>
                  <a:lnTo>
                    <a:pt x="6757050" y="4607530"/>
                  </a:lnTo>
                  <a:lnTo>
                    <a:pt x="6462735" y="4097762"/>
                  </a:lnTo>
                  <a:lnTo>
                    <a:pt x="5874221" y="4097762"/>
                  </a:lnTo>
                  <a:lnTo>
                    <a:pt x="5864929" y="4114604"/>
                  </a:lnTo>
                  <a:lnTo>
                    <a:pt x="5864812" y="4078598"/>
                  </a:lnTo>
                  <a:lnTo>
                    <a:pt x="6473886" y="4078599"/>
                  </a:lnTo>
                  <a:lnTo>
                    <a:pt x="6475511" y="4081502"/>
                  </a:lnTo>
                  <a:lnTo>
                    <a:pt x="6779234" y="4607530"/>
                  </a:lnTo>
                  <a:lnTo>
                    <a:pt x="6777608" y="4610433"/>
                  </a:lnTo>
                  <a:lnTo>
                    <a:pt x="6473886" y="5136460"/>
                  </a:lnTo>
                  <a:lnTo>
                    <a:pt x="5863072" y="5136460"/>
                  </a:lnTo>
                  <a:lnTo>
                    <a:pt x="5861328" y="5133556"/>
                  </a:lnTo>
                  <a:close/>
                  <a:moveTo>
                    <a:pt x="5057478" y="5480834"/>
                  </a:moveTo>
                  <a:cubicBezTo>
                    <a:pt x="5057478" y="5466529"/>
                    <a:pt x="5069075" y="5454933"/>
                    <a:pt x="5083380" y="5454933"/>
                  </a:cubicBezTo>
                  <a:cubicBezTo>
                    <a:pt x="5097684" y="5454933"/>
                    <a:pt x="5109280" y="5466529"/>
                    <a:pt x="5109280" y="5480834"/>
                  </a:cubicBezTo>
                  <a:lnTo>
                    <a:pt x="5103916" y="5493784"/>
                  </a:lnTo>
                  <a:lnTo>
                    <a:pt x="5424851" y="6049601"/>
                  </a:lnTo>
                  <a:lnTo>
                    <a:pt x="5422063" y="6054364"/>
                  </a:lnTo>
                  <a:lnTo>
                    <a:pt x="5101748" y="6609271"/>
                  </a:lnTo>
                  <a:lnTo>
                    <a:pt x="5104305" y="6610989"/>
                  </a:lnTo>
                  <a:cubicBezTo>
                    <a:pt x="5116033" y="6622675"/>
                    <a:pt x="5123303" y="6638835"/>
                    <a:pt x="5123335" y="6656700"/>
                  </a:cubicBezTo>
                  <a:cubicBezTo>
                    <a:pt x="5123335" y="6656776"/>
                    <a:pt x="5123335" y="6656855"/>
                    <a:pt x="5123335" y="6656931"/>
                  </a:cubicBezTo>
                  <a:cubicBezTo>
                    <a:pt x="5123272" y="6692571"/>
                    <a:pt x="5094397" y="6721446"/>
                    <a:pt x="5058757" y="6721509"/>
                  </a:cubicBezTo>
                  <a:cubicBezTo>
                    <a:pt x="5023028" y="6721572"/>
                    <a:pt x="4994013" y="6692661"/>
                    <a:pt x="4993948" y="6656931"/>
                  </a:cubicBezTo>
                  <a:cubicBezTo>
                    <a:pt x="4993883" y="6621202"/>
                    <a:pt x="5022797" y="6592185"/>
                    <a:pt x="5058526" y="6592122"/>
                  </a:cubicBezTo>
                  <a:cubicBezTo>
                    <a:pt x="5067458" y="6592106"/>
                    <a:pt x="5075971" y="6593901"/>
                    <a:pt x="5083717" y="6597161"/>
                  </a:cubicBezTo>
                  <a:lnTo>
                    <a:pt x="5085764" y="6598536"/>
                  </a:lnTo>
                  <a:lnTo>
                    <a:pt x="5402666" y="6049601"/>
                  </a:lnTo>
                  <a:lnTo>
                    <a:pt x="5088124" y="5504770"/>
                  </a:lnTo>
                  <a:lnTo>
                    <a:pt x="5083379" y="5506735"/>
                  </a:lnTo>
                  <a:cubicBezTo>
                    <a:pt x="5069075" y="5506735"/>
                    <a:pt x="5057479" y="5495138"/>
                    <a:pt x="5057478" y="5480834"/>
                  </a:cubicBezTo>
                  <a:close/>
                  <a:moveTo>
                    <a:pt x="5052717" y="5341922"/>
                  </a:moveTo>
                  <a:cubicBezTo>
                    <a:pt x="5052717" y="5327617"/>
                    <a:pt x="5064314" y="5316021"/>
                    <a:pt x="5078619" y="5316021"/>
                  </a:cubicBezTo>
                  <a:cubicBezTo>
                    <a:pt x="5092923" y="5316021"/>
                    <a:pt x="5104519" y="5327617"/>
                    <a:pt x="5104519" y="5341922"/>
                  </a:cubicBezTo>
                  <a:cubicBezTo>
                    <a:pt x="5104520" y="5356227"/>
                    <a:pt x="5092923" y="5367823"/>
                    <a:pt x="5078618" y="5367823"/>
                  </a:cubicBezTo>
                  <a:cubicBezTo>
                    <a:pt x="5064314" y="5367823"/>
                    <a:pt x="5052718" y="5356226"/>
                    <a:pt x="5052717" y="5341922"/>
                  </a:cubicBezTo>
                  <a:close/>
                  <a:moveTo>
                    <a:pt x="4842259" y="5567943"/>
                  </a:moveTo>
                  <a:lnTo>
                    <a:pt x="5126586" y="5075598"/>
                  </a:lnTo>
                  <a:lnTo>
                    <a:pt x="5642276" y="5075598"/>
                  </a:lnTo>
                  <a:lnTo>
                    <a:pt x="5642276" y="5094762"/>
                  </a:lnTo>
                  <a:lnTo>
                    <a:pt x="5137620" y="5094762"/>
                  </a:lnTo>
                  <a:lnTo>
                    <a:pt x="4864443" y="5567943"/>
                  </a:lnTo>
                  <a:lnTo>
                    <a:pt x="5128560" y="6025560"/>
                  </a:lnTo>
                  <a:lnTo>
                    <a:pt x="5128560" y="6040774"/>
                  </a:lnTo>
                  <a:lnTo>
                    <a:pt x="5115204" y="6040775"/>
                  </a:lnTo>
                  <a:lnTo>
                    <a:pt x="5113462" y="6037871"/>
                  </a:lnTo>
                  <a:close/>
                  <a:moveTo>
                    <a:pt x="4620189" y="5568060"/>
                  </a:moveTo>
                  <a:lnTo>
                    <a:pt x="4621815" y="5565041"/>
                  </a:lnTo>
                  <a:lnTo>
                    <a:pt x="4959963" y="4979385"/>
                  </a:lnTo>
                  <a:lnTo>
                    <a:pt x="4959140" y="4979045"/>
                  </a:lnTo>
                  <a:cubicBezTo>
                    <a:pt x="4954453" y="4974357"/>
                    <a:pt x="4951554" y="4967882"/>
                    <a:pt x="4951553" y="4960730"/>
                  </a:cubicBezTo>
                  <a:cubicBezTo>
                    <a:pt x="4951553" y="4946425"/>
                    <a:pt x="4963150" y="4934828"/>
                    <a:pt x="4977455" y="4934829"/>
                  </a:cubicBezTo>
                  <a:cubicBezTo>
                    <a:pt x="4991759" y="4934829"/>
                    <a:pt x="5003356" y="4946425"/>
                    <a:pt x="5003356" y="4960729"/>
                  </a:cubicBezTo>
                  <a:cubicBezTo>
                    <a:pt x="5003356" y="4967882"/>
                    <a:pt x="5000457" y="4974357"/>
                    <a:pt x="4995770" y="4979044"/>
                  </a:cubicBezTo>
                  <a:lnTo>
                    <a:pt x="4978271" y="4986293"/>
                  </a:lnTo>
                  <a:lnTo>
                    <a:pt x="4642373" y="5567944"/>
                  </a:lnTo>
                  <a:lnTo>
                    <a:pt x="4935344" y="6075515"/>
                  </a:lnTo>
                  <a:lnTo>
                    <a:pt x="4959568" y="6070624"/>
                  </a:lnTo>
                  <a:cubicBezTo>
                    <a:pt x="4995233" y="6070624"/>
                    <a:pt x="5024146" y="6099537"/>
                    <a:pt x="5024146" y="6135201"/>
                  </a:cubicBezTo>
                  <a:cubicBezTo>
                    <a:pt x="5024146" y="6170866"/>
                    <a:pt x="4995233" y="6199779"/>
                    <a:pt x="4959568" y="6199779"/>
                  </a:cubicBezTo>
                  <a:cubicBezTo>
                    <a:pt x="4923903" y="6199779"/>
                    <a:pt x="4894991" y="6170866"/>
                    <a:pt x="4894991" y="6135201"/>
                  </a:cubicBezTo>
                  <a:cubicBezTo>
                    <a:pt x="4894991" y="6117369"/>
                    <a:pt x="4902219" y="6101225"/>
                    <a:pt x="4913905" y="6089538"/>
                  </a:cubicBezTo>
                  <a:lnTo>
                    <a:pt x="4919224" y="6085952"/>
                  </a:lnTo>
                  <a:close/>
                  <a:moveTo>
                    <a:pt x="4893480" y="3806583"/>
                  </a:moveTo>
                  <a:lnTo>
                    <a:pt x="5155320" y="3353102"/>
                  </a:lnTo>
                  <a:lnTo>
                    <a:pt x="5154499" y="3352762"/>
                  </a:lnTo>
                  <a:cubicBezTo>
                    <a:pt x="5149812" y="3348075"/>
                    <a:pt x="5146912" y="3341599"/>
                    <a:pt x="5146912" y="3334447"/>
                  </a:cubicBezTo>
                  <a:cubicBezTo>
                    <a:pt x="5146912" y="3320142"/>
                    <a:pt x="5158509" y="3308546"/>
                    <a:pt x="5172814" y="3308546"/>
                  </a:cubicBezTo>
                  <a:cubicBezTo>
                    <a:pt x="5187118" y="3308546"/>
                    <a:pt x="5198715" y="3320142"/>
                    <a:pt x="5198715" y="3334447"/>
                  </a:cubicBezTo>
                  <a:cubicBezTo>
                    <a:pt x="5198715" y="3341599"/>
                    <a:pt x="5195816" y="3348075"/>
                    <a:pt x="5191129" y="3352762"/>
                  </a:cubicBezTo>
                  <a:lnTo>
                    <a:pt x="5173479" y="3360073"/>
                  </a:lnTo>
                  <a:lnTo>
                    <a:pt x="4915664" y="3806583"/>
                  </a:lnTo>
                  <a:lnTo>
                    <a:pt x="5184311" y="4271865"/>
                  </a:lnTo>
                  <a:lnTo>
                    <a:pt x="5178620" y="4272214"/>
                  </a:lnTo>
                  <a:lnTo>
                    <a:pt x="5178620" y="4278020"/>
                  </a:lnTo>
                  <a:lnTo>
                    <a:pt x="5165612" y="4278020"/>
                  </a:lnTo>
                  <a:lnTo>
                    <a:pt x="5163985" y="4275117"/>
                  </a:lnTo>
                  <a:close/>
                  <a:moveTo>
                    <a:pt x="4584796" y="4457933"/>
                  </a:moveTo>
                  <a:lnTo>
                    <a:pt x="4688250" y="4637146"/>
                  </a:lnTo>
                  <a:lnTo>
                    <a:pt x="4870248" y="4637146"/>
                  </a:lnTo>
                  <a:lnTo>
                    <a:pt x="4766764" y="4457933"/>
                  </a:lnTo>
                  <a:close/>
                  <a:moveTo>
                    <a:pt x="4548525" y="4074068"/>
                  </a:moveTo>
                  <a:cubicBezTo>
                    <a:pt x="4548525" y="4059763"/>
                    <a:pt x="4560122" y="4048167"/>
                    <a:pt x="4574427" y="4048167"/>
                  </a:cubicBezTo>
                  <a:cubicBezTo>
                    <a:pt x="4588731" y="4048167"/>
                    <a:pt x="4600328" y="4059763"/>
                    <a:pt x="4600328" y="4074068"/>
                  </a:cubicBezTo>
                  <a:cubicBezTo>
                    <a:pt x="4600328" y="4088373"/>
                    <a:pt x="4588731" y="4099969"/>
                    <a:pt x="4574427" y="4099969"/>
                  </a:cubicBezTo>
                  <a:cubicBezTo>
                    <a:pt x="4560122" y="4099969"/>
                    <a:pt x="4548526" y="4088373"/>
                    <a:pt x="4548525" y="4074068"/>
                  </a:cubicBezTo>
                  <a:close/>
                  <a:moveTo>
                    <a:pt x="3972137" y="5328148"/>
                  </a:moveTo>
                  <a:cubicBezTo>
                    <a:pt x="3978777" y="5312331"/>
                    <a:pt x="3994393" y="5301204"/>
                    <a:pt x="4012626" y="5301156"/>
                  </a:cubicBezTo>
                  <a:cubicBezTo>
                    <a:pt x="4036937" y="5301092"/>
                    <a:pt x="4056697" y="5320747"/>
                    <a:pt x="4056762" y="5345059"/>
                  </a:cubicBezTo>
                  <a:cubicBezTo>
                    <a:pt x="4056762" y="5345136"/>
                    <a:pt x="4056762" y="5345213"/>
                    <a:pt x="4056762" y="5345291"/>
                  </a:cubicBezTo>
                  <a:cubicBezTo>
                    <a:pt x="4056697" y="5369511"/>
                    <a:pt x="4037079" y="5389130"/>
                    <a:pt x="4012858" y="5389194"/>
                  </a:cubicBezTo>
                  <a:lnTo>
                    <a:pt x="4012858" y="5389195"/>
                  </a:lnTo>
                  <a:cubicBezTo>
                    <a:pt x="3988547" y="5389258"/>
                    <a:pt x="3968787" y="5369602"/>
                    <a:pt x="3968722" y="5345291"/>
                  </a:cubicBezTo>
                  <a:cubicBezTo>
                    <a:pt x="3968707" y="5339213"/>
                    <a:pt x="3969923" y="5333420"/>
                    <a:pt x="3972137" y="5328148"/>
                  </a:cubicBezTo>
                  <a:close/>
                  <a:moveTo>
                    <a:pt x="4123197" y="2958365"/>
                  </a:moveTo>
                  <a:cubicBezTo>
                    <a:pt x="4123134" y="2944060"/>
                    <a:pt x="4134678" y="2932412"/>
                    <a:pt x="4148981" y="2932347"/>
                  </a:cubicBezTo>
                  <a:cubicBezTo>
                    <a:pt x="4163286" y="2932284"/>
                    <a:pt x="4174935" y="2943828"/>
                    <a:pt x="4174999" y="2958131"/>
                  </a:cubicBezTo>
                  <a:cubicBezTo>
                    <a:pt x="4174998" y="2958170"/>
                    <a:pt x="4175000" y="2958210"/>
                    <a:pt x="4175000" y="2958248"/>
                  </a:cubicBezTo>
                  <a:cubicBezTo>
                    <a:pt x="4175000" y="2972507"/>
                    <a:pt x="4163474" y="2984085"/>
                    <a:pt x="4149215" y="2984149"/>
                  </a:cubicBezTo>
                  <a:cubicBezTo>
                    <a:pt x="4134910" y="2984213"/>
                    <a:pt x="4123262" y="2972669"/>
                    <a:pt x="4123197" y="2958365"/>
                  </a:cubicBezTo>
                  <a:close/>
                  <a:moveTo>
                    <a:pt x="3727461" y="4217447"/>
                  </a:moveTo>
                  <a:cubicBezTo>
                    <a:pt x="3734144" y="4201648"/>
                    <a:pt x="3749788" y="4190562"/>
                    <a:pt x="3768022" y="4190563"/>
                  </a:cubicBezTo>
                  <a:cubicBezTo>
                    <a:pt x="3792332" y="4190563"/>
                    <a:pt x="3812041" y="4210270"/>
                    <a:pt x="3812041" y="4234582"/>
                  </a:cubicBezTo>
                  <a:cubicBezTo>
                    <a:pt x="3812041" y="4258893"/>
                    <a:pt x="3792333" y="4278602"/>
                    <a:pt x="3768021" y="4278602"/>
                  </a:cubicBezTo>
                  <a:cubicBezTo>
                    <a:pt x="3743710" y="4278602"/>
                    <a:pt x="3724002" y="4258893"/>
                    <a:pt x="3724002" y="4234582"/>
                  </a:cubicBezTo>
                  <a:cubicBezTo>
                    <a:pt x="3724002" y="4228504"/>
                    <a:pt x="3725234" y="4222714"/>
                    <a:pt x="3727461" y="4217447"/>
                  </a:cubicBezTo>
                  <a:close/>
                  <a:moveTo>
                    <a:pt x="3256396" y="5966325"/>
                  </a:moveTo>
                  <a:lnTo>
                    <a:pt x="3498793" y="5546571"/>
                  </a:lnTo>
                  <a:lnTo>
                    <a:pt x="3983588" y="5546572"/>
                  </a:lnTo>
                  <a:lnTo>
                    <a:pt x="3985215" y="5549475"/>
                  </a:lnTo>
                  <a:lnTo>
                    <a:pt x="4227380" y="5968764"/>
                  </a:lnTo>
                  <a:lnTo>
                    <a:pt x="4205196" y="5968764"/>
                  </a:lnTo>
                  <a:lnTo>
                    <a:pt x="4203454" y="5965861"/>
                  </a:lnTo>
                  <a:lnTo>
                    <a:pt x="3972439" y="5565735"/>
                  </a:lnTo>
                  <a:lnTo>
                    <a:pt x="3509944" y="5565735"/>
                  </a:lnTo>
                  <a:lnTo>
                    <a:pt x="3278580" y="5966325"/>
                  </a:lnTo>
                  <a:lnTo>
                    <a:pt x="3512731" y="6371676"/>
                  </a:lnTo>
                  <a:lnTo>
                    <a:pt x="3490431" y="6371675"/>
                  </a:lnTo>
                  <a:lnTo>
                    <a:pt x="3488804" y="6368772"/>
                  </a:lnTo>
                  <a:close/>
                  <a:moveTo>
                    <a:pt x="3231703" y="5718051"/>
                  </a:moveTo>
                  <a:cubicBezTo>
                    <a:pt x="3238344" y="5702235"/>
                    <a:pt x="3253959" y="5691107"/>
                    <a:pt x="3272192" y="5691059"/>
                  </a:cubicBezTo>
                  <a:cubicBezTo>
                    <a:pt x="3296503" y="5690995"/>
                    <a:pt x="3316263" y="5710650"/>
                    <a:pt x="3316328" y="5734962"/>
                  </a:cubicBezTo>
                  <a:cubicBezTo>
                    <a:pt x="3316327" y="5735000"/>
                    <a:pt x="3316328" y="5735039"/>
                    <a:pt x="3316328" y="5735078"/>
                  </a:cubicBezTo>
                  <a:cubicBezTo>
                    <a:pt x="3316328" y="5759344"/>
                    <a:pt x="3296690" y="5779034"/>
                    <a:pt x="3272424" y="5779098"/>
                  </a:cubicBezTo>
                  <a:cubicBezTo>
                    <a:pt x="3248113" y="5779161"/>
                    <a:pt x="3228353" y="5759505"/>
                    <a:pt x="3228288" y="5735194"/>
                  </a:cubicBezTo>
                  <a:cubicBezTo>
                    <a:pt x="3228273" y="5729117"/>
                    <a:pt x="3229489" y="5723323"/>
                    <a:pt x="3231703" y="5718051"/>
                  </a:cubicBezTo>
                  <a:close/>
                  <a:moveTo>
                    <a:pt x="4230515" y="996073"/>
                  </a:moveTo>
                  <a:lnTo>
                    <a:pt x="4239691" y="996072"/>
                  </a:lnTo>
                  <a:lnTo>
                    <a:pt x="4241550" y="998976"/>
                  </a:lnTo>
                  <a:lnTo>
                    <a:pt x="4635170" y="1680871"/>
                  </a:lnTo>
                  <a:lnTo>
                    <a:pt x="4279242" y="2297366"/>
                  </a:lnTo>
                  <a:lnTo>
                    <a:pt x="4281987" y="2299217"/>
                  </a:lnTo>
                  <a:cubicBezTo>
                    <a:pt x="4293673" y="2310903"/>
                    <a:pt x="4300901" y="2327047"/>
                    <a:pt x="4300901" y="2344880"/>
                  </a:cubicBezTo>
                  <a:cubicBezTo>
                    <a:pt x="4300901" y="2380545"/>
                    <a:pt x="4271989" y="2409458"/>
                    <a:pt x="4236324" y="2409458"/>
                  </a:cubicBezTo>
                  <a:cubicBezTo>
                    <a:pt x="4200658" y="2409458"/>
                    <a:pt x="4171747" y="2380545"/>
                    <a:pt x="4171747" y="2344880"/>
                  </a:cubicBezTo>
                  <a:cubicBezTo>
                    <a:pt x="4171746" y="2309214"/>
                    <a:pt x="4200658" y="2280303"/>
                    <a:pt x="4236324" y="2280303"/>
                  </a:cubicBezTo>
                  <a:cubicBezTo>
                    <a:pt x="4245240" y="2280302"/>
                    <a:pt x="4253734" y="2282110"/>
                    <a:pt x="4261460" y="2285378"/>
                  </a:cubicBezTo>
                  <a:lnTo>
                    <a:pt x="4263291" y="2286612"/>
                  </a:lnTo>
                  <a:lnTo>
                    <a:pt x="4612986" y="1680871"/>
                  </a:lnTo>
                  <a:lnTo>
                    <a:pt x="4230516" y="1018373"/>
                  </a:lnTo>
                  <a:close/>
                  <a:moveTo>
                    <a:pt x="3633148" y="3465831"/>
                  </a:moveTo>
                  <a:cubicBezTo>
                    <a:pt x="3642969" y="3442612"/>
                    <a:pt x="3665961" y="3426319"/>
                    <a:pt x="3692758" y="3426319"/>
                  </a:cubicBezTo>
                  <a:cubicBezTo>
                    <a:pt x="3728487" y="3426319"/>
                    <a:pt x="3757453" y="3455284"/>
                    <a:pt x="3757453" y="3491013"/>
                  </a:cubicBezTo>
                  <a:cubicBezTo>
                    <a:pt x="3757388" y="3526717"/>
                    <a:pt x="3728462" y="3555643"/>
                    <a:pt x="3692758" y="3555707"/>
                  </a:cubicBezTo>
                  <a:cubicBezTo>
                    <a:pt x="3657029" y="3555707"/>
                    <a:pt x="3628065" y="3526742"/>
                    <a:pt x="3628064" y="3491013"/>
                  </a:cubicBezTo>
                  <a:cubicBezTo>
                    <a:pt x="3628064" y="3482080"/>
                    <a:pt x="3629875" y="3473571"/>
                    <a:pt x="3633148" y="3465831"/>
                  </a:cubicBezTo>
                  <a:close/>
                  <a:moveTo>
                    <a:pt x="3460629" y="4162502"/>
                  </a:moveTo>
                  <a:cubicBezTo>
                    <a:pt x="3467269" y="4146685"/>
                    <a:pt x="3482884" y="4135558"/>
                    <a:pt x="3501118" y="4135510"/>
                  </a:cubicBezTo>
                  <a:cubicBezTo>
                    <a:pt x="3525429" y="4135446"/>
                    <a:pt x="3545189" y="4155101"/>
                    <a:pt x="3545254" y="4179413"/>
                  </a:cubicBezTo>
                  <a:cubicBezTo>
                    <a:pt x="3545254" y="4179490"/>
                    <a:pt x="3545254" y="4179567"/>
                    <a:pt x="3545254" y="4179645"/>
                  </a:cubicBezTo>
                  <a:lnTo>
                    <a:pt x="3533315" y="4208360"/>
                  </a:lnTo>
                  <a:lnTo>
                    <a:pt x="3785560" y="4645160"/>
                  </a:lnTo>
                  <a:lnTo>
                    <a:pt x="3540479" y="5069615"/>
                  </a:lnTo>
                  <a:lnTo>
                    <a:pt x="3543064" y="5071351"/>
                  </a:lnTo>
                  <a:cubicBezTo>
                    <a:pt x="3554792" y="5083038"/>
                    <a:pt x="3562062" y="5099198"/>
                    <a:pt x="3562093" y="5117063"/>
                  </a:cubicBezTo>
                  <a:cubicBezTo>
                    <a:pt x="3562093" y="5117140"/>
                    <a:pt x="3562093" y="5117218"/>
                    <a:pt x="3562093" y="5117294"/>
                  </a:cubicBezTo>
                  <a:cubicBezTo>
                    <a:pt x="3562030" y="5152934"/>
                    <a:pt x="3533155" y="5181809"/>
                    <a:pt x="3497516" y="5181872"/>
                  </a:cubicBezTo>
                  <a:cubicBezTo>
                    <a:pt x="3461787" y="5181937"/>
                    <a:pt x="3432771" y="5153025"/>
                    <a:pt x="3432707" y="5117294"/>
                  </a:cubicBezTo>
                  <a:cubicBezTo>
                    <a:pt x="3432642" y="5081565"/>
                    <a:pt x="3461555" y="5052550"/>
                    <a:pt x="3497284" y="5052485"/>
                  </a:cubicBezTo>
                  <a:cubicBezTo>
                    <a:pt x="3506217" y="5052469"/>
                    <a:pt x="3514729" y="5054264"/>
                    <a:pt x="3522475" y="5057523"/>
                  </a:cubicBezTo>
                  <a:lnTo>
                    <a:pt x="3524494" y="5058879"/>
                  </a:lnTo>
                  <a:lnTo>
                    <a:pt x="3763376" y="4645160"/>
                  </a:lnTo>
                  <a:lnTo>
                    <a:pt x="3516347" y="4217313"/>
                  </a:lnTo>
                  <a:lnTo>
                    <a:pt x="3501350" y="4223548"/>
                  </a:lnTo>
                  <a:lnTo>
                    <a:pt x="3501350" y="4223549"/>
                  </a:lnTo>
                  <a:cubicBezTo>
                    <a:pt x="3477039" y="4223612"/>
                    <a:pt x="3457279" y="4203956"/>
                    <a:pt x="3457214" y="4179645"/>
                  </a:cubicBezTo>
                  <a:cubicBezTo>
                    <a:pt x="3457198" y="4173567"/>
                    <a:pt x="3458415" y="4167774"/>
                    <a:pt x="3460629" y="4162502"/>
                  </a:cubicBezTo>
                  <a:close/>
                  <a:moveTo>
                    <a:pt x="3141572" y="3426215"/>
                  </a:moveTo>
                  <a:cubicBezTo>
                    <a:pt x="3151351" y="3402978"/>
                    <a:pt x="3174314" y="3386645"/>
                    <a:pt x="3201111" y="3386596"/>
                  </a:cubicBezTo>
                  <a:cubicBezTo>
                    <a:pt x="3236840" y="3386532"/>
                    <a:pt x="3265857" y="3415445"/>
                    <a:pt x="3265920" y="3451174"/>
                  </a:cubicBezTo>
                  <a:cubicBezTo>
                    <a:pt x="3265920" y="3451251"/>
                    <a:pt x="3265920" y="3451329"/>
                    <a:pt x="3265920" y="3451406"/>
                  </a:cubicBezTo>
                  <a:cubicBezTo>
                    <a:pt x="3265857" y="3487045"/>
                    <a:pt x="3236982" y="3515920"/>
                    <a:pt x="3201342" y="3515983"/>
                  </a:cubicBezTo>
                  <a:cubicBezTo>
                    <a:pt x="3165613" y="3516048"/>
                    <a:pt x="3136598" y="3487136"/>
                    <a:pt x="3136533" y="3451406"/>
                  </a:cubicBezTo>
                  <a:cubicBezTo>
                    <a:pt x="3136517" y="3442473"/>
                    <a:pt x="3138312" y="3433961"/>
                    <a:pt x="3141572" y="3426215"/>
                  </a:cubicBezTo>
                  <a:close/>
                  <a:moveTo>
                    <a:pt x="2997820" y="3342098"/>
                  </a:moveTo>
                  <a:cubicBezTo>
                    <a:pt x="3004485" y="3326341"/>
                    <a:pt x="3020088" y="3315284"/>
                    <a:pt x="3038272" y="3315284"/>
                  </a:cubicBezTo>
                  <a:cubicBezTo>
                    <a:pt x="3050396" y="3315284"/>
                    <a:pt x="3061372" y="3320198"/>
                    <a:pt x="3069317" y="3328143"/>
                  </a:cubicBezTo>
                  <a:lnTo>
                    <a:pt x="3077990" y="3349082"/>
                  </a:lnTo>
                  <a:lnTo>
                    <a:pt x="3523881" y="3349081"/>
                  </a:lnTo>
                  <a:lnTo>
                    <a:pt x="3754082" y="2950351"/>
                  </a:lnTo>
                  <a:lnTo>
                    <a:pt x="3754083" y="2969748"/>
                  </a:lnTo>
                  <a:lnTo>
                    <a:pt x="3765117" y="2969748"/>
                  </a:lnTo>
                  <a:lnTo>
                    <a:pt x="3535031" y="3368245"/>
                  </a:lnTo>
                  <a:lnTo>
                    <a:pt x="3078424" y="3368245"/>
                  </a:lnTo>
                  <a:lnTo>
                    <a:pt x="3069317" y="3390232"/>
                  </a:lnTo>
                  <a:cubicBezTo>
                    <a:pt x="3061372" y="3398176"/>
                    <a:pt x="3050396" y="3403090"/>
                    <a:pt x="3038272" y="3403090"/>
                  </a:cubicBezTo>
                  <a:cubicBezTo>
                    <a:pt x="3014026" y="3403090"/>
                    <a:pt x="2994370" y="3383434"/>
                    <a:pt x="2994370" y="3359187"/>
                  </a:cubicBezTo>
                  <a:cubicBezTo>
                    <a:pt x="2994370" y="3353125"/>
                    <a:pt x="2995598" y="3347351"/>
                    <a:pt x="2997820" y="3342098"/>
                  </a:cubicBezTo>
                  <a:close/>
                  <a:moveTo>
                    <a:pt x="2708616" y="3949544"/>
                  </a:moveTo>
                  <a:cubicBezTo>
                    <a:pt x="2715280" y="3933786"/>
                    <a:pt x="2730883" y="3922730"/>
                    <a:pt x="2749068" y="3922730"/>
                  </a:cubicBezTo>
                  <a:lnTo>
                    <a:pt x="2765733" y="3926094"/>
                  </a:lnTo>
                  <a:lnTo>
                    <a:pt x="2962313" y="3585556"/>
                  </a:lnTo>
                  <a:lnTo>
                    <a:pt x="3402393" y="3585556"/>
                  </a:lnTo>
                  <a:lnTo>
                    <a:pt x="3404018" y="3588459"/>
                  </a:lnTo>
                  <a:lnTo>
                    <a:pt x="3523464" y="3795433"/>
                  </a:lnTo>
                  <a:lnTo>
                    <a:pt x="4001940" y="3795433"/>
                  </a:lnTo>
                  <a:lnTo>
                    <a:pt x="4003567" y="3798336"/>
                  </a:lnTo>
                  <a:lnTo>
                    <a:pt x="4244338" y="4215187"/>
                  </a:lnTo>
                  <a:lnTo>
                    <a:pt x="4240389" y="4221923"/>
                  </a:lnTo>
                  <a:lnTo>
                    <a:pt x="4218205" y="4221923"/>
                  </a:lnTo>
                  <a:lnTo>
                    <a:pt x="4222038" y="4215187"/>
                  </a:lnTo>
                  <a:lnTo>
                    <a:pt x="3990790" y="3814596"/>
                  </a:lnTo>
                  <a:lnTo>
                    <a:pt x="3534524" y="3814597"/>
                  </a:lnTo>
                  <a:lnTo>
                    <a:pt x="3611340" y="3947701"/>
                  </a:lnTo>
                  <a:lnTo>
                    <a:pt x="3589156" y="3947701"/>
                  </a:lnTo>
                  <a:lnTo>
                    <a:pt x="3587530" y="3944797"/>
                  </a:lnTo>
                  <a:lnTo>
                    <a:pt x="3520325" y="3828402"/>
                  </a:lnTo>
                  <a:lnTo>
                    <a:pt x="3313636" y="4186450"/>
                  </a:lnTo>
                  <a:lnTo>
                    <a:pt x="3325969" y="4216000"/>
                  </a:lnTo>
                  <a:cubicBezTo>
                    <a:pt x="3325968" y="4216038"/>
                    <a:pt x="3325968" y="4216077"/>
                    <a:pt x="3325968" y="4216116"/>
                  </a:cubicBezTo>
                  <a:cubicBezTo>
                    <a:pt x="3325968" y="4240381"/>
                    <a:pt x="3306330" y="4260071"/>
                    <a:pt x="3282064" y="4260136"/>
                  </a:cubicBezTo>
                  <a:cubicBezTo>
                    <a:pt x="3257754" y="4260199"/>
                    <a:pt x="3237994" y="4240543"/>
                    <a:pt x="3237929" y="4216232"/>
                  </a:cubicBezTo>
                  <a:cubicBezTo>
                    <a:pt x="3237865" y="4191921"/>
                    <a:pt x="3257521" y="4172161"/>
                    <a:pt x="3281833" y="4172096"/>
                  </a:cubicBezTo>
                  <a:lnTo>
                    <a:pt x="3297849" y="4175286"/>
                  </a:lnTo>
                  <a:lnTo>
                    <a:pt x="3509218" y="3809165"/>
                  </a:lnTo>
                  <a:lnTo>
                    <a:pt x="3391243" y="3604837"/>
                  </a:lnTo>
                  <a:lnTo>
                    <a:pt x="2973463" y="3604837"/>
                  </a:lnTo>
                  <a:lnTo>
                    <a:pt x="2781087" y="3937940"/>
                  </a:lnTo>
                  <a:lnTo>
                    <a:pt x="2792972" y="3966632"/>
                  </a:lnTo>
                  <a:cubicBezTo>
                    <a:pt x="2792908" y="3990854"/>
                    <a:pt x="2773290" y="4010472"/>
                    <a:pt x="2749068" y="4010536"/>
                  </a:cubicBezTo>
                  <a:cubicBezTo>
                    <a:pt x="2724822" y="4010536"/>
                    <a:pt x="2705166" y="3990880"/>
                    <a:pt x="2705166" y="3966632"/>
                  </a:cubicBezTo>
                  <a:cubicBezTo>
                    <a:pt x="2705166" y="3960571"/>
                    <a:pt x="2706394" y="3954796"/>
                    <a:pt x="2708616" y="3949544"/>
                  </a:cubicBezTo>
                  <a:close/>
                  <a:moveTo>
                    <a:pt x="3173468" y="1671695"/>
                  </a:moveTo>
                  <a:lnTo>
                    <a:pt x="3195653" y="1671695"/>
                  </a:lnTo>
                  <a:lnTo>
                    <a:pt x="3197394" y="1674599"/>
                  </a:lnTo>
                  <a:lnTo>
                    <a:pt x="3491942" y="2184947"/>
                  </a:lnTo>
                  <a:lnTo>
                    <a:pt x="4080573" y="2184947"/>
                  </a:lnTo>
                  <a:lnTo>
                    <a:pt x="4374887" y="1675180"/>
                  </a:lnTo>
                  <a:lnTo>
                    <a:pt x="4080573" y="1165413"/>
                  </a:lnTo>
                  <a:lnTo>
                    <a:pt x="3491942" y="1165413"/>
                  </a:lnTo>
                  <a:lnTo>
                    <a:pt x="3482882" y="1180512"/>
                  </a:lnTo>
                  <a:lnTo>
                    <a:pt x="3482650" y="1146133"/>
                  </a:lnTo>
                  <a:lnTo>
                    <a:pt x="4091723" y="1146133"/>
                  </a:lnTo>
                  <a:lnTo>
                    <a:pt x="4093349" y="1149036"/>
                  </a:lnTo>
                  <a:lnTo>
                    <a:pt x="4397071" y="1675180"/>
                  </a:lnTo>
                  <a:lnTo>
                    <a:pt x="4091723" y="2204111"/>
                  </a:lnTo>
                  <a:lnTo>
                    <a:pt x="3480908" y="2204111"/>
                  </a:lnTo>
                  <a:lnTo>
                    <a:pt x="3479166" y="2201207"/>
                  </a:lnTo>
                  <a:close/>
                  <a:moveTo>
                    <a:pt x="2387085" y="4633209"/>
                  </a:moveTo>
                  <a:cubicBezTo>
                    <a:pt x="2396864" y="4609972"/>
                    <a:pt x="2419827" y="4593639"/>
                    <a:pt x="2446624" y="4593591"/>
                  </a:cubicBezTo>
                  <a:cubicBezTo>
                    <a:pt x="2482353" y="4593526"/>
                    <a:pt x="2511370" y="4622439"/>
                    <a:pt x="2511433" y="4658168"/>
                  </a:cubicBezTo>
                  <a:cubicBezTo>
                    <a:pt x="2511435" y="4658245"/>
                    <a:pt x="2511435" y="4658323"/>
                    <a:pt x="2511433" y="4658400"/>
                  </a:cubicBezTo>
                  <a:cubicBezTo>
                    <a:pt x="2511402" y="4676220"/>
                    <a:pt x="2504167" y="4692348"/>
                    <a:pt x="2492486" y="4704030"/>
                  </a:cubicBezTo>
                  <a:lnTo>
                    <a:pt x="2489760" y="4705869"/>
                  </a:lnTo>
                  <a:lnTo>
                    <a:pt x="2839198" y="5311142"/>
                  </a:lnTo>
                  <a:lnTo>
                    <a:pt x="3306636" y="5311142"/>
                  </a:lnTo>
                  <a:lnTo>
                    <a:pt x="3084034" y="4925538"/>
                  </a:lnTo>
                  <a:lnTo>
                    <a:pt x="3106335" y="4925538"/>
                  </a:lnTo>
                  <a:lnTo>
                    <a:pt x="3107960" y="4928442"/>
                  </a:lnTo>
                  <a:lnTo>
                    <a:pt x="3328906" y="5311142"/>
                  </a:lnTo>
                  <a:lnTo>
                    <a:pt x="3607738" y="5311142"/>
                  </a:lnTo>
                  <a:lnTo>
                    <a:pt x="3985667" y="4656596"/>
                  </a:lnTo>
                  <a:lnTo>
                    <a:pt x="3981266" y="4645973"/>
                  </a:lnTo>
                  <a:cubicBezTo>
                    <a:pt x="3981267" y="4631669"/>
                    <a:pt x="3992863" y="4620072"/>
                    <a:pt x="4007168" y="4620072"/>
                  </a:cubicBezTo>
                  <a:cubicBezTo>
                    <a:pt x="4021472" y="4620072"/>
                    <a:pt x="4033068" y="4631669"/>
                    <a:pt x="4033068" y="4645974"/>
                  </a:cubicBezTo>
                  <a:cubicBezTo>
                    <a:pt x="4033067" y="4646012"/>
                    <a:pt x="4033068" y="4646050"/>
                    <a:pt x="4033068" y="4646089"/>
                  </a:cubicBezTo>
                  <a:cubicBezTo>
                    <a:pt x="4033036" y="4653219"/>
                    <a:pt x="4030126" y="4659665"/>
                    <a:pt x="4025441" y="4664328"/>
                  </a:cubicBezTo>
                  <a:lnTo>
                    <a:pt x="4007167" y="4671873"/>
                  </a:lnTo>
                  <a:lnTo>
                    <a:pt x="4000598" y="4669152"/>
                  </a:lnTo>
                  <a:lnTo>
                    <a:pt x="3618773" y="5330306"/>
                  </a:lnTo>
                  <a:lnTo>
                    <a:pt x="3339970" y="5330307"/>
                  </a:lnTo>
                  <a:lnTo>
                    <a:pt x="3429221" y="5484900"/>
                  </a:lnTo>
                  <a:lnTo>
                    <a:pt x="4080339" y="5484900"/>
                  </a:lnTo>
                  <a:lnTo>
                    <a:pt x="4406013" y="4920893"/>
                  </a:lnTo>
                  <a:lnTo>
                    <a:pt x="4221487" y="4601293"/>
                  </a:lnTo>
                  <a:lnTo>
                    <a:pt x="4100468" y="4810873"/>
                  </a:lnTo>
                  <a:lnTo>
                    <a:pt x="4103006" y="4812577"/>
                  </a:lnTo>
                  <a:cubicBezTo>
                    <a:pt x="4114734" y="4824263"/>
                    <a:pt x="4122004" y="4840424"/>
                    <a:pt x="4122035" y="4858288"/>
                  </a:cubicBezTo>
                  <a:cubicBezTo>
                    <a:pt x="4122035" y="4858365"/>
                    <a:pt x="4122035" y="4858443"/>
                    <a:pt x="4122035" y="4858520"/>
                  </a:cubicBezTo>
                  <a:cubicBezTo>
                    <a:pt x="4121972" y="4894159"/>
                    <a:pt x="4093097" y="4923034"/>
                    <a:pt x="4057458" y="4923098"/>
                  </a:cubicBezTo>
                  <a:cubicBezTo>
                    <a:pt x="4021728" y="4923162"/>
                    <a:pt x="3992713" y="4894251"/>
                    <a:pt x="3992649" y="4858520"/>
                  </a:cubicBezTo>
                  <a:cubicBezTo>
                    <a:pt x="3992584" y="4822791"/>
                    <a:pt x="4021497" y="4793776"/>
                    <a:pt x="4057226" y="4793711"/>
                  </a:cubicBezTo>
                  <a:cubicBezTo>
                    <a:pt x="4066159" y="4793695"/>
                    <a:pt x="4074671" y="4795490"/>
                    <a:pt x="4082417" y="4798749"/>
                  </a:cubicBezTo>
                  <a:lnTo>
                    <a:pt x="4084485" y="4800138"/>
                  </a:lnTo>
                  <a:lnTo>
                    <a:pt x="4210366" y="4582032"/>
                  </a:lnTo>
                  <a:lnTo>
                    <a:pt x="4113426" y="4414131"/>
                  </a:lnTo>
                  <a:lnTo>
                    <a:pt x="4105542" y="4417397"/>
                  </a:lnTo>
                  <a:cubicBezTo>
                    <a:pt x="4105505" y="4417397"/>
                    <a:pt x="4105465" y="4417397"/>
                    <a:pt x="4105426" y="4417397"/>
                  </a:cubicBezTo>
                  <a:cubicBezTo>
                    <a:pt x="4081180" y="4417332"/>
                    <a:pt x="4061577" y="4397625"/>
                    <a:pt x="4061640" y="4373377"/>
                  </a:cubicBezTo>
                  <a:cubicBezTo>
                    <a:pt x="4061704" y="4349131"/>
                    <a:pt x="4081412" y="4329527"/>
                    <a:pt x="4105660" y="4329590"/>
                  </a:cubicBezTo>
                  <a:cubicBezTo>
                    <a:pt x="4129861" y="4329655"/>
                    <a:pt x="4149446" y="4349292"/>
                    <a:pt x="4149446" y="4373493"/>
                  </a:cubicBezTo>
                  <a:cubicBezTo>
                    <a:pt x="4149446" y="4385617"/>
                    <a:pt x="4144532" y="4396593"/>
                    <a:pt x="4136587" y="4404538"/>
                  </a:cubicBezTo>
                  <a:lnTo>
                    <a:pt x="4131291" y="4406732"/>
                  </a:lnTo>
                  <a:lnTo>
                    <a:pt x="4221440" y="4562846"/>
                  </a:lnTo>
                  <a:lnTo>
                    <a:pt x="4293119" y="4438652"/>
                  </a:lnTo>
                  <a:lnTo>
                    <a:pt x="4551492" y="4438652"/>
                  </a:lnTo>
                  <a:lnTo>
                    <a:pt x="4450516" y="4263747"/>
                  </a:lnTo>
                  <a:lnTo>
                    <a:pt x="4446897" y="4265246"/>
                  </a:lnTo>
                  <a:cubicBezTo>
                    <a:pt x="4432593" y="4265246"/>
                    <a:pt x="4420997" y="4253649"/>
                    <a:pt x="4420996" y="4239345"/>
                  </a:cubicBezTo>
                  <a:cubicBezTo>
                    <a:pt x="4420996" y="4225040"/>
                    <a:pt x="4432593" y="4213443"/>
                    <a:pt x="4446898" y="4213443"/>
                  </a:cubicBezTo>
                  <a:cubicBezTo>
                    <a:pt x="4461202" y="4213443"/>
                    <a:pt x="4472799" y="4225040"/>
                    <a:pt x="4472798" y="4239344"/>
                  </a:cubicBezTo>
                  <a:lnTo>
                    <a:pt x="4466872" y="4253653"/>
                  </a:lnTo>
                  <a:lnTo>
                    <a:pt x="4573666" y="4438652"/>
                  </a:lnTo>
                  <a:lnTo>
                    <a:pt x="4777914" y="4438652"/>
                  </a:lnTo>
                  <a:lnTo>
                    <a:pt x="4779541" y="4441556"/>
                  </a:lnTo>
                  <a:lnTo>
                    <a:pt x="4892482" y="4637146"/>
                  </a:lnTo>
                  <a:lnTo>
                    <a:pt x="5150745" y="4637146"/>
                  </a:lnTo>
                  <a:lnTo>
                    <a:pt x="5235134" y="4491033"/>
                  </a:lnTo>
                  <a:lnTo>
                    <a:pt x="5060267" y="4491033"/>
                  </a:lnTo>
                  <a:lnTo>
                    <a:pt x="5058524" y="4488130"/>
                  </a:lnTo>
                  <a:lnTo>
                    <a:pt x="4664905" y="3806234"/>
                  </a:lnTo>
                  <a:lnTo>
                    <a:pt x="4666530" y="3803330"/>
                  </a:lnTo>
                  <a:lnTo>
                    <a:pt x="5060267" y="3121434"/>
                  </a:lnTo>
                  <a:lnTo>
                    <a:pt x="5850992" y="3121434"/>
                  </a:lnTo>
                  <a:lnTo>
                    <a:pt x="5852618" y="3124337"/>
                  </a:lnTo>
                  <a:lnTo>
                    <a:pt x="6242289" y="3799265"/>
                  </a:lnTo>
                  <a:lnTo>
                    <a:pt x="6220106" y="3799265"/>
                  </a:lnTo>
                  <a:lnTo>
                    <a:pt x="6218364" y="3796362"/>
                  </a:lnTo>
                  <a:lnTo>
                    <a:pt x="5839842" y="3140715"/>
                  </a:lnTo>
                  <a:lnTo>
                    <a:pt x="5071301" y="3140715"/>
                  </a:lnTo>
                  <a:lnTo>
                    <a:pt x="4687089" y="3806233"/>
                  </a:lnTo>
                  <a:lnTo>
                    <a:pt x="5071301" y="4471754"/>
                  </a:lnTo>
                  <a:lnTo>
                    <a:pt x="5246269" y="4471753"/>
                  </a:lnTo>
                  <a:lnTo>
                    <a:pt x="5352347" y="4288086"/>
                  </a:lnTo>
                  <a:lnTo>
                    <a:pt x="5343647" y="4282220"/>
                  </a:lnTo>
                  <a:cubicBezTo>
                    <a:pt x="5331961" y="4270534"/>
                    <a:pt x="5324734" y="4254390"/>
                    <a:pt x="5324733" y="4236557"/>
                  </a:cubicBezTo>
                  <a:cubicBezTo>
                    <a:pt x="5324733" y="4200891"/>
                    <a:pt x="5353645" y="4171980"/>
                    <a:pt x="5389311" y="4171980"/>
                  </a:cubicBezTo>
                  <a:cubicBezTo>
                    <a:pt x="5424975" y="4171980"/>
                    <a:pt x="5453889" y="4200891"/>
                    <a:pt x="5453888" y="4236557"/>
                  </a:cubicBezTo>
                  <a:cubicBezTo>
                    <a:pt x="5453825" y="4272196"/>
                    <a:pt x="5424950" y="4301072"/>
                    <a:pt x="5389311" y="4301135"/>
                  </a:cubicBezTo>
                  <a:lnTo>
                    <a:pt x="5369279" y="4297091"/>
                  </a:lnTo>
                  <a:lnTo>
                    <a:pt x="5268443" y="4471754"/>
                  </a:lnTo>
                  <a:lnTo>
                    <a:pt x="5724801" y="4471753"/>
                  </a:lnTo>
                  <a:lnTo>
                    <a:pt x="5735227" y="4446582"/>
                  </a:lnTo>
                  <a:cubicBezTo>
                    <a:pt x="5744433" y="4437377"/>
                    <a:pt x="5757151" y="4431682"/>
                    <a:pt x="5771199" y="4431682"/>
                  </a:cubicBezTo>
                  <a:cubicBezTo>
                    <a:pt x="5799295" y="4431682"/>
                    <a:pt x="5822070" y="4454459"/>
                    <a:pt x="5822070" y="4482555"/>
                  </a:cubicBezTo>
                  <a:cubicBezTo>
                    <a:pt x="5822007" y="4510624"/>
                    <a:pt x="5799268" y="4533363"/>
                    <a:pt x="5771199" y="4533426"/>
                  </a:cubicBezTo>
                  <a:cubicBezTo>
                    <a:pt x="5757151" y="4533426"/>
                    <a:pt x="5744432" y="4527732"/>
                    <a:pt x="5735227" y="4518527"/>
                  </a:cubicBezTo>
                  <a:lnTo>
                    <a:pt x="5723838" y="4491033"/>
                  </a:lnTo>
                  <a:lnTo>
                    <a:pt x="5257312" y="4491033"/>
                  </a:lnTo>
                  <a:lnTo>
                    <a:pt x="5161895" y="4656310"/>
                  </a:lnTo>
                  <a:lnTo>
                    <a:pt x="4903547" y="4656310"/>
                  </a:lnTo>
                  <a:lnTo>
                    <a:pt x="5020312" y="4858522"/>
                  </a:lnTo>
                  <a:lnTo>
                    <a:pt x="5016364" y="4865258"/>
                  </a:lnTo>
                  <a:lnTo>
                    <a:pt x="4994062" y="4865258"/>
                  </a:lnTo>
                  <a:lnTo>
                    <a:pt x="4998012" y="4858405"/>
                  </a:lnTo>
                  <a:lnTo>
                    <a:pt x="4881314" y="4656310"/>
                  </a:lnTo>
                  <a:lnTo>
                    <a:pt x="4677099" y="4656310"/>
                  </a:lnTo>
                  <a:lnTo>
                    <a:pt x="4675474" y="4653406"/>
                  </a:lnTo>
                  <a:lnTo>
                    <a:pt x="4562623" y="4457933"/>
                  </a:lnTo>
                  <a:lnTo>
                    <a:pt x="4304268" y="4457933"/>
                  </a:lnTo>
                  <a:lnTo>
                    <a:pt x="4232564" y="4582109"/>
                  </a:lnTo>
                  <a:lnTo>
                    <a:pt x="4428196" y="4920892"/>
                  </a:lnTo>
                  <a:lnTo>
                    <a:pt x="4091489" y="5504063"/>
                  </a:lnTo>
                  <a:lnTo>
                    <a:pt x="3418071" y="5504064"/>
                  </a:lnTo>
                  <a:lnTo>
                    <a:pt x="3416329" y="5501160"/>
                  </a:lnTo>
                  <a:lnTo>
                    <a:pt x="3317699" y="5330307"/>
                  </a:lnTo>
                  <a:lnTo>
                    <a:pt x="2828165" y="5330306"/>
                  </a:lnTo>
                  <a:lnTo>
                    <a:pt x="2826422" y="5327403"/>
                  </a:lnTo>
                  <a:lnTo>
                    <a:pt x="2473754" y="4716671"/>
                  </a:lnTo>
                  <a:lnTo>
                    <a:pt x="2471973" y="4717873"/>
                  </a:lnTo>
                  <a:cubicBezTo>
                    <a:pt x="2464253" y="4721145"/>
                    <a:pt x="2455766" y="4722962"/>
                    <a:pt x="2446856" y="4722978"/>
                  </a:cubicBezTo>
                  <a:cubicBezTo>
                    <a:pt x="2411126" y="4723042"/>
                    <a:pt x="2382111" y="4694130"/>
                    <a:pt x="2382047" y="4658400"/>
                  </a:cubicBezTo>
                  <a:cubicBezTo>
                    <a:pt x="2382031" y="4649468"/>
                    <a:pt x="2383825" y="4640955"/>
                    <a:pt x="2387085" y="4633209"/>
                  </a:cubicBezTo>
                  <a:close/>
                  <a:moveTo>
                    <a:pt x="2464394" y="3785328"/>
                  </a:moveTo>
                  <a:lnTo>
                    <a:pt x="2466019" y="3782425"/>
                  </a:lnTo>
                  <a:lnTo>
                    <a:pt x="2818153" y="3172506"/>
                  </a:lnTo>
                  <a:lnTo>
                    <a:pt x="2809099" y="3166401"/>
                  </a:lnTo>
                  <a:cubicBezTo>
                    <a:pt x="2797413" y="3154715"/>
                    <a:pt x="2790185" y="3138570"/>
                    <a:pt x="2790185" y="3120738"/>
                  </a:cubicBezTo>
                  <a:cubicBezTo>
                    <a:pt x="2790185" y="3085072"/>
                    <a:pt x="2819097" y="3056160"/>
                    <a:pt x="2854762" y="3056160"/>
                  </a:cubicBezTo>
                  <a:cubicBezTo>
                    <a:pt x="2890426" y="3056160"/>
                    <a:pt x="2919340" y="3085072"/>
                    <a:pt x="2919340" y="3120738"/>
                  </a:cubicBezTo>
                  <a:cubicBezTo>
                    <a:pt x="2919275" y="3156377"/>
                    <a:pt x="2890401" y="3185252"/>
                    <a:pt x="2854762" y="3185316"/>
                  </a:cubicBezTo>
                  <a:lnTo>
                    <a:pt x="2835224" y="3181371"/>
                  </a:lnTo>
                  <a:lnTo>
                    <a:pt x="2486578" y="3785328"/>
                  </a:lnTo>
                  <a:lnTo>
                    <a:pt x="2870791" y="4450846"/>
                  </a:lnTo>
                  <a:lnTo>
                    <a:pt x="3613895" y="4450846"/>
                  </a:lnTo>
                  <a:lnTo>
                    <a:pt x="3613895" y="4470127"/>
                  </a:lnTo>
                  <a:lnTo>
                    <a:pt x="2859641" y="4470127"/>
                  </a:lnTo>
                  <a:lnTo>
                    <a:pt x="2858014" y="4467224"/>
                  </a:lnTo>
                  <a:close/>
                  <a:moveTo>
                    <a:pt x="2675316" y="2548369"/>
                  </a:moveTo>
                  <a:cubicBezTo>
                    <a:pt x="2675316" y="2534064"/>
                    <a:pt x="2686913" y="2522468"/>
                    <a:pt x="2701218" y="2522468"/>
                  </a:cubicBezTo>
                  <a:cubicBezTo>
                    <a:pt x="2715522" y="2522468"/>
                    <a:pt x="2727119" y="2534064"/>
                    <a:pt x="2727118" y="2548369"/>
                  </a:cubicBezTo>
                  <a:cubicBezTo>
                    <a:pt x="2727119" y="2548408"/>
                    <a:pt x="2727119" y="2548446"/>
                    <a:pt x="2727118" y="2548485"/>
                  </a:cubicBezTo>
                  <a:lnTo>
                    <a:pt x="2721772" y="2561270"/>
                  </a:lnTo>
                  <a:lnTo>
                    <a:pt x="3042687" y="3117253"/>
                  </a:lnTo>
                  <a:lnTo>
                    <a:pt x="2719612" y="3676883"/>
                  </a:lnTo>
                  <a:lnTo>
                    <a:pt x="2722339" y="3678722"/>
                  </a:lnTo>
                  <a:cubicBezTo>
                    <a:pt x="2734047" y="3690429"/>
                    <a:pt x="2741288" y="3706602"/>
                    <a:pt x="2741288" y="3724467"/>
                  </a:cubicBezTo>
                  <a:cubicBezTo>
                    <a:pt x="2741224" y="3760171"/>
                    <a:pt x="2712297" y="3789097"/>
                    <a:pt x="2676594" y="3789162"/>
                  </a:cubicBezTo>
                  <a:cubicBezTo>
                    <a:pt x="2640864" y="3789162"/>
                    <a:pt x="2611900" y="3760197"/>
                    <a:pt x="2611900" y="3724467"/>
                  </a:cubicBezTo>
                  <a:cubicBezTo>
                    <a:pt x="2611900" y="3688738"/>
                    <a:pt x="2640864" y="3659774"/>
                    <a:pt x="2676594" y="3659774"/>
                  </a:cubicBezTo>
                  <a:cubicBezTo>
                    <a:pt x="2685526" y="3659774"/>
                    <a:pt x="2694036" y="3661584"/>
                    <a:pt x="2701775" y="3664857"/>
                  </a:cubicBezTo>
                  <a:lnTo>
                    <a:pt x="2703643" y="3666117"/>
                  </a:lnTo>
                  <a:lnTo>
                    <a:pt x="3020504" y="3117253"/>
                  </a:lnTo>
                  <a:lnTo>
                    <a:pt x="2705910" y="2572332"/>
                  </a:lnTo>
                  <a:lnTo>
                    <a:pt x="2701217" y="2574270"/>
                  </a:lnTo>
                  <a:cubicBezTo>
                    <a:pt x="2686913" y="2574269"/>
                    <a:pt x="2675317" y="2562674"/>
                    <a:pt x="2675316" y="2548369"/>
                  </a:cubicBezTo>
                  <a:close/>
                  <a:moveTo>
                    <a:pt x="2670553" y="2409574"/>
                  </a:moveTo>
                  <a:cubicBezTo>
                    <a:pt x="2670553" y="2395269"/>
                    <a:pt x="2682150" y="2383673"/>
                    <a:pt x="2696455" y="2383673"/>
                  </a:cubicBezTo>
                  <a:cubicBezTo>
                    <a:pt x="2710759" y="2383673"/>
                    <a:pt x="2722354" y="2395269"/>
                    <a:pt x="2722354" y="2409574"/>
                  </a:cubicBezTo>
                  <a:cubicBezTo>
                    <a:pt x="2722419" y="2423814"/>
                    <a:pt x="2710927" y="2435410"/>
                    <a:pt x="2696688" y="2435474"/>
                  </a:cubicBezTo>
                  <a:cubicBezTo>
                    <a:pt x="2696609" y="2435475"/>
                    <a:pt x="2696531" y="2435475"/>
                    <a:pt x="2696455" y="2435474"/>
                  </a:cubicBezTo>
                  <a:cubicBezTo>
                    <a:pt x="2682150" y="2435474"/>
                    <a:pt x="2670554" y="2423878"/>
                    <a:pt x="2670553" y="2409574"/>
                  </a:cubicBezTo>
                  <a:close/>
                  <a:moveTo>
                    <a:pt x="2460097" y="2635595"/>
                  </a:moveTo>
                  <a:lnTo>
                    <a:pt x="2744424" y="2143250"/>
                  </a:lnTo>
                  <a:lnTo>
                    <a:pt x="3260114" y="2143250"/>
                  </a:lnTo>
                  <a:lnTo>
                    <a:pt x="3260114" y="2162414"/>
                  </a:lnTo>
                  <a:lnTo>
                    <a:pt x="2755574" y="2162414"/>
                  </a:lnTo>
                  <a:lnTo>
                    <a:pt x="2482281" y="2635595"/>
                  </a:lnTo>
                  <a:lnTo>
                    <a:pt x="2746515" y="3093096"/>
                  </a:lnTo>
                  <a:lnTo>
                    <a:pt x="2746515" y="3108428"/>
                  </a:lnTo>
                  <a:lnTo>
                    <a:pt x="2733042" y="3108428"/>
                  </a:lnTo>
                  <a:lnTo>
                    <a:pt x="2731415" y="3105523"/>
                  </a:lnTo>
                  <a:close/>
                  <a:moveTo>
                    <a:pt x="2238024" y="2635595"/>
                  </a:moveTo>
                  <a:lnTo>
                    <a:pt x="2577869" y="2047109"/>
                  </a:lnTo>
                  <a:lnTo>
                    <a:pt x="2577059" y="2046778"/>
                  </a:lnTo>
                  <a:cubicBezTo>
                    <a:pt x="2572351" y="2042112"/>
                    <a:pt x="2569423" y="2035650"/>
                    <a:pt x="2569391" y="2028498"/>
                  </a:cubicBezTo>
                  <a:cubicBezTo>
                    <a:pt x="2569327" y="2014193"/>
                    <a:pt x="2580871" y="2002545"/>
                    <a:pt x="2595175" y="2002480"/>
                  </a:cubicBezTo>
                  <a:cubicBezTo>
                    <a:pt x="2609480" y="2002417"/>
                    <a:pt x="2621128" y="2013961"/>
                    <a:pt x="2621192" y="2028264"/>
                  </a:cubicBezTo>
                  <a:cubicBezTo>
                    <a:pt x="2621192" y="2028303"/>
                    <a:pt x="2621192" y="2028343"/>
                    <a:pt x="2621192" y="2028380"/>
                  </a:cubicBezTo>
                  <a:cubicBezTo>
                    <a:pt x="2621192" y="2035510"/>
                    <a:pt x="2618311" y="2041969"/>
                    <a:pt x="2613647" y="2046654"/>
                  </a:cubicBezTo>
                  <a:lnTo>
                    <a:pt x="2596072" y="2054004"/>
                  </a:lnTo>
                  <a:lnTo>
                    <a:pt x="2260208" y="2635595"/>
                  </a:lnTo>
                  <a:lnTo>
                    <a:pt x="2553161" y="3143031"/>
                  </a:lnTo>
                  <a:lnTo>
                    <a:pt x="2577638" y="3138044"/>
                  </a:lnTo>
                  <a:cubicBezTo>
                    <a:pt x="2613367" y="3137979"/>
                    <a:pt x="2642384" y="3166892"/>
                    <a:pt x="2642447" y="3202621"/>
                  </a:cubicBezTo>
                  <a:cubicBezTo>
                    <a:pt x="2642449" y="3202698"/>
                    <a:pt x="2642449" y="3202776"/>
                    <a:pt x="2642447" y="3202853"/>
                  </a:cubicBezTo>
                  <a:cubicBezTo>
                    <a:pt x="2642447" y="3238519"/>
                    <a:pt x="2613536" y="3267431"/>
                    <a:pt x="2577870" y="3267430"/>
                  </a:cubicBezTo>
                  <a:cubicBezTo>
                    <a:pt x="2542140" y="3267495"/>
                    <a:pt x="2513125" y="3238583"/>
                    <a:pt x="2513061" y="3202853"/>
                  </a:cubicBezTo>
                  <a:cubicBezTo>
                    <a:pt x="2513028" y="3184988"/>
                    <a:pt x="2520240" y="3168802"/>
                    <a:pt x="2531927" y="3157074"/>
                  </a:cubicBezTo>
                  <a:lnTo>
                    <a:pt x="2537106" y="3153569"/>
                  </a:lnTo>
                  <a:close/>
                  <a:moveTo>
                    <a:pt x="2511433" y="874233"/>
                  </a:moveTo>
                  <a:lnTo>
                    <a:pt x="2773161" y="420755"/>
                  </a:lnTo>
                  <a:lnTo>
                    <a:pt x="2772336" y="420413"/>
                  </a:lnTo>
                  <a:cubicBezTo>
                    <a:pt x="2767648" y="415726"/>
                    <a:pt x="2764749" y="409252"/>
                    <a:pt x="2764748" y="402099"/>
                  </a:cubicBezTo>
                  <a:cubicBezTo>
                    <a:pt x="2764748" y="387795"/>
                    <a:pt x="2776345" y="376198"/>
                    <a:pt x="2790650" y="376197"/>
                  </a:cubicBezTo>
                  <a:cubicBezTo>
                    <a:pt x="2804954" y="376197"/>
                    <a:pt x="2816550" y="387794"/>
                    <a:pt x="2816550" y="402099"/>
                  </a:cubicBezTo>
                  <a:cubicBezTo>
                    <a:pt x="2816550" y="409251"/>
                    <a:pt x="2813651" y="415726"/>
                    <a:pt x="2808964" y="420413"/>
                  </a:cubicBezTo>
                  <a:lnTo>
                    <a:pt x="2791327" y="427718"/>
                  </a:lnTo>
                  <a:lnTo>
                    <a:pt x="2533617" y="874233"/>
                  </a:lnTo>
                  <a:lnTo>
                    <a:pt x="2802147" y="1339515"/>
                  </a:lnTo>
                  <a:lnTo>
                    <a:pt x="2796573" y="1339747"/>
                  </a:lnTo>
                  <a:lnTo>
                    <a:pt x="2796573" y="1345554"/>
                  </a:lnTo>
                  <a:lnTo>
                    <a:pt x="2783564" y="1345555"/>
                  </a:lnTo>
                  <a:lnTo>
                    <a:pt x="2781822" y="1342651"/>
                  </a:lnTo>
                  <a:close/>
                  <a:moveTo>
                    <a:pt x="2202634" y="1525584"/>
                  </a:moveTo>
                  <a:lnTo>
                    <a:pt x="2306086" y="1704796"/>
                  </a:lnTo>
                  <a:lnTo>
                    <a:pt x="2488056" y="1704796"/>
                  </a:lnTo>
                  <a:lnTo>
                    <a:pt x="2384602" y="1525584"/>
                  </a:lnTo>
                  <a:close/>
                  <a:moveTo>
                    <a:pt x="2166714" y="1141605"/>
                  </a:moveTo>
                  <a:cubicBezTo>
                    <a:pt x="2166906" y="1127302"/>
                    <a:pt x="2178657" y="1115863"/>
                    <a:pt x="2192961" y="1116056"/>
                  </a:cubicBezTo>
                  <a:cubicBezTo>
                    <a:pt x="2207127" y="1116247"/>
                    <a:pt x="2218511" y="1127784"/>
                    <a:pt x="2218512" y="1141952"/>
                  </a:cubicBezTo>
                  <a:cubicBezTo>
                    <a:pt x="2218579" y="1156192"/>
                    <a:pt x="2207089" y="1167789"/>
                    <a:pt x="2192849" y="1167857"/>
                  </a:cubicBezTo>
                  <a:cubicBezTo>
                    <a:pt x="2192654" y="1167858"/>
                    <a:pt x="2192459" y="1167856"/>
                    <a:pt x="2192263" y="1167852"/>
                  </a:cubicBezTo>
                  <a:cubicBezTo>
                    <a:pt x="2177960" y="1167660"/>
                    <a:pt x="2166521" y="1155909"/>
                    <a:pt x="2166714" y="1141605"/>
                  </a:cubicBezTo>
                  <a:close/>
                  <a:moveTo>
                    <a:pt x="1586559" y="2413407"/>
                  </a:moveTo>
                  <a:cubicBezTo>
                    <a:pt x="1586496" y="2389096"/>
                    <a:pt x="1606151" y="2369336"/>
                    <a:pt x="1630463" y="2369271"/>
                  </a:cubicBezTo>
                  <a:cubicBezTo>
                    <a:pt x="1654774" y="2369208"/>
                    <a:pt x="1674534" y="2388862"/>
                    <a:pt x="1674598" y="2413175"/>
                  </a:cubicBezTo>
                  <a:cubicBezTo>
                    <a:pt x="1674599" y="2413252"/>
                    <a:pt x="1674599" y="2413328"/>
                    <a:pt x="1674598" y="2413406"/>
                  </a:cubicBezTo>
                  <a:cubicBezTo>
                    <a:pt x="1674534" y="2437627"/>
                    <a:pt x="1654916" y="2457246"/>
                    <a:pt x="1630695" y="2457309"/>
                  </a:cubicBezTo>
                  <a:cubicBezTo>
                    <a:pt x="1606384" y="2457373"/>
                    <a:pt x="1586625" y="2437717"/>
                    <a:pt x="1586559" y="2413407"/>
                  </a:cubicBezTo>
                  <a:close/>
                  <a:moveTo>
                    <a:pt x="1741151" y="25902"/>
                  </a:moveTo>
                  <a:cubicBezTo>
                    <a:pt x="1741151" y="11597"/>
                    <a:pt x="1752747" y="1"/>
                    <a:pt x="1767052" y="0"/>
                  </a:cubicBezTo>
                  <a:cubicBezTo>
                    <a:pt x="1781357" y="0"/>
                    <a:pt x="1792952" y="11597"/>
                    <a:pt x="1792951" y="25901"/>
                  </a:cubicBezTo>
                  <a:cubicBezTo>
                    <a:pt x="1792951" y="40206"/>
                    <a:pt x="1781356" y="51802"/>
                    <a:pt x="1767052" y="51802"/>
                  </a:cubicBezTo>
                  <a:cubicBezTo>
                    <a:pt x="1752747" y="51803"/>
                    <a:pt x="1741150" y="40206"/>
                    <a:pt x="1741151" y="25902"/>
                  </a:cubicBezTo>
                  <a:close/>
                  <a:moveTo>
                    <a:pt x="1341838" y="1302350"/>
                  </a:moveTo>
                  <a:cubicBezTo>
                    <a:pt x="1341775" y="1278039"/>
                    <a:pt x="1361430" y="1258279"/>
                    <a:pt x="1385741" y="1258214"/>
                  </a:cubicBezTo>
                  <a:cubicBezTo>
                    <a:pt x="1410053" y="1258151"/>
                    <a:pt x="1429813" y="1277806"/>
                    <a:pt x="1429876" y="1302117"/>
                  </a:cubicBezTo>
                  <a:cubicBezTo>
                    <a:pt x="1429877" y="1302156"/>
                    <a:pt x="1429878" y="1302195"/>
                    <a:pt x="1429877" y="1302234"/>
                  </a:cubicBezTo>
                  <a:cubicBezTo>
                    <a:pt x="1429877" y="1326499"/>
                    <a:pt x="1410239" y="1346189"/>
                    <a:pt x="1385974" y="1346253"/>
                  </a:cubicBezTo>
                  <a:cubicBezTo>
                    <a:pt x="1361663" y="1346317"/>
                    <a:pt x="1341903" y="1326661"/>
                    <a:pt x="1341838" y="1302350"/>
                  </a:cubicBezTo>
                  <a:close/>
                  <a:moveTo>
                    <a:pt x="874350" y="3033976"/>
                  </a:moveTo>
                  <a:lnTo>
                    <a:pt x="1116633" y="2614107"/>
                  </a:lnTo>
                  <a:lnTo>
                    <a:pt x="1601426" y="2614106"/>
                  </a:lnTo>
                  <a:lnTo>
                    <a:pt x="1845218" y="3036415"/>
                  </a:lnTo>
                  <a:lnTo>
                    <a:pt x="1823034" y="3036415"/>
                  </a:lnTo>
                  <a:lnTo>
                    <a:pt x="1590277" y="2633386"/>
                  </a:lnTo>
                  <a:lnTo>
                    <a:pt x="1127782" y="2633387"/>
                  </a:lnTo>
                  <a:lnTo>
                    <a:pt x="896534" y="3033976"/>
                  </a:lnTo>
                  <a:lnTo>
                    <a:pt x="1130569" y="3439327"/>
                  </a:lnTo>
                  <a:lnTo>
                    <a:pt x="1108386" y="3439327"/>
                  </a:lnTo>
                  <a:close/>
                  <a:moveTo>
                    <a:pt x="846474" y="2802613"/>
                  </a:moveTo>
                  <a:cubicBezTo>
                    <a:pt x="846538" y="2778367"/>
                    <a:pt x="866246" y="2758763"/>
                    <a:pt x="890493" y="2758826"/>
                  </a:cubicBezTo>
                  <a:cubicBezTo>
                    <a:pt x="914694" y="2758891"/>
                    <a:pt x="934280" y="2778528"/>
                    <a:pt x="934280" y="2802729"/>
                  </a:cubicBezTo>
                  <a:cubicBezTo>
                    <a:pt x="934280" y="2826976"/>
                    <a:pt x="914623" y="2846633"/>
                    <a:pt x="890377" y="2846632"/>
                  </a:cubicBezTo>
                  <a:cubicBezTo>
                    <a:pt x="890338" y="2846633"/>
                    <a:pt x="890300" y="2846632"/>
                    <a:pt x="890260" y="2846632"/>
                  </a:cubicBezTo>
                  <a:cubicBezTo>
                    <a:pt x="866014" y="2846568"/>
                    <a:pt x="846410" y="2826860"/>
                    <a:pt x="846474" y="2802613"/>
                  </a:cubicBezTo>
                  <a:close/>
                  <a:moveTo>
                    <a:pt x="1251256" y="533420"/>
                  </a:moveTo>
                  <a:cubicBezTo>
                    <a:pt x="1261101" y="510260"/>
                    <a:pt x="1284081" y="494037"/>
                    <a:pt x="1310829" y="494086"/>
                  </a:cubicBezTo>
                  <a:cubicBezTo>
                    <a:pt x="1346449" y="494150"/>
                    <a:pt x="1375291" y="523044"/>
                    <a:pt x="1375291" y="558664"/>
                  </a:cubicBezTo>
                  <a:cubicBezTo>
                    <a:pt x="1375227" y="594348"/>
                    <a:pt x="1346282" y="623241"/>
                    <a:pt x="1310598" y="623241"/>
                  </a:cubicBezTo>
                  <a:cubicBezTo>
                    <a:pt x="1274931" y="623176"/>
                    <a:pt x="1246071" y="594213"/>
                    <a:pt x="1246136" y="558547"/>
                  </a:cubicBezTo>
                  <a:cubicBezTo>
                    <a:pt x="1246152" y="549631"/>
                    <a:pt x="1247975" y="541140"/>
                    <a:pt x="1251256" y="533420"/>
                  </a:cubicBezTo>
                  <a:close/>
                  <a:moveTo>
                    <a:pt x="1075051" y="1247296"/>
                  </a:moveTo>
                  <a:cubicBezTo>
                    <a:pt x="1074988" y="1222985"/>
                    <a:pt x="1094643" y="1203225"/>
                    <a:pt x="1118953" y="1203160"/>
                  </a:cubicBezTo>
                  <a:cubicBezTo>
                    <a:pt x="1143265" y="1203097"/>
                    <a:pt x="1163026" y="1222752"/>
                    <a:pt x="1163089" y="1247063"/>
                  </a:cubicBezTo>
                  <a:cubicBezTo>
                    <a:pt x="1163089" y="1247102"/>
                    <a:pt x="1163091" y="1247141"/>
                    <a:pt x="1163090" y="1247180"/>
                  </a:cubicBezTo>
                  <a:lnTo>
                    <a:pt x="1151208" y="1275919"/>
                  </a:lnTo>
                  <a:lnTo>
                    <a:pt x="1403397" y="1712811"/>
                  </a:lnTo>
                  <a:lnTo>
                    <a:pt x="1158252" y="2137380"/>
                  </a:lnTo>
                  <a:lnTo>
                    <a:pt x="1160668" y="2139003"/>
                  </a:lnTo>
                  <a:cubicBezTo>
                    <a:pt x="1172397" y="2150689"/>
                    <a:pt x="1179667" y="2166849"/>
                    <a:pt x="1179698" y="2184714"/>
                  </a:cubicBezTo>
                  <a:cubicBezTo>
                    <a:pt x="1179699" y="2184792"/>
                    <a:pt x="1179699" y="2184868"/>
                    <a:pt x="1179699" y="2184946"/>
                  </a:cubicBezTo>
                  <a:cubicBezTo>
                    <a:pt x="1179635" y="2220585"/>
                    <a:pt x="1150759" y="2249460"/>
                    <a:pt x="1115120" y="2249523"/>
                  </a:cubicBezTo>
                  <a:cubicBezTo>
                    <a:pt x="1079391" y="2249588"/>
                    <a:pt x="1050376" y="2220675"/>
                    <a:pt x="1050311" y="2184945"/>
                  </a:cubicBezTo>
                  <a:cubicBezTo>
                    <a:pt x="1050247" y="2149216"/>
                    <a:pt x="1079159" y="2120201"/>
                    <a:pt x="1114889" y="2120136"/>
                  </a:cubicBezTo>
                  <a:cubicBezTo>
                    <a:pt x="1123821" y="2120120"/>
                    <a:pt x="1132334" y="2121915"/>
                    <a:pt x="1140080" y="2125175"/>
                  </a:cubicBezTo>
                  <a:lnTo>
                    <a:pt x="1142267" y="2126644"/>
                  </a:lnTo>
                  <a:lnTo>
                    <a:pt x="1381213" y="1712811"/>
                  </a:lnTo>
                  <a:lnTo>
                    <a:pt x="1134227" y="1284934"/>
                  </a:lnTo>
                  <a:lnTo>
                    <a:pt x="1119186" y="1291198"/>
                  </a:lnTo>
                  <a:cubicBezTo>
                    <a:pt x="1094875" y="1291263"/>
                    <a:pt x="1075115" y="1271606"/>
                    <a:pt x="1075051" y="1247296"/>
                  </a:cubicBezTo>
                  <a:close/>
                  <a:moveTo>
                    <a:pt x="612091" y="426141"/>
                  </a:moveTo>
                  <a:cubicBezTo>
                    <a:pt x="612091" y="401830"/>
                    <a:pt x="631800" y="382121"/>
                    <a:pt x="656111" y="382122"/>
                  </a:cubicBezTo>
                  <a:cubicBezTo>
                    <a:pt x="668267" y="382122"/>
                    <a:pt x="679271" y="387049"/>
                    <a:pt x="687237" y="395015"/>
                  </a:cubicBezTo>
                  <a:lnTo>
                    <a:pt x="696185" y="416617"/>
                  </a:lnTo>
                  <a:lnTo>
                    <a:pt x="1141836" y="416616"/>
                  </a:lnTo>
                  <a:lnTo>
                    <a:pt x="1371922" y="18002"/>
                  </a:lnTo>
                  <a:lnTo>
                    <a:pt x="1371923" y="37400"/>
                  </a:lnTo>
                  <a:lnTo>
                    <a:pt x="1382956" y="37399"/>
                  </a:lnTo>
                  <a:lnTo>
                    <a:pt x="1152870" y="435897"/>
                  </a:lnTo>
                  <a:lnTo>
                    <a:pt x="696137" y="435897"/>
                  </a:lnTo>
                  <a:lnTo>
                    <a:pt x="687271" y="457302"/>
                  </a:lnTo>
                  <a:cubicBezTo>
                    <a:pt x="679326" y="465247"/>
                    <a:pt x="668351" y="470161"/>
                    <a:pt x="656226" y="470161"/>
                  </a:cubicBezTo>
                  <a:cubicBezTo>
                    <a:pt x="656188" y="470161"/>
                    <a:pt x="656149" y="470161"/>
                    <a:pt x="656111" y="470161"/>
                  </a:cubicBezTo>
                  <a:lnTo>
                    <a:pt x="656111" y="470160"/>
                  </a:lnTo>
                  <a:cubicBezTo>
                    <a:pt x="631799" y="470160"/>
                    <a:pt x="612091" y="450452"/>
                    <a:pt x="612091" y="426141"/>
                  </a:cubicBezTo>
                  <a:close/>
                  <a:moveTo>
                    <a:pt x="322771" y="1034285"/>
                  </a:moveTo>
                  <a:cubicBezTo>
                    <a:pt x="322707" y="1009974"/>
                    <a:pt x="342362" y="990214"/>
                    <a:pt x="366674" y="990149"/>
                  </a:cubicBezTo>
                  <a:lnTo>
                    <a:pt x="383702" y="993540"/>
                  </a:lnTo>
                  <a:lnTo>
                    <a:pt x="580268" y="653208"/>
                  </a:lnTo>
                  <a:lnTo>
                    <a:pt x="1020231" y="653208"/>
                  </a:lnTo>
                  <a:lnTo>
                    <a:pt x="1141390" y="863082"/>
                  </a:lnTo>
                  <a:lnTo>
                    <a:pt x="1619779" y="863083"/>
                  </a:lnTo>
                  <a:lnTo>
                    <a:pt x="1862177" y="1282837"/>
                  </a:lnTo>
                  <a:lnTo>
                    <a:pt x="1858227" y="1289573"/>
                  </a:lnTo>
                  <a:lnTo>
                    <a:pt x="1836045" y="1289573"/>
                  </a:lnTo>
                  <a:lnTo>
                    <a:pt x="1839993" y="1282837"/>
                  </a:lnTo>
                  <a:lnTo>
                    <a:pt x="1608745" y="882247"/>
                  </a:lnTo>
                  <a:lnTo>
                    <a:pt x="1152453" y="882247"/>
                  </a:lnTo>
                  <a:lnTo>
                    <a:pt x="1229294" y="1015352"/>
                  </a:lnTo>
                  <a:lnTo>
                    <a:pt x="1206994" y="1015352"/>
                  </a:lnTo>
                  <a:lnTo>
                    <a:pt x="1138147" y="896082"/>
                  </a:lnTo>
                  <a:lnTo>
                    <a:pt x="931474" y="1254103"/>
                  </a:lnTo>
                  <a:lnTo>
                    <a:pt x="943803" y="1283649"/>
                  </a:lnTo>
                  <a:cubicBezTo>
                    <a:pt x="943804" y="1283689"/>
                    <a:pt x="943805" y="1283728"/>
                    <a:pt x="943805" y="1283767"/>
                  </a:cubicBezTo>
                  <a:cubicBezTo>
                    <a:pt x="943805" y="1308032"/>
                    <a:pt x="924166" y="1327722"/>
                    <a:pt x="899901" y="1327785"/>
                  </a:cubicBezTo>
                  <a:cubicBezTo>
                    <a:pt x="875590" y="1327850"/>
                    <a:pt x="855831" y="1308193"/>
                    <a:pt x="855765" y="1283883"/>
                  </a:cubicBezTo>
                  <a:cubicBezTo>
                    <a:pt x="855702" y="1259572"/>
                    <a:pt x="875357" y="1239812"/>
                    <a:pt x="899669" y="1239747"/>
                  </a:cubicBezTo>
                  <a:lnTo>
                    <a:pt x="915687" y="1242937"/>
                  </a:lnTo>
                  <a:lnTo>
                    <a:pt x="1127041" y="876842"/>
                  </a:lnTo>
                  <a:lnTo>
                    <a:pt x="1009081" y="672487"/>
                  </a:lnTo>
                  <a:lnTo>
                    <a:pt x="591302" y="672488"/>
                  </a:lnTo>
                  <a:lnTo>
                    <a:pt x="398929" y="1005585"/>
                  </a:lnTo>
                  <a:lnTo>
                    <a:pt x="410809" y="1034053"/>
                  </a:lnTo>
                  <a:cubicBezTo>
                    <a:pt x="410810" y="1034130"/>
                    <a:pt x="410810" y="1034207"/>
                    <a:pt x="410809" y="1034284"/>
                  </a:cubicBezTo>
                  <a:cubicBezTo>
                    <a:pt x="410808" y="1058532"/>
                    <a:pt x="391153" y="1078187"/>
                    <a:pt x="366906" y="1078187"/>
                  </a:cubicBezTo>
                  <a:cubicBezTo>
                    <a:pt x="342596" y="1078252"/>
                    <a:pt x="322835" y="1058595"/>
                    <a:pt x="322771" y="1034285"/>
                  </a:cubicBezTo>
                  <a:close/>
                  <a:moveTo>
                    <a:pt x="5083" y="1700753"/>
                  </a:moveTo>
                  <a:cubicBezTo>
                    <a:pt x="14906" y="1677534"/>
                    <a:pt x="37895" y="1661241"/>
                    <a:pt x="64693" y="1661241"/>
                  </a:cubicBezTo>
                  <a:cubicBezTo>
                    <a:pt x="100422" y="1661241"/>
                    <a:pt x="129387" y="1690206"/>
                    <a:pt x="129387" y="1725935"/>
                  </a:cubicBezTo>
                  <a:cubicBezTo>
                    <a:pt x="129387" y="1725974"/>
                    <a:pt x="129386" y="1726013"/>
                    <a:pt x="129386" y="1726052"/>
                  </a:cubicBezTo>
                  <a:cubicBezTo>
                    <a:pt x="129354" y="1743893"/>
                    <a:pt x="122102" y="1760038"/>
                    <a:pt x="110397" y="1771721"/>
                  </a:cubicBezTo>
                  <a:lnTo>
                    <a:pt x="107710" y="1773530"/>
                  </a:lnTo>
                  <a:lnTo>
                    <a:pt x="457036" y="2378793"/>
                  </a:lnTo>
                  <a:lnTo>
                    <a:pt x="924519" y="2378793"/>
                  </a:lnTo>
                  <a:lnTo>
                    <a:pt x="701873" y="1993189"/>
                  </a:lnTo>
                  <a:lnTo>
                    <a:pt x="724173" y="1993189"/>
                  </a:lnTo>
                  <a:lnTo>
                    <a:pt x="946807" y="2378794"/>
                  </a:lnTo>
                  <a:lnTo>
                    <a:pt x="1225576" y="2378793"/>
                  </a:lnTo>
                  <a:lnTo>
                    <a:pt x="1603477" y="1724183"/>
                  </a:lnTo>
                  <a:lnTo>
                    <a:pt x="1599103" y="1713624"/>
                  </a:lnTo>
                  <a:cubicBezTo>
                    <a:pt x="1599103" y="1699319"/>
                    <a:pt x="1610700" y="1687723"/>
                    <a:pt x="1625004" y="1687723"/>
                  </a:cubicBezTo>
                  <a:cubicBezTo>
                    <a:pt x="1639309" y="1687723"/>
                    <a:pt x="1650904" y="1699319"/>
                    <a:pt x="1650904" y="1713624"/>
                  </a:cubicBezTo>
                  <a:cubicBezTo>
                    <a:pt x="1650904" y="1727929"/>
                    <a:pt x="1639309" y="1739524"/>
                    <a:pt x="1625004" y="1739524"/>
                  </a:cubicBezTo>
                  <a:lnTo>
                    <a:pt x="1618388" y="1736784"/>
                  </a:lnTo>
                  <a:lnTo>
                    <a:pt x="1236725" y="2397958"/>
                  </a:lnTo>
                  <a:lnTo>
                    <a:pt x="957872" y="2397958"/>
                  </a:lnTo>
                  <a:lnTo>
                    <a:pt x="1047060" y="2552433"/>
                  </a:lnTo>
                  <a:lnTo>
                    <a:pt x="1698293" y="2552433"/>
                  </a:lnTo>
                  <a:lnTo>
                    <a:pt x="2023852" y="1988543"/>
                  </a:lnTo>
                  <a:lnTo>
                    <a:pt x="1839325" y="1668944"/>
                  </a:lnTo>
                  <a:lnTo>
                    <a:pt x="1718307" y="1878525"/>
                  </a:lnTo>
                  <a:lnTo>
                    <a:pt x="1720843" y="1880228"/>
                  </a:lnTo>
                  <a:cubicBezTo>
                    <a:pt x="1732572" y="1891915"/>
                    <a:pt x="1739842" y="1908075"/>
                    <a:pt x="1739873" y="1925940"/>
                  </a:cubicBezTo>
                  <a:cubicBezTo>
                    <a:pt x="1739873" y="1925978"/>
                    <a:pt x="1739874" y="1926018"/>
                    <a:pt x="1739874" y="1926055"/>
                  </a:cubicBezTo>
                  <a:cubicBezTo>
                    <a:pt x="1739874" y="1961739"/>
                    <a:pt x="1710980" y="1990685"/>
                    <a:pt x="1675297" y="1990750"/>
                  </a:cubicBezTo>
                  <a:lnTo>
                    <a:pt x="1675295" y="1990749"/>
                  </a:lnTo>
                  <a:cubicBezTo>
                    <a:pt x="1639566" y="1990813"/>
                    <a:pt x="1610551" y="1961902"/>
                    <a:pt x="1610486" y="1926171"/>
                  </a:cubicBezTo>
                  <a:cubicBezTo>
                    <a:pt x="1610421" y="1890442"/>
                    <a:pt x="1639334" y="1861427"/>
                    <a:pt x="1675064" y="1861362"/>
                  </a:cubicBezTo>
                  <a:cubicBezTo>
                    <a:pt x="1683996" y="1861346"/>
                    <a:pt x="1692509" y="1863141"/>
                    <a:pt x="1700254" y="1866401"/>
                  </a:cubicBezTo>
                  <a:lnTo>
                    <a:pt x="1702323" y="1867790"/>
                  </a:lnTo>
                  <a:lnTo>
                    <a:pt x="1828205" y="1649683"/>
                  </a:lnTo>
                  <a:lnTo>
                    <a:pt x="1731245" y="1481749"/>
                  </a:lnTo>
                  <a:lnTo>
                    <a:pt x="1723264" y="1485048"/>
                  </a:lnTo>
                  <a:cubicBezTo>
                    <a:pt x="1698952" y="1485047"/>
                    <a:pt x="1679244" y="1465339"/>
                    <a:pt x="1679244" y="1441028"/>
                  </a:cubicBezTo>
                  <a:cubicBezTo>
                    <a:pt x="1679244" y="1416716"/>
                    <a:pt x="1698953" y="1397009"/>
                    <a:pt x="1723264" y="1397009"/>
                  </a:cubicBezTo>
                  <a:cubicBezTo>
                    <a:pt x="1747575" y="1397009"/>
                    <a:pt x="1767284" y="1416718"/>
                    <a:pt x="1767283" y="1441028"/>
                  </a:cubicBezTo>
                  <a:cubicBezTo>
                    <a:pt x="1767284" y="1441067"/>
                    <a:pt x="1767284" y="1441105"/>
                    <a:pt x="1767282" y="1441144"/>
                  </a:cubicBezTo>
                  <a:cubicBezTo>
                    <a:pt x="1767251" y="1453277"/>
                    <a:pt x="1762312" y="1464253"/>
                    <a:pt x="1754349" y="1472196"/>
                  </a:cubicBezTo>
                  <a:lnTo>
                    <a:pt x="1749154" y="1474344"/>
                  </a:lnTo>
                  <a:lnTo>
                    <a:pt x="1839294" y="1630468"/>
                  </a:lnTo>
                  <a:lnTo>
                    <a:pt x="1910958" y="1506303"/>
                  </a:lnTo>
                  <a:lnTo>
                    <a:pt x="2169362" y="1506303"/>
                  </a:lnTo>
                  <a:lnTo>
                    <a:pt x="2068357" y="1331396"/>
                  </a:lnTo>
                  <a:lnTo>
                    <a:pt x="2064735" y="1332897"/>
                  </a:lnTo>
                  <a:cubicBezTo>
                    <a:pt x="2050431" y="1332897"/>
                    <a:pt x="2038834" y="1321300"/>
                    <a:pt x="2038834" y="1306996"/>
                  </a:cubicBezTo>
                  <a:cubicBezTo>
                    <a:pt x="2038834" y="1292691"/>
                    <a:pt x="2050431" y="1281094"/>
                    <a:pt x="2064735" y="1281094"/>
                  </a:cubicBezTo>
                  <a:cubicBezTo>
                    <a:pt x="2079040" y="1281094"/>
                    <a:pt x="2090635" y="1292691"/>
                    <a:pt x="2090635" y="1306996"/>
                  </a:cubicBezTo>
                  <a:lnTo>
                    <a:pt x="2084709" y="1321303"/>
                  </a:lnTo>
                  <a:lnTo>
                    <a:pt x="2191503" y="1506303"/>
                  </a:lnTo>
                  <a:lnTo>
                    <a:pt x="2395752" y="1506303"/>
                  </a:lnTo>
                  <a:lnTo>
                    <a:pt x="2510345" y="1704796"/>
                  </a:lnTo>
                  <a:lnTo>
                    <a:pt x="2768698" y="1704796"/>
                  </a:lnTo>
                  <a:lnTo>
                    <a:pt x="2853044" y="1558685"/>
                  </a:lnTo>
                  <a:lnTo>
                    <a:pt x="2678103" y="1558685"/>
                  </a:lnTo>
                  <a:lnTo>
                    <a:pt x="2676476" y="1555782"/>
                  </a:lnTo>
                  <a:lnTo>
                    <a:pt x="2282741" y="873886"/>
                  </a:lnTo>
                  <a:lnTo>
                    <a:pt x="2678103" y="189087"/>
                  </a:lnTo>
                  <a:lnTo>
                    <a:pt x="3468828" y="189087"/>
                  </a:lnTo>
                  <a:lnTo>
                    <a:pt x="3470455" y="191990"/>
                  </a:lnTo>
                  <a:lnTo>
                    <a:pt x="3860125" y="866802"/>
                  </a:lnTo>
                  <a:lnTo>
                    <a:pt x="3837942" y="866801"/>
                  </a:lnTo>
                  <a:lnTo>
                    <a:pt x="3836315" y="863897"/>
                  </a:lnTo>
                  <a:lnTo>
                    <a:pt x="3457678" y="208251"/>
                  </a:lnTo>
                  <a:lnTo>
                    <a:pt x="2689253" y="208251"/>
                  </a:lnTo>
                  <a:lnTo>
                    <a:pt x="2304927" y="873887"/>
                  </a:lnTo>
                  <a:lnTo>
                    <a:pt x="2689253" y="1539404"/>
                  </a:lnTo>
                  <a:lnTo>
                    <a:pt x="2864174" y="1539404"/>
                  </a:lnTo>
                  <a:lnTo>
                    <a:pt x="2970064" y="1355970"/>
                  </a:lnTo>
                  <a:lnTo>
                    <a:pt x="2961019" y="1349872"/>
                  </a:lnTo>
                  <a:cubicBezTo>
                    <a:pt x="2949333" y="1338185"/>
                    <a:pt x="2942105" y="1322041"/>
                    <a:pt x="2942105" y="1304209"/>
                  </a:cubicBezTo>
                  <a:cubicBezTo>
                    <a:pt x="2942104" y="1268544"/>
                    <a:pt x="2971017" y="1239631"/>
                    <a:pt x="3006682" y="1239631"/>
                  </a:cubicBezTo>
                  <a:cubicBezTo>
                    <a:pt x="3042347" y="1239630"/>
                    <a:pt x="3071260" y="1268543"/>
                    <a:pt x="3071260" y="1304208"/>
                  </a:cubicBezTo>
                  <a:cubicBezTo>
                    <a:pt x="3071133" y="1339821"/>
                    <a:pt x="3042294" y="1368658"/>
                    <a:pt x="3006682" y="1368786"/>
                  </a:cubicBezTo>
                  <a:lnTo>
                    <a:pt x="2987157" y="1364844"/>
                  </a:lnTo>
                  <a:lnTo>
                    <a:pt x="2886331" y="1539404"/>
                  </a:lnTo>
                  <a:lnTo>
                    <a:pt x="3342638" y="1539404"/>
                  </a:lnTo>
                  <a:lnTo>
                    <a:pt x="3353064" y="1514235"/>
                  </a:lnTo>
                  <a:cubicBezTo>
                    <a:pt x="3362270" y="1505028"/>
                    <a:pt x="3374988" y="1499335"/>
                    <a:pt x="3389036" y="1499335"/>
                  </a:cubicBezTo>
                  <a:cubicBezTo>
                    <a:pt x="3417132" y="1499334"/>
                    <a:pt x="3439907" y="1522111"/>
                    <a:pt x="3439908" y="1550207"/>
                  </a:cubicBezTo>
                  <a:cubicBezTo>
                    <a:pt x="3439844" y="1578276"/>
                    <a:pt x="3417105" y="1601015"/>
                    <a:pt x="3389036" y="1601078"/>
                  </a:cubicBezTo>
                  <a:cubicBezTo>
                    <a:pt x="3374988" y="1601079"/>
                    <a:pt x="3362270" y="1595384"/>
                    <a:pt x="3353064" y="1586179"/>
                  </a:cubicBezTo>
                  <a:lnTo>
                    <a:pt x="3341675" y="1558685"/>
                  </a:lnTo>
                  <a:lnTo>
                    <a:pt x="2875195" y="1558685"/>
                  </a:lnTo>
                  <a:lnTo>
                    <a:pt x="2779732" y="1723960"/>
                  </a:lnTo>
                  <a:lnTo>
                    <a:pt x="2521409" y="1723960"/>
                  </a:lnTo>
                  <a:lnTo>
                    <a:pt x="2638149" y="1926173"/>
                  </a:lnTo>
                  <a:lnTo>
                    <a:pt x="2634200" y="1932793"/>
                  </a:lnTo>
                  <a:lnTo>
                    <a:pt x="2612017" y="1932792"/>
                  </a:lnTo>
                  <a:lnTo>
                    <a:pt x="2615849" y="1926172"/>
                  </a:lnTo>
                  <a:lnTo>
                    <a:pt x="2499119" y="1723960"/>
                  </a:lnTo>
                  <a:lnTo>
                    <a:pt x="2295053" y="1723960"/>
                  </a:lnTo>
                  <a:lnTo>
                    <a:pt x="2180496" y="1525584"/>
                  </a:lnTo>
                  <a:lnTo>
                    <a:pt x="1922106" y="1525584"/>
                  </a:lnTo>
                  <a:lnTo>
                    <a:pt x="1850419" y="1649734"/>
                  </a:lnTo>
                  <a:lnTo>
                    <a:pt x="2046035" y="1988543"/>
                  </a:lnTo>
                  <a:lnTo>
                    <a:pt x="1709328" y="2571714"/>
                  </a:lnTo>
                  <a:lnTo>
                    <a:pt x="1035911" y="2571714"/>
                  </a:lnTo>
                  <a:lnTo>
                    <a:pt x="935584" y="2397958"/>
                  </a:lnTo>
                  <a:lnTo>
                    <a:pt x="446002" y="2397958"/>
                  </a:lnTo>
                  <a:lnTo>
                    <a:pt x="91739" y="1784282"/>
                  </a:lnTo>
                  <a:lnTo>
                    <a:pt x="89846" y="1785556"/>
                  </a:lnTo>
                  <a:cubicBezTo>
                    <a:pt x="82113" y="1788823"/>
                    <a:pt x="73613" y="1790628"/>
                    <a:pt x="64692" y="1790628"/>
                  </a:cubicBezTo>
                  <a:cubicBezTo>
                    <a:pt x="28963" y="1790628"/>
                    <a:pt x="2" y="1761665"/>
                    <a:pt x="0" y="1725935"/>
                  </a:cubicBezTo>
                  <a:cubicBezTo>
                    <a:pt x="-1" y="1717002"/>
                    <a:pt x="1809" y="1708493"/>
                    <a:pt x="5083" y="1700753"/>
                  </a:cubicBezTo>
                  <a:close/>
                  <a:moveTo>
                    <a:pt x="82231" y="852980"/>
                  </a:moveTo>
                  <a:lnTo>
                    <a:pt x="435994" y="240160"/>
                  </a:lnTo>
                  <a:lnTo>
                    <a:pt x="426936" y="234052"/>
                  </a:lnTo>
                  <a:cubicBezTo>
                    <a:pt x="415250" y="222366"/>
                    <a:pt x="408022" y="206222"/>
                    <a:pt x="408021" y="188389"/>
                  </a:cubicBezTo>
                  <a:cubicBezTo>
                    <a:pt x="408022" y="152725"/>
                    <a:pt x="436934" y="123812"/>
                    <a:pt x="472598" y="123812"/>
                  </a:cubicBezTo>
                  <a:cubicBezTo>
                    <a:pt x="508264" y="123812"/>
                    <a:pt x="537177" y="152725"/>
                    <a:pt x="537176" y="188390"/>
                  </a:cubicBezTo>
                  <a:cubicBezTo>
                    <a:pt x="537176" y="224054"/>
                    <a:pt x="508263" y="252967"/>
                    <a:pt x="472599" y="252967"/>
                  </a:cubicBezTo>
                  <a:lnTo>
                    <a:pt x="453062" y="249023"/>
                  </a:lnTo>
                  <a:lnTo>
                    <a:pt x="104416" y="852980"/>
                  </a:lnTo>
                  <a:lnTo>
                    <a:pt x="488628" y="1518499"/>
                  </a:lnTo>
                  <a:lnTo>
                    <a:pt x="1231732" y="1518499"/>
                  </a:lnTo>
                  <a:lnTo>
                    <a:pt x="1231733" y="1537779"/>
                  </a:lnTo>
                  <a:lnTo>
                    <a:pt x="477593" y="1537779"/>
                  </a:lnTo>
                  <a:close/>
                </a:path>
              </a:pathLst>
            </a:custGeom>
            <a:solidFill>
              <a:srgbClr val="2DD573">
                <a:alpha val="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0C77E98-F9C8-4BAF-BB16-C1349930D15E}"/>
                </a:ext>
              </a:extLst>
            </p:cNvPr>
            <p:cNvSpPr/>
            <p:nvPr userDrawn="1"/>
          </p:nvSpPr>
          <p:spPr>
            <a:xfrm rot="4627839">
              <a:off x="-5308869" y="-3785084"/>
              <a:ext cx="13559074" cy="12987473"/>
            </a:xfrm>
            <a:custGeom>
              <a:avLst/>
              <a:gdLst>
                <a:gd name="connsiteX0" fmla="*/ 6612680 w 7017334"/>
                <a:gd name="connsiteY0" fmla="*/ 3928419 h 6721509"/>
                <a:gd name="connsiteX1" fmla="*/ 6621855 w 7017334"/>
                <a:gd name="connsiteY1" fmla="*/ 3928420 h 6721509"/>
                <a:gd name="connsiteX2" fmla="*/ 6623598 w 7017334"/>
                <a:gd name="connsiteY2" fmla="*/ 3931323 h 6721509"/>
                <a:gd name="connsiteX3" fmla="*/ 7017334 w 7017334"/>
                <a:gd name="connsiteY3" fmla="*/ 4613219 h 6721509"/>
                <a:gd name="connsiteX4" fmla="*/ 7015591 w 7017334"/>
                <a:gd name="connsiteY4" fmla="*/ 4616122 h 6721509"/>
                <a:gd name="connsiteX5" fmla="*/ 6661400 w 7017334"/>
                <a:gd name="connsiteY5" fmla="*/ 5229712 h 6721509"/>
                <a:gd name="connsiteX6" fmla="*/ 6664149 w 7017334"/>
                <a:gd name="connsiteY6" fmla="*/ 5231566 h 6721509"/>
                <a:gd name="connsiteX7" fmla="*/ 6683064 w 7017334"/>
                <a:gd name="connsiteY7" fmla="*/ 5277229 h 6721509"/>
                <a:gd name="connsiteX8" fmla="*/ 6618487 w 7017334"/>
                <a:gd name="connsiteY8" fmla="*/ 5341807 h 6721509"/>
                <a:gd name="connsiteX9" fmla="*/ 6553909 w 7017334"/>
                <a:gd name="connsiteY9" fmla="*/ 5277229 h 6721509"/>
                <a:gd name="connsiteX10" fmla="*/ 6618486 w 7017334"/>
                <a:gd name="connsiteY10" fmla="*/ 5212651 h 6721509"/>
                <a:gd name="connsiteX11" fmla="*/ 6643622 w 7017334"/>
                <a:gd name="connsiteY11" fmla="*/ 5217726 h 6721509"/>
                <a:gd name="connsiteX12" fmla="*/ 6645454 w 7017334"/>
                <a:gd name="connsiteY12" fmla="*/ 5218961 h 6721509"/>
                <a:gd name="connsiteX13" fmla="*/ 6995150 w 7017334"/>
                <a:gd name="connsiteY13" fmla="*/ 4613219 h 6721509"/>
                <a:gd name="connsiteX14" fmla="*/ 6612680 w 7017334"/>
                <a:gd name="connsiteY14" fmla="*/ 3950720 h 6721509"/>
                <a:gd name="connsiteX15" fmla="*/ 5523735 w 7017334"/>
                <a:gd name="connsiteY15" fmla="*/ 6358564 h 6721509"/>
                <a:gd name="connsiteX16" fmla="*/ 5583274 w 7017334"/>
                <a:gd name="connsiteY16" fmla="*/ 6318946 h 6721509"/>
                <a:gd name="connsiteX17" fmla="*/ 5648083 w 7017334"/>
                <a:gd name="connsiteY17" fmla="*/ 6383523 h 6721509"/>
                <a:gd name="connsiteX18" fmla="*/ 5648084 w 7017334"/>
                <a:gd name="connsiteY18" fmla="*/ 6383755 h 6721509"/>
                <a:gd name="connsiteX19" fmla="*/ 5583506 w 7017334"/>
                <a:gd name="connsiteY19" fmla="*/ 6448333 h 6721509"/>
                <a:gd name="connsiteX20" fmla="*/ 5518697 w 7017334"/>
                <a:gd name="connsiteY20" fmla="*/ 6383755 h 6721509"/>
                <a:gd name="connsiteX21" fmla="*/ 5523735 w 7017334"/>
                <a:gd name="connsiteY21" fmla="*/ 6358564 h 6721509"/>
                <a:gd name="connsiteX22" fmla="*/ 5555631 w 7017334"/>
                <a:gd name="connsiteY22" fmla="*/ 4604045 h 6721509"/>
                <a:gd name="connsiteX23" fmla="*/ 5577815 w 7017334"/>
                <a:gd name="connsiteY23" fmla="*/ 4604044 h 6721509"/>
                <a:gd name="connsiteX24" fmla="*/ 5579557 w 7017334"/>
                <a:gd name="connsiteY24" fmla="*/ 4606948 h 6721509"/>
                <a:gd name="connsiteX25" fmla="*/ 5874104 w 7017334"/>
                <a:gd name="connsiteY25" fmla="*/ 5117296 h 6721509"/>
                <a:gd name="connsiteX26" fmla="*/ 6462734 w 7017334"/>
                <a:gd name="connsiteY26" fmla="*/ 5117296 h 6721509"/>
                <a:gd name="connsiteX27" fmla="*/ 6757050 w 7017334"/>
                <a:gd name="connsiteY27" fmla="*/ 4607530 h 6721509"/>
                <a:gd name="connsiteX28" fmla="*/ 6462735 w 7017334"/>
                <a:gd name="connsiteY28" fmla="*/ 4097762 h 6721509"/>
                <a:gd name="connsiteX29" fmla="*/ 5874221 w 7017334"/>
                <a:gd name="connsiteY29" fmla="*/ 4097762 h 6721509"/>
                <a:gd name="connsiteX30" fmla="*/ 5864929 w 7017334"/>
                <a:gd name="connsiteY30" fmla="*/ 4114604 h 6721509"/>
                <a:gd name="connsiteX31" fmla="*/ 5864812 w 7017334"/>
                <a:gd name="connsiteY31" fmla="*/ 4078598 h 6721509"/>
                <a:gd name="connsiteX32" fmla="*/ 6473886 w 7017334"/>
                <a:gd name="connsiteY32" fmla="*/ 4078599 h 6721509"/>
                <a:gd name="connsiteX33" fmla="*/ 6475511 w 7017334"/>
                <a:gd name="connsiteY33" fmla="*/ 4081502 h 6721509"/>
                <a:gd name="connsiteX34" fmla="*/ 6779234 w 7017334"/>
                <a:gd name="connsiteY34" fmla="*/ 4607530 h 6721509"/>
                <a:gd name="connsiteX35" fmla="*/ 6777608 w 7017334"/>
                <a:gd name="connsiteY35" fmla="*/ 4610433 h 6721509"/>
                <a:gd name="connsiteX36" fmla="*/ 6473886 w 7017334"/>
                <a:gd name="connsiteY36" fmla="*/ 5136460 h 6721509"/>
                <a:gd name="connsiteX37" fmla="*/ 5863072 w 7017334"/>
                <a:gd name="connsiteY37" fmla="*/ 5136460 h 6721509"/>
                <a:gd name="connsiteX38" fmla="*/ 5861328 w 7017334"/>
                <a:gd name="connsiteY38" fmla="*/ 5133556 h 6721509"/>
                <a:gd name="connsiteX39" fmla="*/ 5057478 w 7017334"/>
                <a:gd name="connsiteY39" fmla="*/ 5480834 h 6721509"/>
                <a:gd name="connsiteX40" fmla="*/ 5083380 w 7017334"/>
                <a:gd name="connsiteY40" fmla="*/ 5454933 h 6721509"/>
                <a:gd name="connsiteX41" fmla="*/ 5109280 w 7017334"/>
                <a:gd name="connsiteY41" fmla="*/ 5480834 h 6721509"/>
                <a:gd name="connsiteX42" fmla="*/ 5103916 w 7017334"/>
                <a:gd name="connsiteY42" fmla="*/ 5493784 h 6721509"/>
                <a:gd name="connsiteX43" fmla="*/ 5424851 w 7017334"/>
                <a:gd name="connsiteY43" fmla="*/ 6049601 h 6721509"/>
                <a:gd name="connsiteX44" fmla="*/ 5422063 w 7017334"/>
                <a:gd name="connsiteY44" fmla="*/ 6054364 h 6721509"/>
                <a:gd name="connsiteX45" fmla="*/ 5101748 w 7017334"/>
                <a:gd name="connsiteY45" fmla="*/ 6609271 h 6721509"/>
                <a:gd name="connsiteX46" fmla="*/ 5104305 w 7017334"/>
                <a:gd name="connsiteY46" fmla="*/ 6610989 h 6721509"/>
                <a:gd name="connsiteX47" fmla="*/ 5123335 w 7017334"/>
                <a:gd name="connsiteY47" fmla="*/ 6656700 h 6721509"/>
                <a:gd name="connsiteX48" fmla="*/ 5123335 w 7017334"/>
                <a:gd name="connsiteY48" fmla="*/ 6656931 h 6721509"/>
                <a:gd name="connsiteX49" fmla="*/ 5058757 w 7017334"/>
                <a:gd name="connsiteY49" fmla="*/ 6721509 h 6721509"/>
                <a:gd name="connsiteX50" fmla="*/ 4993948 w 7017334"/>
                <a:gd name="connsiteY50" fmla="*/ 6656931 h 6721509"/>
                <a:gd name="connsiteX51" fmla="*/ 5058526 w 7017334"/>
                <a:gd name="connsiteY51" fmla="*/ 6592122 h 6721509"/>
                <a:gd name="connsiteX52" fmla="*/ 5083717 w 7017334"/>
                <a:gd name="connsiteY52" fmla="*/ 6597161 h 6721509"/>
                <a:gd name="connsiteX53" fmla="*/ 5085764 w 7017334"/>
                <a:gd name="connsiteY53" fmla="*/ 6598536 h 6721509"/>
                <a:gd name="connsiteX54" fmla="*/ 5402666 w 7017334"/>
                <a:gd name="connsiteY54" fmla="*/ 6049601 h 6721509"/>
                <a:gd name="connsiteX55" fmla="*/ 5088124 w 7017334"/>
                <a:gd name="connsiteY55" fmla="*/ 5504770 h 6721509"/>
                <a:gd name="connsiteX56" fmla="*/ 5083379 w 7017334"/>
                <a:gd name="connsiteY56" fmla="*/ 5506735 h 6721509"/>
                <a:gd name="connsiteX57" fmla="*/ 5057478 w 7017334"/>
                <a:gd name="connsiteY57" fmla="*/ 5480834 h 6721509"/>
                <a:gd name="connsiteX58" fmla="*/ 5052717 w 7017334"/>
                <a:gd name="connsiteY58" fmla="*/ 5341922 h 6721509"/>
                <a:gd name="connsiteX59" fmla="*/ 5078619 w 7017334"/>
                <a:gd name="connsiteY59" fmla="*/ 5316021 h 6721509"/>
                <a:gd name="connsiteX60" fmla="*/ 5104519 w 7017334"/>
                <a:gd name="connsiteY60" fmla="*/ 5341922 h 6721509"/>
                <a:gd name="connsiteX61" fmla="*/ 5078618 w 7017334"/>
                <a:gd name="connsiteY61" fmla="*/ 5367823 h 6721509"/>
                <a:gd name="connsiteX62" fmla="*/ 5052717 w 7017334"/>
                <a:gd name="connsiteY62" fmla="*/ 5341922 h 6721509"/>
                <a:gd name="connsiteX63" fmla="*/ 4842259 w 7017334"/>
                <a:gd name="connsiteY63" fmla="*/ 5567943 h 6721509"/>
                <a:gd name="connsiteX64" fmla="*/ 5126586 w 7017334"/>
                <a:gd name="connsiteY64" fmla="*/ 5075598 h 6721509"/>
                <a:gd name="connsiteX65" fmla="*/ 5642276 w 7017334"/>
                <a:gd name="connsiteY65" fmla="*/ 5075598 h 6721509"/>
                <a:gd name="connsiteX66" fmla="*/ 5642276 w 7017334"/>
                <a:gd name="connsiteY66" fmla="*/ 5094762 h 6721509"/>
                <a:gd name="connsiteX67" fmla="*/ 5137620 w 7017334"/>
                <a:gd name="connsiteY67" fmla="*/ 5094762 h 6721509"/>
                <a:gd name="connsiteX68" fmla="*/ 4864443 w 7017334"/>
                <a:gd name="connsiteY68" fmla="*/ 5567943 h 6721509"/>
                <a:gd name="connsiteX69" fmla="*/ 5128560 w 7017334"/>
                <a:gd name="connsiteY69" fmla="*/ 6025560 h 6721509"/>
                <a:gd name="connsiteX70" fmla="*/ 5128560 w 7017334"/>
                <a:gd name="connsiteY70" fmla="*/ 6040774 h 6721509"/>
                <a:gd name="connsiteX71" fmla="*/ 5115204 w 7017334"/>
                <a:gd name="connsiteY71" fmla="*/ 6040775 h 6721509"/>
                <a:gd name="connsiteX72" fmla="*/ 5113462 w 7017334"/>
                <a:gd name="connsiteY72" fmla="*/ 6037871 h 6721509"/>
                <a:gd name="connsiteX73" fmla="*/ 4620189 w 7017334"/>
                <a:gd name="connsiteY73" fmla="*/ 5568060 h 6721509"/>
                <a:gd name="connsiteX74" fmla="*/ 4621815 w 7017334"/>
                <a:gd name="connsiteY74" fmla="*/ 5565041 h 6721509"/>
                <a:gd name="connsiteX75" fmla="*/ 4959963 w 7017334"/>
                <a:gd name="connsiteY75" fmla="*/ 4979385 h 6721509"/>
                <a:gd name="connsiteX76" fmla="*/ 4959140 w 7017334"/>
                <a:gd name="connsiteY76" fmla="*/ 4979045 h 6721509"/>
                <a:gd name="connsiteX77" fmla="*/ 4951553 w 7017334"/>
                <a:gd name="connsiteY77" fmla="*/ 4960730 h 6721509"/>
                <a:gd name="connsiteX78" fmla="*/ 4977455 w 7017334"/>
                <a:gd name="connsiteY78" fmla="*/ 4934829 h 6721509"/>
                <a:gd name="connsiteX79" fmla="*/ 5003356 w 7017334"/>
                <a:gd name="connsiteY79" fmla="*/ 4960729 h 6721509"/>
                <a:gd name="connsiteX80" fmla="*/ 4995770 w 7017334"/>
                <a:gd name="connsiteY80" fmla="*/ 4979044 h 6721509"/>
                <a:gd name="connsiteX81" fmla="*/ 4978271 w 7017334"/>
                <a:gd name="connsiteY81" fmla="*/ 4986293 h 6721509"/>
                <a:gd name="connsiteX82" fmla="*/ 4642373 w 7017334"/>
                <a:gd name="connsiteY82" fmla="*/ 5567944 h 6721509"/>
                <a:gd name="connsiteX83" fmla="*/ 4935344 w 7017334"/>
                <a:gd name="connsiteY83" fmla="*/ 6075515 h 6721509"/>
                <a:gd name="connsiteX84" fmla="*/ 4959568 w 7017334"/>
                <a:gd name="connsiteY84" fmla="*/ 6070624 h 6721509"/>
                <a:gd name="connsiteX85" fmla="*/ 5024146 w 7017334"/>
                <a:gd name="connsiteY85" fmla="*/ 6135201 h 6721509"/>
                <a:gd name="connsiteX86" fmla="*/ 4959568 w 7017334"/>
                <a:gd name="connsiteY86" fmla="*/ 6199779 h 6721509"/>
                <a:gd name="connsiteX87" fmla="*/ 4894991 w 7017334"/>
                <a:gd name="connsiteY87" fmla="*/ 6135201 h 6721509"/>
                <a:gd name="connsiteX88" fmla="*/ 4913905 w 7017334"/>
                <a:gd name="connsiteY88" fmla="*/ 6089538 h 6721509"/>
                <a:gd name="connsiteX89" fmla="*/ 4919224 w 7017334"/>
                <a:gd name="connsiteY89" fmla="*/ 6085952 h 6721509"/>
                <a:gd name="connsiteX90" fmla="*/ 4893480 w 7017334"/>
                <a:gd name="connsiteY90" fmla="*/ 3806583 h 6721509"/>
                <a:gd name="connsiteX91" fmla="*/ 5155320 w 7017334"/>
                <a:gd name="connsiteY91" fmla="*/ 3353102 h 6721509"/>
                <a:gd name="connsiteX92" fmla="*/ 5154499 w 7017334"/>
                <a:gd name="connsiteY92" fmla="*/ 3352762 h 6721509"/>
                <a:gd name="connsiteX93" fmla="*/ 5146912 w 7017334"/>
                <a:gd name="connsiteY93" fmla="*/ 3334447 h 6721509"/>
                <a:gd name="connsiteX94" fmla="*/ 5172814 w 7017334"/>
                <a:gd name="connsiteY94" fmla="*/ 3308546 h 6721509"/>
                <a:gd name="connsiteX95" fmla="*/ 5198715 w 7017334"/>
                <a:gd name="connsiteY95" fmla="*/ 3334447 h 6721509"/>
                <a:gd name="connsiteX96" fmla="*/ 5191129 w 7017334"/>
                <a:gd name="connsiteY96" fmla="*/ 3352762 h 6721509"/>
                <a:gd name="connsiteX97" fmla="*/ 5173479 w 7017334"/>
                <a:gd name="connsiteY97" fmla="*/ 3360073 h 6721509"/>
                <a:gd name="connsiteX98" fmla="*/ 4915664 w 7017334"/>
                <a:gd name="connsiteY98" fmla="*/ 3806583 h 6721509"/>
                <a:gd name="connsiteX99" fmla="*/ 5184311 w 7017334"/>
                <a:gd name="connsiteY99" fmla="*/ 4271865 h 6721509"/>
                <a:gd name="connsiteX100" fmla="*/ 5178620 w 7017334"/>
                <a:gd name="connsiteY100" fmla="*/ 4272214 h 6721509"/>
                <a:gd name="connsiteX101" fmla="*/ 5178620 w 7017334"/>
                <a:gd name="connsiteY101" fmla="*/ 4278020 h 6721509"/>
                <a:gd name="connsiteX102" fmla="*/ 5165612 w 7017334"/>
                <a:gd name="connsiteY102" fmla="*/ 4278020 h 6721509"/>
                <a:gd name="connsiteX103" fmla="*/ 5163985 w 7017334"/>
                <a:gd name="connsiteY103" fmla="*/ 4275117 h 6721509"/>
                <a:gd name="connsiteX104" fmla="*/ 4584796 w 7017334"/>
                <a:gd name="connsiteY104" fmla="*/ 4457933 h 6721509"/>
                <a:gd name="connsiteX105" fmla="*/ 4688250 w 7017334"/>
                <a:gd name="connsiteY105" fmla="*/ 4637146 h 6721509"/>
                <a:gd name="connsiteX106" fmla="*/ 4870248 w 7017334"/>
                <a:gd name="connsiteY106" fmla="*/ 4637146 h 6721509"/>
                <a:gd name="connsiteX107" fmla="*/ 4766764 w 7017334"/>
                <a:gd name="connsiteY107" fmla="*/ 4457933 h 6721509"/>
                <a:gd name="connsiteX108" fmla="*/ 4548525 w 7017334"/>
                <a:gd name="connsiteY108" fmla="*/ 4074068 h 6721509"/>
                <a:gd name="connsiteX109" fmla="*/ 4574427 w 7017334"/>
                <a:gd name="connsiteY109" fmla="*/ 4048167 h 6721509"/>
                <a:gd name="connsiteX110" fmla="*/ 4600328 w 7017334"/>
                <a:gd name="connsiteY110" fmla="*/ 4074068 h 6721509"/>
                <a:gd name="connsiteX111" fmla="*/ 4574427 w 7017334"/>
                <a:gd name="connsiteY111" fmla="*/ 4099969 h 6721509"/>
                <a:gd name="connsiteX112" fmla="*/ 4548525 w 7017334"/>
                <a:gd name="connsiteY112" fmla="*/ 4074068 h 6721509"/>
                <a:gd name="connsiteX113" fmla="*/ 3972137 w 7017334"/>
                <a:gd name="connsiteY113" fmla="*/ 5328148 h 6721509"/>
                <a:gd name="connsiteX114" fmla="*/ 4012626 w 7017334"/>
                <a:gd name="connsiteY114" fmla="*/ 5301156 h 6721509"/>
                <a:gd name="connsiteX115" fmla="*/ 4056762 w 7017334"/>
                <a:gd name="connsiteY115" fmla="*/ 5345059 h 6721509"/>
                <a:gd name="connsiteX116" fmla="*/ 4056762 w 7017334"/>
                <a:gd name="connsiteY116" fmla="*/ 5345291 h 6721509"/>
                <a:gd name="connsiteX117" fmla="*/ 4012858 w 7017334"/>
                <a:gd name="connsiteY117" fmla="*/ 5389194 h 6721509"/>
                <a:gd name="connsiteX118" fmla="*/ 4012858 w 7017334"/>
                <a:gd name="connsiteY118" fmla="*/ 5389195 h 6721509"/>
                <a:gd name="connsiteX119" fmla="*/ 3968722 w 7017334"/>
                <a:gd name="connsiteY119" fmla="*/ 5345291 h 6721509"/>
                <a:gd name="connsiteX120" fmla="*/ 3972137 w 7017334"/>
                <a:gd name="connsiteY120" fmla="*/ 5328148 h 6721509"/>
                <a:gd name="connsiteX121" fmla="*/ 4123197 w 7017334"/>
                <a:gd name="connsiteY121" fmla="*/ 2958365 h 6721509"/>
                <a:gd name="connsiteX122" fmla="*/ 4148981 w 7017334"/>
                <a:gd name="connsiteY122" fmla="*/ 2932347 h 6721509"/>
                <a:gd name="connsiteX123" fmla="*/ 4174999 w 7017334"/>
                <a:gd name="connsiteY123" fmla="*/ 2958131 h 6721509"/>
                <a:gd name="connsiteX124" fmla="*/ 4175000 w 7017334"/>
                <a:gd name="connsiteY124" fmla="*/ 2958248 h 6721509"/>
                <a:gd name="connsiteX125" fmla="*/ 4149215 w 7017334"/>
                <a:gd name="connsiteY125" fmla="*/ 2984149 h 6721509"/>
                <a:gd name="connsiteX126" fmla="*/ 4123197 w 7017334"/>
                <a:gd name="connsiteY126" fmla="*/ 2958365 h 6721509"/>
                <a:gd name="connsiteX127" fmla="*/ 3727461 w 7017334"/>
                <a:gd name="connsiteY127" fmla="*/ 4217447 h 6721509"/>
                <a:gd name="connsiteX128" fmla="*/ 3768022 w 7017334"/>
                <a:gd name="connsiteY128" fmla="*/ 4190563 h 6721509"/>
                <a:gd name="connsiteX129" fmla="*/ 3812041 w 7017334"/>
                <a:gd name="connsiteY129" fmla="*/ 4234582 h 6721509"/>
                <a:gd name="connsiteX130" fmla="*/ 3768021 w 7017334"/>
                <a:gd name="connsiteY130" fmla="*/ 4278602 h 6721509"/>
                <a:gd name="connsiteX131" fmla="*/ 3724002 w 7017334"/>
                <a:gd name="connsiteY131" fmla="*/ 4234582 h 6721509"/>
                <a:gd name="connsiteX132" fmla="*/ 3727461 w 7017334"/>
                <a:gd name="connsiteY132" fmla="*/ 4217447 h 6721509"/>
                <a:gd name="connsiteX133" fmla="*/ 3256396 w 7017334"/>
                <a:gd name="connsiteY133" fmla="*/ 5966325 h 6721509"/>
                <a:gd name="connsiteX134" fmla="*/ 3498793 w 7017334"/>
                <a:gd name="connsiteY134" fmla="*/ 5546571 h 6721509"/>
                <a:gd name="connsiteX135" fmla="*/ 3983588 w 7017334"/>
                <a:gd name="connsiteY135" fmla="*/ 5546572 h 6721509"/>
                <a:gd name="connsiteX136" fmla="*/ 3985215 w 7017334"/>
                <a:gd name="connsiteY136" fmla="*/ 5549475 h 6721509"/>
                <a:gd name="connsiteX137" fmla="*/ 4227380 w 7017334"/>
                <a:gd name="connsiteY137" fmla="*/ 5968764 h 6721509"/>
                <a:gd name="connsiteX138" fmla="*/ 4205196 w 7017334"/>
                <a:gd name="connsiteY138" fmla="*/ 5968764 h 6721509"/>
                <a:gd name="connsiteX139" fmla="*/ 4203454 w 7017334"/>
                <a:gd name="connsiteY139" fmla="*/ 5965861 h 6721509"/>
                <a:gd name="connsiteX140" fmla="*/ 3972439 w 7017334"/>
                <a:gd name="connsiteY140" fmla="*/ 5565735 h 6721509"/>
                <a:gd name="connsiteX141" fmla="*/ 3509944 w 7017334"/>
                <a:gd name="connsiteY141" fmla="*/ 5565735 h 6721509"/>
                <a:gd name="connsiteX142" fmla="*/ 3278580 w 7017334"/>
                <a:gd name="connsiteY142" fmla="*/ 5966325 h 6721509"/>
                <a:gd name="connsiteX143" fmla="*/ 3512731 w 7017334"/>
                <a:gd name="connsiteY143" fmla="*/ 6371676 h 6721509"/>
                <a:gd name="connsiteX144" fmla="*/ 3490431 w 7017334"/>
                <a:gd name="connsiteY144" fmla="*/ 6371675 h 6721509"/>
                <a:gd name="connsiteX145" fmla="*/ 3488804 w 7017334"/>
                <a:gd name="connsiteY145" fmla="*/ 6368772 h 6721509"/>
                <a:gd name="connsiteX146" fmla="*/ 3231703 w 7017334"/>
                <a:gd name="connsiteY146" fmla="*/ 5718051 h 6721509"/>
                <a:gd name="connsiteX147" fmla="*/ 3272192 w 7017334"/>
                <a:gd name="connsiteY147" fmla="*/ 5691059 h 6721509"/>
                <a:gd name="connsiteX148" fmla="*/ 3316328 w 7017334"/>
                <a:gd name="connsiteY148" fmla="*/ 5734962 h 6721509"/>
                <a:gd name="connsiteX149" fmla="*/ 3316328 w 7017334"/>
                <a:gd name="connsiteY149" fmla="*/ 5735078 h 6721509"/>
                <a:gd name="connsiteX150" fmla="*/ 3272424 w 7017334"/>
                <a:gd name="connsiteY150" fmla="*/ 5779098 h 6721509"/>
                <a:gd name="connsiteX151" fmla="*/ 3228288 w 7017334"/>
                <a:gd name="connsiteY151" fmla="*/ 5735194 h 6721509"/>
                <a:gd name="connsiteX152" fmla="*/ 3231703 w 7017334"/>
                <a:gd name="connsiteY152" fmla="*/ 5718051 h 6721509"/>
                <a:gd name="connsiteX153" fmla="*/ 4230515 w 7017334"/>
                <a:gd name="connsiteY153" fmla="*/ 996073 h 6721509"/>
                <a:gd name="connsiteX154" fmla="*/ 4239691 w 7017334"/>
                <a:gd name="connsiteY154" fmla="*/ 996072 h 6721509"/>
                <a:gd name="connsiteX155" fmla="*/ 4241550 w 7017334"/>
                <a:gd name="connsiteY155" fmla="*/ 998976 h 6721509"/>
                <a:gd name="connsiteX156" fmla="*/ 4635170 w 7017334"/>
                <a:gd name="connsiteY156" fmla="*/ 1680871 h 6721509"/>
                <a:gd name="connsiteX157" fmla="*/ 4279242 w 7017334"/>
                <a:gd name="connsiteY157" fmla="*/ 2297366 h 6721509"/>
                <a:gd name="connsiteX158" fmla="*/ 4281987 w 7017334"/>
                <a:gd name="connsiteY158" fmla="*/ 2299217 h 6721509"/>
                <a:gd name="connsiteX159" fmla="*/ 4300901 w 7017334"/>
                <a:gd name="connsiteY159" fmla="*/ 2344880 h 6721509"/>
                <a:gd name="connsiteX160" fmla="*/ 4236324 w 7017334"/>
                <a:gd name="connsiteY160" fmla="*/ 2409458 h 6721509"/>
                <a:gd name="connsiteX161" fmla="*/ 4171747 w 7017334"/>
                <a:gd name="connsiteY161" fmla="*/ 2344880 h 6721509"/>
                <a:gd name="connsiteX162" fmla="*/ 4236324 w 7017334"/>
                <a:gd name="connsiteY162" fmla="*/ 2280303 h 6721509"/>
                <a:gd name="connsiteX163" fmla="*/ 4261460 w 7017334"/>
                <a:gd name="connsiteY163" fmla="*/ 2285378 h 6721509"/>
                <a:gd name="connsiteX164" fmla="*/ 4263291 w 7017334"/>
                <a:gd name="connsiteY164" fmla="*/ 2286612 h 6721509"/>
                <a:gd name="connsiteX165" fmla="*/ 4612986 w 7017334"/>
                <a:gd name="connsiteY165" fmla="*/ 1680871 h 6721509"/>
                <a:gd name="connsiteX166" fmla="*/ 4230516 w 7017334"/>
                <a:gd name="connsiteY166" fmla="*/ 1018373 h 6721509"/>
                <a:gd name="connsiteX167" fmla="*/ 3633148 w 7017334"/>
                <a:gd name="connsiteY167" fmla="*/ 3465831 h 6721509"/>
                <a:gd name="connsiteX168" fmla="*/ 3692758 w 7017334"/>
                <a:gd name="connsiteY168" fmla="*/ 3426319 h 6721509"/>
                <a:gd name="connsiteX169" fmla="*/ 3757453 w 7017334"/>
                <a:gd name="connsiteY169" fmla="*/ 3491013 h 6721509"/>
                <a:gd name="connsiteX170" fmla="*/ 3692758 w 7017334"/>
                <a:gd name="connsiteY170" fmla="*/ 3555707 h 6721509"/>
                <a:gd name="connsiteX171" fmla="*/ 3628064 w 7017334"/>
                <a:gd name="connsiteY171" fmla="*/ 3491013 h 6721509"/>
                <a:gd name="connsiteX172" fmla="*/ 3633148 w 7017334"/>
                <a:gd name="connsiteY172" fmla="*/ 3465831 h 6721509"/>
                <a:gd name="connsiteX173" fmla="*/ 3460629 w 7017334"/>
                <a:gd name="connsiteY173" fmla="*/ 4162502 h 6721509"/>
                <a:gd name="connsiteX174" fmla="*/ 3501118 w 7017334"/>
                <a:gd name="connsiteY174" fmla="*/ 4135510 h 6721509"/>
                <a:gd name="connsiteX175" fmla="*/ 3545254 w 7017334"/>
                <a:gd name="connsiteY175" fmla="*/ 4179413 h 6721509"/>
                <a:gd name="connsiteX176" fmla="*/ 3545254 w 7017334"/>
                <a:gd name="connsiteY176" fmla="*/ 4179645 h 6721509"/>
                <a:gd name="connsiteX177" fmla="*/ 3533315 w 7017334"/>
                <a:gd name="connsiteY177" fmla="*/ 4208360 h 6721509"/>
                <a:gd name="connsiteX178" fmla="*/ 3785560 w 7017334"/>
                <a:gd name="connsiteY178" fmla="*/ 4645160 h 6721509"/>
                <a:gd name="connsiteX179" fmla="*/ 3540479 w 7017334"/>
                <a:gd name="connsiteY179" fmla="*/ 5069615 h 6721509"/>
                <a:gd name="connsiteX180" fmla="*/ 3543064 w 7017334"/>
                <a:gd name="connsiteY180" fmla="*/ 5071351 h 6721509"/>
                <a:gd name="connsiteX181" fmla="*/ 3562093 w 7017334"/>
                <a:gd name="connsiteY181" fmla="*/ 5117063 h 6721509"/>
                <a:gd name="connsiteX182" fmla="*/ 3562093 w 7017334"/>
                <a:gd name="connsiteY182" fmla="*/ 5117294 h 6721509"/>
                <a:gd name="connsiteX183" fmla="*/ 3497516 w 7017334"/>
                <a:gd name="connsiteY183" fmla="*/ 5181872 h 6721509"/>
                <a:gd name="connsiteX184" fmla="*/ 3432707 w 7017334"/>
                <a:gd name="connsiteY184" fmla="*/ 5117294 h 6721509"/>
                <a:gd name="connsiteX185" fmla="*/ 3497284 w 7017334"/>
                <a:gd name="connsiteY185" fmla="*/ 5052485 h 6721509"/>
                <a:gd name="connsiteX186" fmla="*/ 3522475 w 7017334"/>
                <a:gd name="connsiteY186" fmla="*/ 5057523 h 6721509"/>
                <a:gd name="connsiteX187" fmla="*/ 3524494 w 7017334"/>
                <a:gd name="connsiteY187" fmla="*/ 5058879 h 6721509"/>
                <a:gd name="connsiteX188" fmla="*/ 3763376 w 7017334"/>
                <a:gd name="connsiteY188" fmla="*/ 4645160 h 6721509"/>
                <a:gd name="connsiteX189" fmla="*/ 3516347 w 7017334"/>
                <a:gd name="connsiteY189" fmla="*/ 4217313 h 6721509"/>
                <a:gd name="connsiteX190" fmla="*/ 3501350 w 7017334"/>
                <a:gd name="connsiteY190" fmla="*/ 4223548 h 6721509"/>
                <a:gd name="connsiteX191" fmla="*/ 3501350 w 7017334"/>
                <a:gd name="connsiteY191" fmla="*/ 4223549 h 6721509"/>
                <a:gd name="connsiteX192" fmla="*/ 3457214 w 7017334"/>
                <a:gd name="connsiteY192" fmla="*/ 4179645 h 6721509"/>
                <a:gd name="connsiteX193" fmla="*/ 3460629 w 7017334"/>
                <a:gd name="connsiteY193" fmla="*/ 4162502 h 6721509"/>
                <a:gd name="connsiteX194" fmla="*/ 3141572 w 7017334"/>
                <a:gd name="connsiteY194" fmla="*/ 3426215 h 6721509"/>
                <a:gd name="connsiteX195" fmla="*/ 3201111 w 7017334"/>
                <a:gd name="connsiteY195" fmla="*/ 3386596 h 6721509"/>
                <a:gd name="connsiteX196" fmla="*/ 3265920 w 7017334"/>
                <a:gd name="connsiteY196" fmla="*/ 3451174 h 6721509"/>
                <a:gd name="connsiteX197" fmla="*/ 3265920 w 7017334"/>
                <a:gd name="connsiteY197" fmla="*/ 3451406 h 6721509"/>
                <a:gd name="connsiteX198" fmla="*/ 3201342 w 7017334"/>
                <a:gd name="connsiteY198" fmla="*/ 3515983 h 6721509"/>
                <a:gd name="connsiteX199" fmla="*/ 3136533 w 7017334"/>
                <a:gd name="connsiteY199" fmla="*/ 3451406 h 6721509"/>
                <a:gd name="connsiteX200" fmla="*/ 3141572 w 7017334"/>
                <a:gd name="connsiteY200" fmla="*/ 3426215 h 6721509"/>
                <a:gd name="connsiteX201" fmla="*/ 2997820 w 7017334"/>
                <a:gd name="connsiteY201" fmla="*/ 3342098 h 6721509"/>
                <a:gd name="connsiteX202" fmla="*/ 3038272 w 7017334"/>
                <a:gd name="connsiteY202" fmla="*/ 3315284 h 6721509"/>
                <a:gd name="connsiteX203" fmla="*/ 3069317 w 7017334"/>
                <a:gd name="connsiteY203" fmla="*/ 3328143 h 6721509"/>
                <a:gd name="connsiteX204" fmla="*/ 3077990 w 7017334"/>
                <a:gd name="connsiteY204" fmla="*/ 3349082 h 6721509"/>
                <a:gd name="connsiteX205" fmla="*/ 3523881 w 7017334"/>
                <a:gd name="connsiteY205" fmla="*/ 3349081 h 6721509"/>
                <a:gd name="connsiteX206" fmla="*/ 3754082 w 7017334"/>
                <a:gd name="connsiteY206" fmla="*/ 2950351 h 6721509"/>
                <a:gd name="connsiteX207" fmla="*/ 3754083 w 7017334"/>
                <a:gd name="connsiteY207" fmla="*/ 2969748 h 6721509"/>
                <a:gd name="connsiteX208" fmla="*/ 3765117 w 7017334"/>
                <a:gd name="connsiteY208" fmla="*/ 2969748 h 6721509"/>
                <a:gd name="connsiteX209" fmla="*/ 3535031 w 7017334"/>
                <a:gd name="connsiteY209" fmla="*/ 3368245 h 6721509"/>
                <a:gd name="connsiteX210" fmla="*/ 3078424 w 7017334"/>
                <a:gd name="connsiteY210" fmla="*/ 3368245 h 6721509"/>
                <a:gd name="connsiteX211" fmla="*/ 3069317 w 7017334"/>
                <a:gd name="connsiteY211" fmla="*/ 3390232 h 6721509"/>
                <a:gd name="connsiteX212" fmla="*/ 3038272 w 7017334"/>
                <a:gd name="connsiteY212" fmla="*/ 3403090 h 6721509"/>
                <a:gd name="connsiteX213" fmla="*/ 2994370 w 7017334"/>
                <a:gd name="connsiteY213" fmla="*/ 3359187 h 6721509"/>
                <a:gd name="connsiteX214" fmla="*/ 2997820 w 7017334"/>
                <a:gd name="connsiteY214" fmla="*/ 3342098 h 6721509"/>
                <a:gd name="connsiteX215" fmla="*/ 2708616 w 7017334"/>
                <a:gd name="connsiteY215" fmla="*/ 3949544 h 6721509"/>
                <a:gd name="connsiteX216" fmla="*/ 2749068 w 7017334"/>
                <a:gd name="connsiteY216" fmla="*/ 3922730 h 6721509"/>
                <a:gd name="connsiteX217" fmla="*/ 2765733 w 7017334"/>
                <a:gd name="connsiteY217" fmla="*/ 3926094 h 6721509"/>
                <a:gd name="connsiteX218" fmla="*/ 2962313 w 7017334"/>
                <a:gd name="connsiteY218" fmla="*/ 3585556 h 6721509"/>
                <a:gd name="connsiteX219" fmla="*/ 3402393 w 7017334"/>
                <a:gd name="connsiteY219" fmla="*/ 3585556 h 6721509"/>
                <a:gd name="connsiteX220" fmla="*/ 3404018 w 7017334"/>
                <a:gd name="connsiteY220" fmla="*/ 3588459 h 6721509"/>
                <a:gd name="connsiteX221" fmla="*/ 3523464 w 7017334"/>
                <a:gd name="connsiteY221" fmla="*/ 3795433 h 6721509"/>
                <a:gd name="connsiteX222" fmla="*/ 4001940 w 7017334"/>
                <a:gd name="connsiteY222" fmla="*/ 3795433 h 6721509"/>
                <a:gd name="connsiteX223" fmla="*/ 4003567 w 7017334"/>
                <a:gd name="connsiteY223" fmla="*/ 3798336 h 6721509"/>
                <a:gd name="connsiteX224" fmla="*/ 4244338 w 7017334"/>
                <a:gd name="connsiteY224" fmla="*/ 4215187 h 6721509"/>
                <a:gd name="connsiteX225" fmla="*/ 4240389 w 7017334"/>
                <a:gd name="connsiteY225" fmla="*/ 4221923 h 6721509"/>
                <a:gd name="connsiteX226" fmla="*/ 4218205 w 7017334"/>
                <a:gd name="connsiteY226" fmla="*/ 4221923 h 6721509"/>
                <a:gd name="connsiteX227" fmla="*/ 4222038 w 7017334"/>
                <a:gd name="connsiteY227" fmla="*/ 4215187 h 6721509"/>
                <a:gd name="connsiteX228" fmla="*/ 3990790 w 7017334"/>
                <a:gd name="connsiteY228" fmla="*/ 3814596 h 6721509"/>
                <a:gd name="connsiteX229" fmla="*/ 3534524 w 7017334"/>
                <a:gd name="connsiteY229" fmla="*/ 3814597 h 6721509"/>
                <a:gd name="connsiteX230" fmla="*/ 3611340 w 7017334"/>
                <a:gd name="connsiteY230" fmla="*/ 3947701 h 6721509"/>
                <a:gd name="connsiteX231" fmla="*/ 3589156 w 7017334"/>
                <a:gd name="connsiteY231" fmla="*/ 3947701 h 6721509"/>
                <a:gd name="connsiteX232" fmla="*/ 3587530 w 7017334"/>
                <a:gd name="connsiteY232" fmla="*/ 3944797 h 6721509"/>
                <a:gd name="connsiteX233" fmla="*/ 3520325 w 7017334"/>
                <a:gd name="connsiteY233" fmla="*/ 3828402 h 6721509"/>
                <a:gd name="connsiteX234" fmla="*/ 3313636 w 7017334"/>
                <a:gd name="connsiteY234" fmla="*/ 4186450 h 6721509"/>
                <a:gd name="connsiteX235" fmla="*/ 3325969 w 7017334"/>
                <a:gd name="connsiteY235" fmla="*/ 4216000 h 6721509"/>
                <a:gd name="connsiteX236" fmla="*/ 3325968 w 7017334"/>
                <a:gd name="connsiteY236" fmla="*/ 4216116 h 6721509"/>
                <a:gd name="connsiteX237" fmla="*/ 3282064 w 7017334"/>
                <a:gd name="connsiteY237" fmla="*/ 4260136 h 6721509"/>
                <a:gd name="connsiteX238" fmla="*/ 3237929 w 7017334"/>
                <a:gd name="connsiteY238" fmla="*/ 4216232 h 6721509"/>
                <a:gd name="connsiteX239" fmla="*/ 3281833 w 7017334"/>
                <a:gd name="connsiteY239" fmla="*/ 4172096 h 6721509"/>
                <a:gd name="connsiteX240" fmla="*/ 3297849 w 7017334"/>
                <a:gd name="connsiteY240" fmla="*/ 4175286 h 6721509"/>
                <a:gd name="connsiteX241" fmla="*/ 3509218 w 7017334"/>
                <a:gd name="connsiteY241" fmla="*/ 3809165 h 6721509"/>
                <a:gd name="connsiteX242" fmla="*/ 3391243 w 7017334"/>
                <a:gd name="connsiteY242" fmla="*/ 3604837 h 6721509"/>
                <a:gd name="connsiteX243" fmla="*/ 2973463 w 7017334"/>
                <a:gd name="connsiteY243" fmla="*/ 3604837 h 6721509"/>
                <a:gd name="connsiteX244" fmla="*/ 2781087 w 7017334"/>
                <a:gd name="connsiteY244" fmla="*/ 3937940 h 6721509"/>
                <a:gd name="connsiteX245" fmla="*/ 2792972 w 7017334"/>
                <a:gd name="connsiteY245" fmla="*/ 3966632 h 6721509"/>
                <a:gd name="connsiteX246" fmla="*/ 2749068 w 7017334"/>
                <a:gd name="connsiteY246" fmla="*/ 4010536 h 6721509"/>
                <a:gd name="connsiteX247" fmla="*/ 2705166 w 7017334"/>
                <a:gd name="connsiteY247" fmla="*/ 3966632 h 6721509"/>
                <a:gd name="connsiteX248" fmla="*/ 2708616 w 7017334"/>
                <a:gd name="connsiteY248" fmla="*/ 3949544 h 6721509"/>
                <a:gd name="connsiteX249" fmla="*/ 3173468 w 7017334"/>
                <a:gd name="connsiteY249" fmla="*/ 1671695 h 6721509"/>
                <a:gd name="connsiteX250" fmla="*/ 3195653 w 7017334"/>
                <a:gd name="connsiteY250" fmla="*/ 1671695 h 6721509"/>
                <a:gd name="connsiteX251" fmla="*/ 3197394 w 7017334"/>
                <a:gd name="connsiteY251" fmla="*/ 1674599 h 6721509"/>
                <a:gd name="connsiteX252" fmla="*/ 3491942 w 7017334"/>
                <a:gd name="connsiteY252" fmla="*/ 2184947 h 6721509"/>
                <a:gd name="connsiteX253" fmla="*/ 4080573 w 7017334"/>
                <a:gd name="connsiteY253" fmla="*/ 2184947 h 6721509"/>
                <a:gd name="connsiteX254" fmla="*/ 4374887 w 7017334"/>
                <a:gd name="connsiteY254" fmla="*/ 1675180 h 6721509"/>
                <a:gd name="connsiteX255" fmla="*/ 4080573 w 7017334"/>
                <a:gd name="connsiteY255" fmla="*/ 1165413 h 6721509"/>
                <a:gd name="connsiteX256" fmla="*/ 3491942 w 7017334"/>
                <a:gd name="connsiteY256" fmla="*/ 1165413 h 6721509"/>
                <a:gd name="connsiteX257" fmla="*/ 3482882 w 7017334"/>
                <a:gd name="connsiteY257" fmla="*/ 1180512 h 6721509"/>
                <a:gd name="connsiteX258" fmla="*/ 3482650 w 7017334"/>
                <a:gd name="connsiteY258" fmla="*/ 1146133 h 6721509"/>
                <a:gd name="connsiteX259" fmla="*/ 4091723 w 7017334"/>
                <a:gd name="connsiteY259" fmla="*/ 1146133 h 6721509"/>
                <a:gd name="connsiteX260" fmla="*/ 4093349 w 7017334"/>
                <a:gd name="connsiteY260" fmla="*/ 1149036 h 6721509"/>
                <a:gd name="connsiteX261" fmla="*/ 4397071 w 7017334"/>
                <a:gd name="connsiteY261" fmla="*/ 1675180 h 6721509"/>
                <a:gd name="connsiteX262" fmla="*/ 4091723 w 7017334"/>
                <a:gd name="connsiteY262" fmla="*/ 2204111 h 6721509"/>
                <a:gd name="connsiteX263" fmla="*/ 3480908 w 7017334"/>
                <a:gd name="connsiteY263" fmla="*/ 2204111 h 6721509"/>
                <a:gd name="connsiteX264" fmla="*/ 3479166 w 7017334"/>
                <a:gd name="connsiteY264" fmla="*/ 2201207 h 6721509"/>
                <a:gd name="connsiteX265" fmla="*/ 2387085 w 7017334"/>
                <a:gd name="connsiteY265" fmla="*/ 4633209 h 6721509"/>
                <a:gd name="connsiteX266" fmla="*/ 2446624 w 7017334"/>
                <a:gd name="connsiteY266" fmla="*/ 4593591 h 6721509"/>
                <a:gd name="connsiteX267" fmla="*/ 2511433 w 7017334"/>
                <a:gd name="connsiteY267" fmla="*/ 4658168 h 6721509"/>
                <a:gd name="connsiteX268" fmla="*/ 2511433 w 7017334"/>
                <a:gd name="connsiteY268" fmla="*/ 4658400 h 6721509"/>
                <a:gd name="connsiteX269" fmla="*/ 2492486 w 7017334"/>
                <a:gd name="connsiteY269" fmla="*/ 4704030 h 6721509"/>
                <a:gd name="connsiteX270" fmla="*/ 2489760 w 7017334"/>
                <a:gd name="connsiteY270" fmla="*/ 4705869 h 6721509"/>
                <a:gd name="connsiteX271" fmla="*/ 2839198 w 7017334"/>
                <a:gd name="connsiteY271" fmla="*/ 5311142 h 6721509"/>
                <a:gd name="connsiteX272" fmla="*/ 3306636 w 7017334"/>
                <a:gd name="connsiteY272" fmla="*/ 5311142 h 6721509"/>
                <a:gd name="connsiteX273" fmla="*/ 3084034 w 7017334"/>
                <a:gd name="connsiteY273" fmla="*/ 4925538 h 6721509"/>
                <a:gd name="connsiteX274" fmla="*/ 3106335 w 7017334"/>
                <a:gd name="connsiteY274" fmla="*/ 4925538 h 6721509"/>
                <a:gd name="connsiteX275" fmla="*/ 3107960 w 7017334"/>
                <a:gd name="connsiteY275" fmla="*/ 4928442 h 6721509"/>
                <a:gd name="connsiteX276" fmla="*/ 3328906 w 7017334"/>
                <a:gd name="connsiteY276" fmla="*/ 5311142 h 6721509"/>
                <a:gd name="connsiteX277" fmla="*/ 3607738 w 7017334"/>
                <a:gd name="connsiteY277" fmla="*/ 5311142 h 6721509"/>
                <a:gd name="connsiteX278" fmla="*/ 3985667 w 7017334"/>
                <a:gd name="connsiteY278" fmla="*/ 4656596 h 6721509"/>
                <a:gd name="connsiteX279" fmla="*/ 3981266 w 7017334"/>
                <a:gd name="connsiteY279" fmla="*/ 4645973 h 6721509"/>
                <a:gd name="connsiteX280" fmla="*/ 4007168 w 7017334"/>
                <a:gd name="connsiteY280" fmla="*/ 4620072 h 6721509"/>
                <a:gd name="connsiteX281" fmla="*/ 4033068 w 7017334"/>
                <a:gd name="connsiteY281" fmla="*/ 4645974 h 6721509"/>
                <a:gd name="connsiteX282" fmla="*/ 4033068 w 7017334"/>
                <a:gd name="connsiteY282" fmla="*/ 4646089 h 6721509"/>
                <a:gd name="connsiteX283" fmla="*/ 4025441 w 7017334"/>
                <a:gd name="connsiteY283" fmla="*/ 4664328 h 6721509"/>
                <a:gd name="connsiteX284" fmla="*/ 4007167 w 7017334"/>
                <a:gd name="connsiteY284" fmla="*/ 4671873 h 6721509"/>
                <a:gd name="connsiteX285" fmla="*/ 4000598 w 7017334"/>
                <a:gd name="connsiteY285" fmla="*/ 4669152 h 6721509"/>
                <a:gd name="connsiteX286" fmla="*/ 3618773 w 7017334"/>
                <a:gd name="connsiteY286" fmla="*/ 5330306 h 6721509"/>
                <a:gd name="connsiteX287" fmla="*/ 3339970 w 7017334"/>
                <a:gd name="connsiteY287" fmla="*/ 5330307 h 6721509"/>
                <a:gd name="connsiteX288" fmla="*/ 3429221 w 7017334"/>
                <a:gd name="connsiteY288" fmla="*/ 5484900 h 6721509"/>
                <a:gd name="connsiteX289" fmla="*/ 4080339 w 7017334"/>
                <a:gd name="connsiteY289" fmla="*/ 5484900 h 6721509"/>
                <a:gd name="connsiteX290" fmla="*/ 4406013 w 7017334"/>
                <a:gd name="connsiteY290" fmla="*/ 4920893 h 6721509"/>
                <a:gd name="connsiteX291" fmla="*/ 4221487 w 7017334"/>
                <a:gd name="connsiteY291" fmla="*/ 4601293 h 6721509"/>
                <a:gd name="connsiteX292" fmla="*/ 4100468 w 7017334"/>
                <a:gd name="connsiteY292" fmla="*/ 4810873 h 6721509"/>
                <a:gd name="connsiteX293" fmla="*/ 4103006 w 7017334"/>
                <a:gd name="connsiteY293" fmla="*/ 4812577 h 6721509"/>
                <a:gd name="connsiteX294" fmla="*/ 4122035 w 7017334"/>
                <a:gd name="connsiteY294" fmla="*/ 4858288 h 6721509"/>
                <a:gd name="connsiteX295" fmla="*/ 4122035 w 7017334"/>
                <a:gd name="connsiteY295" fmla="*/ 4858520 h 6721509"/>
                <a:gd name="connsiteX296" fmla="*/ 4057458 w 7017334"/>
                <a:gd name="connsiteY296" fmla="*/ 4923098 h 6721509"/>
                <a:gd name="connsiteX297" fmla="*/ 3992649 w 7017334"/>
                <a:gd name="connsiteY297" fmla="*/ 4858520 h 6721509"/>
                <a:gd name="connsiteX298" fmla="*/ 4057226 w 7017334"/>
                <a:gd name="connsiteY298" fmla="*/ 4793711 h 6721509"/>
                <a:gd name="connsiteX299" fmla="*/ 4082417 w 7017334"/>
                <a:gd name="connsiteY299" fmla="*/ 4798749 h 6721509"/>
                <a:gd name="connsiteX300" fmla="*/ 4084485 w 7017334"/>
                <a:gd name="connsiteY300" fmla="*/ 4800138 h 6721509"/>
                <a:gd name="connsiteX301" fmla="*/ 4210366 w 7017334"/>
                <a:gd name="connsiteY301" fmla="*/ 4582032 h 6721509"/>
                <a:gd name="connsiteX302" fmla="*/ 4113426 w 7017334"/>
                <a:gd name="connsiteY302" fmla="*/ 4414131 h 6721509"/>
                <a:gd name="connsiteX303" fmla="*/ 4105542 w 7017334"/>
                <a:gd name="connsiteY303" fmla="*/ 4417397 h 6721509"/>
                <a:gd name="connsiteX304" fmla="*/ 4105426 w 7017334"/>
                <a:gd name="connsiteY304" fmla="*/ 4417397 h 6721509"/>
                <a:gd name="connsiteX305" fmla="*/ 4061640 w 7017334"/>
                <a:gd name="connsiteY305" fmla="*/ 4373377 h 6721509"/>
                <a:gd name="connsiteX306" fmla="*/ 4105660 w 7017334"/>
                <a:gd name="connsiteY306" fmla="*/ 4329590 h 6721509"/>
                <a:gd name="connsiteX307" fmla="*/ 4149446 w 7017334"/>
                <a:gd name="connsiteY307" fmla="*/ 4373493 h 6721509"/>
                <a:gd name="connsiteX308" fmla="*/ 4136587 w 7017334"/>
                <a:gd name="connsiteY308" fmla="*/ 4404538 h 6721509"/>
                <a:gd name="connsiteX309" fmla="*/ 4131291 w 7017334"/>
                <a:gd name="connsiteY309" fmla="*/ 4406732 h 6721509"/>
                <a:gd name="connsiteX310" fmla="*/ 4221440 w 7017334"/>
                <a:gd name="connsiteY310" fmla="*/ 4562846 h 6721509"/>
                <a:gd name="connsiteX311" fmla="*/ 4293119 w 7017334"/>
                <a:gd name="connsiteY311" fmla="*/ 4438652 h 6721509"/>
                <a:gd name="connsiteX312" fmla="*/ 4551492 w 7017334"/>
                <a:gd name="connsiteY312" fmla="*/ 4438652 h 6721509"/>
                <a:gd name="connsiteX313" fmla="*/ 4450516 w 7017334"/>
                <a:gd name="connsiteY313" fmla="*/ 4263747 h 6721509"/>
                <a:gd name="connsiteX314" fmla="*/ 4446897 w 7017334"/>
                <a:gd name="connsiteY314" fmla="*/ 4265246 h 6721509"/>
                <a:gd name="connsiteX315" fmla="*/ 4420996 w 7017334"/>
                <a:gd name="connsiteY315" fmla="*/ 4239345 h 6721509"/>
                <a:gd name="connsiteX316" fmla="*/ 4446898 w 7017334"/>
                <a:gd name="connsiteY316" fmla="*/ 4213443 h 6721509"/>
                <a:gd name="connsiteX317" fmla="*/ 4472798 w 7017334"/>
                <a:gd name="connsiteY317" fmla="*/ 4239344 h 6721509"/>
                <a:gd name="connsiteX318" fmla="*/ 4466872 w 7017334"/>
                <a:gd name="connsiteY318" fmla="*/ 4253653 h 6721509"/>
                <a:gd name="connsiteX319" fmla="*/ 4573666 w 7017334"/>
                <a:gd name="connsiteY319" fmla="*/ 4438652 h 6721509"/>
                <a:gd name="connsiteX320" fmla="*/ 4777914 w 7017334"/>
                <a:gd name="connsiteY320" fmla="*/ 4438652 h 6721509"/>
                <a:gd name="connsiteX321" fmla="*/ 4779541 w 7017334"/>
                <a:gd name="connsiteY321" fmla="*/ 4441556 h 6721509"/>
                <a:gd name="connsiteX322" fmla="*/ 4892482 w 7017334"/>
                <a:gd name="connsiteY322" fmla="*/ 4637146 h 6721509"/>
                <a:gd name="connsiteX323" fmla="*/ 5150745 w 7017334"/>
                <a:gd name="connsiteY323" fmla="*/ 4637146 h 6721509"/>
                <a:gd name="connsiteX324" fmla="*/ 5235134 w 7017334"/>
                <a:gd name="connsiteY324" fmla="*/ 4491033 h 6721509"/>
                <a:gd name="connsiteX325" fmla="*/ 5060267 w 7017334"/>
                <a:gd name="connsiteY325" fmla="*/ 4491033 h 6721509"/>
                <a:gd name="connsiteX326" fmla="*/ 5058524 w 7017334"/>
                <a:gd name="connsiteY326" fmla="*/ 4488130 h 6721509"/>
                <a:gd name="connsiteX327" fmla="*/ 4664905 w 7017334"/>
                <a:gd name="connsiteY327" fmla="*/ 3806234 h 6721509"/>
                <a:gd name="connsiteX328" fmla="*/ 4666530 w 7017334"/>
                <a:gd name="connsiteY328" fmla="*/ 3803330 h 6721509"/>
                <a:gd name="connsiteX329" fmla="*/ 5060267 w 7017334"/>
                <a:gd name="connsiteY329" fmla="*/ 3121434 h 6721509"/>
                <a:gd name="connsiteX330" fmla="*/ 5850992 w 7017334"/>
                <a:gd name="connsiteY330" fmla="*/ 3121434 h 6721509"/>
                <a:gd name="connsiteX331" fmla="*/ 5852618 w 7017334"/>
                <a:gd name="connsiteY331" fmla="*/ 3124337 h 6721509"/>
                <a:gd name="connsiteX332" fmla="*/ 6242289 w 7017334"/>
                <a:gd name="connsiteY332" fmla="*/ 3799265 h 6721509"/>
                <a:gd name="connsiteX333" fmla="*/ 6220106 w 7017334"/>
                <a:gd name="connsiteY333" fmla="*/ 3799265 h 6721509"/>
                <a:gd name="connsiteX334" fmla="*/ 6218364 w 7017334"/>
                <a:gd name="connsiteY334" fmla="*/ 3796362 h 6721509"/>
                <a:gd name="connsiteX335" fmla="*/ 5839842 w 7017334"/>
                <a:gd name="connsiteY335" fmla="*/ 3140715 h 6721509"/>
                <a:gd name="connsiteX336" fmla="*/ 5071301 w 7017334"/>
                <a:gd name="connsiteY336" fmla="*/ 3140715 h 6721509"/>
                <a:gd name="connsiteX337" fmla="*/ 4687089 w 7017334"/>
                <a:gd name="connsiteY337" fmla="*/ 3806233 h 6721509"/>
                <a:gd name="connsiteX338" fmla="*/ 5071301 w 7017334"/>
                <a:gd name="connsiteY338" fmla="*/ 4471754 h 6721509"/>
                <a:gd name="connsiteX339" fmla="*/ 5246269 w 7017334"/>
                <a:gd name="connsiteY339" fmla="*/ 4471753 h 6721509"/>
                <a:gd name="connsiteX340" fmla="*/ 5352347 w 7017334"/>
                <a:gd name="connsiteY340" fmla="*/ 4288086 h 6721509"/>
                <a:gd name="connsiteX341" fmla="*/ 5343647 w 7017334"/>
                <a:gd name="connsiteY341" fmla="*/ 4282220 h 6721509"/>
                <a:gd name="connsiteX342" fmla="*/ 5324733 w 7017334"/>
                <a:gd name="connsiteY342" fmla="*/ 4236557 h 6721509"/>
                <a:gd name="connsiteX343" fmla="*/ 5389311 w 7017334"/>
                <a:gd name="connsiteY343" fmla="*/ 4171980 h 6721509"/>
                <a:gd name="connsiteX344" fmla="*/ 5453888 w 7017334"/>
                <a:gd name="connsiteY344" fmla="*/ 4236557 h 6721509"/>
                <a:gd name="connsiteX345" fmla="*/ 5389311 w 7017334"/>
                <a:gd name="connsiteY345" fmla="*/ 4301135 h 6721509"/>
                <a:gd name="connsiteX346" fmla="*/ 5369279 w 7017334"/>
                <a:gd name="connsiteY346" fmla="*/ 4297091 h 6721509"/>
                <a:gd name="connsiteX347" fmla="*/ 5268443 w 7017334"/>
                <a:gd name="connsiteY347" fmla="*/ 4471754 h 6721509"/>
                <a:gd name="connsiteX348" fmla="*/ 5724801 w 7017334"/>
                <a:gd name="connsiteY348" fmla="*/ 4471753 h 6721509"/>
                <a:gd name="connsiteX349" fmla="*/ 5735227 w 7017334"/>
                <a:gd name="connsiteY349" fmla="*/ 4446582 h 6721509"/>
                <a:gd name="connsiteX350" fmla="*/ 5771199 w 7017334"/>
                <a:gd name="connsiteY350" fmla="*/ 4431682 h 6721509"/>
                <a:gd name="connsiteX351" fmla="*/ 5822070 w 7017334"/>
                <a:gd name="connsiteY351" fmla="*/ 4482555 h 6721509"/>
                <a:gd name="connsiteX352" fmla="*/ 5771199 w 7017334"/>
                <a:gd name="connsiteY352" fmla="*/ 4533426 h 6721509"/>
                <a:gd name="connsiteX353" fmla="*/ 5735227 w 7017334"/>
                <a:gd name="connsiteY353" fmla="*/ 4518527 h 6721509"/>
                <a:gd name="connsiteX354" fmla="*/ 5723838 w 7017334"/>
                <a:gd name="connsiteY354" fmla="*/ 4491033 h 6721509"/>
                <a:gd name="connsiteX355" fmla="*/ 5257312 w 7017334"/>
                <a:gd name="connsiteY355" fmla="*/ 4491033 h 6721509"/>
                <a:gd name="connsiteX356" fmla="*/ 5161895 w 7017334"/>
                <a:gd name="connsiteY356" fmla="*/ 4656310 h 6721509"/>
                <a:gd name="connsiteX357" fmla="*/ 4903547 w 7017334"/>
                <a:gd name="connsiteY357" fmla="*/ 4656310 h 6721509"/>
                <a:gd name="connsiteX358" fmla="*/ 5020312 w 7017334"/>
                <a:gd name="connsiteY358" fmla="*/ 4858522 h 6721509"/>
                <a:gd name="connsiteX359" fmla="*/ 5016364 w 7017334"/>
                <a:gd name="connsiteY359" fmla="*/ 4865258 h 6721509"/>
                <a:gd name="connsiteX360" fmla="*/ 4994062 w 7017334"/>
                <a:gd name="connsiteY360" fmla="*/ 4865258 h 6721509"/>
                <a:gd name="connsiteX361" fmla="*/ 4998012 w 7017334"/>
                <a:gd name="connsiteY361" fmla="*/ 4858405 h 6721509"/>
                <a:gd name="connsiteX362" fmla="*/ 4881314 w 7017334"/>
                <a:gd name="connsiteY362" fmla="*/ 4656310 h 6721509"/>
                <a:gd name="connsiteX363" fmla="*/ 4677099 w 7017334"/>
                <a:gd name="connsiteY363" fmla="*/ 4656310 h 6721509"/>
                <a:gd name="connsiteX364" fmla="*/ 4675474 w 7017334"/>
                <a:gd name="connsiteY364" fmla="*/ 4653406 h 6721509"/>
                <a:gd name="connsiteX365" fmla="*/ 4562623 w 7017334"/>
                <a:gd name="connsiteY365" fmla="*/ 4457933 h 6721509"/>
                <a:gd name="connsiteX366" fmla="*/ 4304268 w 7017334"/>
                <a:gd name="connsiteY366" fmla="*/ 4457933 h 6721509"/>
                <a:gd name="connsiteX367" fmla="*/ 4232564 w 7017334"/>
                <a:gd name="connsiteY367" fmla="*/ 4582109 h 6721509"/>
                <a:gd name="connsiteX368" fmla="*/ 4428196 w 7017334"/>
                <a:gd name="connsiteY368" fmla="*/ 4920892 h 6721509"/>
                <a:gd name="connsiteX369" fmla="*/ 4091489 w 7017334"/>
                <a:gd name="connsiteY369" fmla="*/ 5504063 h 6721509"/>
                <a:gd name="connsiteX370" fmla="*/ 3418071 w 7017334"/>
                <a:gd name="connsiteY370" fmla="*/ 5504064 h 6721509"/>
                <a:gd name="connsiteX371" fmla="*/ 3416329 w 7017334"/>
                <a:gd name="connsiteY371" fmla="*/ 5501160 h 6721509"/>
                <a:gd name="connsiteX372" fmla="*/ 3317699 w 7017334"/>
                <a:gd name="connsiteY372" fmla="*/ 5330307 h 6721509"/>
                <a:gd name="connsiteX373" fmla="*/ 2828165 w 7017334"/>
                <a:gd name="connsiteY373" fmla="*/ 5330306 h 6721509"/>
                <a:gd name="connsiteX374" fmla="*/ 2826422 w 7017334"/>
                <a:gd name="connsiteY374" fmla="*/ 5327403 h 6721509"/>
                <a:gd name="connsiteX375" fmla="*/ 2473754 w 7017334"/>
                <a:gd name="connsiteY375" fmla="*/ 4716671 h 6721509"/>
                <a:gd name="connsiteX376" fmla="*/ 2471973 w 7017334"/>
                <a:gd name="connsiteY376" fmla="*/ 4717873 h 6721509"/>
                <a:gd name="connsiteX377" fmla="*/ 2446856 w 7017334"/>
                <a:gd name="connsiteY377" fmla="*/ 4722978 h 6721509"/>
                <a:gd name="connsiteX378" fmla="*/ 2382047 w 7017334"/>
                <a:gd name="connsiteY378" fmla="*/ 4658400 h 6721509"/>
                <a:gd name="connsiteX379" fmla="*/ 2387085 w 7017334"/>
                <a:gd name="connsiteY379" fmla="*/ 4633209 h 6721509"/>
                <a:gd name="connsiteX380" fmla="*/ 2464394 w 7017334"/>
                <a:gd name="connsiteY380" fmla="*/ 3785328 h 6721509"/>
                <a:gd name="connsiteX381" fmla="*/ 2466019 w 7017334"/>
                <a:gd name="connsiteY381" fmla="*/ 3782425 h 6721509"/>
                <a:gd name="connsiteX382" fmla="*/ 2818153 w 7017334"/>
                <a:gd name="connsiteY382" fmla="*/ 3172506 h 6721509"/>
                <a:gd name="connsiteX383" fmla="*/ 2809099 w 7017334"/>
                <a:gd name="connsiteY383" fmla="*/ 3166401 h 6721509"/>
                <a:gd name="connsiteX384" fmla="*/ 2790185 w 7017334"/>
                <a:gd name="connsiteY384" fmla="*/ 3120738 h 6721509"/>
                <a:gd name="connsiteX385" fmla="*/ 2854762 w 7017334"/>
                <a:gd name="connsiteY385" fmla="*/ 3056160 h 6721509"/>
                <a:gd name="connsiteX386" fmla="*/ 2919340 w 7017334"/>
                <a:gd name="connsiteY386" fmla="*/ 3120738 h 6721509"/>
                <a:gd name="connsiteX387" fmla="*/ 2854762 w 7017334"/>
                <a:gd name="connsiteY387" fmla="*/ 3185316 h 6721509"/>
                <a:gd name="connsiteX388" fmla="*/ 2835224 w 7017334"/>
                <a:gd name="connsiteY388" fmla="*/ 3181371 h 6721509"/>
                <a:gd name="connsiteX389" fmla="*/ 2486578 w 7017334"/>
                <a:gd name="connsiteY389" fmla="*/ 3785328 h 6721509"/>
                <a:gd name="connsiteX390" fmla="*/ 2870791 w 7017334"/>
                <a:gd name="connsiteY390" fmla="*/ 4450846 h 6721509"/>
                <a:gd name="connsiteX391" fmla="*/ 3613895 w 7017334"/>
                <a:gd name="connsiteY391" fmla="*/ 4450846 h 6721509"/>
                <a:gd name="connsiteX392" fmla="*/ 3613895 w 7017334"/>
                <a:gd name="connsiteY392" fmla="*/ 4470127 h 6721509"/>
                <a:gd name="connsiteX393" fmla="*/ 2859641 w 7017334"/>
                <a:gd name="connsiteY393" fmla="*/ 4470127 h 6721509"/>
                <a:gd name="connsiteX394" fmla="*/ 2858014 w 7017334"/>
                <a:gd name="connsiteY394" fmla="*/ 4467224 h 6721509"/>
                <a:gd name="connsiteX395" fmla="*/ 2675316 w 7017334"/>
                <a:gd name="connsiteY395" fmla="*/ 2548369 h 6721509"/>
                <a:gd name="connsiteX396" fmla="*/ 2701218 w 7017334"/>
                <a:gd name="connsiteY396" fmla="*/ 2522468 h 6721509"/>
                <a:gd name="connsiteX397" fmla="*/ 2727118 w 7017334"/>
                <a:gd name="connsiteY397" fmla="*/ 2548369 h 6721509"/>
                <a:gd name="connsiteX398" fmla="*/ 2727118 w 7017334"/>
                <a:gd name="connsiteY398" fmla="*/ 2548485 h 6721509"/>
                <a:gd name="connsiteX399" fmla="*/ 2721772 w 7017334"/>
                <a:gd name="connsiteY399" fmla="*/ 2561270 h 6721509"/>
                <a:gd name="connsiteX400" fmla="*/ 3042687 w 7017334"/>
                <a:gd name="connsiteY400" fmla="*/ 3117253 h 6721509"/>
                <a:gd name="connsiteX401" fmla="*/ 2719612 w 7017334"/>
                <a:gd name="connsiteY401" fmla="*/ 3676883 h 6721509"/>
                <a:gd name="connsiteX402" fmla="*/ 2722339 w 7017334"/>
                <a:gd name="connsiteY402" fmla="*/ 3678722 h 6721509"/>
                <a:gd name="connsiteX403" fmla="*/ 2741288 w 7017334"/>
                <a:gd name="connsiteY403" fmla="*/ 3724467 h 6721509"/>
                <a:gd name="connsiteX404" fmla="*/ 2676594 w 7017334"/>
                <a:gd name="connsiteY404" fmla="*/ 3789162 h 6721509"/>
                <a:gd name="connsiteX405" fmla="*/ 2611900 w 7017334"/>
                <a:gd name="connsiteY405" fmla="*/ 3724467 h 6721509"/>
                <a:gd name="connsiteX406" fmla="*/ 2676594 w 7017334"/>
                <a:gd name="connsiteY406" fmla="*/ 3659774 h 6721509"/>
                <a:gd name="connsiteX407" fmla="*/ 2701775 w 7017334"/>
                <a:gd name="connsiteY407" fmla="*/ 3664857 h 6721509"/>
                <a:gd name="connsiteX408" fmla="*/ 2703643 w 7017334"/>
                <a:gd name="connsiteY408" fmla="*/ 3666117 h 6721509"/>
                <a:gd name="connsiteX409" fmla="*/ 3020504 w 7017334"/>
                <a:gd name="connsiteY409" fmla="*/ 3117253 h 6721509"/>
                <a:gd name="connsiteX410" fmla="*/ 2705910 w 7017334"/>
                <a:gd name="connsiteY410" fmla="*/ 2572332 h 6721509"/>
                <a:gd name="connsiteX411" fmla="*/ 2701217 w 7017334"/>
                <a:gd name="connsiteY411" fmla="*/ 2574270 h 6721509"/>
                <a:gd name="connsiteX412" fmla="*/ 2675316 w 7017334"/>
                <a:gd name="connsiteY412" fmla="*/ 2548369 h 6721509"/>
                <a:gd name="connsiteX413" fmla="*/ 2670553 w 7017334"/>
                <a:gd name="connsiteY413" fmla="*/ 2409574 h 6721509"/>
                <a:gd name="connsiteX414" fmla="*/ 2696455 w 7017334"/>
                <a:gd name="connsiteY414" fmla="*/ 2383673 h 6721509"/>
                <a:gd name="connsiteX415" fmla="*/ 2722354 w 7017334"/>
                <a:gd name="connsiteY415" fmla="*/ 2409574 h 6721509"/>
                <a:gd name="connsiteX416" fmla="*/ 2696688 w 7017334"/>
                <a:gd name="connsiteY416" fmla="*/ 2435474 h 6721509"/>
                <a:gd name="connsiteX417" fmla="*/ 2696455 w 7017334"/>
                <a:gd name="connsiteY417" fmla="*/ 2435474 h 6721509"/>
                <a:gd name="connsiteX418" fmla="*/ 2670553 w 7017334"/>
                <a:gd name="connsiteY418" fmla="*/ 2409574 h 6721509"/>
                <a:gd name="connsiteX419" fmla="*/ 2460097 w 7017334"/>
                <a:gd name="connsiteY419" fmla="*/ 2635595 h 6721509"/>
                <a:gd name="connsiteX420" fmla="*/ 2744424 w 7017334"/>
                <a:gd name="connsiteY420" fmla="*/ 2143250 h 6721509"/>
                <a:gd name="connsiteX421" fmla="*/ 3260114 w 7017334"/>
                <a:gd name="connsiteY421" fmla="*/ 2143250 h 6721509"/>
                <a:gd name="connsiteX422" fmla="*/ 3260114 w 7017334"/>
                <a:gd name="connsiteY422" fmla="*/ 2162414 h 6721509"/>
                <a:gd name="connsiteX423" fmla="*/ 2755574 w 7017334"/>
                <a:gd name="connsiteY423" fmla="*/ 2162414 h 6721509"/>
                <a:gd name="connsiteX424" fmla="*/ 2482281 w 7017334"/>
                <a:gd name="connsiteY424" fmla="*/ 2635595 h 6721509"/>
                <a:gd name="connsiteX425" fmla="*/ 2746515 w 7017334"/>
                <a:gd name="connsiteY425" fmla="*/ 3093096 h 6721509"/>
                <a:gd name="connsiteX426" fmla="*/ 2746515 w 7017334"/>
                <a:gd name="connsiteY426" fmla="*/ 3108428 h 6721509"/>
                <a:gd name="connsiteX427" fmla="*/ 2733042 w 7017334"/>
                <a:gd name="connsiteY427" fmla="*/ 3108428 h 6721509"/>
                <a:gd name="connsiteX428" fmla="*/ 2731415 w 7017334"/>
                <a:gd name="connsiteY428" fmla="*/ 3105523 h 6721509"/>
                <a:gd name="connsiteX429" fmla="*/ 2238024 w 7017334"/>
                <a:gd name="connsiteY429" fmla="*/ 2635595 h 6721509"/>
                <a:gd name="connsiteX430" fmla="*/ 2577869 w 7017334"/>
                <a:gd name="connsiteY430" fmla="*/ 2047109 h 6721509"/>
                <a:gd name="connsiteX431" fmla="*/ 2577059 w 7017334"/>
                <a:gd name="connsiteY431" fmla="*/ 2046778 h 6721509"/>
                <a:gd name="connsiteX432" fmla="*/ 2569391 w 7017334"/>
                <a:gd name="connsiteY432" fmla="*/ 2028498 h 6721509"/>
                <a:gd name="connsiteX433" fmla="*/ 2595175 w 7017334"/>
                <a:gd name="connsiteY433" fmla="*/ 2002480 h 6721509"/>
                <a:gd name="connsiteX434" fmla="*/ 2621192 w 7017334"/>
                <a:gd name="connsiteY434" fmla="*/ 2028264 h 6721509"/>
                <a:gd name="connsiteX435" fmla="*/ 2621192 w 7017334"/>
                <a:gd name="connsiteY435" fmla="*/ 2028380 h 6721509"/>
                <a:gd name="connsiteX436" fmla="*/ 2613647 w 7017334"/>
                <a:gd name="connsiteY436" fmla="*/ 2046654 h 6721509"/>
                <a:gd name="connsiteX437" fmla="*/ 2596072 w 7017334"/>
                <a:gd name="connsiteY437" fmla="*/ 2054004 h 6721509"/>
                <a:gd name="connsiteX438" fmla="*/ 2260208 w 7017334"/>
                <a:gd name="connsiteY438" fmla="*/ 2635595 h 6721509"/>
                <a:gd name="connsiteX439" fmla="*/ 2553161 w 7017334"/>
                <a:gd name="connsiteY439" fmla="*/ 3143031 h 6721509"/>
                <a:gd name="connsiteX440" fmla="*/ 2577638 w 7017334"/>
                <a:gd name="connsiteY440" fmla="*/ 3138044 h 6721509"/>
                <a:gd name="connsiteX441" fmla="*/ 2642447 w 7017334"/>
                <a:gd name="connsiteY441" fmla="*/ 3202621 h 6721509"/>
                <a:gd name="connsiteX442" fmla="*/ 2642447 w 7017334"/>
                <a:gd name="connsiteY442" fmla="*/ 3202853 h 6721509"/>
                <a:gd name="connsiteX443" fmla="*/ 2577870 w 7017334"/>
                <a:gd name="connsiteY443" fmla="*/ 3267430 h 6721509"/>
                <a:gd name="connsiteX444" fmla="*/ 2513061 w 7017334"/>
                <a:gd name="connsiteY444" fmla="*/ 3202853 h 6721509"/>
                <a:gd name="connsiteX445" fmla="*/ 2531927 w 7017334"/>
                <a:gd name="connsiteY445" fmla="*/ 3157074 h 6721509"/>
                <a:gd name="connsiteX446" fmla="*/ 2537106 w 7017334"/>
                <a:gd name="connsiteY446" fmla="*/ 3153569 h 6721509"/>
                <a:gd name="connsiteX447" fmla="*/ 2511433 w 7017334"/>
                <a:gd name="connsiteY447" fmla="*/ 874233 h 6721509"/>
                <a:gd name="connsiteX448" fmla="*/ 2773161 w 7017334"/>
                <a:gd name="connsiteY448" fmla="*/ 420755 h 6721509"/>
                <a:gd name="connsiteX449" fmla="*/ 2772336 w 7017334"/>
                <a:gd name="connsiteY449" fmla="*/ 420413 h 6721509"/>
                <a:gd name="connsiteX450" fmla="*/ 2764748 w 7017334"/>
                <a:gd name="connsiteY450" fmla="*/ 402099 h 6721509"/>
                <a:gd name="connsiteX451" fmla="*/ 2790650 w 7017334"/>
                <a:gd name="connsiteY451" fmla="*/ 376197 h 6721509"/>
                <a:gd name="connsiteX452" fmla="*/ 2816550 w 7017334"/>
                <a:gd name="connsiteY452" fmla="*/ 402099 h 6721509"/>
                <a:gd name="connsiteX453" fmla="*/ 2808964 w 7017334"/>
                <a:gd name="connsiteY453" fmla="*/ 420413 h 6721509"/>
                <a:gd name="connsiteX454" fmla="*/ 2791327 w 7017334"/>
                <a:gd name="connsiteY454" fmla="*/ 427718 h 6721509"/>
                <a:gd name="connsiteX455" fmla="*/ 2533617 w 7017334"/>
                <a:gd name="connsiteY455" fmla="*/ 874233 h 6721509"/>
                <a:gd name="connsiteX456" fmla="*/ 2802147 w 7017334"/>
                <a:gd name="connsiteY456" fmla="*/ 1339515 h 6721509"/>
                <a:gd name="connsiteX457" fmla="*/ 2796573 w 7017334"/>
                <a:gd name="connsiteY457" fmla="*/ 1339747 h 6721509"/>
                <a:gd name="connsiteX458" fmla="*/ 2796573 w 7017334"/>
                <a:gd name="connsiteY458" fmla="*/ 1345554 h 6721509"/>
                <a:gd name="connsiteX459" fmla="*/ 2783564 w 7017334"/>
                <a:gd name="connsiteY459" fmla="*/ 1345555 h 6721509"/>
                <a:gd name="connsiteX460" fmla="*/ 2781822 w 7017334"/>
                <a:gd name="connsiteY460" fmla="*/ 1342651 h 6721509"/>
                <a:gd name="connsiteX461" fmla="*/ 2202634 w 7017334"/>
                <a:gd name="connsiteY461" fmla="*/ 1525584 h 6721509"/>
                <a:gd name="connsiteX462" fmla="*/ 2306086 w 7017334"/>
                <a:gd name="connsiteY462" fmla="*/ 1704796 h 6721509"/>
                <a:gd name="connsiteX463" fmla="*/ 2488056 w 7017334"/>
                <a:gd name="connsiteY463" fmla="*/ 1704796 h 6721509"/>
                <a:gd name="connsiteX464" fmla="*/ 2384602 w 7017334"/>
                <a:gd name="connsiteY464" fmla="*/ 1525584 h 6721509"/>
                <a:gd name="connsiteX465" fmla="*/ 2166714 w 7017334"/>
                <a:gd name="connsiteY465" fmla="*/ 1141605 h 6721509"/>
                <a:gd name="connsiteX466" fmla="*/ 2192961 w 7017334"/>
                <a:gd name="connsiteY466" fmla="*/ 1116056 h 6721509"/>
                <a:gd name="connsiteX467" fmla="*/ 2218512 w 7017334"/>
                <a:gd name="connsiteY467" fmla="*/ 1141952 h 6721509"/>
                <a:gd name="connsiteX468" fmla="*/ 2192849 w 7017334"/>
                <a:gd name="connsiteY468" fmla="*/ 1167857 h 6721509"/>
                <a:gd name="connsiteX469" fmla="*/ 2192263 w 7017334"/>
                <a:gd name="connsiteY469" fmla="*/ 1167852 h 6721509"/>
                <a:gd name="connsiteX470" fmla="*/ 2166714 w 7017334"/>
                <a:gd name="connsiteY470" fmla="*/ 1141605 h 6721509"/>
                <a:gd name="connsiteX471" fmla="*/ 1586559 w 7017334"/>
                <a:gd name="connsiteY471" fmla="*/ 2413407 h 6721509"/>
                <a:gd name="connsiteX472" fmla="*/ 1630463 w 7017334"/>
                <a:gd name="connsiteY472" fmla="*/ 2369271 h 6721509"/>
                <a:gd name="connsiteX473" fmla="*/ 1674598 w 7017334"/>
                <a:gd name="connsiteY473" fmla="*/ 2413175 h 6721509"/>
                <a:gd name="connsiteX474" fmla="*/ 1674598 w 7017334"/>
                <a:gd name="connsiteY474" fmla="*/ 2413406 h 6721509"/>
                <a:gd name="connsiteX475" fmla="*/ 1630695 w 7017334"/>
                <a:gd name="connsiteY475" fmla="*/ 2457309 h 6721509"/>
                <a:gd name="connsiteX476" fmla="*/ 1586559 w 7017334"/>
                <a:gd name="connsiteY476" fmla="*/ 2413407 h 6721509"/>
                <a:gd name="connsiteX477" fmla="*/ 1741151 w 7017334"/>
                <a:gd name="connsiteY477" fmla="*/ 25902 h 6721509"/>
                <a:gd name="connsiteX478" fmla="*/ 1767052 w 7017334"/>
                <a:gd name="connsiteY478" fmla="*/ 0 h 6721509"/>
                <a:gd name="connsiteX479" fmla="*/ 1792951 w 7017334"/>
                <a:gd name="connsiteY479" fmla="*/ 25901 h 6721509"/>
                <a:gd name="connsiteX480" fmla="*/ 1767052 w 7017334"/>
                <a:gd name="connsiteY480" fmla="*/ 51802 h 6721509"/>
                <a:gd name="connsiteX481" fmla="*/ 1741151 w 7017334"/>
                <a:gd name="connsiteY481" fmla="*/ 25902 h 6721509"/>
                <a:gd name="connsiteX482" fmla="*/ 1341838 w 7017334"/>
                <a:gd name="connsiteY482" fmla="*/ 1302350 h 6721509"/>
                <a:gd name="connsiteX483" fmla="*/ 1385741 w 7017334"/>
                <a:gd name="connsiteY483" fmla="*/ 1258214 h 6721509"/>
                <a:gd name="connsiteX484" fmla="*/ 1429876 w 7017334"/>
                <a:gd name="connsiteY484" fmla="*/ 1302117 h 6721509"/>
                <a:gd name="connsiteX485" fmla="*/ 1429877 w 7017334"/>
                <a:gd name="connsiteY485" fmla="*/ 1302234 h 6721509"/>
                <a:gd name="connsiteX486" fmla="*/ 1385974 w 7017334"/>
                <a:gd name="connsiteY486" fmla="*/ 1346253 h 6721509"/>
                <a:gd name="connsiteX487" fmla="*/ 1341838 w 7017334"/>
                <a:gd name="connsiteY487" fmla="*/ 1302350 h 6721509"/>
                <a:gd name="connsiteX488" fmla="*/ 874350 w 7017334"/>
                <a:gd name="connsiteY488" fmla="*/ 3033976 h 6721509"/>
                <a:gd name="connsiteX489" fmla="*/ 1116633 w 7017334"/>
                <a:gd name="connsiteY489" fmla="*/ 2614107 h 6721509"/>
                <a:gd name="connsiteX490" fmla="*/ 1601426 w 7017334"/>
                <a:gd name="connsiteY490" fmla="*/ 2614106 h 6721509"/>
                <a:gd name="connsiteX491" fmla="*/ 1845218 w 7017334"/>
                <a:gd name="connsiteY491" fmla="*/ 3036415 h 6721509"/>
                <a:gd name="connsiteX492" fmla="*/ 1823034 w 7017334"/>
                <a:gd name="connsiteY492" fmla="*/ 3036415 h 6721509"/>
                <a:gd name="connsiteX493" fmla="*/ 1590277 w 7017334"/>
                <a:gd name="connsiteY493" fmla="*/ 2633386 h 6721509"/>
                <a:gd name="connsiteX494" fmla="*/ 1127782 w 7017334"/>
                <a:gd name="connsiteY494" fmla="*/ 2633387 h 6721509"/>
                <a:gd name="connsiteX495" fmla="*/ 896534 w 7017334"/>
                <a:gd name="connsiteY495" fmla="*/ 3033976 h 6721509"/>
                <a:gd name="connsiteX496" fmla="*/ 1130569 w 7017334"/>
                <a:gd name="connsiteY496" fmla="*/ 3439327 h 6721509"/>
                <a:gd name="connsiteX497" fmla="*/ 1108386 w 7017334"/>
                <a:gd name="connsiteY497" fmla="*/ 3439327 h 6721509"/>
                <a:gd name="connsiteX498" fmla="*/ 846474 w 7017334"/>
                <a:gd name="connsiteY498" fmla="*/ 2802613 h 6721509"/>
                <a:gd name="connsiteX499" fmla="*/ 890493 w 7017334"/>
                <a:gd name="connsiteY499" fmla="*/ 2758826 h 6721509"/>
                <a:gd name="connsiteX500" fmla="*/ 934280 w 7017334"/>
                <a:gd name="connsiteY500" fmla="*/ 2802729 h 6721509"/>
                <a:gd name="connsiteX501" fmla="*/ 890377 w 7017334"/>
                <a:gd name="connsiteY501" fmla="*/ 2846632 h 6721509"/>
                <a:gd name="connsiteX502" fmla="*/ 890260 w 7017334"/>
                <a:gd name="connsiteY502" fmla="*/ 2846632 h 6721509"/>
                <a:gd name="connsiteX503" fmla="*/ 846474 w 7017334"/>
                <a:gd name="connsiteY503" fmla="*/ 2802613 h 6721509"/>
                <a:gd name="connsiteX504" fmla="*/ 1251256 w 7017334"/>
                <a:gd name="connsiteY504" fmla="*/ 533420 h 6721509"/>
                <a:gd name="connsiteX505" fmla="*/ 1310829 w 7017334"/>
                <a:gd name="connsiteY505" fmla="*/ 494086 h 6721509"/>
                <a:gd name="connsiteX506" fmla="*/ 1375291 w 7017334"/>
                <a:gd name="connsiteY506" fmla="*/ 558664 h 6721509"/>
                <a:gd name="connsiteX507" fmla="*/ 1310598 w 7017334"/>
                <a:gd name="connsiteY507" fmla="*/ 623241 h 6721509"/>
                <a:gd name="connsiteX508" fmla="*/ 1246136 w 7017334"/>
                <a:gd name="connsiteY508" fmla="*/ 558547 h 6721509"/>
                <a:gd name="connsiteX509" fmla="*/ 1251256 w 7017334"/>
                <a:gd name="connsiteY509" fmla="*/ 533420 h 6721509"/>
                <a:gd name="connsiteX510" fmla="*/ 1075051 w 7017334"/>
                <a:gd name="connsiteY510" fmla="*/ 1247296 h 6721509"/>
                <a:gd name="connsiteX511" fmla="*/ 1118953 w 7017334"/>
                <a:gd name="connsiteY511" fmla="*/ 1203160 h 6721509"/>
                <a:gd name="connsiteX512" fmla="*/ 1163089 w 7017334"/>
                <a:gd name="connsiteY512" fmla="*/ 1247063 h 6721509"/>
                <a:gd name="connsiteX513" fmla="*/ 1163090 w 7017334"/>
                <a:gd name="connsiteY513" fmla="*/ 1247180 h 6721509"/>
                <a:gd name="connsiteX514" fmla="*/ 1151208 w 7017334"/>
                <a:gd name="connsiteY514" fmla="*/ 1275919 h 6721509"/>
                <a:gd name="connsiteX515" fmla="*/ 1403397 w 7017334"/>
                <a:gd name="connsiteY515" fmla="*/ 1712811 h 6721509"/>
                <a:gd name="connsiteX516" fmla="*/ 1158252 w 7017334"/>
                <a:gd name="connsiteY516" fmla="*/ 2137380 h 6721509"/>
                <a:gd name="connsiteX517" fmla="*/ 1160668 w 7017334"/>
                <a:gd name="connsiteY517" fmla="*/ 2139003 h 6721509"/>
                <a:gd name="connsiteX518" fmla="*/ 1179698 w 7017334"/>
                <a:gd name="connsiteY518" fmla="*/ 2184714 h 6721509"/>
                <a:gd name="connsiteX519" fmla="*/ 1179699 w 7017334"/>
                <a:gd name="connsiteY519" fmla="*/ 2184946 h 6721509"/>
                <a:gd name="connsiteX520" fmla="*/ 1115120 w 7017334"/>
                <a:gd name="connsiteY520" fmla="*/ 2249523 h 6721509"/>
                <a:gd name="connsiteX521" fmla="*/ 1050311 w 7017334"/>
                <a:gd name="connsiteY521" fmla="*/ 2184945 h 6721509"/>
                <a:gd name="connsiteX522" fmla="*/ 1114889 w 7017334"/>
                <a:gd name="connsiteY522" fmla="*/ 2120136 h 6721509"/>
                <a:gd name="connsiteX523" fmla="*/ 1140080 w 7017334"/>
                <a:gd name="connsiteY523" fmla="*/ 2125175 h 6721509"/>
                <a:gd name="connsiteX524" fmla="*/ 1142267 w 7017334"/>
                <a:gd name="connsiteY524" fmla="*/ 2126644 h 6721509"/>
                <a:gd name="connsiteX525" fmla="*/ 1381213 w 7017334"/>
                <a:gd name="connsiteY525" fmla="*/ 1712811 h 6721509"/>
                <a:gd name="connsiteX526" fmla="*/ 1134227 w 7017334"/>
                <a:gd name="connsiteY526" fmla="*/ 1284934 h 6721509"/>
                <a:gd name="connsiteX527" fmla="*/ 1119186 w 7017334"/>
                <a:gd name="connsiteY527" fmla="*/ 1291198 h 6721509"/>
                <a:gd name="connsiteX528" fmla="*/ 1075051 w 7017334"/>
                <a:gd name="connsiteY528" fmla="*/ 1247296 h 6721509"/>
                <a:gd name="connsiteX529" fmla="*/ 612091 w 7017334"/>
                <a:gd name="connsiteY529" fmla="*/ 426141 h 6721509"/>
                <a:gd name="connsiteX530" fmla="*/ 656111 w 7017334"/>
                <a:gd name="connsiteY530" fmla="*/ 382122 h 6721509"/>
                <a:gd name="connsiteX531" fmla="*/ 687237 w 7017334"/>
                <a:gd name="connsiteY531" fmla="*/ 395015 h 6721509"/>
                <a:gd name="connsiteX532" fmla="*/ 696185 w 7017334"/>
                <a:gd name="connsiteY532" fmla="*/ 416617 h 6721509"/>
                <a:gd name="connsiteX533" fmla="*/ 1141836 w 7017334"/>
                <a:gd name="connsiteY533" fmla="*/ 416616 h 6721509"/>
                <a:gd name="connsiteX534" fmla="*/ 1371922 w 7017334"/>
                <a:gd name="connsiteY534" fmla="*/ 18002 h 6721509"/>
                <a:gd name="connsiteX535" fmla="*/ 1371923 w 7017334"/>
                <a:gd name="connsiteY535" fmla="*/ 37400 h 6721509"/>
                <a:gd name="connsiteX536" fmla="*/ 1382956 w 7017334"/>
                <a:gd name="connsiteY536" fmla="*/ 37399 h 6721509"/>
                <a:gd name="connsiteX537" fmla="*/ 1152870 w 7017334"/>
                <a:gd name="connsiteY537" fmla="*/ 435897 h 6721509"/>
                <a:gd name="connsiteX538" fmla="*/ 696137 w 7017334"/>
                <a:gd name="connsiteY538" fmla="*/ 435897 h 6721509"/>
                <a:gd name="connsiteX539" fmla="*/ 687271 w 7017334"/>
                <a:gd name="connsiteY539" fmla="*/ 457302 h 6721509"/>
                <a:gd name="connsiteX540" fmla="*/ 656226 w 7017334"/>
                <a:gd name="connsiteY540" fmla="*/ 470161 h 6721509"/>
                <a:gd name="connsiteX541" fmla="*/ 656111 w 7017334"/>
                <a:gd name="connsiteY541" fmla="*/ 470161 h 6721509"/>
                <a:gd name="connsiteX542" fmla="*/ 656111 w 7017334"/>
                <a:gd name="connsiteY542" fmla="*/ 470160 h 6721509"/>
                <a:gd name="connsiteX543" fmla="*/ 612091 w 7017334"/>
                <a:gd name="connsiteY543" fmla="*/ 426141 h 6721509"/>
                <a:gd name="connsiteX544" fmla="*/ 322771 w 7017334"/>
                <a:gd name="connsiteY544" fmla="*/ 1034285 h 6721509"/>
                <a:gd name="connsiteX545" fmla="*/ 366674 w 7017334"/>
                <a:gd name="connsiteY545" fmla="*/ 990149 h 6721509"/>
                <a:gd name="connsiteX546" fmla="*/ 383702 w 7017334"/>
                <a:gd name="connsiteY546" fmla="*/ 993540 h 6721509"/>
                <a:gd name="connsiteX547" fmla="*/ 580268 w 7017334"/>
                <a:gd name="connsiteY547" fmla="*/ 653208 h 6721509"/>
                <a:gd name="connsiteX548" fmla="*/ 1020231 w 7017334"/>
                <a:gd name="connsiteY548" fmla="*/ 653208 h 6721509"/>
                <a:gd name="connsiteX549" fmla="*/ 1141390 w 7017334"/>
                <a:gd name="connsiteY549" fmla="*/ 863082 h 6721509"/>
                <a:gd name="connsiteX550" fmla="*/ 1619779 w 7017334"/>
                <a:gd name="connsiteY550" fmla="*/ 863083 h 6721509"/>
                <a:gd name="connsiteX551" fmla="*/ 1862177 w 7017334"/>
                <a:gd name="connsiteY551" fmla="*/ 1282837 h 6721509"/>
                <a:gd name="connsiteX552" fmla="*/ 1858227 w 7017334"/>
                <a:gd name="connsiteY552" fmla="*/ 1289573 h 6721509"/>
                <a:gd name="connsiteX553" fmla="*/ 1836045 w 7017334"/>
                <a:gd name="connsiteY553" fmla="*/ 1289573 h 6721509"/>
                <a:gd name="connsiteX554" fmla="*/ 1839993 w 7017334"/>
                <a:gd name="connsiteY554" fmla="*/ 1282837 h 6721509"/>
                <a:gd name="connsiteX555" fmla="*/ 1608745 w 7017334"/>
                <a:gd name="connsiteY555" fmla="*/ 882247 h 6721509"/>
                <a:gd name="connsiteX556" fmla="*/ 1152453 w 7017334"/>
                <a:gd name="connsiteY556" fmla="*/ 882247 h 6721509"/>
                <a:gd name="connsiteX557" fmla="*/ 1229294 w 7017334"/>
                <a:gd name="connsiteY557" fmla="*/ 1015352 h 6721509"/>
                <a:gd name="connsiteX558" fmla="*/ 1206994 w 7017334"/>
                <a:gd name="connsiteY558" fmla="*/ 1015352 h 6721509"/>
                <a:gd name="connsiteX559" fmla="*/ 1138147 w 7017334"/>
                <a:gd name="connsiteY559" fmla="*/ 896082 h 6721509"/>
                <a:gd name="connsiteX560" fmla="*/ 931474 w 7017334"/>
                <a:gd name="connsiteY560" fmla="*/ 1254103 h 6721509"/>
                <a:gd name="connsiteX561" fmla="*/ 943803 w 7017334"/>
                <a:gd name="connsiteY561" fmla="*/ 1283649 h 6721509"/>
                <a:gd name="connsiteX562" fmla="*/ 943805 w 7017334"/>
                <a:gd name="connsiteY562" fmla="*/ 1283767 h 6721509"/>
                <a:gd name="connsiteX563" fmla="*/ 899901 w 7017334"/>
                <a:gd name="connsiteY563" fmla="*/ 1327785 h 6721509"/>
                <a:gd name="connsiteX564" fmla="*/ 855765 w 7017334"/>
                <a:gd name="connsiteY564" fmla="*/ 1283883 h 6721509"/>
                <a:gd name="connsiteX565" fmla="*/ 899669 w 7017334"/>
                <a:gd name="connsiteY565" fmla="*/ 1239747 h 6721509"/>
                <a:gd name="connsiteX566" fmla="*/ 915687 w 7017334"/>
                <a:gd name="connsiteY566" fmla="*/ 1242937 h 6721509"/>
                <a:gd name="connsiteX567" fmla="*/ 1127041 w 7017334"/>
                <a:gd name="connsiteY567" fmla="*/ 876842 h 6721509"/>
                <a:gd name="connsiteX568" fmla="*/ 1009081 w 7017334"/>
                <a:gd name="connsiteY568" fmla="*/ 672487 h 6721509"/>
                <a:gd name="connsiteX569" fmla="*/ 591302 w 7017334"/>
                <a:gd name="connsiteY569" fmla="*/ 672488 h 6721509"/>
                <a:gd name="connsiteX570" fmla="*/ 398929 w 7017334"/>
                <a:gd name="connsiteY570" fmla="*/ 1005585 h 6721509"/>
                <a:gd name="connsiteX571" fmla="*/ 410809 w 7017334"/>
                <a:gd name="connsiteY571" fmla="*/ 1034053 h 6721509"/>
                <a:gd name="connsiteX572" fmla="*/ 410809 w 7017334"/>
                <a:gd name="connsiteY572" fmla="*/ 1034284 h 6721509"/>
                <a:gd name="connsiteX573" fmla="*/ 366906 w 7017334"/>
                <a:gd name="connsiteY573" fmla="*/ 1078187 h 6721509"/>
                <a:gd name="connsiteX574" fmla="*/ 322771 w 7017334"/>
                <a:gd name="connsiteY574" fmla="*/ 1034285 h 6721509"/>
                <a:gd name="connsiteX575" fmla="*/ 5083 w 7017334"/>
                <a:gd name="connsiteY575" fmla="*/ 1700753 h 6721509"/>
                <a:gd name="connsiteX576" fmla="*/ 64693 w 7017334"/>
                <a:gd name="connsiteY576" fmla="*/ 1661241 h 6721509"/>
                <a:gd name="connsiteX577" fmla="*/ 129387 w 7017334"/>
                <a:gd name="connsiteY577" fmla="*/ 1725935 h 6721509"/>
                <a:gd name="connsiteX578" fmla="*/ 129386 w 7017334"/>
                <a:gd name="connsiteY578" fmla="*/ 1726052 h 6721509"/>
                <a:gd name="connsiteX579" fmla="*/ 110397 w 7017334"/>
                <a:gd name="connsiteY579" fmla="*/ 1771721 h 6721509"/>
                <a:gd name="connsiteX580" fmla="*/ 107710 w 7017334"/>
                <a:gd name="connsiteY580" fmla="*/ 1773530 h 6721509"/>
                <a:gd name="connsiteX581" fmla="*/ 457036 w 7017334"/>
                <a:gd name="connsiteY581" fmla="*/ 2378793 h 6721509"/>
                <a:gd name="connsiteX582" fmla="*/ 924519 w 7017334"/>
                <a:gd name="connsiteY582" fmla="*/ 2378793 h 6721509"/>
                <a:gd name="connsiteX583" fmla="*/ 701873 w 7017334"/>
                <a:gd name="connsiteY583" fmla="*/ 1993189 h 6721509"/>
                <a:gd name="connsiteX584" fmla="*/ 724173 w 7017334"/>
                <a:gd name="connsiteY584" fmla="*/ 1993189 h 6721509"/>
                <a:gd name="connsiteX585" fmla="*/ 946807 w 7017334"/>
                <a:gd name="connsiteY585" fmla="*/ 2378794 h 6721509"/>
                <a:gd name="connsiteX586" fmla="*/ 1225576 w 7017334"/>
                <a:gd name="connsiteY586" fmla="*/ 2378793 h 6721509"/>
                <a:gd name="connsiteX587" fmla="*/ 1603477 w 7017334"/>
                <a:gd name="connsiteY587" fmla="*/ 1724183 h 6721509"/>
                <a:gd name="connsiteX588" fmla="*/ 1599103 w 7017334"/>
                <a:gd name="connsiteY588" fmla="*/ 1713624 h 6721509"/>
                <a:gd name="connsiteX589" fmla="*/ 1625004 w 7017334"/>
                <a:gd name="connsiteY589" fmla="*/ 1687723 h 6721509"/>
                <a:gd name="connsiteX590" fmla="*/ 1650904 w 7017334"/>
                <a:gd name="connsiteY590" fmla="*/ 1713624 h 6721509"/>
                <a:gd name="connsiteX591" fmla="*/ 1625004 w 7017334"/>
                <a:gd name="connsiteY591" fmla="*/ 1739524 h 6721509"/>
                <a:gd name="connsiteX592" fmla="*/ 1618388 w 7017334"/>
                <a:gd name="connsiteY592" fmla="*/ 1736784 h 6721509"/>
                <a:gd name="connsiteX593" fmla="*/ 1236725 w 7017334"/>
                <a:gd name="connsiteY593" fmla="*/ 2397958 h 6721509"/>
                <a:gd name="connsiteX594" fmla="*/ 957872 w 7017334"/>
                <a:gd name="connsiteY594" fmla="*/ 2397958 h 6721509"/>
                <a:gd name="connsiteX595" fmla="*/ 1047060 w 7017334"/>
                <a:gd name="connsiteY595" fmla="*/ 2552433 h 6721509"/>
                <a:gd name="connsiteX596" fmla="*/ 1698293 w 7017334"/>
                <a:gd name="connsiteY596" fmla="*/ 2552433 h 6721509"/>
                <a:gd name="connsiteX597" fmla="*/ 2023852 w 7017334"/>
                <a:gd name="connsiteY597" fmla="*/ 1988543 h 6721509"/>
                <a:gd name="connsiteX598" fmla="*/ 1839325 w 7017334"/>
                <a:gd name="connsiteY598" fmla="*/ 1668944 h 6721509"/>
                <a:gd name="connsiteX599" fmla="*/ 1718307 w 7017334"/>
                <a:gd name="connsiteY599" fmla="*/ 1878525 h 6721509"/>
                <a:gd name="connsiteX600" fmla="*/ 1720843 w 7017334"/>
                <a:gd name="connsiteY600" fmla="*/ 1880228 h 6721509"/>
                <a:gd name="connsiteX601" fmla="*/ 1739873 w 7017334"/>
                <a:gd name="connsiteY601" fmla="*/ 1925940 h 6721509"/>
                <a:gd name="connsiteX602" fmla="*/ 1739874 w 7017334"/>
                <a:gd name="connsiteY602" fmla="*/ 1926055 h 6721509"/>
                <a:gd name="connsiteX603" fmla="*/ 1675297 w 7017334"/>
                <a:gd name="connsiteY603" fmla="*/ 1990750 h 6721509"/>
                <a:gd name="connsiteX604" fmla="*/ 1675295 w 7017334"/>
                <a:gd name="connsiteY604" fmla="*/ 1990749 h 6721509"/>
                <a:gd name="connsiteX605" fmla="*/ 1610486 w 7017334"/>
                <a:gd name="connsiteY605" fmla="*/ 1926171 h 6721509"/>
                <a:gd name="connsiteX606" fmla="*/ 1675064 w 7017334"/>
                <a:gd name="connsiteY606" fmla="*/ 1861362 h 6721509"/>
                <a:gd name="connsiteX607" fmla="*/ 1700254 w 7017334"/>
                <a:gd name="connsiteY607" fmla="*/ 1866401 h 6721509"/>
                <a:gd name="connsiteX608" fmla="*/ 1702323 w 7017334"/>
                <a:gd name="connsiteY608" fmla="*/ 1867790 h 6721509"/>
                <a:gd name="connsiteX609" fmla="*/ 1828205 w 7017334"/>
                <a:gd name="connsiteY609" fmla="*/ 1649683 h 6721509"/>
                <a:gd name="connsiteX610" fmla="*/ 1731245 w 7017334"/>
                <a:gd name="connsiteY610" fmla="*/ 1481749 h 6721509"/>
                <a:gd name="connsiteX611" fmla="*/ 1723264 w 7017334"/>
                <a:gd name="connsiteY611" fmla="*/ 1485048 h 6721509"/>
                <a:gd name="connsiteX612" fmla="*/ 1679244 w 7017334"/>
                <a:gd name="connsiteY612" fmla="*/ 1441028 h 6721509"/>
                <a:gd name="connsiteX613" fmla="*/ 1723264 w 7017334"/>
                <a:gd name="connsiteY613" fmla="*/ 1397009 h 6721509"/>
                <a:gd name="connsiteX614" fmla="*/ 1767283 w 7017334"/>
                <a:gd name="connsiteY614" fmla="*/ 1441028 h 6721509"/>
                <a:gd name="connsiteX615" fmla="*/ 1767282 w 7017334"/>
                <a:gd name="connsiteY615" fmla="*/ 1441144 h 6721509"/>
                <a:gd name="connsiteX616" fmla="*/ 1754349 w 7017334"/>
                <a:gd name="connsiteY616" fmla="*/ 1472196 h 6721509"/>
                <a:gd name="connsiteX617" fmla="*/ 1749154 w 7017334"/>
                <a:gd name="connsiteY617" fmla="*/ 1474344 h 6721509"/>
                <a:gd name="connsiteX618" fmla="*/ 1839294 w 7017334"/>
                <a:gd name="connsiteY618" fmla="*/ 1630468 h 6721509"/>
                <a:gd name="connsiteX619" fmla="*/ 1910958 w 7017334"/>
                <a:gd name="connsiteY619" fmla="*/ 1506303 h 6721509"/>
                <a:gd name="connsiteX620" fmla="*/ 2169362 w 7017334"/>
                <a:gd name="connsiteY620" fmla="*/ 1506303 h 6721509"/>
                <a:gd name="connsiteX621" fmla="*/ 2068357 w 7017334"/>
                <a:gd name="connsiteY621" fmla="*/ 1331396 h 6721509"/>
                <a:gd name="connsiteX622" fmla="*/ 2064735 w 7017334"/>
                <a:gd name="connsiteY622" fmla="*/ 1332897 h 6721509"/>
                <a:gd name="connsiteX623" fmla="*/ 2038834 w 7017334"/>
                <a:gd name="connsiteY623" fmla="*/ 1306996 h 6721509"/>
                <a:gd name="connsiteX624" fmla="*/ 2064735 w 7017334"/>
                <a:gd name="connsiteY624" fmla="*/ 1281094 h 6721509"/>
                <a:gd name="connsiteX625" fmla="*/ 2090635 w 7017334"/>
                <a:gd name="connsiteY625" fmla="*/ 1306996 h 6721509"/>
                <a:gd name="connsiteX626" fmla="*/ 2084709 w 7017334"/>
                <a:gd name="connsiteY626" fmla="*/ 1321303 h 6721509"/>
                <a:gd name="connsiteX627" fmla="*/ 2191503 w 7017334"/>
                <a:gd name="connsiteY627" fmla="*/ 1506303 h 6721509"/>
                <a:gd name="connsiteX628" fmla="*/ 2395752 w 7017334"/>
                <a:gd name="connsiteY628" fmla="*/ 1506303 h 6721509"/>
                <a:gd name="connsiteX629" fmla="*/ 2510345 w 7017334"/>
                <a:gd name="connsiteY629" fmla="*/ 1704796 h 6721509"/>
                <a:gd name="connsiteX630" fmla="*/ 2768698 w 7017334"/>
                <a:gd name="connsiteY630" fmla="*/ 1704796 h 6721509"/>
                <a:gd name="connsiteX631" fmla="*/ 2853044 w 7017334"/>
                <a:gd name="connsiteY631" fmla="*/ 1558685 h 6721509"/>
                <a:gd name="connsiteX632" fmla="*/ 2678103 w 7017334"/>
                <a:gd name="connsiteY632" fmla="*/ 1558685 h 6721509"/>
                <a:gd name="connsiteX633" fmla="*/ 2676476 w 7017334"/>
                <a:gd name="connsiteY633" fmla="*/ 1555782 h 6721509"/>
                <a:gd name="connsiteX634" fmla="*/ 2282741 w 7017334"/>
                <a:gd name="connsiteY634" fmla="*/ 873886 h 6721509"/>
                <a:gd name="connsiteX635" fmla="*/ 2678103 w 7017334"/>
                <a:gd name="connsiteY635" fmla="*/ 189087 h 6721509"/>
                <a:gd name="connsiteX636" fmla="*/ 3468828 w 7017334"/>
                <a:gd name="connsiteY636" fmla="*/ 189087 h 6721509"/>
                <a:gd name="connsiteX637" fmla="*/ 3470455 w 7017334"/>
                <a:gd name="connsiteY637" fmla="*/ 191990 h 6721509"/>
                <a:gd name="connsiteX638" fmla="*/ 3860125 w 7017334"/>
                <a:gd name="connsiteY638" fmla="*/ 866802 h 6721509"/>
                <a:gd name="connsiteX639" fmla="*/ 3837942 w 7017334"/>
                <a:gd name="connsiteY639" fmla="*/ 866801 h 6721509"/>
                <a:gd name="connsiteX640" fmla="*/ 3836315 w 7017334"/>
                <a:gd name="connsiteY640" fmla="*/ 863897 h 6721509"/>
                <a:gd name="connsiteX641" fmla="*/ 3457678 w 7017334"/>
                <a:gd name="connsiteY641" fmla="*/ 208251 h 6721509"/>
                <a:gd name="connsiteX642" fmla="*/ 2689253 w 7017334"/>
                <a:gd name="connsiteY642" fmla="*/ 208251 h 6721509"/>
                <a:gd name="connsiteX643" fmla="*/ 2304927 w 7017334"/>
                <a:gd name="connsiteY643" fmla="*/ 873887 h 6721509"/>
                <a:gd name="connsiteX644" fmla="*/ 2689253 w 7017334"/>
                <a:gd name="connsiteY644" fmla="*/ 1539404 h 6721509"/>
                <a:gd name="connsiteX645" fmla="*/ 2864174 w 7017334"/>
                <a:gd name="connsiteY645" fmla="*/ 1539404 h 6721509"/>
                <a:gd name="connsiteX646" fmla="*/ 2970064 w 7017334"/>
                <a:gd name="connsiteY646" fmla="*/ 1355970 h 6721509"/>
                <a:gd name="connsiteX647" fmla="*/ 2961019 w 7017334"/>
                <a:gd name="connsiteY647" fmla="*/ 1349872 h 6721509"/>
                <a:gd name="connsiteX648" fmla="*/ 2942105 w 7017334"/>
                <a:gd name="connsiteY648" fmla="*/ 1304209 h 6721509"/>
                <a:gd name="connsiteX649" fmla="*/ 3006682 w 7017334"/>
                <a:gd name="connsiteY649" fmla="*/ 1239631 h 6721509"/>
                <a:gd name="connsiteX650" fmla="*/ 3071260 w 7017334"/>
                <a:gd name="connsiteY650" fmla="*/ 1304208 h 6721509"/>
                <a:gd name="connsiteX651" fmla="*/ 3006682 w 7017334"/>
                <a:gd name="connsiteY651" fmla="*/ 1368786 h 6721509"/>
                <a:gd name="connsiteX652" fmla="*/ 2987157 w 7017334"/>
                <a:gd name="connsiteY652" fmla="*/ 1364844 h 6721509"/>
                <a:gd name="connsiteX653" fmla="*/ 2886331 w 7017334"/>
                <a:gd name="connsiteY653" fmla="*/ 1539404 h 6721509"/>
                <a:gd name="connsiteX654" fmla="*/ 3342638 w 7017334"/>
                <a:gd name="connsiteY654" fmla="*/ 1539404 h 6721509"/>
                <a:gd name="connsiteX655" fmla="*/ 3353064 w 7017334"/>
                <a:gd name="connsiteY655" fmla="*/ 1514235 h 6721509"/>
                <a:gd name="connsiteX656" fmla="*/ 3389036 w 7017334"/>
                <a:gd name="connsiteY656" fmla="*/ 1499335 h 6721509"/>
                <a:gd name="connsiteX657" fmla="*/ 3439908 w 7017334"/>
                <a:gd name="connsiteY657" fmla="*/ 1550207 h 6721509"/>
                <a:gd name="connsiteX658" fmla="*/ 3389036 w 7017334"/>
                <a:gd name="connsiteY658" fmla="*/ 1601078 h 6721509"/>
                <a:gd name="connsiteX659" fmla="*/ 3353064 w 7017334"/>
                <a:gd name="connsiteY659" fmla="*/ 1586179 h 6721509"/>
                <a:gd name="connsiteX660" fmla="*/ 3341675 w 7017334"/>
                <a:gd name="connsiteY660" fmla="*/ 1558685 h 6721509"/>
                <a:gd name="connsiteX661" fmla="*/ 2875195 w 7017334"/>
                <a:gd name="connsiteY661" fmla="*/ 1558685 h 6721509"/>
                <a:gd name="connsiteX662" fmla="*/ 2779732 w 7017334"/>
                <a:gd name="connsiteY662" fmla="*/ 1723960 h 6721509"/>
                <a:gd name="connsiteX663" fmla="*/ 2521409 w 7017334"/>
                <a:gd name="connsiteY663" fmla="*/ 1723960 h 6721509"/>
                <a:gd name="connsiteX664" fmla="*/ 2638149 w 7017334"/>
                <a:gd name="connsiteY664" fmla="*/ 1926173 h 6721509"/>
                <a:gd name="connsiteX665" fmla="*/ 2634200 w 7017334"/>
                <a:gd name="connsiteY665" fmla="*/ 1932793 h 6721509"/>
                <a:gd name="connsiteX666" fmla="*/ 2612017 w 7017334"/>
                <a:gd name="connsiteY666" fmla="*/ 1932792 h 6721509"/>
                <a:gd name="connsiteX667" fmla="*/ 2615849 w 7017334"/>
                <a:gd name="connsiteY667" fmla="*/ 1926172 h 6721509"/>
                <a:gd name="connsiteX668" fmla="*/ 2499119 w 7017334"/>
                <a:gd name="connsiteY668" fmla="*/ 1723960 h 6721509"/>
                <a:gd name="connsiteX669" fmla="*/ 2295053 w 7017334"/>
                <a:gd name="connsiteY669" fmla="*/ 1723960 h 6721509"/>
                <a:gd name="connsiteX670" fmla="*/ 2180496 w 7017334"/>
                <a:gd name="connsiteY670" fmla="*/ 1525584 h 6721509"/>
                <a:gd name="connsiteX671" fmla="*/ 1922106 w 7017334"/>
                <a:gd name="connsiteY671" fmla="*/ 1525584 h 6721509"/>
                <a:gd name="connsiteX672" fmla="*/ 1850419 w 7017334"/>
                <a:gd name="connsiteY672" fmla="*/ 1649734 h 6721509"/>
                <a:gd name="connsiteX673" fmla="*/ 2046035 w 7017334"/>
                <a:gd name="connsiteY673" fmla="*/ 1988543 h 6721509"/>
                <a:gd name="connsiteX674" fmla="*/ 1709328 w 7017334"/>
                <a:gd name="connsiteY674" fmla="*/ 2571714 h 6721509"/>
                <a:gd name="connsiteX675" fmla="*/ 1035911 w 7017334"/>
                <a:gd name="connsiteY675" fmla="*/ 2571714 h 6721509"/>
                <a:gd name="connsiteX676" fmla="*/ 935584 w 7017334"/>
                <a:gd name="connsiteY676" fmla="*/ 2397958 h 6721509"/>
                <a:gd name="connsiteX677" fmla="*/ 446002 w 7017334"/>
                <a:gd name="connsiteY677" fmla="*/ 2397958 h 6721509"/>
                <a:gd name="connsiteX678" fmla="*/ 91739 w 7017334"/>
                <a:gd name="connsiteY678" fmla="*/ 1784282 h 6721509"/>
                <a:gd name="connsiteX679" fmla="*/ 89846 w 7017334"/>
                <a:gd name="connsiteY679" fmla="*/ 1785556 h 6721509"/>
                <a:gd name="connsiteX680" fmla="*/ 64692 w 7017334"/>
                <a:gd name="connsiteY680" fmla="*/ 1790628 h 6721509"/>
                <a:gd name="connsiteX681" fmla="*/ 0 w 7017334"/>
                <a:gd name="connsiteY681" fmla="*/ 1725935 h 6721509"/>
                <a:gd name="connsiteX682" fmla="*/ 5083 w 7017334"/>
                <a:gd name="connsiteY682" fmla="*/ 1700753 h 6721509"/>
                <a:gd name="connsiteX683" fmla="*/ 82231 w 7017334"/>
                <a:gd name="connsiteY683" fmla="*/ 852980 h 6721509"/>
                <a:gd name="connsiteX684" fmla="*/ 435994 w 7017334"/>
                <a:gd name="connsiteY684" fmla="*/ 240160 h 6721509"/>
                <a:gd name="connsiteX685" fmla="*/ 426936 w 7017334"/>
                <a:gd name="connsiteY685" fmla="*/ 234052 h 6721509"/>
                <a:gd name="connsiteX686" fmla="*/ 408021 w 7017334"/>
                <a:gd name="connsiteY686" fmla="*/ 188389 h 6721509"/>
                <a:gd name="connsiteX687" fmla="*/ 472598 w 7017334"/>
                <a:gd name="connsiteY687" fmla="*/ 123812 h 6721509"/>
                <a:gd name="connsiteX688" fmla="*/ 537176 w 7017334"/>
                <a:gd name="connsiteY688" fmla="*/ 188390 h 6721509"/>
                <a:gd name="connsiteX689" fmla="*/ 472599 w 7017334"/>
                <a:gd name="connsiteY689" fmla="*/ 252967 h 6721509"/>
                <a:gd name="connsiteX690" fmla="*/ 453062 w 7017334"/>
                <a:gd name="connsiteY690" fmla="*/ 249023 h 6721509"/>
                <a:gd name="connsiteX691" fmla="*/ 104416 w 7017334"/>
                <a:gd name="connsiteY691" fmla="*/ 852980 h 6721509"/>
                <a:gd name="connsiteX692" fmla="*/ 488628 w 7017334"/>
                <a:gd name="connsiteY692" fmla="*/ 1518499 h 6721509"/>
                <a:gd name="connsiteX693" fmla="*/ 1231732 w 7017334"/>
                <a:gd name="connsiteY693" fmla="*/ 1518499 h 6721509"/>
                <a:gd name="connsiteX694" fmla="*/ 1231733 w 7017334"/>
                <a:gd name="connsiteY694" fmla="*/ 1537779 h 6721509"/>
                <a:gd name="connsiteX695" fmla="*/ 477593 w 7017334"/>
                <a:gd name="connsiteY695" fmla="*/ 1537779 h 6721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</a:cxnLst>
              <a:rect l="l" t="t" r="r" b="b"/>
              <a:pathLst>
                <a:path w="7017334" h="6721509">
                  <a:moveTo>
                    <a:pt x="6612680" y="3928419"/>
                  </a:moveTo>
                  <a:lnTo>
                    <a:pt x="6621855" y="3928420"/>
                  </a:lnTo>
                  <a:lnTo>
                    <a:pt x="6623598" y="3931323"/>
                  </a:lnTo>
                  <a:lnTo>
                    <a:pt x="7017334" y="4613219"/>
                  </a:lnTo>
                  <a:lnTo>
                    <a:pt x="7015591" y="4616122"/>
                  </a:lnTo>
                  <a:lnTo>
                    <a:pt x="6661400" y="5229712"/>
                  </a:lnTo>
                  <a:lnTo>
                    <a:pt x="6664149" y="5231566"/>
                  </a:lnTo>
                  <a:cubicBezTo>
                    <a:pt x="6675836" y="5243252"/>
                    <a:pt x="6683064" y="5259396"/>
                    <a:pt x="6683064" y="5277229"/>
                  </a:cubicBezTo>
                  <a:cubicBezTo>
                    <a:pt x="6683064" y="5312894"/>
                    <a:pt x="6654151" y="5341807"/>
                    <a:pt x="6618487" y="5341807"/>
                  </a:cubicBezTo>
                  <a:cubicBezTo>
                    <a:pt x="6582822" y="5341807"/>
                    <a:pt x="6553909" y="5312894"/>
                    <a:pt x="6553909" y="5277229"/>
                  </a:cubicBezTo>
                  <a:cubicBezTo>
                    <a:pt x="6553909" y="5241563"/>
                    <a:pt x="6582822" y="5212652"/>
                    <a:pt x="6618486" y="5212651"/>
                  </a:cubicBezTo>
                  <a:cubicBezTo>
                    <a:pt x="6627402" y="5212651"/>
                    <a:pt x="6635897" y="5214458"/>
                    <a:pt x="6643622" y="5217726"/>
                  </a:cubicBezTo>
                  <a:lnTo>
                    <a:pt x="6645454" y="5218961"/>
                  </a:lnTo>
                  <a:lnTo>
                    <a:pt x="6995150" y="4613219"/>
                  </a:lnTo>
                  <a:lnTo>
                    <a:pt x="6612680" y="3950720"/>
                  </a:lnTo>
                  <a:close/>
                  <a:moveTo>
                    <a:pt x="5523735" y="6358564"/>
                  </a:moveTo>
                  <a:cubicBezTo>
                    <a:pt x="5533514" y="6335327"/>
                    <a:pt x="5556477" y="6318993"/>
                    <a:pt x="5583274" y="6318946"/>
                  </a:cubicBezTo>
                  <a:cubicBezTo>
                    <a:pt x="5619003" y="6318882"/>
                    <a:pt x="5648020" y="6347794"/>
                    <a:pt x="5648083" y="6383523"/>
                  </a:cubicBezTo>
                  <a:cubicBezTo>
                    <a:pt x="5648083" y="6383600"/>
                    <a:pt x="5648084" y="6383678"/>
                    <a:pt x="5648084" y="6383755"/>
                  </a:cubicBezTo>
                  <a:cubicBezTo>
                    <a:pt x="5648020" y="6419394"/>
                    <a:pt x="5619145" y="6448269"/>
                    <a:pt x="5583506" y="6448333"/>
                  </a:cubicBezTo>
                  <a:cubicBezTo>
                    <a:pt x="5547777" y="6448396"/>
                    <a:pt x="5518761" y="6419484"/>
                    <a:pt x="5518697" y="6383755"/>
                  </a:cubicBezTo>
                  <a:cubicBezTo>
                    <a:pt x="5518681" y="6374823"/>
                    <a:pt x="5520476" y="6366310"/>
                    <a:pt x="5523735" y="6358564"/>
                  </a:cubicBezTo>
                  <a:close/>
                  <a:moveTo>
                    <a:pt x="5555631" y="4604045"/>
                  </a:moveTo>
                  <a:lnTo>
                    <a:pt x="5577815" y="4604044"/>
                  </a:lnTo>
                  <a:lnTo>
                    <a:pt x="5579557" y="4606948"/>
                  </a:lnTo>
                  <a:lnTo>
                    <a:pt x="5874104" y="5117296"/>
                  </a:lnTo>
                  <a:lnTo>
                    <a:pt x="6462734" y="5117296"/>
                  </a:lnTo>
                  <a:lnTo>
                    <a:pt x="6757050" y="4607530"/>
                  </a:lnTo>
                  <a:lnTo>
                    <a:pt x="6462735" y="4097762"/>
                  </a:lnTo>
                  <a:lnTo>
                    <a:pt x="5874221" y="4097762"/>
                  </a:lnTo>
                  <a:lnTo>
                    <a:pt x="5864929" y="4114604"/>
                  </a:lnTo>
                  <a:lnTo>
                    <a:pt x="5864812" y="4078598"/>
                  </a:lnTo>
                  <a:lnTo>
                    <a:pt x="6473886" y="4078599"/>
                  </a:lnTo>
                  <a:lnTo>
                    <a:pt x="6475511" y="4081502"/>
                  </a:lnTo>
                  <a:lnTo>
                    <a:pt x="6779234" y="4607530"/>
                  </a:lnTo>
                  <a:lnTo>
                    <a:pt x="6777608" y="4610433"/>
                  </a:lnTo>
                  <a:lnTo>
                    <a:pt x="6473886" y="5136460"/>
                  </a:lnTo>
                  <a:lnTo>
                    <a:pt x="5863072" y="5136460"/>
                  </a:lnTo>
                  <a:lnTo>
                    <a:pt x="5861328" y="5133556"/>
                  </a:lnTo>
                  <a:close/>
                  <a:moveTo>
                    <a:pt x="5057478" y="5480834"/>
                  </a:moveTo>
                  <a:cubicBezTo>
                    <a:pt x="5057478" y="5466529"/>
                    <a:pt x="5069075" y="5454933"/>
                    <a:pt x="5083380" y="5454933"/>
                  </a:cubicBezTo>
                  <a:cubicBezTo>
                    <a:pt x="5097684" y="5454933"/>
                    <a:pt x="5109280" y="5466529"/>
                    <a:pt x="5109280" y="5480834"/>
                  </a:cubicBezTo>
                  <a:lnTo>
                    <a:pt x="5103916" y="5493784"/>
                  </a:lnTo>
                  <a:lnTo>
                    <a:pt x="5424851" y="6049601"/>
                  </a:lnTo>
                  <a:lnTo>
                    <a:pt x="5422063" y="6054364"/>
                  </a:lnTo>
                  <a:lnTo>
                    <a:pt x="5101748" y="6609271"/>
                  </a:lnTo>
                  <a:lnTo>
                    <a:pt x="5104305" y="6610989"/>
                  </a:lnTo>
                  <a:cubicBezTo>
                    <a:pt x="5116033" y="6622675"/>
                    <a:pt x="5123303" y="6638835"/>
                    <a:pt x="5123335" y="6656700"/>
                  </a:cubicBezTo>
                  <a:cubicBezTo>
                    <a:pt x="5123335" y="6656776"/>
                    <a:pt x="5123335" y="6656855"/>
                    <a:pt x="5123335" y="6656931"/>
                  </a:cubicBezTo>
                  <a:cubicBezTo>
                    <a:pt x="5123272" y="6692571"/>
                    <a:pt x="5094397" y="6721446"/>
                    <a:pt x="5058757" y="6721509"/>
                  </a:cubicBezTo>
                  <a:cubicBezTo>
                    <a:pt x="5023028" y="6721572"/>
                    <a:pt x="4994013" y="6692661"/>
                    <a:pt x="4993948" y="6656931"/>
                  </a:cubicBezTo>
                  <a:cubicBezTo>
                    <a:pt x="4993883" y="6621202"/>
                    <a:pt x="5022797" y="6592185"/>
                    <a:pt x="5058526" y="6592122"/>
                  </a:cubicBezTo>
                  <a:cubicBezTo>
                    <a:pt x="5067458" y="6592106"/>
                    <a:pt x="5075971" y="6593901"/>
                    <a:pt x="5083717" y="6597161"/>
                  </a:cubicBezTo>
                  <a:lnTo>
                    <a:pt x="5085764" y="6598536"/>
                  </a:lnTo>
                  <a:lnTo>
                    <a:pt x="5402666" y="6049601"/>
                  </a:lnTo>
                  <a:lnTo>
                    <a:pt x="5088124" y="5504770"/>
                  </a:lnTo>
                  <a:lnTo>
                    <a:pt x="5083379" y="5506735"/>
                  </a:lnTo>
                  <a:cubicBezTo>
                    <a:pt x="5069075" y="5506735"/>
                    <a:pt x="5057479" y="5495138"/>
                    <a:pt x="5057478" y="5480834"/>
                  </a:cubicBezTo>
                  <a:close/>
                  <a:moveTo>
                    <a:pt x="5052717" y="5341922"/>
                  </a:moveTo>
                  <a:cubicBezTo>
                    <a:pt x="5052717" y="5327617"/>
                    <a:pt x="5064314" y="5316021"/>
                    <a:pt x="5078619" y="5316021"/>
                  </a:cubicBezTo>
                  <a:cubicBezTo>
                    <a:pt x="5092923" y="5316021"/>
                    <a:pt x="5104519" y="5327617"/>
                    <a:pt x="5104519" y="5341922"/>
                  </a:cubicBezTo>
                  <a:cubicBezTo>
                    <a:pt x="5104520" y="5356227"/>
                    <a:pt x="5092923" y="5367823"/>
                    <a:pt x="5078618" y="5367823"/>
                  </a:cubicBezTo>
                  <a:cubicBezTo>
                    <a:pt x="5064314" y="5367823"/>
                    <a:pt x="5052718" y="5356226"/>
                    <a:pt x="5052717" y="5341922"/>
                  </a:cubicBezTo>
                  <a:close/>
                  <a:moveTo>
                    <a:pt x="4842259" y="5567943"/>
                  </a:moveTo>
                  <a:lnTo>
                    <a:pt x="5126586" y="5075598"/>
                  </a:lnTo>
                  <a:lnTo>
                    <a:pt x="5642276" y="5075598"/>
                  </a:lnTo>
                  <a:lnTo>
                    <a:pt x="5642276" y="5094762"/>
                  </a:lnTo>
                  <a:lnTo>
                    <a:pt x="5137620" y="5094762"/>
                  </a:lnTo>
                  <a:lnTo>
                    <a:pt x="4864443" y="5567943"/>
                  </a:lnTo>
                  <a:lnTo>
                    <a:pt x="5128560" y="6025560"/>
                  </a:lnTo>
                  <a:lnTo>
                    <a:pt x="5128560" y="6040774"/>
                  </a:lnTo>
                  <a:lnTo>
                    <a:pt x="5115204" y="6040775"/>
                  </a:lnTo>
                  <a:lnTo>
                    <a:pt x="5113462" y="6037871"/>
                  </a:lnTo>
                  <a:close/>
                  <a:moveTo>
                    <a:pt x="4620189" y="5568060"/>
                  </a:moveTo>
                  <a:lnTo>
                    <a:pt x="4621815" y="5565041"/>
                  </a:lnTo>
                  <a:lnTo>
                    <a:pt x="4959963" y="4979385"/>
                  </a:lnTo>
                  <a:lnTo>
                    <a:pt x="4959140" y="4979045"/>
                  </a:lnTo>
                  <a:cubicBezTo>
                    <a:pt x="4954453" y="4974357"/>
                    <a:pt x="4951554" y="4967882"/>
                    <a:pt x="4951553" y="4960730"/>
                  </a:cubicBezTo>
                  <a:cubicBezTo>
                    <a:pt x="4951553" y="4946425"/>
                    <a:pt x="4963150" y="4934828"/>
                    <a:pt x="4977455" y="4934829"/>
                  </a:cubicBezTo>
                  <a:cubicBezTo>
                    <a:pt x="4991759" y="4934829"/>
                    <a:pt x="5003356" y="4946425"/>
                    <a:pt x="5003356" y="4960729"/>
                  </a:cubicBezTo>
                  <a:cubicBezTo>
                    <a:pt x="5003356" y="4967882"/>
                    <a:pt x="5000457" y="4974357"/>
                    <a:pt x="4995770" y="4979044"/>
                  </a:cubicBezTo>
                  <a:lnTo>
                    <a:pt x="4978271" y="4986293"/>
                  </a:lnTo>
                  <a:lnTo>
                    <a:pt x="4642373" y="5567944"/>
                  </a:lnTo>
                  <a:lnTo>
                    <a:pt x="4935344" y="6075515"/>
                  </a:lnTo>
                  <a:lnTo>
                    <a:pt x="4959568" y="6070624"/>
                  </a:lnTo>
                  <a:cubicBezTo>
                    <a:pt x="4995233" y="6070624"/>
                    <a:pt x="5024146" y="6099537"/>
                    <a:pt x="5024146" y="6135201"/>
                  </a:cubicBezTo>
                  <a:cubicBezTo>
                    <a:pt x="5024146" y="6170866"/>
                    <a:pt x="4995233" y="6199779"/>
                    <a:pt x="4959568" y="6199779"/>
                  </a:cubicBezTo>
                  <a:cubicBezTo>
                    <a:pt x="4923903" y="6199779"/>
                    <a:pt x="4894991" y="6170866"/>
                    <a:pt x="4894991" y="6135201"/>
                  </a:cubicBezTo>
                  <a:cubicBezTo>
                    <a:pt x="4894991" y="6117369"/>
                    <a:pt x="4902219" y="6101225"/>
                    <a:pt x="4913905" y="6089538"/>
                  </a:cubicBezTo>
                  <a:lnTo>
                    <a:pt x="4919224" y="6085952"/>
                  </a:lnTo>
                  <a:close/>
                  <a:moveTo>
                    <a:pt x="4893480" y="3806583"/>
                  </a:moveTo>
                  <a:lnTo>
                    <a:pt x="5155320" y="3353102"/>
                  </a:lnTo>
                  <a:lnTo>
                    <a:pt x="5154499" y="3352762"/>
                  </a:lnTo>
                  <a:cubicBezTo>
                    <a:pt x="5149812" y="3348075"/>
                    <a:pt x="5146912" y="3341599"/>
                    <a:pt x="5146912" y="3334447"/>
                  </a:cubicBezTo>
                  <a:cubicBezTo>
                    <a:pt x="5146912" y="3320142"/>
                    <a:pt x="5158509" y="3308546"/>
                    <a:pt x="5172814" y="3308546"/>
                  </a:cubicBezTo>
                  <a:cubicBezTo>
                    <a:pt x="5187118" y="3308546"/>
                    <a:pt x="5198715" y="3320142"/>
                    <a:pt x="5198715" y="3334447"/>
                  </a:cubicBezTo>
                  <a:cubicBezTo>
                    <a:pt x="5198715" y="3341599"/>
                    <a:pt x="5195816" y="3348075"/>
                    <a:pt x="5191129" y="3352762"/>
                  </a:cubicBezTo>
                  <a:lnTo>
                    <a:pt x="5173479" y="3360073"/>
                  </a:lnTo>
                  <a:lnTo>
                    <a:pt x="4915664" y="3806583"/>
                  </a:lnTo>
                  <a:lnTo>
                    <a:pt x="5184311" y="4271865"/>
                  </a:lnTo>
                  <a:lnTo>
                    <a:pt x="5178620" y="4272214"/>
                  </a:lnTo>
                  <a:lnTo>
                    <a:pt x="5178620" y="4278020"/>
                  </a:lnTo>
                  <a:lnTo>
                    <a:pt x="5165612" y="4278020"/>
                  </a:lnTo>
                  <a:lnTo>
                    <a:pt x="5163985" y="4275117"/>
                  </a:lnTo>
                  <a:close/>
                  <a:moveTo>
                    <a:pt x="4584796" y="4457933"/>
                  </a:moveTo>
                  <a:lnTo>
                    <a:pt x="4688250" y="4637146"/>
                  </a:lnTo>
                  <a:lnTo>
                    <a:pt x="4870248" y="4637146"/>
                  </a:lnTo>
                  <a:lnTo>
                    <a:pt x="4766764" y="4457933"/>
                  </a:lnTo>
                  <a:close/>
                  <a:moveTo>
                    <a:pt x="4548525" y="4074068"/>
                  </a:moveTo>
                  <a:cubicBezTo>
                    <a:pt x="4548525" y="4059763"/>
                    <a:pt x="4560122" y="4048167"/>
                    <a:pt x="4574427" y="4048167"/>
                  </a:cubicBezTo>
                  <a:cubicBezTo>
                    <a:pt x="4588731" y="4048167"/>
                    <a:pt x="4600328" y="4059763"/>
                    <a:pt x="4600328" y="4074068"/>
                  </a:cubicBezTo>
                  <a:cubicBezTo>
                    <a:pt x="4600328" y="4088373"/>
                    <a:pt x="4588731" y="4099969"/>
                    <a:pt x="4574427" y="4099969"/>
                  </a:cubicBezTo>
                  <a:cubicBezTo>
                    <a:pt x="4560122" y="4099969"/>
                    <a:pt x="4548526" y="4088373"/>
                    <a:pt x="4548525" y="4074068"/>
                  </a:cubicBezTo>
                  <a:close/>
                  <a:moveTo>
                    <a:pt x="3972137" y="5328148"/>
                  </a:moveTo>
                  <a:cubicBezTo>
                    <a:pt x="3978777" y="5312331"/>
                    <a:pt x="3994393" y="5301204"/>
                    <a:pt x="4012626" y="5301156"/>
                  </a:cubicBezTo>
                  <a:cubicBezTo>
                    <a:pt x="4036937" y="5301092"/>
                    <a:pt x="4056697" y="5320747"/>
                    <a:pt x="4056762" y="5345059"/>
                  </a:cubicBezTo>
                  <a:cubicBezTo>
                    <a:pt x="4056762" y="5345136"/>
                    <a:pt x="4056762" y="5345213"/>
                    <a:pt x="4056762" y="5345291"/>
                  </a:cubicBezTo>
                  <a:cubicBezTo>
                    <a:pt x="4056697" y="5369511"/>
                    <a:pt x="4037079" y="5389130"/>
                    <a:pt x="4012858" y="5389194"/>
                  </a:cubicBezTo>
                  <a:lnTo>
                    <a:pt x="4012858" y="5389195"/>
                  </a:lnTo>
                  <a:cubicBezTo>
                    <a:pt x="3988547" y="5389258"/>
                    <a:pt x="3968787" y="5369602"/>
                    <a:pt x="3968722" y="5345291"/>
                  </a:cubicBezTo>
                  <a:cubicBezTo>
                    <a:pt x="3968707" y="5339213"/>
                    <a:pt x="3969923" y="5333420"/>
                    <a:pt x="3972137" y="5328148"/>
                  </a:cubicBezTo>
                  <a:close/>
                  <a:moveTo>
                    <a:pt x="4123197" y="2958365"/>
                  </a:moveTo>
                  <a:cubicBezTo>
                    <a:pt x="4123134" y="2944060"/>
                    <a:pt x="4134678" y="2932412"/>
                    <a:pt x="4148981" y="2932347"/>
                  </a:cubicBezTo>
                  <a:cubicBezTo>
                    <a:pt x="4163286" y="2932284"/>
                    <a:pt x="4174935" y="2943828"/>
                    <a:pt x="4174999" y="2958131"/>
                  </a:cubicBezTo>
                  <a:cubicBezTo>
                    <a:pt x="4174998" y="2958170"/>
                    <a:pt x="4175000" y="2958210"/>
                    <a:pt x="4175000" y="2958248"/>
                  </a:cubicBezTo>
                  <a:cubicBezTo>
                    <a:pt x="4175000" y="2972507"/>
                    <a:pt x="4163474" y="2984085"/>
                    <a:pt x="4149215" y="2984149"/>
                  </a:cubicBezTo>
                  <a:cubicBezTo>
                    <a:pt x="4134910" y="2984213"/>
                    <a:pt x="4123262" y="2972669"/>
                    <a:pt x="4123197" y="2958365"/>
                  </a:cubicBezTo>
                  <a:close/>
                  <a:moveTo>
                    <a:pt x="3727461" y="4217447"/>
                  </a:moveTo>
                  <a:cubicBezTo>
                    <a:pt x="3734144" y="4201648"/>
                    <a:pt x="3749788" y="4190562"/>
                    <a:pt x="3768022" y="4190563"/>
                  </a:cubicBezTo>
                  <a:cubicBezTo>
                    <a:pt x="3792332" y="4190563"/>
                    <a:pt x="3812041" y="4210270"/>
                    <a:pt x="3812041" y="4234582"/>
                  </a:cubicBezTo>
                  <a:cubicBezTo>
                    <a:pt x="3812041" y="4258893"/>
                    <a:pt x="3792333" y="4278602"/>
                    <a:pt x="3768021" y="4278602"/>
                  </a:cubicBezTo>
                  <a:cubicBezTo>
                    <a:pt x="3743710" y="4278602"/>
                    <a:pt x="3724002" y="4258893"/>
                    <a:pt x="3724002" y="4234582"/>
                  </a:cubicBezTo>
                  <a:cubicBezTo>
                    <a:pt x="3724002" y="4228504"/>
                    <a:pt x="3725234" y="4222714"/>
                    <a:pt x="3727461" y="4217447"/>
                  </a:cubicBezTo>
                  <a:close/>
                  <a:moveTo>
                    <a:pt x="3256396" y="5966325"/>
                  </a:moveTo>
                  <a:lnTo>
                    <a:pt x="3498793" y="5546571"/>
                  </a:lnTo>
                  <a:lnTo>
                    <a:pt x="3983588" y="5546572"/>
                  </a:lnTo>
                  <a:lnTo>
                    <a:pt x="3985215" y="5549475"/>
                  </a:lnTo>
                  <a:lnTo>
                    <a:pt x="4227380" y="5968764"/>
                  </a:lnTo>
                  <a:lnTo>
                    <a:pt x="4205196" y="5968764"/>
                  </a:lnTo>
                  <a:lnTo>
                    <a:pt x="4203454" y="5965861"/>
                  </a:lnTo>
                  <a:lnTo>
                    <a:pt x="3972439" y="5565735"/>
                  </a:lnTo>
                  <a:lnTo>
                    <a:pt x="3509944" y="5565735"/>
                  </a:lnTo>
                  <a:lnTo>
                    <a:pt x="3278580" y="5966325"/>
                  </a:lnTo>
                  <a:lnTo>
                    <a:pt x="3512731" y="6371676"/>
                  </a:lnTo>
                  <a:lnTo>
                    <a:pt x="3490431" y="6371675"/>
                  </a:lnTo>
                  <a:lnTo>
                    <a:pt x="3488804" y="6368772"/>
                  </a:lnTo>
                  <a:close/>
                  <a:moveTo>
                    <a:pt x="3231703" y="5718051"/>
                  </a:moveTo>
                  <a:cubicBezTo>
                    <a:pt x="3238344" y="5702235"/>
                    <a:pt x="3253959" y="5691107"/>
                    <a:pt x="3272192" y="5691059"/>
                  </a:cubicBezTo>
                  <a:cubicBezTo>
                    <a:pt x="3296503" y="5690995"/>
                    <a:pt x="3316263" y="5710650"/>
                    <a:pt x="3316328" y="5734962"/>
                  </a:cubicBezTo>
                  <a:cubicBezTo>
                    <a:pt x="3316327" y="5735000"/>
                    <a:pt x="3316328" y="5735039"/>
                    <a:pt x="3316328" y="5735078"/>
                  </a:cubicBezTo>
                  <a:cubicBezTo>
                    <a:pt x="3316328" y="5759344"/>
                    <a:pt x="3296690" y="5779034"/>
                    <a:pt x="3272424" y="5779098"/>
                  </a:cubicBezTo>
                  <a:cubicBezTo>
                    <a:pt x="3248113" y="5779161"/>
                    <a:pt x="3228353" y="5759505"/>
                    <a:pt x="3228288" y="5735194"/>
                  </a:cubicBezTo>
                  <a:cubicBezTo>
                    <a:pt x="3228273" y="5729117"/>
                    <a:pt x="3229489" y="5723323"/>
                    <a:pt x="3231703" y="5718051"/>
                  </a:cubicBezTo>
                  <a:close/>
                  <a:moveTo>
                    <a:pt x="4230515" y="996073"/>
                  </a:moveTo>
                  <a:lnTo>
                    <a:pt x="4239691" y="996072"/>
                  </a:lnTo>
                  <a:lnTo>
                    <a:pt x="4241550" y="998976"/>
                  </a:lnTo>
                  <a:lnTo>
                    <a:pt x="4635170" y="1680871"/>
                  </a:lnTo>
                  <a:lnTo>
                    <a:pt x="4279242" y="2297366"/>
                  </a:lnTo>
                  <a:lnTo>
                    <a:pt x="4281987" y="2299217"/>
                  </a:lnTo>
                  <a:cubicBezTo>
                    <a:pt x="4293673" y="2310903"/>
                    <a:pt x="4300901" y="2327047"/>
                    <a:pt x="4300901" y="2344880"/>
                  </a:cubicBezTo>
                  <a:cubicBezTo>
                    <a:pt x="4300901" y="2380545"/>
                    <a:pt x="4271989" y="2409458"/>
                    <a:pt x="4236324" y="2409458"/>
                  </a:cubicBezTo>
                  <a:cubicBezTo>
                    <a:pt x="4200658" y="2409458"/>
                    <a:pt x="4171747" y="2380545"/>
                    <a:pt x="4171747" y="2344880"/>
                  </a:cubicBezTo>
                  <a:cubicBezTo>
                    <a:pt x="4171746" y="2309214"/>
                    <a:pt x="4200658" y="2280303"/>
                    <a:pt x="4236324" y="2280303"/>
                  </a:cubicBezTo>
                  <a:cubicBezTo>
                    <a:pt x="4245240" y="2280302"/>
                    <a:pt x="4253734" y="2282110"/>
                    <a:pt x="4261460" y="2285378"/>
                  </a:cubicBezTo>
                  <a:lnTo>
                    <a:pt x="4263291" y="2286612"/>
                  </a:lnTo>
                  <a:lnTo>
                    <a:pt x="4612986" y="1680871"/>
                  </a:lnTo>
                  <a:lnTo>
                    <a:pt x="4230516" y="1018373"/>
                  </a:lnTo>
                  <a:close/>
                  <a:moveTo>
                    <a:pt x="3633148" y="3465831"/>
                  </a:moveTo>
                  <a:cubicBezTo>
                    <a:pt x="3642969" y="3442612"/>
                    <a:pt x="3665961" y="3426319"/>
                    <a:pt x="3692758" y="3426319"/>
                  </a:cubicBezTo>
                  <a:cubicBezTo>
                    <a:pt x="3728487" y="3426319"/>
                    <a:pt x="3757453" y="3455284"/>
                    <a:pt x="3757453" y="3491013"/>
                  </a:cubicBezTo>
                  <a:cubicBezTo>
                    <a:pt x="3757388" y="3526717"/>
                    <a:pt x="3728462" y="3555643"/>
                    <a:pt x="3692758" y="3555707"/>
                  </a:cubicBezTo>
                  <a:cubicBezTo>
                    <a:pt x="3657029" y="3555707"/>
                    <a:pt x="3628065" y="3526742"/>
                    <a:pt x="3628064" y="3491013"/>
                  </a:cubicBezTo>
                  <a:cubicBezTo>
                    <a:pt x="3628064" y="3482080"/>
                    <a:pt x="3629875" y="3473571"/>
                    <a:pt x="3633148" y="3465831"/>
                  </a:cubicBezTo>
                  <a:close/>
                  <a:moveTo>
                    <a:pt x="3460629" y="4162502"/>
                  </a:moveTo>
                  <a:cubicBezTo>
                    <a:pt x="3467269" y="4146685"/>
                    <a:pt x="3482884" y="4135558"/>
                    <a:pt x="3501118" y="4135510"/>
                  </a:cubicBezTo>
                  <a:cubicBezTo>
                    <a:pt x="3525429" y="4135446"/>
                    <a:pt x="3545189" y="4155101"/>
                    <a:pt x="3545254" y="4179413"/>
                  </a:cubicBezTo>
                  <a:cubicBezTo>
                    <a:pt x="3545254" y="4179490"/>
                    <a:pt x="3545254" y="4179567"/>
                    <a:pt x="3545254" y="4179645"/>
                  </a:cubicBezTo>
                  <a:lnTo>
                    <a:pt x="3533315" y="4208360"/>
                  </a:lnTo>
                  <a:lnTo>
                    <a:pt x="3785560" y="4645160"/>
                  </a:lnTo>
                  <a:lnTo>
                    <a:pt x="3540479" y="5069615"/>
                  </a:lnTo>
                  <a:lnTo>
                    <a:pt x="3543064" y="5071351"/>
                  </a:lnTo>
                  <a:cubicBezTo>
                    <a:pt x="3554792" y="5083038"/>
                    <a:pt x="3562062" y="5099198"/>
                    <a:pt x="3562093" y="5117063"/>
                  </a:cubicBezTo>
                  <a:cubicBezTo>
                    <a:pt x="3562093" y="5117140"/>
                    <a:pt x="3562093" y="5117218"/>
                    <a:pt x="3562093" y="5117294"/>
                  </a:cubicBezTo>
                  <a:cubicBezTo>
                    <a:pt x="3562030" y="5152934"/>
                    <a:pt x="3533155" y="5181809"/>
                    <a:pt x="3497516" y="5181872"/>
                  </a:cubicBezTo>
                  <a:cubicBezTo>
                    <a:pt x="3461787" y="5181937"/>
                    <a:pt x="3432771" y="5153025"/>
                    <a:pt x="3432707" y="5117294"/>
                  </a:cubicBezTo>
                  <a:cubicBezTo>
                    <a:pt x="3432642" y="5081565"/>
                    <a:pt x="3461555" y="5052550"/>
                    <a:pt x="3497284" y="5052485"/>
                  </a:cubicBezTo>
                  <a:cubicBezTo>
                    <a:pt x="3506217" y="5052469"/>
                    <a:pt x="3514729" y="5054264"/>
                    <a:pt x="3522475" y="5057523"/>
                  </a:cubicBezTo>
                  <a:lnTo>
                    <a:pt x="3524494" y="5058879"/>
                  </a:lnTo>
                  <a:lnTo>
                    <a:pt x="3763376" y="4645160"/>
                  </a:lnTo>
                  <a:lnTo>
                    <a:pt x="3516347" y="4217313"/>
                  </a:lnTo>
                  <a:lnTo>
                    <a:pt x="3501350" y="4223548"/>
                  </a:lnTo>
                  <a:lnTo>
                    <a:pt x="3501350" y="4223549"/>
                  </a:lnTo>
                  <a:cubicBezTo>
                    <a:pt x="3477039" y="4223612"/>
                    <a:pt x="3457279" y="4203956"/>
                    <a:pt x="3457214" y="4179645"/>
                  </a:cubicBezTo>
                  <a:cubicBezTo>
                    <a:pt x="3457198" y="4173567"/>
                    <a:pt x="3458415" y="4167774"/>
                    <a:pt x="3460629" y="4162502"/>
                  </a:cubicBezTo>
                  <a:close/>
                  <a:moveTo>
                    <a:pt x="3141572" y="3426215"/>
                  </a:moveTo>
                  <a:cubicBezTo>
                    <a:pt x="3151351" y="3402978"/>
                    <a:pt x="3174314" y="3386645"/>
                    <a:pt x="3201111" y="3386596"/>
                  </a:cubicBezTo>
                  <a:cubicBezTo>
                    <a:pt x="3236840" y="3386532"/>
                    <a:pt x="3265857" y="3415445"/>
                    <a:pt x="3265920" y="3451174"/>
                  </a:cubicBezTo>
                  <a:cubicBezTo>
                    <a:pt x="3265920" y="3451251"/>
                    <a:pt x="3265920" y="3451329"/>
                    <a:pt x="3265920" y="3451406"/>
                  </a:cubicBezTo>
                  <a:cubicBezTo>
                    <a:pt x="3265857" y="3487045"/>
                    <a:pt x="3236982" y="3515920"/>
                    <a:pt x="3201342" y="3515983"/>
                  </a:cubicBezTo>
                  <a:cubicBezTo>
                    <a:pt x="3165613" y="3516048"/>
                    <a:pt x="3136598" y="3487136"/>
                    <a:pt x="3136533" y="3451406"/>
                  </a:cubicBezTo>
                  <a:cubicBezTo>
                    <a:pt x="3136517" y="3442473"/>
                    <a:pt x="3138312" y="3433961"/>
                    <a:pt x="3141572" y="3426215"/>
                  </a:cubicBezTo>
                  <a:close/>
                  <a:moveTo>
                    <a:pt x="2997820" y="3342098"/>
                  </a:moveTo>
                  <a:cubicBezTo>
                    <a:pt x="3004485" y="3326341"/>
                    <a:pt x="3020088" y="3315284"/>
                    <a:pt x="3038272" y="3315284"/>
                  </a:cubicBezTo>
                  <a:cubicBezTo>
                    <a:pt x="3050396" y="3315284"/>
                    <a:pt x="3061372" y="3320198"/>
                    <a:pt x="3069317" y="3328143"/>
                  </a:cubicBezTo>
                  <a:lnTo>
                    <a:pt x="3077990" y="3349082"/>
                  </a:lnTo>
                  <a:lnTo>
                    <a:pt x="3523881" y="3349081"/>
                  </a:lnTo>
                  <a:lnTo>
                    <a:pt x="3754082" y="2950351"/>
                  </a:lnTo>
                  <a:lnTo>
                    <a:pt x="3754083" y="2969748"/>
                  </a:lnTo>
                  <a:lnTo>
                    <a:pt x="3765117" y="2969748"/>
                  </a:lnTo>
                  <a:lnTo>
                    <a:pt x="3535031" y="3368245"/>
                  </a:lnTo>
                  <a:lnTo>
                    <a:pt x="3078424" y="3368245"/>
                  </a:lnTo>
                  <a:lnTo>
                    <a:pt x="3069317" y="3390232"/>
                  </a:lnTo>
                  <a:cubicBezTo>
                    <a:pt x="3061372" y="3398176"/>
                    <a:pt x="3050396" y="3403090"/>
                    <a:pt x="3038272" y="3403090"/>
                  </a:cubicBezTo>
                  <a:cubicBezTo>
                    <a:pt x="3014026" y="3403090"/>
                    <a:pt x="2994370" y="3383434"/>
                    <a:pt x="2994370" y="3359187"/>
                  </a:cubicBezTo>
                  <a:cubicBezTo>
                    <a:pt x="2994370" y="3353125"/>
                    <a:pt x="2995598" y="3347351"/>
                    <a:pt x="2997820" y="3342098"/>
                  </a:cubicBezTo>
                  <a:close/>
                  <a:moveTo>
                    <a:pt x="2708616" y="3949544"/>
                  </a:moveTo>
                  <a:cubicBezTo>
                    <a:pt x="2715280" y="3933786"/>
                    <a:pt x="2730883" y="3922730"/>
                    <a:pt x="2749068" y="3922730"/>
                  </a:cubicBezTo>
                  <a:lnTo>
                    <a:pt x="2765733" y="3926094"/>
                  </a:lnTo>
                  <a:lnTo>
                    <a:pt x="2962313" y="3585556"/>
                  </a:lnTo>
                  <a:lnTo>
                    <a:pt x="3402393" y="3585556"/>
                  </a:lnTo>
                  <a:lnTo>
                    <a:pt x="3404018" y="3588459"/>
                  </a:lnTo>
                  <a:lnTo>
                    <a:pt x="3523464" y="3795433"/>
                  </a:lnTo>
                  <a:lnTo>
                    <a:pt x="4001940" y="3795433"/>
                  </a:lnTo>
                  <a:lnTo>
                    <a:pt x="4003567" y="3798336"/>
                  </a:lnTo>
                  <a:lnTo>
                    <a:pt x="4244338" y="4215187"/>
                  </a:lnTo>
                  <a:lnTo>
                    <a:pt x="4240389" y="4221923"/>
                  </a:lnTo>
                  <a:lnTo>
                    <a:pt x="4218205" y="4221923"/>
                  </a:lnTo>
                  <a:lnTo>
                    <a:pt x="4222038" y="4215187"/>
                  </a:lnTo>
                  <a:lnTo>
                    <a:pt x="3990790" y="3814596"/>
                  </a:lnTo>
                  <a:lnTo>
                    <a:pt x="3534524" y="3814597"/>
                  </a:lnTo>
                  <a:lnTo>
                    <a:pt x="3611340" y="3947701"/>
                  </a:lnTo>
                  <a:lnTo>
                    <a:pt x="3589156" y="3947701"/>
                  </a:lnTo>
                  <a:lnTo>
                    <a:pt x="3587530" y="3944797"/>
                  </a:lnTo>
                  <a:lnTo>
                    <a:pt x="3520325" y="3828402"/>
                  </a:lnTo>
                  <a:lnTo>
                    <a:pt x="3313636" y="4186450"/>
                  </a:lnTo>
                  <a:lnTo>
                    <a:pt x="3325969" y="4216000"/>
                  </a:lnTo>
                  <a:cubicBezTo>
                    <a:pt x="3325968" y="4216038"/>
                    <a:pt x="3325968" y="4216077"/>
                    <a:pt x="3325968" y="4216116"/>
                  </a:cubicBezTo>
                  <a:cubicBezTo>
                    <a:pt x="3325968" y="4240381"/>
                    <a:pt x="3306330" y="4260071"/>
                    <a:pt x="3282064" y="4260136"/>
                  </a:cubicBezTo>
                  <a:cubicBezTo>
                    <a:pt x="3257754" y="4260199"/>
                    <a:pt x="3237994" y="4240543"/>
                    <a:pt x="3237929" y="4216232"/>
                  </a:cubicBezTo>
                  <a:cubicBezTo>
                    <a:pt x="3237865" y="4191921"/>
                    <a:pt x="3257521" y="4172161"/>
                    <a:pt x="3281833" y="4172096"/>
                  </a:cubicBezTo>
                  <a:lnTo>
                    <a:pt x="3297849" y="4175286"/>
                  </a:lnTo>
                  <a:lnTo>
                    <a:pt x="3509218" y="3809165"/>
                  </a:lnTo>
                  <a:lnTo>
                    <a:pt x="3391243" y="3604837"/>
                  </a:lnTo>
                  <a:lnTo>
                    <a:pt x="2973463" y="3604837"/>
                  </a:lnTo>
                  <a:lnTo>
                    <a:pt x="2781087" y="3937940"/>
                  </a:lnTo>
                  <a:lnTo>
                    <a:pt x="2792972" y="3966632"/>
                  </a:lnTo>
                  <a:cubicBezTo>
                    <a:pt x="2792908" y="3990854"/>
                    <a:pt x="2773290" y="4010472"/>
                    <a:pt x="2749068" y="4010536"/>
                  </a:cubicBezTo>
                  <a:cubicBezTo>
                    <a:pt x="2724822" y="4010536"/>
                    <a:pt x="2705166" y="3990880"/>
                    <a:pt x="2705166" y="3966632"/>
                  </a:cubicBezTo>
                  <a:cubicBezTo>
                    <a:pt x="2705166" y="3960571"/>
                    <a:pt x="2706394" y="3954796"/>
                    <a:pt x="2708616" y="3949544"/>
                  </a:cubicBezTo>
                  <a:close/>
                  <a:moveTo>
                    <a:pt x="3173468" y="1671695"/>
                  </a:moveTo>
                  <a:lnTo>
                    <a:pt x="3195653" y="1671695"/>
                  </a:lnTo>
                  <a:lnTo>
                    <a:pt x="3197394" y="1674599"/>
                  </a:lnTo>
                  <a:lnTo>
                    <a:pt x="3491942" y="2184947"/>
                  </a:lnTo>
                  <a:lnTo>
                    <a:pt x="4080573" y="2184947"/>
                  </a:lnTo>
                  <a:lnTo>
                    <a:pt x="4374887" y="1675180"/>
                  </a:lnTo>
                  <a:lnTo>
                    <a:pt x="4080573" y="1165413"/>
                  </a:lnTo>
                  <a:lnTo>
                    <a:pt x="3491942" y="1165413"/>
                  </a:lnTo>
                  <a:lnTo>
                    <a:pt x="3482882" y="1180512"/>
                  </a:lnTo>
                  <a:lnTo>
                    <a:pt x="3482650" y="1146133"/>
                  </a:lnTo>
                  <a:lnTo>
                    <a:pt x="4091723" y="1146133"/>
                  </a:lnTo>
                  <a:lnTo>
                    <a:pt x="4093349" y="1149036"/>
                  </a:lnTo>
                  <a:lnTo>
                    <a:pt x="4397071" y="1675180"/>
                  </a:lnTo>
                  <a:lnTo>
                    <a:pt x="4091723" y="2204111"/>
                  </a:lnTo>
                  <a:lnTo>
                    <a:pt x="3480908" y="2204111"/>
                  </a:lnTo>
                  <a:lnTo>
                    <a:pt x="3479166" y="2201207"/>
                  </a:lnTo>
                  <a:close/>
                  <a:moveTo>
                    <a:pt x="2387085" y="4633209"/>
                  </a:moveTo>
                  <a:cubicBezTo>
                    <a:pt x="2396864" y="4609972"/>
                    <a:pt x="2419827" y="4593639"/>
                    <a:pt x="2446624" y="4593591"/>
                  </a:cubicBezTo>
                  <a:cubicBezTo>
                    <a:pt x="2482353" y="4593526"/>
                    <a:pt x="2511370" y="4622439"/>
                    <a:pt x="2511433" y="4658168"/>
                  </a:cubicBezTo>
                  <a:cubicBezTo>
                    <a:pt x="2511435" y="4658245"/>
                    <a:pt x="2511435" y="4658323"/>
                    <a:pt x="2511433" y="4658400"/>
                  </a:cubicBezTo>
                  <a:cubicBezTo>
                    <a:pt x="2511402" y="4676220"/>
                    <a:pt x="2504167" y="4692348"/>
                    <a:pt x="2492486" y="4704030"/>
                  </a:cubicBezTo>
                  <a:lnTo>
                    <a:pt x="2489760" y="4705869"/>
                  </a:lnTo>
                  <a:lnTo>
                    <a:pt x="2839198" y="5311142"/>
                  </a:lnTo>
                  <a:lnTo>
                    <a:pt x="3306636" y="5311142"/>
                  </a:lnTo>
                  <a:lnTo>
                    <a:pt x="3084034" y="4925538"/>
                  </a:lnTo>
                  <a:lnTo>
                    <a:pt x="3106335" y="4925538"/>
                  </a:lnTo>
                  <a:lnTo>
                    <a:pt x="3107960" y="4928442"/>
                  </a:lnTo>
                  <a:lnTo>
                    <a:pt x="3328906" y="5311142"/>
                  </a:lnTo>
                  <a:lnTo>
                    <a:pt x="3607738" y="5311142"/>
                  </a:lnTo>
                  <a:lnTo>
                    <a:pt x="3985667" y="4656596"/>
                  </a:lnTo>
                  <a:lnTo>
                    <a:pt x="3981266" y="4645973"/>
                  </a:lnTo>
                  <a:cubicBezTo>
                    <a:pt x="3981267" y="4631669"/>
                    <a:pt x="3992863" y="4620072"/>
                    <a:pt x="4007168" y="4620072"/>
                  </a:cubicBezTo>
                  <a:cubicBezTo>
                    <a:pt x="4021472" y="4620072"/>
                    <a:pt x="4033068" y="4631669"/>
                    <a:pt x="4033068" y="4645974"/>
                  </a:cubicBezTo>
                  <a:cubicBezTo>
                    <a:pt x="4033067" y="4646012"/>
                    <a:pt x="4033068" y="4646050"/>
                    <a:pt x="4033068" y="4646089"/>
                  </a:cubicBezTo>
                  <a:cubicBezTo>
                    <a:pt x="4033036" y="4653219"/>
                    <a:pt x="4030126" y="4659665"/>
                    <a:pt x="4025441" y="4664328"/>
                  </a:cubicBezTo>
                  <a:lnTo>
                    <a:pt x="4007167" y="4671873"/>
                  </a:lnTo>
                  <a:lnTo>
                    <a:pt x="4000598" y="4669152"/>
                  </a:lnTo>
                  <a:lnTo>
                    <a:pt x="3618773" y="5330306"/>
                  </a:lnTo>
                  <a:lnTo>
                    <a:pt x="3339970" y="5330307"/>
                  </a:lnTo>
                  <a:lnTo>
                    <a:pt x="3429221" y="5484900"/>
                  </a:lnTo>
                  <a:lnTo>
                    <a:pt x="4080339" y="5484900"/>
                  </a:lnTo>
                  <a:lnTo>
                    <a:pt x="4406013" y="4920893"/>
                  </a:lnTo>
                  <a:lnTo>
                    <a:pt x="4221487" y="4601293"/>
                  </a:lnTo>
                  <a:lnTo>
                    <a:pt x="4100468" y="4810873"/>
                  </a:lnTo>
                  <a:lnTo>
                    <a:pt x="4103006" y="4812577"/>
                  </a:lnTo>
                  <a:cubicBezTo>
                    <a:pt x="4114734" y="4824263"/>
                    <a:pt x="4122004" y="4840424"/>
                    <a:pt x="4122035" y="4858288"/>
                  </a:cubicBezTo>
                  <a:cubicBezTo>
                    <a:pt x="4122035" y="4858365"/>
                    <a:pt x="4122035" y="4858443"/>
                    <a:pt x="4122035" y="4858520"/>
                  </a:cubicBezTo>
                  <a:cubicBezTo>
                    <a:pt x="4121972" y="4894159"/>
                    <a:pt x="4093097" y="4923034"/>
                    <a:pt x="4057458" y="4923098"/>
                  </a:cubicBezTo>
                  <a:cubicBezTo>
                    <a:pt x="4021728" y="4923162"/>
                    <a:pt x="3992713" y="4894251"/>
                    <a:pt x="3992649" y="4858520"/>
                  </a:cubicBezTo>
                  <a:cubicBezTo>
                    <a:pt x="3992584" y="4822791"/>
                    <a:pt x="4021497" y="4793776"/>
                    <a:pt x="4057226" y="4793711"/>
                  </a:cubicBezTo>
                  <a:cubicBezTo>
                    <a:pt x="4066159" y="4793695"/>
                    <a:pt x="4074671" y="4795490"/>
                    <a:pt x="4082417" y="4798749"/>
                  </a:cubicBezTo>
                  <a:lnTo>
                    <a:pt x="4084485" y="4800138"/>
                  </a:lnTo>
                  <a:lnTo>
                    <a:pt x="4210366" y="4582032"/>
                  </a:lnTo>
                  <a:lnTo>
                    <a:pt x="4113426" y="4414131"/>
                  </a:lnTo>
                  <a:lnTo>
                    <a:pt x="4105542" y="4417397"/>
                  </a:lnTo>
                  <a:cubicBezTo>
                    <a:pt x="4105505" y="4417397"/>
                    <a:pt x="4105465" y="4417397"/>
                    <a:pt x="4105426" y="4417397"/>
                  </a:cubicBezTo>
                  <a:cubicBezTo>
                    <a:pt x="4081180" y="4417332"/>
                    <a:pt x="4061577" y="4397625"/>
                    <a:pt x="4061640" y="4373377"/>
                  </a:cubicBezTo>
                  <a:cubicBezTo>
                    <a:pt x="4061704" y="4349131"/>
                    <a:pt x="4081412" y="4329527"/>
                    <a:pt x="4105660" y="4329590"/>
                  </a:cubicBezTo>
                  <a:cubicBezTo>
                    <a:pt x="4129861" y="4329655"/>
                    <a:pt x="4149446" y="4349292"/>
                    <a:pt x="4149446" y="4373493"/>
                  </a:cubicBezTo>
                  <a:cubicBezTo>
                    <a:pt x="4149446" y="4385617"/>
                    <a:pt x="4144532" y="4396593"/>
                    <a:pt x="4136587" y="4404538"/>
                  </a:cubicBezTo>
                  <a:lnTo>
                    <a:pt x="4131291" y="4406732"/>
                  </a:lnTo>
                  <a:lnTo>
                    <a:pt x="4221440" y="4562846"/>
                  </a:lnTo>
                  <a:lnTo>
                    <a:pt x="4293119" y="4438652"/>
                  </a:lnTo>
                  <a:lnTo>
                    <a:pt x="4551492" y="4438652"/>
                  </a:lnTo>
                  <a:lnTo>
                    <a:pt x="4450516" y="4263747"/>
                  </a:lnTo>
                  <a:lnTo>
                    <a:pt x="4446897" y="4265246"/>
                  </a:lnTo>
                  <a:cubicBezTo>
                    <a:pt x="4432593" y="4265246"/>
                    <a:pt x="4420997" y="4253649"/>
                    <a:pt x="4420996" y="4239345"/>
                  </a:cubicBezTo>
                  <a:cubicBezTo>
                    <a:pt x="4420996" y="4225040"/>
                    <a:pt x="4432593" y="4213443"/>
                    <a:pt x="4446898" y="4213443"/>
                  </a:cubicBezTo>
                  <a:cubicBezTo>
                    <a:pt x="4461202" y="4213443"/>
                    <a:pt x="4472799" y="4225040"/>
                    <a:pt x="4472798" y="4239344"/>
                  </a:cubicBezTo>
                  <a:lnTo>
                    <a:pt x="4466872" y="4253653"/>
                  </a:lnTo>
                  <a:lnTo>
                    <a:pt x="4573666" y="4438652"/>
                  </a:lnTo>
                  <a:lnTo>
                    <a:pt x="4777914" y="4438652"/>
                  </a:lnTo>
                  <a:lnTo>
                    <a:pt x="4779541" y="4441556"/>
                  </a:lnTo>
                  <a:lnTo>
                    <a:pt x="4892482" y="4637146"/>
                  </a:lnTo>
                  <a:lnTo>
                    <a:pt x="5150745" y="4637146"/>
                  </a:lnTo>
                  <a:lnTo>
                    <a:pt x="5235134" y="4491033"/>
                  </a:lnTo>
                  <a:lnTo>
                    <a:pt x="5060267" y="4491033"/>
                  </a:lnTo>
                  <a:lnTo>
                    <a:pt x="5058524" y="4488130"/>
                  </a:lnTo>
                  <a:lnTo>
                    <a:pt x="4664905" y="3806234"/>
                  </a:lnTo>
                  <a:lnTo>
                    <a:pt x="4666530" y="3803330"/>
                  </a:lnTo>
                  <a:lnTo>
                    <a:pt x="5060267" y="3121434"/>
                  </a:lnTo>
                  <a:lnTo>
                    <a:pt x="5850992" y="3121434"/>
                  </a:lnTo>
                  <a:lnTo>
                    <a:pt x="5852618" y="3124337"/>
                  </a:lnTo>
                  <a:lnTo>
                    <a:pt x="6242289" y="3799265"/>
                  </a:lnTo>
                  <a:lnTo>
                    <a:pt x="6220106" y="3799265"/>
                  </a:lnTo>
                  <a:lnTo>
                    <a:pt x="6218364" y="3796362"/>
                  </a:lnTo>
                  <a:lnTo>
                    <a:pt x="5839842" y="3140715"/>
                  </a:lnTo>
                  <a:lnTo>
                    <a:pt x="5071301" y="3140715"/>
                  </a:lnTo>
                  <a:lnTo>
                    <a:pt x="4687089" y="3806233"/>
                  </a:lnTo>
                  <a:lnTo>
                    <a:pt x="5071301" y="4471754"/>
                  </a:lnTo>
                  <a:lnTo>
                    <a:pt x="5246269" y="4471753"/>
                  </a:lnTo>
                  <a:lnTo>
                    <a:pt x="5352347" y="4288086"/>
                  </a:lnTo>
                  <a:lnTo>
                    <a:pt x="5343647" y="4282220"/>
                  </a:lnTo>
                  <a:cubicBezTo>
                    <a:pt x="5331961" y="4270534"/>
                    <a:pt x="5324734" y="4254390"/>
                    <a:pt x="5324733" y="4236557"/>
                  </a:cubicBezTo>
                  <a:cubicBezTo>
                    <a:pt x="5324733" y="4200891"/>
                    <a:pt x="5353645" y="4171980"/>
                    <a:pt x="5389311" y="4171980"/>
                  </a:cubicBezTo>
                  <a:cubicBezTo>
                    <a:pt x="5424975" y="4171980"/>
                    <a:pt x="5453889" y="4200891"/>
                    <a:pt x="5453888" y="4236557"/>
                  </a:cubicBezTo>
                  <a:cubicBezTo>
                    <a:pt x="5453825" y="4272196"/>
                    <a:pt x="5424950" y="4301072"/>
                    <a:pt x="5389311" y="4301135"/>
                  </a:cubicBezTo>
                  <a:lnTo>
                    <a:pt x="5369279" y="4297091"/>
                  </a:lnTo>
                  <a:lnTo>
                    <a:pt x="5268443" y="4471754"/>
                  </a:lnTo>
                  <a:lnTo>
                    <a:pt x="5724801" y="4471753"/>
                  </a:lnTo>
                  <a:lnTo>
                    <a:pt x="5735227" y="4446582"/>
                  </a:lnTo>
                  <a:cubicBezTo>
                    <a:pt x="5744433" y="4437377"/>
                    <a:pt x="5757151" y="4431682"/>
                    <a:pt x="5771199" y="4431682"/>
                  </a:cubicBezTo>
                  <a:cubicBezTo>
                    <a:pt x="5799295" y="4431682"/>
                    <a:pt x="5822070" y="4454459"/>
                    <a:pt x="5822070" y="4482555"/>
                  </a:cubicBezTo>
                  <a:cubicBezTo>
                    <a:pt x="5822007" y="4510624"/>
                    <a:pt x="5799268" y="4533363"/>
                    <a:pt x="5771199" y="4533426"/>
                  </a:cubicBezTo>
                  <a:cubicBezTo>
                    <a:pt x="5757151" y="4533426"/>
                    <a:pt x="5744432" y="4527732"/>
                    <a:pt x="5735227" y="4518527"/>
                  </a:cubicBezTo>
                  <a:lnTo>
                    <a:pt x="5723838" y="4491033"/>
                  </a:lnTo>
                  <a:lnTo>
                    <a:pt x="5257312" y="4491033"/>
                  </a:lnTo>
                  <a:lnTo>
                    <a:pt x="5161895" y="4656310"/>
                  </a:lnTo>
                  <a:lnTo>
                    <a:pt x="4903547" y="4656310"/>
                  </a:lnTo>
                  <a:lnTo>
                    <a:pt x="5020312" y="4858522"/>
                  </a:lnTo>
                  <a:lnTo>
                    <a:pt x="5016364" y="4865258"/>
                  </a:lnTo>
                  <a:lnTo>
                    <a:pt x="4994062" y="4865258"/>
                  </a:lnTo>
                  <a:lnTo>
                    <a:pt x="4998012" y="4858405"/>
                  </a:lnTo>
                  <a:lnTo>
                    <a:pt x="4881314" y="4656310"/>
                  </a:lnTo>
                  <a:lnTo>
                    <a:pt x="4677099" y="4656310"/>
                  </a:lnTo>
                  <a:lnTo>
                    <a:pt x="4675474" y="4653406"/>
                  </a:lnTo>
                  <a:lnTo>
                    <a:pt x="4562623" y="4457933"/>
                  </a:lnTo>
                  <a:lnTo>
                    <a:pt x="4304268" y="4457933"/>
                  </a:lnTo>
                  <a:lnTo>
                    <a:pt x="4232564" y="4582109"/>
                  </a:lnTo>
                  <a:lnTo>
                    <a:pt x="4428196" y="4920892"/>
                  </a:lnTo>
                  <a:lnTo>
                    <a:pt x="4091489" y="5504063"/>
                  </a:lnTo>
                  <a:lnTo>
                    <a:pt x="3418071" y="5504064"/>
                  </a:lnTo>
                  <a:lnTo>
                    <a:pt x="3416329" y="5501160"/>
                  </a:lnTo>
                  <a:lnTo>
                    <a:pt x="3317699" y="5330307"/>
                  </a:lnTo>
                  <a:lnTo>
                    <a:pt x="2828165" y="5330306"/>
                  </a:lnTo>
                  <a:lnTo>
                    <a:pt x="2826422" y="5327403"/>
                  </a:lnTo>
                  <a:lnTo>
                    <a:pt x="2473754" y="4716671"/>
                  </a:lnTo>
                  <a:lnTo>
                    <a:pt x="2471973" y="4717873"/>
                  </a:lnTo>
                  <a:cubicBezTo>
                    <a:pt x="2464253" y="4721145"/>
                    <a:pt x="2455766" y="4722962"/>
                    <a:pt x="2446856" y="4722978"/>
                  </a:cubicBezTo>
                  <a:cubicBezTo>
                    <a:pt x="2411126" y="4723042"/>
                    <a:pt x="2382111" y="4694130"/>
                    <a:pt x="2382047" y="4658400"/>
                  </a:cubicBezTo>
                  <a:cubicBezTo>
                    <a:pt x="2382031" y="4649468"/>
                    <a:pt x="2383825" y="4640955"/>
                    <a:pt x="2387085" y="4633209"/>
                  </a:cubicBezTo>
                  <a:close/>
                  <a:moveTo>
                    <a:pt x="2464394" y="3785328"/>
                  </a:moveTo>
                  <a:lnTo>
                    <a:pt x="2466019" y="3782425"/>
                  </a:lnTo>
                  <a:lnTo>
                    <a:pt x="2818153" y="3172506"/>
                  </a:lnTo>
                  <a:lnTo>
                    <a:pt x="2809099" y="3166401"/>
                  </a:lnTo>
                  <a:cubicBezTo>
                    <a:pt x="2797413" y="3154715"/>
                    <a:pt x="2790185" y="3138570"/>
                    <a:pt x="2790185" y="3120738"/>
                  </a:cubicBezTo>
                  <a:cubicBezTo>
                    <a:pt x="2790185" y="3085072"/>
                    <a:pt x="2819097" y="3056160"/>
                    <a:pt x="2854762" y="3056160"/>
                  </a:cubicBezTo>
                  <a:cubicBezTo>
                    <a:pt x="2890426" y="3056160"/>
                    <a:pt x="2919340" y="3085072"/>
                    <a:pt x="2919340" y="3120738"/>
                  </a:cubicBezTo>
                  <a:cubicBezTo>
                    <a:pt x="2919275" y="3156377"/>
                    <a:pt x="2890401" y="3185252"/>
                    <a:pt x="2854762" y="3185316"/>
                  </a:cubicBezTo>
                  <a:lnTo>
                    <a:pt x="2835224" y="3181371"/>
                  </a:lnTo>
                  <a:lnTo>
                    <a:pt x="2486578" y="3785328"/>
                  </a:lnTo>
                  <a:lnTo>
                    <a:pt x="2870791" y="4450846"/>
                  </a:lnTo>
                  <a:lnTo>
                    <a:pt x="3613895" y="4450846"/>
                  </a:lnTo>
                  <a:lnTo>
                    <a:pt x="3613895" y="4470127"/>
                  </a:lnTo>
                  <a:lnTo>
                    <a:pt x="2859641" y="4470127"/>
                  </a:lnTo>
                  <a:lnTo>
                    <a:pt x="2858014" y="4467224"/>
                  </a:lnTo>
                  <a:close/>
                  <a:moveTo>
                    <a:pt x="2675316" y="2548369"/>
                  </a:moveTo>
                  <a:cubicBezTo>
                    <a:pt x="2675316" y="2534064"/>
                    <a:pt x="2686913" y="2522468"/>
                    <a:pt x="2701218" y="2522468"/>
                  </a:cubicBezTo>
                  <a:cubicBezTo>
                    <a:pt x="2715522" y="2522468"/>
                    <a:pt x="2727119" y="2534064"/>
                    <a:pt x="2727118" y="2548369"/>
                  </a:cubicBezTo>
                  <a:cubicBezTo>
                    <a:pt x="2727119" y="2548408"/>
                    <a:pt x="2727119" y="2548446"/>
                    <a:pt x="2727118" y="2548485"/>
                  </a:cubicBezTo>
                  <a:lnTo>
                    <a:pt x="2721772" y="2561270"/>
                  </a:lnTo>
                  <a:lnTo>
                    <a:pt x="3042687" y="3117253"/>
                  </a:lnTo>
                  <a:lnTo>
                    <a:pt x="2719612" y="3676883"/>
                  </a:lnTo>
                  <a:lnTo>
                    <a:pt x="2722339" y="3678722"/>
                  </a:lnTo>
                  <a:cubicBezTo>
                    <a:pt x="2734047" y="3690429"/>
                    <a:pt x="2741288" y="3706602"/>
                    <a:pt x="2741288" y="3724467"/>
                  </a:cubicBezTo>
                  <a:cubicBezTo>
                    <a:pt x="2741224" y="3760171"/>
                    <a:pt x="2712297" y="3789097"/>
                    <a:pt x="2676594" y="3789162"/>
                  </a:cubicBezTo>
                  <a:cubicBezTo>
                    <a:pt x="2640864" y="3789162"/>
                    <a:pt x="2611900" y="3760197"/>
                    <a:pt x="2611900" y="3724467"/>
                  </a:cubicBezTo>
                  <a:cubicBezTo>
                    <a:pt x="2611900" y="3688738"/>
                    <a:pt x="2640864" y="3659774"/>
                    <a:pt x="2676594" y="3659774"/>
                  </a:cubicBezTo>
                  <a:cubicBezTo>
                    <a:pt x="2685526" y="3659774"/>
                    <a:pt x="2694036" y="3661584"/>
                    <a:pt x="2701775" y="3664857"/>
                  </a:cubicBezTo>
                  <a:lnTo>
                    <a:pt x="2703643" y="3666117"/>
                  </a:lnTo>
                  <a:lnTo>
                    <a:pt x="3020504" y="3117253"/>
                  </a:lnTo>
                  <a:lnTo>
                    <a:pt x="2705910" y="2572332"/>
                  </a:lnTo>
                  <a:lnTo>
                    <a:pt x="2701217" y="2574270"/>
                  </a:lnTo>
                  <a:cubicBezTo>
                    <a:pt x="2686913" y="2574269"/>
                    <a:pt x="2675317" y="2562674"/>
                    <a:pt x="2675316" y="2548369"/>
                  </a:cubicBezTo>
                  <a:close/>
                  <a:moveTo>
                    <a:pt x="2670553" y="2409574"/>
                  </a:moveTo>
                  <a:cubicBezTo>
                    <a:pt x="2670553" y="2395269"/>
                    <a:pt x="2682150" y="2383673"/>
                    <a:pt x="2696455" y="2383673"/>
                  </a:cubicBezTo>
                  <a:cubicBezTo>
                    <a:pt x="2710759" y="2383673"/>
                    <a:pt x="2722354" y="2395269"/>
                    <a:pt x="2722354" y="2409574"/>
                  </a:cubicBezTo>
                  <a:cubicBezTo>
                    <a:pt x="2722419" y="2423814"/>
                    <a:pt x="2710927" y="2435410"/>
                    <a:pt x="2696688" y="2435474"/>
                  </a:cubicBezTo>
                  <a:cubicBezTo>
                    <a:pt x="2696609" y="2435475"/>
                    <a:pt x="2696531" y="2435475"/>
                    <a:pt x="2696455" y="2435474"/>
                  </a:cubicBezTo>
                  <a:cubicBezTo>
                    <a:pt x="2682150" y="2435474"/>
                    <a:pt x="2670554" y="2423878"/>
                    <a:pt x="2670553" y="2409574"/>
                  </a:cubicBezTo>
                  <a:close/>
                  <a:moveTo>
                    <a:pt x="2460097" y="2635595"/>
                  </a:moveTo>
                  <a:lnTo>
                    <a:pt x="2744424" y="2143250"/>
                  </a:lnTo>
                  <a:lnTo>
                    <a:pt x="3260114" y="2143250"/>
                  </a:lnTo>
                  <a:lnTo>
                    <a:pt x="3260114" y="2162414"/>
                  </a:lnTo>
                  <a:lnTo>
                    <a:pt x="2755574" y="2162414"/>
                  </a:lnTo>
                  <a:lnTo>
                    <a:pt x="2482281" y="2635595"/>
                  </a:lnTo>
                  <a:lnTo>
                    <a:pt x="2746515" y="3093096"/>
                  </a:lnTo>
                  <a:lnTo>
                    <a:pt x="2746515" y="3108428"/>
                  </a:lnTo>
                  <a:lnTo>
                    <a:pt x="2733042" y="3108428"/>
                  </a:lnTo>
                  <a:lnTo>
                    <a:pt x="2731415" y="3105523"/>
                  </a:lnTo>
                  <a:close/>
                  <a:moveTo>
                    <a:pt x="2238024" y="2635595"/>
                  </a:moveTo>
                  <a:lnTo>
                    <a:pt x="2577869" y="2047109"/>
                  </a:lnTo>
                  <a:lnTo>
                    <a:pt x="2577059" y="2046778"/>
                  </a:lnTo>
                  <a:cubicBezTo>
                    <a:pt x="2572351" y="2042112"/>
                    <a:pt x="2569423" y="2035650"/>
                    <a:pt x="2569391" y="2028498"/>
                  </a:cubicBezTo>
                  <a:cubicBezTo>
                    <a:pt x="2569327" y="2014193"/>
                    <a:pt x="2580871" y="2002545"/>
                    <a:pt x="2595175" y="2002480"/>
                  </a:cubicBezTo>
                  <a:cubicBezTo>
                    <a:pt x="2609480" y="2002417"/>
                    <a:pt x="2621128" y="2013961"/>
                    <a:pt x="2621192" y="2028264"/>
                  </a:cubicBezTo>
                  <a:cubicBezTo>
                    <a:pt x="2621192" y="2028303"/>
                    <a:pt x="2621192" y="2028343"/>
                    <a:pt x="2621192" y="2028380"/>
                  </a:cubicBezTo>
                  <a:cubicBezTo>
                    <a:pt x="2621192" y="2035510"/>
                    <a:pt x="2618311" y="2041969"/>
                    <a:pt x="2613647" y="2046654"/>
                  </a:cubicBezTo>
                  <a:lnTo>
                    <a:pt x="2596072" y="2054004"/>
                  </a:lnTo>
                  <a:lnTo>
                    <a:pt x="2260208" y="2635595"/>
                  </a:lnTo>
                  <a:lnTo>
                    <a:pt x="2553161" y="3143031"/>
                  </a:lnTo>
                  <a:lnTo>
                    <a:pt x="2577638" y="3138044"/>
                  </a:lnTo>
                  <a:cubicBezTo>
                    <a:pt x="2613367" y="3137979"/>
                    <a:pt x="2642384" y="3166892"/>
                    <a:pt x="2642447" y="3202621"/>
                  </a:cubicBezTo>
                  <a:cubicBezTo>
                    <a:pt x="2642449" y="3202698"/>
                    <a:pt x="2642449" y="3202776"/>
                    <a:pt x="2642447" y="3202853"/>
                  </a:cubicBezTo>
                  <a:cubicBezTo>
                    <a:pt x="2642447" y="3238519"/>
                    <a:pt x="2613536" y="3267431"/>
                    <a:pt x="2577870" y="3267430"/>
                  </a:cubicBezTo>
                  <a:cubicBezTo>
                    <a:pt x="2542140" y="3267495"/>
                    <a:pt x="2513125" y="3238583"/>
                    <a:pt x="2513061" y="3202853"/>
                  </a:cubicBezTo>
                  <a:cubicBezTo>
                    <a:pt x="2513028" y="3184988"/>
                    <a:pt x="2520240" y="3168802"/>
                    <a:pt x="2531927" y="3157074"/>
                  </a:cubicBezTo>
                  <a:lnTo>
                    <a:pt x="2537106" y="3153569"/>
                  </a:lnTo>
                  <a:close/>
                  <a:moveTo>
                    <a:pt x="2511433" y="874233"/>
                  </a:moveTo>
                  <a:lnTo>
                    <a:pt x="2773161" y="420755"/>
                  </a:lnTo>
                  <a:lnTo>
                    <a:pt x="2772336" y="420413"/>
                  </a:lnTo>
                  <a:cubicBezTo>
                    <a:pt x="2767648" y="415726"/>
                    <a:pt x="2764749" y="409252"/>
                    <a:pt x="2764748" y="402099"/>
                  </a:cubicBezTo>
                  <a:cubicBezTo>
                    <a:pt x="2764748" y="387795"/>
                    <a:pt x="2776345" y="376198"/>
                    <a:pt x="2790650" y="376197"/>
                  </a:cubicBezTo>
                  <a:cubicBezTo>
                    <a:pt x="2804954" y="376197"/>
                    <a:pt x="2816550" y="387794"/>
                    <a:pt x="2816550" y="402099"/>
                  </a:cubicBezTo>
                  <a:cubicBezTo>
                    <a:pt x="2816550" y="409251"/>
                    <a:pt x="2813651" y="415726"/>
                    <a:pt x="2808964" y="420413"/>
                  </a:cubicBezTo>
                  <a:lnTo>
                    <a:pt x="2791327" y="427718"/>
                  </a:lnTo>
                  <a:lnTo>
                    <a:pt x="2533617" y="874233"/>
                  </a:lnTo>
                  <a:lnTo>
                    <a:pt x="2802147" y="1339515"/>
                  </a:lnTo>
                  <a:lnTo>
                    <a:pt x="2796573" y="1339747"/>
                  </a:lnTo>
                  <a:lnTo>
                    <a:pt x="2796573" y="1345554"/>
                  </a:lnTo>
                  <a:lnTo>
                    <a:pt x="2783564" y="1345555"/>
                  </a:lnTo>
                  <a:lnTo>
                    <a:pt x="2781822" y="1342651"/>
                  </a:lnTo>
                  <a:close/>
                  <a:moveTo>
                    <a:pt x="2202634" y="1525584"/>
                  </a:moveTo>
                  <a:lnTo>
                    <a:pt x="2306086" y="1704796"/>
                  </a:lnTo>
                  <a:lnTo>
                    <a:pt x="2488056" y="1704796"/>
                  </a:lnTo>
                  <a:lnTo>
                    <a:pt x="2384602" y="1525584"/>
                  </a:lnTo>
                  <a:close/>
                  <a:moveTo>
                    <a:pt x="2166714" y="1141605"/>
                  </a:moveTo>
                  <a:cubicBezTo>
                    <a:pt x="2166906" y="1127302"/>
                    <a:pt x="2178657" y="1115863"/>
                    <a:pt x="2192961" y="1116056"/>
                  </a:cubicBezTo>
                  <a:cubicBezTo>
                    <a:pt x="2207127" y="1116247"/>
                    <a:pt x="2218511" y="1127784"/>
                    <a:pt x="2218512" y="1141952"/>
                  </a:cubicBezTo>
                  <a:cubicBezTo>
                    <a:pt x="2218579" y="1156192"/>
                    <a:pt x="2207089" y="1167789"/>
                    <a:pt x="2192849" y="1167857"/>
                  </a:cubicBezTo>
                  <a:cubicBezTo>
                    <a:pt x="2192654" y="1167858"/>
                    <a:pt x="2192459" y="1167856"/>
                    <a:pt x="2192263" y="1167852"/>
                  </a:cubicBezTo>
                  <a:cubicBezTo>
                    <a:pt x="2177960" y="1167660"/>
                    <a:pt x="2166521" y="1155909"/>
                    <a:pt x="2166714" y="1141605"/>
                  </a:cubicBezTo>
                  <a:close/>
                  <a:moveTo>
                    <a:pt x="1586559" y="2413407"/>
                  </a:moveTo>
                  <a:cubicBezTo>
                    <a:pt x="1586496" y="2389096"/>
                    <a:pt x="1606151" y="2369336"/>
                    <a:pt x="1630463" y="2369271"/>
                  </a:cubicBezTo>
                  <a:cubicBezTo>
                    <a:pt x="1654774" y="2369208"/>
                    <a:pt x="1674534" y="2388862"/>
                    <a:pt x="1674598" y="2413175"/>
                  </a:cubicBezTo>
                  <a:cubicBezTo>
                    <a:pt x="1674599" y="2413252"/>
                    <a:pt x="1674599" y="2413328"/>
                    <a:pt x="1674598" y="2413406"/>
                  </a:cubicBezTo>
                  <a:cubicBezTo>
                    <a:pt x="1674534" y="2437627"/>
                    <a:pt x="1654916" y="2457246"/>
                    <a:pt x="1630695" y="2457309"/>
                  </a:cubicBezTo>
                  <a:cubicBezTo>
                    <a:pt x="1606384" y="2457373"/>
                    <a:pt x="1586625" y="2437717"/>
                    <a:pt x="1586559" y="2413407"/>
                  </a:cubicBezTo>
                  <a:close/>
                  <a:moveTo>
                    <a:pt x="1741151" y="25902"/>
                  </a:moveTo>
                  <a:cubicBezTo>
                    <a:pt x="1741151" y="11597"/>
                    <a:pt x="1752747" y="1"/>
                    <a:pt x="1767052" y="0"/>
                  </a:cubicBezTo>
                  <a:cubicBezTo>
                    <a:pt x="1781357" y="0"/>
                    <a:pt x="1792952" y="11597"/>
                    <a:pt x="1792951" y="25901"/>
                  </a:cubicBezTo>
                  <a:cubicBezTo>
                    <a:pt x="1792951" y="40206"/>
                    <a:pt x="1781356" y="51802"/>
                    <a:pt x="1767052" y="51802"/>
                  </a:cubicBezTo>
                  <a:cubicBezTo>
                    <a:pt x="1752747" y="51803"/>
                    <a:pt x="1741150" y="40206"/>
                    <a:pt x="1741151" y="25902"/>
                  </a:cubicBezTo>
                  <a:close/>
                  <a:moveTo>
                    <a:pt x="1341838" y="1302350"/>
                  </a:moveTo>
                  <a:cubicBezTo>
                    <a:pt x="1341775" y="1278039"/>
                    <a:pt x="1361430" y="1258279"/>
                    <a:pt x="1385741" y="1258214"/>
                  </a:cubicBezTo>
                  <a:cubicBezTo>
                    <a:pt x="1410053" y="1258151"/>
                    <a:pt x="1429813" y="1277806"/>
                    <a:pt x="1429876" y="1302117"/>
                  </a:cubicBezTo>
                  <a:cubicBezTo>
                    <a:pt x="1429877" y="1302156"/>
                    <a:pt x="1429878" y="1302195"/>
                    <a:pt x="1429877" y="1302234"/>
                  </a:cubicBezTo>
                  <a:cubicBezTo>
                    <a:pt x="1429877" y="1326499"/>
                    <a:pt x="1410239" y="1346189"/>
                    <a:pt x="1385974" y="1346253"/>
                  </a:cubicBezTo>
                  <a:cubicBezTo>
                    <a:pt x="1361663" y="1346317"/>
                    <a:pt x="1341903" y="1326661"/>
                    <a:pt x="1341838" y="1302350"/>
                  </a:cubicBezTo>
                  <a:close/>
                  <a:moveTo>
                    <a:pt x="874350" y="3033976"/>
                  </a:moveTo>
                  <a:lnTo>
                    <a:pt x="1116633" y="2614107"/>
                  </a:lnTo>
                  <a:lnTo>
                    <a:pt x="1601426" y="2614106"/>
                  </a:lnTo>
                  <a:lnTo>
                    <a:pt x="1845218" y="3036415"/>
                  </a:lnTo>
                  <a:lnTo>
                    <a:pt x="1823034" y="3036415"/>
                  </a:lnTo>
                  <a:lnTo>
                    <a:pt x="1590277" y="2633386"/>
                  </a:lnTo>
                  <a:lnTo>
                    <a:pt x="1127782" y="2633387"/>
                  </a:lnTo>
                  <a:lnTo>
                    <a:pt x="896534" y="3033976"/>
                  </a:lnTo>
                  <a:lnTo>
                    <a:pt x="1130569" y="3439327"/>
                  </a:lnTo>
                  <a:lnTo>
                    <a:pt x="1108386" y="3439327"/>
                  </a:lnTo>
                  <a:close/>
                  <a:moveTo>
                    <a:pt x="846474" y="2802613"/>
                  </a:moveTo>
                  <a:cubicBezTo>
                    <a:pt x="846538" y="2778367"/>
                    <a:pt x="866246" y="2758763"/>
                    <a:pt x="890493" y="2758826"/>
                  </a:cubicBezTo>
                  <a:cubicBezTo>
                    <a:pt x="914694" y="2758891"/>
                    <a:pt x="934280" y="2778528"/>
                    <a:pt x="934280" y="2802729"/>
                  </a:cubicBezTo>
                  <a:cubicBezTo>
                    <a:pt x="934280" y="2826976"/>
                    <a:pt x="914623" y="2846633"/>
                    <a:pt x="890377" y="2846632"/>
                  </a:cubicBezTo>
                  <a:cubicBezTo>
                    <a:pt x="890338" y="2846633"/>
                    <a:pt x="890300" y="2846632"/>
                    <a:pt x="890260" y="2846632"/>
                  </a:cubicBezTo>
                  <a:cubicBezTo>
                    <a:pt x="866014" y="2846568"/>
                    <a:pt x="846410" y="2826860"/>
                    <a:pt x="846474" y="2802613"/>
                  </a:cubicBezTo>
                  <a:close/>
                  <a:moveTo>
                    <a:pt x="1251256" y="533420"/>
                  </a:moveTo>
                  <a:cubicBezTo>
                    <a:pt x="1261101" y="510260"/>
                    <a:pt x="1284081" y="494037"/>
                    <a:pt x="1310829" y="494086"/>
                  </a:cubicBezTo>
                  <a:cubicBezTo>
                    <a:pt x="1346449" y="494150"/>
                    <a:pt x="1375291" y="523044"/>
                    <a:pt x="1375291" y="558664"/>
                  </a:cubicBezTo>
                  <a:cubicBezTo>
                    <a:pt x="1375227" y="594348"/>
                    <a:pt x="1346282" y="623241"/>
                    <a:pt x="1310598" y="623241"/>
                  </a:cubicBezTo>
                  <a:cubicBezTo>
                    <a:pt x="1274931" y="623176"/>
                    <a:pt x="1246071" y="594213"/>
                    <a:pt x="1246136" y="558547"/>
                  </a:cubicBezTo>
                  <a:cubicBezTo>
                    <a:pt x="1246152" y="549631"/>
                    <a:pt x="1247975" y="541140"/>
                    <a:pt x="1251256" y="533420"/>
                  </a:cubicBezTo>
                  <a:close/>
                  <a:moveTo>
                    <a:pt x="1075051" y="1247296"/>
                  </a:moveTo>
                  <a:cubicBezTo>
                    <a:pt x="1074988" y="1222985"/>
                    <a:pt x="1094643" y="1203225"/>
                    <a:pt x="1118953" y="1203160"/>
                  </a:cubicBezTo>
                  <a:cubicBezTo>
                    <a:pt x="1143265" y="1203097"/>
                    <a:pt x="1163026" y="1222752"/>
                    <a:pt x="1163089" y="1247063"/>
                  </a:cubicBezTo>
                  <a:cubicBezTo>
                    <a:pt x="1163089" y="1247102"/>
                    <a:pt x="1163091" y="1247141"/>
                    <a:pt x="1163090" y="1247180"/>
                  </a:cubicBezTo>
                  <a:lnTo>
                    <a:pt x="1151208" y="1275919"/>
                  </a:lnTo>
                  <a:lnTo>
                    <a:pt x="1403397" y="1712811"/>
                  </a:lnTo>
                  <a:lnTo>
                    <a:pt x="1158252" y="2137380"/>
                  </a:lnTo>
                  <a:lnTo>
                    <a:pt x="1160668" y="2139003"/>
                  </a:lnTo>
                  <a:cubicBezTo>
                    <a:pt x="1172397" y="2150689"/>
                    <a:pt x="1179667" y="2166849"/>
                    <a:pt x="1179698" y="2184714"/>
                  </a:cubicBezTo>
                  <a:cubicBezTo>
                    <a:pt x="1179699" y="2184792"/>
                    <a:pt x="1179699" y="2184868"/>
                    <a:pt x="1179699" y="2184946"/>
                  </a:cubicBezTo>
                  <a:cubicBezTo>
                    <a:pt x="1179635" y="2220585"/>
                    <a:pt x="1150759" y="2249460"/>
                    <a:pt x="1115120" y="2249523"/>
                  </a:cubicBezTo>
                  <a:cubicBezTo>
                    <a:pt x="1079391" y="2249588"/>
                    <a:pt x="1050376" y="2220675"/>
                    <a:pt x="1050311" y="2184945"/>
                  </a:cubicBezTo>
                  <a:cubicBezTo>
                    <a:pt x="1050247" y="2149216"/>
                    <a:pt x="1079159" y="2120201"/>
                    <a:pt x="1114889" y="2120136"/>
                  </a:cubicBezTo>
                  <a:cubicBezTo>
                    <a:pt x="1123821" y="2120120"/>
                    <a:pt x="1132334" y="2121915"/>
                    <a:pt x="1140080" y="2125175"/>
                  </a:cubicBezTo>
                  <a:lnTo>
                    <a:pt x="1142267" y="2126644"/>
                  </a:lnTo>
                  <a:lnTo>
                    <a:pt x="1381213" y="1712811"/>
                  </a:lnTo>
                  <a:lnTo>
                    <a:pt x="1134227" y="1284934"/>
                  </a:lnTo>
                  <a:lnTo>
                    <a:pt x="1119186" y="1291198"/>
                  </a:lnTo>
                  <a:cubicBezTo>
                    <a:pt x="1094875" y="1291263"/>
                    <a:pt x="1075115" y="1271606"/>
                    <a:pt x="1075051" y="1247296"/>
                  </a:cubicBezTo>
                  <a:close/>
                  <a:moveTo>
                    <a:pt x="612091" y="426141"/>
                  </a:moveTo>
                  <a:cubicBezTo>
                    <a:pt x="612091" y="401830"/>
                    <a:pt x="631800" y="382121"/>
                    <a:pt x="656111" y="382122"/>
                  </a:cubicBezTo>
                  <a:cubicBezTo>
                    <a:pt x="668267" y="382122"/>
                    <a:pt x="679271" y="387049"/>
                    <a:pt x="687237" y="395015"/>
                  </a:cubicBezTo>
                  <a:lnTo>
                    <a:pt x="696185" y="416617"/>
                  </a:lnTo>
                  <a:lnTo>
                    <a:pt x="1141836" y="416616"/>
                  </a:lnTo>
                  <a:lnTo>
                    <a:pt x="1371922" y="18002"/>
                  </a:lnTo>
                  <a:lnTo>
                    <a:pt x="1371923" y="37400"/>
                  </a:lnTo>
                  <a:lnTo>
                    <a:pt x="1382956" y="37399"/>
                  </a:lnTo>
                  <a:lnTo>
                    <a:pt x="1152870" y="435897"/>
                  </a:lnTo>
                  <a:lnTo>
                    <a:pt x="696137" y="435897"/>
                  </a:lnTo>
                  <a:lnTo>
                    <a:pt x="687271" y="457302"/>
                  </a:lnTo>
                  <a:cubicBezTo>
                    <a:pt x="679326" y="465247"/>
                    <a:pt x="668351" y="470161"/>
                    <a:pt x="656226" y="470161"/>
                  </a:cubicBezTo>
                  <a:cubicBezTo>
                    <a:pt x="656188" y="470161"/>
                    <a:pt x="656149" y="470161"/>
                    <a:pt x="656111" y="470161"/>
                  </a:cubicBezTo>
                  <a:lnTo>
                    <a:pt x="656111" y="470160"/>
                  </a:lnTo>
                  <a:cubicBezTo>
                    <a:pt x="631799" y="470160"/>
                    <a:pt x="612091" y="450452"/>
                    <a:pt x="612091" y="426141"/>
                  </a:cubicBezTo>
                  <a:close/>
                  <a:moveTo>
                    <a:pt x="322771" y="1034285"/>
                  </a:moveTo>
                  <a:cubicBezTo>
                    <a:pt x="322707" y="1009974"/>
                    <a:pt x="342362" y="990214"/>
                    <a:pt x="366674" y="990149"/>
                  </a:cubicBezTo>
                  <a:lnTo>
                    <a:pt x="383702" y="993540"/>
                  </a:lnTo>
                  <a:lnTo>
                    <a:pt x="580268" y="653208"/>
                  </a:lnTo>
                  <a:lnTo>
                    <a:pt x="1020231" y="653208"/>
                  </a:lnTo>
                  <a:lnTo>
                    <a:pt x="1141390" y="863082"/>
                  </a:lnTo>
                  <a:lnTo>
                    <a:pt x="1619779" y="863083"/>
                  </a:lnTo>
                  <a:lnTo>
                    <a:pt x="1862177" y="1282837"/>
                  </a:lnTo>
                  <a:lnTo>
                    <a:pt x="1858227" y="1289573"/>
                  </a:lnTo>
                  <a:lnTo>
                    <a:pt x="1836045" y="1289573"/>
                  </a:lnTo>
                  <a:lnTo>
                    <a:pt x="1839993" y="1282837"/>
                  </a:lnTo>
                  <a:lnTo>
                    <a:pt x="1608745" y="882247"/>
                  </a:lnTo>
                  <a:lnTo>
                    <a:pt x="1152453" y="882247"/>
                  </a:lnTo>
                  <a:lnTo>
                    <a:pt x="1229294" y="1015352"/>
                  </a:lnTo>
                  <a:lnTo>
                    <a:pt x="1206994" y="1015352"/>
                  </a:lnTo>
                  <a:lnTo>
                    <a:pt x="1138147" y="896082"/>
                  </a:lnTo>
                  <a:lnTo>
                    <a:pt x="931474" y="1254103"/>
                  </a:lnTo>
                  <a:lnTo>
                    <a:pt x="943803" y="1283649"/>
                  </a:lnTo>
                  <a:cubicBezTo>
                    <a:pt x="943804" y="1283689"/>
                    <a:pt x="943805" y="1283728"/>
                    <a:pt x="943805" y="1283767"/>
                  </a:cubicBezTo>
                  <a:cubicBezTo>
                    <a:pt x="943805" y="1308032"/>
                    <a:pt x="924166" y="1327722"/>
                    <a:pt x="899901" y="1327785"/>
                  </a:cubicBezTo>
                  <a:cubicBezTo>
                    <a:pt x="875590" y="1327850"/>
                    <a:pt x="855831" y="1308193"/>
                    <a:pt x="855765" y="1283883"/>
                  </a:cubicBezTo>
                  <a:cubicBezTo>
                    <a:pt x="855702" y="1259572"/>
                    <a:pt x="875357" y="1239812"/>
                    <a:pt x="899669" y="1239747"/>
                  </a:cubicBezTo>
                  <a:lnTo>
                    <a:pt x="915687" y="1242937"/>
                  </a:lnTo>
                  <a:lnTo>
                    <a:pt x="1127041" y="876842"/>
                  </a:lnTo>
                  <a:lnTo>
                    <a:pt x="1009081" y="672487"/>
                  </a:lnTo>
                  <a:lnTo>
                    <a:pt x="591302" y="672488"/>
                  </a:lnTo>
                  <a:lnTo>
                    <a:pt x="398929" y="1005585"/>
                  </a:lnTo>
                  <a:lnTo>
                    <a:pt x="410809" y="1034053"/>
                  </a:lnTo>
                  <a:cubicBezTo>
                    <a:pt x="410810" y="1034130"/>
                    <a:pt x="410810" y="1034207"/>
                    <a:pt x="410809" y="1034284"/>
                  </a:cubicBezTo>
                  <a:cubicBezTo>
                    <a:pt x="410808" y="1058532"/>
                    <a:pt x="391153" y="1078187"/>
                    <a:pt x="366906" y="1078187"/>
                  </a:cubicBezTo>
                  <a:cubicBezTo>
                    <a:pt x="342596" y="1078252"/>
                    <a:pt x="322835" y="1058595"/>
                    <a:pt x="322771" y="1034285"/>
                  </a:cubicBezTo>
                  <a:close/>
                  <a:moveTo>
                    <a:pt x="5083" y="1700753"/>
                  </a:moveTo>
                  <a:cubicBezTo>
                    <a:pt x="14906" y="1677534"/>
                    <a:pt x="37895" y="1661241"/>
                    <a:pt x="64693" y="1661241"/>
                  </a:cubicBezTo>
                  <a:cubicBezTo>
                    <a:pt x="100422" y="1661241"/>
                    <a:pt x="129387" y="1690206"/>
                    <a:pt x="129387" y="1725935"/>
                  </a:cubicBezTo>
                  <a:cubicBezTo>
                    <a:pt x="129387" y="1725974"/>
                    <a:pt x="129386" y="1726013"/>
                    <a:pt x="129386" y="1726052"/>
                  </a:cubicBezTo>
                  <a:cubicBezTo>
                    <a:pt x="129354" y="1743893"/>
                    <a:pt x="122102" y="1760038"/>
                    <a:pt x="110397" y="1771721"/>
                  </a:cubicBezTo>
                  <a:lnTo>
                    <a:pt x="107710" y="1773530"/>
                  </a:lnTo>
                  <a:lnTo>
                    <a:pt x="457036" y="2378793"/>
                  </a:lnTo>
                  <a:lnTo>
                    <a:pt x="924519" y="2378793"/>
                  </a:lnTo>
                  <a:lnTo>
                    <a:pt x="701873" y="1993189"/>
                  </a:lnTo>
                  <a:lnTo>
                    <a:pt x="724173" y="1993189"/>
                  </a:lnTo>
                  <a:lnTo>
                    <a:pt x="946807" y="2378794"/>
                  </a:lnTo>
                  <a:lnTo>
                    <a:pt x="1225576" y="2378793"/>
                  </a:lnTo>
                  <a:lnTo>
                    <a:pt x="1603477" y="1724183"/>
                  </a:lnTo>
                  <a:lnTo>
                    <a:pt x="1599103" y="1713624"/>
                  </a:lnTo>
                  <a:cubicBezTo>
                    <a:pt x="1599103" y="1699319"/>
                    <a:pt x="1610700" y="1687723"/>
                    <a:pt x="1625004" y="1687723"/>
                  </a:cubicBezTo>
                  <a:cubicBezTo>
                    <a:pt x="1639309" y="1687723"/>
                    <a:pt x="1650904" y="1699319"/>
                    <a:pt x="1650904" y="1713624"/>
                  </a:cubicBezTo>
                  <a:cubicBezTo>
                    <a:pt x="1650904" y="1727929"/>
                    <a:pt x="1639309" y="1739524"/>
                    <a:pt x="1625004" y="1739524"/>
                  </a:cubicBezTo>
                  <a:lnTo>
                    <a:pt x="1618388" y="1736784"/>
                  </a:lnTo>
                  <a:lnTo>
                    <a:pt x="1236725" y="2397958"/>
                  </a:lnTo>
                  <a:lnTo>
                    <a:pt x="957872" y="2397958"/>
                  </a:lnTo>
                  <a:lnTo>
                    <a:pt x="1047060" y="2552433"/>
                  </a:lnTo>
                  <a:lnTo>
                    <a:pt x="1698293" y="2552433"/>
                  </a:lnTo>
                  <a:lnTo>
                    <a:pt x="2023852" y="1988543"/>
                  </a:lnTo>
                  <a:lnTo>
                    <a:pt x="1839325" y="1668944"/>
                  </a:lnTo>
                  <a:lnTo>
                    <a:pt x="1718307" y="1878525"/>
                  </a:lnTo>
                  <a:lnTo>
                    <a:pt x="1720843" y="1880228"/>
                  </a:lnTo>
                  <a:cubicBezTo>
                    <a:pt x="1732572" y="1891915"/>
                    <a:pt x="1739842" y="1908075"/>
                    <a:pt x="1739873" y="1925940"/>
                  </a:cubicBezTo>
                  <a:cubicBezTo>
                    <a:pt x="1739873" y="1925978"/>
                    <a:pt x="1739874" y="1926018"/>
                    <a:pt x="1739874" y="1926055"/>
                  </a:cubicBezTo>
                  <a:cubicBezTo>
                    <a:pt x="1739874" y="1961739"/>
                    <a:pt x="1710980" y="1990685"/>
                    <a:pt x="1675297" y="1990750"/>
                  </a:cubicBezTo>
                  <a:lnTo>
                    <a:pt x="1675295" y="1990749"/>
                  </a:lnTo>
                  <a:cubicBezTo>
                    <a:pt x="1639566" y="1990813"/>
                    <a:pt x="1610551" y="1961902"/>
                    <a:pt x="1610486" y="1926171"/>
                  </a:cubicBezTo>
                  <a:cubicBezTo>
                    <a:pt x="1610421" y="1890442"/>
                    <a:pt x="1639334" y="1861427"/>
                    <a:pt x="1675064" y="1861362"/>
                  </a:cubicBezTo>
                  <a:cubicBezTo>
                    <a:pt x="1683996" y="1861346"/>
                    <a:pt x="1692509" y="1863141"/>
                    <a:pt x="1700254" y="1866401"/>
                  </a:cubicBezTo>
                  <a:lnTo>
                    <a:pt x="1702323" y="1867790"/>
                  </a:lnTo>
                  <a:lnTo>
                    <a:pt x="1828205" y="1649683"/>
                  </a:lnTo>
                  <a:lnTo>
                    <a:pt x="1731245" y="1481749"/>
                  </a:lnTo>
                  <a:lnTo>
                    <a:pt x="1723264" y="1485048"/>
                  </a:lnTo>
                  <a:cubicBezTo>
                    <a:pt x="1698952" y="1485047"/>
                    <a:pt x="1679244" y="1465339"/>
                    <a:pt x="1679244" y="1441028"/>
                  </a:cubicBezTo>
                  <a:cubicBezTo>
                    <a:pt x="1679244" y="1416716"/>
                    <a:pt x="1698953" y="1397009"/>
                    <a:pt x="1723264" y="1397009"/>
                  </a:cubicBezTo>
                  <a:cubicBezTo>
                    <a:pt x="1747575" y="1397009"/>
                    <a:pt x="1767284" y="1416718"/>
                    <a:pt x="1767283" y="1441028"/>
                  </a:cubicBezTo>
                  <a:cubicBezTo>
                    <a:pt x="1767284" y="1441067"/>
                    <a:pt x="1767284" y="1441105"/>
                    <a:pt x="1767282" y="1441144"/>
                  </a:cubicBezTo>
                  <a:cubicBezTo>
                    <a:pt x="1767251" y="1453277"/>
                    <a:pt x="1762312" y="1464253"/>
                    <a:pt x="1754349" y="1472196"/>
                  </a:cubicBezTo>
                  <a:lnTo>
                    <a:pt x="1749154" y="1474344"/>
                  </a:lnTo>
                  <a:lnTo>
                    <a:pt x="1839294" y="1630468"/>
                  </a:lnTo>
                  <a:lnTo>
                    <a:pt x="1910958" y="1506303"/>
                  </a:lnTo>
                  <a:lnTo>
                    <a:pt x="2169362" y="1506303"/>
                  </a:lnTo>
                  <a:lnTo>
                    <a:pt x="2068357" y="1331396"/>
                  </a:lnTo>
                  <a:lnTo>
                    <a:pt x="2064735" y="1332897"/>
                  </a:lnTo>
                  <a:cubicBezTo>
                    <a:pt x="2050431" y="1332897"/>
                    <a:pt x="2038834" y="1321300"/>
                    <a:pt x="2038834" y="1306996"/>
                  </a:cubicBezTo>
                  <a:cubicBezTo>
                    <a:pt x="2038834" y="1292691"/>
                    <a:pt x="2050431" y="1281094"/>
                    <a:pt x="2064735" y="1281094"/>
                  </a:cubicBezTo>
                  <a:cubicBezTo>
                    <a:pt x="2079040" y="1281094"/>
                    <a:pt x="2090635" y="1292691"/>
                    <a:pt x="2090635" y="1306996"/>
                  </a:cubicBezTo>
                  <a:lnTo>
                    <a:pt x="2084709" y="1321303"/>
                  </a:lnTo>
                  <a:lnTo>
                    <a:pt x="2191503" y="1506303"/>
                  </a:lnTo>
                  <a:lnTo>
                    <a:pt x="2395752" y="1506303"/>
                  </a:lnTo>
                  <a:lnTo>
                    <a:pt x="2510345" y="1704796"/>
                  </a:lnTo>
                  <a:lnTo>
                    <a:pt x="2768698" y="1704796"/>
                  </a:lnTo>
                  <a:lnTo>
                    <a:pt x="2853044" y="1558685"/>
                  </a:lnTo>
                  <a:lnTo>
                    <a:pt x="2678103" y="1558685"/>
                  </a:lnTo>
                  <a:lnTo>
                    <a:pt x="2676476" y="1555782"/>
                  </a:lnTo>
                  <a:lnTo>
                    <a:pt x="2282741" y="873886"/>
                  </a:lnTo>
                  <a:lnTo>
                    <a:pt x="2678103" y="189087"/>
                  </a:lnTo>
                  <a:lnTo>
                    <a:pt x="3468828" y="189087"/>
                  </a:lnTo>
                  <a:lnTo>
                    <a:pt x="3470455" y="191990"/>
                  </a:lnTo>
                  <a:lnTo>
                    <a:pt x="3860125" y="866802"/>
                  </a:lnTo>
                  <a:lnTo>
                    <a:pt x="3837942" y="866801"/>
                  </a:lnTo>
                  <a:lnTo>
                    <a:pt x="3836315" y="863897"/>
                  </a:lnTo>
                  <a:lnTo>
                    <a:pt x="3457678" y="208251"/>
                  </a:lnTo>
                  <a:lnTo>
                    <a:pt x="2689253" y="208251"/>
                  </a:lnTo>
                  <a:lnTo>
                    <a:pt x="2304927" y="873887"/>
                  </a:lnTo>
                  <a:lnTo>
                    <a:pt x="2689253" y="1539404"/>
                  </a:lnTo>
                  <a:lnTo>
                    <a:pt x="2864174" y="1539404"/>
                  </a:lnTo>
                  <a:lnTo>
                    <a:pt x="2970064" y="1355970"/>
                  </a:lnTo>
                  <a:lnTo>
                    <a:pt x="2961019" y="1349872"/>
                  </a:lnTo>
                  <a:cubicBezTo>
                    <a:pt x="2949333" y="1338185"/>
                    <a:pt x="2942105" y="1322041"/>
                    <a:pt x="2942105" y="1304209"/>
                  </a:cubicBezTo>
                  <a:cubicBezTo>
                    <a:pt x="2942104" y="1268544"/>
                    <a:pt x="2971017" y="1239631"/>
                    <a:pt x="3006682" y="1239631"/>
                  </a:cubicBezTo>
                  <a:cubicBezTo>
                    <a:pt x="3042347" y="1239630"/>
                    <a:pt x="3071260" y="1268543"/>
                    <a:pt x="3071260" y="1304208"/>
                  </a:cubicBezTo>
                  <a:cubicBezTo>
                    <a:pt x="3071133" y="1339821"/>
                    <a:pt x="3042294" y="1368658"/>
                    <a:pt x="3006682" y="1368786"/>
                  </a:cubicBezTo>
                  <a:lnTo>
                    <a:pt x="2987157" y="1364844"/>
                  </a:lnTo>
                  <a:lnTo>
                    <a:pt x="2886331" y="1539404"/>
                  </a:lnTo>
                  <a:lnTo>
                    <a:pt x="3342638" y="1539404"/>
                  </a:lnTo>
                  <a:lnTo>
                    <a:pt x="3353064" y="1514235"/>
                  </a:lnTo>
                  <a:cubicBezTo>
                    <a:pt x="3362270" y="1505028"/>
                    <a:pt x="3374988" y="1499335"/>
                    <a:pt x="3389036" y="1499335"/>
                  </a:cubicBezTo>
                  <a:cubicBezTo>
                    <a:pt x="3417132" y="1499334"/>
                    <a:pt x="3439907" y="1522111"/>
                    <a:pt x="3439908" y="1550207"/>
                  </a:cubicBezTo>
                  <a:cubicBezTo>
                    <a:pt x="3439844" y="1578276"/>
                    <a:pt x="3417105" y="1601015"/>
                    <a:pt x="3389036" y="1601078"/>
                  </a:cubicBezTo>
                  <a:cubicBezTo>
                    <a:pt x="3374988" y="1601079"/>
                    <a:pt x="3362270" y="1595384"/>
                    <a:pt x="3353064" y="1586179"/>
                  </a:cubicBezTo>
                  <a:lnTo>
                    <a:pt x="3341675" y="1558685"/>
                  </a:lnTo>
                  <a:lnTo>
                    <a:pt x="2875195" y="1558685"/>
                  </a:lnTo>
                  <a:lnTo>
                    <a:pt x="2779732" y="1723960"/>
                  </a:lnTo>
                  <a:lnTo>
                    <a:pt x="2521409" y="1723960"/>
                  </a:lnTo>
                  <a:lnTo>
                    <a:pt x="2638149" y="1926173"/>
                  </a:lnTo>
                  <a:lnTo>
                    <a:pt x="2634200" y="1932793"/>
                  </a:lnTo>
                  <a:lnTo>
                    <a:pt x="2612017" y="1932792"/>
                  </a:lnTo>
                  <a:lnTo>
                    <a:pt x="2615849" y="1926172"/>
                  </a:lnTo>
                  <a:lnTo>
                    <a:pt x="2499119" y="1723960"/>
                  </a:lnTo>
                  <a:lnTo>
                    <a:pt x="2295053" y="1723960"/>
                  </a:lnTo>
                  <a:lnTo>
                    <a:pt x="2180496" y="1525584"/>
                  </a:lnTo>
                  <a:lnTo>
                    <a:pt x="1922106" y="1525584"/>
                  </a:lnTo>
                  <a:lnTo>
                    <a:pt x="1850419" y="1649734"/>
                  </a:lnTo>
                  <a:lnTo>
                    <a:pt x="2046035" y="1988543"/>
                  </a:lnTo>
                  <a:lnTo>
                    <a:pt x="1709328" y="2571714"/>
                  </a:lnTo>
                  <a:lnTo>
                    <a:pt x="1035911" y="2571714"/>
                  </a:lnTo>
                  <a:lnTo>
                    <a:pt x="935584" y="2397958"/>
                  </a:lnTo>
                  <a:lnTo>
                    <a:pt x="446002" y="2397958"/>
                  </a:lnTo>
                  <a:lnTo>
                    <a:pt x="91739" y="1784282"/>
                  </a:lnTo>
                  <a:lnTo>
                    <a:pt x="89846" y="1785556"/>
                  </a:lnTo>
                  <a:cubicBezTo>
                    <a:pt x="82113" y="1788823"/>
                    <a:pt x="73613" y="1790628"/>
                    <a:pt x="64692" y="1790628"/>
                  </a:cubicBezTo>
                  <a:cubicBezTo>
                    <a:pt x="28963" y="1790628"/>
                    <a:pt x="2" y="1761665"/>
                    <a:pt x="0" y="1725935"/>
                  </a:cubicBezTo>
                  <a:cubicBezTo>
                    <a:pt x="-1" y="1717002"/>
                    <a:pt x="1809" y="1708493"/>
                    <a:pt x="5083" y="1700753"/>
                  </a:cubicBezTo>
                  <a:close/>
                  <a:moveTo>
                    <a:pt x="82231" y="852980"/>
                  </a:moveTo>
                  <a:lnTo>
                    <a:pt x="435994" y="240160"/>
                  </a:lnTo>
                  <a:lnTo>
                    <a:pt x="426936" y="234052"/>
                  </a:lnTo>
                  <a:cubicBezTo>
                    <a:pt x="415250" y="222366"/>
                    <a:pt x="408022" y="206222"/>
                    <a:pt x="408021" y="188389"/>
                  </a:cubicBezTo>
                  <a:cubicBezTo>
                    <a:pt x="408022" y="152725"/>
                    <a:pt x="436934" y="123812"/>
                    <a:pt x="472598" y="123812"/>
                  </a:cubicBezTo>
                  <a:cubicBezTo>
                    <a:pt x="508264" y="123812"/>
                    <a:pt x="537177" y="152725"/>
                    <a:pt x="537176" y="188390"/>
                  </a:cubicBezTo>
                  <a:cubicBezTo>
                    <a:pt x="537176" y="224054"/>
                    <a:pt x="508263" y="252967"/>
                    <a:pt x="472599" y="252967"/>
                  </a:cubicBezTo>
                  <a:lnTo>
                    <a:pt x="453062" y="249023"/>
                  </a:lnTo>
                  <a:lnTo>
                    <a:pt x="104416" y="852980"/>
                  </a:lnTo>
                  <a:lnTo>
                    <a:pt x="488628" y="1518499"/>
                  </a:lnTo>
                  <a:lnTo>
                    <a:pt x="1231732" y="1518499"/>
                  </a:lnTo>
                  <a:lnTo>
                    <a:pt x="1231733" y="1537779"/>
                  </a:lnTo>
                  <a:lnTo>
                    <a:pt x="477593" y="1537779"/>
                  </a:lnTo>
                  <a:close/>
                </a:path>
              </a:pathLst>
            </a:custGeom>
            <a:solidFill>
              <a:schemeClr val="bg2">
                <a:alpha val="3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6F758486-3896-431C-BC57-C2D44E18C854}"/>
              </a:ext>
            </a:extLst>
          </p:cNvPr>
          <p:cNvGrpSpPr/>
          <p:nvPr userDrawn="1"/>
        </p:nvGrpSpPr>
        <p:grpSpPr>
          <a:xfrm>
            <a:off x="2433750" y="1808163"/>
            <a:ext cx="8918462" cy="9683037"/>
            <a:chOff x="-515073" y="2466975"/>
            <a:chExt cx="27159008" cy="29487334"/>
          </a:xfrm>
        </p:grpSpPr>
        <p:sp>
          <p:nvSpPr>
            <p:cNvPr id="11" name="Freeform 5">
              <a:extLst>
                <a:ext uri="{FF2B5EF4-FFF2-40B4-BE49-F238E27FC236}">
                  <a16:creationId xmlns:a16="http://schemas.microsoft.com/office/drawing/2014/main" id="{BAFEA914-86AE-48DE-AF01-8A8699186A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23711" y="7742596"/>
              <a:ext cx="24220224" cy="24211713"/>
            </a:xfrm>
            <a:custGeom>
              <a:avLst/>
              <a:gdLst>
                <a:gd name="T0" fmla="*/ 2672 w 2740"/>
                <a:gd name="T1" fmla="*/ 0 h 2739"/>
                <a:gd name="T2" fmla="*/ 1779 w 2740"/>
                <a:gd name="T3" fmla="*/ 0 h 2739"/>
                <a:gd name="T4" fmla="*/ 1731 w 2740"/>
                <a:gd name="T5" fmla="*/ 19 h 2739"/>
                <a:gd name="T6" fmla="*/ 0 w 2740"/>
                <a:gd name="T7" fmla="*/ 1750 h 2739"/>
                <a:gd name="T8" fmla="*/ 990 w 2740"/>
                <a:gd name="T9" fmla="*/ 2739 h 2739"/>
                <a:gd name="T10" fmla="*/ 1563 w 2740"/>
                <a:gd name="T11" fmla="*/ 2164 h 2739"/>
                <a:gd name="T12" fmla="*/ 1565 w 2740"/>
                <a:gd name="T13" fmla="*/ 2166 h 2739"/>
                <a:gd name="T14" fmla="*/ 2720 w 2740"/>
                <a:gd name="T15" fmla="*/ 1008 h 2739"/>
                <a:gd name="T16" fmla="*/ 2740 w 2740"/>
                <a:gd name="T17" fmla="*/ 960 h 2739"/>
                <a:gd name="T18" fmla="*/ 2740 w 2740"/>
                <a:gd name="T19" fmla="*/ 68 h 2739"/>
                <a:gd name="T20" fmla="*/ 2672 w 2740"/>
                <a:gd name="T21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0" h="2739">
                  <a:moveTo>
                    <a:pt x="2672" y="0"/>
                  </a:moveTo>
                  <a:cubicBezTo>
                    <a:pt x="1779" y="0"/>
                    <a:pt x="1779" y="0"/>
                    <a:pt x="1779" y="0"/>
                  </a:cubicBezTo>
                  <a:cubicBezTo>
                    <a:pt x="1761" y="0"/>
                    <a:pt x="1744" y="7"/>
                    <a:pt x="1731" y="19"/>
                  </a:cubicBezTo>
                  <a:cubicBezTo>
                    <a:pt x="0" y="1750"/>
                    <a:pt x="0" y="1750"/>
                    <a:pt x="0" y="1750"/>
                  </a:cubicBezTo>
                  <a:cubicBezTo>
                    <a:pt x="990" y="2739"/>
                    <a:pt x="990" y="2739"/>
                    <a:pt x="990" y="2739"/>
                  </a:cubicBezTo>
                  <a:cubicBezTo>
                    <a:pt x="1563" y="2164"/>
                    <a:pt x="1563" y="2164"/>
                    <a:pt x="1563" y="2164"/>
                  </a:cubicBezTo>
                  <a:cubicBezTo>
                    <a:pt x="1565" y="2166"/>
                    <a:pt x="1565" y="2166"/>
                    <a:pt x="1565" y="2166"/>
                  </a:cubicBezTo>
                  <a:cubicBezTo>
                    <a:pt x="2720" y="1008"/>
                    <a:pt x="2720" y="1008"/>
                    <a:pt x="2720" y="1008"/>
                  </a:cubicBezTo>
                  <a:cubicBezTo>
                    <a:pt x="2733" y="995"/>
                    <a:pt x="2740" y="978"/>
                    <a:pt x="2740" y="960"/>
                  </a:cubicBezTo>
                  <a:cubicBezTo>
                    <a:pt x="2740" y="68"/>
                    <a:pt x="2740" y="68"/>
                    <a:pt x="2740" y="68"/>
                  </a:cubicBezTo>
                  <a:cubicBezTo>
                    <a:pt x="2740" y="30"/>
                    <a:pt x="2710" y="0"/>
                    <a:pt x="2672" y="0"/>
                  </a:cubicBezTo>
                </a:path>
              </a:pathLst>
            </a:custGeom>
            <a:solidFill>
              <a:schemeClr val="bg1">
                <a:alpha val="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" name="Freeform 5">
              <a:extLst>
                <a:ext uri="{FF2B5EF4-FFF2-40B4-BE49-F238E27FC236}">
                  <a16:creationId xmlns:a16="http://schemas.microsoft.com/office/drawing/2014/main" id="{11FB0001-141B-4177-9CA8-1C761D7325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15073" y="2466975"/>
              <a:ext cx="24220224" cy="24211713"/>
            </a:xfrm>
            <a:custGeom>
              <a:avLst/>
              <a:gdLst>
                <a:gd name="T0" fmla="*/ 2672 w 2740"/>
                <a:gd name="T1" fmla="*/ 0 h 2739"/>
                <a:gd name="T2" fmla="*/ 1779 w 2740"/>
                <a:gd name="T3" fmla="*/ 0 h 2739"/>
                <a:gd name="T4" fmla="*/ 1731 w 2740"/>
                <a:gd name="T5" fmla="*/ 19 h 2739"/>
                <a:gd name="T6" fmla="*/ 0 w 2740"/>
                <a:gd name="T7" fmla="*/ 1750 h 2739"/>
                <a:gd name="T8" fmla="*/ 990 w 2740"/>
                <a:gd name="T9" fmla="*/ 2739 h 2739"/>
                <a:gd name="T10" fmla="*/ 1563 w 2740"/>
                <a:gd name="T11" fmla="*/ 2164 h 2739"/>
                <a:gd name="T12" fmla="*/ 1565 w 2740"/>
                <a:gd name="T13" fmla="*/ 2166 h 2739"/>
                <a:gd name="T14" fmla="*/ 2720 w 2740"/>
                <a:gd name="T15" fmla="*/ 1008 h 2739"/>
                <a:gd name="T16" fmla="*/ 2740 w 2740"/>
                <a:gd name="T17" fmla="*/ 960 h 2739"/>
                <a:gd name="T18" fmla="*/ 2740 w 2740"/>
                <a:gd name="T19" fmla="*/ 68 h 2739"/>
                <a:gd name="T20" fmla="*/ 2672 w 2740"/>
                <a:gd name="T21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0" h="2739">
                  <a:moveTo>
                    <a:pt x="2672" y="0"/>
                  </a:moveTo>
                  <a:cubicBezTo>
                    <a:pt x="1779" y="0"/>
                    <a:pt x="1779" y="0"/>
                    <a:pt x="1779" y="0"/>
                  </a:cubicBezTo>
                  <a:cubicBezTo>
                    <a:pt x="1761" y="0"/>
                    <a:pt x="1744" y="7"/>
                    <a:pt x="1731" y="19"/>
                  </a:cubicBezTo>
                  <a:cubicBezTo>
                    <a:pt x="0" y="1750"/>
                    <a:pt x="0" y="1750"/>
                    <a:pt x="0" y="1750"/>
                  </a:cubicBezTo>
                  <a:cubicBezTo>
                    <a:pt x="990" y="2739"/>
                    <a:pt x="990" y="2739"/>
                    <a:pt x="990" y="2739"/>
                  </a:cubicBezTo>
                  <a:cubicBezTo>
                    <a:pt x="1563" y="2164"/>
                    <a:pt x="1563" y="2164"/>
                    <a:pt x="1563" y="2164"/>
                  </a:cubicBezTo>
                  <a:cubicBezTo>
                    <a:pt x="1565" y="2166"/>
                    <a:pt x="1565" y="2166"/>
                    <a:pt x="1565" y="2166"/>
                  </a:cubicBezTo>
                  <a:cubicBezTo>
                    <a:pt x="2720" y="1008"/>
                    <a:pt x="2720" y="1008"/>
                    <a:pt x="2720" y="1008"/>
                  </a:cubicBezTo>
                  <a:cubicBezTo>
                    <a:pt x="2733" y="995"/>
                    <a:pt x="2740" y="978"/>
                    <a:pt x="2740" y="960"/>
                  </a:cubicBezTo>
                  <a:cubicBezTo>
                    <a:pt x="2740" y="68"/>
                    <a:pt x="2740" y="68"/>
                    <a:pt x="2740" y="68"/>
                  </a:cubicBezTo>
                  <a:cubicBezTo>
                    <a:pt x="2740" y="30"/>
                    <a:pt x="2710" y="0"/>
                    <a:pt x="2672" y="0"/>
                  </a:cubicBezTo>
                </a:path>
              </a:pathLst>
            </a:custGeom>
            <a:solidFill>
              <a:srgbClr val="2DD573">
                <a:alpha val="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62CAB38C-5F38-4824-BA5B-9B6A2BB378C1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/>
        <p:txBody>
          <a:bodyPr lIns="0" anchor="t"/>
          <a:lstStyle>
            <a:lvl1pPr>
              <a:defRPr sz="3200">
                <a:solidFill>
                  <a:schemeClr val="bg2"/>
                </a:solidFill>
              </a:defRPr>
            </a:lvl1pPr>
          </a:lstStyle>
          <a:p>
            <a:r>
              <a:rPr lang="en-US"/>
              <a:t>Text slide</a:t>
            </a:r>
            <a:endParaRPr lang="en-GB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CDFBB33E-6289-45C8-8519-AD7D7DD264ED}"/>
              </a:ext>
            </a:extLst>
          </p:cNvPr>
          <p:cNvSpPr/>
          <p:nvPr userDrawn="1"/>
        </p:nvSpPr>
        <p:spPr>
          <a:xfrm>
            <a:off x="0" y="6348951"/>
            <a:ext cx="12192000" cy="514350"/>
          </a:xfrm>
          <a:prstGeom prst="rect">
            <a:avLst/>
          </a:prstGeom>
          <a:gradFill>
            <a:gsLst>
              <a:gs pos="0">
                <a:srgbClr val="124042">
                  <a:alpha val="0"/>
                </a:srgbClr>
              </a:gs>
              <a:gs pos="100000">
                <a:srgbClr val="12404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610" tIns="54610" rIns="54610" bIns="54610" rtlCol="0" anchor="ctr"/>
          <a:lstStyle/>
          <a:p>
            <a:pPr algn="ctr"/>
            <a:endParaRPr lang="en-GB" sz="900">
              <a:solidFill>
                <a:schemeClr val="bg1"/>
              </a:solidFill>
            </a:endParaRPr>
          </a:p>
        </p:txBody>
      </p:sp>
      <p:sp>
        <p:nvSpPr>
          <p:cNvPr id="27" name="object 20">
            <a:extLst>
              <a:ext uri="{FF2B5EF4-FFF2-40B4-BE49-F238E27FC236}">
                <a16:creationId xmlns:a16="http://schemas.microsoft.com/office/drawing/2014/main" id="{BE7C860D-F404-44FB-9103-A16A35308663}"/>
              </a:ext>
            </a:extLst>
          </p:cNvPr>
          <p:cNvSpPr/>
          <p:nvPr userDrawn="1"/>
        </p:nvSpPr>
        <p:spPr>
          <a:xfrm>
            <a:off x="-2397871" y="6040438"/>
            <a:ext cx="682459" cy="356984"/>
          </a:xfrm>
          <a:prstGeom prst="rect">
            <a:avLst/>
          </a:pr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1">
            <a:extLst>
              <a:ext uri="{FF2B5EF4-FFF2-40B4-BE49-F238E27FC236}">
                <a16:creationId xmlns:a16="http://schemas.microsoft.com/office/drawing/2014/main" id="{A09F95AB-5F6C-45AB-BD8C-CC1F32712D47}"/>
              </a:ext>
            </a:extLst>
          </p:cNvPr>
          <p:cNvSpPr/>
          <p:nvPr userDrawn="1"/>
        </p:nvSpPr>
        <p:spPr>
          <a:xfrm>
            <a:off x="-1669145" y="6040438"/>
            <a:ext cx="682459" cy="356984"/>
          </a:xfrm>
          <a:prstGeom prst="rect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2">
            <a:extLst>
              <a:ext uri="{FF2B5EF4-FFF2-40B4-BE49-F238E27FC236}">
                <a16:creationId xmlns:a16="http://schemas.microsoft.com/office/drawing/2014/main" id="{D1BE6A9D-C57E-40F1-B00E-CE3C72057A5D}"/>
              </a:ext>
            </a:extLst>
          </p:cNvPr>
          <p:cNvSpPr/>
          <p:nvPr userDrawn="1"/>
        </p:nvSpPr>
        <p:spPr>
          <a:xfrm>
            <a:off x="-940406" y="6040438"/>
            <a:ext cx="682459" cy="356984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23">
            <a:extLst>
              <a:ext uri="{FF2B5EF4-FFF2-40B4-BE49-F238E27FC236}">
                <a16:creationId xmlns:a16="http://schemas.microsoft.com/office/drawing/2014/main" id="{11864239-56A7-406D-9D6B-CCF33D14703E}"/>
              </a:ext>
            </a:extLst>
          </p:cNvPr>
          <p:cNvSpPr/>
          <p:nvPr userDrawn="1"/>
        </p:nvSpPr>
        <p:spPr>
          <a:xfrm>
            <a:off x="-2397871" y="6468504"/>
            <a:ext cx="682459" cy="356984"/>
          </a:xfrm>
          <a:prstGeom prst="rect">
            <a:avLst/>
          </a:pr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24">
            <a:extLst>
              <a:ext uri="{FF2B5EF4-FFF2-40B4-BE49-F238E27FC236}">
                <a16:creationId xmlns:a16="http://schemas.microsoft.com/office/drawing/2014/main" id="{1C1486F5-456C-4E22-945C-6D9A0D5FBEB1}"/>
              </a:ext>
            </a:extLst>
          </p:cNvPr>
          <p:cNvSpPr/>
          <p:nvPr userDrawn="1"/>
        </p:nvSpPr>
        <p:spPr>
          <a:xfrm>
            <a:off x="-1669145" y="6468504"/>
            <a:ext cx="682459" cy="356984"/>
          </a:xfrm>
          <a:prstGeom prst="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25">
            <a:extLst>
              <a:ext uri="{FF2B5EF4-FFF2-40B4-BE49-F238E27FC236}">
                <a16:creationId xmlns:a16="http://schemas.microsoft.com/office/drawing/2014/main" id="{43F2F55E-B0C0-471E-A67A-DD4B8A46CAEC}"/>
              </a:ext>
            </a:extLst>
          </p:cNvPr>
          <p:cNvSpPr/>
          <p:nvPr userDrawn="1"/>
        </p:nvSpPr>
        <p:spPr>
          <a:xfrm>
            <a:off x="-940406" y="6468504"/>
            <a:ext cx="682459" cy="356984"/>
          </a:xfrm>
          <a:prstGeom prst="rect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33" name="object 79">
            <a:extLst>
              <a:ext uri="{FF2B5EF4-FFF2-40B4-BE49-F238E27FC236}">
                <a16:creationId xmlns:a16="http://schemas.microsoft.com/office/drawing/2014/main" id="{6693EA4F-891E-49B7-B6B2-62213CBB754F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735820859"/>
              </p:ext>
            </p:extLst>
          </p:nvPr>
        </p:nvGraphicFramePr>
        <p:xfrm>
          <a:off x="-1104142" y="0"/>
          <a:ext cx="703580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213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2375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4" name="object 79">
            <a:extLst>
              <a:ext uri="{FF2B5EF4-FFF2-40B4-BE49-F238E27FC236}">
                <a16:creationId xmlns:a16="http://schemas.microsoft.com/office/drawing/2014/main" id="{987E8EB5-3D47-4DCC-98B4-94679383DE90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073099384"/>
              </p:ext>
            </p:extLst>
          </p:nvPr>
        </p:nvGraphicFramePr>
        <p:xfrm>
          <a:off x="-1104142" y="85527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33F4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B677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AD0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5" name="object 79">
            <a:extLst>
              <a:ext uri="{FF2B5EF4-FFF2-40B4-BE49-F238E27FC236}">
                <a16:creationId xmlns:a16="http://schemas.microsoft.com/office/drawing/2014/main" id="{2D7BC289-EAB3-4313-A65C-978FD9B57DD9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21313165"/>
              </p:ext>
            </p:extLst>
          </p:nvPr>
        </p:nvGraphicFramePr>
        <p:xfrm>
          <a:off x="-1104142" y="1710550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C254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2466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1B0E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6" name="object 79">
            <a:extLst>
              <a:ext uri="{FF2B5EF4-FFF2-40B4-BE49-F238E27FC236}">
                <a16:creationId xmlns:a16="http://schemas.microsoft.com/office/drawing/2014/main" id="{86E8555C-B0ED-4B28-A172-21752664C8E9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113254470"/>
              </p:ext>
            </p:extLst>
          </p:nvPr>
        </p:nvGraphicFramePr>
        <p:xfrm>
          <a:off x="-1104142" y="256582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2404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5636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D57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7" name="object 79">
            <a:extLst>
              <a:ext uri="{FF2B5EF4-FFF2-40B4-BE49-F238E27FC236}">
                <a16:creationId xmlns:a16="http://schemas.microsoft.com/office/drawing/2014/main" id="{7A1DAAFB-CB0A-415B-B81A-7A666299EDE7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804452859"/>
              </p:ext>
            </p:extLst>
          </p:nvPr>
        </p:nvGraphicFramePr>
        <p:xfrm>
          <a:off x="-1104142" y="3421100"/>
          <a:ext cx="727074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59E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D32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C20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8" name="object 79">
            <a:extLst>
              <a:ext uri="{FF2B5EF4-FFF2-40B4-BE49-F238E27FC236}">
                <a16:creationId xmlns:a16="http://schemas.microsoft.com/office/drawing/2014/main" id="{60C8FD45-86C5-45FE-AD84-F6AF9A82E611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4289866382"/>
              </p:ext>
            </p:extLst>
          </p:nvPr>
        </p:nvGraphicFramePr>
        <p:xfrm>
          <a:off x="-1104142" y="427637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572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932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83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9" name="object 79">
            <a:extLst>
              <a:ext uri="{FF2B5EF4-FFF2-40B4-BE49-F238E27FC236}">
                <a16:creationId xmlns:a16="http://schemas.microsoft.com/office/drawing/2014/main" id="{91C8F8A9-A425-461C-9626-8DDC63F83C3C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059011671"/>
              </p:ext>
            </p:extLst>
          </p:nvPr>
        </p:nvGraphicFramePr>
        <p:xfrm>
          <a:off x="-1104142" y="5131651"/>
          <a:ext cx="703579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3163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75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8D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40" name="TextBox 39">
            <a:extLst>
              <a:ext uri="{FF2B5EF4-FFF2-40B4-BE49-F238E27FC236}">
                <a16:creationId xmlns:a16="http://schemas.microsoft.com/office/drawing/2014/main" id="{C43785C1-172E-4122-A185-6C3D59A2A832}"/>
              </a:ext>
            </a:extLst>
          </p:cNvPr>
          <p:cNvSpPr txBox="1"/>
          <p:nvPr userDrawn="1"/>
        </p:nvSpPr>
        <p:spPr>
          <a:xfrm>
            <a:off x="0" y="0"/>
            <a:ext cx="121920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OFFICIAL</a:t>
            </a:r>
          </a:p>
        </p:txBody>
      </p:sp>
      <p:sp>
        <p:nvSpPr>
          <p:cNvPr id="24" name="Slide Number Placeholder 5">
            <a:extLst>
              <a:ext uri="{FF2B5EF4-FFF2-40B4-BE49-F238E27FC236}">
                <a16:creationId xmlns:a16="http://schemas.microsoft.com/office/drawing/2014/main" id="{E1CB81C9-E123-4223-B930-0A66CF058936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>
          <a:xfrm>
            <a:off x="11520622" y="6461097"/>
            <a:ext cx="490490" cy="290058"/>
          </a:xfrm>
          <a:prstGeom prst="rect">
            <a:avLst/>
          </a:prstGeom>
        </p:spPr>
        <p:txBody>
          <a:bodyPr anchor="ctr"/>
          <a:lstStyle>
            <a:lvl1pPr algn="ctr">
              <a:defRPr sz="1000">
                <a:solidFill>
                  <a:schemeClr val="bg2"/>
                </a:solidFill>
              </a:defRPr>
            </a:lvl1pPr>
          </a:lstStyle>
          <a:p>
            <a:fld id="{F3598578-A3F4-4F1D-BA4D-CB8A7D70A440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81925693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AA033F40-BB7B-4380-8E88-095509DEA4F8}"/>
              </a:ext>
            </a:extLst>
          </p:cNvPr>
          <p:cNvSpPr/>
          <p:nvPr userDrawn="1"/>
        </p:nvSpPr>
        <p:spPr>
          <a:xfrm rot="4627839">
            <a:off x="3154850" y="2499000"/>
            <a:ext cx="7017334" cy="6721509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rgbClr val="2DD573">
              <a:alpha val="9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B6536AED-C122-4ADD-985B-C349EFF4A7FA}"/>
              </a:ext>
            </a:extLst>
          </p:cNvPr>
          <p:cNvSpPr/>
          <p:nvPr userDrawn="1"/>
        </p:nvSpPr>
        <p:spPr>
          <a:xfrm rot="4627839">
            <a:off x="-5308869" y="-3785084"/>
            <a:ext cx="13559074" cy="12987473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chemeClr val="bg2">
              <a:alpha val="3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909C0636-D539-49E8-BA6E-A13A7505C007}"/>
              </a:ext>
            </a:extLst>
          </p:cNvPr>
          <p:cNvGrpSpPr/>
          <p:nvPr userDrawn="1"/>
        </p:nvGrpSpPr>
        <p:grpSpPr>
          <a:xfrm>
            <a:off x="2433750" y="1808163"/>
            <a:ext cx="8918462" cy="9683037"/>
            <a:chOff x="-515073" y="2466975"/>
            <a:chExt cx="27159008" cy="29487334"/>
          </a:xfrm>
        </p:grpSpPr>
        <p:sp>
          <p:nvSpPr>
            <p:cNvPr id="13" name="Freeform 5">
              <a:extLst>
                <a:ext uri="{FF2B5EF4-FFF2-40B4-BE49-F238E27FC236}">
                  <a16:creationId xmlns:a16="http://schemas.microsoft.com/office/drawing/2014/main" id="{189B74A0-364F-43B5-BC28-FA3EEB69F0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23711" y="7742596"/>
              <a:ext cx="24220224" cy="24211713"/>
            </a:xfrm>
            <a:custGeom>
              <a:avLst/>
              <a:gdLst>
                <a:gd name="T0" fmla="*/ 2672 w 2740"/>
                <a:gd name="T1" fmla="*/ 0 h 2739"/>
                <a:gd name="T2" fmla="*/ 1779 w 2740"/>
                <a:gd name="T3" fmla="*/ 0 h 2739"/>
                <a:gd name="T4" fmla="*/ 1731 w 2740"/>
                <a:gd name="T5" fmla="*/ 19 h 2739"/>
                <a:gd name="T6" fmla="*/ 0 w 2740"/>
                <a:gd name="T7" fmla="*/ 1750 h 2739"/>
                <a:gd name="T8" fmla="*/ 990 w 2740"/>
                <a:gd name="T9" fmla="*/ 2739 h 2739"/>
                <a:gd name="T10" fmla="*/ 1563 w 2740"/>
                <a:gd name="T11" fmla="*/ 2164 h 2739"/>
                <a:gd name="T12" fmla="*/ 1565 w 2740"/>
                <a:gd name="T13" fmla="*/ 2166 h 2739"/>
                <a:gd name="T14" fmla="*/ 2720 w 2740"/>
                <a:gd name="T15" fmla="*/ 1008 h 2739"/>
                <a:gd name="T16" fmla="*/ 2740 w 2740"/>
                <a:gd name="T17" fmla="*/ 960 h 2739"/>
                <a:gd name="T18" fmla="*/ 2740 w 2740"/>
                <a:gd name="T19" fmla="*/ 68 h 2739"/>
                <a:gd name="T20" fmla="*/ 2672 w 2740"/>
                <a:gd name="T21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0" h="2739">
                  <a:moveTo>
                    <a:pt x="2672" y="0"/>
                  </a:moveTo>
                  <a:cubicBezTo>
                    <a:pt x="1779" y="0"/>
                    <a:pt x="1779" y="0"/>
                    <a:pt x="1779" y="0"/>
                  </a:cubicBezTo>
                  <a:cubicBezTo>
                    <a:pt x="1761" y="0"/>
                    <a:pt x="1744" y="7"/>
                    <a:pt x="1731" y="19"/>
                  </a:cubicBezTo>
                  <a:cubicBezTo>
                    <a:pt x="0" y="1750"/>
                    <a:pt x="0" y="1750"/>
                    <a:pt x="0" y="1750"/>
                  </a:cubicBezTo>
                  <a:cubicBezTo>
                    <a:pt x="990" y="2739"/>
                    <a:pt x="990" y="2739"/>
                    <a:pt x="990" y="2739"/>
                  </a:cubicBezTo>
                  <a:cubicBezTo>
                    <a:pt x="1563" y="2164"/>
                    <a:pt x="1563" y="2164"/>
                    <a:pt x="1563" y="2164"/>
                  </a:cubicBezTo>
                  <a:cubicBezTo>
                    <a:pt x="1565" y="2166"/>
                    <a:pt x="1565" y="2166"/>
                    <a:pt x="1565" y="2166"/>
                  </a:cubicBezTo>
                  <a:cubicBezTo>
                    <a:pt x="2720" y="1008"/>
                    <a:pt x="2720" y="1008"/>
                    <a:pt x="2720" y="1008"/>
                  </a:cubicBezTo>
                  <a:cubicBezTo>
                    <a:pt x="2733" y="995"/>
                    <a:pt x="2740" y="978"/>
                    <a:pt x="2740" y="960"/>
                  </a:cubicBezTo>
                  <a:cubicBezTo>
                    <a:pt x="2740" y="68"/>
                    <a:pt x="2740" y="68"/>
                    <a:pt x="2740" y="68"/>
                  </a:cubicBezTo>
                  <a:cubicBezTo>
                    <a:pt x="2740" y="30"/>
                    <a:pt x="2710" y="0"/>
                    <a:pt x="2672" y="0"/>
                  </a:cubicBezTo>
                </a:path>
              </a:pathLst>
            </a:custGeom>
            <a:solidFill>
              <a:schemeClr val="bg1">
                <a:alpha val="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" name="Freeform 5">
              <a:extLst>
                <a:ext uri="{FF2B5EF4-FFF2-40B4-BE49-F238E27FC236}">
                  <a16:creationId xmlns:a16="http://schemas.microsoft.com/office/drawing/2014/main" id="{3EA5B933-C219-41D0-AD62-3741AD6EB9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15073" y="2466975"/>
              <a:ext cx="24220224" cy="24211713"/>
            </a:xfrm>
            <a:custGeom>
              <a:avLst/>
              <a:gdLst>
                <a:gd name="T0" fmla="*/ 2672 w 2740"/>
                <a:gd name="T1" fmla="*/ 0 h 2739"/>
                <a:gd name="T2" fmla="*/ 1779 w 2740"/>
                <a:gd name="T3" fmla="*/ 0 h 2739"/>
                <a:gd name="T4" fmla="*/ 1731 w 2740"/>
                <a:gd name="T5" fmla="*/ 19 h 2739"/>
                <a:gd name="T6" fmla="*/ 0 w 2740"/>
                <a:gd name="T7" fmla="*/ 1750 h 2739"/>
                <a:gd name="T8" fmla="*/ 990 w 2740"/>
                <a:gd name="T9" fmla="*/ 2739 h 2739"/>
                <a:gd name="T10" fmla="*/ 1563 w 2740"/>
                <a:gd name="T11" fmla="*/ 2164 h 2739"/>
                <a:gd name="T12" fmla="*/ 1565 w 2740"/>
                <a:gd name="T13" fmla="*/ 2166 h 2739"/>
                <a:gd name="T14" fmla="*/ 2720 w 2740"/>
                <a:gd name="T15" fmla="*/ 1008 h 2739"/>
                <a:gd name="T16" fmla="*/ 2740 w 2740"/>
                <a:gd name="T17" fmla="*/ 960 h 2739"/>
                <a:gd name="T18" fmla="*/ 2740 w 2740"/>
                <a:gd name="T19" fmla="*/ 68 h 2739"/>
                <a:gd name="T20" fmla="*/ 2672 w 2740"/>
                <a:gd name="T21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0" h="2739">
                  <a:moveTo>
                    <a:pt x="2672" y="0"/>
                  </a:moveTo>
                  <a:cubicBezTo>
                    <a:pt x="1779" y="0"/>
                    <a:pt x="1779" y="0"/>
                    <a:pt x="1779" y="0"/>
                  </a:cubicBezTo>
                  <a:cubicBezTo>
                    <a:pt x="1761" y="0"/>
                    <a:pt x="1744" y="7"/>
                    <a:pt x="1731" y="19"/>
                  </a:cubicBezTo>
                  <a:cubicBezTo>
                    <a:pt x="0" y="1750"/>
                    <a:pt x="0" y="1750"/>
                    <a:pt x="0" y="1750"/>
                  </a:cubicBezTo>
                  <a:cubicBezTo>
                    <a:pt x="990" y="2739"/>
                    <a:pt x="990" y="2739"/>
                    <a:pt x="990" y="2739"/>
                  </a:cubicBezTo>
                  <a:cubicBezTo>
                    <a:pt x="1563" y="2164"/>
                    <a:pt x="1563" y="2164"/>
                    <a:pt x="1563" y="2164"/>
                  </a:cubicBezTo>
                  <a:cubicBezTo>
                    <a:pt x="1565" y="2166"/>
                    <a:pt x="1565" y="2166"/>
                    <a:pt x="1565" y="2166"/>
                  </a:cubicBezTo>
                  <a:cubicBezTo>
                    <a:pt x="2720" y="1008"/>
                    <a:pt x="2720" y="1008"/>
                    <a:pt x="2720" y="1008"/>
                  </a:cubicBezTo>
                  <a:cubicBezTo>
                    <a:pt x="2733" y="995"/>
                    <a:pt x="2740" y="978"/>
                    <a:pt x="2740" y="960"/>
                  </a:cubicBezTo>
                  <a:cubicBezTo>
                    <a:pt x="2740" y="68"/>
                    <a:pt x="2740" y="68"/>
                    <a:pt x="2740" y="68"/>
                  </a:cubicBezTo>
                  <a:cubicBezTo>
                    <a:pt x="2740" y="30"/>
                    <a:pt x="2710" y="0"/>
                    <a:pt x="2672" y="0"/>
                  </a:cubicBezTo>
                </a:path>
              </a:pathLst>
            </a:custGeom>
            <a:solidFill>
              <a:srgbClr val="2DD573">
                <a:alpha val="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62CAB38C-5F38-4824-BA5B-9B6A2BB378C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lIns="0" anchor="t"/>
          <a:lstStyle>
            <a:lvl1pPr>
              <a:defRPr sz="3200">
                <a:solidFill>
                  <a:schemeClr val="bg2"/>
                </a:solidFill>
              </a:defRPr>
            </a:lvl1pPr>
          </a:lstStyle>
          <a:p>
            <a:r>
              <a:rPr lang="en-US"/>
              <a:t>Text slide</a:t>
            </a:r>
            <a:endParaRPr lang="en-GB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2"/>
          </p:nvPr>
        </p:nvSpPr>
        <p:spPr>
          <a:xfrm>
            <a:off x="839789" y="1820863"/>
            <a:ext cx="5112775" cy="4248150"/>
          </a:xfrm>
        </p:spPr>
        <p:txBody>
          <a:bodyPr/>
          <a:lstStyle>
            <a:lvl1pPr>
              <a:defRPr sz="1600">
                <a:solidFill>
                  <a:schemeClr val="bg2"/>
                </a:solidFill>
              </a:defRPr>
            </a:lvl1pPr>
            <a:lvl2pPr>
              <a:defRPr sz="1400">
                <a:solidFill>
                  <a:schemeClr val="bg2"/>
                </a:solidFill>
              </a:defRPr>
            </a:lvl2pPr>
            <a:lvl3pPr>
              <a:defRPr sz="1400">
                <a:solidFill>
                  <a:schemeClr val="bg2"/>
                </a:solidFill>
              </a:defRPr>
            </a:lvl3pPr>
            <a:lvl4pPr>
              <a:defRPr sz="1400">
                <a:solidFill>
                  <a:schemeClr val="bg2"/>
                </a:solidFill>
              </a:defRPr>
            </a:lvl4pPr>
            <a:lvl5pPr>
              <a:defRPr sz="1400">
                <a:solidFill>
                  <a:schemeClr val="bg2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71F97AD0-4F27-4B3E-8A9B-CA67C3D2921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239436" y="1820863"/>
            <a:ext cx="5112775" cy="4248150"/>
          </a:xfrm>
        </p:spPr>
        <p:txBody>
          <a:bodyPr/>
          <a:lstStyle>
            <a:lvl1pPr>
              <a:defRPr sz="1600">
                <a:solidFill>
                  <a:schemeClr val="bg2"/>
                </a:solidFill>
              </a:defRPr>
            </a:lvl1pPr>
            <a:lvl2pPr>
              <a:defRPr sz="1400">
                <a:solidFill>
                  <a:schemeClr val="bg2"/>
                </a:solidFill>
              </a:defRPr>
            </a:lvl2pPr>
            <a:lvl3pPr>
              <a:defRPr sz="1400">
                <a:solidFill>
                  <a:schemeClr val="bg2"/>
                </a:solidFill>
              </a:defRPr>
            </a:lvl3pPr>
            <a:lvl4pPr>
              <a:defRPr sz="1400">
                <a:solidFill>
                  <a:schemeClr val="bg2"/>
                </a:solidFill>
              </a:defRPr>
            </a:lvl4pPr>
            <a:lvl5pPr>
              <a:defRPr sz="1400">
                <a:solidFill>
                  <a:schemeClr val="bg2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7762BCCC-7BB2-4A4C-B86F-4C06F5C5C874}"/>
              </a:ext>
            </a:extLst>
          </p:cNvPr>
          <p:cNvSpPr/>
          <p:nvPr userDrawn="1"/>
        </p:nvSpPr>
        <p:spPr>
          <a:xfrm>
            <a:off x="0" y="6348951"/>
            <a:ext cx="12192000" cy="514350"/>
          </a:xfrm>
          <a:prstGeom prst="rect">
            <a:avLst/>
          </a:prstGeom>
          <a:gradFill>
            <a:gsLst>
              <a:gs pos="0">
                <a:srgbClr val="124042">
                  <a:alpha val="0"/>
                </a:srgbClr>
              </a:gs>
              <a:gs pos="100000">
                <a:srgbClr val="12404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610" tIns="54610" rIns="54610" bIns="54610" rtlCol="0" anchor="ctr"/>
          <a:lstStyle/>
          <a:p>
            <a:pPr algn="ctr"/>
            <a:endParaRPr lang="en-GB" sz="900">
              <a:solidFill>
                <a:schemeClr val="bg1"/>
              </a:solidFill>
            </a:endParaRPr>
          </a:p>
        </p:txBody>
      </p:sp>
      <p:sp>
        <p:nvSpPr>
          <p:cNvPr id="16" name="object 20">
            <a:extLst>
              <a:ext uri="{FF2B5EF4-FFF2-40B4-BE49-F238E27FC236}">
                <a16:creationId xmlns:a16="http://schemas.microsoft.com/office/drawing/2014/main" id="{62BA6433-8496-4DBA-9BAF-897578591092}"/>
              </a:ext>
            </a:extLst>
          </p:cNvPr>
          <p:cNvSpPr/>
          <p:nvPr userDrawn="1"/>
        </p:nvSpPr>
        <p:spPr>
          <a:xfrm>
            <a:off x="-5720867" y="1399555"/>
            <a:ext cx="682459" cy="356984"/>
          </a:xfrm>
          <a:prstGeom prst="rect">
            <a:avLst/>
          </a:pr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21">
            <a:extLst>
              <a:ext uri="{FF2B5EF4-FFF2-40B4-BE49-F238E27FC236}">
                <a16:creationId xmlns:a16="http://schemas.microsoft.com/office/drawing/2014/main" id="{DCEB1993-807E-49F2-85A4-530E40733B6E}"/>
              </a:ext>
            </a:extLst>
          </p:cNvPr>
          <p:cNvSpPr/>
          <p:nvPr userDrawn="1"/>
        </p:nvSpPr>
        <p:spPr>
          <a:xfrm>
            <a:off x="-4992141" y="1399555"/>
            <a:ext cx="682459" cy="356984"/>
          </a:xfrm>
          <a:prstGeom prst="rect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22">
            <a:extLst>
              <a:ext uri="{FF2B5EF4-FFF2-40B4-BE49-F238E27FC236}">
                <a16:creationId xmlns:a16="http://schemas.microsoft.com/office/drawing/2014/main" id="{42D4E4AE-85BF-4E47-8E88-CBD6DB7F74E3}"/>
              </a:ext>
            </a:extLst>
          </p:cNvPr>
          <p:cNvSpPr/>
          <p:nvPr userDrawn="1"/>
        </p:nvSpPr>
        <p:spPr>
          <a:xfrm>
            <a:off x="-4263402" y="1399555"/>
            <a:ext cx="682459" cy="356984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23">
            <a:extLst>
              <a:ext uri="{FF2B5EF4-FFF2-40B4-BE49-F238E27FC236}">
                <a16:creationId xmlns:a16="http://schemas.microsoft.com/office/drawing/2014/main" id="{368A7781-8E37-4173-BEA9-7FDA8C6BAC31}"/>
              </a:ext>
            </a:extLst>
          </p:cNvPr>
          <p:cNvSpPr/>
          <p:nvPr userDrawn="1"/>
        </p:nvSpPr>
        <p:spPr>
          <a:xfrm>
            <a:off x="-5720867" y="1827621"/>
            <a:ext cx="682459" cy="356984"/>
          </a:xfrm>
          <a:prstGeom prst="rect">
            <a:avLst/>
          </a:pr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4">
            <a:extLst>
              <a:ext uri="{FF2B5EF4-FFF2-40B4-BE49-F238E27FC236}">
                <a16:creationId xmlns:a16="http://schemas.microsoft.com/office/drawing/2014/main" id="{858628AA-3D80-437B-BA9E-3883F68B0C38}"/>
              </a:ext>
            </a:extLst>
          </p:cNvPr>
          <p:cNvSpPr/>
          <p:nvPr userDrawn="1"/>
        </p:nvSpPr>
        <p:spPr>
          <a:xfrm>
            <a:off x="-4992141" y="1827621"/>
            <a:ext cx="682459" cy="356984"/>
          </a:xfrm>
          <a:prstGeom prst="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5">
            <a:extLst>
              <a:ext uri="{FF2B5EF4-FFF2-40B4-BE49-F238E27FC236}">
                <a16:creationId xmlns:a16="http://schemas.microsoft.com/office/drawing/2014/main" id="{CF09B7F2-BE9D-4E51-BADC-2A7DF8AB6582}"/>
              </a:ext>
            </a:extLst>
          </p:cNvPr>
          <p:cNvSpPr/>
          <p:nvPr userDrawn="1"/>
        </p:nvSpPr>
        <p:spPr>
          <a:xfrm>
            <a:off x="-4263402" y="1827621"/>
            <a:ext cx="682459" cy="356984"/>
          </a:xfrm>
          <a:prstGeom prst="rect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22" name="object 79">
            <a:extLst>
              <a:ext uri="{FF2B5EF4-FFF2-40B4-BE49-F238E27FC236}">
                <a16:creationId xmlns:a16="http://schemas.microsoft.com/office/drawing/2014/main" id="{CF16AF49-9A30-4E34-8BE6-8AA05223CCF1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076701704"/>
              </p:ext>
            </p:extLst>
          </p:nvPr>
        </p:nvGraphicFramePr>
        <p:xfrm>
          <a:off x="-5734367" y="137429"/>
          <a:ext cx="5042533" cy="95811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270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035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992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4F213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333F48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1C254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12404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59E2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DA572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93163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45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52375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5B677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32466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05636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D32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932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EE75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7C6EB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CAD0D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21B0E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2DD57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DC20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83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E98D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28" name="Rectangle 27">
            <a:extLst>
              <a:ext uri="{FF2B5EF4-FFF2-40B4-BE49-F238E27FC236}">
                <a16:creationId xmlns:a16="http://schemas.microsoft.com/office/drawing/2014/main" id="{1EDE1C89-CA18-4AFB-B336-60DC38FE31D3}"/>
              </a:ext>
            </a:extLst>
          </p:cNvPr>
          <p:cNvSpPr/>
          <p:nvPr userDrawn="1"/>
        </p:nvSpPr>
        <p:spPr>
          <a:xfrm>
            <a:off x="3000" y="6215139"/>
            <a:ext cx="12186000" cy="144000"/>
          </a:xfrm>
          <a:prstGeom prst="rect">
            <a:avLst/>
          </a:prstGeom>
          <a:solidFill>
            <a:srgbClr val="2DD5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686920BA-4D24-4922-9BB4-2000334632C1}"/>
              </a:ext>
            </a:extLst>
          </p:cNvPr>
          <p:cNvSpPr txBox="1"/>
          <p:nvPr userDrawn="1"/>
        </p:nvSpPr>
        <p:spPr>
          <a:xfrm>
            <a:off x="0" y="0"/>
            <a:ext cx="121920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OFFICIAL</a:t>
            </a:r>
          </a:p>
        </p:txBody>
      </p:sp>
      <p:sp>
        <p:nvSpPr>
          <p:cNvPr id="25" name="Slide Number Placeholder 5">
            <a:extLst>
              <a:ext uri="{FF2B5EF4-FFF2-40B4-BE49-F238E27FC236}">
                <a16:creationId xmlns:a16="http://schemas.microsoft.com/office/drawing/2014/main" id="{461640A3-5866-44E9-A7FC-3B60CB79E0D0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>
          <a:xfrm>
            <a:off x="11520622" y="6461097"/>
            <a:ext cx="490490" cy="290058"/>
          </a:xfrm>
          <a:prstGeom prst="rect">
            <a:avLst/>
          </a:prstGeom>
        </p:spPr>
        <p:txBody>
          <a:bodyPr anchor="ctr"/>
          <a:lstStyle>
            <a:lvl1pPr algn="ctr">
              <a:defRPr sz="1000">
                <a:solidFill>
                  <a:schemeClr val="bg2"/>
                </a:solidFill>
              </a:defRPr>
            </a:lvl1pPr>
          </a:lstStyle>
          <a:p>
            <a:fld id="{F3598578-A3F4-4F1D-BA4D-CB8A7D70A440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15686742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261B3B65-508C-4A48-BF2E-554EDBA300CA}"/>
              </a:ext>
            </a:extLst>
          </p:cNvPr>
          <p:cNvSpPr>
            <a:spLocks/>
          </p:cNvSpPr>
          <p:nvPr userDrawn="1"/>
        </p:nvSpPr>
        <p:spPr bwMode="auto">
          <a:xfrm>
            <a:off x="2463724" y="1808163"/>
            <a:ext cx="7923452" cy="5049837"/>
          </a:xfrm>
          <a:custGeom>
            <a:avLst/>
            <a:gdLst>
              <a:gd name="connsiteX0" fmla="*/ 5133948 w 7923452"/>
              <a:gd name="connsiteY0" fmla="*/ 0 h 5049837"/>
              <a:gd name="connsiteX1" fmla="*/ 7726068 w 7923452"/>
              <a:gd name="connsiteY1" fmla="*/ 0 h 5049837"/>
              <a:gd name="connsiteX2" fmla="*/ 7923452 w 7923452"/>
              <a:gd name="connsiteY2" fmla="*/ 197387 h 5049837"/>
              <a:gd name="connsiteX3" fmla="*/ 7923452 w 7923452"/>
              <a:gd name="connsiteY3" fmla="*/ 1586203 h 5049837"/>
              <a:gd name="connsiteX4" fmla="*/ 7923452 w 7923452"/>
              <a:gd name="connsiteY4" fmla="*/ 1732406 h 5049837"/>
              <a:gd name="connsiteX5" fmla="*/ 7835502 w 7923452"/>
              <a:gd name="connsiteY5" fmla="*/ 1732406 h 5049837"/>
              <a:gd name="connsiteX6" fmla="*/ 6098984 w 7923452"/>
              <a:gd name="connsiteY6" fmla="*/ 1732406 h 5049837"/>
              <a:gd name="connsiteX7" fmla="*/ 5959654 w 7923452"/>
              <a:gd name="connsiteY7" fmla="*/ 1787558 h 5049837"/>
              <a:gd name="connsiteX8" fmla="*/ 2800730 w 7923452"/>
              <a:gd name="connsiteY8" fmla="*/ 4946524 h 5049837"/>
              <a:gd name="connsiteX9" fmla="*/ 2697419 w 7923452"/>
              <a:gd name="connsiteY9" fmla="*/ 5049837 h 5049837"/>
              <a:gd name="connsiteX10" fmla="*/ 0 w 7923452"/>
              <a:gd name="connsiteY10" fmla="*/ 5049837 h 5049837"/>
              <a:gd name="connsiteX11" fmla="*/ 3147 w 7923452"/>
              <a:gd name="connsiteY11" fmla="*/ 5046690 h 5049837"/>
              <a:gd name="connsiteX12" fmla="*/ 4994618 w 7923452"/>
              <a:gd name="connsiteY12" fmla="*/ 55152 h 5049837"/>
              <a:gd name="connsiteX13" fmla="*/ 5133948 w 7923452"/>
              <a:gd name="connsiteY13" fmla="*/ 0 h 5049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923452" h="5049837">
                <a:moveTo>
                  <a:pt x="5133948" y="0"/>
                </a:moveTo>
                <a:cubicBezTo>
                  <a:pt x="5133948" y="0"/>
                  <a:pt x="5133948" y="0"/>
                  <a:pt x="7726068" y="0"/>
                </a:cubicBezTo>
                <a:cubicBezTo>
                  <a:pt x="7836370" y="0"/>
                  <a:pt x="7923452" y="87083"/>
                  <a:pt x="7923452" y="197387"/>
                </a:cubicBezTo>
                <a:cubicBezTo>
                  <a:pt x="7923452" y="197387"/>
                  <a:pt x="7923452" y="197387"/>
                  <a:pt x="7923452" y="1586203"/>
                </a:cubicBezTo>
                <a:lnTo>
                  <a:pt x="7923452" y="1732406"/>
                </a:lnTo>
                <a:lnTo>
                  <a:pt x="7835502" y="1732406"/>
                </a:lnTo>
                <a:cubicBezTo>
                  <a:pt x="6098984" y="1732406"/>
                  <a:pt x="6098984" y="1732406"/>
                  <a:pt x="6098984" y="1732406"/>
                </a:cubicBezTo>
                <a:cubicBezTo>
                  <a:pt x="6046734" y="1732406"/>
                  <a:pt x="5997388" y="1752725"/>
                  <a:pt x="5959654" y="1787558"/>
                </a:cubicBezTo>
                <a:cubicBezTo>
                  <a:pt x="4546488" y="3200744"/>
                  <a:pt x="3530774" y="4216471"/>
                  <a:pt x="2800730" y="4946524"/>
                </a:cubicBezTo>
                <a:lnTo>
                  <a:pt x="2697419" y="5049837"/>
                </a:lnTo>
                <a:lnTo>
                  <a:pt x="0" y="5049837"/>
                </a:lnTo>
                <a:lnTo>
                  <a:pt x="3147" y="5046690"/>
                </a:lnTo>
                <a:cubicBezTo>
                  <a:pt x="146672" y="4903164"/>
                  <a:pt x="912137" y="4137688"/>
                  <a:pt x="4994618" y="55152"/>
                </a:cubicBezTo>
                <a:cubicBezTo>
                  <a:pt x="5032353" y="20319"/>
                  <a:pt x="5081699" y="0"/>
                  <a:pt x="5133948" y="0"/>
                </a:cubicBezTo>
                <a:close/>
              </a:path>
            </a:pathLst>
          </a:custGeom>
          <a:solidFill>
            <a:srgbClr val="2DD573">
              <a:alpha val="5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GB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D50BF7D3-35DF-4757-88A6-75F4D57CCB56}"/>
              </a:ext>
            </a:extLst>
          </p:cNvPr>
          <p:cNvSpPr>
            <a:spLocks/>
          </p:cNvSpPr>
          <p:nvPr userDrawn="1"/>
        </p:nvSpPr>
        <p:spPr bwMode="auto">
          <a:xfrm>
            <a:off x="8210790" y="3540569"/>
            <a:ext cx="3141423" cy="3317431"/>
          </a:xfrm>
          <a:custGeom>
            <a:avLst/>
            <a:gdLst>
              <a:gd name="connsiteX0" fmla="*/ 2176387 w 3141423"/>
              <a:gd name="connsiteY0" fmla="*/ 0 h 3317431"/>
              <a:gd name="connsiteX1" fmla="*/ 2281216 w 3141423"/>
              <a:gd name="connsiteY1" fmla="*/ 0 h 3317431"/>
              <a:gd name="connsiteX2" fmla="*/ 2944039 w 3141423"/>
              <a:gd name="connsiteY2" fmla="*/ 0 h 3317431"/>
              <a:gd name="connsiteX3" fmla="*/ 3141423 w 3141423"/>
              <a:gd name="connsiteY3" fmla="*/ 197387 h 3317431"/>
              <a:gd name="connsiteX4" fmla="*/ 3141423 w 3141423"/>
              <a:gd name="connsiteY4" fmla="*/ 2786640 h 3317431"/>
              <a:gd name="connsiteX5" fmla="*/ 3083369 w 3141423"/>
              <a:gd name="connsiteY5" fmla="*/ 2925972 h 3317431"/>
              <a:gd name="connsiteX6" fmla="*/ 2738059 w 3141423"/>
              <a:gd name="connsiteY6" fmla="*/ 3272184 h 3317431"/>
              <a:gd name="connsiteX7" fmla="*/ 2692929 w 3141423"/>
              <a:gd name="connsiteY7" fmla="*/ 3317431 h 3317431"/>
              <a:gd name="connsiteX8" fmla="*/ 0 w 3141423"/>
              <a:gd name="connsiteY8" fmla="*/ 3317431 h 3317431"/>
              <a:gd name="connsiteX9" fmla="*/ 104484 w 3141423"/>
              <a:gd name="connsiteY9" fmla="*/ 3212674 h 3317431"/>
              <a:gd name="connsiteX10" fmla="*/ 2118333 w 3141423"/>
              <a:gd name="connsiteY10" fmla="*/ 1193566 h 3317431"/>
              <a:gd name="connsiteX11" fmla="*/ 2176387 w 3141423"/>
              <a:gd name="connsiteY11" fmla="*/ 1054234 h 3317431"/>
              <a:gd name="connsiteX12" fmla="*/ 2176387 w 3141423"/>
              <a:gd name="connsiteY12" fmla="*/ 20287 h 3317431"/>
              <a:gd name="connsiteX13" fmla="*/ 2176387 w 3141423"/>
              <a:gd name="connsiteY13" fmla="*/ 0 h 3317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141423" h="3317431">
                <a:moveTo>
                  <a:pt x="2176387" y="0"/>
                </a:moveTo>
                <a:lnTo>
                  <a:pt x="2281216" y="0"/>
                </a:lnTo>
                <a:cubicBezTo>
                  <a:pt x="2480799" y="0"/>
                  <a:pt x="2701028" y="0"/>
                  <a:pt x="2944039" y="0"/>
                </a:cubicBezTo>
                <a:cubicBezTo>
                  <a:pt x="3054341" y="0"/>
                  <a:pt x="3141423" y="87083"/>
                  <a:pt x="3141423" y="197387"/>
                </a:cubicBezTo>
                <a:cubicBezTo>
                  <a:pt x="3141423" y="197387"/>
                  <a:pt x="3141423" y="197387"/>
                  <a:pt x="3141423" y="2786640"/>
                </a:cubicBezTo>
                <a:cubicBezTo>
                  <a:pt x="3141423" y="2838889"/>
                  <a:pt x="3121104" y="2888236"/>
                  <a:pt x="3083369" y="2925972"/>
                </a:cubicBezTo>
                <a:cubicBezTo>
                  <a:pt x="3083369" y="2925972"/>
                  <a:pt x="3083369" y="2925972"/>
                  <a:pt x="2738059" y="3272184"/>
                </a:cubicBezTo>
                <a:lnTo>
                  <a:pt x="2692929" y="3317431"/>
                </a:lnTo>
                <a:lnTo>
                  <a:pt x="0" y="3317431"/>
                </a:lnTo>
                <a:lnTo>
                  <a:pt x="104484" y="3212674"/>
                </a:lnTo>
                <a:cubicBezTo>
                  <a:pt x="2118333" y="1193566"/>
                  <a:pt x="2118333" y="1193566"/>
                  <a:pt x="2118333" y="1193566"/>
                </a:cubicBezTo>
                <a:cubicBezTo>
                  <a:pt x="2156068" y="1155830"/>
                  <a:pt x="2176387" y="1106483"/>
                  <a:pt x="2176387" y="1054234"/>
                </a:cubicBezTo>
                <a:cubicBezTo>
                  <a:pt x="2176387" y="649663"/>
                  <a:pt x="2176387" y="308307"/>
                  <a:pt x="2176387" y="20287"/>
                </a:cubicBezTo>
                <a:lnTo>
                  <a:pt x="2176387" y="0"/>
                </a:lnTo>
                <a:close/>
              </a:path>
            </a:pathLst>
          </a:custGeom>
          <a:solidFill>
            <a:schemeClr val="bg1">
              <a:alpha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GB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C1412074-8D8D-427C-AE1D-7069604B5FA0}"/>
              </a:ext>
            </a:extLst>
          </p:cNvPr>
          <p:cNvSpPr/>
          <p:nvPr userDrawn="1"/>
        </p:nvSpPr>
        <p:spPr>
          <a:xfrm rot="4627839">
            <a:off x="3154850" y="2499000"/>
            <a:ext cx="7017334" cy="6721509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rgbClr val="2DD573">
              <a:alpha val="9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98550AB2-DF50-45E5-A479-F9069963E41C}"/>
              </a:ext>
            </a:extLst>
          </p:cNvPr>
          <p:cNvSpPr/>
          <p:nvPr userDrawn="1"/>
        </p:nvSpPr>
        <p:spPr>
          <a:xfrm rot="4627839">
            <a:off x="-5308869" y="-3785084"/>
            <a:ext cx="13559074" cy="12987473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chemeClr val="bg2">
              <a:alpha val="3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" name="Text Placeholder 5"/>
          <p:cNvSpPr>
            <a:spLocks noGrp="1"/>
          </p:cNvSpPr>
          <p:nvPr userDrawn="1">
            <p:ph type="body" sz="quarter" idx="12"/>
          </p:nvPr>
        </p:nvSpPr>
        <p:spPr>
          <a:xfrm>
            <a:off x="839788" y="1628775"/>
            <a:ext cx="10512425" cy="4428000"/>
          </a:xfrm>
        </p:spPr>
        <p:txBody>
          <a:bodyPr lIns="0"/>
          <a:lstStyle>
            <a:lvl1pPr>
              <a:defRPr sz="1600">
                <a:solidFill>
                  <a:schemeClr val="bg2"/>
                </a:solidFill>
              </a:defRPr>
            </a:lvl1pPr>
            <a:lvl2pPr>
              <a:defRPr sz="1400">
                <a:solidFill>
                  <a:schemeClr val="bg2"/>
                </a:solidFill>
              </a:defRPr>
            </a:lvl2pPr>
            <a:lvl3pPr>
              <a:defRPr sz="1400">
                <a:solidFill>
                  <a:schemeClr val="bg2"/>
                </a:solidFill>
              </a:defRPr>
            </a:lvl3pPr>
            <a:lvl4pPr>
              <a:defRPr sz="1400">
                <a:solidFill>
                  <a:schemeClr val="bg2"/>
                </a:solidFill>
              </a:defRPr>
            </a:lvl4pPr>
            <a:lvl5pPr>
              <a:defRPr sz="1400">
                <a:solidFill>
                  <a:schemeClr val="bg2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CDFBB33E-6289-45C8-8519-AD7D7DD264ED}"/>
              </a:ext>
            </a:extLst>
          </p:cNvPr>
          <p:cNvSpPr/>
          <p:nvPr userDrawn="1"/>
        </p:nvSpPr>
        <p:spPr>
          <a:xfrm>
            <a:off x="0" y="6348951"/>
            <a:ext cx="12192000" cy="514350"/>
          </a:xfrm>
          <a:prstGeom prst="rect">
            <a:avLst/>
          </a:prstGeom>
          <a:gradFill>
            <a:gsLst>
              <a:gs pos="0">
                <a:srgbClr val="124042">
                  <a:alpha val="0"/>
                </a:srgbClr>
              </a:gs>
              <a:gs pos="100000">
                <a:srgbClr val="12404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610" tIns="54610" rIns="54610" bIns="54610" rtlCol="0" anchor="ctr"/>
          <a:lstStyle/>
          <a:p>
            <a:pPr algn="ctr"/>
            <a:endParaRPr lang="en-GB" sz="900">
              <a:solidFill>
                <a:schemeClr val="bg1"/>
              </a:solidFill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4E084DD8-A6AE-45BA-ABCB-77D217727A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53142"/>
            <a:ext cx="10515600" cy="540000"/>
          </a:xfrm>
        </p:spPr>
        <p:txBody>
          <a:bodyPr anchor="t"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0BEEA10-AFB5-437D-AC00-47CAFD523CC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9788" y="1264608"/>
            <a:ext cx="10512425" cy="249299"/>
          </a:xfrm>
        </p:spPr>
        <p:txBody>
          <a:bodyPr anchor="t">
            <a:noAutofit/>
          </a:bodyPr>
          <a:lstStyle>
            <a:lvl1pPr>
              <a:defRPr sz="1800" b="0">
                <a:solidFill>
                  <a:schemeClr val="bg2"/>
                </a:solidFill>
              </a:defRPr>
            </a:lvl1pPr>
            <a:lvl2pPr>
              <a:defRPr>
                <a:solidFill>
                  <a:schemeClr val="bg2"/>
                </a:solidFill>
              </a:defRPr>
            </a:lvl2pPr>
            <a:lvl3pPr>
              <a:defRPr>
                <a:solidFill>
                  <a:schemeClr val="bg2"/>
                </a:solidFill>
              </a:defRPr>
            </a:lvl3pPr>
            <a:lvl4pPr>
              <a:defRPr>
                <a:solidFill>
                  <a:schemeClr val="bg2"/>
                </a:solidFill>
              </a:defRPr>
            </a:lvl4pPr>
            <a:lvl5pPr>
              <a:defRPr>
                <a:solidFill>
                  <a:schemeClr val="bg2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66DDDFA5-E75D-4F89-86BB-869F8AAB4E84}"/>
              </a:ext>
            </a:extLst>
          </p:cNvPr>
          <p:cNvSpPr/>
          <p:nvPr userDrawn="1"/>
        </p:nvSpPr>
        <p:spPr>
          <a:xfrm>
            <a:off x="3000" y="6215139"/>
            <a:ext cx="12186000" cy="144000"/>
          </a:xfrm>
          <a:prstGeom prst="rect">
            <a:avLst/>
          </a:prstGeom>
          <a:solidFill>
            <a:srgbClr val="2DD5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" name="object 20">
            <a:extLst>
              <a:ext uri="{FF2B5EF4-FFF2-40B4-BE49-F238E27FC236}">
                <a16:creationId xmlns:a16="http://schemas.microsoft.com/office/drawing/2014/main" id="{6397ABCB-31FC-4431-9B9C-C9921E98FF2F}"/>
              </a:ext>
            </a:extLst>
          </p:cNvPr>
          <p:cNvSpPr/>
          <p:nvPr userDrawn="1"/>
        </p:nvSpPr>
        <p:spPr>
          <a:xfrm>
            <a:off x="-2397871" y="6040438"/>
            <a:ext cx="682459" cy="356984"/>
          </a:xfrm>
          <a:prstGeom prst="rect">
            <a:avLst/>
          </a:pr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1">
            <a:extLst>
              <a:ext uri="{FF2B5EF4-FFF2-40B4-BE49-F238E27FC236}">
                <a16:creationId xmlns:a16="http://schemas.microsoft.com/office/drawing/2014/main" id="{6D3E260A-B7B3-4C00-BC0E-39855F8E5F3C}"/>
              </a:ext>
            </a:extLst>
          </p:cNvPr>
          <p:cNvSpPr/>
          <p:nvPr userDrawn="1"/>
        </p:nvSpPr>
        <p:spPr>
          <a:xfrm>
            <a:off x="-1669145" y="6040438"/>
            <a:ext cx="682459" cy="356984"/>
          </a:xfrm>
          <a:prstGeom prst="rect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22">
            <a:extLst>
              <a:ext uri="{FF2B5EF4-FFF2-40B4-BE49-F238E27FC236}">
                <a16:creationId xmlns:a16="http://schemas.microsoft.com/office/drawing/2014/main" id="{BBA65AB6-9690-427E-A44D-ED24531AC1AA}"/>
              </a:ext>
            </a:extLst>
          </p:cNvPr>
          <p:cNvSpPr/>
          <p:nvPr userDrawn="1"/>
        </p:nvSpPr>
        <p:spPr>
          <a:xfrm>
            <a:off x="-940406" y="6040438"/>
            <a:ext cx="682459" cy="356984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23">
            <a:extLst>
              <a:ext uri="{FF2B5EF4-FFF2-40B4-BE49-F238E27FC236}">
                <a16:creationId xmlns:a16="http://schemas.microsoft.com/office/drawing/2014/main" id="{55C423B8-19E3-4456-BDF7-CE6EE6ACF34C}"/>
              </a:ext>
            </a:extLst>
          </p:cNvPr>
          <p:cNvSpPr/>
          <p:nvPr userDrawn="1"/>
        </p:nvSpPr>
        <p:spPr>
          <a:xfrm>
            <a:off x="-2397871" y="6468504"/>
            <a:ext cx="682459" cy="356984"/>
          </a:xfrm>
          <a:prstGeom prst="rect">
            <a:avLst/>
          </a:pr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24">
            <a:extLst>
              <a:ext uri="{FF2B5EF4-FFF2-40B4-BE49-F238E27FC236}">
                <a16:creationId xmlns:a16="http://schemas.microsoft.com/office/drawing/2014/main" id="{223F7871-5B73-4439-B96F-866E75C4392D}"/>
              </a:ext>
            </a:extLst>
          </p:cNvPr>
          <p:cNvSpPr/>
          <p:nvPr userDrawn="1"/>
        </p:nvSpPr>
        <p:spPr>
          <a:xfrm>
            <a:off x="-1669145" y="6468504"/>
            <a:ext cx="682459" cy="356984"/>
          </a:xfrm>
          <a:prstGeom prst="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25">
            <a:extLst>
              <a:ext uri="{FF2B5EF4-FFF2-40B4-BE49-F238E27FC236}">
                <a16:creationId xmlns:a16="http://schemas.microsoft.com/office/drawing/2014/main" id="{C1BF7756-AA90-426A-8DFD-C2282909132C}"/>
              </a:ext>
            </a:extLst>
          </p:cNvPr>
          <p:cNvSpPr/>
          <p:nvPr userDrawn="1"/>
        </p:nvSpPr>
        <p:spPr>
          <a:xfrm>
            <a:off x="-940406" y="6468504"/>
            <a:ext cx="682459" cy="356984"/>
          </a:xfrm>
          <a:prstGeom prst="rect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35" name="object 79">
            <a:extLst>
              <a:ext uri="{FF2B5EF4-FFF2-40B4-BE49-F238E27FC236}">
                <a16:creationId xmlns:a16="http://schemas.microsoft.com/office/drawing/2014/main" id="{C0441911-479F-4CC7-8DD3-DF76047B4A8E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891140055"/>
              </p:ext>
            </p:extLst>
          </p:nvPr>
        </p:nvGraphicFramePr>
        <p:xfrm>
          <a:off x="-1104142" y="0"/>
          <a:ext cx="703580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213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2375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6" name="object 79">
            <a:extLst>
              <a:ext uri="{FF2B5EF4-FFF2-40B4-BE49-F238E27FC236}">
                <a16:creationId xmlns:a16="http://schemas.microsoft.com/office/drawing/2014/main" id="{4A2BF633-07F3-48CD-B936-FAE3867606A3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343374484"/>
              </p:ext>
            </p:extLst>
          </p:nvPr>
        </p:nvGraphicFramePr>
        <p:xfrm>
          <a:off x="-1104142" y="85527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33F4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B677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AD0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7" name="object 79">
            <a:extLst>
              <a:ext uri="{FF2B5EF4-FFF2-40B4-BE49-F238E27FC236}">
                <a16:creationId xmlns:a16="http://schemas.microsoft.com/office/drawing/2014/main" id="{EC58C6DC-F60E-4C14-B075-4BA259AE7C1E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622441199"/>
              </p:ext>
            </p:extLst>
          </p:nvPr>
        </p:nvGraphicFramePr>
        <p:xfrm>
          <a:off x="-1104142" y="1710550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C254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2466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1B0E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8" name="object 79">
            <a:extLst>
              <a:ext uri="{FF2B5EF4-FFF2-40B4-BE49-F238E27FC236}">
                <a16:creationId xmlns:a16="http://schemas.microsoft.com/office/drawing/2014/main" id="{16BA18FC-B7A1-4E03-98D3-646C0C2ADC08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577810452"/>
              </p:ext>
            </p:extLst>
          </p:nvPr>
        </p:nvGraphicFramePr>
        <p:xfrm>
          <a:off x="-1104142" y="256582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2404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5636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D57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9" name="object 79">
            <a:extLst>
              <a:ext uri="{FF2B5EF4-FFF2-40B4-BE49-F238E27FC236}">
                <a16:creationId xmlns:a16="http://schemas.microsoft.com/office/drawing/2014/main" id="{27C38598-ABEF-4D2B-9A57-F57AC6FE29A4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619298903"/>
              </p:ext>
            </p:extLst>
          </p:nvPr>
        </p:nvGraphicFramePr>
        <p:xfrm>
          <a:off x="-1104142" y="3421100"/>
          <a:ext cx="727074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59E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D32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C20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40" name="object 79">
            <a:extLst>
              <a:ext uri="{FF2B5EF4-FFF2-40B4-BE49-F238E27FC236}">
                <a16:creationId xmlns:a16="http://schemas.microsoft.com/office/drawing/2014/main" id="{A8B0EAF1-C62C-447B-B325-2124C8726047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989019848"/>
              </p:ext>
            </p:extLst>
          </p:nvPr>
        </p:nvGraphicFramePr>
        <p:xfrm>
          <a:off x="-1104142" y="427637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572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932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83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41" name="object 79">
            <a:extLst>
              <a:ext uri="{FF2B5EF4-FFF2-40B4-BE49-F238E27FC236}">
                <a16:creationId xmlns:a16="http://schemas.microsoft.com/office/drawing/2014/main" id="{79684C17-30E0-49F0-ACFF-2E63CBC72095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99371872"/>
              </p:ext>
            </p:extLst>
          </p:nvPr>
        </p:nvGraphicFramePr>
        <p:xfrm>
          <a:off x="-1104142" y="5131651"/>
          <a:ext cx="703579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3163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75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8D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42" name="TextBox 41">
            <a:extLst>
              <a:ext uri="{FF2B5EF4-FFF2-40B4-BE49-F238E27FC236}">
                <a16:creationId xmlns:a16="http://schemas.microsoft.com/office/drawing/2014/main" id="{A357B08A-6785-4C69-BCD5-5A04FA96F8ED}"/>
              </a:ext>
            </a:extLst>
          </p:cNvPr>
          <p:cNvSpPr txBox="1"/>
          <p:nvPr userDrawn="1"/>
        </p:nvSpPr>
        <p:spPr>
          <a:xfrm>
            <a:off x="0" y="0"/>
            <a:ext cx="121920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OFFICIAL</a:t>
            </a:r>
          </a:p>
        </p:txBody>
      </p:sp>
      <p:sp>
        <p:nvSpPr>
          <p:cNvPr id="32" name="Slide Number Placeholder 5">
            <a:extLst>
              <a:ext uri="{FF2B5EF4-FFF2-40B4-BE49-F238E27FC236}">
                <a16:creationId xmlns:a16="http://schemas.microsoft.com/office/drawing/2014/main" id="{C350985A-9A56-4CE9-89E0-46D54D02894C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>
          <a:xfrm>
            <a:off x="11520622" y="6461097"/>
            <a:ext cx="490490" cy="290058"/>
          </a:xfrm>
          <a:prstGeom prst="rect">
            <a:avLst/>
          </a:prstGeom>
        </p:spPr>
        <p:txBody>
          <a:bodyPr anchor="ctr"/>
          <a:lstStyle>
            <a:lvl1pPr algn="ctr">
              <a:defRPr sz="1000">
                <a:solidFill>
                  <a:schemeClr val="bg2"/>
                </a:solidFill>
              </a:defRPr>
            </a:lvl1pPr>
          </a:lstStyle>
          <a:p>
            <a:fld id="{F3598578-A3F4-4F1D-BA4D-CB8A7D70A440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06276766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87818C80-8C1B-4B14-80F0-6B894670E8FB}"/>
              </a:ext>
            </a:extLst>
          </p:cNvPr>
          <p:cNvSpPr/>
          <p:nvPr userDrawn="1"/>
        </p:nvSpPr>
        <p:spPr>
          <a:xfrm rot="4627839">
            <a:off x="3154850" y="2499000"/>
            <a:ext cx="7017334" cy="6721509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rgbClr val="2DD573">
              <a:alpha val="9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45908051-600C-4445-B3D7-0D7C26CB7C43}"/>
              </a:ext>
            </a:extLst>
          </p:cNvPr>
          <p:cNvSpPr/>
          <p:nvPr userDrawn="1"/>
        </p:nvSpPr>
        <p:spPr>
          <a:xfrm rot="4627839">
            <a:off x="-5308869" y="-3785084"/>
            <a:ext cx="13559074" cy="12987473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chemeClr val="bg2">
              <a:alpha val="3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FBB1FCB2-095F-46EF-8AF7-263881DDAABB}"/>
              </a:ext>
            </a:extLst>
          </p:cNvPr>
          <p:cNvGrpSpPr/>
          <p:nvPr userDrawn="1"/>
        </p:nvGrpSpPr>
        <p:grpSpPr>
          <a:xfrm>
            <a:off x="2433750" y="1808163"/>
            <a:ext cx="8918462" cy="9683037"/>
            <a:chOff x="-515073" y="2466975"/>
            <a:chExt cx="27159008" cy="29487334"/>
          </a:xfrm>
        </p:grpSpPr>
        <p:sp>
          <p:nvSpPr>
            <p:cNvPr id="14" name="Freeform 5">
              <a:extLst>
                <a:ext uri="{FF2B5EF4-FFF2-40B4-BE49-F238E27FC236}">
                  <a16:creationId xmlns:a16="http://schemas.microsoft.com/office/drawing/2014/main" id="{E30610C8-FA72-42A9-8193-3BA1AB14C20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23711" y="7742596"/>
              <a:ext cx="24220224" cy="24211713"/>
            </a:xfrm>
            <a:custGeom>
              <a:avLst/>
              <a:gdLst>
                <a:gd name="T0" fmla="*/ 2672 w 2740"/>
                <a:gd name="T1" fmla="*/ 0 h 2739"/>
                <a:gd name="T2" fmla="*/ 1779 w 2740"/>
                <a:gd name="T3" fmla="*/ 0 h 2739"/>
                <a:gd name="T4" fmla="*/ 1731 w 2740"/>
                <a:gd name="T5" fmla="*/ 19 h 2739"/>
                <a:gd name="T6" fmla="*/ 0 w 2740"/>
                <a:gd name="T7" fmla="*/ 1750 h 2739"/>
                <a:gd name="T8" fmla="*/ 990 w 2740"/>
                <a:gd name="T9" fmla="*/ 2739 h 2739"/>
                <a:gd name="T10" fmla="*/ 1563 w 2740"/>
                <a:gd name="T11" fmla="*/ 2164 h 2739"/>
                <a:gd name="T12" fmla="*/ 1565 w 2740"/>
                <a:gd name="T13" fmla="*/ 2166 h 2739"/>
                <a:gd name="T14" fmla="*/ 2720 w 2740"/>
                <a:gd name="T15" fmla="*/ 1008 h 2739"/>
                <a:gd name="T16" fmla="*/ 2740 w 2740"/>
                <a:gd name="T17" fmla="*/ 960 h 2739"/>
                <a:gd name="T18" fmla="*/ 2740 w 2740"/>
                <a:gd name="T19" fmla="*/ 68 h 2739"/>
                <a:gd name="T20" fmla="*/ 2672 w 2740"/>
                <a:gd name="T21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0" h="2739">
                  <a:moveTo>
                    <a:pt x="2672" y="0"/>
                  </a:moveTo>
                  <a:cubicBezTo>
                    <a:pt x="1779" y="0"/>
                    <a:pt x="1779" y="0"/>
                    <a:pt x="1779" y="0"/>
                  </a:cubicBezTo>
                  <a:cubicBezTo>
                    <a:pt x="1761" y="0"/>
                    <a:pt x="1744" y="7"/>
                    <a:pt x="1731" y="19"/>
                  </a:cubicBezTo>
                  <a:cubicBezTo>
                    <a:pt x="0" y="1750"/>
                    <a:pt x="0" y="1750"/>
                    <a:pt x="0" y="1750"/>
                  </a:cubicBezTo>
                  <a:cubicBezTo>
                    <a:pt x="990" y="2739"/>
                    <a:pt x="990" y="2739"/>
                    <a:pt x="990" y="2739"/>
                  </a:cubicBezTo>
                  <a:cubicBezTo>
                    <a:pt x="1563" y="2164"/>
                    <a:pt x="1563" y="2164"/>
                    <a:pt x="1563" y="2164"/>
                  </a:cubicBezTo>
                  <a:cubicBezTo>
                    <a:pt x="1565" y="2166"/>
                    <a:pt x="1565" y="2166"/>
                    <a:pt x="1565" y="2166"/>
                  </a:cubicBezTo>
                  <a:cubicBezTo>
                    <a:pt x="2720" y="1008"/>
                    <a:pt x="2720" y="1008"/>
                    <a:pt x="2720" y="1008"/>
                  </a:cubicBezTo>
                  <a:cubicBezTo>
                    <a:pt x="2733" y="995"/>
                    <a:pt x="2740" y="978"/>
                    <a:pt x="2740" y="960"/>
                  </a:cubicBezTo>
                  <a:cubicBezTo>
                    <a:pt x="2740" y="68"/>
                    <a:pt x="2740" y="68"/>
                    <a:pt x="2740" y="68"/>
                  </a:cubicBezTo>
                  <a:cubicBezTo>
                    <a:pt x="2740" y="30"/>
                    <a:pt x="2710" y="0"/>
                    <a:pt x="2672" y="0"/>
                  </a:cubicBezTo>
                </a:path>
              </a:pathLst>
            </a:custGeom>
            <a:solidFill>
              <a:schemeClr val="bg1">
                <a:alpha val="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71213DD8-3DFC-4A14-8F5A-B98A8AE28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15073" y="2466975"/>
              <a:ext cx="24220224" cy="24211713"/>
            </a:xfrm>
            <a:custGeom>
              <a:avLst/>
              <a:gdLst>
                <a:gd name="T0" fmla="*/ 2672 w 2740"/>
                <a:gd name="T1" fmla="*/ 0 h 2739"/>
                <a:gd name="T2" fmla="*/ 1779 w 2740"/>
                <a:gd name="T3" fmla="*/ 0 h 2739"/>
                <a:gd name="T4" fmla="*/ 1731 w 2740"/>
                <a:gd name="T5" fmla="*/ 19 h 2739"/>
                <a:gd name="T6" fmla="*/ 0 w 2740"/>
                <a:gd name="T7" fmla="*/ 1750 h 2739"/>
                <a:gd name="T8" fmla="*/ 990 w 2740"/>
                <a:gd name="T9" fmla="*/ 2739 h 2739"/>
                <a:gd name="T10" fmla="*/ 1563 w 2740"/>
                <a:gd name="T11" fmla="*/ 2164 h 2739"/>
                <a:gd name="T12" fmla="*/ 1565 w 2740"/>
                <a:gd name="T13" fmla="*/ 2166 h 2739"/>
                <a:gd name="T14" fmla="*/ 2720 w 2740"/>
                <a:gd name="T15" fmla="*/ 1008 h 2739"/>
                <a:gd name="T16" fmla="*/ 2740 w 2740"/>
                <a:gd name="T17" fmla="*/ 960 h 2739"/>
                <a:gd name="T18" fmla="*/ 2740 w 2740"/>
                <a:gd name="T19" fmla="*/ 68 h 2739"/>
                <a:gd name="T20" fmla="*/ 2672 w 2740"/>
                <a:gd name="T21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0" h="2739">
                  <a:moveTo>
                    <a:pt x="2672" y="0"/>
                  </a:moveTo>
                  <a:cubicBezTo>
                    <a:pt x="1779" y="0"/>
                    <a:pt x="1779" y="0"/>
                    <a:pt x="1779" y="0"/>
                  </a:cubicBezTo>
                  <a:cubicBezTo>
                    <a:pt x="1761" y="0"/>
                    <a:pt x="1744" y="7"/>
                    <a:pt x="1731" y="19"/>
                  </a:cubicBezTo>
                  <a:cubicBezTo>
                    <a:pt x="0" y="1750"/>
                    <a:pt x="0" y="1750"/>
                    <a:pt x="0" y="1750"/>
                  </a:cubicBezTo>
                  <a:cubicBezTo>
                    <a:pt x="990" y="2739"/>
                    <a:pt x="990" y="2739"/>
                    <a:pt x="990" y="2739"/>
                  </a:cubicBezTo>
                  <a:cubicBezTo>
                    <a:pt x="1563" y="2164"/>
                    <a:pt x="1563" y="2164"/>
                    <a:pt x="1563" y="2164"/>
                  </a:cubicBezTo>
                  <a:cubicBezTo>
                    <a:pt x="1565" y="2166"/>
                    <a:pt x="1565" y="2166"/>
                    <a:pt x="1565" y="2166"/>
                  </a:cubicBezTo>
                  <a:cubicBezTo>
                    <a:pt x="2720" y="1008"/>
                    <a:pt x="2720" y="1008"/>
                    <a:pt x="2720" y="1008"/>
                  </a:cubicBezTo>
                  <a:cubicBezTo>
                    <a:pt x="2733" y="995"/>
                    <a:pt x="2740" y="978"/>
                    <a:pt x="2740" y="960"/>
                  </a:cubicBezTo>
                  <a:cubicBezTo>
                    <a:pt x="2740" y="68"/>
                    <a:pt x="2740" y="68"/>
                    <a:pt x="2740" y="68"/>
                  </a:cubicBezTo>
                  <a:cubicBezTo>
                    <a:pt x="2740" y="30"/>
                    <a:pt x="2710" y="0"/>
                    <a:pt x="2672" y="0"/>
                  </a:cubicBezTo>
                </a:path>
              </a:pathLst>
            </a:custGeom>
            <a:solidFill>
              <a:srgbClr val="2DD573">
                <a:alpha val="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62CAB38C-5F38-4824-BA5B-9B6A2BB378C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lIns="0" anchor="t"/>
          <a:lstStyle>
            <a:lvl1pPr>
              <a:defRPr sz="3200">
                <a:solidFill>
                  <a:schemeClr val="bg2"/>
                </a:solidFill>
              </a:defRPr>
            </a:lvl1pPr>
          </a:lstStyle>
          <a:p>
            <a:r>
              <a:rPr lang="en-US"/>
              <a:t>Text slide</a:t>
            </a:r>
            <a:endParaRPr lang="en-GB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2"/>
          </p:nvPr>
        </p:nvSpPr>
        <p:spPr>
          <a:xfrm>
            <a:off x="839788" y="1820863"/>
            <a:ext cx="3348752" cy="4248150"/>
          </a:xfrm>
        </p:spPr>
        <p:txBody>
          <a:bodyPr lIns="0"/>
          <a:lstStyle>
            <a:lvl1pPr>
              <a:defRPr sz="1600">
                <a:solidFill>
                  <a:schemeClr val="bg2"/>
                </a:solidFill>
              </a:defRPr>
            </a:lvl1pPr>
            <a:lvl2pPr>
              <a:defRPr sz="1400">
                <a:solidFill>
                  <a:schemeClr val="bg2"/>
                </a:solidFill>
              </a:defRPr>
            </a:lvl2pPr>
            <a:lvl3pPr>
              <a:defRPr sz="1400">
                <a:solidFill>
                  <a:schemeClr val="bg2"/>
                </a:solidFill>
              </a:defRPr>
            </a:lvl3pPr>
            <a:lvl4pPr>
              <a:defRPr sz="1400">
                <a:solidFill>
                  <a:schemeClr val="bg2"/>
                </a:solidFill>
              </a:defRPr>
            </a:lvl4pPr>
            <a:lvl5pPr>
              <a:defRPr sz="1400">
                <a:solidFill>
                  <a:schemeClr val="bg2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71F97AD0-4F27-4B3E-8A9B-CA67C3D2921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421624" y="1820863"/>
            <a:ext cx="3348752" cy="4248150"/>
          </a:xfrm>
        </p:spPr>
        <p:txBody>
          <a:bodyPr lIns="0"/>
          <a:lstStyle>
            <a:lvl1pPr>
              <a:defRPr sz="1600">
                <a:solidFill>
                  <a:schemeClr val="bg2"/>
                </a:solidFill>
              </a:defRPr>
            </a:lvl1pPr>
            <a:lvl2pPr>
              <a:defRPr sz="1400">
                <a:solidFill>
                  <a:schemeClr val="bg2"/>
                </a:solidFill>
              </a:defRPr>
            </a:lvl2pPr>
            <a:lvl3pPr>
              <a:defRPr sz="1400">
                <a:solidFill>
                  <a:schemeClr val="bg2"/>
                </a:solidFill>
              </a:defRPr>
            </a:lvl3pPr>
            <a:lvl4pPr>
              <a:defRPr sz="1400">
                <a:solidFill>
                  <a:schemeClr val="bg2"/>
                </a:solidFill>
              </a:defRPr>
            </a:lvl4pPr>
            <a:lvl5pPr>
              <a:defRPr sz="1400">
                <a:solidFill>
                  <a:schemeClr val="bg2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2" name="Text Placeholder 5">
            <a:extLst>
              <a:ext uri="{FF2B5EF4-FFF2-40B4-BE49-F238E27FC236}">
                <a16:creationId xmlns:a16="http://schemas.microsoft.com/office/drawing/2014/main" id="{6489405C-00BC-405B-9B33-0AAE8D58226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003461" y="1825779"/>
            <a:ext cx="3348752" cy="4248150"/>
          </a:xfrm>
        </p:spPr>
        <p:txBody>
          <a:bodyPr lIns="0"/>
          <a:lstStyle>
            <a:lvl1pPr>
              <a:defRPr sz="1600">
                <a:solidFill>
                  <a:schemeClr val="bg2"/>
                </a:solidFill>
              </a:defRPr>
            </a:lvl1pPr>
            <a:lvl2pPr>
              <a:defRPr sz="1400">
                <a:solidFill>
                  <a:schemeClr val="bg2"/>
                </a:solidFill>
              </a:defRPr>
            </a:lvl2pPr>
            <a:lvl3pPr>
              <a:defRPr sz="1400">
                <a:solidFill>
                  <a:schemeClr val="bg2"/>
                </a:solidFill>
              </a:defRPr>
            </a:lvl3pPr>
            <a:lvl4pPr>
              <a:defRPr sz="1400">
                <a:solidFill>
                  <a:schemeClr val="bg2"/>
                </a:solidFill>
              </a:defRPr>
            </a:lvl4pPr>
            <a:lvl5pPr>
              <a:defRPr sz="1400">
                <a:solidFill>
                  <a:schemeClr val="bg2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7" name="object 20">
            <a:extLst>
              <a:ext uri="{FF2B5EF4-FFF2-40B4-BE49-F238E27FC236}">
                <a16:creationId xmlns:a16="http://schemas.microsoft.com/office/drawing/2014/main" id="{EA125DBF-AD61-4C30-AA88-2D6F2E0733EC}"/>
              </a:ext>
            </a:extLst>
          </p:cNvPr>
          <p:cNvSpPr/>
          <p:nvPr userDrawn="1"/>
        </p:nvSpPr>
        <p:spPr>
          <a:xfrm>
            <a:off x="-5720867" y="1399555"/>
            <a:ext cx="682459" cy="356984"/>
          </a:xfrm>
          <a:prstGeom prst="rect">
            <a:avLst/>
          </a:pr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21">
            <a:extLst>
              <a:ext uri="{FF2B5EF4-FFF2-40B4-BE49-F238E27FC236}">
                <a16:creationId xmlns:a16="http://schemas.microsoft.com/office/drawing/2014/main" id="{08AA955B-1D2C-4D65-A00C-4452D0FB09E7}"/>
              </a:ext>
            </a:extLst>
          </p:cNvPr>
          <p:cNvSpPr/>
          <p:nvPr userDrawn="1"/>
        </p:nvSpPr>
        <p:spPr>
          <a:xfrm>
            <a:off x="-4992141" y="1399555"/>
            <a:ext cx="682459" cy="356984"/>
          </a:xfrm>
          <a:prstGeom prst="rect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22">
            <a:extLst>
              <a:ext uri="{FF2B5EF4-FFF2-40B4-BE49-F238E27FC236}">
                <a16:creationId xmlns:a16="http://schemas.microsoft.com/office/drawing/2014/main" id="{A8F8C58C-F92F-4857-AC49-AE8D01ABDD78}"/>
              </a:ext>
            </a:extLst>
          </p:cNvPr>
          <p:cNvSpPr/>
          <p:nvPr userDrawn="1"/>
        </p:nvSpPr>
        <p:spPr>
          <a:xfrm>
            <a:off x="-4263402" y="1399555"/>
            <a:ext cx="682459" cy="356984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3">
            <a:extLst>
              <a:ext uri="{FF2B5EF4-FFF2-40B4-BE49-F238E27FC236}">
                <a16:creationId xmlns:a16="http://schemas.microsoft.com/office/drawing/2014/main" id="{62BB594B-C694-4F45-9629-1F39A92803B3}"/>
              </a:ext>
            </a:extLst>
          </p:cNvPr>
          <p:cNvSpPr/>
          <p:nvPr userDrawn="1"/>
        </p:nvSpPr>
        <p:spPr>
          <a:xfrm>
            <a:off x="-5720867" y="1827621"/>
            <a:ext cx="682459" cy="356984"/>
          </a:xfrm>
          <a:prstGeom prst="rect">
            <a:avLst/>
          </a:pr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4">
            <a:extLst>
              <a:ext uri="{FF2B5EF4-FFF2-40B4-BE49-F238E27FC236}">
                <a16:creationId xmlns:a16="http://schemas.microsoft.com/office/drawing/2014/main" id="{8AD3FCA2-9F18-4EE1-87DF-5030BBB46A4C}"/>
              </a:ext>
            </a:extLst>
          </p:cNvPr>
          <p:cNvSpPr/>
          <p:nvPr userDrawn="1"/>
        </p:nvSpPr>
        <p:spPr>
          <a:xfrm>
            <a:off x="-4992141" y="1827621"/>
            <a:ext cx="682459" cy="356984"/>
          </a:xfrm>
          <a:prstGeom prst="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5">
            <a:extLst>
              <a:ext uri="{FF2B5EF4-FFF2-40B4-BE49-F238E27FC236}">
                <a16:creationId xmlns:a16="http://schemas.microsoft.com/office/drawing/2014/main" id="{CE4EA839-4BC4-4C02-99AA-2845CCD9FC42}"/>
              </a:ext>
            </a:extLst>
          </p:cNvPr>
          <p:cNvSpPr/>
          <p:nvPr userDrawn="1"/>
        </p:nvSpPr>
        <p:spPr>
          <a:xfrm>
            <a:off x="-4263402" y="1827621"/>
            <a:ext cx="682459" cy="356984"/>
          </a:xfrm>
          <a:prstGeom prst="rect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23" name="object 79">
            <a:extLst>
              <a:ext uri="{FF2B5EF4-FFF2-40B4-BE49-F238E27FC236}">
                <a16:creationId xmlns:a16="http://schemas.microsoft.com/office/drawing/2014/main" id="{0DBA3183-74D3-4617-9795-B03374B972A4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076701704"/>
              </p:ext>
            </p:extLst>
          </p:nvPr>
        </p:nvGraphicFramePr>
        <p:xfrm>
          <a:off x="-5734367" y="137429"/>
          <a:ext cx="5042533" cy="95811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270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035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992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4F213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333F48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1C254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12404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59E2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DA572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93163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45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52375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5B677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32466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05636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D32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932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EE75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7C6EB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CAD0D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21B0E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2DD57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DC20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83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E98D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24" name="Rectangle 23">
            <a:extLst>
              <a:ext uri="{FF2B5EF4-FFF2-40B4-BE49-F238E27FC236}">
                <a16:creationId xmlns:a16="http://schemas.microsoft.com/office/drawing/2014/main" id="{04B3F951-3BF8-4933-983D-C9C4369B724E}"/>
              </a:ext>
            </a:extLst>
          </p:cNvPr>
          <p:cNvSpPr/>
          <p:nvPr userDrawn="1"/>
        </p:nvSpPr>
        <p:spPr>
          <a:xfrm>
            <a:off x="0" y="6348951"/>
            <a:ext cx="12192000" cy="514350"/>
          </a:xfrm>
          <a:prstGeom prst="rect">
            <a:avLst/>
          </a:prstGeom>
          <a:gradFill>
            <a:gsLst>
              <a:gs pos="0">
                <a:srgbClr val="124042">
                  <a:alpha val="0"/>
                </a:srgbClr>
              </a:gs>
              <a:gs pos="100000">
                <a:srgbClr val="12404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610" tIns="54610" rIns="54610" bIns="54610" rtlCol="0" anchor="ctr"/>
          <a:lstStyle/>
          <a:p>
            <a:pPr algn="ctr"/>
            <a:endParaRPr lang="en-GB" sz="900">
              <a:solidFill>
                <a:schemeClr val="bg1"/>
              </a:solidFill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70808521-3DC5-4A97-BC3D-0C66C42E1AD9}"/>
              </a:ext>
            </a:extLst>
          </p:cNvPr>
          <p:cNvSpPr/>
          <p:nvPr userDrawn="1"/>
        </p:nvSpPr>
        <p:spPr>
          <a:xfrm>
            <a:off x="3000" y="6215139"/>
            <a:ext cx="12186000" cy="144000"/>
          </a:xfrm>
          <a:prstGeom prst="rect">
            <a:avLst/>
          </a:prstGeom>
          <a:solidFill>
            <a:srgbClr val="2DD5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18342D07-9EEE-45C1-97B9-A317ACA9EF93}"/>
              </a:ext>
            </a:extLst>
          </p:cNvPr>
          <p:cNvSpPr txBox="1"/>
          <p:nvPr userDrawn="1"/>
        </p:nvSpPr>
        <p:spPr>
          <a:xfrm>
            <a:off x="0" y="0"/>
            <a:ext cx="121920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OFFICIAL</a:t>
            </a:r>
          </a:p>
        </p:txBody>
      </p:sp>
    </p:spTree>
    <p:extLst>
      <p:ext uri="{BB962C8B-B14F-4D97-AF65-F5344CB8AC3E}">
        <p14:creationId xmlns:p14="http://schemas.microsoft.com/office/powerpoint/2010/main" val="1580854052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F325193B-024F-4582-91F7-58DF343E556D}"/>
              </a:ext>
            </a:extLst>
          </p:cNvPr>
          <p:cNvSpPr/>
          <p:nvPr userDrawn="1"/>
        </p:nvSpPr>
        <p:spPr>
          <a:xfrm rot="4627839">
            <a:off x="3154850" y="2499000"/>
            <a:ext cx="7017334" cy="6721509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rgbClr val="2DD573">
              <a:alpha val="9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1F7C6CB7-510D-444F-A85C-5D02476F9BED}"/>
              </a:ext>
            </a:extLst>
          </p:cNvPr>
          <p:cNvSpPr/>
          <p:nvPr userDrawn="1"/>
        </p:nvSpPr>
        <p:spPr>
          <a:xfrm rot="4627839">
            <a:off x="-5308869" y="-3785084"/>
            <a:ext cx="13559074" cy="12987473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chemeClr val="bg2">
              <a:alpha val="3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C513DA4A-EA85-46A7-8134-804C5B75FBAF}"/>
              </a:ext>
            </a:extLst>
          </p:cNvPr>
          <p:cNvGrpSpPr/>
          <p:nvPr userDrawn="1"/>
        </p:nvGrpSpPr>
        <p:grpSpPr>
          <a:xfrm>
            <a:off x="2433750" y="1808163"/>
            <a:ext cx="8918462" cy="9683037"/>
            <a:chOff x="-515073" y="2466975"/>
            <a:chExt cx="27159008" cy="29487334"/>
          </a:xfrm>
        </p:grpSpPr>
        <p:sp>
          <p:nvSpPr>
            <p:cNvPr id="36" name="Freeform 5">
              <a:extLst>
                <a:ext uri="{FF2B5EF4-FFF2-40B4-BE49-F238E27FC236}">
                  <a16:creationId xmlns:a16="http://schemas.microsoft.com/office/drawing/2014/main" id="{5350B999-0B94-418E-9D25-EC04BB1F3FD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23711" y="7742596"/>
              <a:ext cx="24220224" cy="24211713"/>
            </a:xfrm>
            <a:custGeom>
              <a:avLst/>
              <a:gdLst>
                <a:gd name="T0" fmla="*/ 2672 w 2740"/>
                <a:gd name="T1" fmla="*/ 0 h 2739"/>
                <a:gd name="T2" fmla="*/ 1779 w 2740"/>
                <a:gd name="T3" fmla="*/ 0 h 2739"/>
                <a:gd name="T4" fmla="*/ 1731 w 2740"/>
                <a:gd name="T5" fmla="*/ 19 h 2739"/>
                <a:gd name="T6" fmla="*/ 0 w 2740"/>
                <a:gd name="T7" fmla="*/ 1750 h 2739"/>
                <a:gd name="T8" fmla="*/ 990 w 2740"/>
                <a:gd name="T9" fmla="*/ 2739 h 2739"/>
                <a:gd name="T10" fmla="*/ 1563 w 2740"/>
                <a:gd name="T11" fmla="*/ 2164 h 2739"/>
                <a:gd name="T12" fmla="*/ 1565 w 2740"/>
                <a:gd name="T13" fmla="*/ 2166 h 2739"/>
                <a:gd name="T14" fmla="*/ 2720 w 2740"/>
                <a:gd name="T15" fmla="*/ 1008 h 2739"/>
                <a:gd name="T16" fmla="*/ 2740 w 2740"/>
                <a:gd name="T17" fmla="*/ 960 h 2739"/>
                <a:gd name="T18" fmla="*/ 2740 w 2740"/>
                <a:gd name="T19" fmla="*/ 68 h 2739"/>
                <a:gd name="T20" fmla="*/ 2672 w 2740"/>
                <a:gd name="T21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0" h="2739">
                  <a:moveTo>
                    <a:pt x="2672" y="0"/>
                  </a:moveTo>
                  <a:cubicBezTo>
                    <a:pt x="1779" y="0"/>
                    <a:pt x="1779" y="0"/>
                    <a:pt x="1779" y="0"/>
                  </a:cubicBezTo>
                  <a:cubicBezTo>
                    <a:pt x="1761" y="0"/>
                    <a:pt x="1744" y="7"/>
                    <a:pt x="1731" y="19"/>
                  </a:cubicBezTo>
                  <a:cubicBezTo>
                    <a:pt x="0" y="1750"/>
                    <a:pt x="0" y="1750"/>
                    <a:pt x="0" y="1750"/>
                  </a:cubicBezTo>
                  <a:cubicBezTo>
                    <a:pt x="990" y="2739"/>
                    <a:pt x="990" y="2739"/>
                    <a:pt x="990" y="2739"/>
                  </a:cubicBezTo>
                  <a:cubicBezTo>
                    <a:pt x="1563" y="2164"/>
                    <a:pt x="1563" y="2164"/>
                    <a:pt x="1563" y="2164"/>
                  </a:cubicBezTo>
                  <a:cubicBezTo>
                    <a:pt x="1565" y="2166"/>
                    <a:pt x="1565" y="2166"/>
                    <a:pt x="1565" y="2166"/>
                  </a:cubicBezTo>
                  <a:cubicBezTo>
                    <a:pt x="2720" y="1008"/>
                    <a:pt x="2720" y="1008"/>
                    <a:pt x="2720" y="1008"/>
                  </a:cubicBezTo>
                  <a:cubicBezTo>
                    <a:pt x="2733" y="995"/>
                    <a:pt x="2740" y="978"/>
                    <a:pt x="2740" y="960"/>
                  </a:cubicBezTo>
                  <a:cubicBezTo>
                    <a:pt x="2740" y="68"/>
                    <a:pt x="2740" y="68"/>
                    <a:pt x="2740" y="68"/>
                  </a:cubicBezTo>
                  <a:cubicBezTo>
                    <a:pt x="2740" y="30"/>
                    <a:pt x="2710" y="0"/>
                    <a:pt x="2672" y="0"/>
                  </a:cubicBezTo>
                </a:path>
              </a:pathLst>
            </a:custGeom>
            <a:solidFill>
              <a:schemeClr val="bg1">
                <a:alpha val="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" name="Freeform 5">
              <a:extLst>
                <a:ext uri="{FF2B5EF4-FFF2-40B4-BE49-F238E27FC236}">
                  <a16:creationId xmlns:a16="http://schemas.microsoft.com/office/drawing/2014/main" id="{26A0EF23-EE06-49FB-9CE0-501495C068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15073" y="2466975"/>
              <a:ext cx="24220224" cy="24211713"/>
            </a:xfrm>
            <a:custGeom>
              <a:avLst/>
              <a:gdLst>
                <a:gd name="T0" fmla="*/ 2672 w 2740"/>
                <a:gd name="T1" fmla="*/ 0 h 2739"/>
                <a:gd name="T2" fmla="*/ 1779 w 2740"/>
                <a:gd name="T3" fmla="*/ 0 h 2739"/>
                <a:gd name="T4" fmla="*/ 1731 w 2740"/>
                <a:gd name="T5" fmla="*/ 19 h 2739"/>
                <a:gd name="T6" fmla="*/ 0 w 2740"/>
                <a:gd name="T7" fmla="*/ 1750 h 2739"/>
                <a:gd name="T8" fmla="*/ 990 w 2740"/>
                <a:gd name="T9" fmla="*/ 2739 h 2739"/>
                <a:gd name="T10" fmla="*/ 1563 w 2740"/>
                <a:gd name="T11" fmla="*/ 2164 h 2739"/>
                <a:gd name="T12" fmla="*/ 1565 w 2740"/>
                <a:gd name="T13" fmla="*/ 2166 h 2739"/>
                <a:gd name="T14" fmla="*/ 2720 w 2740"/>
                <a:gd name="T15" fmla="*/ 1008 h 2739"/>
                <a:gd name="T16" fmla="*/ 2740 w 2740"/>
                <a:gd name="T17" fmla="*/ 960 h 2739"/>
                <a:gd name="T18" fmla="*/ 2740 w 2740"/>
                <a:gd name="T19" fmla="*/ 68 h 2739"/>
                <a:gd name="T20" fmla="*/ 2672 w 2740"/>
                <a:gd name="T21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0" h="2739">
                  <a:moveTo>
                    <a:pt x="2672" y="0"/>
                  </a:moveTo>
                  <a:cubicBezTo>
                    <a:pt x="1779" y="0"/>
                    <a:pt x="1779" y="0"/>
                    <a:pt x="1779" y="0"/>
                  </a:cubicBezTo>
                  <a:cubicBezTo>
                    <a:pt x="1761" y="0"/>
                    <a:pt x="1744" y="7"/>
                    <a:pt x="1731" y="19"/>
                  </a:cubicBezTo>
                  <a:cubicBezTo>
                    <a:pt x="0" y="1750"/>
                    <a:pt x="0" y="1750"/>
                    <a:pt x="0" y="1750"/>
                  </a:cubicBezTo>
                  <a:cubicBezTo>
                    <a:pt x="990" y="2739"/>
                    <a:pt x="990" y="2739"/>
                    <a:pt x="990" y="2739"/>
                  </a:cubicBezTo>
                  <a:cubicBezTo>
                    <a:pt x="1563" y="2164"/>
                    <a:pt x="1563" y="2164"/>
                    <a:pt x="1563" y="2164"/>
                  </a:cubicBezTo>
                  <a:cubicBezTo>
                    <a:pt x="1565" y="2166"/>
                    <a:pt x="1565" y="2166"/>
                    <a:pt x="1565" y="2166"/>
                  </a:cubicBezTo>
                  <a:cubicBezTo>
                    <a:pt x="2720" y="1008"/>
                    <a:pt x="2720" y="1008"/>
                    <a:pt x="2720" y="1008"/>
                  </a:cubicBezTo>
                  <a:cubicBezTo>
                    <a:pt x="2733" y="995"/>
                    <a:pt x="2740" y="978"/>
                    <a:pt x="2740" y="960"/>
                  </a:cubicBezTo>
                  <a:cubicBezTo>
                    <a:pt x="2740" y="68"/>
                    <a:pt x="2740" y="68"/>
                    <a:pt x="2740" y="68"/>
                  </a:cubicBezTo>
                  <a:cubicBezTo>
                    <a:pt x="2740" y="30"/>
                    <a:pt x="2710" y="0"/>
                    <a:pt x="2672" y="0"/>
                  </a:cubicBezTo>
                </a:path>
              </a:pathLst>
            </a:custGeom>
            <a:solidFill>
              <a:srgbClr val="2DD573">
                <a:alpha val="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38" name="Rectangle 37">
            <a:extLst>
              <a:ext uri="{FF2B5EF4-FFF2-40B4-BE49-F238E27FC236}">
                <a16:creationId xmlns:a16="http://schemas.microsoft.com/office/drawing/2014/main" id="{EA61D153-C048-4BB7-A9A9-2277DA97D367}"/>
              </a:ext>
            </a:extLst>
          </p:cNvPr>
          <p:cNvSpPr/>
          <p:nvPr userDrawn="1"/>
        </p:nvSpPr>
        <p:spPr>
          <a:xfrm>
            <a:off x="0" y="6348951"/>
            <a:ext cx="12192000" cy="514350"/>
          </a:xfrm>
          <a:prstGeom prst="rect">
            <a:avLst/>
          </a:prstGeom>
          <a:gradFill>
            <a:gsLst>
              <a:gs pos="0">
                <a:srgbClr val="124042">
                  <a:alpha val="0"/>
                </a:srgbClr>
              </a:gs>
              <a:gs pos="100000">
                <a:srgbClr val="12404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610" tIns="54610" rIns="54610" bIns="54610" rtlCol="0" anchor="ctr"/>
          <a:lstStyle/>
          <a:p>
            <a:pPr algn="ctr"/>
            <a:endParaRPr lang="en-GB" sz="900">
              <a:solidFill>
                <a:schemeClr val="bg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2CAB38C-5F38-4824-BA5B-9B6A2BB378C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lIns="0" anchor="t"/>
          <a:lstStyle>
            <a:lvl1pPr>
              <a:defRPr sz="3200">
                <a:solidFill>
                  <a:schemeClr val="bg2"/>
                </a:solidFill>
              </a:defRPr>
            </a:lvl1pPr>
          </a:lstStyle>
          <a:p>
            <a:r>
              <a:rPr lang="en-US"/>
              <a:t>Text slide</a:t>
            </a:r>
            <a:endParaRPr lang="en-GB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2"/>
          </p:nvPr>
        </p:nvSpPr>
        <p:spPr>
          <a:xfrm>
            <a:off x="839789" y="3207922"/>
            <a:ext cx="1599244" cy="2862178"/>
          </a:xfrm>
        </p:spPr>
        <p:txBody>
          <a:bodyPr lIns="0"/>
          <a:lstStyle>
            <a:lvl1pPr>
              <a:defRPr sz="1600">
                <a:solidFill>
                  <a:schemeClr val="bg2"/>
                </a:solidFill>
              </a:defRPr>
            </a:lvl1pPr>
            <a:lvl2pPr>
              <a:defRPr sz="1400">
                <a:solidFill>
                  <a:schemeClr val="bg2"/>
                </a:solidFill>
              </a:defRPr>
            </a:lvl2pPr>
            <a:lvl3pPr>
              <a:defRPr sz="1400">
                <a:solidFill>
                  <a:schemeClr val="bg2"/>
                </a:solidFill>
              </a:defRPr>
            </a:lvl3pPr>
            <a:lvl4pPr>
              <a:defRPr sz="1400">
                <a:solidFill>
                  <a:schemeClr val="bg2"/>
                </a:solidFill>
              </a:defRPr>
            </a:lvl4pPr>
            <a:lvl5pPr>
              <a:defRPr sz="1400">
                <a:solidFill>
                  <a:schemeClr val="bg2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71F97AD0-4F27-4B3E-8A9B-CA67C3D2921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2618824" y="3207922"/>
            <a:ext cx="1599244" cy="2862178"/>
          </a:xfrm>
        </p:spPr>
        <p:txBody>
          <a:bodyPr lIns="0"/>
          <a:lstStyle>
            <a:lvl1pPr>
              <a:defRPr sz="1600">
                <a:solidFill>
                  <a:schemeClr val="bg2"/>
                </a:solidFill>
              </a:defRPr>
            </a:lvl1pPr>
            <a:lvl2pPr>
              <a:defRPr sz="1400">
                <a:solidFill>
                  <a:schemeClr val="bg2"/>
                </a:solidFill>
              </a:defRPr>
            </a:lvl2pPr>
            <a:lvl3pPr>
              <a:defRPr sz="1400">
                <a:solidFill>
                  <a:schemeClr val="bg2"/>
                </a:solidFill>
              </a:defRPr>
            </a:lvl3pPr>
            <a:lvl4pPr>
              <a:defRPr sz="1400">
                <a:solidFill>
                  <a:schemeClr val="bg2"/>
                </a:solidFill>
              </a:defRPr>
            </a:lvl4pPr>
            <a:lvl5pPr>
              <a:defRPr sz="1400">
                <a:solidFill>
                  <a:schemeClr val="bg2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2" name="Text Placeholder 5">
            <a:extLst>
              <a:ext uri="{FF2B5EF4-FFF2-40B4-BE49-F238E27FC236}">
                <a16:creationId xmlns:a16="http://schemas.microsoft.com/office/drawing/2014/main" id="{6489405C-00BC-405B-9B33-0AAE8D58226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397859" y="3207922"/>
            <a:ext cx="1599244" cy="2862178"/>
          </a:xfrm>
        </p:spPr>
        <p:txBody>
          <a:bodyPr lIns="0"/>
          <a:lstStyle>
            <a:lvl1pPr>
              <a:defRPr sz="1600">
                <a:solidFill>
                  <a:schemeClr val="bg2"/>
                </a:solidFill>
              </a:defRPr>
            </a:lvl1pPr>
            <a:lvl2pPr>
              <a:defRPr sz="1400">
                <a:solidFill>
                  <a:schemeClr val="bg2"/>
                </a:solidFill>
              </a:defRPr>
            </a:lvl2pPr>
            <a:lvl3pPr>
              <a:defRPr sz="1400">
                <a:solidFill>
                  <a:schemeClr val="bg2"/>
                </a:solidFill>
              </a:defRPr>
            </a:lvl3pPr>
            <a:lvl4pPr>
              <a:defRPr sz="1400">
                <a:solidFill>
                  <a:schemeClr val="bg2"/>
                </a:solidFill>
              </a:defRPr>
            </a:lvl4pPr>
            <a:lvl5pPr>
              <a:defRPr sz="1400">
                <a:solidFill>
                  <a:schemeClr val="bg2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7" name="object 20">
            <a:extLst>
              <a:ext uri="{FF2B5EF4-FFF2-40B4-BE49-F238E27FC236}">
                <a16:creationId xmlns:a16="http://schemas.microsoft.com/office/drawing/2014/main" id="{EA125DBF-AD61-4C30-AA88-2D6F2E0733EC}"/>
              </a:ext>
            </a:extLst>
          </p:cNvPr>
          <p:cNvSpPr/>
          <p:nvPr userDrawn="1"/>
        </p:nvSpPr>
        <p:spPr>
          <a:xfrm>
            <a:off x="-5720867" y="1399555"/>
            <a:ext cx="682459" cy="356984"/>
          </a:xfrm>
          <a:prstGeom prst="rect">
            <a:avLst/>
          </a:pr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21">
            <a:extLst>
              <a:ext uri="{FF2B5EF4-FFF2-40B4-BE49-F238E27FC236}">
                <a16:creationId xmlns:a16="http://schemas.microsoft.com/office/drawing/2014/main" id="{08AA955B-1D2C-4D65-A00C-4452D0FB09E7}"/>
              </a:ext>
            </a:extLst>
          </p:cNvPr>
          <p:cNvSpPr/>
          <p:nvPr userDrawn="1"/>
        </p:nvSpPr>
        <p:spPr>
          <a:xfrm>
            <a:off x="-4992141" y="1399555"/>
            <a:ext cx="682459" cy="356984"/>
          </a:xfrm>
          <a:prstGeom prst="rect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22">
            <a:extLst>
              <a:ext uri="{FF2B5EF4-FFF2-40B4-BE49-F238E27FC236}">
                <a16:creationId xmlns:a16="http://schemas.microsoft.com/office/drawing/2014/main" id="{A8F8C58C-F92F-4857-AC49-AE8D01ABDD78}"/>
              </a:ext>
            </a:extLst>
          </p:cNvPr>
          <p:cNvSpPr/>
          <p:nvPr userDrawn="1"/>
        </p:nvSpPr>
        <p:spPr>
          <a:xfrm>
            <a:off x="-4263402" y="1399555"/>
            <a:ext cx="682459" cy="356984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3">
            <a:extLst>
              <a:ext uri="{FF2B5EF4-FFF2-40B4-BE49-F238E27FC236}">
                <a16:creationId xmlns:a16="http://schemas.microsoft.com/office/drawing/2014/main" id="{62BB594B-C694-4F45-9629-1F39A92803B3}"/>
              </a:ext>
            </a:extLst>
          </p:cNvPr>
          <p:cNvSpPr/>
          <p:nvPr userDrawn="1"/>
        </p:nvSpPr>
        <p:spPr>
          <a:xfrm>
            <a:off x="-5720867" y="1827621"/>
            <a:ext cx="682459" cy="356984"/>
          </a:xfrm>
          <a:prstGeom prst="rect">
            <a:avLst/>
          </a:pr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4">
            <a:extLst>
              <a:ext uri="{FF2B5EF4-FFF2-40B4-BE49-F238E27FC236}">
                <a16:creationId xmlns:a16="http://schemas.microsoft.com/office/drawing/2014/main" id="{8AD3FCA2-9F18-4EE1-87DF-5030BBB46A4C}"/>
              </a:ext>
            </a:extLst>
          </p:cNvPr>
          <p:cNvSpPr/>
          <p:nvPr userDrawn="1"/>
        </p:nvSpPr>
        <p:spPr>
          <a:xfrm>
            <a:off x="-4992141" y="1827621"/>
            <a:ext cx="682459" cy="356984"/>
          </a:xfrm>
          <a:prstGeom prst="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5">
            <a:extLst>
              <a:ext uri="{FF2B5EF4-FFF2-40B4-BE49-F238E27FC236}">
                <a16:creationId xmlns:a16="http://schemas.microsoft.com/office/drawing/2014/main" id="{CE4EA839-4BC4-4C02-99AA-2845CCD9FC42}"/>
              </a:ext>
            </a:extLst>
          </p:cNvPr>
          <p:cNvSpPr/>
          <p:nvPr userDrawn="1"/>
        </p:nvSpPr>
        <p:spPr>
          <a:xfrm>
            <a:off x="-4263402" y="1827621"/>
            <a:ext cx="682459" cy="356984"/>
          </a:xfrm>
          <a:prstGeom prst="rect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23" name="object 79">
            <a:extLst>
              <a:ext uri="{FF2B5EF4-FFF2-40B4-BE49-F238E27FC236}">
                <a16:creationId xmlns:a16="http://schemas.microsoft.com/office/drawing/2014/main" id="{0DBA3183-74D3-4617-9795-B03374B972A4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140580942"/>
              </p:ext>
            </p:extLst>
          </p:nvPr>
        </p:nvGraphicFramePr>
        <p:xfrm>
          <a:off x="-5734367" y="137429"/>
          <a:ext cx="5042533" cy="95811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270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035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992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4F213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333F48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1C254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12404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59E2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DA572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93163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45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52375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5B677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32466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05636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D32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932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EE75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7C6EB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CAD0D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21B0E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2DD57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DC20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83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E98D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30" name="Text Placeholder 5">
            <a:extLst>
              <a:ext uri="{FF2B5EF4-FFF2-40B4-BE49-F238E27FC236}">
                <a16:creationId xmlns:a16="http://schemas.microsoft.com/office/drawing/2014/main" id="{99FB3350-B576-43E3-968D-7F4016320F88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176894" y="3207922"/>
            <a:ext cx="1599244" cy="2862178"/>
          </a:xfrm>
        </p:spPr>
        <p:txBody>
          <a:bodyPr lIns="0"/>
          <a:lstStyle>
            <a:lvl1pPr>
              <a:defRPr sz="1600">
                <a:solidFill>
                  <a:schemeClr val="bg2"/>
                </a:solidFill>
              </a:defRPr>
            </a:lvl1pPr>
            <a:lvl2pPr>
              <a:defRPr sz="1400">
                <a:solidFill>
                  <a:schemeClr val="bg2"/>
                </a:solidFill>
              </a:defRPr>
            </a:lvl2pPr>
            <a:lvl3pPr>
              <a:defRPr sz="1400">
                <a:solidFill>
                  <a:schemeClr val="bg2"/>
                </a:solidFill>
              </a:defRPr>
            </a:lvl3pPr>
            <a:lvl4pPr>
              <a:defRPr sz="1400">
                <a:solidFill>
                  <a:schemeClr val="bg2"/>
                </a:solidFill>
              </a:defRPr>
            </a:lvl4pPr>
            <a:lvl5pPr>
              <a:defRPr sz="1400">
                <a:solidFill>
                  <a:schemeClr val="bg2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31" name="Text Placeholder 5">
            <a:extLst>
              <a:ext uri="{FF2B5EF4-FFF2-40B4-BE49-F238E27FC236}">
                <a16:creationId xmlns:a16="http://schemas.microsoft.com/office/drawing/2014/main" id="{10A828B5-E20B-4E2C-8907-77BC2DEC6483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7955929" y="3207922"/>
            <a:ext cx="1599244" cy="2862178"/>
          </a:xfrm>
        </p:spPr>
        <p:txBody>
          <a:bodyPr lIns="0"/>
          <a:lstStyle>
            <a:lvl1pPr>
              <a:defRPr sz="1600">
                <a:solidFill>
                  <a:schemeClr val="bg2"/>
                </a:solidFill>
              </a:defRPr>
            </a:lvl1pPr>
            <a:lvl2pPr>
              <a:defRPr sz="1400">
                <a:solidFill>
                  <a:schemeClr val="bg2"/>
                </a:solidFill>
              </a:defRPr>
            </a:lvl2pPr>
            <a:lvl3pPr>
              <a:defRPr sz="1400">
                <a:solidFill>
                  <a:schemeClr val="bg2"/>
                </a:solidFill>
              </a:defRPr>
            </a:lvl3pPr>
            <a:lvl4pPr>
              <a:defRPr sz="1400">
                <a:solidFill>
                  <a:schemeClr val="bg2"/>
                </a:solidFill>
              </a:defRPr>
            </a:lvl4pPr>
            <a:lvl5pPr>
              <a:defRPr sz="1400">
                <a:solidFill>
                  <a:schemeClr val="bg2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32" name="Text Placeholder 5">
            <a:extLst>
              <a:ext uri="{FF2B5EF4-FFF2-40B4-BE49-F238E27FC236}">
                <a16:creationId xmlns:a16="http://schemas.microsoft.com/office/drawing/2014/main" id="{2505CA5D-6DE2-43A2-8D73-E50571CBE33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9734965" y="3207922"/>
            <a:ext cx="1599244" cy="2862178"/>
          </a:xfrm>
        </p:spPr>
        <p:txBody>
          <a:bodyPr lIns="0"/>
          <a:lstStyle>
            <a:lvl1pPr>
              <a:defRPr sz="1600">
                <a:solidFill>
                  <a:schemeClr val="bg2"/>
                </a:solidFill>
              </a:defRPr>
            </a:lvl1pPr>
            <a:lvl2pPr>
              <a:defRPr sz="1400">
                <a:solidFill>
                  <a:schemeClr val="bg2"/>
                </a:solidFill>
              </a:defRPr>
            </a:lvl2pPr>
            <a:lvl3pPr>
              <a:defRPr sz="1400">
                <a:solidFill>
                  <a:schemeClr val="bg2"/>
                </a:solidFill>
              </a:defRPr>
            </a:lvl3pPr>
            <a:lvl4pPr>
              <a:defRPr sz="1400">
                <a:solidFill>
                  <a:schemeClr val="bg2"/>
                </a:solidFill>
              </a:defRPr>
            </a:lvl4pPr>
            <a:lvl5pPr>
              <a:defRPr sz="1400">
                <a:solidFill>
                  <a:schemeClr val="bg2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E9FC4075-5F03-4596-9195-AD70F82744B7}"/>
              </a:ext>
            </a:extLst>
          </p:cNvPr>
          <p:cNvSpPr/>
          <p:nvPr userDrawn="1"/>
        </p:nvSpPr>
        <p:spPr>
          <a:xfrm>
            <a:off x="13686503" y="-1887794"/>
            <a:ext cx="3274142" cy="2772697"/>
          </a:xfrm>
          <a:prstGeom prst="rect">
            <a:avLst/>
          </a:prstGeom>
          <a:gradFill>
            <a:gsLst>
              <a:gs pos="7000">
                <a:schemeClr val="accent2"/>
              </a:gs>
              <a:gs pos="94690">
                <a:schemeClr val="accent2">
                  <a:lumMod val="50000"/>
                </a:schemeClr>
              </a:gs>
              <a:gs pos="64000">
                <a:schemeClr val="accent2">
                  <a:lumMod val="75000"/>
                </a:schemeClr>
              </a:gs>
            </a:gsLst>
            <a:path path="circle">
              <a:fillToRect l="50000" t="50000" r="50000" b="50000"/>
            </a:path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5C7C3AA8-C332-48ED-9206-E2992D6F7DB0}"/>
              </a:ext>
            </a:extLst>
          </p:cNvPr>
          <p:cNvSpPr/>
          <p:nvPr userDrawn="1"/>
        </p:nvSpPr>
        <p:spPr>
          <a:xfrm>
            <a:off x="3000" y="6215139"/>
            <a:ext cx="12186000" cy="144000"/>
          </a:xfrm>
          <a:prstGeom prst="rect">
            <a:avLst/>
          </a:prstGeom>
          <a:solidFill>
            <a:srgbClr val="2DD5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0206B60F-81F2-46E2-98E7-4DC032DE7545}"/>
              </a:ext>
            </a:extLst>
          </p:cNvPr>
          <p:cNvSpPr txBox="1"/>
          <p:nvPr userDrawn="1"/>
        </p:nvSpPr>
        <p:spPr>
          <a:xfrm>
            <a:off x="0" y="0"/>
            <a:ext cx="121920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OFFICIAL</a:t>
            </a:r>
          </a:p>
        </p:txBody>
      </p:sp>
    </p:spTree>
    <p:extLst>
      <p:ext uri="{BB962C8B-B14F-4D97-AF65-F5344CB8AC3E}">
        <p14:creationId xmlns:p14="http://schemas.microsoft.com/office/powerpoint/2010/main" val="2756402832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21506A5E-1F0C-41AE-A554-2D1D6D3586B2}"/>
              </a:ext>
            </a:extLst>
          </p:cNvPr>
          <p:cNvSpPr/>
          <p:nvPr userDrawn="1"/>
        </p:nvSpPr>
        <p:spPr>
          <a:xfrm rot="4627839">
            <a:off x="3154850" y="2499000"/>
            <a:ext cx="7017334" cy="6721509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rgbClr val="2DD573">
              <a:alpha val="9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070866B7-CD80-4B34-BE90-40493FBF130B}"/>
              </a:ext>
            </a:extLst>
          </p:cNvPr>
          <p:cNvSpPr/>
          <p:nvPr userDrawn="1"/>
        </p:nvSpPr>
        <p:spPr>
          <a:xfrm rot="4627839">
            <a:off x="-5308869" y="-3785084"/>
            <a:ext cx="13559074" cy="12987473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chemeClr val="bg2">
              <a:alpha val="3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4561407B-C6B2-4540-9D0C-F149B1C6E400}"/>
              </a:ext>
            </a:extLst>
          </p:cNvPr>
          <p:cNvGrpSpPr/>
          <p:nvPr userDrawn="1"/>
        </p:nvGrpSpPr>
        <p:grpSpPr>
          <a:xfrm>
            <a:off x="2433750" y="1808163"/>
            <a:ext cx="8918462" cy="9683037"/>
            <a:chOff x="-515073" y="2466975"/>
            <a:chExt cx="27159008" cy="29487334"/>
          </a:xfrm>
        </p:grpSpPr>
        <p:sp>
          <p:nvSpPr>
            <p:cNvPr id="37" name="Freeform 5">
              <a:extLst>
                <a:ext uri="{FF2B5EF4-FFF2-40B4-BE49-F238E27FC236}">
                  <a16:creationId xmlns:a16="http://schemas.microsoft.com/office/drawing/2014/main" id="{2E8C310A-502B-41E9-B071-F9121A0DC69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23711" y="7742596"/>
              <a:ext cx="24220224" cy="24211713"/>
            </a:xfrm>
            <a:custGeom>
              <a:avLst/>
              <a:gdLst>
                <a:gd name="T0" fmla="*/ 2672 w 2740"/>
                <a:gd name="T1" fmla="*/ 0 h 2739"/>
                <a:gd name="T2" fmla="*/ 1779 w 2740"/>
                <a:gd name="T3" fmla="*/ 0 h 2739"/>
                <a:gd name="T4" fmla="*/ 1731 w 2740"/>
                <a:gd name="T5" fmla="*/ 19 h 2739"/>
                <a:gd name="T6" fmla="*/ 0 w 2740"/>
                <a:gd name="T7" fmla="*/ 1750 h 2739"/>
                <a:gd name="T8" fmla="*/ 990 w 2740"/>
                <a:gd name="T9" fmla="*/ 2739 h 2739"/>
                <a:gd name="T10" fmla="*/ 1563 w 2740"/>
                <a:gd name="T11" fmla="*/ 2164 h 2739"/>
                <a:gd name="T12" fmla="*/ 1565 w 2740"/>
                <a:gd name="T13" fmla="*/ 2166 h 2739"/>
                <a:gd name="T14" fmla="*/ 2720 w 2740"/>
                <a:gd name="T15" fmla="*/ 1008 h 2739"/>
                <a:gd name="T16" fmla="*/ 2740 w 2740"/>
                <a:gd name="T17" fmla="*/ 960 h 2739"/>
                <a:gd name="T18" fmla="*/ 2740 w 2740"/>
                <a:gd name="T19" fmla="*/ 68 h 2739"/>
                <a:gd name="T20" fmla="*/ 2672 w 2740"/>
                <a:gd name="T21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0" h="2739">
                  <a:moveTo>
                    <a:pt x="2672" y="0"/>
                  </a:moveTo>
                  <a:cubicBezTo>
                    <a:pt x="1779" y="0"/>
                    <a:pt x="1779" y="0"/>
                    <a:pt x="1779" y="0"/>
                  </a:cubicBezTo>
                  <a:cubicBezTo>
                    <a:pt x="1761" y="0"/>
                    <a:pt x="1744" y="7"/>
                    <a:pt x="1731" y="19"/>
                  </a:cubicBezTo>
                  <a:cubicBezTo>
                    <a:pt x="0" y="1750"/>
                    <a:pt x="0" y="1750"/>
                    <a:pt x="0" y="1750"/>
                  </a:cubicBezTo>
                  <a:cubicBezTo>
                    <a:pt x="990" y="2739"/>
                    <a:pt x="990" y="2739"/>
                    <a:pt x="990" y="2739"/>
                  </a:cubicBezTo>
                  <a:cubicBezTo>
                    <a:pt x="1563" y="2164"/>
                    <a:pt x="1563" y="2164"/>
                    <a:pt x="1563" y="2164"/>
                  </a:cubicBezTo>
                  <a:cubicBezTo>
                    <a:pt x="1565" y="2166"/>
                    <a:pt x="1565" y="2166"/>
                    <a:pt x="1565" y="2166"/>
                  </a:cubicBezTo>
                  <a:cubicBezTo>
                    <a:pt x="2720" y="1008"/>
                    <a:pt x="2720" y="1008"/>
                    <a:pt x="2720" y="1008"/>
                  </a:cubicBezTo>
                  <a:cubicBezTo>
                    <a:pt x="2733" y="995"/>
                    <a:pt x="2740" y="978"/>
                    <a:pt x="2740" y="960"/>
                  </a:cubicBezTo>
                  <a:cubicBezTo>
                    <a:pt x="2740" y="68"/>
                    <a:pt x="2740" y="68"/>
                    <a:pt x="2740" y="68"/>
                  </a:cubicBezTo>
                  <a:cubicBezTo>
                    <a:pt x="2740" y="30"/>
                    <a:pt x="2710" y="0"/>
                    <a:pt x="2672" y="0"/>
                  </a:cubicBezTo>
                </a:path>
              </a:pathLst>
            </a:custGeom>
            <a:solidFill>
              <a:schemeClr val="bg1">
                <a:alpha val="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" name="Freeform 5">
              <a:extLst>
                <a:ext uri="{FF2B5EF4-FFF2-40B4-BE49-F238E27FC236}">
                  <a16:creationId xmlns:a16="http://schemas.microsoft.com/office/drawing/2014/main" id="{5C3DEDFB-99D5-45D3-A78B-AD1701D037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15073" y="2466975"/>
              <a:ext cx="24220224" cy="24211713"/>
            </a:xfrm>
            <a:custGeom>
              <a:avLst/>
              <a:gdLst>
                <a:gd name="T0" fmla="*/ 2672 w 2740"/>
                <a:gd name="T1" fmla="*/ 0 h 2739"/>
                <a:gd name="T2" fmla="*/ 1779 w 2740"/>
                <a:gd name="T3" fmla="*/ 0 h 2739"/>
                <a:gd name="T4" fmla="*/ 1731 w 2740"/>
                <a:gd name="T5" fmla="*/ 19 h 2739"/>
                <a:gd name="T6" fmla="*/ 0 w 2740"/>
                <a:gd name="T7" fmla="*/ 1750 h 2739"/>
                <a:gd name="T8" fmla="*/ 990 w 2740"/>
                <a:gd name="T9" fmla="*/ 2739 h 2739"/>
                <a:gd name="T10" fmla="*/ 1563 w 2740"/>
                <a:gd name="T11" fmla="*/ 2164 h 2739"/>
                <a:gd name="T12" fmla="*/ 1565 w 2740"/>
                <a:gd name="T13" fmla="*/ 2166 h 2739"/>
                <a:gd name="T14" fmla="*/ 2720 w 2740"/>
                <a:gd name="T15" fmla="*/ 1008 h 2739"/>
                <a:gd name="T16" fmla="*/ 2740 w 2740"/>
                <a:gd name="T17" fmla="*/ 960 h 2739"/>
                <a:gd name="T18" fmla="*/ 2740 w 2740"/>
                <a:gd name="T19" fmla="*/ 68 h 2739"/>
                <a:gd name="T20" fmla="*/ 2672 w 2740"/>
                <a:gd name="T21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0" h="2739">
                  <a:moveTo>
                    <a:pt x="2672" y="0"/>
                  </a:moveTo>
                  <a:cubicBezTo>
                    <a:pt x="1779" y="0"/>
                    <a:pt x="1779" y="0"/>
                    <a:pt x="1779" y="0"/>
                  </a:cubicBezTo>
                  <a:cubicBezTo>
                    <a:pt x="1761" y="0"/>
                    <a:pt x="1744" y="7"/>
                    <a:pt x="1731" y="19"/>
                  </a:cubicBezTo>
                  <a:cubicBezTo>
                    <a:pt x="0" y="1750"/>
                    <a:pt x="0" y="1750"/>
                    <a:pt x="0" y="1750"/>
                  </a:cubicBezTo>
                  <a:cubicBezTo>
                    <a:pt x="990" y="2739"/>
                    <a:pt x="990" y="2739"/>
                    <a:pt x="990" y="2739"/>
                  </a:cubicBezTo>
                  <a:cubicBezTo>
                    <a:pt x="1563" y="2164"/>
                    <a:pt x="1563" y="2164"/>
                    <a:pt x="1563" y="2164"/>
                  </a:cubicBezTo>
                  <a:cubicBezTo>
                    <a:pt x="1565" y="2166"/>
                    <a:pt x="1565" y="2166"/>
                    <a:pt x="1565" y="2166"/>
                  </a:cubicBezTo>
                  <a:cubicBezTo>
                    <a:pt x="2720" y="1008"/>
                    <a:pt x="2720" y="1008"/>
                    <a:pt x="2720" y="1008"/>
                  </a:cubicBezTo>
                  <a:cubicBezTo>
                    <a:pt x="2733" y="995"/>
                    <a:pt x="2740" y="978"/>
                    <a:pt x="2740" y="960"/>
                  </a:cubicBezTo>
                  <a:cubicBezTo>
                    <a:pt x="2740" y="68"/>
                    <a:pt x="2740" y="68"/>
                    <a:pt x="2740" y="68"/>
                  </a:cubicBezTo>
                  <a:cubicBezTo>
                    <a:pt x="2740" y="30"/>
                    <a:pt x="2710" y="0"/>
                    <a:pt x="2672" y="0"/>
                  </a:cubicBezTo>
                </a:path>
              </a:pathLst>
            </a:custGeom>
            <a:solidFill>
              <a:srgbClr val="2DD573">
                <a:alpha val="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39" name="Rectangle 38">
            <a:extLst>
              <a:ext uri="{FF2B5EF4-FFF2-40B4-BE49-F238E27FC236}">
                <a16:creationId xmlns:a16="http://schemas.microsoft.com/office/drawing/2014/main" id="{BB5BF000-63C9-45BF-AB40-5A834DA8C6CC}"/>
              </a:ext>
            </a:extLst>
          </p:cNvPr>
          <p:cNvSpPr/>
          <p:nvPr userDrawn="1"/>
        </p:nvSpPr>
        <p:spPr>
          <a:xfrm>
            <a:off x="0" y="6348951"/>
            <a:ext cx="12192000" cy="514350"/>
          </a:xfrm>
          <a:prstGeom prst="rect">
            <a:avLst/>
          </a:prstGeom>
          <a:gradFill>
            <a:gsLst>
              <a:gs pos="0">
                <a:srgbClr val="124042">
                  <a:alpha val="0"/>
                </a:srgbClr>
              </a:gs>
              <a:gs pos="100000">
                <a:srgbClr val="12404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610" tIns="54610" rIns="54610" bIns="54610" rtlCol="0" anchor="ctr"/>
          <a:lstStyle/>
          <a:p>
            <a:pPr algn="ctr"/>
            <a:endParaRPr lang="en-GB" sz="900">
              <a:solidFill>
                <a:schemeClr val="bg1"/>
              </a:solidFill>
            </a:endParaRP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2"/>
          </p:nvPr>
        </p:nvSpPr>
        <p:spPr>
          <a:xfrm>
            <a:off x="839789" y="3207922"/>
            <a:ext cx="1294985" cy="2862178"/>
          </a:xfrm>
        </p:spPr>
        <p:txBody>
          <a:bodyPr lIns="0"/>
          <a:lstStyle>
            <a:lvl1pPr>
              <a:defRPr sz="1600">
                <a:solidFill>
                  <a:schemeClr val="bg2"/>
                </a:solidFill>
              </a:defRPr>
            </a:lvl1pPr>
            <a:lvl2pPr>
              <a:defRPr sz="1400">
                <a:solidFill>
                  <a:schemeClr val="bg2"/>
                </a:solidFill>
              </a:defRPr>
            </a:lvl2pPr>
            <a:lvl3pPr>
              <a:defRPr sz="1400">
                <a:solidFill>
                  <a:schemeClr val="bg2"/>
                </a:solidFill>
              </a:defRPr>
            </a:lvl3pPr>
            <a:lvl4pPr>
              <a:defRPr sz="1400">
                <a:solidFill>
                  <a:schemeClr val="bg2"/>
                </a:solidFill>
              </a:defRPr>
            </a:lvl4pPr>
            <a:lvl5pPr>
              <a:defRPr sz="1400">
                <a:solidFill>
                  <a:schemeClr val="bg2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71F97AD0-4F27-4B3E-8A9B-CA67C3D2921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2368600" y="3207922"/>
            <a:ext cx="1294985" cy="2862178"/>
          </a:xfrm>
        </p:spPr>
        <p:txBody>
          <a:bodyPr lIns="0"/>
          <a:lstStyle>
            <a:lvl1pPr>
              <a:defRPr sz="1600">
                <a:solidFill>
                  <a:schemeClr val="bg2"/>
                </a:solidFill>
              </a:defRPr>
            </a:lvl1pPr>
            <a:lvl2pPr>
              <a:defRPr sz="1400">
                <a:solidFill>
                  <a:schemeClr val="bg2"/>
                </a:solidFill>
              </a:defRPr>
            </a:lvl2pPr>
            <a:lvl3pPr>
              <a:defRPr sz="1400">
                <a:solidFill>
                  <a:schemeClr val="bg2"/>
                </a:solidFill>
              </a:defRPr>
            </a:lvl3pPr>
            <a:lvl4pPr>
              <a:defRPr sz="1400">
                <a:solidFill>
                  <a:schemeClr val="bg2"/>
                </a:solidFill>
              </a:defRPr>
            </a:lvl4pPr>
            <a:lvl5pPr>
              <a:defRPr sz="1400">
                <a:solidFill>
                  <a:schemeClr val="bg2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2" name="Text Placeholder 5">
            <a:extLst>
              <a:ext uri="{FF2B5EF4-FFF2-40B4-BE49-F238E27FC236}">
                <a16:creationId xmlns:a16="http://schemas.microsoft.com/office/drawing/2014/main" id="{6489405C-00BC-405B-9B33-0AAE8D58226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3897411" y="3207922"/>
            <a:ext cx="1294985" cy="2862178"/>
          </a:xfrm>
        </p:spPr>
        <p:txBody>
          <a:bodyPr lIns="0"/>
          <a:lstStyle>
            <a:lvl1pPr>
              <a:defRPr sz="1600">
                <a:solidFill>
                  <a:schemeClr val="bg2"/>
                </a:solidFill>
              </a:defRPr>
            </a:lvl1pPr>
            <a:lvl2pPr>
              <a:defRPr sz="1400">
                <a:solidFill>
                  <a:schemeClr val="bg2"/>
                </a:solidFill>
              </a:defRPr>
            </a:lvl2pPr>
            <a:lvl3pPr>
              <a:defRPr sz="1400">
                <a:solidFill>
                  <a:schemeClr val="bg2"/>
                </a:solidFill>
              </a:defRPr>
            </a:lvl3pPr>
            <a:lvl4pPr>
              <a:defRPr sz="1400">
                <a:solidFill>
                  <a:schemeClr val="bg2"/>
                </a:solidFill>
              </a:defRPr>
            </a:lvl4pPr>
            <a:lvl5pPr>
              <a:defRPr sz="1400">
                <a:solidFill>
                  <a:schemeClr val="bg2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7" name="object 20">
            <a:extLst>
              <a:ext uri="{FF2B5EF4-FFF2-40B4-BE49-F238E27FC236}">
                <a16:creationId xmlns:a16="http://schemas.microsoft.com/office/drawing/2014/main" id="{EA125DBF-AD61-4C30-AA88-2D6F2E0733EC}"/>
              </a:ext>
            </a:extLst>
          </p:cNvPr>
          <p:cNvSpPr/>
          <p:nvPr userDrawn="1"/>
        </p:nvSpPr>
        <p:spPr>
          <a:xfrm>
            <a:off x="-5720867" y="1399555"/>
            <a:ext cx="682459" cy="356984"/>
          </a:xfrm>
          <a:prstGeom prst="rect">
            <a:avLst/>
          </a:pr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21">
            <a:extLst>
              <a:ext uri="{FF2B5EF4-FFF2-40B4-BE49-F238E27FC236}">
                <a16:creationId xmlns:a16="http://schemas.microsoft.com/office/drawing/2014/main" id="{08AA955B-1D2C-4D65-A00C-4452D0FB09E7}"/>
              </a:ext>
            </a:extLst>
          </p:cNvPr>
          <p:cNvSpPr/>
          <p:nvPr userDrawn="1"/>
        </p:nvSpPr>
        <p:spPr>
          <a:xfrm>
            <a:off x="-4992141" y="1399555"/>
            <a:ext cx="682459" cy="356984"/>
          </a:xfrm>
          <a:prstGeom prst="rect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22">
            <a:extLst>
              <a:ext uri="{FF2B5EF4-FFF2-40B4-BE49-F238E27FC236}">
                <a16:creationId xmlns:a16="http://schemas.microsoft.com/office/drawing/2014/main" id="{A8F8C58C-F92F-4857-AC49-AE8D01ABDD78}"/>
              </a:ext>
            </a:extLst>
          </p:cNvPr>
          <p:cNvSpPr/>
          <p:nvPr userDrawn="1"/>
        </p:nvSpPr>
        <p:spPr>
          <a:xfrm>
            <a:off x="-4263402" y="1399555"/>
            <a:ext cx="682459" cy="356984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3">
            <a:extLst>
              <a:ext uri="{FF2B5EF4-FFF2-40B4-BE49-F238E27FC236}">
                <a16:creationId xmlns:a16="http://schemas.microsoft.com/office/drawing/2014/main" id="{62BB594B-C694-4F45-9629-1F39A92803B3}"/>
              </a:ext>
            </a:extLst>
          </p:cNvPr>
          <p:cNvSpPr/>
          <p:nvPr userDrawn="1"/>
        </p:nvSpPr>
        <p:spPr>
          <a:xfrm>
            <a:off x="-5720867" y="1827621"/>
            <a:ext cx="682459" cy="356984"/>
          </a:xfrm>
          <a:prstGeom prst="rect">
            <a:avLst/>
          </a:pr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4">
            <a:extLst>
              <a:ext uri="{FF2B5EF4-FFF2-40B4-BE49-F238E27FC236}">
                <a16:creationId xmlns:a16="http://schemas.microsoft.com/office/drawing/2014/main" id="{8AD3FCA2-9F18-4EE1-87DF-5030BBB46A4C}"/>
              </a:ext>
            </a:extLst>
          </p:cNvPr>
          <p:cNvSpPr/>
          <p:nvPr userDrawn="1"/>
        </p:nvSpPr>
        <p:spPr>
          <a:xfrm>
            <a:off x="-4992141" y="1827621"/>
            <a:ext cx="682459" cy="356984"/>
          </a:xfrm>
          <a:prstGeom prst="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5">
            <a:extLst>
              <a:ext uri="{FF2B5EF4-FFF2-40B4-BE49-F238E27FC236}">
                <a16:creationId xmlns:a16="http://schemas.microsoft.com/office/drawing/2014/main" id="{CE4EA839-4BC4-4C02-99AA-2845CCD9FC42}"/>
              </a:ext>
            </a:extLst>
          </p:cNvPr>
          <p:cNvSpPr/>
          <p:nvPr userDrawn="1"/>
        </p:nvSpPr>
        <p:spPr>
          <a:xfrm>
            <a:off x="-4263402" y="1827621"/>
            <a:ext cx="682459" cy="356984"/>
          </a:xfrm>
          <a:prstGeom prst="rect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23" name="object 79">
            <a:extLst>
              <a:ext uri="{FF2B5EF4-FFF2-40B4-BE49-F238E27FC236}">
                <a16:creationId xmlns:a16="http://schemas.microsoft.com/office/drawing/2014/main" id="{0DBA3183-74D3-4617-9795-B03374B972A4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859945035"/>
              </p:ext>
            </p:extLst>
          </p:nvPr>
        </p:nvGraphicFramePr>
        <p:xfrm>
          <a:off x="-5734367" y="137429"/>
          <a:ext cx="5042533" cy="95811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270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035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992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4F213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333F48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1C254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12404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59E2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DA572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93163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45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52375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5B677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32466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05636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D32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932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EE75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7C6EB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CAD0D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21B0E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2DD57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DC20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83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E98D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30" name="Text Placeholder 5">
            <a:extLst>
              <a:ext uri="{FF2B5EF4-FFF2-40B4-BE49-F238E27FC236}">
                <a16:creationId xmlns:a16="http://schemas.microsoft.com/office/drawing/2014/main" id="{99FB3350-B576-43E3-968D-7F4016320F88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426222" y="3207922"/>
            <a:ext cx="1294985" cy="2862178"/>
          </a:xfrm>
        </p:spPr>
        <p:txBody>
          <a:bodyPr lIns="0"/>
          <a:lstStyle>
            <a:lvl1pPr>
              <a:defRPr sz="1600">
                <a:solidFill>
                  <a:schemeClr val="bg2"/>
                </a:solidFill>
              </a:defRPr>
            </a:lvl1pPr>
            <a:lvl2pPr>
              <a:defRPr sz="1400">
                <a:solidFill>
                  <a:schemeClr val="bg2"/>
                </a:solidFill>
              </a:defRPr>
            </a:lvl2pPr>
            <a:lvl3pPr>
              <a:defRPr sz="1400">
                <a:solidFill>
                  <a:schemeClr val="bg2"/>
                </a:solidFill>
              </a:defRPr>
            </a:lvl3pPr>
            <a:lvl4pPr>
              <a:defRPr sz="1400">
                <a:solidFill>
                  <a:schemeClr val="bg2"/>
                </a:solidFill>
              </a:defRPr>
            </a:lvl4pPr>
            <a:lvl5pPr>
              <a:defRPr sz="1400">
                <a:solidFill>
                  <a:schemeClr val="bg2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31" name="Text Placeholder 5">
            <a:extLst>
              <a:ext uri="{FF2B5EF4-FFF2-40B4-BE49-F238E27FC236}">
                <a16:creationId xmlns:a16="http://schemas.microsoft.com/office/drawing/2014/main" id="{10A828B5-E20B-4E2C-8907-77BC2DEC6483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6955033" y="3207922"/>
            <a:ext cx="1294985" cy="2862178"/>
          </a:xfrm>
        </p:spPr>
        <p:txBody>
          <a:bodyPr lIns="0"/>
          <a:lstStyle>
            <a:lvl1pPr>
              <a:defRPr sz="1600">
                <a:solidFill>
                  <a:schemeClr val="bg2"/>
                </a:solidFill>
              </a:defRPr>
            </a:lvl1pPr>
            <a:lvl2pPr>
              <a:defRPr sz="1400">
                <a:solidFill>
                  <a:schemeClr val="bg2"/>
                </a:solidFill>
              </a:defRPr>
            </a:lvl2pPr>
            <a:lvl3pPr>
              <a:defRPr sz="1400">
                <a:solidFill>
                  <a:schemeClr val="bg2"/>
                </a:solidFill>
              </a:defRPr>
            </a:lvl3pPr>
            <a:lvl4pPr>
              <a:defRPr sz="1400">
                <a:solidFill>
                  <a:schemeClr val="bg2"/>
                </a:solidFill>
              </a:defRPr>
            </a:lvl4pPr>
            <a:lvl5pPr>
              <a:defRPr sz="1400">
                <a:solidFill>
                  <a:schemeClr val="bg2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32" name="Text Placeholder 5">
            <a:extLst>
              <a:ext uri="{FF2B5EF4-FFF2-40B4-BE49-F238E27FC236}">
                <a16:creationId xmlns:a16="http://schemas.microsoft.com/office/drawing/2014/main" id="{2505CA5D-6DE2-43A2-8D73-E50571CBE33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483844" y="3207922"/>
            <a:ext cx="1294985" cy="2862178"/>
          </a:xfrm>
        </p:spPr>
        <p:txBody>
          <a:bodyPr lIns="0"/>
          <a:lstStyle>
            <a:lvl1pPr>
              <a:defRPr sz="1600">
                <a:solidFill>
                  <a:schemeClr val="bg2"/>
                </a:solidFill>
              </a:defRPr>
            </a:lvl1pPr>
            <a:lvl2pPr>
              <a:defRPr sz="1400">
                <a:solidFill>
                  <a:schemeClr val="bg2"/>
                </a:solidFill>
              </a:defRPr>
            </a:lvl2pPr>
            <a:lvl3pPr>
              <a:defRPr sz="1400">
                <a:solidFill>
                  <a:schemeClr val="bg2"/>
                </a:solidFill>
              </a:defRPr>
            </a:lvl3pPr>
            <a:lvl4pPr>
              <a:defRPr sz="1400">
                <a:solidFill>
                  <a:schemeClr val="bg2"/>
                </a:solidFill>
              </a:defRPr>
            </a:lvl4pPr>
            <a:lvl5pPr>
              <a:defRPr sz="1400">
                <a:solidFill>
                  <a:schemeClr val="bg2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33" name="Text Placeholder 5">
            <a:extLst>
              <a:ext uri="{FF2B5EF4-FFF2-40B4-BE49-F238E27FC236}">
                <a16:creationId xmlns:a16="http://schemas.microsoft.com/office/drawing/2014/main" id="{4E604EDF-FC0E-46E6-BCF6-88225265316A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10012656" y="3207922"/>
            <a:ext cx="1294985" cy="2862178"/>
          </a:xfrm>
        </p:spPr>
        <p:txBody>
          <a:bodyPr lIns="0"/>
          <a:lstStyle>
            <a:lvl1pPr>
              <a:defRPr sz="1600">
                <a:solidFill>
                  <a:schemeClr val="bg2"/>
                </a:solidFill>
              </a:defRPr>
            </a:lvl1pPr>
            <a:lvl2pPr>
              <a:defRPr sz="1400">
                <a:solidFill>
                  <a:schemeClr val="bg2"/>
                </a:solidFill>
              </a:defRPr>
            </a:lvl2pPr>
            <a:lvl3pPr>
              <a:defRPr sz="1400">
                <a:solidFill>
                  <a:schemeClr val="bg2"/>
                </a:solidFill>
              </a:defRPr>
            </a:lvl3pPr>
            <a:lvl4pPr>
              <a:defRPr sz="1400">
                <a:solidFill>
                  <a:schemeClr val="bg2"/>
                </a:solidFill>
              </a:defRPr>
            </a:lvl4pPr>
            <a:lvl5pPr>
              <a:defRPr sz="1400">
                <a:solidFill>
                  <a:schemeClr val="bg2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0CF97309-187E-43C3-9BD6-27A71E5868CB}"/>
              </a:ext>
            </a:extLst>
          </p:cNvPr>
          <p:cNvSpPr/>
          <p:nvPr userDrawn="1"/>
        </p:nvSpPr>
        <p:spPr>
          <a:xfrm>
            <a:off x="13686503" y="-1887794"/>
            <a:ext cx="3274142" cy="2772697"/>
          </a:xfrm>
          <a:prstGeom prst="rect">
            <a:avLst/>
          </a:prstGeom>
          <a:gradFill>
            <a:gsLst>
              <a:gs pos="7000">
                <a:schemeClr val="accent2"/>
              </a:gs>
              <a:gs pos="94690">
                <a:schemeClr val="accent2">
                  <a:lumMod val="50000"/>
                </a:schemeClr>
              </a:gs>
              <a:gs pos="64000">
                <a:schemeClr val="accent2">
                  <a:lumMod val="75000"/>
                </a:schemeClr>
              </a:gs>
            </a:gsLst>
            <a:path path="circle">
              <a:fillToRect l="50000" t="50000" r="50000" b="50000"/>
            </a:path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423E4D09-5EAC-43B0-87AD-580E64854B8D}"/>
              </a:ext>
            </a:extLst>
          </p:cNvPr>
          <p:cNvSpPr/>
          <p:nvPr userDrawn="1"/>
        </p:nvSpPr>
        <p:spPr>
          <a:xfrm>
            <a:off x="3000" y="6215139"/>
            <a:ext cx="12186000" cy="144000"/>
          </a:xfrm>
          <a:prstGeom prst="rect">
            <a:avLst/>
          </a:prstGeom>
          <a:solidFill>
            <a:srgbClr val="2DD5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05A86288-F472-42B2-A3E3-1C7A0123C01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t"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1DEC5036-93C3-451A-B0ED-FFBCF1D7C3C2}"/>
              </a:ext>
            </a:extLst>
          </p:cNvPr>
          <p:cNvSpPr txBox="1"/>
          <p:nvPr userDrawn="1"/>
        </p:nvSpPr>
        <p:spPr>
          <a:xfrm>
            <a:off x="0" y="0"/>
            <a:ext cx="121920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OFFICIAL</a:t>
            </a:r>
          </a:p>
        </p:txBody>
      </p:sp>
    </p:spTree>
    <p:extLst>
      <p:ext uri="{BB962C8B-B14F-4D97-AF65-F5344CB8AC3E}">
        <p14:creationId xmlns:p14="http://schemas.microsoft.com/office/powerpoint/2010/main" val="159981416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Divider slide purp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2" name="Picture 341">
            <a:extLst>
              <a:ext uri="{FF2B5EF4-FFF2-40B4-BE49-F238E27FC236}">
                <a16:creationId xmlns:a16="http://schemas.microsoft.com/office/drawing/2014/main" id="{151AC1B3-784E-4CE6-9BDB-D7B9CC356C7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45982" y="-23664"/>
            <a:ext cx="12247342" cy="7531627"/>
          </a:xfrm>
          <a:prstGeom prst="rect">
            <a:avLst/>
          </a:prstGeom>
        </p:spPr>
      </p:pic>
      <p:sp>
        <p:nvSpPr>
          <p:cNvPr id="343" name="Rectangle 342">
            <a:extLst>
              <a:ext uri="{FF2B5EF4-FFF2-40B4-BE49-F238E27FC236}">
                <a16:creationId xmlns:a16="http://schemas.microsoft.com/office/drawing/2014/main" id="{AA5C37AE-8C74-422E-8637-2AD9C6044584}"/>
              </a:ext>
            </a:extLst>
          </p:cNvPr>
          <p:cNvSpPr>
            <a:spLocks/>
          </p:cNvSpPr>
          <p:nvPr userDrawn="1"/>
        </p:nvSpPr>
        <p:spPr>
          <a:xfrm>
            <a:off x="1200" y="-15749"/>
            <a:ext cx="12192000" cy="6873749"/>
          </a:xfrm>
          <a:prstGeom prst="rect">
            <a:avLst/>
          </a:prstGeom>
          <a:solidFill>
            <a:schemeClr val="accent2">
              <a:alpha val="6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160" name="Freeform 159"/>
          <p:cNvSpPr/>
          <p:nvPr userDrawn="1"/>
        </p:nvSpPr>
        <p:spPr>
          <a:xfrm rot="2726338">
            <a:off x="-280794" y="-1243432"/>
            <a:ext cx="1943608" cy="3853721"/>
          </a:xfrm>
          <a:custGeom>
            <a:avLst/>
            <a:gdLst>
              <a:gd name="connsiteX0" fmla="*/ 0 w 1943608"/>
              <a:gd name="connsiteY0" fmla="*/ 1939668 h 3853721"/>
              <a:gd name="connsiteX1" fmla="*/ 1910172 w 1943608"/>
              <a:gd name="connsiteY1" fmla="*/ 0 h 3853721"/>
              <a:gd name="connsiteX2" fmla="*/ 1910172 w 1943608"/>
              <a:gd name="connsiteY2" fmla="*/ 1 h 3853721"/>
              <a:gd name="connsiteX3" fmla="*/ 1063574 w 1943608"/>
              <a:gd name="connsiteY3" fmla="*/ 859672 h 3853721"/>
              <a:gd name="connsiteX4" fmla="*/ 1924991 w 1943608"/>
              <a:gd name="connsiteY4" fmla="*/ 1707989 h 3853721"/>
              <a:gd name="connsiteX5" fmla="*/ 1943608 w 1943608"/>
              <a:gd name="connsiteY5" fmla="*/ 3853721 h 3853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43608" h="3853721">
                <a:moveTo>
                  <a:pt x="0" y="1939668"/>
                </a:moveTo>
                <a:lnTo>
                  <a:pt x="1910172" y="0"/>
                </a:lnTo>
                <a:lnTo>
                  <a:pt x="1910172" y="1"/>
                </a:lnTo>
                <a:lnTo>
                  <a:pt x="1063574" y="859672"/>
                </a:lnTo>
                <a:lnTo>
                  <a:pt x="1924991" y="1707989"/>
                </a:lnTo>
                <a:lnTo>
                  <a:pt x="1943608" y="3853721"/>
                </a:lnTo>
                <a:close/>
              </a:path>
            </a:pathLst>
          </a:custGeom>
          <a:solidFill>
            <a:srgbClr val="2DD5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" name="object 20">
            <a:extLst>
              <a:ext uri="{FF2B5EF4-FFF2-40B4-BE49-F238E27FC236}">
                <a16:creationId xmlns:a16="http://schemas.microsoft.com/office/drawing/2014/main" id="{61684398-C6FB-4339-8A36-821438432139}"/>
              </a:ext>
            </a:extLst>
          </p:cNvPr>
          <p:cNvSpPr/>
          <p:nvPr userDrawn="1"/>
        </p:nvSpPr>
        <p:spPr>
          <a:xfrm>
            <a:off x="-5720867" y="1399555"/>
            <a:ext cx="682459" cy="356984"/>
          </a:xfrm>
          <a:prstGeom prst="rect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21">
            <a:extLst>
              <a:ext uri="{FF2B5EF4-FFF2-40B4-BE49-F238E27FC236}">
                <a16:creationId xmlns:a16="http://schemas.microsoft.com/office/drawing/2014/main" id="{667617DE-1971-47E2-9A06-1A5422A3EED2}"/>
              </a:ext>
            </a:extLst>
          </p:cNvPr>
          <p:cNvSpPr/>
          <p:nvPr userDrawn="1"/>
        </p:nvSpPr>
        <p:spPr>
          <a:xfrm>
            <a:off x="-4992141" y="1399555"/>
            <a:ext cx="682459" cy="356984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22">
            <a:extLst>
              <a:ext uri="{FF2B5EF4-FFF2-40B4-BE49-F238E27FC236}">
                <a16:creationId xmlns:a16="http://schemas.microsoft.com/office/drawing/2014/main" id="{4F4B8F2D-C16C-44FF-BB03-739817179A0F}"/>
              </a:ext>
            </a:extLst>
          </p:cNvPr>
          <p:cNvSpPr/>
          <p:nvPr userDrawn="1"/>
        </p:nvSpPr>
        <p:spPr>
          <a:xfrm>
            <a:off x="-4263402" y="1399555"/>
            <a:ext cx="682459" cy="356984"/>
          </a:xfrm>
          <a:prstGeom prst="rect">
            <a:avLst/>
          </a:pr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23">
            <a:extLst>
              <a:ext uri="{FF2B5EF4-FFF2-40B4-BE49-F238E27FC236}">
                <a16:creationId xmlns:a16="http://schemas.microsoft.com/office/drawing/2014/main" id="{BD3CC779-BC9F-4A99-A9BB-611177586A9A}"/>
              </a:ext>
            </a:extLst>
          </p:cNvPr>
          <p:cNvSpPr/>
          <p:nvPr userDrawn="1"/>
        </p:nvSpPr>
        <p:spPr>
          <a:xfrm>
            <a:off x="-5720867" y="1827621"/>
            <a:ext cx="682459" cy="356984"/>
          </a:xfrm>
          <a:prstGeom prst="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24">
            <a:extLst>
              <a:ext uri="{FF2B5EF4-FFF2-40B4-BE49-F238E27FC236}">
                <a16:creationId xmlns:a16="http://schemas.microsoft.com/office/drawing/2014/main" id="{D67DAB16-D3C4-4318-8728-A5B335BFA8B6}"/>
              </a:ext>
            </a:extLst>
          </p:cNvPr>
          <p:cNvSpPr/>
          <p:nvPr userDrawn="1"/>
        </p:nvSpPr>
        <p:spPr>
          <a:xfrm>
            <a:off x="-4992141" y="1827621"/>
            <a:ext cx="682459" cy="356984"/>
          </a:xfrm>
          <a:prstGeom prst="rect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25">
            <a:extLst>
              <a:ext uri="{FF2B5EF4-FFF2-40B4-BE49-F238E27FC236}">
                <a16:creationId xmlns:a16="http://schemas.microsoft.com/office/drawing/2014/main" id="{5C38B53F-1E4F-49FA-AA70-F5F36BCA8726}"/>
              </a:ext>
            </a:extLst>
          </p:cNvPr>
          <p:cNvSpPr/>
          <p:nvPr userDrawn="1"/>
        </p:nvSpPr>
        <p:spPr>
          <a:xfrm>
            <a:off x="-4263402" y="1827621"/>
            <a:ext cx="682459" cy="356984"/>
          </a:xfrm>
          <a:prstGeom prst="rect">
            <a:avLst/>
          </a:prstGeom>
          <a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6" name="object 79">
            <a:extLst>
              <a:ext uri="{FF2B5EF4-FFF2-40B4-BE49-F238E27FC236}">
                <a16:creationId xmlns:a16="http://schemas.microsoft.com/office/drawing/2014/main" id="{8E119FC6-0670-43C7-94D4-D8E692325EB7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076701704"/>
              </p:ext>
            </p:extLst>
          </p:nvPr>
        </p:nvGraphicFramePr>
        <p:xfrm>
          <a:off x="-5734367" y="137429"/>
          <a:ext cx="5042533" cy="95811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270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035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992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4F213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333F48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1C254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12404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59E2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DA572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93163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45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52375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5B677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32466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05636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D32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932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EE75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7C6EB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CAD0D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21B0E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2DD57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DC20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83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E98D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67" name="Group 66">
            <a:extLst>
              <a:ext uri="{FF2B5EF4-FFF2-40B4-BE49-F238E27FC236}">
                <a16:creationId xmlns:a16="http://schemas.microsoft.com/office/drawing/2014/main" id="{340355A2-2F38-4DB8-B412-3C189C4F0404}"/>
              </a:ext>
            </a:extLst>
          </p:cNvPr>
          <p:cNvGrpSpPr/>
          <p:nvPr userDrawn="1"/>
        </p:nvGrpSpPr>
        <p:grpSpPr>
          <a:xfrm flipH="1">
            <a:off x="-2309812" y="-4432097"/>
            <a:ext cx="1011665" cy="4285048"/>
            <a:chOff x="1390649" y="-2286000"/>
            <a:chExt cx="698731" cy="2959573"/>
          </a:xfrm>
        </p:grpSpPr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10685A10-19FD-41C2-B2E9-EB4287CC1B62}"/>
                </a:ext>
              </a:extLst>
            </p:cNvPr>
            <p:cNvSpPr/>
            <p:nvPr/>
          </p:nvSpPr>
          <p:spPr>
            <a:xfrm>
              <a:off x="1511151" y="-2017355"/>
              <a:ext cx="216033" cy="2265573"/>
            </a:xfrm>
            <a:custGeom>
              <a:avLst/>
              <a:gdLst>
                <a:gd name="connsiteX0" fmla="*/ 0 w 274320"/>
                <a:gd name="connsiteY0" fmla="*/ 2891790 h 2891790"/>
                <a:gd name="connsiteX1" fmla="*/ 0 w 274320"/>
                <a:gd name="connsiteY1" fmla="*/ 1154430 h 2891790"/>
                <a:gd name="connsiteX2" fmla="*/ 274320 w 274320"/>
                <a:gd name="connsiteY2" fmla="*/ 1154430 h 2891790"/>
                <a:gd name="connsiteX3" fmla="*/ 274320 w 274320"/>
                <a:gd name="connsiteY3" fmla="*/ 0 h 289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4320" h="2891790">
                  <a:moveTo>
                    <a:pt x="0" y="2891790"/>
                  </a:moveTo>
                  <a:lnTo>
                    <a:pt x="0" y="1154430"/>
                  </a:lnTo>
                  <a:lnTo>
                    <a:pt x="274320" y="1154430"/>
                  </a:lnTo>
                  <a:lnTo>
                    <a:pt x="27432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6AD9DD7F-C0BB-4095-BE6E-192291E03CD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871205" y="-2286000"/>
              <a:ext cx="0" cy="2959573"/>
            </a:xfrm>
            <a:prstGeom prst="line">
              <a:avLst/>
            </a:pr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F734B1B-91DE-4944-BEF0-33663ACF958A}"/>
                </a:ext>
              </a:extLst>
            </p:cNvPr>
            <p:cNvSpPr/>
            <p:nvPr/>
          </p:nvSpPr>
          <p:spPr>
            <a:xfrm>
              <a:off x="1676176" y="-865166"/>
              <a:ext cx="192029" cy="405953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625B09B9-ED9B-4D2B-A045-2350FC514E21}"/>
                </a:ext>
              </a:extLst>
            </p:cNvPr>
            <p:cNvSpPr/>
            <p:nvPr/>
          </p:nvSpPr>
          <p:spPr>
            <a:xfrm flipH="1">
              <a:off x="1970262" y="-1592000"/>
              <a:ext cx="119118" cy="2265573"/>
            </a:xfrm>
            <a:custGeom>
              <a:avLst/>
              <a:gdLst>
                <a:gd name="connsiteX0" fmla="*/ 0 w 274320"/>
                <a:gd name="connsiteY0" fmla="*/ 2891790 h 2891790"/>
                <a:gd name="connsiteX1" fmla="*/ 0 w 274320"/>
                <a:gd name="connsiteY1" fmla="*/ 1154430 h 2891790"/>
                <a:gd name="connsiteX2" fmla="*/ 274320 w 274320"/>
                <a:gd name="connsiteY2" fmla="*/ 1154430 h 2891790"/>
                <a:gd name="connsiteX3" fmla="*/ 274320 w 274320"/>
                <a:gd name="connsiteY3" fmla="*/ 0 h 289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4320" h="2891790">
                  <a:moveTo>
                    <a:pt x="0" y="2891790"/>
                  </a:moveTo>
                  <a:lnTo>
                    <a:pt x="0" y="1154430"/>
                  </a:lnTo>
                  <a:lnTo>
                    <a:pt x="274320" y="1154430"/>
                  </a:lnTo>
                  <a:lnTo>
                    <a:pt x="27432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43FB7F89-D1C0-41B0-9E85-FC53897547CC}"/>
                </a:ext>
              </a:extLst>
            </p:cNvPr>
            <p:cNvSpPr/>
            <p:nvPr/>
          </p:nvSpPr>
          <p:spPr>
            <a:xfrm flipH="1">
              <a:off x="1970264" y="-1926670"/>
              <a:ext cx="119116" cy="721717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1B14A73-1F99-48B5-A8B9-9EA57CCB30A1}"/>
                </a:ext>
              </a:extLst>
            </p:cNvPr>
            <p:cNvSpPr/>
            <p:nvPr/>
          </p:nvSpPr>
          <p:spPr>
            <a:xfrm>
              <a:off x="1390649" y="-515928"/>
              <a:ext cx="120501" cy="601466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14" name="Group 113">
            <a:extLst>
              <a:ext uri="{FF2B5EF4-FFF2-40B4-BE49-F238E27FC236}">
                <a16:creationId xmlns:a16="http://schemas.microsoft.com/office/drawing/2014/main" id="{A84283D4-5387-4726-83EA-388DD8DB16CB}"/>
              </a:ext>
            </a:extLst>
          </p:cNvPr>
          <p:cNvGrpSpPr/>
          <p:nvPr userDrawn="1"/>
        </p:nvGrpSpPr>
        <p:grpSpPr>
          <a:xfrm>
            <a:off x="-7215363" y="-3020502"/>
            <a:ext cx="1011665" cy="4285048"/>
            <a:chOff x="1390649" y="-2286000"/>
            <a:chExt cx="698731" cy="2959573"/>
          </a:xfrm>
        </p:grpSpPr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C79E4CC7-AD7F-491D-8B85-D19C4C981B27}"/>
                </a:ext>
              </a:extLst>
            </p:cNvPr>
            <p:cNvSpPr/>
            <p:nvPr/>
          </p:nvSpPr>
          <p:spPr>
            <a:xfrm>
              <a:off x="1511151" y="-2017355"/>
              <a:ext cx="216033" cy="2265573"/>
            </a:xfrm>
            <a:custGeom>
              <a:avLst/>
              <a:gdLst>
                <a:gd name="connsiteX0" fmla="*/ 0 w 274320"/>
                <a:gd name="connsiteY0" fmla="*/ 2891790 h 2891790"/>
                <a:gd name="connsiteX1" fmla="*/ 0 w 274320"/>
                <a:gd name="connsiteY1" fmla="*/ 1154430 h 2891790"/>
                <a:gd name="connsiteX2" fmla="*/ 274320 w 274320"/>
                <a:gd name="connsiteY2" fmla="*/ 1154430 h 2891790"/>
                <a:gd name="connsiteX3" fmla="*/ 274320 w 274320"/>
                <a:gd name="connsiteY3" fmla="*/ 0 h 289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4320" h="2891790">
                  <a:moveTo>
                    <a:pt x="0" y="2891790"/>
                  </a:moveTo>
                  <a:lnTo>
                    <a:pt x="0" y="1154430"/>
                  </a:lnTo>
                  <a:lnTo>
                    <a:pt x="274320" y="1154430"/>
                  </a:lnTo>
                  <a:lnTo>
                    <a:pt x="27432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B78CCF72-6DCA-42EF-A3BD-A0C359C4A3E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871205" y="-2286000"/>
              <a:ext cx="0" cy="2959573"/>
            </a:xfrm>
            <a:prstGeom prst="line">
              <a:avLst/>
            </a:pr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03BDE952-FA63-46A5-A51D-DFBB91871E13}"/>
                </a:ext>
              </a:extLst>
            </p:cNvPr>
            <p:cNvSpPr/>
            <p:nvPr/>
          </p:nvSpPr>
          <p:spPr>
            <a:xfrm>
              <a:off x="1676176" y="-865166"/>
              <a:ext cx="192029" cy="405953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CC4C4A75-935E-4E07-A5E0-42C3690BA3AE}"/>
                </a:ext>
              </a:extLst>
            </p:cNvPr>
            <p:cNvSpPr/>
            <p:nvPr/>
          </p:nvSpPr>
          <p:spPr>
            <a:xfrm flipH="1">
              <a:off x="1970262" y="-1592000"/>
              <a:ext cx="119118" cy="2265573"/>
            </a:xfrm>
            <a:custGeom>
              <a:avLst/>
              <a:gdLst>
                <a:gd name="connsiteX0" fmla="*/ 0 w 274320"/>
                <a:gd name="connsiteY0" fmla="*/ 2891790 h 2891790"/>
                <a:gd name="connsiteX1" fmla="*/ 0 w 274320"/>
                <a:gd name="connsiteY1" fmla="*/ 1154430 h 2891790"/>
                <a:gd name="connsiteX2" fmla="*/ 274320 w 274320"/>
                <a:gd name="connsiteY2" fmla="*/ 1154430 h 2891790"/>
                <a:gd name="connsiteX3" fmla="*/ 274320 w 274320"/>
                <a:gd name="connsiteY3" fmla="*/ 0 h 289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4320" h="2891790">
                  <a:moveTo>
                    <a:pt x="0" y="2891790"/>
                  </a:moveTo>
                  <a:lnTo>
                    <a:pt x="0" y="1154430"/>
                  </a:lnTo>
                  <a:lnTo>
                    <a:pt x="274320" y="1154430"/>
                  </a:lnTo>
                  <a:lnTo>
                    <a:pt x="27432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F1B59FA-A4B5-4B64-98C2-F4B37110EF07}"/>
                </a:ext>
              </a:extLst>
            </p:cNvPr>
            <p:cNvSpPr/>
            <p:nvPr/>
          </p:nvSpPr>
          <p:spPr>
            <a:xfrm flipH="1">
              <a:off x="1970264" y="-1926670"/>
              <a:ext cx="119116" cy="721717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432A7AE3-B4E0-48F0-8330-ECD161A3F0D9}"/>
                </a:ext>
              </a:extLst>
            </p:cNvPr>
            <p:cNvSpPr/>
            <p:nvPr/>
          </p:nvSpPr>
          <p:spPr>
            <a:xfrm>
              <a:off x="1390649" y="-515928"/>
              <a:ext cx="120501" cy="601466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344" name="Freeform 9">
            <a:extLst>
              <a:ext uri="{FF2B5EF4-FFF2-40B4-BE49-F238E27FC236}">
                <a16:creationId xmlns:a16="http://schemas.microsoft.com/office/drawing/2014/main" id="{718C25F4-10F5-4710-858E-1FCAF28B378E}"/>
              </a:ext>
            </a:extLst>
          </p:cNvPr>
          <p:cNvSpPr>
            <a:spLocks/>
          </p:cNvSpPr>
          <p:nvPr userDrawn="1"/>
        </p:nvSpPr>
        <p:spPr bwMode="auto">
          <a:xfrm>
            <a:off x="1516063" y="-15749"/>
            <a:ext cx="10677138" cy="5113212"/>
          </a:xfrm>
          <a:custGeom>
            <a:avLst/>
            <a:gdLst>
              <a:gd name="T0" fmla="*/ 1772 w 1772"/>
              <a:gd name="T1" fmla="*/ 0 h 847"/>
              <a:gd name="T2" fmla="*/ 1772 w 1772"/>
              <a:gd name="T3" fmla="*/ 203 h 847"/>
              <a:gd name="T4" fmla="*/ 1152 w 1772"/>
              <a:gd name="T5" fmla="*/ 821 h 847"/>
              <a:gd name="T6" fmla="*/ 1079 w 1772"/>
              <a:gd name="T7" fmla="*/ 847 h 847"/>
              <a:gd name="T8" fmla="*/ 118 w 1772"/>
              <a:gd name="T9" fmla="*/ 847 h 847"/>
              <a:gd name="T10" fmla="*/ 0 w 1772"/>
              <a:gd name="T11" fmla="*/ 729 h 847"/>
              <a:gd name="T12" fmla="*/ 0 w 1772"/>
              <a:gd name="T13" fmla="*/ 0 h 847"/>
              <a:gd name="T14" fmla="*/ 1772 w 1772"/>
              <a:gd name="T15" fmla="*/ 0 h 8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72" h="847">
                <a:moveTo>
                  <a:pt x="1772" y="0"/>
                </a:moveTo>
                <a:cubicBezTo>
                  <a:pt x="1772" y="203"/>
                  <a:pt x="1772" y="203"/>
                  <a:pt x="1772" y="203"/>
                </a:cubicBezTo>
                <a:cubicBezTo>
                  <a:pt x="1152" y="821"/>
                  <a:pt x="1152" y="821"/>
                  <a:pt x="1152" y="821"/>
                </a:cubicBezTo>
                <a:cubicBezTo>
                  <a:pt x="1132" y="837"/>
                  <a:pt x="1107" y="847"/>
                  <a:pt x="1079" y="847"/>
                </a:cubicBezTo>
                <a:cubicBezTo>
                  <a:pt x="118" y="847"/>
                  <a:pt x="118" y="847"/>
                  <a:pt x="118" y="847"/>
                </a:cubicBezTo>
                <a:cubicBezTo>
                  <a:pt x="53" y="847"/>
                  <a:pt x="0" y="794"/>
                  <a:pt x="0" y="729"/>
                </a:cubicBezTo>
                <a:cubicBezTo>
                  <a:pt x="0" y="0"/>
                  <a:pt x="0" y="0"/>
                  <a:pt x="0" y="0"/>
                </a:cubicBezTo>
                <a:lnTo>
                  <a:pt x="1772" y="0"/>
                </a:lnTo>
                <a:close/>
              </a:path>
            </a:pathLst>
          </a:custGeom>
          <a:solidFill>
            <a:schemeClr val="bg1">
              <a:alpha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" name="Text Placeholder 2"/>
          <p:cNvSpPr>
            <a:spLocks noGrp="1"/>
          </p:cNvSpPr>
          <p:nvPr>
            <p:ph type="body" sz="quarter" idx="10" hasCustomPrompt="1"/>
          </p:nvPr>
        </p:nvSpPr>
        <p:spPr>
          <a:xfrm>
            <a:off x="1933342" y="3078483"/>
            <a:ext cx="6422177" cy="1485900"/>
          </a:xfrm>
          <a:prstGeom prst="rect">
            <a:avLst/>
          </a:prstGeom>
        </p:spPr>
        <p:txBody>
          <a:bodyPr lIns="0"/>
          <a:lstStyle>
            <a:lvl1pPr marL="0" indent="0">
              <a:buNone/>
              <a:defRPr lang="en-GB" sz="5400" b="0" kern="1200" baseline="0" dirty="0">
                <a:solidFill>
                  <a:schemeClr val="bg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5pPr>
              <a:defRPr/>
            </a:lvl5pPr>
          </a:lstStyle>
          <a:p>
            <a:pPr lvl="0"/>
            <a:r>
              <a:rPr lang="en-GB"/>
              <a:t>Divider slide title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8E3BB725-9217-4D69-8F19-E42CF966DEFD}"/>
              </a:ext>
            </a:extLst>
          </p:cNvPr>
          <p:cNvSpPr/>
          <p:nvPr userDrawn="1"/>
        </p:nvSpPr>
        <p:spPr>
          <a:xfrm>
            <a:off x="3000" y="6215139"/>
            <a:ext cx="12186000" cy="144000"/>
          </a:xfrm>
          <a:prstGeom prst="rect">
            <a:avLst/>
          </a:prstGeom>
          <a:solidFill>
            <a:srgbClr val="2DD5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76582970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Divider slide purp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2" name="Picture 341">
            <a:extLst>
              <a:ext uri="{FF2B5EF4-FFF2-40B4-BE49-F238E27FC236}">
                <a16:creationId xmlns:a16="http://schemas.microsoft.com/office/drawing/2014/main" id="{151AC1B3-784E-4CE6-9BDB-D7B9CC356C7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45982" y="-23664"/>
            <a:ext cx="12247342" cy="7531627"/>
          </a:xfrm>
          <a:prstGeom prst="rect">
            <a:avLst/>
          </a:prstGeom>
        </p:spPr>
      </p:pic>
      <p:sp>
        <p:nvSpPr>
          <p:cNvPr id="343" name="Rectangle 342">
            <a:extLst>
              <a:ext uri="{FF2B5EF4-FFF2-40B4-BE49-F238E27FC236}">
                <a16:creationId xmlns:a16="http://schemas.microsoft.com/office/drawing/2014/main" id="{AA5C37AE-8C74-422E-8637-2AD9C6044584}"/>
              </a:ext>
            </a:extLst>
          </p:cNvPr>
          <p:cNvSpPr>
            <a:spLocks/>
          </p:cNvSpPr>
          <p:nvPr userDrawn="1"/>
        </p:nvSpPr>
        <p:spPr>
          <a:xfrm>
            <a:off x="1200" y="-15749"/>
            <a:ext cx="12192000" cy="6873749"/>
          </a:xfrm>
          <a:prstGeom prst="rect">
            <a:avLst/>
          </a:prstGeom>
          <a:solidFill>
            <a:schemeClr val="accent2">
              <a:alpha val="6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9" name="object 20">
            <a:extLst>
              <a:ext uri="{FF2B5EF4-FFF2-40B4-BE49-F238E27FC236}">
                <a16:creationId xmlns:a16="http://schemas.microsoft.com/office/drawing/2014/main" id="{61684398-C6FB-4339-8A36-821438432139}"/>
              </a:ext>
            </a:extLst>
          </p:cNvPr>
          <p:cNvSpPr/>
          <p:nvPr userDrawn="1"/>
        </p:nvSpPr>
        <p:spPr>
          <a:xfrm>
            <a:off x="-5720867" y="1399555"/>
            <a:ext cx="682459" cy="356984"/>
          </a:xfrm>
          <a:prstGeom prst="rect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21">
            <a:extLst>
              <a:ext uri="{FF2B5EF4-FFF2-40B4-BE49-F238E27FC236}">
                <a16:creationId xmlns:a16="http://schemas.microsoft.com/office/drawing/2014/main" id="{667617DE-1971-47E2-9A06-1A5422A3EED2}"/>
              </a:ext>
            </a:extLst>
          </p:cNvPr>
          <p:cNvSpPr/>
          <p:nvPr userDrawn="1"/>
        </p:nvSpPr>
        <p:spPr>
          <a:xfrm>
            <a:off x="-4992141" y="1399555"/>
            <a:ext cx="682459" cy="356984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22">
            <a:extLst>
              <a:ext uri="{FF2B5EF4-FFF2-40B4-BE49-F238E27FC236}">
                <a16:creationId xmlns:a16="http://schemas.microsoft.com/office/drawing/2014/main" id="{4F4B8F2D-C16C-44FF-BB03-739817179A0F}"/>
              </a:ext>
            </a:extLst>
          </p:cNvPr>
          <p:cNvSpPr/>
          <p:nvPr userDrawn="1"/>
        </p:nvSpPr>
        <p:spPr>
          <a:xfrm>
            <a:off x="-4263402" y="1399555"/>
            <a:ext cx="682459" cy="356984"/>
          </a:xfrm>
          <a:prstGeom prst="rect">
            <a:avLst/>
          </a:pr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23">
            <a:extLst>
              <a:ext uri="{FF2B5EF4-FFF2-40B4-BE49-F238E27FC236}">
                <a16:creationId xmlns:a16="http://schemas.microsoft.com/office/drawing/2014/main" id="{BD3CC779-BC9F-4A99-A9BB-611177586A9A}"/>
              </a:ext>
            </a:extLst>
          </p:cNvPr>
          <p:cNvSpPr/>
          <p:nvPr userDrawn="1"/>
        </p:nvSpPr>
        <p:spPr>
          <a:xfrm>
            <a:off x="-5720867" y="1827621"/>
            <a:ext cx="682459" cy="356984"/>
          </a:xfrm>
          <a:prstGeom prst="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24">
            <a:extLst>
              <a:ext uri="{FF2B5EF4-FFF2-40B4-BE49-F238E27FC236}">
                <a16:creationId xmlns:a16="http://schemas.microsoft.com/office/drawing/2014/main" id="{D67DAB16-D3C4-4318-8728-A5B335BFA8B6}"/>
              </a:ext>
            </a:extLst>
          </p:cNvPr>
          <p:cNvSpPr/>
          <p:nvPr userDrawn="1"/>
        </p:nvSpPr>
        <p:spPr>
          <a:xfrm>
            <a:off x="-4992141" y="1827621"/>
            <a:ext cx="682459" cy="356984"/>
          </a:xfrm>
          <a:prstGeom prst="rect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25">
            <a:extLst>
              <a:ext uri="{FF2B5EF4-FFF2-40B4-BE49-F238E27FC236}">
                <a16:creationId xmlns:a16="http://schemas.microsoft.com/office/drawing/2014/main" id="{5C38B53F-1E4F-49FA-AA70-F5F36BCA8726}"/>
              </a:ext>
            </a:extLst>
          </p:cNvPr>
          <p:cNvSpPr/>
          <p:nvPr userDrawn="1"/>
        </p:nvSpPr>
        <p:spPr>
          <a:xfrm>
            <a:off x="-4263402" y="1827621"/>
            <a:ext cx="682459" cy="356984"/>
          </a:xfrm>
          <a:prstGeom prst="rect">
            <a:avLst/>
          </a:prstGeom>
          <a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6" name="object 79">
            <a:extLst>
              <a:ext uri="{FF2B5EF4-FFF2-40B4-BE49-F238E27FC236}">
                <a16:creationId xmlns:a16="http://schemas.microsoft.com/office/drawing/2014/main" id="{8E119FC6-0670-43C7-94D4-D8E692325EB7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21180369"/>
              </p:ext>
            </p:extLst>
          </p:nvPr>
        </p:nvGraphicFramePr>
        <p:xfrm>
          <a:off x="-5734367" y="137429"/>
          <a:ext cx="5042533" cy="95811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270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035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992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4F213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333F48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1C254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12404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59E2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DA572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93163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45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52375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5B677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32466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05636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D32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932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EE75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7C6EB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CAD0D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21B0E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2DD57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DC20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83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E98D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67" name="Group 66">
            <a:extLst>
              <a:ext uri="{FF2B5EF4-FFF2-40B4-BE49-F238E27FC236}">
                <a16:creationId xmlns:a16="http://schemas.microsoft.com/office/drawing/2014/main" id="{340355A2-2F38-4DB8-B412-3C189C4F0404}"/>
              </a:ext>
            </a:extLst>
          </p:cNvPr>
          <p:cNvGrpSpPr/>
          <p:nvPr userDrawn="1"/>
        </p:nvGrpSpPr>
        <p:grpSpPr>
          <a:xfrm flipH="1">
            <a:off x="-2309812" y="-4432097"/>
            <a:ext cx="1011665" cy="4285048"/>
            <a:chOff x="1390649" y="-2286000"/>
            <a:chExt cx="698731" cy="2959573"/>
          </a:xfrm>
        </p:grpSpPr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10685A10-19FD-41C2-B2E9-EB4287CC1B62}"/>
                </a:ext>
              </a:extLst>
            </p:cNvPr>
            <p:cNvSpPr/>
            <p:nvPr/>
          </p:nvSpPr>
          <p:spPr>
            <a:xfrm>
              <a:off x="1511151" y="-2017355"/>
              <a:ext cx="216033" cy="2265573"/>
            </a:xfrm>
            <a:custGeom>
              <a:avLst/>
              <a:gdLst>
                <a:gd name="connsiteX0" fmla="*/ 0 w 274320"/>
                <a:gd name="connsiteY0" fmla="*/ 2891790 h 2891790"/>
                <a:gd name="connsiteX1" fmla="*/ 0 w 274320"/>
                <a:gd name="connsiteY1" fmla="*/ 1154430 h 2891790"/>
                <a:gd name="connsiteX2" fmla="*/ 274320 w 274320"/>
                <a:gd name="connsiteY2" fmla="*/ 1154430 h 2891790"/>
                <a:gd name="connsiteX3" fmla="*/ 274320 w 274320"/>
                <a:gd name="connsiteY3" fmla="*/ 0 h 289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4320" h="2891790">
                  <a:moveTo>
                    <a:pt x="0" y="2891790"/>
                  </a:moveTo>
                  <a:lnTo>
                    <a:pt x="0" y="1154430"/>
                  </a:lnTo>
                  <a:lnTo>
                    <a:pt x="274320" y="1154430"/>
                  </a:lnTo>
                  <a:lnTo>
                    <a:pt x="27432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6AD9DD7F-C0BB-4095-BE6E-192291E03CD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871205" y="-2286000"/>
              <a:ext cx="0" cy="2959573"/>
            </a:xfrm>
            <a:prstGeom prst="line">
              <a:avLst/>
            </a:pr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F734B1B-91DE-4944-BEF0-33663ACF958A}"/>
                </a:ext>
              </a:extLst>
            </p:cNvPr>
            <p:cNvSpPr/>
            <p:nvPr/>
          </p:nvSpPr>
          <p:spPr>
            <a:xfrm>
              <a:off x="1676176" y="-865166"/>
              <a:ext cx="192029" cy="405953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625B09B9-ED9B-4D2B-A045-2350FC514E21}"/>
                </a:ext>
              </a:extLst>
            </p:cNvPr>
            <p:cNvSpPr/>
            <p:nvPr/>
          </p:nvSpPr>
          <p:spPr>
            <a:xfrm flipH="1">
              <a:off x="1970262" y="-1592000"/>
              <a:ext cx="119118" cy="2265573"/>
            </a:xfrm>
            <a:custGeom>
              <a:avLst/>
              <a:gdLst>
                <a:gd name="connsiteX0" fmla="*/ 0 w 274320"/>
                <a:gd name="connsiteY0" fmla="*/ 2891790 h 2891790"/>
                <a:gd name="connsiteX1" fmla="*/ 0 w 274320"/>
                <a:gd name="connsiteY1" fmla="*/ 1154430 h 2891790"/>
                <a:gd name="connsiteX2" fmla="*/ 274320 w 274320"/>
                <a:gd name="connsiteY2" fmla="*/ 1154430 h 2891790"/>
                <a:gd name="connsiteX3" fmla="*/ 274320 w 274320"/>
                <a:gd name="connsiteY3" fmla="*/ 0 h 289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4320" h="2891790">
                  <a:moveTo>
                    <a:pt x="0" y="2891790"/>
                  </a:moveTo>
                  <a:lnTo>
                    <a:pt x="0" y="1154430"/>
                  </a:lnTo>
                  <a:lnTo>
                    <a:pt x="274320" y="1154430"/>
                  </a:lnTo>
                  <a:lnTo>
                    <a:pt x="27432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43FB7F89-D1C0-41B0-9E85-FC53897547CC}"/>
                </a:ext>
              </a:extLst>
            </p:cNvPr>
            <p:cNvSpPr/>
            <p:nvPr/>
          </p:nvSpPr>
          <p:spPr>
            <a:xfrm flipH="1">
              <a:off x="1970264" y="-1926670"/>
              <a:ext cx="119116" cy="721717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1B14A73-1F99-48B5-A8B9-9EA57CCB30A1}"/>
                </a:ext>
              </a:extLst>
            </p:cNvPr>
            <p:cNvSpPr/>
            <p:nvPr/>
          </p:nvSpPr>
          <p:spPr>
            <a:xfrm>
              <a:off x="1390649" y="-515928"/>
              <a:ext cx="120501" cy="601466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14" name="Group 113">
            <a:extLst>
              <a:ext uri="{FF2B5EF4-FFF2-40B4-BE49-F238E27FC236}">
                <a16:creationId xmlns:a16="http://schemas.microsoft.com/office/drawing/2014/main" id="{A84283D4-5387-4726-83EA-388DD8DB16CB}"/>
              </a:ext>
            </a:extLst>
          </p:cNvPr>
          <p:cNvGrpSpPr/>
          <p:nvPr userDrawn="1"/>
        </p:nvGrpSpPr>
        <p:grpSpPr>
          <a:xfrm>
            <a:off x="-7215363" y="-3020502"/>
            <a:ext cx="1011665" cy="4285048"/>
            <a:chOff x="1390649" y="-2286000"/>
            <a:chExt cx="698731" cy="2959573"/>
          </a:xfrm>
        </p:grpSpPr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C79E4CC7-AD7F-491D-8B85-D19C4C981B27}"/>
                </a:ext>
              </a:extLst>
            </p:cNvPr>
            <p:cNvSpPr/>
            <p:nvPr/>
          </p:nvSpPr>
          <p:spPr>
            <a:xfrm>
              <a:off x="1511151" y="-2017355"/>
              <a:ext cx="216033" cy="2265573"/>
            </a:xfrm>
            <a:custGeom>
              <a:avLst/>
              <a:gdLst>
                <a:gd name="connsiteX0" fmla="*/ 0 w 274320"/>
                <a:gd name="connsiteY0" fmla="*/ 2891790 h 2891790"/>
                <a:gd name="connsiteX1" fmla="*/ 0 w 274320"/>
                <a:gd name="connsiteY1" fmla="*/ 1154430 h 2891790"/>
                <a:gd name="connsiteX2" fmla="*/ 274320 w 274320"/>
                <a:gd name="connsiteY2" fmla="*/ 1154430 h 2891790"/>
                <a:gd name="connsiteX3" fmla="*/ 274320 w 274320"/>
                <a:gd name="connsiteY3" fmla="*/ 0 h 289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4320" h="2891790">
                  <a:moveTo>
                    <a:pt x="0" y="2891790"/>
                  </a:moveTo>
                  <a:lnTo>
                    <a:pt x="0" y="1154430"/>
                  </a:lnTo>
                  <a:lnTo>
                    <a:pt x="274320" y="1154430"/>
                  </a:lnTo>
                  <a:lnTo>
                    <a:pt x="27432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B78CCF72-6DCA-42EF-A3BD-A0C359C4A3E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871205" y="-2286000"/>
              <a:ext cx="0" cy="2959573"/>
            </a:xfrm>
            <a:prstGeom prst="line">
              <a:avLst/>
            </a:pr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03BDE952-FA63-46A5-A51D-DFBB91871E13}"/>
                </a:ext>
              </a:extLst>
            </p:cNvPr>
            <p:cNvSpPr/>
            <p:nvPr/>
          </p:nvSpPr>
          <p:spPr>
            <a:xfrm>
              <a:off x="1676176" y="-865166"/>
              <a:ext cx="192029" cy="405953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CC4C4A75-935E-4E07-A5E0-42C3690BA3AE}"/>
                </a:ext>
              </a:extLst>
            </p:cNvPr>
            <p:cNvSpPr/>
            <p:nvPr/>
          </p:nvSpPr>
          <p:spPr>
            <a:xfrm flipH="1">
              <a:off x="1970262" y="-1592000"/>
              <a:ext cx="119118" cy="2265573"/>
            </a:xfrm>
            <a:custGeom>
              <a:avLst/>
              <a:gdLst>
                <a:gd name="connsiteX0" fmla="*/ 0 w 274320"/>
                <a:gd name="connsiteY0" fmla="*/ 2891790 h 2891790"/>
                <a:gd name="connsiteX1" fmla="*/ 0 w 274320"/>
                <a:gd name="connsiteY1" fmla="*/ 1154430 h 2891790"/>
                <a:gd name="connsiteX2" fmla="*/ 274320 w 274320"/>
                <a:gd name="connsiteY2" fmla="*/ 1154430 h 2891790"/>
                <a:gd name="connsiteX3" fmla="*/ 274320 w 274320"/>
                <a:gd name="connsiteY3" fmla="*/ 0 h 289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4320" h="2891790">
                  <a:moveTo>
                    <a:pt x="0" y="2891790"/>
                  </a:moveTo>
                  <a:lnTo>
                    <a:pt x="0" y="1154430"/>
                  </a:lnTo>
                  <a:lnTo>
                    <a:pt x="274320" y="1154430"/>
                  </a:lnTo>
                  <a:lnTo>
                    <a:pt x="27432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F1B59FA-A4B5-4B64-98C2-F4B37110EF07}"/>
                </a:ext>
              </a:extLst>
            </p:cNvPr>
            <p:cNvSpPr/>
            <p:nvPr/>
          </p:nvSpPr>
          <p:spPr>
            <a:xfrm flipH="1">
              <a:off x="1970264" y="-1926670"/>
              <a:ext cx="119116" cy="721717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432A7AE3-B4E0-48F0-8330-ECD161A3F0D9}"/>
                </a:ext>
              </a:extLst>
            </p:cNvPr>
            <p:cNvSpPr/>
            <p:nvPr/>
          </p:nvSpPr>
          <p:spPr>
            <a:xfrm>
              <a:off x="1390649" y="-515928"/>
              <a:ext cx="120501" cy="601466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60" name="Freeform 159"/>
          <p:cNvSpPr/>
          <p:nvPr userDrawn="1"/>
        </p:nvSpPr>
        <p:spPr>
          <a:xfrm rot="18842245" flipH="1">
            <a:off x="10554181" y="-1267179"/>
            <a:ext cx="1943608" cy="3853721"/>
          </a:xfrm>
          <a:custGeom>
            <a:avLst/>
            <a:gdLst>
              <a:gd name="connsiteX0" fmla="*/ 0 w 1943608"/>
              <a:gd name="connsiteY0" fmla="*/ 1939668 h 3853721"/>
              <a:gd name="connsiteX1" fmla="*/ 1910172 w 1943608"/>
              <a:gd name="connsiteY1" fmla="*/ 0 h 3853721"/>
              <a:gd name="connsiteX2" fmla="*/ 1910172 w 1943608"/>
              <a:gd name="connsiteY2" fmla="*/ 1 h 3853721"/>
              <a:gd name="connsiteX3" fmla="*/ 1063574 w 1943608"/>
              <a:gd name="connsiteY3" fmla="*/ 859672 h 3853721"/>
              <a:gd name="connsiteX4" fmla="*/ 1924991 w 1943608"/>
              <a:gd name="connsiteY4" fmla="*/ 1707989 h 3853721"/>
              <a:gd name="connsiteX5" fmla="*/ 1943608 w 1943608"/>
              <a:gd name="connsiteY5" fmla="*/ 3853721 h 3853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43608" h="3853721">
                <a:moveTo>
                  <a:pt x="0" y="1939668"/>
                </a:moveTo>
                <a:lnTo>
                  <a:pt x="1910172" y="0"/>
                </a:lnTo>
                <a:lnTo>
                  <a:pt x="1910172" y="1"/>
                </a:lnTo>
                <a:lnTo>
                  <a:pt x="1063574" y="859672"/>
                </a:lnTo>
                <a:lnTo>
                  <a:pt x="1924991" y="1707989"/>
                </a:lnTo>
                <a:lnTo>
                  <a:pt x="1943608" y="3853721"/>
                </a:lnTo>
                <a:close/>
              </a:path>
            </a:pathLst>
          </a:custGeom>
          <a:solidFill>
            <a:srgbClr val="2DD5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4" name="Freeform 9">
            <a:extLst>
              <a:ext uri="{FF2B5EF4-FFF2-40B4-BE49-F238E27FC236}">
                <a16:creationId xmlns:a16="http://schemas.microsoft.com/office/drawing/2014/main" id="{718C25F4-10F5-4710-858E-1FCAF28B378E}"/>
              </a:ext>
            </a:extLst>
          </p:cNvPr>
          <p:cNvSpPr>
            <a:spLocks/>
          </p:cNvSpPr>
          <p:nvPr userDrawn="1"/>
        </p:nvSpPr>
        <p:spPr bwMode="auto">
          <a:xfrm flipH="1">
            <a:off x="-1711550" y="-34815"/>
            <a:ext cx="12405699" cy="5113212"/>
          </a:xfrm>
          <a:custGeom>
            <a:avLst/>
            <a:gdLst>
              <a:gd name="T0" fmla="*/ 1772 w 1772"/>
              <a:gd name="T1" fmla="*/ 0 h 847"/>
              <a:gd name="T2" fmla="*/ 1772 w 1772"/>
              <a:gd name="T3" fmla="*/ 203 h 847"/>
              <a:gd name="T4" fmla="*/ 1152 w 1772"/>
              <a:gd name="T5" fmla="*/ 821 h 847"/>
              <a:gd name="T6" fmla="*/ 1079 w 1772"/>
              <a:gd name="T7" fmla="*/ 847 h 847"/>
              <a:gd name="T8" fmla="*/ 118 w 1772"/>
              <a:gd name="T9" fmla="*/ 847 h 847"/>
              <a:gd name="T10" fmla="*/ 0 w 1772"/>
              <a:gd name="T11" fmla="*/ 729 h 847"/>
              <a:gd name="T12" fmla="*/ 0 w 1772"/>
              <a:gd name="T13" fmla="*/ 0 h 847"/>
              <a:gd name="T14" fmla="*/ 1772 w 1772"/>
              <a:gd name="T15" fmla="*/ 0 h 8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72" h="847">
                <a:moveTo>
                  <a:pt x="1772" y="0"/>
                </a:moveTo>
                <a:cubicBezTo>
                  <a:pt x="1772" y="203"/>
                  <a:pt x="1772" y="203"/>
                  <a:pt x="1772" y="203"/>
                </a:cubicBezTo>
                <a:cubicBezTo>
                  <a:pt x="1152" y="821"/>
                  <a:pt x="1152" y="821"/>
                  <a:pt x="1152" y="821"/>
                </a:cubicBezTo>
                <a:cubicBezTo>
                  <a:pt x="1132" y="837"/>
                  <a:pt x="1107" y="847"/>
                  <a:pt x="1079" y="847"/>
                </a:cubicBezTo>
                <a:cubicBezTo>
                  <a:pt x="118" y="847"/>
                  <a:pt x="118" y="847"/>
                  <a:pt x="118" y="847"/>
                </a:cubicBezTo>
                <a:cubicBezTo>
                  <a:pt x="53" y="847"/>
                  <a:pt x="0" y="794"/>
                  <a:pt x="0" y="729"/>
                </a:cubicBezTo>
                <a:cubicBezTo>
                  <a:pt x="0" y="0"/>
                  <a:pt x="0" y="0"/>
                  <a:pt x="0" y="0"/>
                </a:cubicBezTo>
                <a:lnTo>
                  <a:pt x="1772" y="0"/>
                </a:lnTo>
                <a:close/>
              </a:path>
            </a:pathLst>
          </a:custGeom>
          <a:solidFill>
            <a:schemeClr val="bg1">
              <a:alpha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GB"/>
              <a:t>a</a:t>
            </a:r>
          </a:p>
        </p:txBody>
      </p:sp>
      <p:sp>
        <p:nvSpPr>
          <p:cNvPr id="11" name="Text Placeholder 2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1933342" y="3078483"/>
            <a:ext cx="6422177" cy="1485900"/>
          </a:xfrm>
          <a:prstGeom prst="rect">
            <a:avLst/>
          </a:prstGeom>
        </p:spPr>
        <p:txBody>
          <a:bodyPr lIns="0"/>
          <a:lstStyle>
            <a:lvl1pPr marL="0" indent="0">
              <a:buNone/>
              <a:defRPr lang="en-GB" sz="5400" b="0" kern="1200" baseline="0" dirty="0">
                <a:solidFill>
                  <a:schemeClr val="bg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5pPr>
              <a:defRPr/>
            </a:lvl5pPr>
          </a:lstStyle>
          <a:p>
            <a:pPr lvl="0"/>
            <a:r>
              <a:rPr lang="en-GB"/>
              <a:t>Divider slide title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8E3BB725-9217-4D69-8F19-E42CF966DEFD}"/>
              </a:ext>
            </a:extLst>
          </p:cNvPr>
          <p:cNvSpPr/>
          <p:nvPr userDrawn="1"/>
        </p:nvSpPr>
        <p:spPr>
          <a:xfrm>
            <a:off x="3000" y="6215139"/>
            <a:ext cx="12186000" cy="144000"/>
          </a:xfrm>
          <a:prstGeom prst="rect">
            <a:avLst/>
          </a:prstGeom>
          <a:solidFill>
            <a:srgbClr val="2DD5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743918398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Divider slide purp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2" name="Picture 341">
            <a:extLst>
              <a:ext uri="{FF2B5EF4-FFF2-40B4-BE49-F238E27FC236}">
                <a16:creationId xmlns:a16="http://schemas.microsoft.com/office/drawing/2014/main" id="{151AC1B3-784E-4CE6-9BDB-D7B9CC356C7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45982" y="-23664"/>
            <a:ext cx="12247342" cy="7531627"/>
          </a:xfrm>
          <a:prstGeom prst="rect">
            <a:avLst/>
          </a:prstGeom>
        </p:spPr>
      </p:pic>
      <p:sp>
        <p:nvSpPr>
          <p:cNvPr id="343" name="Rectangle 342">
            <a:extLst>
              <a:ext uri="{FF2B5EF4-FFF2-40B4-BE49-F238E27FC236}">
                <a16:creationId xmlns:a16="http://schemas.microsoft.com/office/drawing/2014/main" id="{AA5C37AE-8C74-422E-8637-2AD9C6044584}"/>
              </a:ext>
            </a:extLst>
          </p:cNvPr>
          <p:cNvSpPr>
            <a:spLocks/>
          </p:cNvSpPr>
          <p:nvPr userDrawn="1"/>
        </p:nvSpPr>
        <p:spPr>
          <a:xfrm>
            <a:off x="1200" y="-15749"/>
            <a:ext cx="12192000" cy="6873749"/>
          </a:xfrm>
          <a:prstGeom prst="rect">
            <a:avLst/>
          </a:prstGeom>
          <a:solidFill>
            <a:schemeClr val="accent2">
              <a:alpha val="6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9" name="object 20">
            <a:extLst>
              <a:ext uri="{FF2B5EF4-FFF2-40B4-BE49-F238E27FC236}">
                <a16:creationId xmlns:a16="http://schemas.microsoft.com/office/drawing/2014/main" id="{61684398-C6FB-4339-8A36-821438432139}"/>
              </a:ext>
            </a:extLst>
          </p:cNvPr>
          <p:cNvSpPr/>
          <p:nvPr userDrawn="1"/>
        </p:nvSpPr>
        <p:spPr>
          <a:xfrm>
            <a:off x="-5720867" y="1399555"/>
            <a:ext cx="682459" cy="356984"/>
          </a:xfrm>
          <a:prstGeom prst="rect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21">
            <a:extLst>
              <a:ext uri="{FF2B5EF4-FFF2-40B4-BE49-F238E27FC236}">
                <a16:creationId xmlns:a16="http://schemas.microsoft.com/office/drawing/2014/main" id="{667617DE-1971-47E2-9A06-1A5422A3EED2}"/>
              </a:ext>
            </a:extLst>
          </p:cNvPr>
          <p:cNvSpPr/>
          <p:nvPr userDrawn="1"/>
        </p:nvSpPr>
        <p:spPr>
          <a:xfrm>
            <a:off x="-4992141" y="1399555"/>
            <a:ext cx="682459" cy="356984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22">
            <a:extLst>
              <a:ext uri="{FF2B5EF4-FFF2-40B4-BE49-F238E27FC236}">
                <a16:creationId xmlns:a16="http://schemas.microsoft.com/office/drawing/2014/main" id="{4F4B8F2D-C16C-44FF-BB03-739817179A0F}"/>
              </a:ext>
            </a:extLst>
          </p:cNvPr>
          <p:cNvSpPr/>
          <p:nvPr userDrawn="1"/>
        </p:nvSpPr>
        <p:spPr>
          <a:xfrm>
            <a:off x="-4263402" y="1399555"/>
            <a:ext cx="682459" cy="356984"/>
          </a:xfrm>
          <a:prstGeom prst="rect">
            <a:avLst/>
          </a:pr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23">
            <a:extLst>
              <a:ext uri="{FF2B5EF4-FFF2-40B4-BE49-F238E27FC236}">
                <a16:creationId xmlns:a16="http://schemas.microsoft.com/office/drawing/2014/main" id="{BD3CC779-BC9F-4A99-A9BB-611177586A9A}"/>
              </a:ext>
            </a:extLst>
          </p:cNvPr>
          <p:cNvSpPr/>
          <p:nvPr userDrawn="1"/>
        </p:nvSpPr>
        <p:spPr>
          <a:xfrm>
            <a:off x="-5720867" y="1827621"/>
            <a:ext cx="682459" cy="356984"/>
          </a:xfrm>
          <a:prstGeom prst="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24">
            <a:extLst>
              <a:ext uri="{FF2B5EF4-FFF2-40B4-BE49-F238E27FC236}">
                <a16:creationId xmlns:a16="http://schemas.microsoft.com/office/drawing/2014/main" id="{D67DAB16-D3C4-4318-8728-A5B335BFA8B6}"/>
              </a:ext>
            </a:extLst>
          </p:cNvPr>
          <p:cNvSpPr/>
          <p:nvPr userDrawn="1"/>
        </p:nvSpPr>
        <p:spPr>
          <a:xfrm>
            <a:off x="-4992141" y="1827621"/>
            <a:ext cx="682459" cy="356984"/>
          </a:xfrm>
          <a:prstGeom prst="rect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25">
            <a:extLst>
              <a:ext uri="{FF2B5EF4-FFF2-40B4-BE49-F238E27FC236}">
                <a16:creationId xmlns:a16="http://schemas.microsoft.com/office/drawing/2014/main" id="{5C38B53F-1E4F-49FA-AA70-F5F36BCA8726}"/>
              </a:ext>
            </a:extLst>
          </p:cNvPr>
          <p:cNvSpPr/>
          <p:nvPr userDrawn="1"/>
        </p:nvSpPr>
        <p:spPr>
          <a:xfrm>
            <a:off x="-4263402" y="1827621"/>
            <a:ext cx="682459" cy="356984"/>
          </a:xfrm>
          <a:prstGeom prst="rect">
            <a:avLst/>
          </a:prstGeom>
          <a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6" name="object 79">
            <a:extLst>
              <a:ext uri="{FF2B5EF4-FFF2-40B4-BE49-F238E27FC236}">
                <a16:creationId xmlns:a16="http://schemas.microsoft.com/office/drawing/2014/main" id="{8E119FC6-0670-43C7-94D4-D8E692325EB7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43296850"/>
              </p:ext>
            </p:extLst>
          </p:nvPr>
        </p:nvGraphicFramePr>
        <p:xfrm>
          <a:off x="-5734367" y="137429"/>
          <a:ext cx="5042533" cy="95811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270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035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992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4F213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333F48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1C254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12404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59E2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DA572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93163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45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52375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5B677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32466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05636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D32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932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EE75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7C6EB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CAD0D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21B0E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2DD57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DC20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83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E98D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67" name="Group 66">
            <a:extLst>
              <a:ext uri="{FF2B5EF4-FFF2-40B4-BE49-F238E27FC236}">
                <a16:creationId xmlns:a16="http://schemas.microsoft.com/office/drawing/2014/main" id="{340355A2-2F38-4DB8-B412-3C189C4F0404}"/>
              </a:ext>
            </a:extLst>
          </p:cNvPr>
          <p:cNvGrpSpPr/>
          <p:nvPr userDrawn="1"/>
        </p:nvGrpSpPr>
        <p:grpSpPr>
          <a:xfrm flipH="1">
            <a:off x="-2309812" y="-4432097"/>
            <a:ext cx="1011665" cy="4285048"/>
            <a:chOff x="1390649" y="-2286000"/>
            <a:chExt cx="698731" cy="2959573"/>
          </a:xfrm>
        </p:grpSpPr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10685A10-19FD-41C2-B2E9-EB4287CC1B62}"/>
                </a:ext>
              </a:extLst>
            </p:cNvPr>
            <p:cNvSpPr/>
            <p:nvPr/>
          </p:nvSpPr>
          <p:spPr>
            <a:xfrm>
              <a:off x="1511151" y="-2017355"/>
              <a:ext cx="216033" cy="2265573"/>
            </a:xfrm>
            <a:custGeom>
              <a:avLst/>
              <a:gdLst>
                <a:gd name="connsiteX0" fmla="*/ 0 w 274320"/>
                <a:gd name="connsiteY0" fmla="*/ 2891790 h 2891790"/>
                <a:gd name="connsiteX1" fmla="*/ 0 w 274320"/>
                <a:gd name="connsiteY1" fmla="*/ 1154430 h 2891790"/>
                <a:gd name="connsiteX2" fmla="*/ 274320 w 274320"/>
                <a:gd name="connsiteY2" fmla="*/ 1154430 h 2891790"/>
                <a:gd name="connsiteX3" fmla="*/ 274320 w 274320"/>
                <a:gd name="connsiteY3" fmla="*/ 0 h 289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4320" h="2891790">
                  <a:moveTo>
                    <a:pt x="0" y="2891790"/>
                  </a:moveTo>
                  <a:lnTo>
                    <a:pt x="0" y="1154430"/>
                  </a:lnTo>
                  <a:lnTo>
                    <a:pt x="274320" y="1154430"/>
                  </a:lnTo>
                  <a:lnTo>
                    <a:pt x="27432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6AD9DD7F-C0BB-4095-BE6E-192291E03CD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871205" y="-2286000"/>
              <a:ext cx="0" cy="2959573"/>
            </a:xfrm>
            <a:prstGeom prst="line">
              <a:avLst/>
            </a:pr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F734B1B-91DE-4944-BEF0-33663ACF958A}"/>
                </a:ext>
              </a:extLst>
            </p:cNvPr>
            <p:cNvSpPr/>
            <p:nvPr/>
          </p:nvSpPr>
          <p:spPr>
            <a:xfrm>
              <a:off x="1676176" y="-865166"/>
              <a:ext cx="192029" cy="405953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625B09B9-ED9B-4D2B-A045-2350FC514E21}"/>
                </a:ext>
              </a:extLst>
            </p:cNvPr>
            <p:cNvSpPr/>
            <p:nvPr/>
          </p:nvSpPr>
          <p:spPr>
            <a:xfrm flipH="1">
              <a:off x="1970262" y="-1592000"/>
              <a:ext cx="119118" cy="2265573"/>
            </a:xfrm>
            <a:custGeom>
              <a:avLst/>
              <a:gdLst>
                <a:gd name="connsiteX0" fmla="*/ 0 w 274320"/>
                <a:gd name="connsiteY0" fmla="*/ 2891790 h 2891790"/>
                <a:gd name="connsiteX1" fmla="*/ 0 w 274320"/>
                <a:gd name="connsiteY1" fmla="*/ 1154430 h 2891790"/>
                <a:gd name="connsiteX2" fmla="*/ 274320 w 274320"/>
                <a:gd name="connsiteY2" fmla="*/ 1154430 h 2891790"/>
                <a:gd name="connsiteX3" fmla="*/ 274320 w 274320"/>
                <a:gd name="connsiteY3" fmla="*/ 0 h 289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4320" h="2891790">
                  <a:moveTo>
                    <a:pt x="0" y="2891790"/>
                  </a:moveTo>
                  <a:lnTo>
                    <a:pt x="0" y="1154430"/>
                  </a:lnTo>
                  <a:lnTo>
                    <a:pt x="274320" y="1154430"/>
                  </a:lnTo>
                  <a:lnTo>
                    <a:pt x="27432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43FB7F89-D1C0-41B0-9E85-FC53897547CC}"/>
                </a:ext>
              </a:extLst>
            </p:cNvPr>
            <p:cNvSpPr/>
            <p:nvPr/>
          </p:nvSpPr>
          <p:spPr>
            <a:xfrm flipH="1">
              <a:off x="1970264" y="-1926670"/>
              <a:ext cx="119116" cy="721717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1B14A73-1F99-48B5-A8B9-9EA57CCB30A1}"/>
                </a:ext>
              </a:extLst>
            </p:cNvPr>
            <p:cNvSpPr/>
            <p:nvPr/>
          </p:nvSpPr>
          <p:spPr>
            <a:xfrm>
              <a:off x="1390649" y="-515928"/>
              <a:ext cx="120501" cy="601466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14" name="Group 113">
            <a:extLst>
              <a:ext uri="{FF2B5EF4-FFF2-40B4-BE49-F238E27FC236}">
                <a16:creationId xmlns:a16="http://schemas.microsoft.com/office/drawing/2014/main" id="{A84283D4-5387-4726-83EA-388DD8DB16CB}"/>
              </a:ext>
            </a:extLst>
          </p:cNvPr>
          <p:cNvGrpSpPr/>
          <p:nvPr userDrawn="1"/>
        </p:nvGrpSpPr>
        <p:grpSpPr>
          <a:xfrm>
            <a:off x="-7215363" y="-3020502"/>
            <a:ext cx="1011665" cy="4285048"/>
            <a:chOff x="1390649" y="-2286000"/>
            <a:chExt cx="698731" cy="2959573"/>
          </a:xfrm>
        </p:grpSpPr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C79E4CC7-AD7F-491D-8B85-D19C4C981B27}"/>
                </a:ext>
              </a:extLst>
            </p:cNvPr>
            <p:cNvSpPr/>
            <p:nvPr/>
          </p:nvSpPr>
          <p:spPr>
            <a:xfrm>
              <a:off x="1511151" y="-2017355"/>
              <a:ext cx="216033" cy="2265573"/>
            </a:xfrm>
            <a:custGeom>
              <a:avLst/>
              <a:gdLst>
                <a:gd name="connsiteX0" fmla="*/ 0 w 274320"/>
                <a:gd name="connsiteY0" fmla="*/ 2891790 h 2891790"/>
                <a:gd name="connsiteX1" fmla="*/ 0 w 274320"/>
                <a:gd name="connsiteY1" fmla="*/ 1154430 h 2891790"/>
                <a:gd name="connsiteX2" fmla="*/ 274320 w 274320"/>
                <a:gd name="connsiteY2" fmla="*/ 1154430 h 2891790"/>
                <a:gd name="connsiteX3" fmla="*/ 274320 w 274320"/>
                <a:gd name="connsiteY3" fmla="*/ 0 h 289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4320" h="2891790">
                  <a:moveTo>
                    <a:pt x="0" y="2891790"/>
                  </a:moveTo>
                  <a:lnTo>
                    <a:pt x="0" y="1154430"/>
                  </a:lnTo>
                  <a:lnTo>
                    <a:pt x="274320" y="1154430"/>
                  </a:lnTo>
                  <a:lnTo>
                    <a:pt x="27432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B78CCF72-6DCA-42EF-A3BD-A0C359C4A3E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871205" y="-2286000"/>
              <a:ext cx="0" cy="2959573"/>
            </a:xfrm>
            <a:prstGeom prst="line">
              <a:avLst/>
            </a:pr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03BDE952-FA63-46A5-A51D-DFBB91871E13}"/>
                </a:ext>
              </a:extLst>
            </p:cNvPr>
            <p:cNvSpPr/>
            <p:nvPr/>
          </p:nvSpPr>
          <p:spPr>
            <a:xfrm>
              <a:off x="1676176" y="-865166"/>
              <a:ext cx="192029" cy="405953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CC4C4A75-935E-4E07-A5E0-42C3690BA3AE}"/>
                </a:ext>
              </a:extLst>
            </p:cNvPr>
            <p:cNvSpPr/>
            <p:nvPr/>
          </p:nvSpPr>
          <p:spPr>
            <a:xfrm flipH="1">
              <a:off x="1970262" y="-1592000"/>
              <a:ext cx="119118" cy="2265573"/>
            </a:xfrm>
            <a:custGeom>
              <a:avLst/>
              <a:gdLst>
                <a:gd name="connsiteX0" fmla="*/ 0 w 274320"/>
                <a:gd name="connsiteY0" fmla="*/ 2891790 h 2891790"/>
                <a:gd name="connsiteX1" fmla="*/ 0 w 274320"/>
                <a:gd name="connsiteY1" fmla="*/ 1154430 h 2891790"/>
                <a:gd name="connsiteX2" fmla="*/ 274320 w 274320"/>
                <a:gd name="connsiteY2" fmla="*/ 1154430 h 2891790"/>
                <a:gd name="connsiteX3" fmla="*/ 274320 w 274320"/>
                <a:gd name="connsiteY3" fmla="*/ 0 h 289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4320" h="2891790">
                  <a:moveTo>
                    <a:pt x="0" y="2891790"/>
                  </a:moveTo>
                  <a:lnTo>
                    <a:pt x="0" y="1154430"/>
                  </a:lnTo>
                  <a:lnTo>
                    <a:pt x="274320" y="1154430"/>
                  </a:lnTo>
                  <a:lnTo>
                    <a:pt x="27432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F1B59FA-A4B5-4B64-98C2-F4B37110EF07}"/>
                </a:ext>
              </a:extLst>
            </p:cNvPr>
            <p:cNvSpPr/>
            <p:nvPr/>
          </p:nvSpPr>
          <p:spPr>
            <a:xfrm flipH="1">
              <a:off x="1970264" y="-1926670"/>
              <a:ext cx="119116" cy="721717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432A7AE3-B4E0-48F0-8330-ECD161A3F0D9}"/>
                </a:ext>
              </a:extLst>
            </p:cNvPr>
            <p:cNvSpPr/>
            <p:nvPr/>
          </p:nvSpPr>
          <p:spPr>
            <a:xfrm>
              <a:off x="1390649" y="-515928"/>
              <a:ext cx="120501" cy="601466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60" name="Freeform 159"/>
          <p:cNvSpPr/>
          <p:nvPr userDrawn="1"/>
        </p:nvSpPr>
        <p:spPr>
          <a:xfrm rot="13466981" flipH="1">
            <a:off x="9154577" y="2960935"/>
            <a:ext cx="1943608" cy="3853721"/>
          </a:xfrm>
          <a:custGeom>
            <a:avLst/>
            <a:gdLst>
              <a:gd name="connsiteX0" fmla="*/ 0 w 1943608"/>
              <a:gd name="connsiteY0" fmla="*/ 1939668 h 3853721"/>
              <a:gd name="connsiteX1" fmla="*/ 1910172 w 1943608"/>
              <a:gd name="connsiteY1" fmla="*/ 0 h 3853721"/>
              <a:gd name="connsiteX2" fmla="*/ 1910172 w 1943608"/>
              <a:gd name="connsiteY2" fmla="*/ 1 h 3853721"/>
              <a:gd name="connsiteX3" fmla="*/ 1063574 w 1943608"/>
              <a:gd name="connsiteY3" fmla="*/ 859672 h 3853721"/>
              <a:gd name="connsiteX4" fmla="*/ 1924991 w 1943608"/>
              <a:gd name="connsiteY4" fmla="*/ 1707989 h 3853721"/>
              <a:gd name="connsiteX5" fmla="*/ 1943608 w 1943608"/>
              <a:gd name="connsiteY5" fmla="*/ 3853721 h 3853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43608" h="3853721">
                <a:moveTo>
                  <a:pt x="0" y="1939668"/>
                </a:moveTo>
                <a:lnTo>
                  <a:pt x="1910172" y="0"/>
                </a:lnTo>
                <a:lnTo>
                  <a:pt x="1910172" y="1"/>
                </a:lnTo>
                <a:lnTo>
                  <a:pt x="1063574" y="859672"/>
                </a:lnTo>
                <a:lnTo>
                  <a:pt x="1924991" y="1707989"/>
                </a:lnTo>
                <a:lnTo>
                  <a:pt x="1943608" y="3853721"/>
                </a:lnTo>
                <a:close/>
              </a:path>
            </a:pathLst>
          </a:custGeom>
          <a:solidFill>
            <a:srgbClr val="2DD5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4" name="Freeform 9">
            <a:extLst>
              <a:ext uri="{FF2B5EF4-FFF2-40B4-BE49-F238E27FC236}">
                <a16:creationId xmlns:a16="http://schemas.microsoft.com/office/drawing/2014/main" id="{718C25F4-10F5-4710-858E-1FCAF28B378E}"/>
              </a:ext>
            </a:extLst>
          </p:cNvPr>
          <p:cNvSpPr>
            <a:spLocks/>
          </p:cNvSpPr>
          <p:nvPr userDrawn="1"/>
        </p:nvSpPr>
        <p:spPr bwMode="auto">
          <a:xfrm rot="10800000" flipH="1">
            <a:off x="-2583631" y="-579859"/>
            <a:ext cx="12032431" cy="6296137"/>
          </a:xfrm>
          <a:custGeom>
            <a:avLst/>
            <a:gdLst>
              <a:gd name="T0" fmla="*/ 1772 w 1772"/>
              <a:gd name="T1" fmla="*/ 0 h 847"/>
              <a:gd name="T2" fmla="*/ 1772 w 1772"/>
              <a:gd name="T3" fmla="*/ 203 h 847"/>
              <a:gd name="T4" fmla="*/ 1152 w 1772"/>
              <a:gd name="T5" fmla="*/ 821 h 847"/>
              <a:gd name="T6" fmla="*/ 1079 w 1772"/>
              <a:gd name="T7" fmla="*/ 847 h 847"/>
              <a:gd name="T8" fmla="*/ 118 w 1772"/>
              <a:gd name="T9" fmla="*/ 847 h 847"/>
              <a:gd name="T10" fmla="*/ 0 w 1772"/>
              <a:gd name="T11" fmla="*/ 729 h 847"/>
              <a:gd name="T12" fmla="*/ 0 w 1772"/>
              <a:gd name="T13" fmla="*/ 0 h 847"/>
              <a:gd name="T14" fmla="*/ 1772 w 1772"/>
              <a:gd name="T15" fmla="*/ 0 h 8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72" h="847">
                <a:moveTo>
                  <a:pt x="1772" y="0"/>
                </a:moveTo>
                <a:cubicBezTo>
                  <a:pt x="1772" y="203"/>
                  <a:pt x="1772" y="203"/>
                  <a:pt x="1772" y="203"/>
                </a:cubicBezTo>
                <a:cubicBezTo>
                  <a:pt x="1152" y="821"/>
                  <a:pt x="1152" y="821"/>
                  <a:pt x="1152" y="821"/>
                </a:cubicBezTo>
                <a:cubicBezTo>
                  <a:pt x="1132" y="837"/>
                  <a:pt x="1107" y="847"/>
                  <a:pt x="1079" y="847"/>
                </a:cubicBezTo>
                <a:cubicBezTo>
                  <a:pt x="118" y="847"/>
                  <a:pt x="118" y="847"/>
                  <a:pt x="118" y="847"/>
                </a:cubicBezTo>
                <a:cubicBezTo>
                  <a:pt x="53" y="847"/>
                  <a:pt x="0" y="794"/>
                  <a:pt x="0" y="729"/>
                </a:cubicBezTo>
                <a:cubicBezTo>
                  <a:pt x="0" y="0"/>
                  <a:pt x="0" y="0"/>
                  <a:pt x="0" y="0"/>
                </a:cubicBezTo>
                <a:lnTo>
                  <a:pt x="1772" y="0"/>
                </a:lnTo>
                <a:close/>
              </a:path>
            </a:pathLst>
          </a:custGeom>
          <a:solidFill>
            <a:schemeClr val="bg1">
              <a:alpha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GB"/>
              <a:t>a</a:t>
            </a:r>
          </a:p>
        </p:txBody>
      </p:sp>
      <p:sp>
        <p:nvSpPr>
          <p:cNvPr id="11" name="Text Placeholder 2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1933342" y="3078483"/>
            <a:ext cx="6422177" cy="1485900"/>
          </a:xfrm>
          <a:prstGeom prst="rect">
            <a:avLst/>
          </a:prstGeom>
        </p:spPr>
        <p:txBody>
          <a:bodyPr lIns="0"/>
          <a:lstStyle>
            <a:lvl1pPr marL="0" indent="0">
              <a:buNone/>
              <a:defRPr lang="en-GB" sz="5400" b="0" kern="1200" baseline="0" dirty="0">
                <a:solidFill>
                  <a:schemeClr val="bg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5pPr>
              <a:defRPr/>
            </a:lvl5pPr>
          </a:lstStyle>
          <a:p>
            <a:pPr lvl="0"/>
            <a:r>
              <a:rPr lang="en-GB"/>
              <a:t>Divider slide title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8E3BB725-9217-4D69-8F19-E42CF966DEFD}"/>
              </a:ext>
            </a:extLst>
          </p:cNvPr>
          <p:cNvSpPr/>
          <p:nvPr userDrawn="1"/>
        </p:nvSpPr>
        <p:spPr>
          <a:xfrm>
            <a:off x="3000" y="6215139"/>
            <a:ext cx="12186000" cy="144000"/>
          </a:xfrm>
          <a:prstGeom prst="rect">
            <a:avLst/>
          </a:prstGeom>
          <a:solidFill>
            <a:srgbClr val="2DD5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52748464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Divider slide purp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2" name="Picture 341">
            <a:extLst>
              <a:ext uri="{FF2B5EF4-FFF2-40B4-BE49-F238E27FC236}">
                <a16:creationId xmlns:a16="http://schemas.microsoft.com/office/drawing/2014/main" id="{151AC1B3-784E-4CE6-9BDB-D7B9CC356C7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45982" y="-23664"/>
            <a:ext cx="12247342" cy="7531627"/>
          </a:xfrm>
          <a:prstGeom prst="rect">
            <a:avLst/>
          </a:prstGeom>
        </p:spPr>
      </p:pic>
      <p:sp>
        <p:nvSpPr>
          <p:cNvPr id="343" name="Rectangle 342">
            <a:extLst>
              <a:ext uri="{FF2B5EF4-FFF2-40B4-BE49-F238E27FC236}">
                <a16:creationId xmlns:a16="http://schemas.microsoft.com/office/drawing/2014/main" id="{AA5C37AE-8C74-422E-8637-2AD9C6044584}"/>
              </a:ext>
            </a:extLst>
          </p:cNvPr>
          <p:cNvSpPr>
            <a:spLocks/>
          </p:cNvSpPr>
          <p:nvPr userDrawn="1"/>
        </p:nvSpPr>
        <p:spPr>
          <a:xfrm>
            <a:off x="1200" y="-15749"/>
            <a:ext cx="12192000" cy="6873749"/>
          </a:xfrm>
          <a:prstGeom prst="rect">
            <a:avLst/>
          </a:prstGeom>
          <a:solidFill>
            <a:schemeClr val="accent2">
              <a:alpha val="6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9" name="object 20">
            <a:extLst>
              <a:ext uri="{FF2B5EF4-FFF2-40B4-BE49-F238E27FC236}">
                <a16:creationId xmlns:a16="http://schemas.microsoft.com/office/drawing/2014/main" id="{61684398-C6FB-4339-8A36-821438432139}"/>
              </a:ext>
            </a:extLst>
          </p:cNvPr>
          <p:cNvSpPr/>
          <p:nvPr userDrawn="1"/>
        </p:nvSpPr>
        <p:spPr>
          <a:xfrm>
            <a:off x="-5720867" y="1399555"/>
            <a:ext cx="682459" cy="356984"/>
          </a:xfrm>
          <a:prstGeom prst="rect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21">
            <a:extLst>
              <a:ext uri="{FF2B5EF4-FFF2-40B4-BE49-F238E27FC236}">
                <a16:creationId xmlns:a16="http://schemas.microsoft.com/office/drawing/2014/main" id="{667617DE-1971-47E2-9A06-1A5422A3EED2}"/>
              </a:ext>
            </a:extLst>
          </p:cNvPr>
          <p:cNvSpPr/>
          <p:nvPr userDrawn="1"/>
        </p:nvSpPr>
        <p:spPr>
          <a:xfrm>
            <a:off x="-4992141" y="1399555"/>
            <a:ext cx="682459" cy="356984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22">
            <a:extLst>
              <a:ext uri="{FF2B5EF4-FFF2-40B4-BE49-F238E27FC236}">
                <a16:creationId xmlns:a16="http://schemas.microsoft.com/office/drawing/2014/main" id="{4F4B8F2D-C16C-44FF-BB03-739817179A0F}"/>
              </a:ext>
            </a:extLst>
          </p:cNvPr>
          <p:cNvSpPr/>
          <p:nvPr userDrawn="1"/>
        </p:nvSpPr>
        <p:spPr>
          <a:xfrm>
            <a:off x="-4263402" y="1399555"/>
            <a:ext cx="682459" cy="356984"/>
          </a:xfrm>
          <a:prstGeom prst="rect">
            <a:avLst/>
          </a:pr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23">
            <a:extLst>
              <a:ext uri="{FF2B5EF4-FFF2-40B4-BE49-F238E27FC236}">
                <a16:creationId xmlns:a16="http://schemas.microsoft.com/office/drawing/2014/main" id="{BD3CC779-BC9F-4A99-A9BB-611177586A9A}"/>
              </a:ext>
            </a:extLst>
          </p:cNvPr>
          <p:cNvSpPr/>
          <p:nvPr userDrawn="1"/>
        </p:nvSpPr>
        <p:spPr>
          <a:xfrm>
            <a:off x="-5720867" y="1827621"/>
            <a:ext cx="682459" cy="356984"/>
          </a:xfrm>
          <a:prstGeom prst="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24">
            <a:extLst>
              <a:ext uri="{FF2B5EF4-FFF2-40B4-BE49-F238E27FC236}">
                <a16:creationId xmlns:a16="http://schemas.microsoft.com/office/drawing/2014/main" id="{D67DAB16-D3C4-4318-8728-A5B335BFA8B6}"/>
              </a:ext>
            </a:extLst>
          </p:cNvPr>
          <p:cNvSpPr/>
          <p:nvPr userDrawn="1"/>
        </p:nvSpPr>
        <p:spPr>
          <a:xfrm>
            <a:off x="-4992141" y="1827621"/>
            <a:ext cx="682459" cy="356984"/>
          </a:xfrm>
          <a:prstGeom prst="rect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25">
            <a:extLst>
              <a:ext uri="{FF2B5EF4-FFF2-40B4-BE49-F238E27FC236}">
                <a16:creationId xmlns:a16="http://schemas.microsoft.com/office/drawing/2014/main" id="{5C38B53F-1E4F-49FA-AA70-F5F36BCA8726}"/>
              </a:ext>
            </a:extLst>
          </p:cNvPr>
          <p:cNvSpPr/>
          <p:nvPr userDrawn="1"/>
        </p:nvSpPr>
        <p:spPr>
          <a:xfrm>
            <a:off x="-4263402" y="1827621"/>
            <a:ext cx="682459" cy="356984"/>
          </a:xfrm>
          <a:prstGeom prst="rect">
            <a:avLst/>
          </a:prstGeom>
          <a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6" name="object 79">
            <a:extLst>
              <a:ext uri="{FF2B5EF4-FFF2-40B4-BE49-F238E27FC236}">
                <a16:creationId xmlns:a16="http://schemas.microsoft.com/office/drawing/2014/main" id="{8E119FC6-0670-43C7-94D4-D8E692325EB7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828200598"/>
              </p:ext>
            </p:extLst>
          </p:nvPr>
        </p:nvGraphicFramePr>
        <p:xfrm>
          <a:off x="-5734367" y="137429"/>
          <a:ext cx="5042533" cy="95811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270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035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992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4F213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333F48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1C254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12404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59E2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DA572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93163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45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52375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5B677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32466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05636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D32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932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EE75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7C6EB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CAD0D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21B0E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2DD57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DC20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83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E98D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67" name="Group 66">
            <a:extLst>
              <a:ext uri="{FF2B5EF4-FFF2-40B4-BE49-F238E27FC236}">
                <a16:creationId xmlns:a16="http://schemas.microsoft.com/office/drawing/2014/main" id="{340355A2-2F38-4DB8-B412-3C189C4F0404}"/>
              </a:ext>
            </a:extLst>
          </p:cNvPr>
          <p:cNvGrpSpPr/>
          <p:nvPr userDrawn="1"/>
        </p:nvGrpSpPr>
        <p:grpSpPr>
          <a:xfrm flipH="1">
            <a:off x="-2309812" y="-4432097"/>
            <a:ext cx="1011665" cy="4285048"/>
            <a:chOff x="1390649" y="-2286000"/>
            <a:chExt cx="698731" cy="2959573"/>
          </a:xfrm>
        </p:grpSpPr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10685A10-19FD-41C2-B2E9-EB4287CC1B62}"/>
                </a:ext>
              </a:extLst>
            </p:cNvPr>
            <p:cNvSpPr/>
            <p:nvPr/>
          </p:nvSpPr>
          <p:spPr>
            <a:xfrm>
              <a:off x="1511151" y="-2017355"/>
              <a:ext cx="216033" cy="2265573"/>
            </a:xfrm>
            <a:custGeom>
              <a:avLst/>
              <a:gdLst>
                <a:gd name="connsiteX0" fmla="*/ 0 w 274320"/>
                <a:gd name="connsiteY0" fmla="*/ 2891790 h 2891790"/>
                <a:gd name="connsiteX1" fmla="*/ 0 w 274320"/>
                <a:gd name="connsiteY1" fmla="*/ 1154430 h 2891790"/>
                <a:gd name="connsiteX2" fmla="*/ 274320 w 274320"/>
                <a:gd name="connsiteY2" fmla="*/ 1154430 h 2891790"/>
                <a:gd name="connsiteX3" fmla="*/ 274320 w 274320"/>
                <a:gd name="connsiteY3" fmla="*/ 0 h 289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4320" h="2891790">
                  <a:moveTo>
                    <a:pt x="0" y="2891790"/>
                  </a:moveTo>
                  <a:lnTo>
                    <a:pt x="0" y="1154430"/>
                  </a:lnTo>
                  <a:lnTo>
                    <a:pt x="274320" y="1154430"/>
                  </a:lnTo>
                  <a:lnTo>
                    <a:pt x="27432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6AD9DD7F-C0BB-4095-BE6E-192291E03CD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871205" y="-2286000"/>
              <a:ext cx="0" cy="2959573"/>
            </a:xfrm>
            <a:prstGeom prst="line">
              <a:avLst/>
            </a:pr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F734B1B-91DE-4944-BEF0-33663ACF958A}"/>
                </a:ext>
              </a:extLst>
            </p:cNvPr>
            <p:cNvSpPr/>
            <p:nvPr/>
          </p:nvSpPr>
          <p:spPr>
            <a:xfrm>
              <a:off x="1676176" y="-865166"/>
              <a:ext cx="192029" cy="405953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625B09B9-ED9B-4D2B-A045-2350FC514E21}"/>
                </a:ext>
              </a:extLst>
            </p:cNvPr>
            <p:cNvSpPr/>
            <p:nvPr/>
          </p:nvSpPr>
          <p:spPr>
            <a:xfrm flipH="1">
              <a:off x="1970262" y="-1592000"/>
              <a:ext cx="119118" cy="2265573"/>
            </a:xfrm>
            <a:custGeom>
              <a:avLst/>
              <a:gdLst>
                <a:gd name="connsiteX0" fmla="*/ 0 w 274320"/>
                <a:gd name="connsiteY0" fmla="*/ 2891790 h 2891790"/>
                <a:gd name="connsiteX1" fmla="*/ 0 w 274320"/>
                <a:gd name="connsiteY1" fmla="*/ 1154430 h 2891790"/>
                <a:gd name="connsiteX2" fmla="*/ 274320 w 274320"/>
                <a:gd name="connsiteY2" fmla="*/ 1154430 h 2891790"/>
                <a:gd name="connsiteX3" fmla="*/ 274320 w 274320"/>
                <a:gd name="connsiteY3" fmla="*/ 0 h 289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4320" h="2891790">
                  <a:moveTo>
                    <a:pt x="0" y="2891790"/>
                  </a:moveTo>
                  <a:lnTo>
                    <a:pt x="0" y="1154430"/>
                  </a:lnTo>
                  <a:lnTo>
                    <a:pt x="274320" y="1154430"/>
                  </a:lnTo>
                  <a:lnTo>
                    <a:pt x="27432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43FB7F89-D1C0-41B0-9E85-FC53897547CC}"/>
                </a:ext>
              </a:extLst>
            </p:cNvPr>
            <p:cNvSpPr/>
            <p:nvPr/>
          </p:nvSpPr>
          <p:spPr>
            <a:xfrm flipH="1">
              <a:off x="1970264" y="-1926670"/>
              <a:ext cx="119116" cy="721717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1B14A73-1F99-48B5-A8B9-9EA57CCB30A1}"/>
                </a:ext>
              </a:extLst>
            </p:cNvPr>
            <p:cNvSpPr/>
            <p:nvPr/>
          </p:nvSpPr>
          <p:spPr>
            <a:xfrm>
              <a:off x="1390649" y="-515928"/>
              <a:ext cx="120501" cy="601466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14" name="Group 113">
            <a:extLst>
              <a:ext uri="{FF2B5EF4-FFF2-40B4-BE49-F238E27FC236}">
                <a16:creationId xmlns:a16="http://schemas.microsoft.com/office/drawing/2014/main" id="{A84283D4-5387-4726-83EA-388DD8DB16CB}"/>
              </a:ext>
            </a:extLst>
          </p:cNvPr>
          <p:cNvGrpSpPr/>
          <p:nvPr userDrawn="1"/>
        </p:nvGrpSpPr>
        <p:grpSpPr>
          <a:xfrm>
            <a:off x="-4038691" y="-4338041"/>
            <a:ext cx="1011665" cy="4285048"/>
            <a:chOff x="1390649" y="-2286000"/>
            <a:chExt cx="698731" cy="2959573"/>
          </a:xfrm>
        </p:grpSpPr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C79E4CC7-AD7F-491D-8B85-D19C4C981B27}"/>
                </a:ext>
              </a:extLst>
            </p:cNvPr>
            <p:cNvSpPr/>
            <p:nvPr/>
          </p:nvSpPr>
          <p:spPr>
            <a:xfrm>
              <a:off x="1511151" y="-2017355"/>
              <a:ext cx="216033" cy="2265573"/>
            </a:xfrm>
            <a:custGeom>
              <a:avLst/>
              <a:gdLst>
                <a:gd name="connsiteX0" fmla="*/ 0 w 274320"/>
                <a:gd name="connsiteY0" fmla="*/ 2891790 h 2891790"/>
                <a:gd name="connsiteX1" fmla="*/ 0 w 274320"/>
                <a:gd name="connsiteY1" fmla="*/ 1154430 h 2891790"/>
                <a:gd name="connsiteX2" fmla="*/ 274320 w 274320"/>
                <a:gd name="connsiteY2" fmla="*/ 1154430 h 2891790"/>
                <a:gd name="connsiteX3" fmla="*/ 274320 w 274320"/>
                <a:gd name="connsiteY3" fmla="*/ 0 h 289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4320" h="2891790">
                  <a:moveTo>
                    <a:pt x="0" y="2891790"/>
                  </a:moveTo>
                  <a:lnTo>
                    <a:pt x="0" y="1154430"/>
                  </a:lnTo>
                  <a:lnTo>
                    <a:pt x="274320" y="1154430"/>
                  </a:lnTo>
                  <a:lnTo>
                    <a:pt x="27432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B78CCF72-6DCA-42EF-A3BD-A0C359C4A3E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871205" y="-2286000"/>
              <a:ext cx="0" cy="2959573"/>
            </a:xfrm>
            <a:prstGeom prst="line">
              <a:avLst/>
            </a:pr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03BDE952-FA63-46A5-A51D-DFBB91871E13}"/>
                </a:ext>
              </a:extLst>
            </p:cNvPr>
            <p:cNvSpPr/>
            <p:nvPr/>
          </p:nvSpPr>
          <p:spPr>
            <a:xfrm>
              <a:off x="1676176" y="-865166"/>
              <a:ext cx="192029" cy="405953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CC4C4A75-935E-4E07-A5E0-42C3690BA3AE}"/>
                </a:ext>
              </a:extLst>
            </p:cNvPr>
            <p:cNvSpPr/>
            <p:nvPr/>
          </p:nvSpPr>
          <p:spPr>
            <a:xfrm flipH="1">
              <a:off x="1970262" y="-1592000"/>
              <a:ext cx="119118" cy="2265573"/>
            </a:xfrm>
            <a:custGeom>
              <a:avLst/>
              <a:gdLst>
                <a:gd name="connsiteX0" fmla="*/ 0 w 274320"/>
                <a:gd name="connsiteY0" fmla="*/ 2891790 h 2891790"/>
                <a:gd name="connsiteX1" fmla="*/ 0 w 274320"/>
                <a:gd name="connsiteY1" fmla="*/ 1154430 h 2891790"/>
                <a:gd name="connsiteX2" fmla="*/ 274320 w 274320"/>
                <a:gd name="connsiteY2" fmla="*/ 1154430 h 2891790"/>
                <a:gd name="connsiteX3" fmla="*/ 274320 w 274320"/>
                <a:gd name="connsiteY3" fmla="*/ 0 h 289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4320" h="2891790">
                  <a:moveTo>
                    <a:pt x="0" y="2891790"/>
                  </a:moveTo>
                  <a:lnTo>
                    <a:pt x="0" y="1154430"/>
                  </a:lnTo>
                  <a:lnTo>
                    <a:pt x="274320" y="1154430"/>
                  </a:lnTo>
                  <a:lnTo>
                    <a:pt x="27432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F1B59FA-A4B5-4B64-98C2-F4B37110EF07}"/>
                </a:ext>
              </a:extLst>
            </p:cNvPr>
            <p:cNvSpPr/>
            <p:nvPr/>
          </p:nvSpPr>
          <p:spPr>
            <a:xfrm flipH="1">
              <a:off x="1970264" y="-1926670"/>
              <a:ext cx="119116" cy="721717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432A7AE3-B4E0-48F0-8330-ECD161A3F0D9}"/>
                </a:ext>
              </a:extLst>
            </p:cNvPr>
            <p:cNvSpPr/>
            <p:nvPr/>
          </p:nvSpPr>
          <p:spPr>
            <a:xfrm>
              <a:off x="1390649" y="-515928"/>
              <a:ext cx="120501" cy="601466"/>
            </a:xfrm>
            <a:custGeom>
              <a:avLst/>
              <a:gdLst>
                <a:gd name="connsiteX0" fmla="*/ 243840 w 243840"/>
                <a:gd name="connsiteY0" fmla="*/ 518160 h 518160"/>
                <a:gd name="connsiteX1" fmla="*/ 0 w 243840"/>
                <a:gd name="connsiteY1" fmla="*/ 518160 h 518160"/>
                <a:gd name="connsiteX2" fmla="*/ 0 w 24384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40" h="518160">
                  <a:moveTo>
                    <a:pt x="243840" y="518160"/>
                  </a:moveTo>
                  <a:lnTo>
                    <a:pt x="0" y="51816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2DD573">
                  <a:alpha val="37000"/>
                </a:srgbClr>
              </a:solidFill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60" name="Freeform 159"/>
          <p:cNvSpPr/>
          <p:nvPr userDrawn="1"/>
        </p:nvSpPr>
        <p:spPr>
          <a:xfrm rot="8075390" flipH="1">
            <a:off x="-307250" y="3138052"/>
            <a:ext cx="1943608" cy="3853721"/>
          </a:xfrm>
          <a:custGeom>
            <a:avLst/>
            <a:gdLst>
              <a:gd name="connsiteX0" fmla="*/ 0 w 1943608"/>
              <a:gd name="connsiteY0" fmla="*/ 1939668 h 3853721"/>
              <a:gd name="connsiteX1" fmla="*/ 1910172 w 1943608"/>
              <a:gd name="connsiteY1" fmla="*/ 0 h 3853721"/>
              <a:gd name="connsiteX2" fmla="*/ 1910172 w 1943608"/>
              <a:gd name="connsiteY2" fmla="*/ 1 h 3853721"/>
              <a:gd name="connsiteX3" fmla="*/ 1063574 w 1943608"/>
              <a:gd name="connsiteY3" fmla="*/ 859672 h 3853721"/>
              <a:gd name="connsiteX4" fmla="*/ 1924991 w 1943608"/>
              <a:gd name="connsiteY4" fmla="*/ 1707989 h 3853721"/>
              <a:gd name="connsiteX5" fmla="*/ 1943608 w 1943608"/>
              <a:gd name="connsiteY5" fmla="*/ 3853721 h 3853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43608" h="3853721">
                <a:moveTo>
                  <a:pt x="0" y="1939668"/>
                </a:moveTo>
                <a:lnTo>
                  <a:pt x="1910172" y="0"/>
                </a:lnTo>
                <a:lnTo>
                  <a:pt x="1910172" y="1"/>
                </a:lnTo>
                <a:lnTo>
                  <a:pt x="1063574" y="859672"/>
                </a:lnTo>
                <a:lnTo>
                  <a:pt x="1924991" y="1707989"/>
                </a:lnTo>
                <a:lnTo>
                  <a:pt x="1943608" y="3853721"/>
                </a:lnTo>
                <a:close/>
              </a:path>
            </a:pathLst>
          </a:custGeom>
          <a:solidFill>
            <a:srgbClr val="2DD5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4" name="Freeform 9">
            <a:extLst>
              <a:ext uri="{FF2B5EF4-FFF2-40B4-BE49-F238E27FC236}">
                <a16:creationId xmlns:a16="http://schemas.microsoft.com/office/drawing/2014/main" id="{718C25F4-10F5-4710-858E-1FCAF28B378E}"/>
              </a:ext>
            </a:extLst>
          </p:cNvPr>
          <p:cNvSpPr>
            <a:spLocks/>
          </p:cNvSpPr>
          <p:nvPr userDrawn="1"/>
        </p:nvSpPr>
        <p:spPr bwMode="auto">
          <a:xfrm rot="10800000" flipH="1">
            <a:off x="1472782" y="-1202486"/>
            <a:ext cx="9078765" cy="6954937"/>
          </a:xfrm>
          <a:custGeom>
            <a:avLst/>
            <a:gdLst>
              <a:gd name="T0" fmla="*/ 1772 w 1772"/>
              <a:gd name="T1" fmla="*/ 0 h 847"/>
              <a:gd name="T2" fmla="*/ 1772 w 1772"/>
              <a:gd name="T3" fmla="*/ 203 h 847"/>
              <a:gd name="T4" fmla="*/ 1152 w 1772"/>
              <a:gd name="T5" fmla="*/ 821 h 847"/>
              <a:gd name="T6" fmla="*/ 1079 w 1772"/>
              <a:gd name="T7" fmla="*/ 847 h 847"/>
              <a:gd name="T8" fmla="*/ 118 w 1772"/>
              <a:gd name="T9" fmla="*/ 847 h 847"/>
              <a:gd name="T10" fmla="*/ 0 w 1772"/>
              <a:gd name="T11" fmla="*/ 729 h 847"/>
              <a:gd name="T12" fmla="*/ 0 w 1772"/>
              <a:gd name="T13" fmla="*/ 0 h 847"/>
              <a:gd name="T14" fmla="*/ 1772 w 1772"/>
              <a:gd name="T15" fmla="*/ 0 h 8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72" h="847">
                <a:moveTo>
                  <a:pt x="1772" y="0"/>
                </a:moveTo>
                <a:cubicBezTo>
                  <a:pt x="1772" y="203"/>
                  <a:pt x="1772" y="203"/>
                  <a:pt x="1772" y="203"/>
                </a:cubicBezTo>
                <a:cubicBezTo>
                  <a:pt x="1152" y="821"/>
                  <a:pt x="1152" y="821"/>
                  <a:pt x="1152" y="821"/>
                </a:cubicBezTo>
                <a:cubicBezTo>
                  <a:pt x="1132" y="837"/>
                  <a:pt x="1107" y="847"/>
                  <a:pt x="1079" y="847"/>
                </a:cubicBezTo>
                <a:cubicBezTo>
                  <a:pt x="118" y="847"/>
                  <a:pt x="118" y="847"/>
                  <a:pt x="118" y="847"/>
                </a:cubicBezTo>
                <a:cubicBezTo>
                  <a:pt x="53" y="847"/>
                  <a:pt x="0" y="794"/>
                  <a:pt x="0" y="729"/>
                </a:cubicBezTo>
                <a:cubicBezTo>
                  <a:pt x="0" y="0"/>
                  <a:pt x="0" y="0"/>
                  <a:pt x="0" y="0"/>
                </a:cubicBezTo>
                <a:lnTo>
                  <a:pt x="1772" y="0"/>
                </a:lnTo>
                <a:close/>
              </a:path>
            </a:pathLst>
          </a:custGeom>
          <a:solidFill>
            <a:schemeClr val="bg1">
              <a:alpha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" name="Text Placeholder 2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1933342" y="3078483"/>
            <a:ext cx="6422177" cy="1485900"/>
          </a:xfrm>
          <a:prstGeom prst="rect">
            <a:avLst/>
          </a:prstGeom>
        </p:spPr>
        <p:txBody>
          <a:bodyPr lIns="0"/>
          <a:lstStyle>
            <a:lvl1pPr marL="0" indent="0">
              <a:buNone/>
              <a:defRPr lang="en-GB" sz="5400" b="0" kern="1200" baseline="0" dirty="0">
                <a:solidFill>
                  <a:schemeClr val="bg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5pPr>
              <a:defRPr/>
            </a:lvl5pPr>
          </a:lstStyle>
          <a:p>
            <a:pPr lvl="0"/>
            <a:r>
              <a:rPr lang="en-GB"/>
              <a:t>Divider slide title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8E3BB725-9217-4D69-8F19-E42CF966DEFD}"/>
              </a:ext>
            </a:extLst>
          </p:cNvPr>
          <p:cNvSpPr/>
          <p:nvPr userDrawn="1"/>
        </p:nvSpPr>
        <p:spPr>
          <a:xfrm>
            <a:off x="3000" y="6215139"/>
            <a:ext cx="12186000" cy="144000"/>
          </a:xfrm>
          <a:prstGeom prst="rect">
            <a:avLst/>
          </a:prstGeom>
          <a:solidFill>
            <a:srgbClr val="2DD5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15152880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Freeform: Shape 103">
            <a:extLst>
              <a:ext uri="{FF2B5EF4-FFF2-40B4-BE49-F238E27FC236}">
                <a16:creationId xmlns:a16="http://schemas.microsoft.com/office/drawing/2014/main" id="{4F088EA9-0A1D-4822-A7BC-406CBDF64C89}"/>
              </a:ext>
            </a:extLst>
          </p:cNvPr>
          <p:cNvSpPr/>
          <p:nvPr userDrawn="1"/>
        </p:nvSpPr>
        <p:spPr>
          <a:xfrm rot="4627839">
            <a:off x="3154850" y="2499000"/>
            <a:ext cx="7017334" cy="6721509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rgbClr val="2DD573">
              <a:alpha val="9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id="{83657CD4-158F-4837-82DA-BB436B68AE6D}"/>
              </a:ext>
            </a:extLst>
          </p:cNvPr>
          <p:cNvSpPr/>
          <p:nvPr userDrawn="1"/>
        </p:nvSpPr>
        <p:spPr>
          <a:xfrm rot="4627839">
            <a:off x="-5562661" y="-4018378"/>
            <a:ext cx="13559074" cy="12987473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chemeClr val="bg2">
              <a:alpha val="3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F758486-3896-431C-BC57-C2D44E18C854}"/>
              </a:ext>
            </a:extLst>
          </p:cNvPr>
          <p:cNvGrpSpPr/>
          <p:nvPr userDrawn="1"/>
        </p:nvGrpSpPr>
        <p:grpSpPr>
          <a:xfrm>
            <a:off x="2467551" y="1578047"/>
            <a:ext cx="8918462" cy="9683037"/>
            <a:chOff x="-515073" y="2466975"/>
            <a:chExt cx="27159008" cy="29487334"/>
          </a:xfrm>
        </p:grpSpPr>
        <p:sp>
          <p:nvSpPr>
            <p:cNvPr id="11" name="Freeform 5">
              <a:extLst>
                <a:ext uri="{FF2B5EF4-FFF2-40B4-BE49-F238E27FC236}">
                  <a16:creationId xmlns:a16="http://schemas.microsoft.com/office/drawing/2014/main" id="{BAFEA914-86AE-48DE-AF01-8A8699186A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23711" y="7742596"/>
              <a:ext cx="24220224" cy="24211713"/>
            </a:xfrm>
            <a:custGeom>
              <a:avLst/>
              <a:gdLst>
                <a:gd name="T0" fmla="*/ 2672 w 2740"/>
                <a:gd name="T1" fmla="*/ 0 h 2739"/>
                <a:gd name="T2" fmla="*/ 1779 w 2740"/>
                <a:gd name="T3" fmla="*/ 0 h 2739"/>
                <a:gd name="T4" fmla="*/ 1731 w 2740"/>
                <a:gd name="T5" fmla="*/ 19 h 2739"/>
                <a:gd name="T6" fmla="*/ 0 w 2740"/>
                <a:gd name="T7" fmla="*/ 1750 h 2739"/>
                <a:gd name="T8" fmla="*/ 990 w 2740"/>
                <a:gd name="T9" fmla="*/ 2739 h 2739"/>
                <a:gd name="T10" fmla="*/ 1563 w 2740"/>
                <a:gd name="T11" fmla="*/ 2164 h 2739"/>
                <a:gd name="T12" fmla="*/ 1565 w 2740"/>
                <a:gd name="T13" fmla="*/ 2166 h 2739"/>
                <a:gd name="T14" fmla="*/ 2720 w 2740"/>
                <a:gd name="T15" fmla="*/ 1008 h 2739"/>
                <a:gd name="T16" fmla="*/ 2740 w 2740"/>
                <a:gd name="T17" fmla="*/ 960 h 2739"/>
                <a:gd name="T18" fmla="*/ 2740 w 2740"/>
                <a:gd name="T19" fmla="*/ 68 h 2739"/>
                <a:gd name="T20" fmla="*/ 2672 w 2740"/>
                <a:gd name="T21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0" h="2739">
                  <a:moveTo>
                    <a:pt x="2672" y="0"/>
                  </a:moveTo>
                  <a:cubicBezTo>
                    <a:pt x="1779" y="0"/>
                    <a:pt x="1779" y="0"/>
                    <a:pt x="1779" y="0"/>
                  </a:cubicBezTo>
                  <a:cubicBezTo>
                    <a:pt x="1761" y="0"/>
                    <a:pt x="1744" y="7"/>
                    <a:pt x="1731" y="19"/>
                  </a:cubicBezTo>
                  <a:cubicBezTo>
                    <a:pt x="0" y="1750"/>
                    <a:pt x="0" y="1750"/>
                    <a:pt x="0" y="1750"/>
                  </a:cubicBezTo>
                  <a:cubicBezTo>
                    <a:pt x="990" y="2739"/>
                    <a:pt x="990" y="2739"/>
                    <a:pt x="990" y="2739"/>
                  </a:cubicBezTo>
                  <a:cubicBezTo>
                    <a:pt x="1563" y="2164"/>
                    <a:pt x="1563" y="2164"/>
                    <a:pt x="1563" y="2164"/>
                  </a:cubicBezTo>
                  <a:cubicBezTo>
                    <a:pt x="1565" y="2166"/>
                    <a:pt x="1565" y="2166"/>
                    <a:pt x="1565" y="2166"/>
                  </a:cubicBezTo>
                  <a:cubicBezTo>
                    <a:pt x="2720" y="1008"/>
                    <a:pt x="2720" y="1008"/>
                    <a:pt x="2720" y="1008"/>
                  </a:cubicBezTo>
                  <a:cubicBezTo>
                    <a:pt x="2733" y="995"/>
                    <a:pt x="2740" y="978"/>
                    <a:pt x="2740" y="960"/>
                  </a:cubicBezTo>
                  <a:cubicBezTo>
                    <a:pt x="2740" y="68"/>
                    <a:pt x="2740" y="68"/>
                    <a:pt x="2740" y="68"/>
                  </a:cubicBezTo>
                  <a:cubicBezTo>
                    <a:pt x="2740" y="30"/>
                    <a:pt x="2710" y="0"/>
                    <a:pt x="2672" y="0"/>
                  </a:cubicBezTo>
                </a:path>
              </a:pathLst>
            </a:custGeom>
            <a:solidFill>
              <a:schemeClr val="bg1">
                <a:alpha val="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" name="Freeform 5">
              <a:extLst>
                <a:ext uri="{FF2B5EF4-FFF2-40B4-BE49-F238E27FC236}">
                  <a16:creationId xmlns:a16="http://schemas.microsoft.com/office/drawing/2014/main" id="{11FB0001-141B-4177-9CA8-1C761D7325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15073" y="2466975"/>
              <a:ext cx="24220224" cy="24211713"/>
            </a:xfrm>
            <a:custGeom>
              <a:avLst/>
              <a:gdLst>
                <a:gd name="T0" fmla="*/ 2672 w 2740"/>
                <a:gd name="T1" fmla="*/ 0 h 2739"/>
                <a:gd name="T2" fmla="*/ 1779 w 2740"/>
                <a:gd name="T3" fmla="*/ 0 h 2739"/>
                <a:gd name="T4" fmla="*/ 1731 w 2740"/>
                <a:gd name="T5" fmla="*/ 19 h 2739"/>
                <a:gd name="T6" fmla="*/ 0 w 2740"/>
                <a:gd name="T7" fmla="*/ 1750 h 2739"/>
                <a:gd name="T8" fmla="*/ 990 w 2740"/>
                <a:gd name="T9" fmla="*/ 2739 h 2739"/>
                <a:gd name="T10" fmla="*/ 1563 w 2740"/>
                <a:gd name="T11" fmla="*/ 2164 h 2739"/>
                <a:gd name="T12" fmla="*/ 1565 w 2740"/>
                <a:gd name="T13" fmla="*/ 2166 h 2739"/>
                <a:gd name="T14" fmla="*/ 2720 w 2740"/>
                <a:gd name="T15" fmla="*/ 1008 h 2739"/>
                <a:gd name="T16" fmla="*/ 2740 w 2740"/>
                <a:gd name="T17" fmla="*/ 960 h 2739"/>
                <a:gd name="T18" fmla="*/ 2740 w 2740"/>
                <a:gd name="T19" fmla="*/ 68 h 2739"/>
                <a:gd name="T20" fmla="*/ 2672 w 2740"/>
                <a:gd name="T21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0" h="2739">
                  <a:moveTo>
                    <a:pt x="2672" y="0"/>
                  </a:moveTo>
                  <a:cubicBezTo>
                    <a:pt x="1779" y="0"/>
                    <a:pt x="1779" y="0"/>
                    <a:pt x="1779" y="0"/>
                  </a:cubicBezTo>
                  <a:cubicBezTo>
                    <a:pt x="1761" y="0"/>
                    <a:pt x="1744" y="7"/>
                    <a:pt x="1731" y="19"/>
                  </a:cubicBezTo>
                  <a:cubicBezTo>
                    <a:pt x="0" y="1750"/>
                    <a:pt x="0" y="1750"/>
                    <a:pt x="0" y="1750"/>
                  </a:cubicBezTo>
                  <a:cubicBezTo>
                    <a:pt x="990" y="2739"/>
                    <a:pt x="990" y="2739"/>
                    <a:pt x="990" y="2739"/>
                  </a:cubicBezTo>
                  <a:cubicBezTo>
                    <a:pt x="1563" y="2164"/>
                    <a:pt x="1563" y="2164"/>
                    <a:pt x="1563" y="2164"/>
                  </a:cubicBezTo>
                  <a:cubicBezTo>
                    <a:pt x="1565" y="2166"/>
                    <a:pt x="1565" y="2166"/>
                    <a:pt x="1565" y="2166"/>
                  </a:cubicBezTo>
                  <a:cubicBezTo>
                    <a:pt x="2720" y="1008"/>
                    <a:pt x="2720" y="1008"/>
                    <a:pt x="2720" y="1008"/>
                  </a:cubicBezTo>
                  <a:cubicBezTo>
                    <a:pt x="2733" y="995"/>
                    <a:pt x="2740" y="978"/>
                    <a:pt x="2740" y="960"/>
                  </a:cubicBezTo>
                  <a:cubicBezTo>
                    <a:pt x="2740" y="68"/>
                    <a:pt x="2740" y="68"/>
                    <a:pt x="2740" y="68"/>
                  </a:cubicBezTo>
                  <a:cubicBezTo>
                    <a:pt x="2740" y="30"/>
                    <a:pt x="2710" y="0"/>
                    <a:pt x="2672" y="0"/>
                  </a:cubicBezTo>
                </a:path>
              </a:pathLst>
            </a:custGeom>
            <a:solidFill>
              <a:srgbClr val="2DD573">
                <a:alpha val="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3" name="Rectangle 12">
            <a:extLst>
              <a:ext uri="{FF2B5EF4-FFF2-40B4-BE49-F238E27FC236}">
                <a16:creationId xmlns:a16="http://schemas.microsoft.com/office/drawing/2014/main" id="{CDFBB33E-6289-45C8-8519-AD7D7DD264ED}"/>
              </a:ext>
            </a:extLst>
          </p:cNvPr>
          <p:cNvSpPr/>
          <p:nvPr userDrawn="1"/>
        </p:nvSpPr>
        <p:spPr>
          <a:xfrm>
            <a:off x="0" y="6348951"/>
            <a:ext cx="12192000" cy="514350"/>
          </a:xfrm>
          <a:prstGeom prst="rect">
            <a:avLst/>
          </a:prstGeom>
          <a:gradFill>
            <a:gsLst>
              <a:gs pos="0">
                <a:srgbClr val="124042">
                  <a:alpha val="0"/>
                </a:srgbClr>
              </a:gs>
              <a:gs pos="100000">
                <a:srgbClr val="12404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610" tIns="54610" rIns="54610" bIns="54610" rtlCol="0" anchor="ctr"/>
          <a:lstStyle/>
          <a:p>
            <a:pPr algn="ctr"/>
            <a:endParaRPr lang="en-GB" sz="900">
              <a:solidFill>
                <a:schemeClr val="bg1"/>
              </a:solidFill>
            </a:endParaRPr>
          </a:p>
        </p:txBody>
      </p:sp>
      <p:sp>
        <p:nvSpPr>
          <p:cNvPr id="97" name="object 20">
            <a:extLst>
              <a:ext uri="{FF2B5EF4-FFF2-40B4-BE49-F238E27FC236}">
                <a16:creationId xmlns:a16="http://schemas.microsoft.com/office/drawing/2014/main" id="{826042B1-09AD-407F-B64D-CC91AA5616D7}"/>
              </a:ext>
            </a:extLst>
          </p:cNvPr>
          <p:cNvSpPr/>
          <p:nvPr userDrawn="1"/>
        </p:nvSpPr>
        <p:spPr>
          <a:xfrm>
            <a:off x="-5720867" y="1399555"/>
            <a:ext cx="682459" cy="356984"/>
          </a:xfrm>
          <a:prstGeom prst="rect">
            <a:avLst/>
          </a:pr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21">
            <a:extLst>
              <a:ext uri="{FF2B5EF4-FFF2-40B4-BE49-F238E27FC236}">
                <a16:creationId xmlns:a16="http://schemas.microsoft.com/office/drawing/2014/main" id="{CE22C55B-151F-4CE5-B59C-81CE429B3313}"/>
              </a:ext>
            </a:extLst>
          </p:cNvPr>
          <p:cNvSpPr/>
          <p:nvPr userDrawn="1"/>
        </p:nvSpPr>
        <p:spPr>
          <a:xfrm>
            <a:off x="-4992141" y="1399555"/>
            <a:ext cx="682459" cy="356984"/>
          </a:xfrm>
          <a:prstGeom prst="rect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22">
            <a:extLst>
              <a:ext uri="{FF2B5EF4-FFF2-40B4-BE49-F238E27FC236}">
                <a16:creationId xmlns:a16="http://schemas.microsoft.com/office/drawing/2014/main" id="{6CCFB338-3AFB-486A-86BE-955DBA42B85A}"/>
              </a:ext>
            </a:extLst>
          </p:cNvPr>
          <p:cNvSpPr/>
          <p:nvPr userDrawn="1"/>
        </p:nvSpPr>
        <p:spPr>
          <a:xfrm>
            <a:off x="-4263402" y="1399555"/>
            <a:ext cx="682459" cy="356984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23">
            <a:extLst>
              <a:ext uri="{FF2B5EF4-FFF2-40B4-BE49-F238E27FC236}">
                <a16:creationId xmlns:a16="http://schemas.microsoft.com/office/drawing/2014/main" id="{18290CBC-DBF9-461B-B007-7EB6C56B4B47}"/>
              </a:ext>
            </a:extLst>
          </p:cNvPr>
          <p:cNvSpPr/>
          <p:nvPr userDrawn="1"/>
        </p:nvSpPr>
        <p:spPr>
          <a:xfrm>
            <a:off x="-5720867" y="1827621"/>
            <a:ext cx="682459" cy="356984"/>
          </a:xfrm>
          <a:prstGeom prst="rect">
            <a:avLst/>
          </a:pr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24">
            <a:extLst>
              <a:ext uri="{FF2B5EF4-FFF2-40B4-BE49-F238E27FC236}">
                <a16:creationId xmlns:a16="http://schemas.microsoft.com/office/drawing/2014/main" id="{98A7AA24-C9E1-469E-9F38-5553A7B2E716}"/>
              </a:ext>
            </a:extLst>
          </p:cNvPr>
          <p:cNvSpPr/>
          <p:nvPr userDrawn="1"/>
        </p:nvSpPr>
        <p:spPr>
          <a:xfrm>
            <a:off x="-4992141" y="1827621"/>
            <a:ext cx="682459" cy="356984"/>
          </a:xfrm>
          <a:prstGeom prst="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25">
            <a:extLst>
              <a:ext uri="{FF2B5EF4-FFF2-40B4-BE49-F238E27FC236}">
                <a16:creationId xmlns:a16="http://schemas.microsoft.com/office/drawing/2014/main" id="{0A0FFFD1-5766-43C3-8300-6F53F8B44D3F}"/>
              </a:ext>
            </a:extLst>
          </p:cNvPr>
          <p:cNvSpPr/>
          <p:nvPr userDrawn="1"/>
        </p:nvSpPr>
        <p:spPr>
          <a:xfrm>
            <a:off x="-4263402" y="1827621"/>
            <a:ext cx="682459" cy="356984"/>
          </a:xfrm>
          <a:prstGeom prst="rect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03" name="object 79">
            <a:extLst>
              <a:ext uri="{FF2B5EF4-FFF2-40B4-BE49-F238E27FC236}">
                <a16:creationId xmlns:a16="http://schemas.microsoft.com/office/drawing/2014/main" id="{C8BACB37-7A73-4915-96FB-A1D339C50A84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076701704"/>
              </p:ext>
            </p:extLst>
          </p:nvPr>
        </p:nvGraphicFramePr>
        <p:xfrm>
          <a:off x="-5734367" y="137429"/>
          <a:ext cx="5042533" cy="95811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270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035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992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4F213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333F48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1C254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12404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59E2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DA572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93163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45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52375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5B677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32466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05636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D32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932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EE75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7C6EB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CAD0D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21B0E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2DD57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DC20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83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E98D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106" name="Group 105">
            <a:extLst>
              <a:ext uri="{FF2B5EF4-FFF2-40B4-BE49-F238E27FC236}">
                <a16:creationId xmlns:a16="http://schemas.microsoft.com/office/drawing/2014/main" id="{34CF57DA-B22F-4544-A0AB-FB37F4CD86AE}"/>
              </a:ext>
            </a:extLst>
          </p:cNvPr>
          <p:cNvGrpSpPr/>
          <p:nvPr userDrawn="1"/>
        </p:nvGrpSpPr>
        <p:grpSpPr>
          <a:xfrm>
            <a:off x="4521284" y="1827621"/>
            <a:ext cx="3208755" cy="2716027"/>
            <a:chOff x="2762819" y="846138"/>
            <a:chExt cx="2754761" cy="2230218"/>
          </a:xfrm>
        </p:grpSpPr>
        <p:sp>
          <p:nvSpPr>
            <p:cNvPr id="107" name="Rectangle 26">
              <a:extLst>
                <a:ext uri="{FF2B5EF4-FFF2-40B4-BE49-F238E27FC236}">
                  <a16:creationId xmlns:a16="http://schemas.microsoft.com/office/drawing/2014/main" id="{2B22638A-EB5B-474D-8056-1802647DBCC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762819" y="846138"/>
              <a:ext cx="47686" cy="2222882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2308">
                <a:solidFill>
                  <a:srgbClr val="000000"/>
                </a:solidFill>
              </a:endParaRPr>
            </a:p>
          </p:txBody>
        </p:sp>
        <p:grpSp>
          <p:nvGrpSpPr>
            <p:cNvPr id="108" name="Group 107">
              <a:extLst>
                <a:ext uri="{FF2B5EF4-FFF2-40B4-BE49-F238E27FC236}">
                  <a16:creationId xmlns:a16="http://schemas.microsoft.com/office/drawing/2014/main" id="{30FF0DF2-F90F-4BD0-B041-61042B5CE88C}"/>
                </a:ext>
              </a:extLst>
            </p:cNvPr>
            <p:cNvGrpSpPr/>
            <p:nvPr/>
          </p:nvGrpSpPr>
          <p:grpSpPr>
            <a:xfrm>
              <a:off x="2990243" y="846138"/>
              <a:ext cx="2527337" cy="2230218"/>
              <a:chOff x="2990243" y="846138"/>
              <a:chExt cx="2527337" cy="2230218"/>
            </a:xfrm>
          </p:grpSpPr>
          <p:sp>
            <p:nvSpPr>
              <p:cNvPr id="109" name="Freeform 5">
                <a:extLst>
                  <a:ext uri="{FF2B5EF4-FFF2-40B4-BE49-F238E27FC236}">
                    <a16:creationId xmlns:a16="http://schemas.microsoft.com/office/drawing/2014/main" id="{5444CFF1-2FFF-4492-9B79-416D0E169A2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030592" y="2115308"/>
                <a:ext cx="385153" cy="392489"/>
              </a:xfrm>
              <a:custGeom>
                <a:avLst/>
                <a:gdLst>
                  <a:gd name="T0" fmla="*/ 64 w 64"/>
                  <a:gd name="T1" fmla="*/ 66 h 66"/>
                  <a:gd name="T2" fmla="*/ 64 w 64"/>
                  <a:gd name="T3" fmla="*/ 0 h 66"/>
                  <a:gd name="T4" fmla="*/ 51 w 64"/>
                  <a:gd name="T5" fmla="*/ 0 h 66"/>
                  <a:gd name="T6" fmla="*/ 32 w 64"/>
                  <a:gd name="T7" fmla="*/ 56 h 66"/>
                  <a:gd name="T8" fmla="*/ 32 w 64"/>
                  <a:gd name="T9" fmla="*/ 56 h 66"/>
                  <a:gd name="T10" fmla="*/ 13 w 64"/>
                  <a:gd name="T11" fmla="*/ 0 h 66"/>
                  <a:gd name="T12" fmla="*/ 0 w 64"/>
                  <a:gd name="T13" fmla="*/ 0 h 66"/>
                  <a:gd name="T14" fmla="*/ 0 w 64"/>
                  <a:gd name="T15" fmla="*/ 66 h 66"/>
                  <a:gd name="T16" fmla="*/ 9 w 64"/>
                  <a:gd name="T17" fmla="*/ 66 h 66"/>
                  <a:gd name="T18" fmla="*/ 9 w 64"/>
                  <a:gd name="T19" fmla="*/ 27 h 66"/>
                  <a:gd name="T20" fmla="*/ 9 w 64"/>
                  <a:gd name="T21" fmla="*/ 11 h 66"/>
                  <a:gd name="T22" fmla="*/ 9 w 64"/>
                  <a:gd name="T23" fmla="*/ 11 h 66"/>
                  <a:gd name="T24" fmla="*/ 28 w 64"/>
                  <a:gd name="T25" fmla="*/ 66 h 66"/>
                  <a:gd name="T26" fmla="*/ 37 w 64"/>
                  <a:gd name="T27" fmla="*/ 66 h 66"/>
                  <a:gd name="T28" fmla="*/ 55 w 64"/>
                  <a:gd name="T29" fmla="*/ 11 h 66"/>
                  <a:gd name="T30" fmla="*/ 55 w 64"/>
                  <a:gd name="T31" fmla="*/ 11 h 66"/>
                  <a:gd name="T32" fmla="*/ 55 w 64"/>
                  <a:gd name="T33" fmla="*/ 27 h 66"/>
                  <a:gd name="T34" fmla="*/ 55 w 64"/>
                  <a:gd name="T35" fmla="*/ 66 h 66"/>
                  <a:gd name="T36" fmla="*/ 64 w 64"/>
                  <a:gd name="T3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4" h="66">
                    <a:moveTo>
                      <a:pt x="64" y="66"/>
                    </a:moveTo>
                    <a:cubicBezTo>
                      <a:pt x="64" y="0"/>
                      <a:pt x="64" y="0"/>
                      <a:pt x="64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6"/>
                      <a:pt x="9" y="17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28" y="66"/>
                      <a:pt x="28" y="66"/>
                      <a:pt x="28" y="66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7"/>
                      <a:pt x="55" y="26"/>
                      <a:pt x="55" y="27"/>
                    </a:cubicBezTo>
                    <a:cubicBezTo>
                      <a:pt x="55" y="66"/>
                      <a:pt x="55" y="66"/>
                      <a:pt x="55" y="66"/>
                    </a:cubicBezTo>
                    <a:lnTo>
                      <a:pt x="64" y="6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10" name="Freeform 6">
                <a:extLst>
                  <a:ext uri="{FF2B5EF4-FFF2-40B4-BE49-F238E27FC236}">
                    <a16:creationId xmlns:a16="http://schemas.microsoft.com/office/drawing/2014/main" id="{C81549AA-3DC8-40A8-8EFE-F4221ECE7C2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481771" y="2115308"/>
                <a:ext cx="47686" cy="392489"/>
              </a:xfrm>
              <a:custGeom>
                <a:avLst/>
                <a:gdLst>
                  <a:gd name="T0" fmla="*/ 13 w 13"/>
                  <a:gd name="T1" fmla="*/ 29 h 107"/>
                  <a:gd name="T2" fmla="*/ 0 w 13"/>
                  <a:gd name="T3" fmla="*/ 29 h 107"/>
                  <a:gd name="T4" fmla="*/ 0 w 13"/>
                  <a:gd name="T5" fmla="*/ 107 h 107"/>
                  <a:gd name="T6" fmla="*/ 13 w 13"/>
                  <a:gd name="T7" fmla="*/ 107 h 107"/>
                  <a:gd name="T8" fmla="*/ 13 w 13"/>
                  <a:gd name="T9" fmla="*/ 29 h 107"/>
                  <a:gd name="T10" fmla="*/ 13 w 13"/>
                  <a:gd name="T11" fmla="*/ 16 h 107"/>
                  <a:gd name="T12" fmla="*/ 13 w 13"/>
                  <a:gd name="T13" fmla="*/ 0 h 107"/>
                  <a:gd name="T14" fmla="*/ 0 w 13"/>
                  <a:gd name="T15" fmla="*/ 0 h 107"/>
                  <a:gd name="T16" fmla="*/ 0 w 13"/>
                  <a:gd name="T17" fmla="*/ 16 h 107"/>
                  <a:gd name="T18" fmla="*/ 13 w 13"/>
                  <a:gd name="T19" fmla="*/ 1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07">
                    <a:moveTo>
                      <a:pt x="13" y="29"/>
                    </a:moveTo>
                    <a:lnTo>
                      <a:pt x="0" y="29"/>
                    </a:lnTo>
                    <a:lnTo>
                      <a:pt x="0" y="107"/>
                    </a:lnTo>
                    <a:lnTo>
                      <a:pt x="13" y="107"/>
                    </a:lnTo>
                    <a:lnTo>
                      <a:pt x="13" y="29"/>
                    </a:lnTo>
                    <a:close/>
                    <a:moveTo>
                      <a:pt x="13" y="16"/>
                    </a:moveTo>
                    <a:lnTo>
                      <a:pt x="13" y="0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13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11" name="Freeform 7">
                <a:extLst>
                  <a:ext uri="{FF2B5EF4-FFF2-40B4-BE49-F238E27FC236}">
                    <a16:creationId xmlns:a16="http://schemas.microsoft.com/office/drawing/2014/main" id="{B5F47D01-6934-4E0B-A693-597CA146694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88147" y="2214347"/>
                <a:ext cx="238428" cy="293450"/>
              </a:xfrm>
              <a:custGeom>
                <a:avLst/>
                <a:gdLst>
                  <a:gd name="T0" fmla="*/ 40 w 40"/>
                  <a:gd name="T1" fmla="*/ 17 h 49"/>
                  <a:gd name="T2" fmla="*/ 23 w 40"/>
                  <a:gd name="T3" fmla="*/ 0 h 49"/>
                  <a:gd name="T4" fmla="*/ 8 w 40"/>
                  <a:gd name="T5" fmla="*/ 8 h 49"/>
                  <a:gd name="T6" fmla="*/ 8 w 40"/>
                  <a:gd name="T7" fmla="*/ 8 h 49"/>
                  <a:gd name="T8" fmla="*/ 8 w 40"/>
                  <a:gd name="T9" fmla="*/ 1 h 49"/>
                  <a:gd name="T10" fmla="*/ 0 w 40"/>
                  <a:gd name="T11" fmla="*/ 1 h 49"/>
                  <a:gd name="T12" fmla="*/ 0 w 40"/>
                  <a:gd name="T13" fmla="*/ 49 h 49"/>
                  <a:gd name="T14" fmla="*/ 9 w 40"/>
                  <a:gd name="T15" fmla="*/ 49 h 49"/>
                  <a:gd name="T16" fmla="*/ 9 w 40"/>
                  <a:gd name="T17" fmla="*/ 23 h 49"/>
                  <a:gd name="T18" fmla="*/ 21 w 40"/>
                  <a:gd name="T19" fmla="*/ 7 h 49"/>
                  <a:gd name="T20" fmla="*/ 32 w 40"/>
                  <a:gd name="T21" fmla="*/ 20 h 49"/>
                  <a:gd name="T22" fmla="*/ 32 w 40"/>
                  <a:gd name="T23" fmla="*/ 49 h 49"/>
                  <a:gd name="T24" fmla="*/ 40 w 40"/>
                  <a:gd name="T25" fmla="*/ 49 h 49"/>
                  <a:gd name="T26" fmla="*/ 40 w 40"/>
                  <a:gd name="T27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49">
                    <a:moveTo>
                      <a:pt x="40" y="17"/>
                    </a:moveTo>
                    <a:cubicBezTo>
                      <a:pt x="40" y="3"/>
                      <a:pt x="30" y="0"/>
                      <a:pt x="23" y="0"/>
                    </a:cubicBezTo>
                    <a:cubicBezTo>
                      <a:pt x="15" y="0"/>
                      <a:pt x="10" y="6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10"/>
                      <a:pt x="17" y="7"/>
                      <a:pt x="21" y="7"/>
                    </a:cubicBezTo>
                    <a:cubicBezTo>
                      <a:pt x="29" y="7"/>
                      <a:pt x="32" y="11"/>
                      <a:pt x="32" y="20"/>
                    </a:cubicBezTo>
                    <a:cubicBezTo>
                      <a:pt x="32" y="49"/>
                      <a:pt x="32" y="49"/>
                      <a:pt x="32" y="49"/>
                    </a:cubicBezTo>
                    <a:cubicBezTo>
                      <a:pt x="40" y="49"/>
                      <a:pt x="40" y="49"/>
                      <a:pt x="40" y="49"/>
                    </a:cubicBezTo>
                    <a:lnTo>
                      <a:pt x="40" y="1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12" name="Freeform 8">
                <a:extLst>
                  <a:ext uri="{FF2B5EF4-FFF2-40B4-BE49-F238E27FC236}">
                    <a16:creationId xmlns:a16="http://schemas.microsoft.com/office/drawing/2014/main" id="{D55D1354-D2F2-472A-BB43-D46810AC33C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888933" y="2115308"/>
                <a:ext cx="47686" cy="392489"/>
              </a:xfrm>
              <a:custGeom>
                <a:avLst/>
                <a:gdLst>
                  <a:gd name="T0" fmla="*/ 13 w 13"/>
                  <a:gd name="T1" fmla="*/ 29 h 107"/>
                  <a:gd name="T2" fmla="*/ 0 w 13"/>
                  <a:gd name="T3" fmla="*/ 29 h 107"/>
                  <a:gd name="T4" fmla="*/ 0 w 13"/>
                  <a:gd name="T5" fmla="*/ 107 h 107"/>
                  <a:gd name="T6" fmla="*/ 13 w 13"/>
                  <a:gd name="T7" fmla="*/ 107 h 107"/>
                  <a:gd name="T8" fmla="*/ 13 w 13"/>
                  <a:gd name="T9" fmla="*/ 29 h 107"/>
                  <a:gd name="T10" fmla="*/ 13 w 13"/>
                  <a:gd name="T11" fmla="*/ 16 h 107"/>
                  <a:gd name="T12" fmla="*/ 13 w 13"/>
                  <a:gd name="T13" fmla="*/ 0 h 107"/>
                  <a:gd name="T14" fmla="*/ 0 w 13"/>
                  <a:gd name="T15" fmla="*/ 0 h 107"/>
                  <a:gd name="T16" fmla="*/ 0 w 13"/>
                  <a:gd name="T17" fmla="*/ 16 h 107"/>
                  <a:gd name="T18" fmla="*/ 13 w 13"/>
                  <a:gd name="T19" fmla="*/ 1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07">
                    <a:moveTo>
                      <a:pt x="13" y="29"/>
                    </a:moveTo>
                    <a:lnTo>
                      <a:pt x="0" y="29"/>
                    </a:lnTo>
                    <a:lnTo>
                      <a:pt x="0" y="107"/>
                    </a:lnTo>
                    <a:lnTo>
                      <a:pt x="13" y="107"/>
                    </a:lnTo>
                    <a:lnTo>
                      <a:pt x="13" y="29"/>
                    </a:lnTo>
                    <a:close/>
                    <a:moveTo>
                      <a:pt x="13" y="16"/>
                    </a:moveTo>
                    <a:lnTo>
                      <a:pt x="13" y="0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13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13" name="Freeform 9">
                <a:extLst>
                  <a:ext uri="{FF2B5EF4-FFF2-40B4-BE49-F238E27FC236}">
                    <a16:creationId xmlns:a16="http://schemas.microsoft.com/office/drawing/2014/main" id="{87A546AE-918C-4715-BC1F-E64D56DC87E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984304" y="2214347"/>
                <a:ext cx="231092" cy="304454"/>
              </a:xfrm>
              <a:custGeom>
                <a:avLst/>
                <a:gdLst>
                  <a:gd name="T0" fmla="*/ 38 w 39"/>
                  <a:gd name="T1" fmla="*/ 15 h 51"/>
                  <a:gd name="T2" fmla="*/ 19 w 39"/>
                  <a:gd name="T3" fmla="*/ 0 h 51"/>
                  <a:gd name="T4" fmla="*/ 1 w 39"/>
                  <a:gd name="T5" fmla="*/ 15 h 51"/>
                  <a:gd name="T6" fmla="*/ 12 w 39"/>
                  <a:gd name="T7" fmla="*/ 27 h 51"/>
                  <a:gd name="T8" fmla="*/ 22 w 39"/>
                  <a:gd name="T9" fmla="*/ 29 h 51"/>
                  <a:gd name="T10" fmla="*/ 31 w 39"/>
                  <a:gd name="T11" fmla="*/ 36 h 51"/>
                  <a:gd name="T12" fmla="*/ 20 w 39"/>
                  <a:gd name="T13" fmla="*/ 44 h 51"/>
                  <a:gd name="T14" fmla="*/ 8 w 39"/>
                  <a:gd name="T15" fmla="*/ 34 h 51"/>
                  <a:gd name="T16" fmla="*/ 0 w 39"/>
                  <a:gd name="T17" fmla="*/ 34 h 51"/>
                  <a:gd name="T18" fmla="*/ 20 w 39"/>
                  <a:gd name="T19" fmla="*/ 51 h 51"/>
                  <a:gd name="T20" fmla="*/ 39 w 39"/>
                  <a:gd name="T21" fmla="*/ 35 h 51"/>
                  <a:gd name="T22" fmla="*/ 26 w 39"/>
                  <a:gd name="T23" fmla="*/ 22 h 51"/>
                  <a:gd name="T24" fmla="*/ 18 w 39"/>
                  <a:gd name="T25" fmla="*/ 20 h 51"/>
                  <a:gd name="T26" fmla="*/ 9 w 39"/>
                  <a:gd name="T27" fmla="*/ 14 h 51"/>
                  <a:gd name="T28" fmla="*/ 19 w 39"/>
                  <a:gd name="T29" fmla="*/ 7 h 51"/>
                  <a:gd name="T30" fmla="*/ 30 w 39"/>
                  <a:gd name="T31" fmla="*/ 15 h 51"/>
                  <a:gd name="T32" fmla="*/ 38 w 39"/>
                  <a:gd name="T33" fmla="*/ 1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51">
                    <a:moveTo>
                      <a:pt x="38" y="15"/>
                    </a:moveTo>
                    <a:cubicBezTo>
                      <a:pt x="38" y="13"/>
                      <a:pt x="37" y="0"/>
                      <a:pt x="19" y="0"/>
                    </a:cubicBezTo>
                    <a:cubicBezTo>
                      <a:pt x="10" y="0"/>
                      <a:pt x="1" y="5"/>
                      <a:pt x="1" y="15"/>
                    </a:cubicBezTo>
                    <a:cubicBezTo>
                      <a:pt x="1" y="22"/>
                      <a:pt x="6" y="25"/>
                      <a:pt x="12" y="27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9" y="31"/>
                      <a:pt x="31" y="32"/>
                      <a:pt x="31" y="36"/>
                    </a:cubicBezTo>
                    <a:cubicBezTo>
                      <a:pt x="31" y="42"/>
                      <a:pt x="26" y="44"/>
                      <a:pt x="20" y="44"/>
                    </a:cubicBezTo>
                    <a:cubicBezTo>
                      <a:pt x="9" y="44"/>
                      <a:pt x="8" y="38"/>
                      <a:pt x="8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40"/>
                      <a:pt x="1" y="51"/>
                      <a:pt x="20" y="51"/>
                    </a:cubicBezTo>
                    <a:cubicBezTo>
                      <a:pt x="31" y="51"/>
                      <a:pt x="39" y="45"/>
                      <a:pt x="39" y="35"/>
                    </a:cubicBezTo>
                    <a:cubicBezTo>
                      <a:pt x="39" y="28"/>
                      <a:pt x="36" y="25"/>
                      <a:pt x="26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2" y="19"/>
                      <a:pt x="9" y="18"/>
                      <a:pt x="9" y="14"/>
                    </a:cubicBezTo>
                    <a:cubicBezTo>
                      <a:pt x="9" y="8"/>
                      <a:pt x="16" y="7"/>
                      <a:pt x="19" y="7"/>
                    </a:cubicBezTo>
                    <a:cubicBezTo>
                      <a:pt x="29" y="7"/>
                      <a:pt x="30" y="12"/>
                      <a:pt x="30" y="15"/>
                    </a:cubicBezTo>
                    <a:lnTo>
                      <a:pt x="38" y="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14" name="Freeform 10">
                <a:extLst>
                  <a:ext uri="{FF2B5EF4-FFF2-40B4-BE49-F238E27FC236}">
                    <a16:creationId xmlns:a16="http://schemas.microsoft.com/office/drawing/2014/main" id="{E092D8A5-1B30-4216-AC6B-8CFD8527AD9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233737" y="2144653"/>
                <a:ext cx="139389" cy="370480"/>
              </a:xfrm>
              <a:custGeom>
                <a:avLst/>
                <a:gdLst>
                  <a:gd name="T0" fmla="*/ 23 w 23"/>
                  <a:gd name="T1" fmla="*/ 20 h 62"/>
                  <a:gd name="T2" fmla="*/ 23 w 23"/>
                  <a:gd name="T3" fmla="*/ 13 h 62"/>
                  <a:gd name="T4" fmla="*/ 15 w 23"/>
                  <a:gd name="T5" fmla="*/ 13 h 62"/>
                  <a:gd name="T6" fmla="*/ 15 w 23"/>
                  <a:gd name="T7" fmla="*/ 0 h 62"/>
                  <a:gd name="T8" fmla="*/ 7 w 23"/>
                  <a:gd name="T9" fmla="*/ 0 h 62"/>
                  <a:gd name="T10" fmla="*/ 7 w 23"/>
                  <a:gd name="T11" fmla="*/ 13 h 62"/>
                  <a:gd name="T12" fmla="*/ 0 w 23"/>
                  <a:gd name="T13" fmla="*/ 13 h 62"/>
                  <a:gd name="T14" fmla="*/ 0 w 23"/>
                  <a:gd name="T15" fmla="*/ 20 h 62"/>
                  <a:gd name="T16" fmla="*/ 7 w 23"/>
                  <a:gd name="T17" fmla="*/ 20 h 62"/>
                  <a:gd name="T18" fmla="*/ 7 w 23"/>
                  <a:gd name="T19" fmla="*/ 52 h 62"/>
                  <a:gd name="T20" fmla="*/ 17 w 23"/>
                  <a:gd name="T21" fmla="*/ 62 h 62"/>
                  <a:gd name="T22" fmla="*/ 23 w 23"/>
                  <a:gd name="T23" fmla="*/ 61 h 62"/>
                  <a:gd name="T24" fmla="*/ 23 w 23"/>
                  <a:gd name="T25" fmla="*/ 55 h 62"/>
                  <a:gd name="T26" fmla="*/ 20 w 23"/>
                  <a:gd name="T27" fmla="*/ 55 h 62"/>
                  <a:gd name="T28" fmla="*/ 15 w 23"/>
                  <a:gd name="T29" fmla="*/ 51 h 62"/>
                  <a:gd name="T30" fmla="*/ 15 w 23"/>
                  <a:gd name="T31" fmla="*/ 20 h 62"/>
                  <a:gd name="T32" fmla="*/ 23 w 23"/>
                  <a:gd name="T33" fmla="*/ 2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62">
                    <a:moveTo>
                      <a:pt x="23" y="20"/>
                    </a:moveTo>
                    <a:cubicBezTo>
                      <a:pt x="23" y="13"/>
                      <a:pt x="23" y="13"/>
                      <a:pt x="23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52"/>
                      <a:pt x="7" y="52"/>
                      <a:pt x="7" y="52"/>
                    </a:cubicBezTo>
                    <a:cubicBezTo>
                      <a:pt x="7" y="58"/>
                      <a:pt x="9" y="62"/>
                      <a:pt x="17" y="62"/>
                    </a:cubicBezTo>
                    <a:cubicBezTo>
                      <a:pt x="17" y="62"/>
                      <a:pt x="20" y="62"/>
                      <a:pt x="23" y="61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0" y="55"/>
                      <a:pt x="20" y="55"/>
                      <a:pt x="20" y="55"/>
                    </a:cubicBezTo>
                    <a:cubicBezTo>
                      <a:pt x="18" y="55"/>
                      <a:pt x="15" y="55"/>
                      <a:pt x="15" y="51"/>
                    </a:cubicBezTo>
                    <a:cubicBezTo>
                      <a:pt x="15" y="20"/>
                      <a:pt x="15" y="20"/>
                      <a:pt x="15" y="20"/>
                    </a:cubicBezTo>
                    <a:lnTo>
                      <a:pt x="2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15" name="Freeform 11">
                <a:extLst>
                  <a:ext uri="{FF2B5EF4-FFF2-40B4-BE49-F238E27FC236}">
                    <a16:creationId xmlns:a16="http://schemas.microsoft.com/office/drawing/2014/main" id="{7F48BE84-3879-428B-B66A-A1FCA00F475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413475" y="2214347"/>
                <a:ext cx="139389" cy="293450"/>
              </a:xfrm>
              <a:custGeom>
                <a:avLst/>
                <a:gdLst>
                  <a:gd name="T0" fmla="*/ 8 w 23"/>
                  <a:gd name="T1" fmla="*/ 21 h 49"/>
                  <a:gd name="T2" fmla="*/ 20 w 23"/>
                  <a:gd name="T3" fmla="*/ 9 h 49"/>
                  <a:gd name="T4" fmla="*/ 23 w 23"/>
                  <a:gd name="T5" fmla="*/ 9 h 49"/>
                  <a:gd name="T6" fmla="*/ 23 w 23"/>
                  <a:gd name="T7" fmla="*/ 0 h 49"/>
                  <a:gd name="T8" fmla="*/ 21 w 23"/>
                  <a:gd name="T9" fmla="*/ 0 h 49"/>
                  <a:gd name="T10" fmla="*/ 7 w 23"/>
                  <a:gd name="T11" fmla="*/ 9 h 49"/>
                  <a:gd name="T12" fmla="*/ 7 w 23"/>
                  <a:gd name="T13" fmla="*/ 9 h 49"/>
                  <a:gd name="T14" fmla="*/ 7 w 23"/>
                  <a:gd name="T15" fmla="*/ 1 h 49"/>
                  <a:gd name="T16" fmla="*/ 0 w 23"/>
                  <a:gd name="T17" fmla="*/ 1 h 49"/>
                  <a:gd name="T18" fmla="*/ 0 w 23"/>
                  <a:gd name="T19" fmla="*/ 49 h 49"/>
                  <a:gd name="T20" fmla="*/ 8 w 23"/>
                  <a:gd name="T21" fmla="*/ 49 h 49"/>
                  <a:gd name="T22" fmla="*/ 8 w 23"/>
                  <a:gd name="T23" fmla="*/ 2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" h="49">
                    <a:moveTo>
                      <a:pt x="8" y="21"/>
                    </a:moveTo>
                    <a:cubicBezTo>
                      <a:pt x="8" y="14"/>
                      <a:pt x="13" y="9"/>
                      <a:pt x="20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0"/>
                      <a:pt x="22" y="0"/>
                      <a:pt x="21" y="0"/>
                    </a:cubicBezTo>
                    <a:cubicBezTo>
                      <a:pt x="15" y="0"/>
                      <a:pt x="11" y="4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8" y="49"/>
                      <a:pt x="8" y="49"/>
                      <a:pt x="8" y="49"/>
                    </a:cubicBezTo>
                    <a:lnTo>
                      <a:pt x="8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16" name="Freeform 12">
                <a:extLst>
                  <a:ext uri="{FF2B5EF4-FFF2-40B4-BE49-F238E27FC236}">
                    <a16:creationId xmlns:a16="http://schemas.microsoft.com/office/drawing/2014/main" id="{4A9B2471-9667-46E1-9DCD-FB5E2667747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563868" y="2221684"/>
                <a:ext cx="264105" cy="407162"/>
              </a:xfrm>
              <a:custGeom>
                <a:avLst/>
                <a:gdLst>
                  <a:gd name="T0" fmla="*/ 22 w 44"/>
                  <a:gd name="T1" fmla="*/ 40 h 68"/>
                  <a:gd name="T2" fmla="*/ 22 w 44"/>
                  <a:gd name="T3" fmla="*/ 40 h 68"/>
                  <a:gd name="T4" fmla="*/ 9 w 44"/>
                  <a:gd name="T5" fmla="*/ 0 h 68"/>
                  <a:gd name="T6" fmla="*/ 0 w 44"/>
                  <a:gd name="T7" fmla="*/ 0 h 68"/>
                  <a:gd name="T8" fmla="*/ 18 w 44"/>
                  <a:gd name="T9" fmla="*/ 50 h 68"/>
                  <a:gd name="T10" fmla="*/ 9 w 44"/>
                  <a:gd name="T11" fmla="*/ 61 h 68"/>
                  <a:gd name="T12" fmla="*/ 4 w 44"/>
                  <a:gd name="T13" fmla="*/ 60 h 68"/>
                  <a:gd name="T14" fmla="*/ 4 w 44"/>
                  <a:gd name="T15" fmla="*/ 67 h 68"/>
                  <a:gd name="T16" fmla="*/ 8 w 44"/>
                  <a:gd name="T17" fmla="*/ 68 h 68"/>
                  <a:gd name="T18" fmla="*/ 26 w 44"/>
                  <a:gd name="T19" fmla="*/ 48 h 68"/>
                  <a:gd name="T20" fmla="*/ 44 w 44"/>
                  <a:gd name="T21" fmla="*/ 0 h 68"/>
                  <a:gd name="T22" fmla="*/ 35 w 44"/>
                  <a:gd name="T23" fmla="*/ 0 h 68"/>
                  <a:gd name="T24" fmla="*/ 22 w 44"/>
                  <a:gd name="T25" fmla="*/ 4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68">
                    <a:moveTo>
                      <a:pt x="22" y="40"/>
                    </a:moveTo>
                    <a:cubicBezTo>
                      <a:pt x="22" y="40"/>
                      <a:pt x="22" y="40"/>
                      <a:pt x="22" y="4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4" y="60"/>
                      <a:pt x="13" y="61"/>
                      <a:pt x="9" y="61"/>
                    </a:cubicBezTo>
                    <a:cubicBezTo>
                      <a:pt x="7" y="61"/>
                      <a:pt x="5" y="60"/>
                      <a:pt x="4" y="60"/>
                    </a:cubicBezTo>
                    <a:cubicBezTo>
                      <a:pt x="4" y="67"/>
                      <a:pt x="4" y="67"/>
                      <a:pt x="4" y="67"/>
                    </a:cubicBezTo>
                    <a:cubicBezTo>
                      <a:pt x="5" y="68"/>
                      <a:pt x="6" y="68"/>
                      <a:pt x="8" y="68"/>
                    </a:cubicBezTo>
                    <a:cubicBezTo>
                      <a:pt x="18" y="68"/>
                      <a:pt x="19" y="67"/>
                      <a:pt x="26" y="48"/>
                    </a:cubicBezTo>
                    <a:cubicBezTo>
                      <a:pt x="33" y="32"/>
                      <a:pt x="38" y="16"/>
                      <a:pt x="44" y="0"/>
                    </a:cubicBezTo>
                    <a:cubicBezTo>
                      <a:pt x="35" y="0"/>
                      <a:pt x="35" y="0"/>
                      <a:pt x="35" y="0"/>
                    </a:cubicBezTo>
                    <a:lnTo>
                      <a:pt x="22" y="4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17" name="Freeform 13">
                <a:extLst>
                  <a:ext uri="{FF2B5EF4-FFF2-40B4-BE49-F238E27FC236}">
                    <a16:creationId xmlns:a16="http://schemas.microsoft.com/office/drawing/2014/main" id="{556C798F-667F-436C-9E66-E74432F3632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012251" y="2779238"/>
                <a:ext cx="271441" cy="297118"/>
              </a:xfrm>
              <a:custGeom>
                <a:avLst/>
                <a:gdLst>
                  <a:gd name="T0" fmla="*/ 0 w 45"/>
                  <a:gd name="T1" fmla="*/ 25 h 50"/>
                  <a:gd name="T2" fmla="*/ 22 w 45"/>
                  <a:gd name="T3" fmla="*/ 50 h 50"/>
                  <a:gd name="T4" fmla="*/ 45 w 45"/>
                  <a:gd name="T5" fmla="*/ 25 h 50"/>
                  <a:gd name="T6" fmla="*/ 22 w 45"/>
                  <a:gd name="T7" fmla="*/ 0 h 50"/>
                  <a:gd name="T8" fmla="*/ 0 w 45"/>
                  <a:gd name="T9" fmla="*/ 25 h 50"/>
                  <a:gd name="T10" fmla="*/ 8 w 45"/>
                  <a:gd name="T11" fmla="*/ 25 h 50"/>
                  <a:gd name="T12" fmla="*/ 22 w 45"/>
                  <a:gd name="T13" fmla="*/ 7 h 50"/>
                  <a:gd name="T14" fmla="*/ 36 w 45"/>
                  <a:gd name="T15" fmla="*/ 25 h 50"/>
                  <a:gd name="T16" fmla="*/ 22 w 45"/>
                  <a:gd name="T17" fmla="*/ 43 h 50"/>
                  <a:gd name="T18" fmla="*/ 8 w 45"/>
                  <a:gd name="T19" fmla="*/ 2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" h="50">
                    <a:moveTo>
                      <a:pt x="0" y="25"/>
                    </a:moveTo>
                    <a:cubicBezTo>
                      <a:pt x="0" y="37"/>
                      <a:pt x="7" y="50"/>
                      <a:pt x="22" y="50"/>
                    </a:cubicBezTo>
                    <a:cubicBezTo>
                      <a:pt x="38" y="50"/>
                      <a:pt x="45" y="37"/>
                      <a:pt x="45" y="25"/>
                    </a:cubicBezTo>
                    <a:cubicBezTo>
                      <a:pt x="45" y="13"/>
                      <a:pt x="38" y="0"/>
                      <a:pt x="22" y="0"/>
                    </a:cubicBezTo>
                    <a:cubicBezTo>
                      <a:pt x="7" y="0"/>
                      <a:pt x="0" y="13"/>
                      <a:pt x="0" y="25"/>
                    </a:cubicBezTo>
                    <a:close/>
                    <a:moveTo>
                      <a:pt x="8" y="25"/>
                    </a:moveTo>
                    <a:cubicBezTo>
                      <a:pt x="8" y="19"/>
                      <a:pt x="11" y="7"/>
                      <a:pt x="22" y="7"/>
                    </a:cubicBezTo>
                    <a:cubicBezTo>
                      <a:pt x="34" y="7"/>
                      <a:pt x="36" y="19"/>
                      <a:pt x="36" y="25"/>
                    </a:cubicBezTo>
                    <a:cubicBezTo>
                      <a:pt x="36" y="31"/>
                      <a:pt x="34" y="43"/>
                      <a:pt x="22" y="43"/>
                    </a:cubicBezTo>
                    <a:cubicBezTo>
                      <a:pt x="11" y="43"/>
                      <a:pt x="8" y="31"/>
                      <a:pt x="8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18" name="Freeform 14">
                <a:extLst>
                  <a:ext uri="{FF2B5EF4-FFF2-40B4-BE49-F238E27FC236}">
                    <a16:creationId xmlns:a16="http://schemas.microsoft.com/office/drawing/2014/main" id="{56187DD0-CC32-4698-BFB6-CD27024849B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02033" y="2669194"/>
                <a:ext cx="132052" cy="399825"/>
              </a:xfrm>
              <a:custGeom>
                <a:avLst/>
                <a:gdLst>
                  <a:gd name="T0" fmla="*/ 22 w 22"/>
                  <a:gd name="T1" fmla="*/ 26 h 67"/>
                  <a:gd name="T2" fmla="*/ 22 w 22"/>
                  <a:gd name="T3" fmla="*/ 19 h 67"/>
                  <a:gd name="T4" fmla="*/ 14 w 22"/>
                  <a:gd name="T5" fmla="*/ 19 h 67"/>
                  <a:gd name="T6" fmla="*/ 14 w 22"/>
                  <a:gd name="T7" fmla="*/ 13 h 67"/>
                  <a:gd name="T8" fmla="*/ 19 w 22"/>
                  <a:gd name="T9" fmla="*/ 7 h 67"/>
                  <a:gd name="T10" fmla="*/ 22 w 22"/>
                  <a:gd name="T11" fmla="*/ 8 h 67"/>
                  <a:gd name="T12" fmla="*/ 22 w 22"/>
                  <a:gd name="T13" fmla="*/ 0 h 67"/>
                  <a:gd name="T14" fmla="*/ 19 w 22"/>
                  <a:gd name="T15" fmla="*/ 0 h 67"/>
                  <a:gd name="T16" fmla="*/ 6 w 22"/>
                  <a:gd name="T17" fmla="*/ 11 h 67"/>
                  <a:gd name="T18" fmla="*/ 6 w 22"/>
                  <a:gd name="T19" fmla="*/ 19 h 67"/>
                  <a:gd name="T20" fmla="*/ 0 w 22"/>
                  <a:gd name="T21" fmla="*/ 19 h 67"/>
                  <a:gd name="T22" fmla="*/ 0 w 22"/>
                  <a:gd name="T23" fmla="*/ 26 h 67"/>
                  <a:gd name="T24" fmla="*/ 6 w 22"/>
                  <a:gd name="T25" fmla="*/ 26 h 67"/>
                  <a:gd name="T26" fmla="*/ 6 w 22"/>
                  <a:gd name="T27" fmla="*/ 67 h 67"/>
                  <a:gd name="T28" fmla="*/ 14 w 22"/>
                  <a:gd name="T29" fmla="*/ 67 h 67"/>
                  <a:gd name="T30" fmla="*/ 14 w 22"/>
                  <a:gd name="T31" fmla="*/ 26 h 67"/>
                  <a:gd name="T32" fmla="*/ 22 w 22"/>
                  <a:gd name="T33" fmla="*/ 26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67">
                    <a:moveTo>
                      <a:pt x="22" y="26"/>
                    </a:moveTo>
                    <a:cubicBezTo>
                      <a:pt x="22" y="19"/>
                      <a:pt x="22" y="19"/>
                      <a:pt x="22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9"/>
                      <a:pt x="16" y="7"/>
                      <a:pt x="19" y="7"/>
                    </a:cubicBezTo>
                    <a:cubicBezTo>
                      <a:pt x="20" y="7"/>
                      <a:pt x="21" y="7"/>
                      <a:pt x="22" y="8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0" y="0"/>
                      <a:pt x="19" y="0"/>
                    </a:cubicBezTo>
                    <a:cubicBezTo>
                      <a:pt x="11" y="0"/>
                      <a:pt x="6" y="3"/>
                      <a:pt x="6" y="11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14" y="67"/>
                      <a:pt x="14" y="67"/>
                      <a:pt x="14" y="67"/>
                    </a:cubicBezTo>
                    <a:cubicBezTo>
                      <a:pt x="14" y="26"/>
                      <a:pt x="14" y="26"/>
                      <a:pt x="14" y="26"/>
                    </a:cubicBezTo>
                    <a:lnTo>
                      <a:pt x="22" y="2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19" name="Freeform 15">
                <a:extLst>
                  <a:ext uri="{FF2B5EF4-FFF2-40B4-BE49-F238E27FC236}">
                    <a16:creationId xmlns:a16="http://schemas.microsoft.com/office/drawing/2014/main" id="{BCC9790C-6B14-4C45-A60B-20516FB0CAB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613824" y="2676531"/>
                <a:ext cx="326463" cy="392489"/>
              </a:xfrm>
              <a:custGeom>
                <a:avLst/>
                <a:gdLst>
                  <a:gd name="T0" fmla="*/ 0 w 55"/>
                  <a:gd name="T1" fmla="*/ 66 h 66"/>
                  <a:gd name="T2" fmla="*/ 27 w 55"/>
                  <a:gd name="T3" fmla="*/ 66 h 66"/>
                  <a:gd name="T4" fmla="*/ 55 w 55"/>
                  <a:gd name="T5" fmla="*/ 32 h 66"/>
                  <a:gd name="T6" fmla="*/ 27 w 55"/>
                  <a:gd name="T7" fmla="*/ 0 h 66"/>
                  <a:gd name="T8" fmla="*/ 0 w 55"/>
                  <a:gd name="T9" fmla="*/ 0 h 66"/>
                  <a:gd name="T10" fmla="*/ 0 w 55"/>
                  <a:gd name="T11" fmla="*/ 66 h 66"/>
                  <a:gd name="T12" fmla="*/ 9 w 55"/>
                  <a:gd name="T13" fmla="*/ 8 h 66"/>
                  <a:gd name="T14" fmla="*/ 26 w 55"/>
                  <a:gd name="T15" fmla="*/ 8 h 66"/>
                  <a:gd name="T16" fmla="*/ 46 w 55"/>
                  <a:gd name="T17" fmla="*/ 33 h 66"/>
                  <a:gd name="T18" fmla="*/ 27 w 55"/>
                  <a:gd name="T19" fmla="*/ 58 h 66"/>
                  <a:gd name="T20" fmla="*/ 9 w 55"/>
                  <a:gd name="T21" fmla="*/ 58 h 66"/>
                  <a:gd name="T22" fmla="*/ 9 w 55"/>
                  <a:gd name="T23" fmla="*/ 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5" h="66">
                    <a:moveTo>
                      <a:pt x="0" y="66"/>
                    </a:moveTo>
                    <a:cubicBezTo>
                      <a:pt x="27" y="66"/>
                      <a:pt x="27" y="66"/>
                      <a:pt x="27" y="66"/>
                    </a:cubicBezTo>
                    <a:cubicBezTo>
                      <a:pt x="48" y="66"/>
                      <a:pt x="55" y="47"/>
                      <a:pt x="55" y="32"/>
                    </a:cubicBezTo>
                    <a:cubicBezTo>
                      <a:pt x="55" y="13"/>
                      <a:pt x="44" y="0"/>
                      <a:pt x="27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66"/>
                    </a:lnTo>
                    <a:close/>
                    <a:moveTo>
                      <a:pt x="9" y="8"/>
                    </a:moveTo>
                    <a:cubicBezTo>
                      <a:pt x="26" y="8"/>
                      <a:pt x="26" y="8"/>
                      <a:pt x="26" y="8"/>
                    </a:cubicBezTo>
                    <a:cubicBezTo>
                      <a:pt x="38" y="8"/>
                      <a:pt x="46" y="16"/>
                      <a:pt x="46" y="33"/>
                    </a:cubicBezTo>
                    <a:cubicBezTo>
                      <a:pt x="46" y="49"/>
                      <a:pt x="38" y="58"/>
                      <a:pt x="27" y="58"/>
                    </a:cubicBezTo>
                    <a:cubicBezTo>
                      <a:pt x="9" y="58"/>
                      <a:pt x="9" y="58"/>
                      <a:pt x="9" y="58"/>
                    </a:cubicBez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20" name="Freeform 16">
                <a:extLst>
                  <a:ext uri="{FF2B5EF4-FFF2-40B4-BE49-F238E27FC236}">
                    <a16:creationId xmlns:a16="http://schemas.microsoft.com/office/drawing/2014/main" id="{FF4901BA-2720-4066-8978-28E76734A9B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984304" y="2779238"/>
                <a:ext cx="256769" cy="297118"/>
              </a:xfrm>
              <a:custGeom>
                <a:avLst/>
                <a:gdLst>
                  <a:gd name="T0" fmla="*/ 35 w 43"/>
                  <a:gd name="T1" fmla="*/ 34 h 50"/>
                  <a:gd name="T2" fmla="*/ 22 w 43"/>
                  <a:gd name="T3" fmla="*/ 43 h 50"/>
                  <a:gd name="T4" fmla="*/ 8 w 43"/>
                  <a:gd name="T5" fmla="*/ 28 h 50"/>
                  <a:gd name="T6" fmla="*/ 43 w 43"/>
                  <a:gd name="T7" fmla="*/ 28 h 50"/>
                  <a:gd name="T8" fmla="*/ 23 w 43"/>
                  <a:gd name="T9" fmla="*/ 0 h 50"/>
                  <a:gd name="T10" fmla="*/ 0 w 43"/>
                  <a:gd name="T11" fmla="*/ 26 h 50"/>
                  <a:gd name="T12" fmla="*/ 21 w 43"/>
                  <a:gd name="T13" fmla="*/ 50 h 50"/>
                  <a:gd name="T14" fmla="*/ 34 w 43"/>
                  <a:gd name="T15" fmla="*/ 47 h 50"/>
                  <a:gd name="T16" fmla="*/ 43 w 43"/>
                  <a:gd name="T17" fmla="*/ 34 h 50"/>
                  <a:gd name="T18" fmla="*/ 35 w 43"/>
                  <a:gd name="T19" fmla="*/ 34 h 50"/>
                  <a:gd name="T20" fmla="*/ 8 w 43"/>
                  <a:gd name="T21" fmla="*/ 21 h 50"/>
                  <a:gd name="T22" fmla="*/ 21 w 43"/>
                  <a:gd name="T23" fmla="*/ 7 h 50"/>
                  <a:gd name="T24" fmla="*/ 35 w 43"/>
                  <a:gd name="T25" fmla="*/ 21 h 50"/>
                  <a:gd name="T26" fmla="*/ 8 w 43"/>
                  <a:gd name="T27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50">
                    <a:moveTo>
                      <a:pt x="35" y="34"/>
                    </a:moveTo>
                    <a:cubicBezTo>
                      <a:pt x="34" y="38"/>
                      <a:pt x="30" y="43"/>
                      <a:pt x="22" y="43"/>
                    </a:cubicBezTo>
                    <a:cubicBezTo>
                      <a:pt x="13" y="43"/>
                      <a:pt x="8" y="38"/>
                      <a:pt x="8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11"/>
                      <a:pt x="36" y="0"/>
                      <a:pt x="23" y="0"/>
                    </a:cubicBezTo>
                    <a:cubicBezTo>
                      <a:pt x="7" y="0"/>
                      <a:pt x="0" y="11"/>
                      <a:pt x="0" y="26"/>
                    </a:cubicBezTo>
                    <a:cubicBezTo>
                      <a:pt x="0" y="40"/>
                      <a:pt x="8" y="50"/>
                      <a:pt x="21" y="50"/>
                    </a:cubicBezTo>
                    <a:cubicBezTo>
                      <a:pt x="29" y="50"/>
                      <a:pt x="32" y="49"/>
                      <a:pt x="34" y="47"/>
                    </a:cubicBezTo>
                    <a:cubicBezTo>
                      <a:pt x="40" y="43"/>
                      <a:pt x="42" y="36"/>
                      <a:pt x="43" y="34"/>
                    </a:cubicBezTo>
                    <a:lnTo>
                      <a:pt x="35" y="34"/>
                    </a:lnTo>
                    <a:close/>
                    <a:moveTo>
                      <a:pt x="8" y="21"/>
                    </a:moveTo>
                    <a:cubicBezTo>
                      <a:pt x="8" y="14"/>
                      <a:pt x="14" y="7"/>
                      <a:pt x="21" y="7"/>
                    </a:cubicBezTo>
                    <a:cubicBezTo>
                      <a:pt x="31" y="7"/>
                      <a:pt x="34" y="14"/>
                      <a:pt x="35" y="21"/>
                    </a:cubicBezTo>
                    <a:lnTo>
                      <a:pt x="8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21" name="Freeform 17">
                <a:extLst>
                  <a:ext uri="{FF2B5EF4-FFF2-40B4-BE49-F238E27FC236}">
                    <a16:creationId xmlns:a16="http://schemas.microsoft.com/office/drawing/2014/main" id="{C5480516-32CD-40DF-B4C8-5548232CDCF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263082" y="2669194"/>
                <a:ext cx="132052" cy="399825"/>
              </a:xfrm>
              <a:custGeom>
                <a:avLst/>
                <a:gdLst>
                  <a:gd name="T0" fmla="*/ 22 w 22"/>
                  <a:gd name="T1" fmla="*/ 26 h 67"/>
                  <a:gd name="T2" fmla="*/ 22 w 22"/>
                  <a:gd name="T3" fmla="*/ 19 h 67"/>
                  <a:gd name="T4" fmla="*/ 14 w 22"/>
                  <a:gd name="T5" fmla="*/ 19 h 67"/>
                  <a:gd name="T6" fmla="*/ 14 w 22"/>
                  <a:gd name="T7" fmla="*/ 13 h 67"/>
                  <a:gd name="T8" fmla="*/ 19 w 22"/>
                  <a:gd name="T9" fmla="*/ 7 h 67"/>
                  <a:gd name="T10" fmla="*/ 22 w 22"/>
                  <a:gd name="T11" fmla="*/ 8 h 67"/>
                  <a:gd name="T12" fmla="*/ 22 w 22"/>
                  <a:gd name="T13" fmla="*/ 0 h 67"/>
                  <a:gd name="T14" fmla="*/ 19 w 22"/>
                  <a:gd name="T15" fmla="*/ 0 h 67"/>
                  <a:gd name="T16" fmla="*/ 6 w 22"/>
                  <a:gd name="T17" fmla="*/ 11 h 67"/>
                  <a:gd name="T18" fmla="*/ 6 w 22"/>
                  <a:gd name="T19" fmla="*/ 19 h 67"/>
                  <a:gd name="T20" fmla="*/ 0 w 22"/>
                  <a:gd name="T21" fmla="*/ 19 h 67"/>
                  <a:gd name="T22" fmla="*/ 0 w 22"/>
                  <a:gd name="T23" fmla="*/ 26 h 67"/>
                  <a:gd name="T24" fmla="*/ 6 w 22"/>
                  <a:gd name="T25" fmla="*/ 26 h 67"/>
                  <a:gd name="T26" fmla="*/ 6 w 22"/>
                  <a:gd name="T27" fmla="*/ 67 h 67"/>
                  <a:gd name="T28" fmla="*/ 14 w 22"/>
                  <a:gd name="T29" fmla="*/ 67 h 67"/>
                  <a:gd name="T30" fmla="*/ 14 w 22"/>
                  <a:gd name="T31" fmla="*/ 26 h 67"/>
                  <a:gd name="T32" fmla="*/ 22 w 22"/>
                  <a:gd name="T33" fmla="*/ 26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67">
                    <a:moveTo>
                      <a:pt x="22" y="26"/>
                    </a:moveTo>
                    <a:cubicBezTo>
                      <a:pt x="22" y="19"/>
                      <a:pt x="22" y="19"/>
                      <a:pt x="22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9"/>
                      <a:pt x="16" y="7"/>
                      <a:pt x="19" y="7"/>
                    </a:cubicBezTo>
                    <a:cubicBezTo>
                      <a:pt x="20" y="7"/>
                      <a:pt x="21" y="7"/>
                      <a:pt x="22" y="8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0" y="0"/>
                      <a:pt x="19" y="0"/>
                    </a:cubicBezTo>
                    <a:cubicBezTo>
                      <a:pt x="11" y="0"/>
                      <a:pt x="6" y="3"/>
                      <a:pt x="6" y="11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14" y="67"/>
                      <a:pt x="14" y="67"/>
                      <a:pt x="14" y="67"/>
                    </a:cubicBezTo>
                    <a:cubicBezTo>
                      <a:pt x="14" y="26"/>
                      <a:pt x="14" y="26"/>
                      <a:pt x="14" y="26"/>
                    </a:cubicBezTo>
                    <a:lnTo>
                      <a:pt x="22" y="2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22" name="Freeform 18">
                <a:extLst>
                  <a:ext uri="{FF2B5EF4-FFF2-40B4-BE49-F238E27FC236}">
                    <a16:creationId xmlns:a16="http://schemas.microsoft.com/office/drawing/2014/main" id="{8A07F171-E14D-445C-ABE0-08CFAB5A837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402470" y="2779238"/>
                <a:ext cx="256769" cy="297118"/>
              </a:xfrm>
              <a:custGeom>
                <a:avLst/>
                <a:gdLst>
                  <a:gd name="T0" fmla="*/ 35 w 43"/>
                  <a:gd name="T1" fmla="*/ 34 h 50"/>
                  <a:gd name="T2" fmla="*/ 22 w 43"/>
                  <a:gd name="T3" fmla="*/ 43 h 50"/>
                  <a:gd name="T4" fmla="*/ 8 w 43"/>
                  <a:gd name="T5" fmla="*/ 28 h 50"/>
                  <a:gd name="T6" fmla="*/ 43 w 43"/>
                  <a:gd name="T7" fmla="*/ 28 h 50"/>
                  <a:gd name="T8" fmla="*/ 23 w 43"/>
                  <a:gd name="T9" fmla="*/ 0 h 50"/>
                  <a:gd name="T10" fmla="*/ 0 w 43"/>
                  <a:gd name="T11" fmla="*/ 26 h 50"/>
                  <a:gd name="T12" fmla="*/ 21 w 43"/>
                  <a:gd name="T13" fmla="*/ 50 h 50"/>
                  <a:gd name="T14" fmla="*/ 34 w 43"/>
                  <a:gd name="T15" fmla="*/ 47 h 50"/>
                  <a:gd name="T16" fmla="*/ 43 w 43"/>
                  <a:gd name="T17" fmla="*/ 34 h 50"/>
                  <a:gd name="T18" fmla="*/ 35 w 43"/>
                  <a:gd name="T19" fmla="*/ 34 h 50"/>
                  <a:gd name="T20" fmla="*/ 8 w 43"/>
                  <a:gd name="T21" fmla="*/ 21 h 50"/>
                  <a:gd name="T22" fmla="*/ 22 w 43"/>
                  <a:gd name="T23" fmla="*/ 7 h 50"/>
                  <a:gd name="T24" fmla="*/ 35 w 43"/>
                  <a:gd name="T25" fmla="*/ 21 h 50"/>
                  <a:gd name="T26" fmla="*/ 8 w 43"/>
                  <a:gd name="T27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50">
                    <a:moveTo>
                      <a:pt x="35" y="34"/>
                    </a:moveTo>
                    <a:cubicBezTo>
                      <a:pt x="34" y="38"/>
                      <a:pt x="30" y="43"/>
                      <a:pt x="22" y="43"/>
                    </a:cubicBezTo>
                    <a:cubicBezTo>
                      <a:pt x="13" y="43"/>
                      <a:pt x="8" y="38"/>
                      <a:pt x="8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11"/>
                      <a:pt x="37" y="0"/>
                      <a:pt x="23" y="0"/>
                    </a:cubicBezTo>
                    <a:cubicBezTo>
                      <a:pt x="7" y="0"/>
                      <a:pt x="0" y="11"/>
                      <a:pt x="0" y="26"/>
                    </a:cubicBezTo>
                    <a:cubicBezTo>
                      <a:pt x="0" y="40"/>
                      <a:pt x="8" y="50"/>
                      <a:pt x="21" y="50"/>
                    </a:cubicBezTo>
                    <a:cubicBezTo>
                      <a:pt x="29" y="50"/>
                      <a:pt x="32" y="49"/>
                      <a:pt x="34" y="47"/>
                    </a:cubicBezTo>
                    <a:cubicBezTo>
                      <a:pt x="40" y="43"/>
                      <a:pt x="42" y="36"/>
                      <a:pt x="43" y="34"/>
                    </a:cubicBezTo>
                    <a:lnTo>
                      <a:pt x="35" y="34"/>
                    </a:lnTo>
                    <a:close/>
                    <a:moveTo>
                      <a:pt x="8" y="21"/>
                    </a:moveTo>
                    <a:cubicBezTo>
                      <a:pt x="8" y="14"/>
                      <a:pt x="14" y="7"/>
                      <a:pt x="22" y="7"/>
                    </a:cubicBezTo>
                    <a:cubicBezTo>
                      <a:pt x="31" y="7"/>
                      <a:pt x="35" y="14"/>
                      <a:pt x="35" y="21"/>
                    </a:cubicBezTo>
                    <a:lnTo>
                      <a:pt x="8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23" name="Freeform 19">
                <a:extLst>
                  <a:ext uri="{FF2B5EF4-FFF2-40B4-BE49-F238E27FC236}">
                    <a16:creationId xmlns:a16="http://schemas.microsoft.com/office/drawing/2014/main" id="{10616DCB-E692-4401-95E7-E490403EAE9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706925" y="2779238"/>
                <a:ext cx="242096" cy="289782"/>
              </a:xfrm>
              <a:custGeom>
                <a:avLst/>
                <a:gdLst>
                  <a:gd name="T0" fmla="*/ 40 w 40"/>
                  <a:gd name="T1" fmla="*/ 16 h 49"/>
                  <a:gd name="T2" fmla="*/ 23 w 40"/>
                  <a:gd name="T3" fmla="*/ 0 h 49"/>
                  <a:gd name="T4" fmla="*/ 8 w 40"/>
                  <a:gd name="T5" fmla="*/ 8 h 49"/>
                  <a:gd name="T6" fmla="*/ 8 w 40"/>
                  <a:gd name="T7" fmla="*/ 8 h 49"/>
                  <a:gd name="T8" fmla="*/ 8 w 40"/>
                  <a:gd name="T9" fmla="*/ 1 h 49"/>
                  <a:gd name="T10" fmla="*/ 0 w 40"/>
                  <a:gd name="T11" fmla="*/ 1 h 49"/>
                  <a:gd name="T12" fmla="*/ 0 w 40"/>
                  <a:gd name="T13" fmla="*/ 49 h 49"/>
                  <a:gd name="T14" fmla="*/ 8 w 40"/>
                  <a:gd name="T15" fmla="*/ 49 h 49"/>
                  <a:gd name="T16" fmla="*/ 8 w 40"/>
                  <a:gd name="T17" fmla="*/ 23 h 49"/>
                  <a:gd name="T18" fmla="*/ 21 w 40"/>
                  <a:gd name="T19" fmla="*/ 7 h 49"/>
                  <a:gd name="T20" fmla="*/ 31 w 40"/>
                  <a:gd name="T21" fmla="*/ 19 h 49"/>
                  <a:gd name="T22" fmla="*/ 31 w 40"/>
                  <a:gd name="T23" fmla="*/ 49 h 49"/>
                  <a:gd name="T24" fmla="*/ 40 w 40"/>
                  <a:gd name="T25" fmla="*/ 49 h 49"/>
                  <a:gd name="T26" fmla="*/ 40 w 40"/>
                  <a:gd name="T27" fmla="*/ 1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49">
                    <a:moveTo>
                      <a:pt x="40" y="16"/>
                    </a:moveTo>
                    <a:cubicBezTo>
                      <a:pt x="40" y="3"/>
                      <a:pt x="30" y="0"/>
                      <a:pt x="23" y="0"/>
                    </a:cubicBezTo>
                    <a:cubicBezTo>
                      <a:pt x="14" y="0"/>
                      <a:pt x="10" y="5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10"/>
                      <a:pt x="17" y="7"/>
                      <a:pt x="21" y="7"/>
                    </a:cubicBezTo>
                    <a:cubicBezTo>
                      <a:pt x="29" y="7"/>
                      <a:pt x="31" y="11"/>
                      <a:pt x="31" y="1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40" y="49"/>
                      <a:pt x="40" y="49"/>
                      <a:pt x="40" y="49"/>
                    </a:cubicBezTo>
                    <a:lnTo>
                      <a:pt x="40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24" name="Freeform 20">
                <a:extLst>
                  <a:ext uri="{FF2B5EF4-FFF2-40B4-BE49-F238E27FC236}">
                    <a16:creationId xmlns:a16="http://schemas.microsoft.com/office/drawing/2014/main" id="{9EB22FF2-5A00-45D6-8779-FDCAADB8D74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989370" y="2779238"/>
                <a:ext cx="245764" cy="297118"/>
              </a:xfrm>
              <a:custGeom>
                <a:avLst/>
                <a:gdLst>
                  <a:gd name="T0" fmla="*/ 41 w 41"/>
                  <a:gd name="T1" fmla="*/ 17 h 50"/>
                  <a:gd name="T2" fmla="*/ 23 w 41"/>
                  <a:gd name="T3" fmla="*/ 0 h 50"/>
                  <a:gd name="T4" fmla="*/ 0 w 41"/>
                  <a:gd name="T5" fmla="*/ 26 h 50"/>
                  <a:gd name="T6" fmla="*/ 21 w 41"/>
                  <a:gd name="T7" fmla="*/ 50 h 50"/>
                  <a:gd name="T8" fmla="*/ 41 w 41"/>
                  <a:gd name="T9" fmla="*/ 32 h 50"/>
                  <a:gd name="T10" fmla="*/ 33 w 41"/>
                  <a:gd name="T11" fmla="*/ 32 h 50"/>
                  <a:gd name="T12" fmla="*/ 21 w 41"/>
                  <a:gd name="T13" fmla="*/ 43 h 50"/>
                  <a:gd name="T14" fmla="*/ 8 w 41"/>
                  <a:gd name="T15" fmla="*/ 25 h 50"/>
                  <a:gd name="T16" fmla="*/ 22 w 41"/>
                  <a:gd name="T17" fmla="*/ 7 h 50"/>
                  <a:gd name="T18" fmla="*/ 33 w 41"/>
                  <a:gd name="T19" fmla="*/ 17 h 50"/>
                  <a:gd name="T20" fmla="*/ 41 w 41"/>
                  <a:gd name="T21" fmla="*/ 1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50">
                    <a:moveTo>
                      <a:pt x="41" y="17"/>
                    </a:moveTo>
                    <a:cubicBezTo>
                      <a:pt x="40" y="9"/>
                      <a:pt x="35" y="0"/>
                      <a:pt x="23" y="0"/>
                    </a:cubicBezTo>
                    <a:cubicBezTo>
                      <a:pt x="7" y="0"/>
                      <a:pt x="0" y="11"/>
                      <a:pt x="0" y="26"/>
                    </a:cubicBezTo>
                    <a:cubicBezTo>
                      <a:pt x="0" y="40"/>
                      <a:pt x="8" y="50"/>
                      <a:pt x="21" y="50"/>
                    </a:cubicBezTo>
                    <a:cubicBezTo>
                      <a:pt x="35" y="50"/>
                      <a:pt x="40" y="40"/>
                      <a:pt x="41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2" y="39"/>
                      <a:pt x="27" y="43"/>
                      <a:pt x="21" y="43"/>
                    </a:cubicBezTo>
                    <a:cubicBezTo>
                      <a:pt x="10" y="43"/>
                      <a:pt x="8" y="33"/>
                      <a:pt x="8" y="25"/>
                    </a:cubicBezTo>
                    <a:cubicBezTo>
                      <a:pt x="8" y="16"/>
                      <a:pt x="12" y="7"/>
                      <a:pt x="22" y="7"/>
                    </a:cubicBezTo>
                    <a:cubicBezTo>
                      <a:pt x="28" y="7"/>
                      <a:pt x="32" y="11"/>
                      <a:pt x="33" y="17"/>
                    </a:cubicBezTo>
                    <a:lnTo>
                      <a:pt x="41" y="1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25" name="Freeform 21">
                <a:extLst>
                  <a:ext uri="{FF2B5EF4-FFF2-40B4-BE49-F238E27FC236}">
                    <a16:creationId xmlns:a16="http://schemas.microsoft.com/office/drawing/2014/main" id="{5B302A1A-ABEC-417A-A8A0-60BF29A4DD5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253475" y="2779238"/>
                <a:ext cx="264105" cy="297118"/>
              </a:xfrm>
              <a:custGeom>
                <a:avLst/>
                <a:gdLst>
                  <a:gd name="T0" fmla="*/ 35 w 44"/>
                  <a:gd name="T1" fmla="*/ 34 h 50"/>
                  <a:gd name="T2" fmla="*/ 23 w 44"/>
                  <a:gd name="T3" fmla="*/ 43 h 50"/>
                  <a:gd name="T4" fmla="*/ 9 w 44"/>
                  <a:gd name="T5" fmla="*/ 28 h 50"/>
                  <a:gd name="T6" fmla="*/ 44 w 44"/>
                  <a:gd name="T7" fmla="*/ 28 h 50"/>
                  <a:gd name="T8" fmla="*/ 23 w 44"/>
                  <a:gd name="T9" fmla="*/ 0 h 50"/>
                  <a:gd name="T10" fmla="*/ 0 w 44"/>
                  <a:gd name="T11" fmla="*/ 26 h 50"/>
                  <a:gd name="T12" fmla="*/ 22 w 44"/>
                  <a:gd name="T13" fmla="*/ 50 h 50"/>
                  <a:gd name="T14" fmla="*/ 35 w 44"/>
                  <a:gd name="T15" fmla="*/ 47 h 50"/>
                  <a:gd name="T16" fmla="*/ 43 w 44"/>
                  <a:gd name="T17" fmla="*/ 34 h 50"/>
                  <a:gd name="T18" fmla="*/ 35 w 44"/>
                  <a:gd name="T19" fmla="*/ 34 h 50"/>
                  <a:gd name="T20" fmla="*/ 9 w 44"/>
                  <a:gd name="T21" fmla="*/ 21 h 50"/>
                  <a:gd name="T22" fmla="*/ 22 w 44"/>
                  <a:gd name="T23" fmla="*/ 7 h 50"/>
                  <a:gd name="T24" fmla="*/ 36 w 44"/>
                  <a:gd name="T25" fmla="*/ 21 h 50"/>
                  <a:gd name="T26" fmla="*/ 9 w 44"/>
                  <a:gd name="T27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4" h="50">
                    <a:moveTo>
                      <a:pt x="35" y="34"/>
                    </a:moveTo>
                    <a:cubicBezTo>
                      <a:pt x="35" y="38"/>
                      <a:pt x="31" y="43"/>
                      <a:pt x="23" y="43"/>
                    </a:cubicBezTo>
                    <a:cubicBezTo>
                      <a:pt x="14" y="43"/>
                      <a:pt x="9" y="38"/>
                      <a:pt x="9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11"/>
                      <a:pt x="37" y="0"/>
                      <a:pt x="23" y="0"/>
                    </a:cubicBezTo>
                    <a:cubicBezTo>
                      <a:pt x="7" y="0"/>
                      <a:pt x="0" y="11"/>
                      <a:pt x="0" y="26"/>
                    </a:cubicBezTo>
                    <a:cubicBezTo>
                      <a:pt x="0" y="40"/>
                      <a:pt x="8" y="50"/>
                      <a:pt x="22" y="50"/>
                    </a:cubicBezTo>
                    <a:cubicBezTo>
                      <a:pt x="30" y="50"/>
                      <a:pt x="33" y="49"/>
                      <a:pt x="35" y="47"/>
                    </a:cubicBezTo>
                    <a:cubicBezTo>
                      <a:pt x="41" y="43"/>
                      <a:pt x="43" y="36"/>
                      <a:pt x="43" y="34"/>
                    </a:cubicBezTo>
                    <a:lnTo>
                      <a:pt x="35" y="34"/>
                    </a:lnTo>
                    <a:close/>
                    <a:moveTo>
                      <a:pt x="9" y="21"/>
                    </a:moveTo>
                    <a:cubicBezTo>
                      <a:pt x="9" y="14"/>
                      <a:pt x="15" y="7"/>
                      <a:pt x="22" y="7"/>
                    </a:cubicBezTo>
                    <a:cubicBezTo>
                      <a:pt x="32" y="7"/>
                      <a:pt x="35" y="14"/>
                      <a:pt x="36" y="21"/>
                    </a:cubicBezTo>
                    <a:lnTo>
                      <a:pt x="9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26" name="Freeform 22">
                <a:extLst>
                  <a:ext uri="{FF2B5EF4-FFF2-40B4-BE49-F238E27FC236}">
                    <a16:creationId xmlns:a16="http://schemas.microsoft.com/office/drawing/2014/main" id="{9675F6EF-9A15-408F-9942-9C5EF5AF25A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26749" y="1084566"/>
                <a:ext cx="7336" cy="7336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27" name="Freeform 23">
                <a:extLst>
                  <a:ext uri="{FF2B5EF4-FFF2-40B4-BE49-F238E27FC236}">
                    <a16:creationId xmlns:a16="http://schemas.microsoft.com/office/drawing/2014/main" id="{22FD27C1-3B98-467D-A6C5-75F2510BCD0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34086" y="1058889"/>
                <a:ext cx="3668" cy="33013"/>
              </a:xfrm>
              <a:custGeom>
                <a:avLst/>
                <a:gdLst>
                  <a:gd name="T0" fmla="*/ 0 w 1"/>
                  <a:gd name="T1" fmla="*/ 4 h 5"/>
                  <a:gd name="T2" fmla="*/ 0 w 1"/>
                  <a:gd name="T3" fmla="*/ 5 h 5"/>
                  <a:gd name="T4" fmla="*/ 1 w 1"/>
                  <a:gd name="T5" fmla="*/ 5 h 5"/>
                  <a:gd name="T6" fmla="*/ 1 w 1"/>
                  <a:gd name="T7" fmla="*/ 4 h 5"/>
                  <a:gd name="T8" fmla="*/ 1 w 1"/>
                  <a:gd name="T9" fmla="*/ 3 h 5"/>
                  <a:gd name="T10" fmla="*/ 0 w 1"/>
                  <a:gd name="T11" fmla="*/ 0 h 5"/>
                  <a:gd name="T12" fmla="*/ 0 w 1"/>
                  <a:gd name="T13" fmla="*/ 3 h 5"/>
                  <a:gd name="T14" fmla="*/ 0 w 1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28" name="Freeform 24">
                <a:extLst>
                  <a:ext uri="{FF2B5EF4-FFF2-40B4-BE49-F238E27FC236}">
                    <a16:creationId xmlns:a16="http://schemas.microsoft.com/office/drawing/2014/main" id="{60F747AE-AADA-4BF0-889E-B3EAE82FCEB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31378" y="1245963"/>
                <a:ext cx="58690" cy="47686"/>
              </a:xfrm>
              <a:custGeom>
                <a:avLst/>
                <a:gdLst>
                  <a:gd name="T0" fmla="*/ 5 w 10"/>
                  <a:gd name="T1" fmla="*/ 6 h 8"/>
                  <a:gd name="T2" fmla="*/ 7 w 10"/>
                  <a:gd name="T3" fmla="*/ 8 h 8"/>
                  <a:gd name="T4" fmla="*/ 8 w 10"/>
                  <a:gd name="T5" fmla="*/ 7 h 8"/>
                  <a:gd name="T6" fmla="*/ 10 w 10"/>
                  <a:gd name="T7" fmla="*/ 4 h 8"/>
                  <a:gd name="T8" fmla="*/ 8 w 10"/>
                  <a:gd name="T9" fmla="*/ 1 h 8"/>
                  <a:gd name="T10" fmla="*/ 5 w 10"/>
                  <a:gd name="T11" fmla="*/ 0 h 8"/>
                  <a:gd name="T12" fmla="*/ 2 w 10"/>
                  <a:gd name="T13" fmla="*/ 1 h 8"/>
                  <a:gd name="T14" fmla="*/ 0 w 10"/>
                  <a:gd name="T15" fmla="*/ 4 h 8"/>
                  <a:gd name="T16" fmla="*/ 2 w 10"/>
                  <a:gd name="T17" fmla="*/ 7 h 8"/>
                  <a:gd name="T18" fmla="*/ 3 w 10"/>
                  <a:gd name="T19" fmla="*/ 8 h 8"/>
                  <a:gd name="T20" fmla="*/ 5 w 10"/>
                  <a:gd name="T2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8">
                    <a:moveTo>
                      <a:pt x="5" y="6"/>
                    </a:moveTo>
                    <a:cubicBezTo>
                      <a:pt x="6" y="6"/>
                      <a:pt x="7" y="7"/>
                      <a:pt x="7" y="8"/>
                    </a:cubicBezTo>
                    <a:cubicBezTo>
                      <a:pt x="8" y="8"/>
                      <a:pt x="8" y="8"/>
                      <a:pt x="8" y="7"/>
                    </a:cubicBezTo>
                    <a:cubicBezTo>
                      <a:pt x="9" y="7"/>
                      <a:pt x="10" y="5"/>
                      <a:pt x="10" y="4"/>
                    </a:cubicBezTo>
                    <a:cubicBezTo>
                      <a:pt x="10" y="3"/>
                      <a:pt x="9" y="2"/>
                      <a:pt x="8" y="1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7"/>
                      <a:pt x="2" y="7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7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29" name="Freeform 25">
                <a:extLst>
                  <a:ext uri="{FF2B5EF4-FFF2-40B4-BE49-F238E27FC236}">
                    <a16:creationId xmlns:a16="http://schemas.microsoft.com/office/drawing/2014/main" id="{D1F04C04-CCC7-4FBD-9872-453B14616A0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45090" y="1077230"/>
                <a:ext cx="3668" cy="1467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30" name="Freeform 27">
                <a:extLst>
                  <a:ext uri="{FF2B5EF4-FFF2-40B4-BE49-F238E27FC236}">
                    <a16:creationId xmlns:a16="http://schemas.microsoft.com/office/drawing/2014/main" id="{C0DC0D26-99BF-4312-B2D9-E755E88C28F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08409" y="1055221"/>
                <a:ext cx="25677" cy="36681"/>
              </a:xfrm>
              <a:custGeom>
                <a:avLst/>
                <a:gdLst>
                  <a:gd name="T0" fmla="*/ 4 w 4"/>
                  <a:gd name="T1" fmla="*/ 6 h 6"/>
                  <a:gd name="T2" fmla="*/ 4 w 4"/>
                  <a:gd name="T3" fmla="*/ 5 h 6"/>
                  <a:gd name="T4" fmla="*/ 4 w 4"/>
                  <a:gd name="T5" fmla="*/ 4 h 6"/>
                  <a:gd name="T6" fmla="*/ 4 w 4"/>
                  <a:gd name="T7" fmla="*/ 1 h 6"/>
                  <a:gd name="T8" fmla="*/ 3 w 4"/>
                  <a:gd name="T9" fmla="*/ 0 h 6"/>
                  <a:gd name="T10" fmla="*/ 2 w 4"/>
                  <a:gd name="T11" fmla="*/ 0 h 6"/>
                  <a:gd name="T12" fmla="*/ 1 w 4"/>
                  <a:gd name="T13" fmla="*/ 0 h 6"/>
                  <a:gd name="T14" fmla="*/ 0 w 4"/>
                  <a:gd name="T15" fmla="*/ 2 h 6"/>
                  <a:gd name="T16" fmla="*/ 0 w 4"/>
                  <a:gd name="T17" fmla="*/ 3 h 6"/>
                  <a:gd name="T18" fmla="*/ 0 w 4"/>
                  <a:gd name="T19" fmla="*/ 4 h 6"/>
                  <a:gd name="T20" fmla="*/ 1 w 4"/>
                  <a:gd name="T21" fmla="*/ 5 h 6"/>
                  <a:gd name="T22" fmla="*/ 1 w 4"/>
                  <a:gd name="T23" fmla="*/ 4 h 6"/>
                  <a:gd name="T24" fmla="*/ 2 w 4"/>
                  <a:gd name="T25" fmla="*/ 4 h 6"/>
                  <a:gd name="T26" fmla="*/ 3 w 4"/>
                  <a:gd name="T27" fmla="*/ 4 h 6"/>
                  <a:gd name="T28" fmla="*/ 3 w 4"/>
                  <a:gd name="T29" fmla="*/ 5 h 6"/>
                  <a:gd name="T30" fmla="*/ 4 w 4"/>
                  <a:gd name="T3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5"/>
                      <a:pt x="4" y="5"/>
                      <a:pt x="4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31" name="Freeform 28">
                <a:extLst>
                  <a:ext uri="{FF2B5EF4-FFF2-40B4-BE49-F238E27FC236}">
                    <a16:creationId xmlns:a16="http://schemas.microsoft.com/office/drawing/2014/main" id="{7B138FD9-E456-4C85-BEE1-60EC3CCF9AC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10330" y="1025876"/>
                <a:ext cx="300786" cy="154061"/>
              </a:xfrm>
              <a:custGeom>
                <a:avLst/>
                <a:gdLst>
                  <a:gd name="T0" fmla="*/ 43 w 50"/>
                  <a:gd name="T1" fmla="*/ 16 h 26"/>
                  <a:gd name="T2" fmla="*/ 42 w 50"/>
                  <a:gd name="T3" fmla="*/ 14 h 26"/>
                  <a:gd name="T4" fmla="*/ 41 w 50"/>
                  <a:gd name="T5" fmla="*/ 14 h 26"/>
                  <a:gd name="T6" fmla="*/ 40 w 50"/>
                  <a:gd name="T7" fmla="*/ 13 h 26"/>
                  <a:gd name="T8" fmla="*/ 40 w 50"/>
                  <a:gd name="T9" fmla="*/ 11 h 26"/>
                  <a:gd name="T10" fmla="*/ 42 w 50"/>
                  <a:gd name="T11" fmla="*/ 11 h 26"/>
                  <a:gd name="T12" fmla="*/ 43 w 50"/>
                  <a:gd name="T13" fmla="*/ 12 h 26"/>
                  <a:gd name="T14" fmla="*/ 44 w 50"/>
                  <a:gd name="T15" fmla="*/ 10 h 26"/>
                  <a:gd name="T16" fmla="*/ 42 w 50"/>
                  <a:gd name="T17" fmla="*/ 7 h 26"/>
                  <a:gd name="T18" fmla="*/ 40 w 50"/>
                  <a:gd name="T19" fmla="*/ 9 h 26"/>
                  <a:gd name="T20" fmla="*/ 39 w 50"/>
                  <a:gd name="T21" fmla="*/ 11 h 26"/>
                  <a:gd name="T22" fmla="*/ 40 w 50"/>
                  <a:gd name="T23" fmla="*/ 7 h 26"/>
                  <a:gd name="T24" fmla="*/ 41 w 50"/>
                  <a:gd name="T25" fmla="*/ 4 h 26"/>
                  <a:gd name="T26" fmla="*/ 38 w 50"/>
                  <a:gd name="T27" fmla="*/ 3 h 26"/>
                  <a:gd name="T28" fmla="*/ 37 w 50"/>
                  <a:gd name="T29" fmla="*/ 6 h 26"/>
                  <a:gd name="T30" fmla="*/ 38 w 50"/>
                  <a:gd name="T31" fmla="*/ 10 h 26"/>
                  <a:gd name="T32" fmla="*/ 37 w 50"/>
                  <a:gd name="T33" fmla="*/ 11 h 26"/>
                  <a:gd name="T34" fmla="*/ 36 w 50"/>
                  <a:gd name="T35" fmla="*/ 11 h 26"/>
                  <a:gd name="T36" fmla="*/ 36 w 50"/>
                  <a:gd name="T37" fmla="*/ 13 h 26"/>
                  <a:gd name="T38" fmla="*/ 35 w 50"/>
                  <a:gd name="T39" fmla="*/ 12 h 26"/>
                  <a:gd name="T40" fmla="*/ 33 w 50"/>
                  <a:gd name="T41" fmla="*/ 14 h 26"/>
                  <a:gd name="T42" fmla="*/ 26 w 50"/>
                  <a:gd name="T43" fmla="*/ 9 h 26"/>
                  <a:gd name="T44" fmla="*/ 24 w 50"/>
                  <a:gd name="T45" fmla="*/ 9 h 26"/>
                  <a:gd name="T46" fmla="*/ 18 w 50"/>
                  <a:gd name="T47" fmla="*/ 14 h 26"/>
                  <a:gd name="T48" fmla="*/ 16 w 50"/>
                  <a:gd name="T49" fmla="*/ 12 h 26"/>
                  <a:gd name="T50" fmla="*/ 15 w 50"/>
                  <a:gd name="T51" fmla="*/ 13 h 26"/>
                  <a:gd name="T52" fmla="*/ 15 w 50"/>
                  <a:gd name="T53" fmla="*/ 12 h 26"/>
                  <a:gd name="T54" fmla="*/ 15 w 50"/>
                  <a:gd name="T55" fmla="*/ 10 h 26"/>
                  <a:gd name="T56" fmla="*/ 14 w 50"/>
                  <a:gd name="T57" fmla="*/ 10 h 26"/>
                  <a:gd name="T58" fmla="*/ 16 w 50"/>
                  <a:gd name="T59" fmla="*/ 9 h 26"/>
                  <a:gd name="T60" fmla="*/ 17 w 50"/>
                  <a:gd name="T61" fmla="*/ 9 h 26"/>
                  <a:gd name="T62" fmla="*/ 18 w 50"/>
                  <a:gd name="T63" fmla="*/ 7 h 26"/>
                  <a:gd name="T64" fmla="*/ 15 w 50"/>
                  <a:gd name="T65" fmla="*/ 5 h 26"/>
                  <a:gd name="T66" fmla="*/ 13 w 50"/>
                  <a:gd name="T67" fmla="*/ 9 h 26"/>
                  <a:gd name="T68" fmla="*/ 14 w 50"/>
                  <a:gd name="T69" fmla="*/ 4 h 26"/>
                  <a:gd name="T70" fmla="*/ 11 w 50"/>
                  <a:gd name="T71" fmla="*/ 0 h 26"/>
                  <a:gd name="T72" fmla="*/ 9 w 50"/>
                  <a:gd name="T73" fmla="*/ 5 h 26"/>
                  <a:gd name="T74" fmla="*/ 11 w 50"/>
                  <a:gd name="T75" fmla="*/ 9 h 26"/>
                  <a:gd name="T76" fmla="*/ 8 w 50"/>
                  <a:gd name="T77" fmla="*/ 7 h 26"/>
                  <a:gd name="T78" fmla="*/ 6 w 50"/>
                  <a:gd name="T79" fmla="*/ 10 h 26"/>
                  <a:gd name="T80" fmla="*/ 7 w 50"/>
                  <a:gd name="T81" fmla="*/ 12 h 26"/>
                  <a:gd name="T82" fmla="*/ 8 w 50"/>
                  <a:gd name="T83" fmla="*/ 11 h 26"/>
                  <a:gd name="T84" fmla="*/ 10 w 50"/>
                  <a:gd name="T85" fmla="*/ 11 h 26"/>
                  <a:gd name="T86" fmla="*/ 9 w 50"/>
                  <a:gd name="T87" fmla="*/ 12 h 26"/>
                  <a:gd name="T88" fmla="*/ 10 w 50"/>
                  <a:gd name="T89" fmla="*/ 14 h 26"/>
                  <a:gd name="T90" fmla="*/ 9 w 50"/>
                  <a:gd name="T91" fmla="*/ 16 h 26"/>
                  <a:gd name="T92" fmla="*/ 1 w 50"/>
                  <a:gd name="T93" fmla="*/ 13 h 26"/>
                  <a:gd name="T94" fmla="*/ 3 w 50"/>
                  <a:gd name="T95" fmla="*/ 26 h 26"/>
                  <a:gd name="T96" fmla="*/ 48 w 50"/>
                  <a:gd name="T97" fmla="*/ 26 h 26"/>
                  <a:gd name="T98" fmla="*/ 49 w 50"/>
                  <a:gd name="T99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0" h="26">
                    <a:moveTo>
                      <a:pt x="49" y="13"/>
                    </a:moveTo>
                    <a:cubicBezTo>
                      <a:pt x="48" y="14"/>
                      <a:pt x="45" y="16"/>
                      <a:pt x="43" y="16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2" y="15"/>
                      <a:pt x="42" y="14"/>
                      <a:pt x="42" y="14"/>
                    </a:cubicBezTo>
                    <a:cubicBezTo>
                      <a:pt x="41" y="14"/>
                      <a:pt x="41" y="13"/>
                      <a:pt x="41" y="13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1" y="13"/>
                      <a:pt x="41" y="13"/>
                      <a:pt x="41" y="12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2" y="10"/>
                      <a:pt x="42" y="10"/>
                      <a:pt x="42" y="11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4" y="9"/>
                      <a:pt x="44" y="8"/>
                      <a:pt x="43" y="8"/>
                    </a:cubicBezTo>
                    <a:cubicBezTo>
                      <a:pt x="43" y="7"/>
                      <a:pt x="43" y="7"/>
                      <a:pt x="42" y="7"/>
                    </a:cubicBezTo>
                    <a:cubicBezTo>
                      <a:pt x="42" y="7"/>
                      <a:pt x="41" y="7"/>
                      <a:pt x="41" y="8"/>
                    </a:cubicBezTo>
                    <a:cubicBezTo>
                      <a:pt x="40" y="8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39" y="11"/>
                    </a:cubicBezTo>
                    <a:cubicBezTo>
                      <a:pt x="39" y="10"/>
                      <a:pt x="39" y="10"/>
                      <a:pt x="40" y="9"/>
                    </a:cubicBezTo>
                    <a:cubicBezTo>
                      <a:pt x="40" y="9"/>
                      <a:pt x="40" y="8"/>
                      <a:pt x="40" y="7"/>
                    </a:cubicBezTo>
                    <a:cubicBezTo>
                      <a:pt x="41" y="7"/>
                      <a:pt x="41" y="6"/>
                      <a:pt x="41" y="5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3"/>
                      <a:pt x="40" y="0"/>
                      <a:pt x="40" y="0"/>
                    </a:cubicBezTo>
                    <a:cubicBezTo>
                      <a:pt x="40" y="0"/>
                      <a:pt x="38" y="2"/>
                      <a:pt x="38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5"/>
                      <a:pt x="37" y="6"/>
                      <a:pt x="37" y="6"/>
                    </a:cubicBezTo>
                    <a:cubicBezTo>
                      <a:pt x="37" y="7"/>
                      <a:pt x="38" y="8"/>
                      <a:pt x="38" y="9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5" y="11"/>
                      <a:pt x="36" y="12"/>
                      <a:pt x="36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3"/>
                      <a:pt x="36" y="13"/>
                      <a:pt x="35" y="13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4" y="12"/>
                      <a:pt x="34" y="13"/>
                      <a:pt x="3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29" y="13"/>
                      <a:pt x="27" y="11"/>
                      <a:pt x="26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4" y="9"/>
                    </a:cubicBezTo>
                    <a:cubicBezTo>
                      <a:pt x="24" y="11"/>
                      <a:pt x="22" y="13"/>
                      <a:pt x="19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7" y="14"/>
                      <a:pt x="17" y="14"/>
                      <a:pt x="16" y="14"/>
                    </a:cubicBezTo>
                    <a:cubicBezTo>
                      <a:pt x="17" y="13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2"/>
                      <a:pt x="14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7"/>
                    </a:cubicBezTo>
                    <a:cubicBezTo>
                      <a:pt x="18" y="6"/>
                      <a:pt x="17" y="6"/>
                      <a:pt x="16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6"/>
                      <a:pt x="14" y="6"/>
                      <a:pt x="14" y="6"/>
                    </a:cubicBezTo>
                    <a:cubicBezTo>
                      <a:pt x="14" y="7"/>
                      <a:pt x="13" y="8"/>
                      <a:pt x="13" y="9"/>
                    </a:cubicBezTo>
                    <a:cubicBezTo>
                      <a:pt x="13" y="8"/>
                      <a:pt x="13" y="7"/>
                      <a:pt x="13" y="6"/>
                    </a:cubicBezTo>
                    <a:cubicBezTo>
                      <a:pt x="14" y="6"/>
                      <a:pt x="14" y="5"/>
                      <a:pt x="14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2"/>
                      <a:pt x="11" y="0"/>
                      <a:pt x="11" y="0"/>
                    </a:cubicBezTo>
                    <a:cubicBezTo>
                      <a:pt x="11" y="0"/>
                      <a:pt x="10" y="3"/>
                      <a:pt x="10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6"/>
                      <a:pt x="10" y="7"/>
                      <a:pt x="10" y="7"/>
                    </a:cubicBezTo>
                    <a:cubicBezTo>
                      <a:pt x="10" y="8"/>
                      <a:pt x="11" y="9"/>
                      <a:pt x="11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9" y="7"/>
                      <a:pt x="9" y="7"/>
                      <a:pt x="8" y="7"/>
                    </a:cubicBezTo>
                    <a:cubicBezTo>
                      <a:pt x="8" y="7"/>
                      <a:pt x="7" y="7"/>
                      <a:pt x="7" y="8"/>
                    </a:cubicBezTo>
                    <a:cubicBezTo>
                      <a:pt x="6" y="8"/>
                      <a:pt x="6" y="9"/>
                      <a:pt x="6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11"/>
                      <a:pt x="7" y="11"/>
                      <a:pt x="7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3"/>
                      <a:pt x="10" y="13"/>
                      <a:pt x="10" y="13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8" y="16"/>
                      <a:pt x="8" y="16"/>
                      <a:pt x="7" y="16"/>
                    </a:cubicBezTo>
                    <a:cubicBezTo>
                      <a:pt x="5" y="16"/>
                      <a:pt x="2" y="14"/>
                      <a:pt x="1" y="13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10" y="23"/>
                      <a:pt x="17" y="22"/>
                      <a:pt x="25" y="22"/>
                    </a:cubicBezTo>
                    <a:cubicBezTo>
                      <a:pt x="33" y="22"/>
                      <a:pt x="41" y="23"/>
                      <a:pt x="48" y="26"/>
                    </a:cubicBezTo>
                    <a:cubicBezTo>
                      <a:pt x="50" y="14"/>
                      <a:pt x="50" y="14"/>
                      <a:pt x="50" y="14"/>
                    </a:cubicBezTo>
                    <a:lnTo>
                      <a:pt x="49" y="1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32" name="Freeform 29">
                <a:extLst>
                  <a:ext uri="{FF2B5EF4-FFF2-40B4-BE49-F238E27FC236}">
                    <a16:creationId xmlns:a16="http://schemas.microsoft.com/office/drawing/2014/main" id="{3942E2A2-E870-4AD6-837C-4AC68CE77EA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10330" y="1161596"/>
                <a:ext cx="293450" cy="62358"/>
              </a:xfrm>
              <a:custGeom>
                <a:avLst/>
                <a:gdLst>
                  <a:gd name="T0" fmla="*/ 47 w 49"/>
                  <a:gd name="T1" fmla="*/ 4 h 10"/>
                  <a:gd name="T2" fmla="*/ 25 w 49"/>
                  <a:gd name="T3" fmla="*/ 0 h 10"/>
                  <a:gd name="T4" fmla="*/ 2 w 49"/>
                  <a:gd name="T5" fmla="*/ 4 h 10"/>
                  <a:gd name="T6" fmla="*/ 1 w 49"/>
                  <a:gd name="T7" fmla="*/ 4 h 10"/>
                  <a:gd name="T8" fmla="*/ 1 w 49"/>
                  <a:gd name="T9" fmla="*/ 5 h 10"/>
                  <a:gd name="T10" fmla="*/ 0 w 49"/>
                  <a:gd name="T11" fmla="*/ 9 h 10"/>
                  <a:gd name="T12" fmla="*/ 2 w 49"/>
                  <a:gd name="T13" fmla="*/ 10 h 10"/>
                  <a:gd name="T14" fmla="*/ 3 w 49"/>
                  <a:gd name="T15" fmla="*/ 10 h 10"/>
                  <a:gd name="T16" fmla="*/ 25 w 49"/>
                  <a:gd name="T17" fmla="*/ 5 h 10"/>
                  <a:gd name="T18" fmla="*/ 46 w 49"/>
                  <a:gd name="T19" fmla="*/ 10 h 10"/>
                  <a:gd name="T20" fmla="*/ 47 w 49"/>
                  <a:gd name="T21" fmla="*/ 10 h 10"/>
                  <a:gd name="T22" fmla="*/ 49 w 49"/>
                  <a:gd name="T23" fmla="*/ 9 h 10"/>
                  <a:gd name="T24" fmla="*/ 48 w 49"/>
                  <a:gd name="T25" fmla="*/ 5 h 10"/>
                  <a:gd name="T26" fmla="*/ 48 w 49"/>
                  <a:gd name="T27" fmla="*/ 4 h 10"/>
                  <a:gd name="T28" fmla="*/ 47 w 49"/>
                  <a:gd name="T2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9" h="10">
                    <a:moveTo>
                      <a:pt x="47" y="4"/>
                    </a:moveTo>
                    <a:cubicBezTo>
                      <a:pt x="40" y="1"/>
                      <a:pt x="33" y="0"/>
                      <a:pt x="25" y="0"/>
                    </a:cubicBezTo>
                    <a:cubicBezTo>
                      <a:pt x="17" y="0"/>
                      <a:pt x="9" y="1"/>
                      <a:pt x="2" y="4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7"/>
                      <a:pt x="0" y="9"/>
                    </a:cubicBezTo>
                    <a:cubicBezTo>
                      <a:pt x="0" y="10"/>
                      <a:pt x="1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10" y="6"/>
                      <a:pt x="18" y="5"/>
                      <a:pt x="25" y="5"/>
                    </a:cubicBezTo>
                    <a:cubicBezTo>
                      <a:pt x="32" y="5"/>
                      <a:pt x="39" y="6"/>
                      <a:pt x="46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8" y="10"/>
                      <a:pt x="49" y="10"/>
                      <a:pt x="49" y="9"/>
                    </a:cubicBezTo>
                    <a:cubicBezTo>
                      <a:pt x="49" y="7"/>
                      <a:pt x="49" y="5"/>
                      <a:pt x="48" y="5"/>
                    </a:cubicBezTo>
                    <a:cubicBezTo>
                      <a:pt x="48" y="5"/>
                      <a:pt x="48" y="5"/>
                      <a:pt x="48" y="4"/>
                    </a:cubicBezTo>
                    <a:lnTo>
                      <a:pt x="47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33" name="Freeform 30">
                <a:extLst>
                  <a:ext uri="{FF2B5EF4-FFF2-40B4-BE49-F238E27FC236}">
                    <a16:creationId xmlns:a16="http://schemas.microsoft.com/office/drawing/2014/main" id="{9E98E0A2-BD4A-4C6A-8927-70E2C29F8B1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045265" y="1198278"/>
                <a:ext cx="634585" cy="638253"/>
              </a:xfrm>
              <a:custGeom>
                <a:avLst/>
                <a:gdLst>
                  <a:gd name="T0" fmla="*/ 4 w 106"/>
                  <a:gd name="T1" fmla="*/ 33 h 107"/>
                  <a:gd name="T2" fmla="*/ 0 w 106"/>
                  <a:gd name="T3" fmla="*/ 54 h 107"/>
                  <a:gd name="T4" fmla="*/ 4 w 106"/>
                  <a:gd name="T5" fmla="*/ 74 h 107"/>
                  <a:gd name="T6" fmla="*/ 15 w 106"/>
                  <a:gd name="T7" fmla="*/ 91 h 107"/>
                  <a:gd name="T8" fmla="*/ 32 w 106"/>
                  <a:gd name="T9" fmla="*/ 103 h 107"/>
                  <a:gd name="T10" fmla="*/ 53 w 106"/>
                  <a:gd name="T11" fmla="*/ 107 h 107"/>
                  <a:gd name="T12" fmla="*/ 74 w 106"/>
                  <a:gd name="T13" fmla="*/ 103 h 107"/>
                  <a:gd name="T14" fmla="*/ 91 w 106"/>
                  <a:gd name="T15" fmla="*/ 91 h 107"/>
                  <a:gd name="T16" fmla="*/ 102 w 106"/>
                  <a:gd name="T17" fmla="*/ 74 h 107"/>
                  <a:gd name="T18" fmla="*/ 106 w 106"/>
                  <a:gd name="T19" fmla="*/ 54 h 107"/>
                  <a:gd name="T20" fmla="*/ 102 w 106"/>
                  <a:gd name="T21" fmla="*/ 33 h 107"/>
                  <a:gd name="T22" fmla="*/ 91 w 106"/>
                  <a:gd name="T23" fmla="*/ 16 h 107"/>
                  <a:gd name="T24" fmla="*/ 74 w 106"/>
                  <a:gd name="T25" fmla="*/ 4 h 107"/>
                  <a:gd name="T26" fmla="*/ 53 w 106"/>
                  <a:gd name="T27" fmla="*/ 0 h 107"/>
                  <a:gd name="T28" fmla="*/ 32 w 106"/>
                  <a:gd name="T29" fmla="*/ 4 h 107"/>
                  <a:gd name="T30" fmla="*/ 15 w 106"/>
                  <a:gd name="T31" fmla="*/ 16 h 107"/>
                  <a:gd name="T32" fmla="*/ 4 w 106"/>
                  <a:gd name="T33" fmla="*/ 33 h 107"/>
                  <a:gd name="T34" fmla="*/ 53 w 106"/>
                  <a:gd name="T35" fmla="*/ 2 h 107"/>
                  <a:gd name="T36" fmla="*/ 105 w 106"/>
                  <a:gd name="T37" fmla="*/ 54 h 107"/>
                  <a:gd name="T38" fmla="*/ 53 w 106"/>
                  <a:gd name="T39" fmla="*/ 105 h 107"/>
                  <a:gd name="T40" fmla="*/ 1 w 106"/>
                  <a:gd name="T41" fmla="*/ 54 h 107"/>
                  <a:gd name="T42" fmla="*/ 3 w 106"/>
                  <a:gd name="T43" fmla="*/ 42 h 107"/>
                  <a:gd name="T44" fmla="*/ 3 w 106"/>
                  <a:gd name="T45" fmla="*/ 41 h 107"/>
                  <a:gd name="T46" fmla="*/ 53 w 106"/>
                  <a:gd name="T47" fmla="*/ 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6" h="107">
                    <a:moveTo>
                      <a:pt x="4" y="33"/>
                    </a:moveTo>
                    <a:cubicBezTo>
                      <a:pt x="1" y="39"/>
                      <a:pt x="0" y="46"/>
                      <a:pt x="0" y="54"/>
                    </a:cubicBezTo>
                    <a:cubicBezTo>
                      <a:pt x="0" y="61"/>
                      <a:pt x="1" y="68"/>
                      <a:pt x="4" y="74"/>
                    </a:cubicBezTo>
                    <a:cubicBezTo>
                      <a:pt x="7" y="81"/>
                      <a:pt x="10" y="86"/>
                      <a:pt x="15" y="91"/>
                    </a:cubicBezTo>
                    <a:cubicBezTo>
                      <a:pt x="20" y="96"/>
                      <a:pt x="26" y="100"/>
                      <a:pt x="32" y="103"/>
                    </a:cubicBezTo>
                    <a:cubicBezTo>
                      <a:pt x="39" y="105"/>
                      <a:pt x="46" y="107"/>
                      <a:pt x="53" y="107"/>
                    </a:cubicBezTo>
                    <a:cubicBezTo>
                      <a:pt x="60" y="107"/>
                      <a:pt x="67" y="105"/>
                      <a:pt x="74" y="103"/>
                    </a:cubicBezTo>
                    <a:cubicBezTo>
                      <a:pt x="80" y="100"/>
                      <a:pt x="86" y="96"/>
                      <a:pt x="91" y="91"/>
                    </a:cubicBezTo>
                    <a:cubicBezTo>
                      <a:pt x="96" y="86"/>
                      <a:pt x="99" y="81"/>
                      <a:pt x="102" y="74"/>
                    </a:cubicBezTo>
                    <a:cubicBezTo>
                      <a:pt x="105" y="68"/>
                      <a:pt x="106" y="61"/>
                      <a:pt x="106" y="54"/>
                    </a:cubicBezTo>
                    <a:cubicBezTo>
                      <a:pt x="106" y="46"/>
                      <a:pt x="105" y="39"/>
                      <a:pt x="102" y="33"/>
                    </a:cubicBezTo>
                    <a:cubicBezTo>
                      <a:pt x="99" y="27"/>
                      <a:pt x="96" y="21"/>
                      <a:pt x="91" y="16"/>
                    </a:cubicBezTo>
                    <a:cubicBezTo>
                      <a:pt x="86" y="11"/>
                      <a:pt x="80" y="7"/>
                      <a:pt x="74" y="4"/>
                    </a:cubicBezTo>
                    <a:cubicBezTo>
                      <a:pt x="67" y="2"/>
                      <a:pt x="60" y="0"/>
                      <a:pt x="53" y="0"/>
                    </a:cubicBezTo>
                    <a:cubicBezTo>
                      <a:pt x="46" y="0"/>
                      <a:pt x="39" y="2"/>
                      <a:pt x="32" y="4"/>
                    </a:cubicBezTo>
                    <a:cubicBezTo>
                      <a:pt x="26" y="7"/>
                      <a:pt x="20" y="11"/>
                      <a:pt x="15" y="16"/>
                    </a:cubicBezTo>
                    <a:cubicBezTo>
                      <a:pt x="10" y="21"/>
                      <a:pt x="7" y="27"/>
                      <a:pt x="4" y="33"/>
                    </a:cubicBezTo>
                    <a:close/>
                    <a:moveTo>
                      <a:pt x="53" y="2"/>
                    </a:moveTo>
                    <a:cubicBezTo>
                      <a:pt x="82" y="2"/>
                      <a:pt x="105" y="25"/>
                      <a:pt x="105" y="54"/>
                    </a:cubicBezTo>
                    <a:cubicBezTo>
                      <a:pt x="105" y="82"/>
                      <a:pt x="82" y="105"/>
                      <a:pt x="53" y="105"/>
                    </a:cubicBezTo>
                    <a:cubicBezTo>
                      <a:pt x="24" y="105"/>
                      <a:pt x="1" y="82"/>
                      <a:pt x="1" y="54"/>
                    </a:cubicBezTo>
                    <a:cubicBezTo>
                      <a:pt x="1" y="50"/>
                      <a:pt x="2" y="46"/>
                      <a:pt x="3" y="42"/>
                    </a:cubicBezTo>
                    <a:cubicBezTo>
                      <a:pt x="3" y="42"/>
                      <a:pt x="3" y="42"/>
                      <a:pt x="3" y="41"/>
                    </a:cubicBezTo>
                    <a:cubicBezTo>
                      <a:pt x="8" y="19"/>
                      <a:pt x="29" y="2"/>
                      <a:pt x="5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34" name="Oval 31">
                <a:extLst>
                  <a:ext uri="{FF2B5EF4-FFF2-40B4-BE49-F238E27FC236}">
                    <a16:creationId xmlns:a16="http://schemas.microsoft.com/office/drawing/2014/main" id="{EFC14FC7-9DB2-406C-AD7C-A4C28EABAF52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349719" y="1851203"/>
                <a:ext cx="29345" cy="6969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35" name="Freeform 32">
                <a:extLst>
                  <a:ext uri="{FF2B5EF4-FFF2-40B4-BE49-F238E27FC236}">
                    <a16:creationId xmlns:a16="http://schemas.microsoft.com/office/drawing/2014/main" id="{A031641A-A84F-4FD1-B1E8-B5FA8382574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83693" y="1843867"/>
                <a:ext cx="66026" cy="47686"/>
              </a:xfrm>
              <a:custGeom>
                <a:avLst/>
                <a:gdLst>
                  <a:gd name="T0" fmla="*/ 4 w 11"/>
                  <a:gd name="T1" fmla="*/ 2 h 8"/>
                  <a:gd name="T2" fmla="*/ 0 w 11"/>
                  <a:gd name="T3" fmla="*/ 7 h 8"/>
                  <a:gd name="T4" fmla="*/ 7 w 11"/>
                  <a:gd name="T5" fmla="*/ 6 h 8"/>
                  <a:gd name="T6" fmla="*/ 11 w 11"/>
                  <a:gd name="T7" fmla="*/ 1 h 8"/>
                  <a:gd name="T8" fmla="*/ 4 w 11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4" y="2"/>
                    </a:moveTo>
                    <a:cubicBezTo>
                      <a:pt x="1" y="3"/>
                      <a:pt x="0" y="7"/>
                      <a:pt x="0" y="7"/>
                    </a:cubicBezTo>
                    <a:cubicBezTo>
                      <a:pt x="0" y="7"/>
                      <a:pt x="4" y="8"/>
                      <a:pt x="7" y="6"/>
                    </a:cubicBezTo>
                    <a:cubicBezTo>
                      <a:pt x="10" y="5"/>
                      <a:pt x="11" y="1"/>
                      <a:pt x="11" y="1"/>
                    </a:cubicBezTo>
                    <a:cubicBezTo>
                      <a:pt x="11" y="1"/>
                      <a:pt x="7" y="0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36" name="Freeform 33">
                <a:extLst>
                  <a:ext uri="{FF2B5EF4-FFF2-40B4-BE49-F238E27FC236}">
                    <a16:creationId xmlns:a16="http://schemas.microsoft.com/office/drawing/2014/main" id="{CE7A65FC-1642-436A-A5BF-F449B006441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28671" y="1832863"/>
                <a:ext cx="73362" cy="47686"/>
              </a:xfrm>
              <a:custGeom>
                <a:avLst/>
                <a:gdLst>
                  <a:gd name="T0" fmla="*/ 12 w 12"/>
                  <a:gd name="T1" fmla="*/ 2 h 8"/>
                  <a:gd name="T2" fmla="*/ 5 w 12"/>
                  <a:gd name="T3" fmla="*/ 2 h 8"/>
                  <a:gd name="T4" fmla="*/ 0 w 12"/>
                  <a:gd name="T5" fmla="*/ 6 h 8"/>
                  <a:gd name="T6" fmla="*/ 7 w 12"/>
                  <a:gd name="T7" fmla="*/ 6 h 8"/>
                  <a:gd name="T8" fmla="*/ 12 w 12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12" y="2"/>
                    </a:moveTo>
                    <a:cubicBezTo>
                      <a:pt x="12" y="2"/>
                      <a:pt x="9" y="0"/>
                      <a:pt x="5" y="2"/>
                    </a:cubicBezTo>
                    <a:cubicBezTo>
                      <a:pt x="2" y="3"/>
                      <a:pt x="0" y="6"/>
                      <a:pt x="0" y="6"/>
                    </a:cubicBezTo>
                    <a:cubicBezTo>
                      <a:pt x="0" y="6"/>
                      <a:pt x="4" y="8"/>
                      <a:pt x="7" y="6"/>
                    </a:cubicBezTo>
                    <a:cubicBezTo>
                      <a:pt x="11" y="5"/>
                      <a:pt x="12" y="2"/>
                      <a:pt x="1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37" name="Freeform 34">
                <a:extLst>
                  <a:ext uri="{FF2B5EF4-FFF2-40B4-BE49-F238E27FC236}">
                    <a16:creationId xmlns:a16="http://schemas.microsoft.com/office/drawing/2014/main" id="{6D1B6616-8432-4A67-A8A3-287FC4643E9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80985" y="1821858"/>
                <a:ext cx="73362" cy="40349"/>
              </a:xfrm>
              <a:custGeom>
                <a:avLst/>
                <a:gdLst>
                  <a:gd name="T0" fmla="*/ 12 w 12"/>
                  <a:gd name="T1" fmla="*/ 2 h 7"/>
                  <a:gd name="T2" fmla="*/ 6 w 12"/>
                  <a:gd name="T3" fmla="*/ 1 h 7"/>
                  <a:gd name="T4" fmla="*/ 0 w 12"/>
                  <a:gd name="T5" fmla="*/ 5 h 7"/>
                  <a:gd name="T6" fmla="*/ 7 w 12"/>
                  <a:gd name="T7" fmla="*/ 6 h 7"/>
                  <a:gd name="T8" fmla="*/ 12 w 12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7">
                    <a:moveTo>
                      <a:pt x="12" y="2"/>
                    </a:moveTo>
                    <a:cubicBezTo>
                      <a:pt x="12" y="2"/>
                      <a:pt x="9" y="0"/>
                      <a:pt x="6" y="1"/>
                    </a:cubicBezTo>
                    <a:cubicBezTo>
                      <a:pt x="2" y="1"/>
                      <a:pt x="0" y="5"/>
                      <a:pt x="0" y="5"/>
                    </a:cubicBezTo>
                    <a:cubicBezTo>
                      <a:pt x="0" y="5"/>
                      <a:pt x="3" y="7"/>
                      <a:pt x="7" y="6"/>
                    </a:cubicBezTo>
                    <a:cubicBezTo>
                      <a:pt x="10" y="5"/>
                      <a:pt x="12" y="2"/>
                      <a:pt x="1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38" name="Freeform 35">
                <a:extLst>
                  <a:ext uri="{FF2B5EF4-FFF2-40B4-BE49-F238E27FC236}">
                    <a16:creationId xmlns:a16="http://schemas.microsoft.com/office/drawing/2014/main" id="{938BD722-DA4D-4FBD-B9FC-4420D52A1BA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33300" y="1796182"/>
                <a:ext cx="77031" cy="36681"/>
              </a:xfrm>
              <a:custGeom>
                <a:avLst/>
                <a:gdLst>
                  <a:gd name="T0" fmla="*/ 7 w 13"/>
                  <a:gd name="T1" fmla="*/ 1 h 6"/>
                  <a:gd name="T2" fmla="*/ 0 w 13"/>
                  <a:gd name="T3" fmla="*/ 4 h 6"/>
                  <a:gd name="T4" fmla="*/ 7 w 13"/>
                  <a:gd name="T5" fmla="*/ 6 h 6"/>
                  <a:gd name="T6" fmla="*/ 13 w 13"/>
                  <a:gd name="T7" fmla="*/ 3 h 6"/>
                  <a:gd name="T8" fmla="*/ 7 w 13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7" y="1"/>
                    </a:moveTo>
                    <a:cubicBezTo>
                      <a:pt x="3" y="1"/>
                      <a:pt x="0" y="4"/>
                      <a:pt x="0" y="4"/>
                    </a:cubicBezTo>
                    <a:cubicBezTo>
                      <a:pt x="0" y="4"/>
                      <a:pt x="4" y="6"/>
                      <a:pt x="7" y="6"/>
                    </a:cubicBezTo>
                    <a:cubicBezTo>
                      <a:pt x="10" y="6"/>
                      <a:pt x="13" y="3"/>
                      <a:pt x="13" y="3"/>
                    </a:cubicBezTo>
                    <a:cubicBezTo>
                      <a:pt x="13" y="3"/>
                      <a:pt x="10" y="0"/>
                      <a:pt x="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39" name="Freeform 36">
                <a:extLst>
                  <a:ext uri="{FF2B5EF4-FFF2-40B4-BE49-F238E27FC236}">
                    <a16:creationId xmlns:a16="http://schemas.microsoft.com/office/drawing/2014/main" id="{FDA51A8A-598F-4C82-9DF5-D8AE013A6D1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092950" y="1766837"/>
                <a:ext cx="77031" cy="36681"/>
              </a:xfrm>
              <a:custGeom>
                <a:avLst/>
                <a:gdLst>
                  <a:gd name="T0" fmla="*/ 7 w 13"/>
                  <a:gd name="T1" fmla="*/ 0 h 6"/>
                  <a:gd name="T2" fmla="*/ 0 w 13"/>
                  <a:gd name="T3" fmla="*/ 3 h 6"/>
                  <a:gd name="T4" fmla="*/ 7 w 13"/>
                  <a:gd name="T5" fmla="*/ 6 h 6"/>
                  <a:gd name="T6" fmla="*/ 13 w 13"/>
                  <a:gd name="T7" fmla="*/ 4 h 6"/>
                  <a:gd name="T8" fmla="*/ 7 w 13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7" y="0"/>
                    </a:moveTo>
                    <a:cubicBezTo>
                      <a:pt x="4" y="0"/>
                      <a:pt x="0" y="3"/>
                      <a:pt x="0" y="3"/>
                    </a:cubicBezTo>
                    <a:cubicBezTo>
                      <a:pt x="0" y="3"/>
                      <a:pt x="3" y="5"/>
                      <a:pt x="7" y="6"/>
                    </a:cubicBezTo>
                    <a:cubicBezTo>
                      <a:pt x="10" y="6"/>
                      <a:pt x="13" y="4"/>
                      <a:pt x="13" y="4"/>
                    </a:cubicBezTo>
                    <a:cubicBezTo>
                      <a:pt x="13" y="4"/>
                      <a:pt x="11" y="1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40" name="Freeform 37">
                <a:extLst>
                  <a:ext uri="{FF2B5EF4-FFF2-40B4-BE49-F238E27FC236}">
                    <a16:creationId xmlns:a16="http://schemas.microsoft.com/office/drawing/2014/main" id="{F74AE3B5-F8DB-4301-8EC4-053177ECDAC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059937" y="1730155"/>
                <a:ext cx="73362" cy="36681"/>
              </a:xfrm>
              <a:custGeom>
                <a:avLst/>
                <a:gdLst>
                  <a:gd name="T0" fmla="*/ 12 w 12"/>
                  <a:gd name="T1" fmla="*/ 4 h 6"/>
                  <a:gd name="T2" fmla="*/ 6 w 12"/>
                  <a:gd name="T3" fmla="*/ 0 h 6"/>
                  <a:gd name="T4" fmla="*/ 0 w 12"/>
                  <a:gd name="T5" fmla="*/ 2 h 6"/>
                  <a:gd name="T6" fmla="*/ 5 w 12"/>
                  <a:gd name="T7" fmla="*/ 6 h 6"/>
                  <a:gd name="T8" fmla="*/ 12 w 12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6">
                    <a:moveTo>
                      <a:pt x="12" y="4"/>
                    </a:moveTo>
                    <a:cubicBezTo>
                      <a:pt x="12" y="4"/>
                      <a:pt x="10" y="1"/>
                      <a:pt x="6" y="0"/>
                    </a:cubicBezTo>
                    <a:cubicBezTo>
                      <a:pt x="3" y="0"/>
                      <a:pt x="0" y="2"/>
                      <a:pt x="0" y="2"/>
                    </a:cubicBezTo>
                    <a:cubicBezTo>
                      <a:pt x="0" y="2"/>
                      <a:pt x="2" y="5"/>
                      <a:pt x="5" y="6"/>
                    </a:cubicBezTo>
                    <a:cubicBezTo>
                      <a:pt x="9" y="6"/>
                      <a:pt x="12" y="4"/>
                      <a:pt x="1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41" name="Freeform 38">
                <a:extLst>
                  <a:ext uri="{FF2B5EF4-FFF2-40B4-BE49-F238E27FC236}">
                    <a16:creationId xmlns:a16="http://schemas.microsoft.com/office/drawing/2014/main" id="{F889BD11-574F-4CCD-A57B-C75551D6E1A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030592" y="1682470"/>
                <a:ext cx="73362" cy="47686"/>
              </a:xfrm>
              <a:custGeom>
                <a:avLst/>
                <a:gdLst>
                  <a:gd name="T0" fmla="*/ 12 w 12"/>
                  <a:gd name="T1" fmla="*/ 7 h 8"/>
                  <a:gd name="T2" fmla="*/ 7 w 12"/>
                  <a:gd name="T3" fmla="*/ 2 h 8"/>
                  <a:gd name="T4" fmla="*/ 0 w 12"/>
                  <a:gd name="T5" fmla="*/ 2 h 8"/>
                  <a:gd name="T6" fmla="*/ 5 w 12"/>
                  <a:gd name="T7" fmla="*/ 7 h 8"/>
                  <a:gd name="T8" fmla="*/ 12 w 12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12" y="7"/>
                    </a:moveTo>
                    <a:cubicBezTo>
                      <a:pt x="12" y="7"/>
                      <a:pt x="10" y="3"/>
                      <a:pt x="7" y="2"/>
                    </a:cubicBezTo>
                    <a:cubicBezTo>
                      <a:pt x="3" y="0"/>
                      <a:pt x="0" y="2"/>
                      <a:pt x="0" y="2"/>
                    </a:cubicBezTo>
                    <a:cubicBezTo>
                      <a:pt x="0" y="2"/>
                      <a:pt x="2" y="5"/>
                      <a:pt x="5" y="7"/>
                    </a:cubicBezTo>
                    <a:cubicBezTo>
                      <a:pt x="8" y="8"/>
                      <a:pt x="12" y="7"/>
                      <a:pt x="12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42" name="Freeform 39">
                <a:extLst>
                  <a:ext uri="{FF2B5EF4-FFF2-40B4-BE49-F238E27FC236}">
                    <a16:creationId xmlns:a16="http://schemas.microsoft.com/office/drawing/2014/main" id="{EC093A70-96FB-4DB2-B944-CDE4D4A3DBE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008583" y="1642120"/>
                <a:ext cx="66026" cy="47686"/>
              </a:xfrm>
              <a:custGeom>
                <a:avLst/>
                <a:gdLst>
                  <a:gd name="T0" fmla="*/ 11 w 11"/>
                  <a:gd name="T1" fmla="*/ 7 h 8"/>
                  <a:gd name="T2" fmla="*/ 7 w 11"/>
                  <a:gd name="T3" fmla="*/ 2 h 8"/>
                  <a:gd name="T4" fmla="*/ 0 w 11"/>
                  <a:gd name="T5" fmla="*/ 1 h 8"/>
                  <a:gd name="T6" fmla="*/ 4 w 11"/>
                  <a:gd name="T7" fmla="*/ 6 h 8"/>
                  <a:gd name="T8" fmla="*/ 11 w 11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11" y="7"/>
                    </a:moveTo>
                    <a:cubicBezTo>
                      <a:pt x="11" y="7"/>
                      <a:pt x="10" y="3"/>
                      <a:pt x="7" y="2"/>
                    </a:cubicBezTo>
                    <a:cubicBezTo>
                      <a:pt x="4" y="0"/>
                      <a:pt x="0" y="1"/>
                      <a:pt x="0" y="1"/>
                    </a:cubicBezTo>
                    <a:cubicBezTo>
                      <a:pt x="0" y="1"/>
                      <a:pt x="1" y="4"/>
                      <a:pt x="4" y="6"/>
                    </a:cubicBezTo>
                    <a:cubicBezTo>
                      <a:pt x="7" y="8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43" name="Freeform 40">
                <a:extLst>
                  <a:ext uri="{FF2B5EF4-FFF2-40B4-BE49-F238E27FC236}">
                    <a16:creationId xmlns:a16="http://schemas.microsoft.com/office/drawing/2014/main" id="{51BF26E0-F599-415D-8009-C215137937E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2993911" y="1594435"/>
                <a:ext cx="62358" cy="47686"/>
              </a:xfrm>
              <a:custGeom>
                <a:avLst/>
                <a:gdLst>
                  <a:gd name="T0" fmla="*/ 10 w 10"/>
                  <a:gd name="T1" fmla="*/ 8 h 8"/>
                  <a:gd name="T2" fmla="*/ 6 w 10"/>
                  <a:gd name="T3" fmla="*/ 2 h 8"/>
                  <a:gd name="T4" fmla="*/ 0 w 10"/>
                  <a:gd name="T5" fmla="*/ 0 h 8"/>
                  <a:gd name="T6" fmla="*/ 3 w 10"/>
                  <a:gd name="T7" fmla="*/ 6 h 8"/>
                  <a:gd name="T8" fmla="*/ 10 w 10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10" y="8"/>
                    </a:moveTo>
                    <a:cubicBezTo>
                      <a:pt x="10" y="8"/>
                      <a:pt x="9" y="4"/>
                      <a:pt x="6" y="2"/>
                    </a:cubicBezTo>
                    <a:cubicBezTo>
                      <a:pt x="4" y="0"/>
                      <a:pt x="0" y="0"/>
                      <a:pt x="0" y="0"/>
                    </a:cubicBezTo>
                    <a:cubicBezTo>
                      <a:pt x="0" y="0"/>
                      <a:pt x="1" y="4"/>
                      <a:pt x="3" y="6"/>
                    </a:cubicBezTo>
                    <a:cubicBezTo>
                      <a:pt x="6" y="8"/>
                      <a:pt x="10" y="8"/>
                      <a:pt x="1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44" name="Freeform 41">
                <a:extLst>
                  <a:ext uri="{FF2B5EF4-FFF2-40B4-BE49-F238E27FC236}">
                    <a16:creationId xmlns:a16="http://schemas.microsoft.com/office/drawing/2014/main" id="{ABBFD57C-F4C8-4524-B0BC-C5E61FD81B6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2990243" y="1539413"/>
                <a:ext cx="47686" cy="55022"/>
              </a:xfrm>
              <a:custGeom>
                <a:avLst/>
                <a:gdLst>
                  <a:gd name="T0" fmla="*/ 8 w 8"/>
                  <a:gd name="T1" fmla="*/ 9 h 9"/>
                  <a:gd name="T2" fmla="*/ 6 w 8"/>
                  <a:gd name="T3" fmla="*/ 3 h 9"/>
                  <a:gd name="T4" fmla="*/ 0 w 8"/>
                  <a:gd name="T5" fmla="*/ 0 h 9"/>
                  <a:gd name="T6" fmla="*/ 2 w 8"/>
                  <a:gd name="T7" fmla="*/ 6 h 9"/>
                  <a:gd name="T8" fmla="*/ 8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8" y="9"/>
                    </a:moveTo>
                    <a:cubicBezTo>
                      <a:pt x="8" y="9"/>
                      <a:pt x="8" y="5"/>
                      <a:pt x="6" y="3"/>
                    </a:cubicBezTo>
                    <a:cubicBezTo>
                      <a:pt x="4" y="0"/>
                      <a:pt x="0" y="0"/>
                      <a:pt x="0" y="0"/>
                    </a:cubicBezTo>
                    <a:cubicBezTo>
                      <a:pt x="0" y="0"/>
                      <a:pt x="0" y="4"/>
                      <a:pt x="2" y="6"/>
                    </a:cubicBezTo>
                    <a:cubicBezTo>
                      <a:pt x="5" y="9"/>
                      <a:pt x="8" y="9"/>
                      <a:pt x="8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45" name="Freeform 42">
                <a:extLst>
                  <a:ext uri="{FF2B5EF4-FFF2-40B4-BE49-F238E27FC236}">
                    <a16:creationId xmlns:a16="http://schemas.microsoft.com/office/drawing/2014/main" id="{88123E81-CD5B-496E-9D12-F45A9A5C005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2990243" y="1484391"/>
                <a:ext cx="47686" cy="62358"/>
              </a:xfrm>
              <a:custGeom>
                <a:avLst/>
                <a:gdLst>
                  <a:gd name="T0" fmla="*/ 7 w 8"/>
                  <a:gd name="T1" fmla="*/ 10 h 10"/>
                  <a:gd name="T2" fmla="*/ 6 w 8"/>
                  <a:gd name="T3" fmla="*/ 4 h 10"/>
                  <a:gd name="T4" fmla="*/ 0 w 8"/>
                  <a:gd name="T5" fmla="*/ 0 h 10"/>
                  <a:gd name="T6" fmla="*/ 2 w 8"/>
                  <a:gd name="T7" fmla="*/ 6 h 10"/>
                  <a:gd name="T8" fmla="*/ 7 w 8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7" y="10"/>
                    </a:moveTo>
                    <a:cubicBezTo>
                      <a:pt x="7" y="10"/>
                      <a:pt x="8" y="6"/>
                      <a:pt x="6" y="4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0" y="4"/>
                      <a:pt x="2" y="6"/>
                    </a:cubicBezTo>
                    <a:cubicBezTo>
                      <a:pt x="4" y="9"/>
                      <a:pt x="7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46" name="Freeform 43">
                <a:extLst>
                  <a:ext uri="{FF2B5EF4-FFF2-40B4-BE49-F238E27FC236}">
                    <a16:creationId xmlns:a16="http://schemas.microsoft.com/office/drawing/2014/main" id="{9AF33F83-8B27-415B-9ACF-FD264A314F7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2993911" y="1433037"/>
                <a:ext cx="44017" cy="66026"/>
              </a:xfrm>
              <a:custGeom>
                <a:avLst/>
                <a:gdLst>
                  <a:gd name="T0" fmla="*/ 6 w 7"/>
                  <a:gd name="T1" fmla="*/ 11 h 11"/>
                  <a:gd name="T2" fmla="*/ 6 w 7"/>
                  <a:gd name="T3" fmla="*/ 4 h 11"/>
                  <a:gd name="T4" fmla="*/ 1 w 7"/>
                  <a:gd name="T5" fmla="*/ 0 h 11"/>
                  <a:gd name="T6" fmla="*/ 1 w 7"/>
                  <a:gd name="T7" fmla="*/ 7 h 11"/>
                  <a:gd name="T8" fmla="*/ 6 w 7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6" y="11"/>
                    </a:moveTo>
                    <a:cubicBezTo>
                      <a:pt x="6" y="11"/>
                      <a:pt x="7" y="7"/>
                      <a:pt x="6" y="4"/>
                    </a:cubicBezTo>
                    <a:cubicBezTo>
                      <a:pt x="4" y="1"/>
                      <a:pt x="1" y="0"/>
                      <a:pt x="1" y="0"/>
                    </a:cubicBezTo>
                    <a:cubicBezTo>
                      <a:pt x="1" y="0"/>
                      <a:pt x="0" y="4"/>
                      <a:pt x="1" y="7"/>
                    </a:cubicBezTo>
                    <a:cubicBezTo>
                      <a:pt x="3" y="10"/>
                      <a:pt x="6" y="11"/>
                      <a:pt x="6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47" name="Freeform 44">
                <a:extLst>
                  <a:ext uri="{FF2B5EF4-FFF2-40B4-BE49-F238E27FC236}">
                    <a16:creationId xmlns:a16="http://schemas.microsoft.com/office/drawing/2014/main" id="{355A6A0C-3520-4226-B064-A00DF1EF5FF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001247" y="1378016"/>
                <a:ext cx="47686" cy="69694"/>
              </a:xfrm>
              <a:custGeom>
                <a:avLst/>
                <a:gdLst>
                  <a:gd name="T0" fmla="*/ 7 w 8"/>
                  <a:gd name="T1" fmla="*/ 12 h 12"/>
                  <a:gd name="T2" fmla="*/ 7 w 8"/>
                  <a:gd name="T3" fmla="*/ 5 h 12"/>
                  <a:gd name="T4" fmla="*/ 2 w 8"/>
                  <a:gd name="T5" fmla="*/ 0 h 12"/>
                  <a:gd name="T6" fmla="*/ 2 w 8"/>
                  <a:gd name="T7" fmla="*/ 7 h 12"/>
                  <a:gd name="T8" fmla="*/ 7 w 8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2">
                    <a:moveTo>
                      <a:pt x="7" y="12"/>
                    </a:moveTo>
                    <a:cubicBezTo>
                      <a:pt x="7" y="12"/>
                      <a:pt x="8" y="9"/>
                      <a:pt x="7" y="5"/>
                    </a:cubicBezTo>
                    <a:cubicBezTo>
                      <a:pt x="6" y="2"/>
                      <a:pt x="2" y="0"/>
                      <a:pt x="2" y="0"/>
                    </a:cubicBezTo>
                    <a:cubicBezTo>
                      <a:pt x="2" y="0"/>
                      <a:pt x="0" y="4"/>
                      <a:pt x="2" y="7"/>
                    </a:cubicBezTo>
                    <a:cubicBezTo>
                      <a:pt x="3" y="10"/>
                      <a:pt x="7" y="12"/>
                      <a:pt x="7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48" name="Freeform 45">
                <a:extLst>
                  <a:ext uri="{FF2B5EF4-FFF2-40B4-BE49-F238E27FC236}">
                    <a16:creationId xmlns:a16="http://schemas.microsoft.com/office/drawing/2014/main" id="{11A658FC-A69B-43B5-A7D1-5F072EB057B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026924" y="1330330"/>
                <a:ext cx="40349" cy="69694"/>
              </a:xfrm>
              <a:custGeom>
                <a:avLst/>
                <a:gdLst>
                  <a:gd name="T0" fmla="*/ 4 w 7"/>
                  <a:gd name="T1" fmla="*/ 12 h 12"/>
                  <a:gd name="T2" fmla="*/ 6 w 7"/>
                  <a:gd name="T3" fmla="*/ 6 h 12"/>
                  <a:gd name="T4" fmla="*/ 2 w 7"/>
                  <a:gd name="T5" fmla="*/ 0 h 12"/>
                  <a:gd name="T6" fmla="*/ 1 w 7"/>
                  <a:gd name="T7" fmla="*/ 7 h 12"/>
                  <a:gd name="T8" fmla="*/ 4 w 7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4" y="12"/>
                    </a:moveTo>
                    <a:cubicBezTo>
                      <a:pt x="4" y="12"/>
                      <a:pt x="7" y="9"/>
                      <a:pt x="6" y="6"/>
                    </a:cubicBezTo>
                    <a:cubicBezTo>
                      <a:pt x="5" y="2"/>
                      <a:pt x="2" y="0"/>
                      <a:pt x="2" y="0"/>
                    </a:cubicBezTo>
                    <a:cubicBezTo>
                      <a:pt x="2" y="0"/>
                      <a:pt x="0" y="3"/>
                      <a:pt x="1" y="7"/>
                    </a:cubicBezTo>
                    <a:cubicBezTo>
                      <a:pt x="1" y="10"/>
                      <a:pt x="4" y="12"/>
                      <a:pt x="4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49" name="Oval 46">
                <a:extLst>
                  <a:ext uri="{FF2B5EF4-FFF2-40B4-BE49-F238E27FC236}">
                    <a16:creationId xmlns:a16="http://schemas.microsoft.com/office/drawing/2014/main" id="{D6375FCC-C67B-4E34-A442-26EBA2DCC7EC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056269" y="1286313"/>
                <a:ext cx="29345" cy="733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50" name="Freeform 47">
                <a:extLst>
                  <a:ext uri="{FF2B5EF4-FFF2-40B4-BE49-F238E27FC236}">
                    <a16:creationId xmlns:a16="http://schemas.microsoft.com/office/drawing/2014/main" id="{D7D55B00-EA33-45AF-B5C9-E1B463FD63C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085614" y="1245963"/>
                <a:ext cx="36681" cy="73362"/>
              </a:xfrm>
              <a:custGeom>
                <a:avLst/>
                <a:gdLst>
                  <a:gd name="T0" fmla="*/ 6 w 6"/>
                  <a:gd name="T1" fmla="*/ 6 h 12"/>
                  <a:gd name="T2" fmla="*/ 4 w 6"/>
                  <a:gd name="T3" fmla="*/ 0 h 12"/>
                  <a:gd name="T4" fmla="*/ 0 w 6"/>
                  <a:gd name="T5" fmla="*/ 6 h 12"/>
                  <a:gd name="T6" fmla="*/ 2 w 6"/>
                  <a:gd name="T7" fmla="*/ 12 h 12"/>
                  <a:gd name="T8" fmla="*/ 6 w 6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2">
                    <a:moveTo>
                      <a:pt x="6" y="6"/>
                    </a:moveTo>
                    <a:cubicBezTo>
                      <a:pt x="6" y="3"/>
                      <a:pt x="4" y="0"/>
                      <a:pt x="4" y="0"/>
                    </a:cubicBezTo>
                    <a:cubicBezTo>
                      <a:pt x="4" y="0"/>
                      <a:pt x="1" y="3"/>
                      <a:pt x="0" y="6"/>
                    </a:cubicBezTo>
                    <a:cubicBezTo>
                      <a:pt x="0" y="9"/>
                      <a:pt x="2" y="12"/>
                      <a:pt x="2" y="12"/>
                    </a:cubicBezTo>
                    <a:cubicBezTo>
                      <a:pt x="2" y="12"/>
                      <a:pt x="5" y="10"/>
                      <a:pt x="6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51" name="Freeform 48">
                <a:extLst>
                  <a:ext uri="{FF2B5EF4-FFF2-40B4-BE49-F238E27FC236}">
                    <a16:creationId xmlns:a16="http://schemas.microsoft.com/office/drawing/2014/main" id="{3D8842F1-6D83-4A01-96F7-E033EBF168E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22295" y="1209282"/>
                <a:ext cx="36681" cy="73362"/>
              </a:xfrm>
              <a:custGeom>
                <a:avLst/>
                <a:gdLst>
                  <a:gd name="T0" fmla="*/ 6 w 6"/>
                  <a:gd name="T1" fmla="*/ 7 h 12"/>
                  <a:gd name="T2" fmla="*/ 5 w 6"/>
                  <a:gd name="T3" fmla="*/ 0 h 12"/>
                  <a:gd name="T4" fmla="*/ 1 w 6"/>
                  <a:gd name="T5" fmla="*/ 6 h 12"/>
                  <a:gd name="T6" fmla="*/ 2 w 6"/>
                  <a:gd name="T7" fmla="*/ 12 h 12"/>
                  <a:gd name="T8" fmla="*/ 6 w 6"/>
                  <a:gd name="T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2">
                    <a:moveTo>
                      <a:pt x="6" y="7"/>
                    </a:moveTo>
                    <a:cubicBezTo>
                      <a:pt x="6" y="4"/>
                      <a:pt x="5" y="0"/>
                      <a:pt x="5" y="0"/>
                    </a:cubicBezTo>
                    <a:cubicBezTo>
                      <a:pt x="5" y="0"/>
                      <a:pt x="1" y="2"/>
                      <a:pt x="1" y="6"/>
                    </a:cubicBezTo>
                    <a:cubicBezTo>
                      <a:pt x="0" y="9"/>
                      <a:pt x="2" y="12"/>
                      <a:pt x="2" y="12"/>
                    </a:cubicBezTo>
                    <a:cubicBezTo>
                      <a:pt x="2" y="12"/>
                      <a:pt x="5" y="10"/>
                      <a:pt x="6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52" name="Freeform 49">
                <a:extLst>
                  <a:ext uri="{FF2B5EF4-FFF2-40B4-BE49-F238E27FC236}">
                    <a16:creationId xmlns:a16="http://schemas.microsoft.com/office/drawing/2014/main" id="{94B4BDC8-E829-440E-BEC9-72744DF278F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58976" y="1187273"/>
                <a:ext cx="47686" cy="66026"/>
              </a:xfrm>
              <a:custGeom>
                <a:avLst/>
                <a:gdLst>
                  <a:gd name="T0" fmla="*/ 2 w 8"/>
                  <a:gd name="T1" fmla="*/ 11 h 11"/>
                  <a:gd name="T2" fmla="*/ 7 w 8"/>
                  <a:gd name="T3" fmla="*/ 7 h 11"/>
                  <a:gd name="T4" fmla="*/ 7 w 8"/>
                  <a:gd name="T5" fmla="*/ 0 h 11"/>
                  <a:gd name="T6" fmla="*/ 2 w 8"/>
                  <a:gd name="T7" fmla="*/ 5 h 11"/>
                  <a:gd name="T8" fmla="*/ 2 w 8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2" y="11"/>
                    </a:moveTo>
                    <a:cubicBezTo>
                      <a:pt x="2" y="11"/>
                      <a:pt x="5" y="10"/>
                      <a:pt x="7" y="7"/>
                    </a:cubicBezTo>
                    <a:cubicBezTo>
                      <a:pt x="8" y="3"/>
                      <a:pt x="7" y="0"/>
                      <a:pt x="7" y="0"/>
                    </a:cubicBezTo>
                    <a:cubicBezTo>
                      <a:pt x="7" y="0"/>
                      <a:pt x="3" y="1"/>
                      <a:pt x="2" y="5"/>
                    </a:cubicBezTo>
                    <a:cubicBezTo>
                      <a:pt x="0" y="8"/>
                      <a:pt x="2" y="11"/>
                      <a:pt x="2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53" name="Freeform 50">
                <a:extLst>
                  <a:ext uri="{FF2B5EF4-FFF2-40B4-BE49-F238E27FC236}">
                    <a16:creationId xmlns:a16="http://schemas.microsoft.com/office/drawing/2014/main" id="{E0BF618C-EF45-4140-B2BE-C2E250C7ADD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71728" y="1843867"/>
                <a:ext cx="62358" cy="47686"/>
              </a:xfrm>
              <a:custGeom>
                <a:avLst/>
                <a:gdLst>
                  <a:gd name="T0" fmla="*/ 7 w 10"/>
                  <a:gd name="T1" fmla="*/ 2 h 8"/>
                  <a:gd name="T2" fmla="*/ 0 w 10"/>
                  <a:gd name="T3" fmla="*/ 1 h 8"/>
                  <a:gd name="T4" fmla="*/ 4 w 10"/>
                  <a:gd name="T5" fmla="*/ 6 h 8"/>
                  <a:gd name="T6" fmla="*/ 10 w 10"/>
                  <a:gd name="T7" fmla="*/ 7 h 8"/>
                  <a:gd name="T8" fmla="*/ 7 w 10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7" y="2"/>
                    </a:moveTo>
                    <a:cubicBezTo>
                      <a:pt x="4" y="0"/>
                      <a:pt x="0" y="1"/>
                      <a:pt x="0" y="1"/>
                    </a:cubicBezTo>
                    <a:cubicBezTo>
                      <a:pt x="0" y="1"/>
                      <a:pt x="1" y="5"/>
                      <a:pt x="4" y="6"/>
                    </a:cubicBezTo>
                    <a:cubicBezTo>
                      <a:pt x="7" y="8"/>
                      <a:pt x="10" y="7"/>
                      <a:pt x="10" y="7"/>
                    </a:cubicBezTo>
                    <a:cubicBezTo>
                      <a:pt x="10" y="7"/>
                      <a:pt x="9" y="3"/>
                      <a:pt x="7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54" name="Freeform 51">
                <a:extLst>
                  <a:ext uri="{FF2B5EF4-FFF2-40B4-BE49-F238E27FC236}">
                    <a16:creationId xmlns:a16="http://schemas.microsoft.com/office/drawing/2014/main" id="{F435DB4D-F61F-4FE8-885A-0557AEA408D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15745" y="1832863"/>
                <a:ext cx="69694" cy="47686"/>
              </a:xfrm>
              <a:custGeom>
                <a:avLst/>
                <a:gdLst>
                  <a:gd name="T0" fmla="*/ 7 w 12"/>
                  <a:gd name="T1" fmla="*/ 2 h 8"/>
                  <a:gd name="T2" fmla="*/ 0 w 12"/>
                  <a:gd name="T3" fmla="*/ 2 h 8"/>
                  <a:gd name="T4" fmla="*/ 5 w 12"/>
                  <a:gd name="T5" fmla="*/ 6 h 8"/>
                  <a:gd name="T6" fmla="*/ 12 w 12"/>
                  <a:gd name="T7" fmla="*/ 6 h 8"/>
                  <a:gd name="T8" fmla="*/ 7 w 12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7" y="2"/>
                    </a:moveTo>
                    <a:cubicBezTo>
                      <a:pt x="4" y="0"/>
                      <a:pt x="0" y="2"/>
                      <a:pt x="0" y="2"/>
                    </a:cubicBezTo>
                    <a:cubicBezTo>
                      <a:pt x="0" y="2"/>
                      <a:pt x="2" y="5"/>
                      <a:pt x="5" y="6"/>
                    </a:cubicBezTo>
                    <a:cubicBezTo>
                      <a:pt x="8" y="8"/>
                      <a:pt x="12" y="6"/>
                      <a:pt x="12" y="6"/>
                    </a:cubicBezTo>
                    <a:cubicBezTo>
                      <a:pt x="12" y="6"/>
                      <a:pt x="10" y="3"/>
                      <a:pt x="7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55" name="Freeform 52">
                <a:extLst>
                  <a:ext uri="{FF2B5EF4-FFF2-40B4-BE49-F238E27FC236}">
                    <a16:creationId xmlns:a16="http://schemas.microsoft.com/office/drawing/2014/main" id="{C7366ED5-61EA-4446-AE61-41E7F0E3900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67099" y="1821858"/>
                <a:ext cx="73362" cy="40349"/>
              </a:xfrm>
              <a:custGeom>
                <a:avLst/>
                <a:gdLst>
                  <a:gd name="T0" fmla="*/ 7 w 12"/>
                  <a:gd name="T1" fmla="*/ 1 h 7"/>
                  <a:gd name="T2" fmla="*/ 0 w 12"/>
                  <a:gd name="T3" fmla="*/ 2 h 7"/>
                  <a:gd name="T4" fmla="*/ 6 w 12"/>
                  <a:gd name="T5" fmla="*/ 6 h 7"/>
                  <a:gd name="T6" fmla="*/ 12 w 12"/>
                  <a:gd name="T7" fmla="*/ 5 h 7"/>
                  <a:gd name="T8" fmla="*/ 7 w 12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7">
                    <a:moveTo>
                      <a:pt x="7" y="1"/>
                    </a:moveTo>
                    <a:cubicBezTo>
                      <a:pt x="3" y="0"/>
                      <a:pt x="0" y="2"/>
                      <a:pt x="0" y="2"/>
                    </a:cubicBezTo>
                    <a:cubicBezTo>
                      <a:pt x="0" y="2"/>
                      <a:pt x="2" y="5"/>
                      <a:pt x="6" y="6"/>
                    </a:cubicBezTo>
                    <a:cubicBezTo>
                      <a:pt x="9" y="7"/>
                      <a:pt x="12" y="5"/>
                      <a:pt x="12" y="5"/>
                    </a:cubicBezTo>
                    <a:cubicBezTo>
                      <a:pt x="12" y="5"/>
                      <a:pt x="10" y="1"/>
                      <a:pt x="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56" name="Freeform 53">
                <a:extLst>
                  <a:ext uri="{FF2B5EF4-FFF2-40B4-BE49-F238E27FC236}">
                    <a16:creationId xmlns:a16="http://schemas.microsoft.com/office/drawing/2014/main" id="{2C85D6F3-2629-41B1-8F7E-66676886B0D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11116" y="1796182"/>
                <a:ext cx="77031" cy="36681"/>
              </a:xfrm>
              <a:custGeom>
                <a:avLst/>
                <a:gdLst>
                  <a:gd name="T0" fmla="*/ 0 w 13"/>
                  <a:gd name="T1" fmla="*/ 3 h 6"/>
                  <a:gd name="T2" fmla="*/ 7 w 13"/>
                  <a:gd name="T3" fmla="*/ 6 h 6"/>
                  <a:gd name="T4" fmla="*/ 13 w 13"/>
                  <a:gd name="T5" fmla="*/ 4 h 6"/>
                  <a:gd name="T6" fmla="*/ 7 w 13"/>
                  <a:gd name="T7" fmla="*/ 1 h 6"/>
                  <a:gd name="T8" fmla="*/ 0 w 1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0" y="3"/>
                    </a:moveTo>
                    <a:cubicBezTo>
                      <a:pt x="0" y="3"/>
                      <a:pt x="3" y="6"/>
                      <a:pt x="7" y="6"/>
                    </a:cubicBezTo>
                    <a:cubicBezTo>
                      <a:pt x="10" y="6"/>
                      <a:pt x="13" y="4"/>
                      <a:pt x="13" y="4"/>
                    </a:cubicBezTo>
                    <a:cubicBezTo>
                      <a:pt x="13" y="4"/>
                      <a:pt x="10" y="1"/>
                      <a:pt x="7" y="1"/>
                    </a:cubicBezTo>
                    <a:cubicBezTo>
                      <a:pt x="3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57" name="Freeform 54">
                <a:extLst>
                  <a:ext uri="{FF2B5EF4-FFF2-40B4-BE49-F238E27FC236}">
                    <a16:creationId xmlns:a16="http://schemas.microsoft.com/office/drawing/2014/main" id="{8968DB43-2E59-41F1-818A-AC8E9E8307E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51466" y="1766837"/>
                <a:ext cx="77031" cy="36681"/>
              </a:xfrm>
              <a:custGeom>
                <a:avLst/>
                <a:gdLst>
                  <a:gd name="T0" fmla="*/ 0 w 13"/>
                  <a:gd name="T1" fmla="*/ 4 h 6"/>
                  <a:gd name="T2" fmla="*/ 7 w 13"/>
                  <a:gd name="T3" fmla="*/ 6 h 6"/>
                  <a:gd name="T4" fmla="*/ 13 w 13"/>
                  <a:gd name="T5" fmla="*/ 3 h 6"/>
                  <a:gd name="T6" fmla="*/ 6 w 13"/>
                  <a:gd name="T7" fmla="*/ 0 h 6"/>
                  <a:gd name="T8" fmla="*/ 0 w 1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0" y="4"/>
                    </a:moveTo>
                    <a:cubicBezTo>
                      <a:pt x="0" y="4"/>
                      <a:pt x="3" y="6"/>
                      <a:pt x="7" y="6"/>
                    </a:cubicBezTo>
                    <a:cubicBezTo>
                      <a:pt x="10" y="5"/>
                      <a:pt x="13" y="3"/>
                      <a:pt x="13" y="3"/>
                    </a:cubicBezTo>
                    <a:cubicBezTo>
                      <a:pt x="13" y="3"/>
                      <a:pt x="10" y="0"/>
                      <a:pt x="6" y="0"/>
                    </a:cubicBezTo>
                    <a:cubicBezTo>
                      <a:pt x="3" y="1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58" name="Freeform 55">
                <a:extLst>
                  <a:ext uri="{FF2B5EF4-FFF2-40B4-BE49-F238E27FC236}">
                    <a16:creationId xmlns:a16="http://schemas.microsoft.com/office/drawing/2014/main" id="{2B0ED811-9361-4051-A702-76E2D449194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88147" y="1730155"/>
                <a:ext cx="66026" cy="36681"/>
              </a:xfrm>
              <a:custGeom>
                <a:avLst/>
                <a:gdLst>
                  <a:gd name="T0" fmla="*/ 0 w 11"/>
                  <a:gd name="T1" fmla="*/ 4 h 6"/>
                  <a:gd name="T2" fmla="*/ 7 w 11"/>
                  <a:gd name="T3" fmla="*/ 6 h 6"/>
                  <a:gd name="T4" fmla="*/ 11 w 11"/>
                  <a:gd name="T5" fmla="*/ 2 h 6"/>
                  <a:gd name="T6" fmla="*/ 5 w 11"/>
                  <a:gd name="T7" fmla="*/ 0 h 6"/>
                  <a:gd name="T8" fmla="*/ 0 w 11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6">
                    <a:moveTo>
                      <a:pt x="0" y="4"/>
                    </a:moveTo>
                    <a:cubicBezTo>
                      <a:pt x="0" y="4"/>
                      <a:pt x="3" y="6"/>
                      <a:pt x="7" y="6"/>
                    </a:cubicBezTo>
                    <a:cubicBezTo>
                      <a:pt x="9" y="5"/>
                      <a:pt x="11" y="2"/>
                      <a:pt x="11" y="2"/>
                    </a:cubicBezTo>
                    <a:cubicBezTo>
                      <a:pt x="11" y="2"/>
                      <a:pt x="8" y="0"/>
                      <a:pt x="5" y="0"/>
                    </a:cubicBezTo>
                    <a:cubicBezTo>
                      <a:pt x="2" y="1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59" name="Freeform 56">
                <a:extLst>
                  <a:ext uri="{FF2B5EF4-FFF2-40B4-BE49-F238E27FC236}">
                    <a16:creationId xmlns:a16="http://schemas.microsoft.com/office/drawing/2014/main" id="{1153CBC0-67ED-428E-9FE9-1D2C63C4143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624828" y="1682470"/>
                <a:ext cx="66026" cy="47686"/>
              </a:xfrm>
              <a:custGeom>
                <a:avLst/>
                <a:gdLst>
                  <a:gd name="T0" fmla="*/ 4 w 11"/>
                  <a:gd name="T1" fmla="*/ 2 h 8"/>
                  <a:gd name="T2" fmla="*/ 0 w 11"/>
                  <a:gd name="T3" fmla="*/ 7 h 8"/>
                  <a:gd name="T4" fmla="*/ 6 w 11"/>
                  <a:gd name="T5" fmla="*/ 7 h 8"/>
                  <a:gd name="T6" fmla="*/ 11 w 11"/>
                  <a:gd name="T7" fmla="*/ 2 h 8"/>
                  <a:gd name="T8" fmla="*/ 4 w 11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4" y="2"/>
                    </a:moveTo>
                    <a:cubicBezTo>
                      <a:pt x="1" y="3"/>
                      <a:pt x="0" y="7"/>
                      <a:pt x="0" y="7"/>
                    </a:cubicBezTo>
                    <a:cubicBezTo>
                      <a:pt x="0" y="7"/>
                      <a:pt x="3" y="8"/>
                      <a:pt x="6" y="7"/>
                    </a:cubicBezTo>
                    <a:cubicBezTo>
                      <a:pt x="9" y="5"/>
                      <a:pt x="11" y="2"/>
                      <a:pt x="11" y="2"/>
                    </a:cubicBezTo>
                    <a:cubicBezTo>
                      <a:pt x="11" y="2"/>
                      <a:pt x="8" y="0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60" name="Freeform 57">
                <a:extLst>
                  <a:ext uri="{FF2B5EF4-FFF2-40B4-BE49-F238E27FC236}">
                    <a16:creationId xmlns:a16="http://schemas.microsoft.com/office/drawing/2014/main" id="{02F53EEE-71D1-48DB-9A30-28A5A031E5C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646837" y="1642120"/>
                <a:ext cx="62358" cy="47686"/>
              </a:xfrm>
              <a:custGeom>
                <a:avLst/>
                <a:gdLst>
                  <a:gd name="T0" fmla="*/ 4 w 10"/>
                  <a:gd name="T1" fmla="*/ 2 h 8"/>
                  <a:gd name="T2" fmla="*/ 0 w 10"/>
                  <a:gd name="T3" fmla="*/ 7 h 8"/>
                  <a:gd name="T4" fmla="*/ 7 w 10"/>
                  <a:gd name="T5" fmla="*/ 6 h 8"/>
                  <a:gd name="T6" fmla="*/ 10 w 10"/>
                  <a:gd name="T7" fmla="*/ 1 h 8"/>
                  <a:gd name="T8" fmla="*/ 4 w 10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4" y="2"/>
                    </a:moveTo>
                    <a:cubicBezTo>
                      <a:pt x="1" y="3"/>
                      <a:pt x="0" y="7"/>
                      <a:pt x="0" y="7"/>
                    </a:cubicBezTo>
                    <a:cubicBezTo>
                      <a:pt x="0" y="7"/>
                      <a:pt x="4" y="8"/>
                      <a:pt x="7" y="6"/>
                    </a:cubicBezTo>
                    <a:cubicBezTo>
                      <a:pt x="9" y="4"/>
                      <a:pt x="10" y="1"/>
                      <a:pt x="10" y="1"/>
                    </a:cubicBezTo>
                    <a:cubicBezTo>
                      <a:pt x="10" y="1"/>
                      <a:pt x="7" y="0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61" name="Freeform 58">
                <a:extLst>
                  <a:ext uri="{FF2B5EF4-FFF2-40B4-BE49-F238E27FC236}">
                    <a16:creationId xmlns:a16="http://schemas.microsoft.com/office/drawing/2014/main" id="{1C1D1B34-816E-4B37-AE61-EDAC73C997E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665177" y="1594435"/>
                <a:ext cx="62358" cy="47686"/>
              </a:xfrm>
              <a:custGeom>
                <a:avLst/>
                <a:gdLst>
                  <a:gd name="T0" fmla="*/ 0 w 10"/>
                  <a:gd name="T1" fmla="*/ 8 h 8"/>
                  <a:gd name="T2" fmla="*/ 7 w 10"/>
                  <a:gd name="T3" fmla="*/ 6 h 8"/>
                  <a:gd name="T4" fmla="*/ 10 w 10"/>
                  <a:gd name="T5" fmla="*/ 0 h 8"/>
                  <a:gd name="T6" fmla="*/ 4 w 10"/>
                  <a:gd name="T7" fmla="*/ 2 h 8"/>
                  <a:gd name="T8" fmla="*/ 0 w 10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0" y="8"/>
                    </a:moveTo>
                    <a:cubicBezTo>
                      <a:pt x="0" y="8"/>
                      <a:pt x="4" y="8"/>
                      <a:pt x="7" y="6"/>
                    </a:cubicBezTo>
                    <a:cubicBezTo>
                      <a:pt x="10" y="4"/>
                      <a:pt x="10" y="0"/>
                      <a:pt x="10" y="0"/>
                    </a:cubicBezTo>
                    <a:cubicBezTo>
                      <a:pt x="10" y="0"/>
                      <a:pt x="7" y="0"/>
                      <a:pt x="4" y="2"/>
                    </a:cubicBezTo>
                    <a:cubicBezTo>
                      <a:pt x="1" y="4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62" name="Freeform 59">
                <a:extLst>
                  <a:ext uri="{FF2B5EF4-FFF2-40B4-BE49-F238E27FC236}">
                    <a16:creationId xmlns:a16="http://schemas.microsoft.com/office/drawing/2014/main" id="{44018159-9B55-49D1-9554-026E0A0BB9F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683518" y="1539413"/>
                <a:ext cx="44017" cy="55022"/>
              </a:xfrm>
              <a:custGeom>
                <a:avLst/>
                <a:gdLst>
                  <a:gd name="T0" fmla="*/ 2 w 7"/>
                  <a:gd name="T1" fmla="*/ 3 h 9"/>
                  <a:gd name="T2" fmla="*/ 0 w 7"/>
                  <a:gd name="T3" fmla="*/ 9 h 9"/>
                  <a:gd name="T4" fmla="*/ 5 w 7"/>
                  <a:gd name="T5" fmla="*/ 6 h 9"/>
                  <a:gd name="T6" fmla="*/ 7 w 7"/>
                  <a:gd name="T7" fmla="*/ 0 h 9"/>
                  <a:gd name="T8" fmla="*/ 2 w 7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2" y="3"/>
                    </a:moveTo>
                    <a:cubicBezTo>
                      <a:pt x="0" y="5"/>
                      <a:pt x="0" y="9"/>
                      <a:pt x="0" y="9"/>
                    </a:cubicBezTo>
                    <a:cubicBezTo>
                      <a:pt x="0" y="9"/>
                      <a:pt x="3" y="9"/>
                      <a:pt x="5" y="6"/>
                    </a:cubicBezTo>
                    <a:cubicBezTo>
                      <a:pt x="7" y="4"/>
                      <a:pt x="7" y="0"/>
                      <a:pt x="7" y="0"/>
                    </a:cubicBezTo>
                    <a:cubicBezTo>
                      <a:pt x="7" y="0"/>
                      <a:pt x="3" y="0"/>
                      <a:pt x="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63" name="Freeform 60">
                <a:extLst>
                  <a:ext uri="{FF2B5EF4-FFF2-40B4-BE49-F238E27FC236}">
                    <a16:creationId xmlns:a16="http://schemas.microsoft.com/office/drawing/2014/main" id="{46AE1B20-DAE1-4842-A4B5-45DE112A459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683518" y="1484391"/>
                <a:ext cx="47686" cy="62358"/>
              </a:xfrm>
              <a:custGeom>
                <a:avLst/>
                <a:gdLst>
                  <a:gd name="T0" fmla="*/ 2 w 8"/>
                  <a:gd name="T1" fmla="*/ 4 h 10"/>
                  <a:gd name="T2" fmla="*/ 1 w 8"/>
                  <a:gd name="T3" fmla="*/ 10 h 10"/>
                  <a:gd name="T4" fmla="*/ 6 w 8"/>
                  <a:gd name="T5" fmla="*/ 6 h 10"/>
                  <a:gd name="T6" fmla="*/ 7 w 8"/>
                  <a:gd name="T7" fmla="*/ 0 h 10"/>
                  <a:gd name="T8" fmla="*/ 2 w 8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2" y="4"/>
                    </a:moveTo>
                    <a:cubicBezTo>
                      <a:pt x="0" y="6"/>
                      <a:pt x="1" y="10"/>
                      <a:pt x="1" y="10"/>
                    </a:cubicBezTo>
                    <a:cubicBezTo>
                      <a:pt x="1" y="10"/>
                      <a:pt x="4" y="9"/>
                      <a:pt x="6" y="6"/>
                    </a:cubicBezTo>
                    <a:cubicBezTo>
                      <a:pt x="8" y="4"/>
                      <a:pt x="7" y="0"/>
                      <a:pt x="7" y="0"/>
                    </a:cubicBezTo>
                    <a:cubicBezTo>
                      <a:pt x="7" y="0"/>
                      <a:pt x="4" y="1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64" name="Freeform 61">
                <a:extLst>
                  <a:ext uri="{FF2B5EF4-FFF2-40B4-BE49-F238E27FC236}">
                    <a16:creationId xmlns:a16="http://schemas.microsoft.com/office/drawing/2014/main" id="{090A4CD8-BC87-4158-9AEF-B5EB93FA8C7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683518" y="1433037"/>
                <a:ext cx="44017" cy="66026"/>
              </a:xfrm>
              <a:custGeom>
                <a:avLst/>
                <a:gdLst>
                  <a:gd name="T0" fmla="*/ 1 w 7"/>
                  <a:gd name="T1" fmla="*/ 4 h 11"/>
                  <a:gd name="T2" fmla="*/ 1 w 7"/>
                  <a:gd name="T3" fmla="*/ 11 h 11"/>
                  <a:gd name="T4" fmla="*/ 6 w 7"/>
                  <a:gd name="T5" fmla="*/ 7 h 11"/>
                  <a:gd name="T6" fmla="*/ 6 w 7"/>
                  <a:gd name="T7" fmla="*/ 0 h 11"/>
                  <a:gd name="T8" fmla="*/ 1 w 7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1" y="4"/>
                    </a:moveTo>
                    <a:cubicBezTo>
                      <a:pt x="0" y="7"/>
                      <a:pt x="1" y="11"/>
                      <a:pt x="1" y="11"/>
                    </a:cubicBezTo>
                    <a:cubicBezTo>
                      <a:pt x="1" y="11"/>
                      <a:pt x="4" y="10"/>
                      <a:pt x="6" y="7"/>
                    </a:cubicBezTo>
                    <a:cubicBezTo>
                      <a:pt x="7" y="4"/>
                      <a:pt x="6" y="0"/>
                      <a:pt x="6" y="0"/>
                    </a:cubicBezTo>
                    <a:cubicBezTo>
                      <a:pt x="6" y="0"/>
                      <a:pt x="3" y="1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65" name="Freeform 62">
                <a:extLst>
                  <a:ext uri="{FF2B5EF4-FFF2-40B4-BE49-F238E27FC236}">
                    <a16:creationId xmlns:a16="http://schemas.microsoft.com/office/drawing/2014/main" id="{203DA84F-6B8D-4BC5-9327-D0D5E117D68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665177" y="1378016"/>
                <a:ext cx="47686" cy="69694"/>
              </a:xfrm>
              <a:custGeom>
                <a:avLst/>
                <a:gdLst>
                  <a:gd name="T0" fmla="*/ 2 w 8"/>
                  <a:gd name="T1" fmla="*/ 12 h 12"/>
                  <a:gd name="T2" fmla="*/ 6 w 8"/>
                  <a:gd name="T3" fmla="*/ 7 h 12"/>
                  <a:gd name="T4" fmla="*/ 6 w 8"/>
                  <a:gd name="T5" fmla="*/ 0 h 12"/>
                  <a:gd name="T6" fmla="*/ 2 w 8"/>
                  <a:gd name="T7" fmla="*/ 5 h 12"/>
                  <a:gd name="T8" fmla="*/ 2 w 8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2">
                    <a:moveTo>
                      <a:pt x="2" y="12"/>
                    </a:moveTo>
                    <a:cubicBezTo>
                      <a:pt x="2" y="12"/>
                      <a:pt x="5" y="10"/>
                      <a:pt x="6" y="7"/>
                    </a:cubicBezTo>
                    <a:cubicBezTo>
                      <a:pt x="8" y="4"/>
                      <a:pt x="6" y="0"/>
                      <a:pt x="6" y="0"/>
                    </a:cubicBezTo>
                    <a:cubicBezTo>
                      <a:pt x="6" y="0"/>
                      <a:pt x="3" y="2"/>
                      <a:pt x="2" y="5"/>
                    </a:cubicBezTo>
                    <a:cubicBezTo>
                      <a:pt x="0" y="9"/>
                      <a:pt x="2" y="12"/>
                      <a:pt x="2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66" name="Freeform 63">
                <a:extLst>
                  <a:ext uri="{FF2B5EF4-FFF2-40B4-BE49-F238E27FC236}">
                    <a16:creationId xmlns:a16="http://schemas.microsoft.com/office/drawing/2014/main" id="{E0DA039C-920F-473E-A0AF-E3C1974EB00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646837" y="1330330"/>
                <a:ext cx="47686" cy="69694"/>
              </a:xfrm>
              <a:custGeom>
                <a:avLst/>
                <a:gdLst>
                  <a:gd name="T0" fmla="*/ 3 w 8"/>
                  <a:gd name="T1" fmla="*/ 12 h 12"/>
                  <a:gd name="T2" fmla="*/ 8 w 8"/>
                  <a:gd name="T3" fmla="*/ 7 h 12"/>
                  <a:gd name="T4" fmla="*/ 5 w 8"/>
                  <a:gd name="T5" fmla="*/ 0 h 12"/>
                  <a:gd name="T6" fmla="*/ 1 w 8"/>
                  <a:gd name="T7" fmla="*/ 6 h 12"/>
                  <a:gd name="T8" fmla="*/ 3 w 8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2">
                    <a:moveTo>
                      <a:pt x="3" y="12"/>
                    </a:moveTo>
                    <a:cubicBezTo>
                      <a:pt x="3" y="12"/>
                      <a:pt x="7" y="10"/>
                      <a:pt x="8" y="7"/>
                    </a:cubicBezTo>
                    <a:cubicBezTo>
                      <a:pt x="8" y="3"/>
                      <a:pt x="5" y="0"/>
                      <a:pt x="5" y="0"/>
                    </a:cubicBezTo>
                    <a:cubicBezTo>
                      <a:pt x="5" y="0"/>
                      <a:pt x="2" y="2"/>
                      <a:pt x="1" y="6"/>
                    </a:cubicBezTo>
                    <a:cubicBezTo>
                      <a:pt x="0" y="9"/>
                      <a:pt x="3" y="12"/>
                      <a:pt x="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67" name="Freeform 64">
                <a:extLst>
                  <a:ext uri="{FF2B5EF4-FFF2-40B4-BE49-F238E27FC236}">
                    <a16:creationId xmlns:a16="http://schemas.microsoft.com/office/drawing/2014/main" id="{A023FACD-A311-4E52-98CA-A344AFBBF18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628496" y="1286313"/>
                <a:ext cx="36681" cy="73362"/>
              </a:xfrm>
              <a:custGeom>
                <a:avLst/>
                <a:gdLst>
                  <a:gd name="T0" fmla="*/ 3 w 6"/>
                  <a:gd name="T1" fmla="*/ 12 h 12"/>
                  <a:gd name="T2" fmla="*/ 6 w 6"/>
                  <a:gd name="T3" fmla="*/ 6 h 12"/>
                  <a:gd name="T4" fmla="*/ 4 w 6"/>
                  <a:gd name="T5" fmla="*/ 0 h 12"/>
                  <a:gd name="T6" fmla="*/ 0 w 6"/>
                  <a:gd name="T7" fmla="*/ 6 h 12"/>
                  <a:gd name="T8" fmla="*/ 3 w 6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2">
                    <a:moveTo>
                      <a:pt x="3" y="12"/>
                    </a:moveTo>
                    <a:cubicBezTo>
                      <a:pt x="3" y="12"/>
                      <a:pt x="6" y="9"/>
                      <a:pt x="6" y="6"/>
                    </a:cubicBezTo>
                    <a:cubicBezTo>
                      <a:pt x="6" y="2"/>
                      <a:pt x="4" y="0"/>
                      <a:pt x="4" y="0"/>
                    </a:cubicBezTo>
                    <a:cubicBezTo>
                      <a:pt x="4" y="0"/>
                      <a:pt x="0" y="2"/>
                      <a:pt x="0" y="6"/>
                    </a:cubicBezTo>
                    <a:cubicBezTo>
                      <a:pt x="0" y="9"/>
                      <a:pt x="3" y="12"/>
                      <a:pt x="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68" name="Freeform 65">
                <a:extLst>
                  <a:ext uri="{FF2B5EF4-FFF2-40B4-BE49-F238E27FC236}">
                    <a16:creationId xmlns:a16="http://schemas.microsoft.com/office/drawing/2014/main" id="{67DC369F-B401-439D-B40E-A3037ABC909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99151" y="1245963"/>
                <a:ext cx="29345" cy="73362"/>
              </a:xfrm>
              <a:custGeom>
                <a:avLst/>
                <a:gdLst>
                  <a:gd name="T0" fmla="*/ 4 w 5"/>
                  <a:gd name="T1" fmla="*/ 12 h 12"/>
                  <a:gd name="T2" fmla="*/ 5 w 5"/>
                  <a:gd name="T3" fmla="*/ 6 h 12"/>
                  <a:gd name="T4" fmla="*/ 3 w 5"/>
                  <a:gd name="T5" fmla="*/ 0 h 12"/>
                  <a:gd name="T6" fmla="*/ 1 w 5"/>
                  <a:gd name="T7" fmla="*/ 6 h 12"/>
                  <a:gd name="T8" fmla="*/ 4 w 5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2">
                    <a:moveTo>
                      <a:pt x="4" y="12"/>
                    </a:moveTo>
                    <a:cubicBezTo>
                      <a:pt x="4" y="12"/>
                      <a:pt x="5" y="9"/>
                      <a:pt x="5" y="6"/>
                    </a:cubicBezTo>
                    <a:cubicBezTo>
                      <a:pt x="5" y="3"/>
                      <a:pt x="3" y="0"/>
                      <a:pt x="3" y="0"/>
                    </a:cubicBezTo>
                    <a:cubicBezTo>
                      <a:pt x="3" y="0"/>
                      <a:pt x="0" y="3"/>
                      <a:pt x="1" y="6"/>
                    </a:cubicBezTo>
                    <a:cubicBezTo>
                      <a:pt x="1" y="10"/>
                      <a:pt x="4" y="12"/>
                      <a:pt x="4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69" name="Freeform 66">
                <a:extLst>
                  <a:ext uri="{FF2B5EF4-FFF2-40B4-BE49-F238E27FC236}">
                    <a16:creationId xmlns:a16="http://schemas.microsoft.com/office/drawing/2014/main" id="{9077EA44-A3D3-488A-B558-238D93C7846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58802" y="1209282"/>
                <a:ext cx="40349" cy="73362"/>
              </a:xfrm>
              <a:custGeom>
                <a:avLst/>
                <a:gdLst>
                  <a:gd name="T0" fmla="*/ 5 w 7"/>
                  <a:gd name="T1" fmla="*/ 12 h 12"/>
                  <a:gd name="T2" fmla="*/ 6 w 7"/>
                  <a:gd name="T3" fmla="*/ 6 h 12"/>
                  <a:gd name="T4" fmla="*/ 2 w 7"/>
                  <a:gd name="T5" fmla="*/ 0 h 12"/>
                  <a:gd name="T6" fmla="*/ 0 w 7"/>
                  <a:gd name="T7" fmla="*/ 7 h 12"/>
                  <a:gd name="T8" fmla="*/ 5 w 7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5" y="12"/>
                    </a:moveTo>
                    <a:cubicBezTo>
                      <a:pt x="5" y="12"/>
                      <a:pt x="7" y="9"/>
                      <a:pt x="6" y="6"/>
                    </a:cubicBezTo>
                    <a:cubicBezTo>
                      <a:pt x="6" y="2"/>
                      <a:pt x="2" y="0"/>
                      <a:pt x="2" y="0"/>
                    </a:cubicBezTo>
                    <a:cubicBezTo>
                      <a:pt x="2" y="0"/>
                      <a:pt x="0" y="4"/>
                      <a:pt x="0" y="7"/>
                    </a:cubicBezTo>
                    <a:cubicBezTo>
                      <a:pt x="2" y="10"/>
                      <a:pt x="5" y="12"/>
                      <a:pt x="5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70" name="Freeform 67">
                <a:extLst>
                  <a:ext uri="{FF2B5EF4-FFF2-40B4-BE49-F238E27FC236}">
                    <a16:creationId xmlns:a16="http://schemas.microsoft.com/office/drawing/2014/main" id="{D0301809-EA87-4E34-A695-388E7AB0A1F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11116" y="1187273"/>
                <a:ext cx="47686" cy="66026"/>
              </a:xfrm>
              <a:custGeom>
                <a:avLst/>
                <a:gdLst>
                  <a:gd name="T0" fmla="*/ 6 w 8"/>
                  <a:gd name="T1" fmla="*/ 11 h 11"/>
                  <a:gd name="T2" fmla="*/ 6 w 8"/>
                  <a:gd name="T3" fmla="*/ 5 h 11"/>
                  <a:gd name="T4" fmla="*/ 2 w 8"/>
                  <a:gd name="T5" fmla="*/ 0 h 11"/>
                  <a:gd name="T6" fmla="*/ 2 w 8"/>
                  <a:gd name="T7" fmla="*/ 7 h 11"/>
                  <a:gd name="T8" fmla="*/ 6 w 8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6" y="11"/>
                    </a:moveTo>
                    <a:cubicBezTo>
                      <a:pt x="6" y="11"/>
                      <a:pt x="8" y="8"/>
                      <a:pt x="6" y="5"/>
                    </a:cubicBezTo>
                    <a:cubicBezTo>
                      <a:pt x="5" y="1"/>
                      <a:pt x="2" y="0"/>
                      <a:pt x="2" y="0"/>
                    </a:cubicBezTo>
                    <a:cubicBezTo>
                      <a:pt x="2" y="0"/>
                      <a:pt x="0" y="3"/>
                      <a:pt x="2" y="7"/>
                    </a:cubicBezTo>
                    <a:cubicBezTo>
                      <a:pt x="3" y="10"/>
                      <a:pt x="6" y="11"/>
                      <a:pt x="6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71" name="Freeform 68">
                <a:extLst>
                  <a:ext uri="{FF2B5EF4-FFF2-40B4-BE49-F238E27FC236}">
                    <a16:creationId xmlns:a16="http://schemas.microsoft.com/office/drawing/2014/main" id="{61A990ED-AE78-41F0-9134-9C7519E98E4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06662" y="1612775"/>
                <a:ext cx="304454" cy="209083"/>
              </a:xfrm>
              <a:custGeom>
                <a:avLst/>
                <a:gdLst>
                  <a:gd name="T0" fmla="*/ 48 w 51"/>
                  <a:gd name="T1" fmla="*/ 0 h 35"/>
                  <a:gd name="T2" fmla="*/ 44 w 51"/>
                  <a:gd name="T3" fmla="*/ 2 h 35"/>
                  <a:gd name="T4" fmla="*/ 40 w 51"/>
                  <a:gd name="T5" fmla="*/ 6 h 35"/>
                  <a:gd name="T6" fmla="*/ 37 w 51"/>
                  <a:gd name="T7" fmla="*/ 10 h 35"/>
                  <a:gd name="T8" fmla="*/ 38 w 51"/>
                  <a:gd name="T9" fmla="*/ 10 h 35"/>
                  <a:gd name="T10" fmla="*/ 41 w 51"/>
                  <a:gd name="T11" fmla="*/ 10 h 35"/>
                  <a:gd name="T12" fmla="*/ 42 w 51"/>
                  <a:gd name="T13" fmla="*/ 10 h 35"/>
                  <a:gd name="T14" fmla="*/ 42 w 51"/>
                  <a:gd name="T15" fmla="*/ 11 h 35"/>
                  <a:gd name="T16" fmla="*/ 38 w 51"/>
                  <a:gd name="T17" fmla="*/ 19 h 35"/>
                  <a:gd name="T18" fmla="*/ 36 w 51"/>
                  <a:gd name="T19" fmla="*/ 21 h 35"/>
                  <a:gd name="T20" fmla="*/ 34 w 51"/>
                  <a:gd name="T21" fmla="*/ 22 h 35"/>
                  <a:gd name="T22" fmla="*/ 28 w 51"/>
                  <a:gd name="T23" fmla="*/ 18 h 35"/>
                  <a:gd name="T24" fmla="*/ 28 w 51"/>
                  <a:gd name="T25" fmla="*/ 1 h 35"/>
                  <a:gd name="T26" fmla="*/ 26 w 51"/>
                  <a:gd name="T27" fmla="*/ 1 h 35"/>
                  <a:gd name="T28" fmla="*/ 24 w 51"/>
                  <a:gd name="T29" fmla="*/ 1 h 35"/>
                  <a:gd name="T30" fmla="*/ 24 w 51"/>
                  <a:gd name="T31" fmla="*/ 18 h 35"/>
                  <a:gd name="T32" fmla="*/ 19 w 51"/>
                  <a:gd name="T33" fmla="*/ 22 h 35"/>
                  <a:gd name="T34" fmla="*/ 18 w 51"/>
                  <a:gd name="T35" fmla="*/ 22 h 35"/>
                  <a:gd name="T36" fmla="*/ 16 w 51"/>
                  <a:gd name="T37" fmla="*/ 21 h 35"/>
                  <a:gd name="T38" fmla="*/ 13 w 51"/>
                  <a:gd name="T39" fmla="*/ 19 h 35"/>
                  <a:gd name="T40" fmla="*/ 9 w 51"/>
                  <a:gd name="T41" fmla="*/ 11 h 35"/>
                  <a:gd name="T42" fmla="*/ 9 w 51"/>
                  <a:gd name="T43" fmla="*/ 10 h 35"/>
                  <a:gd name="T44" fmla="*/ 10 w 51"/>
                  <a:gd name="T45" fmla="*/ 10 h 35"/>
                  <a:gd name="T46" fmla="*/ 13 w 51"/>
                  <a:gd name="T47" fmla="*/ 10 h 35"/>
                  <a:gd name="T48" fmla="*/ 14 w 51"/>
                  <a:gd name="T49" fmla="*/ 10 h 35"/>
                  <a:gd name="T50" fmla="*/ 12 w 51"/>
                  <a:gd name="T51" fmla="*/ 6 h 35"/>
                  <a:gd name="T52" fmla="*/ 7 w 51"/>
                  <a:gd name="T53" fmla="*/ 2 h 35"/>
                  <a:gd name="T54" fmla="*/ 3 w 51"/>
                  <a:gd name="T55" fmla="*/ 0 h 35"/>
                  <a:gd name="T56" fmla="*/ 2 w 51"/>
                  <a:gd name="T57" fmla="*/ 3 h 35"/>
                  <a:gd name="T58" fmla="*/ 0 w 51"/>
                  <a:gd name="T59" fmla="*/ 9 h 35"/>
                  <a:gd name="T60" fmla="*/ 0 w 51"/>
                  <a:gd name="T61" fmla="*/ 14 h 35"/>
                  <a:gd name="T62" fmla="*/ 4 w 51"/>
                  <a:gd name="T63" fmla="*/ 12 h 35"/>
                  <a:gd name="T64" fmla="*/ 5 w 51"/>
                  <a:gd name="T65" fmla="*/ 12 h 35"/>
                  <a:gd name="T66" fmla="*/ 9 w 51"/>
                  <a:gd name="T67" fmla="*/ 22 h 35"/>
                  <a:gd name="T68" fmla="*/ 10 w 51"/>
                  <a:gd name="T69" fmla="*/ 23 h 35"/>
                  <a:gd name="T70" fmla="*/ 15 w 51"/>
                  <a:gd name="T71" fmla="*/ 26 h 35"/>
                  <a:gd name="T72" fmla="*/ 22 w 51"/>
                  <a:gd name="T73" fmla="*/ 31 h 35"/>
                  <a:gd name="T74" fmla="*/ 26 w 51"/>
                  <a:gd name="T75" fmla="*/ 35 h 35"/>
                  <a:gd name="T76" fmla="*/ 30 w 51"/>
                  <a:gd name="T77" fmla="*/ 31 h 35"/>
                  <a:gd name="T78" fmla="*/ 37 w 51"/>
                  <a:gd name="T79" fmla="*/ 26 h 35"/>
                  <a:gd name="T80" fmla="*/ 41 w 51"/>
                  <a:gd name="T81" fmla="*/ 23 h 35"/>
                  <a:gd name="T82" fmla="*/ 41 w 51"/>
                  <a:gd name="T83" fmla="*/ 22 h 35"/>
                  <a:gd name="T84" fmla="*/ 42 w 51"/>
                  <a:gd name="T85" fmla="*/ 22 h 35"/>
                  <a:gd name="T86" fmla="*/ 42 w 51"/>
                  <a:gd name="T87" fmla="*/ 21 h 35"/>
                  <a:gd name="T88" fmla="*/ 43 w 51"/>
                  <a:gd name="T89" fmla="*/ 20 h 35"/>
                  <a:gd name="T90" fmla="*/ 44 w 51"/>
                  <a:gd name="T91" fmla="*/ 18 h 35"/>
                  <a:gd name="T92" fmla="*/ 45 w 51"/>
                  <a:gd name="T93" fmla="*/ 15 h 35"/>
                  <a:gd name="T94" fmla="*/ 45 w 51"/>
                  <a:gd name="T95" fmla="*/ 13 h 35"/>
                  <a:gd name="T96" fmla="*/ 46 w 51"/>
                  <a:gd name="T97" fmla="*/ 12 h 35"/>
                  <a:gd name="T98" fmla="*/ 47 w 51"/>
                  <a:gd name="T99" fmla="*/ 12 h 35"/>
                  <a:gd name="T100" fmla="*/ 51 w 51"/>
                  <a:gd name="T101" fmla="*/ 14 h 35"/>
                  <a:gd name="T102" fmla="*/ 51 w 51"/>
                  <a:gd name="T103" fmla="*/ 9 h 35"/>
                  <a:gd name="T104" fmla="*/ 49 w 51"/>
                  <a:gd name="T105" fmla="*/ 3 h 35"/>
                  <a:gd name="T106" fmla="*/ 48 w 51"/>
                  <a:gd name="T10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1" h="35">
                    <a:moveTo>
                      <a:pt x="48" y="0"/>
                    </a:moveTo>
                    <a:cubicBezTo>
                      <a:pt x="48" y="0"/>
                      <a:pt x="45" y="2"/>
                      <a:pt x="44" y="2"/>
                    </a:cubicBezTo>
                    <a:cubicBezTo>
                      <a:pt x="43" y="3"/>
                      <a:pt x="41" y="4"/>
                      <a:pt x="40" y="6"/>
                    </a:cubicBezTo>
                    <a:cubicBezTo>
                      <a:pt x="38" y="8"/>
                      <a:pt x="37" y="10"/>
                      <a:pt x="37" y="10"/>
                    </a:cubicBezTo>
                    <a:cubicBezTo>
                      <a:pt x="37" y="10"/>
                      <a:pt x="37" y="10"/>
                      <a:pt x="38" y="10"/>
                    </a:cubicBezTo>
                    <a:cubicBezTo>
                      <a:pt x="39" y="10"/>
                      <a:pt x="40" y="10"/>
                      <a:pt x="41" y="10"/>
                    </a:cubicBezTo>
                    <a:cubicBezTo>
                      <a:pt x="42" y="10"/>
                      <a:pt x="42" y="10"/>
                      <a:pt x="42" y="10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2" y="11"/>
                      <a:pt x="42" y="15"/>
                      <a:pt x="38" y="19"/>
                    </a:cubicBezTo>
                    <a:cubicBezTo>
                      <a:pt x="38" y="19"/>
                      <a:pt x="37" y="20"/>
                      <a:pt x="36" y="21"/>
                    </a:cubicBezTo>
                    <a:cubicBezTo>
                      <a:pt x="35" y="21"/>
                      <a:pt x="35" y="22"/>
                      <a:pt x="34" y="22"/>
                    </a:cubicBezTo>
                    <a:cubicBezTo>
                      <a:pt x="31" y="22"/>
                      <a:pt x="28" y="20"/>
                      <a:pt x="28" y="18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7" y="1"/>
                      <a:pt x="26" y="1"/>
                    </a:cubicBezTo>
                    <a:cubicBezTo>
                      <a:pt x="25" y="1"/>
                      <a:pt x="24" y="1"/>
                      <a:pt x="24" y="1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20"/>
                      <a:pt x="21" y="22"/>
                      <a:pt x="19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7" y="22"/>
                      <a:pt x="17" y="21"/>
                      <a:pt x="16" y="21"/>
                    </a:cubicBezTo>
                    <a:cubicBezTo>
                      <a:pt x="15" y="21"/>
                      <a:pt x="14" y="20"/>
                      <a:pt x="13" y="19"/>
                    </a:cubicBezTo>
                    <a:cubicBezTo>
                      <a:pt x="9" y="15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10"/>
                      <a:pt x="12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8"/>
                      <a:pt x="12" y="6"/>
                    </a:cubicBezTo>
                    <a:cubicBezTo>
                      <a:pt x="10" y="4"/>
                      <a:pt x="8" y="3"/>
                      <a:pt x="7" y="2"/>
                    </a:cubicBezTo>
                    <a:cubicBezTo>
                      <a:pt x="6" y="2"/>
                      <a:pt x="3" y="0"/>
                      <a:pt x="3" y="0"/>
                    </a:cubicBezTo>
                    <a:cubicBezTo>
                      <a:pt x="3" y="0"/>
                      <a:pt x="3" y="2"/>
                      <a:pt x="2" y="3"/>
                    </a:cubicBezTo>
                    <a:cubicBezTo>
                      <a:pt x="1" y="5"/>
                      <a:pt x="0" y="6"/>
                      <a:pt x="0" y="9"/>
                    </a:cubicBezTo>
                    <a:cubicBezTo>
                      <a:pt x="0" y="12"/>
                      <a:pt x="0" y="14"/>
                      <a:pt x="0" y="14"/>
                    </a:cubicBezTo>
                    <a:cubicBezTo>
                      <a:pt x="0" y="14"/>
                      <a:pt x="2" y="13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2"/>
                      <a:pt x="7" y="18"/>
                      <a:pt x="9" y="22"/>
                    </a:cubicBezTo>
                    <a:cubicBezTo>
                      <a:pt x="10" y="22"/>
                      <a:pt x="10" y="22"/>
                      <a:pt x="10" y="23"/>
                    </a:cubicBezTo>
                    <a:cubicBezTo>
                      <a:pt x="11" y="23"/>
                      <a:pt x="13" y="25"/>
                      <a:pt x="15" y="26"/>
                    </a:cubicBezTo>
                    <a:cubicBezTo>
                      <a:pt x="17" y="28"/>
                      <a:pt x="20" y="29"/>
                      <a:pt x="22" y="31"/>
                    </a:cubicBezTo>
                    <a:cubicBezTo>
                      <a:pt x="25" y="33"/>
                      <a:pt x="26" y="35"/>
                      <a:pt x="26" y="35"/>
                    </a:cubicBezTo>
                    <a:cubicBezTo>
                      <a:pt x="26" y="35"/>
                      <a:pt x="27" y="33"/>
                      <a:pt x="30" y="31"/>
                    </a:cubicBezTo>
                    <a:cubicBezTo>
                      <a:pt x="32" y="29"/>
                      <a:pt x="35" y="28"/>
                      <a:pt x="37" y="26"/>
                    </a:cubicBezTo>
                    <a:cubicBezTo>
                      <a:pt x="38" y="25"/>
                      <a:pt x="40" y="23"/>
                      <a:pt x="41" y="23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41" y="22"/>
                      <a:pt x="41" y="22"/>
                      <a:pt x="42" y="22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42" y="21"/>
                      <a:pt x="42" y="21"/>
                      <a:pt x="43" y="20"/>
                    </a:cubicBezTo>
                    <a:cubicBezTo>
                      <a:pt x="43" y="19"/>
                      <a:pt x="44" y="18"/>
                      <a:pt x="44" y="18"/>
                    </a:cubicBezTo>
                    <a:cubicBezTo>
                      <a:pt x="44" y="17"/>
                      <a:pt x="45" y="16"/>
                      <a:pt x="45" y="15"/>
                    </a:cubicBezTo>
                    <a:cubicBezTo>
                      <a:pt x="45" y="14"/>
                      <a:pt x="45" y="14"/>
                      <a:pt x="45" y="13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9" y="13"/>
                      <a:pt x="51" y="14"/>
                      <a:pt x="51" y="14"/>
                    </a:cubicBezTo>
                    <a:cubicBezTo>
                      <a:pt x="51" y="14"/>
                      <a:pt x="51" y="12"/>
                      <a:pt x="51" y="9"/>
                    </a:cubicBezTo>
                    <a:cubicBezTo>
                      <a:pt x="51" y="6"/>
                      <a:pt x="50" y="5"/>
                      <a:pt x="49" y="3"/>
                    </a:cubicBezTo>
                    <a:cubicBezTo>
                      <a:pt x="48" y="2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72" name="Freeform 69">
                <a:extLst>
                  <a:ext uri="{FF2B5EF4-FFF2-40B4-BE49-F238E27FC236}">
                    <a16:creationId xmlns:a16="http://schemas.microsoft.com/office/drawing/2014/main" id="{C5E07B77-9BE6-4E19-96A0-681C49706D9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210330" y="1227623"/>
                <a:ext cx="300786" cy="198079"/>
              </a:xfrm>
              <a:custGeom>
                <a:avLst/>
                <a:gdLst>
                  <a:gd name="T0" fmla="*/ 23 w 50"/>
                  <a:gd name="T1" fmla="*/ 22 h 33"/>
                  <a:gd name="T2" fmla="*/ 23 w 50"/>
                  <a:gd name="T3" fmla="*/ 32 h 33"/>
                  <a:gd name="T4" fmla="*/ 25 w 50"/>
                  <a:gd name="T5" fmla="*/ 33 h 33"/>
                  <a:gd name="T6" fmla="*/ 27 w 50"/>
                  <a:gd name="T7" fmla="*/ 32 h 33"/>
                  <a:gd name="T8" fmla="*/ 27 w 50"/>
                  <a:gd name="T9" fmla="*/ 22 h 33"/>
                  <a:gd name="T10" fmla="*/ 33 w 50"/>
                  <a:gd name="T11" fmla="*/ 22 h 33"/>
                  <a:gd name="T12" fmla="*/ 50 w 50"/>
                  <a:gd name="T13" fmla="*/ 19 h 33"/>
                  <a:gd name="T14" fmla="*/ 50 w 50"/>
                  <a:gd name="T15" fmla="*/ 16 h 33"/>
                  <a:gd name="T16" fmla="*/ 27 w 50"/>
                  <a:gd name="T17" fmla="*/ 16 h 33"/>
                  <a:gd name="T18" fmla="*/ 27 w 50"/>
                  <a:gd name="T19" fmla="*/ 14 h 33"/>
                  <a:gd name="T20" fmla="*/ 33 w 50"/>
                  <a:gd name="T21" fmla="*/ 7 h 33"/>
                  <a:gd name="T22" fmla="*/ 25 w 50"/>
                  <a:gd name="T23" fmla="*/ 0 h 33"/>
                  <a:gd name="T24" fmla="*/ 17 w 50"/>
                  <a:gd name="T25" fmla="*/ 7 h 33"/>
                  <a:gd name="T26" fmla="*/ 23 w 50"/>
                  <a:gd name="T27" fmla="*/ 14 h 33"/>
                  <a:gd name="T28" fmla="*/ 23 w 50"/>
                  <a:gd name="T29" fmla="*/ 16 h 33"/>
                  <a:gd name="T30" fmla="*/ 0 w 50"/>
                  <a:gd name="T31" fmla="*/ 16 h 33"/>
                  <a:gd name="T32" fmla="*/ 0 w 50"/>
                  <a:gd name="T33" fmla="*/ 19 h 33"/>
                  <a:gd name="T34" fmla="*/ 17 w 50"/>
                  <a:gd name="T35" fmla="*/ 22 h 33"/>
                  <a:gd name="T36" fmla="*/ 23 w 50"/>
                  <a:gd name="T37" fmla="*/ 22 h 33"/>
                  <a:gd name="T38" fmla="*/ 22 w 50"/>
                  <a:gd name="T39" fmla="*/ 10 h 33"/>
                  <a:gd name="T40" fmla="*/ 20 w 50"/>
                  <a:gd name="T41" fmla="*/ 7 h 33"/>
                  <a:gd name="T42" fmla="*/ 22 w 50"/>
                  <a:gd name="T43" fmla="*/ 4 h 33"/>
                  <a:gd name="T44" fmla="*/ 25 w 50"/>
                  <a:gd name="T45" fmla="*/ 3 h 33"/>
                  <a:gd name="T46" fmla="*/ 28 w 50"/>
                  <a:gd name="T47" fmla="*/ 4 h 33"/>
                  <a:gd name="T48" fmla="*/ 30 w 50"/>
                  <a:gd name="T49" fmla="*/ 7 h 33"/>
                  <a:gd name="T50" fmla="*/ 28 w 50"/>
                  <a:gd name="T51" fmla="*/ 10 h 33"/>
                  <a:gd name="T52" fmla="*/ 27 w 50"/>
                  <a:gd name="T53" fmla="*/ 11 h 33"/>
                  <a:gd name="T54" fmla="*/ 25 w 50"/>
                  <a:gd name="T55" fmla="*/ 9 h 33"/>
                  <a:gd name="T56" fmla="*/ 23 w 50"/>
                  <a:gd name="T57" fmla="*/ 11 h 33"/>
                  <a:gd name="T58" fmla="*/ 22 w 50"/>
                  <a:gd name="T5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0" h="33">
                    <a:moveTo>
                      <a:pt x="23" y="22"/>
                    </a:moveTo>
                    <a:cubicBezTo>
                      <a:pt x="23" y="32"/>
                      <a:pt x="23" y="32"/>
                      <a:pt x="23" y="32"/>
                    </a:cubicBezTo>
                    <a:cubicBezTo>
                      <a:pt x="24" y="32"/>
                      <a:pt x="24" y="32"/>
                      <a:pt x="25" y="33"/>
                    </a:cubicBezTo>
                    <a:cubicBezTo>
                      <a:pt x="26" y="32"/>
                      <a:pt x="27" y="32"/>
                      <a:pt x="27" y="3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30" y="13"/>
                      <a:pt x="33" y="11"/>
                      <a:pt x="33" y="7"/>
                    </a:cubicBezTo>
                    <a:cubicBezTo>
                      <a:pt x="33" y="3"/>
                      <a:pt x="29" y="0"/>
                      <a:pt x="25" y="0"/>
                    </a:cubicBezTo>
                    <a:cubicBezTo>
                      <a:pt x="21" y="0"/>
                      <a:pt x="17" y="3"/>
                      <a:pt x="17" y="7"/>
                    </a:cubicBezTo>
                    <a:cubicBezTo>
                      <a:pt x="17" y="11"/>
                      <a:pt x="20" y="13"/>
                      <a:pt x="23" y="14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23" y="22"/>
                      <a:pt x="23" y="22"/>
                      <a:pt x="23" y="22"/>
                    </a:cubicBezTo>
                    <a:close/>
                    <a:moveTo>
                      <a:pt x="22" y="10"/>
                    </a:moveTo>
                    <a:cubicBezTo>
                      <a:pt x="21" y="10"/>
                      <a:pt x="20" y="8"/>
                      <a:pt x="20" y="7"/>
                    </a:cubicBezTo>
                    <a:cubicBezTo>
                      <a:pt x="20" y="6"/>
                      <a:pt x="21" y="5"/>
                      <a:pt x="22" y="4"/>
                    </a:cubicBezTo>
                    <a:cubicBezTo>
                      <a:pt x="23" y="3"/>
                      <a:pt x="24" y="3"/>
                      <a:pt x="25" y="3"/>
                    </a:cubicBezTo>
                    <a:cubicBezTo>
                      <a:pt x="26" y="3"/>
                      <a:pt x="27" y="3"/>
                      <a:pt x="28" y="4"/>
                    </a:cubicBezTo>
                    <a:cubicBezTo>
                      <a:pt x="29" y="5"/>
                      <a:pt x="30" y="6"/>
                      <a:pt x="30" y="7"/>
                    </a:cubicBezTo>
                    <a:cubicBezTo>
                      <a:pt x="30" y="8"/>
                      <a:pt x="29" y="10"/>
                      <a:pt x="28" y="10"/>
                    </a:cubicBezTo>
                    <a:cubicBezTo>
                      <a:pt x="28" y="11"/>
                      <a:pt x="28" y="11"/>
                      <a:pt x="27" y="11"/>
                    </a:cubicBezTo>
                    <a:cubicBezTo>
                      <a:pt x="27" y="10"/>
                      <a:pt x="26" y="9"/>
                      <a:pt x="25" y="9"/>
                    </a:cubicBezTo>
                    <a:cubicBezTo>
                      <a:pt x="24" y="9"/>
                      <a:pt x="23" y="10"/>
                      <a:pt x="23" y="11"/>
                    </a:cubicBezTo>
                    <a:cubicBezTo>
                      <a:pt x="22" y="11"/>
                      <a:pt x="22" y="11"/>
                      <a:pt x="22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73" name="Freeform 70">
                <a:extLst>
                  <a:ext uri="{FF2B5EF4-FFF2-40B4-BE49-F238E27FC236}">
                    <a16:creationId xmlns:a16="http://schemas.microsoft.com/office/drawing/2014/main" id="{A8F18449-4C5A-4C47-BAFA-E86AE6A59E4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71728" y="1333998"/>
                <a:ext cx="216419" cy="113712"/>
              </a:xfrm>
              <a:custGeom>
                <a:avLst/>
                <a:gdLst>
                  <a:gd name="T0" fmla="*/ 0 w 36"/>
                  <a:gd name="T1" fmla="*/ 16 h 19"/>
                  <a:gd name="T2" fmla="*/ 6 w 36"/>
                  <a:gd name="T3" fmla="*/ 19 h 19"/>
                  <a:gd name="T4" fmla="*/ 11 w 36"/>
                  <a:gd name="T5" fmla="*/ 16 h 19"/>
                  <a:gd name="T6" fmla="*/ 26 w 36"/>
                  <a:gd name="T7" fmla="*/ 8 h 19"/>
                  <a:gd name="T8" fmla="*/ 31 w 36"/>
                  <a:gd name="T9" fmla="*/ 4 h 19"/>
                  <a:gd name="T10" fmla="*/ 34 w 36"/>
                  <a:gd name="T11" fmla="*/ 2 h 19"/>
                  <a:gd name="T12" fmla="*/ 35 w 36"/>
                  <a:gd name="T13" fmla="*/ 1 h 19"/>
                  <a:gd name="T14" fmla="*/ 36 w 36"/>
                  <a:gd name="T15" fmla="*/ 0 h 19"/>
                  <a:gd name="T16" fmla="*/ 35 w 36"/>
                  <a:gd name="T17" fmla="*/ 0 h 19"/>
                  <a:gd name="T18" fmla="*/ 33 w 36"/>
                  <a:gd name="T19" fmla="*/ 0 h 19"/>
                  <a:gd name="T20" fmla="*/ 30 w 36"/>
                  <a:gd name="T21" fmla="*/ 1 h 19"/>
                  <a:gd name="T22" fmla="*/ 24 w 36"/>
                  <a:gd name="T23" fmla="*/ 3 h 19"/>
                  <a:gd name="T24" fmla="*/ 0 w 36"/>
                  <a:gd name="T25" fmla="*/ 15 h 19"/>
                  <a:gd name="T26" fmla="*/ 0 w 36"/>
                  <a:gd name="T27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19">
                    <a:moveTo>
                      <a:pt x="0" y="16"/>
                    </a:moveTo>
                    <a:cubicBezTo>
                      <a:pt x="2" y="17"/>
                      <a:pt x="4" y="18"/>
                      <a:pt x="6" y="19"/>
                    </a:cubicBezTo>
                    <a:cubicBezTo>
                      <a:pt x="7" y="18"/>
                      <a:pt x="9" y="17"/>
                      <a:pt x="11" y="16"/>
                    </a:cubicBezTo>
                    <a:cubicBezTo>
                      <a:pt x="19" y="12"/>
                      <a:pt x="26" y="8"/>
                      <a:pt x="26" y="8"/>
                    </a:cubicBezTo>
                    <a:cubicBezTo>
                      <a:pt x="28" y="7"/>
                      <a:pt x="30" y="6"/>
                      <a:pt x="31" y="4"/>
                    </a:cubicBezTo>
                    <a:cubicBezTo>
                      <a:pt x="32" y="4"/>
                      <a:pt x="33" y="3"/>
                      <a:pt x="34" y="2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4" y="0"/>
                      <a:pt x="33" y="0"/>
                    </a:cubicBezTo>
                    <a:cubicBezTo>
                      <a:pt x="32" y="0"/>
                      <a:pt x="30" y="1"/>
                      <a:pt x="30" y="1"/>
                    </a:cubicBezTo>
                    <a:cubicBezTo>
                      <a:pt x="28" y="1"/>
                      <a:pt x="25" y="2"/>
                      <a:pt x="24" y="3"/>
                    </a:cubicBezTo>
                    <a:cubicBezTo>
                      <a:pt x="23" y="4"/>
                      <a:pt x="12" y="9"/>
                      <a:pt x="0" y="15"/>
                    </a:cubicBezTo>
                    <a:cubicBezTo>
                      <a:pt x="0" y="15"/>
                      <a:pt x="0" y="15"/>
                      <a:pt x="0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74" name="Freeform 71">
                <a:extLst>
                  <a:ext uri="{FF2B5EF4-FFF2-40B4-BE49-F238E27FC236}">
                    <a16:creationId xmlns:a16="http://schemas.microsoft.com/office/drawing/2014/main" id="{00AD9E3C-9FFC-4DC4-954D-45FFC6A3EF5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074610" y="1491727"/>
                <a:ext cx="198079" cy="124716"/>
              </a:xfrm>
              <a:custGeom>
                <a:avLst/>
                <a:gdLst>
                  <a:gd name="T0" fmla="*/ 24 w 33"/>
                  <a:gd name="T1" fmla="*/ 18 h 21"/>
                  <a:gd name="T2" fmla="*/ 25 w 33"/>
                  <a:gd name="T3" fmla="*/ 17 h 21"/>
                  <a:gd name="T4" fmla="*/ 27 w 33"/>
                  <a:gd name="T5" fmla="*/ 16 h 21"/>
                  <a:gd name="T6" fmla="*/ 26 w 33"/>
                  <a:gd name="T7" fmla="*/ 14 h 21"/>
                  <a:gd name="T8" fmla="*/ 24 w 33"/>
                  <a:gd name="T9" fmla="*/ 13 h 21"/>
                  <a:gd name="T10" fmla="*/ 23 w 33"/>
                  <a:gd name="T11" fmla="*/ 13 h 21"/>
                  <a:gd name="T12" fmla="*/ 23 w 33"/>
                  <a:gd name="T13" fmla="*/ 12 h 21"/>
                  <a:gd name="T14" fmla="*/ 33 w 33"/>
                  <a:gd name="T15" fmla="*/ 6 h 21"/>
                  <a:gd name="T16" fmla="*/ 28 w 33"/>
                  <a:gd name="T17" fmla="*/ 5 h 21"/>
                  <a:gd name="T18" fmla="*/ 24 w 33"/>
                  <a:gd name="T19" fmla="*/ 3 h 21"/>
                  <a:gd name="T20" fmla="*/ 20 w 33"/>
                  <a:gd name="T21" fmla="*/ 5 h 21"/>
                  <a:gd name="T22" fmla="*/ 19 w 33"/>
                  <a:gd name="T23" fmla="*/ 5 h 21"/>
                  <a:gd name="T24" fmla="*/ 19 w 33"/>
                  <a:gd name="T25" fmla="*/ 4 h 21"/>
                  <a:gd name="T26" fmla="*/ 20 w 33"/>
                  <a:gd name="T27" fmla="*/ 3 h 21"/>
                  <a:gd name="T28" fmla="*/ 19 w 33"/>
                  <a:gd name="T29" fmla="*/ 1 h 21"/>
                  <a:gd name="T30" fmla="*/ 17 w 33"/>
                  <a:gd name="T31" fmla="*/ 0 h 21"/>
                  <a:gd name="T32" fmla="*/ 16 w 33"/>
                  <a:gd name="T33" fmla="*/ 0 h 21"/>
                  <a:gd name="T34" fmla="*/ 15 w 33"/>
                  <a:gd name="T35" fmla="*/ 2 h 21"/>
                  <a:gd name="T36" fmla="*/ 15 w 33"/>
                  <a:gd name="T37" fmla="*/ 4 h 21"/>
                  <a:gd name="T38" fmla="*/ 17 w 33"/>
                  <a:gd name="T39" fmla="*/ 7 h 21"/>
                  <a:gd name="T40" fmla="*/ 16 w 33"/>
                  <a:gd name="T41" fmla="*/ 8 h 21"/>
                  <a:gd name="T42" fmla="*/ 15 w 33"/>
                  <a:gd name="T43" fmla="*/ 8 h 21"/>
                  <a:gd name="T44" fmla="*/ 14 w 33"/>
                  <a:gd name="T45" fmla="*/ 9 h 21"/>
                  <a:gd name="T46" fmla="*/ 13 w 33"/>
                  <a:gd name="T47" fmla="*/ 9 h 21"/>
                  <a:gd name="T48" fmla="*/ 12 w 33"/>
                  <a:gd name="T49" fmla="*/ 10 h 21"/>
                  <a:gd name="T50" fmla="*/ 11 w 33"/>
                  <a:gd name="T51" fmla="*/ 10 h 21"/>
                  <a:gd name="T52" fmla="*/ 10 w 33"/>
                  <a:gd name="T53" fmla="*/ 11 h 21"/>
                  <a:gd name="T54" fmla="*/ 9 w 33"/>
                  <a:gd name="T55" fmla="*/ 11 h 21"/>
                  <a:gd name="T56" fmla="*/ 9 w 33"/>
                  <a:gd name="T57" fmla="*/ 12 h 21"/>
                  <a:gd name="T58" fmla="*/ 8 w 33"/>
                  <a:gd name="T59" fmla="*/ 12 h 21"/>
                  <a:gd name="T60" fmla="*/ 7 w 33"/>
                  <a:gd name="T61" fmla="*/ 13 h 21"/>
                  <a:gd name="T62" fmla="*/ 6 w 33"/>
                  <a:gd name="T63" fmla="*/ 13 h 21"/>
                  <a:gd name="T64" fmla="*/ 5 w 33"/>
                  <a:gd name="T65" fmla="*/ 14 h 21"/>
                  <a:gd name="T66" fmla="*/ 4 w 33"/>
                  <a:gd name="T67" fmla="*/ 14 h 21"/>
                  <a:gd name="T68" fmla="*/ 4 w 33"/>
                  <a:gd name="T69" fmla="*/ 15 h 21"/>
                  <a:gd name="T70" fmla="*/ 3 w 33"/>
                  <a:gd name="T71" fmla="*/ 15 h 21"/>
                  <a:gd name="T72" fmla="*/ 1 w 33"/>
                  <a:gd name="T73" fmla="*/ 16 h 21"/>
                  <a:gd name="T74" fmla="*/ 0 w 33"/>
                  <a:gd name="T75" fmla="*/ 18 h 21"/>
                  <a:gd name="T76" fmla="*/ 3 w 33"/>
                  <a:gd name="T77" fmla="*/ 21 h 21"/>
                  <a:gd name="T78" fmla="*/ 4 w 33"/>
                  <a:gd name="T79" fmla="*/ 21 h 21"/>
                  <a:gd name="T80" fmla="*/ 6 w 33"/>
                  <a:gd name="T81" fmla="*/ 20 h 21"/>
                  <a:gd name="T82" fmla="*/ 7 w 33"/>
                  <a:gd name="T83" fmla="*/ 19 h 21"/>
                  <a:gd name="T84" fmla="*/ 8 w 33"/>
                  <a:gd name="T85" fmla="*/ 19 h 21"/>
                  <a:gd name="T86" fmla="*/ 9 w 33"/>
                  <a:gd name="T87" fmla="*/ 18 h 21"/>
                  <a:gd name="T88" fmla="*/ 10 w 33"/>
                  <a:gd name="T89" fmla="*/ 18 h 21"/>
                  <a:gd name="T90" fmla="*/ 11 w 33"/>
                  <a:gd name="T91" fmla="*/ 18 h 21"/>
                  <a:gd name="T92" fmla="*/ 11 w 33"/>
                  <a:gd name="T93" fmla="*/ 17 h 21"/>
                  <a:gd name="T94" fmla="*/ 12 w 33"/>
                  <a:gd name="T95" fmla="*/ 17 h 21"/>
                  <a:gd name="T96" fmla="*/ 13 w 33"/>
                  <a:gd name="T97" fmla="*/ 17 h 21"/>
                  <a:gd name="T98" fmla="*/ 13 w 33"/>
                  <a:gd name="T99" fmla="*/ 16 h 21"/>
                  <a:gd name="T100" fmla="*/ 14 w 33"/>
                  <a:gd name="T101" fmla="*/ 16 h 21"/>
                  <a:gd name="T102" fmla="*/ 15 w 33"/>
                  <a:gd name="T103" fmla="*/ 16 h 21"/>
                  <a:gd name="T104" fmla="*/ 15 w 33"/>
                  <a:gd name="T105" fmla="*/ 15 h 21"/>
                  <a:gd name="T106" fmla="*/ 16 w 33"/>
                  <a:gd name="T107" fmla="*/ 15 h 21"/>
                  <a:gd name="T108" fmla="*/ 17 w 33"/>
                  <a:gd name="T109" fmla="*/ 15 h 21"/>
                  <a:gd name="T110" fmla="*/ 17 w 33"/>
                  <a:gd name="T111" fmla="*/ 14 h 21"/>
                  <a:gd name="T112" fmla="*/ 18 w 33"/>
                  <a:gd name="T113" fmla="*/ 14 h 21"/>
                  <a:gd name="T114" fmla="*/ 19 w 33"/>
                  <a:gd name="T115" fmla="*/ 13 h 21"/>
                  <a:gd name="T116" fmla="*/ 20 w 33"/>
                  <a:gd name="T117" fmla="*/ 13 h 21"/>
                  <a:gd name="T118" fmla="*/ 21 w 33"/>
                  <a:gd name="T119" fmla="*/ 15 h 21"/>
                  <a:gd name="T120" fmla="*/ 22 w 33"/>
                  <a:gd name="T121" fmla="*/ 16 h 21"/>
                  <a:gd name="T122" fmla="*/ 24 w 33"/>
                  <a:gd name="T123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3" h="21">
                    <a:moveTo>
                      <a:pt x="24" y="18"/>
                    </a:moveTo>
                    <a:cubicBezTo>
                      <a:pt x="24" y="18"/>
                      <a:pt x="25" y="18"/>
                      <a:pt x="25" y="17"/>
                    </a:cubicBezTo>
                    <a:cubicBezTo>
                      <a:pt x="26" y="17"/>
                      <a:pt x="26" y="17"/>
                      <a:pt x="27" y="16"/>
                    </a:cubicBezTo>
                    <a:cubicBezTo>
                      <a:pt x="27" y="15"/>
                      <a:pt x="27" y="15"/>
                      <a:pt x="26" y="14"/>
                    </a:cubicBezTo>
                    <a:cubicBezTo>
                      <a:pt x="26" y="13"/>
                      <a:pt x="25" y="13"/>
                      <a:pt x="24" y="13"/>
                    </a:cubicBezTo>
                    <a:cubicBezTo>
                      <a:pt x="24" y="13"/>
                      <a:pt x="24" y="13"/>
                      <a:pt x="23" y="13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4" y="11"/>
                      <a:pt x="28" y="9"/>
                      <a:pt x="33" y="6"/>
                    </a:cubicBezTo>
                    <a:cubicBezTo>
                      <a:pt x="32" y="6"/>
                      <a:pt x="30" y="5"/>
                      <a:pt x="28" y="5"/>
                    </a:cubicBezTo>
                    <a:cubicBezTo>
                      <a:pt x="27" y="4"/>
                      <a:pt x="25" y="4"/>
                      <a:pt x="24" y="3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19" y="5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20" y="3"/>
                    </a:cubicBezTo>
                    <a:cubicBezTo>
                      <a:pt x="20" y="3"/>
                      <a:pt x="20" y="2"/>
                      <a:pt x="19" y="1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1"/>
                      <a:pt x="15" y="1"/>
                      <a:pt x="15" y="2"/>
                    </a:cubicBezTo>
                    <a:cubicBezTo>
                      <a:pt x="15" y="2"/>
                      <a:pt x="15" y="3"/>
                      <a:pt x="15" y="4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4" y="8"/>
                      <a:pt x="14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0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7" y="12"/>
                      <a:pt x="7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5"/>
                    </a:cubicBezTo>
                    <a:cubicBezTo>
                      <a:pt x="4" y="15"/>
                      <a:pt x="4" y="15"/>
                      <a:pt x="3" y="15"/>
                    </a:cubicBezTo>
                    <a:cubicBezTo>
                      <a:pt x="2" y="15"/>
                      <a:pt x="2" y="15"/>
                      <a:pt x="1" y="16"/>
                    </a:cubicBezTo>
                    <a:cubicBezTo>
                      <a:pt x="0" y="16"/>
                      <a:pt x="0" y="17"/>
                      <a:pt x="0" y="18"/>
                    </a:cubicBezTo>
                    <a:cubicBezTo>
                      <a:pt x="0" y="20"/>
                      <a:pt x="2" y="21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5" y="21"/>
                      <a:pt x="6" y="21"/>
                      <a:pt x="6" y="20"/>
                    </a:cubicBezTo>
                    <a:cubicBezTo>
                      <a:pt x="7" y="20"/>
                      <a:pt x="7" y="19"/>
                      <a:pt x="7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9" y="19"/>
                      <a:pt x="9" y="18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3" y="17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5" y="16"/>
                    </a:cubicBezTo>
                    <a:cubicBezTo>
                      <a:pt x="15" y="16"/>
                      <a:pt x="15" y="16"/>
                      <a:pt x="15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8" y="14"/>
                    </a:cubicBezTo>
                    <a:cubicBezTo>
                      <a:pt x="19" y="14"/>
                      <a:pt x="19" y="13"/>
                      <a:pt x="19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7"/>
                      <a:pt x="23" y="18"/>
                      <a:pt x="24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75" name="Freeform 72">
                <a:extLst>
                  <a:ext uri="{FF2B5EF4-FFF2-40B4-BE49-F238E27FC236}">
                    <a16:creationId xmlns:a16="http://schemas.microsoft.com/office/drawing/2014/main" id="{19E5CE20-6563-4FE2-9586-318E5A2CC8D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33300" y="1333998"/>
                <a:ext cx="264105" cy="132052"/>
              </a:xfrm>
              <a:custGeom>
                <a:avLst/>
                <a:gdLst>
                  <a:gd name="T0" fmla="*/ 2 w 44"/>
                  <a:gd name="T1" fmla="*/ 2 h 22"/>
                  <a:gd name="T2" fmla="*/ 5 w 44"/>
                  <a:gd name="T3" fmla="*/ 4 h 22"/>
                  <a:gd name="T4" fmla="*/ 10 w 44"/>
                  <a:gd name="T5" fmla="*/ 8 h 22"/>
                  <a:gd name="T6" fmla="*/ 23 w 44"/>
                  <a:gd name="T7" fmla="*/ 15 h 22"/>
                  <a:gd name="T8" fmla="*/ 32 w 44"/>
                  <a:gd name="T9" fmla="*/ 18 h 22"/>
                  <a:gd name="T10" fmla="*/ 33 w 44"/>
                  <a:gd name="T11" fmla="*/ 18 h 22"/>
                  <a:gd name="T12" fmla="*/ 34 w 44"/>
                  <a:gd name="T13" fmla="*/ 19 h 22"/>
                  <a:gd name="T14" fmla="*/ 36 w 44"/>
                  <a:gd name="T15" fmla="*/ 20 h 22"/>
                  <a:gd name="T16" fmla="*/ 37 w 44"/>
                  <a:gd name="T17" fmla="*/ 22 h 22"/>
                  <a:gd name="T18" fmla="*/ 39 w 44"/>
                  <a:gd name="T19" fmla="*/ 22 h 22"/>
                  <a:gd name="T20" fmla="*/ 40 w 44"/>
                  <a:gd name="T21" fmla="*/ 22 h 22"/>
                  <a:gd name="T22" fmla="*/ 44 w 44"/>
                  <a:gd name="T23" fmla="*/ 20 h 22"/>
                  <a:gd name="T24" fmla="*/ 40 w 44"/>
                  <a:gd name="T25" fmla="*/ 18 h 22"/>
                  <a:gd name="T26" fmla="*/ 38 w 44"/>
                  <a:gd name="T27" fmla="*/ 17 h 22"/>
                  <a:gd name="T28" fmla="*/ 37 w 44"/>
                  <a:gd name="T29" fmla="*/ 16 h 22"/>
                  <a:gd name="T30" fmla="*/ 36 w 44"/>
                  <a:gd name="T31" fmla="*/ 16 h 22"/>
                  <a:gd name="T32" fmla="*/ 36 w 44"/>
                  <a:gd name="T33" fmla="*/ 15 h 22"/>
                  <a:gd name="T34" fmla="*/ 12 w 44"/>
                  <a:gd name="T35" fmla="*/ 3 h 22"/>
                  <a:gd name="T36" fmla="*/ 6 w 44"/>
                  <a:gd name="T37" fmla="*/ 1 h 22"/>
                  <a:gd name="T38" fmla="*/ 3 w 44"/>
                  <a:gd name="T39" fmla="*/ 0 h 22"/>
                  <a:gd name="T40" fmla="*/ 1 w 44"/>
                  <a:gd name="T41" fmla="*/ 0 h 22"/>
                  <a:gd name="T42" fmla="*/ 0 w 44"/>
                  <a:gd name="T43" fmla="*/ 0 h 22"/>
                  <a:gd name="T44" fmla="*/ 1 w 44"/>
                  <a:gd name="T45" fmla="*/ 1 h 22"/>
                  <a:gd name="T46" fmla="*/ 2 w 44"/>
                  <a:gd name="T47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4" h="22">
                    <a:moveTo>
                      <a:pt x="2" y="2"/>
                    </a:moveTo>
                    <a:cubicBezTo>
                      <a:pt x="3" y="3"/>
                      <a:pt x="4" y="4"/>
                      <a:pt x="5" y="4"/>
                    </a:cubicBezTo>
                    <a:cubicBezTo>
                      <a:pt x="6" y="6"/>
                      <a:pt x="8" y="7"/>
                      <a:pt x="10" y="8"/>
                    </a:cubicBezTo>
                    <a:cubicBezTo>
                      <a:pt x="10" y="8"/>
                      <a:pt x="16" y="11"/>
                      <a:pt x="23" y="15"/>
                    </a:cubicBezTo>
                    <a:cubicBezTo>
                      <a:pt x="26" y="16"/>
                      <a:pt x="29" y="17"/>
                      <a:pt x="32" y="18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3" y="19"/>
                      <a:pt x="33" y="19"/>
                      <a:pt x="34" y="19"/>
                    </a:cubicBezTo>
                    <a:cubicBezTo>
                      <a:pt x="35" y="19"/>
                      <a:pt x="35" y="20"/>
                      <a:pt x="36" y="20"/>
                    </a:cubicBezTo>
                    <a:cubicBezTo>
                      <a:pt x="37" y="21"/>
                      <a:pt x="37" y="22"/>
                      <a:pt x="37" y="22"/>
                    </a:cubicBezTo>
                    <a:cubicBezTo>
                      <a:pt x="38" y="22"/>
                      <a:pt x="38" y="22"/>
                      <a:pt x="39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1" y="21"/>
                      <a:pt x="43" y="21"/>
                      <a:pt x="44" y="20"/>
                    </a:cubicBezTo>
                    <a:cubicBezTo>
                      <a:pt x="43" y="19"/>
                      <a:pt x="42" y="18"/>
                      <a:pt x="40" y="18"/>
                    </a:cubicBezTo>
                    <a:cubicBezTo>
                      <a:pt x="40" y="17"/>
                      <a:pt x="39" y="17"/>
                      <a:pt x="38" y="17"/>
                    </a:cubicBezTo>
                    <a:cubicBezTo>
                      <a:pt x="38" y="16"/>
                      <a:pt x="38" y="16"/>
                      <a:pt x="37" y="16"/>
                    </a:cubicBezTo>
                    <a:cubicBezTo>
                      <a:pt x="37" y="16"/>
                      <a:pt x="37" y="16"/>
                      <a:pt x="36" y="16"/>
                    </a:cubicBezTo>
                    <a:cubicBezTo>
                      <a:pt x="36" y="16"/>
                      <a:pt x="36" y="16"/>
                      <a:pt x="36" y="15"/>
                    </a:cubicBezTo>
                    <a:cubicBezTo>
                      <a:pt x="24" y="9"/>
                      <a:pt x="13" y="4"/>
                      <a:pt x="12" y="3"/>
                    </a:cubicBezTo>
                    <a:cubicBezTo>
                      <a:pt x="11" y="2"/>
                      <a:pt x="8" y="1"/>
                      <a:pt x="6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76" name="Freeform 73">
                <a:extLst>
                  <a:ext uri="{FF2B5EF4-FFF2-40B4-BE49-F238E27FC236}">
                    <a16:creationId xmlns:a16="http://schemas.microsoft.com/office/drawing/2014/main" id="{FF273E27-FD65-463B-8D29-950F6988680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63431" y="1491727"/>
                <a:ext cx="183406" cy="124716"/>
              </a:xfrm>
              <a:custGeom>
                <a:avLst/>
                <a:gdLst>
                  <a:gd name="T0" fmla="*/ 28 w 31"/>
                  <a:gd name="T1" fmla="*/ 15 h 21"/>
                  <a:gd name="T2" fmla="*/ 27 w 31"/>
                  <a:gd name="T3" fmla="*/ 14 h 21"/>
                  <a:gd name="T4" fmla="*/ 25 w 31"/>
                  <a:gd name="T5" fmla="*/ 13 h 21"/>
                  <a:gd name="T6" fmla="*/ 24 w 31"/>
                  <a:gd name="T7" fmla="*/ 12 h 21"/>
                  <a:gd name="T8" fmla="*/ 22 w 31"/>
                  <a:gd name="T9" fmla="*/ 11 h 21"/>
                  <a:gd name="T10" fmla="*/ 20 w 31"/>
                  <a:gd name="T11" fmla="*/ 10 h 21"/>
                  <a:gd name="T12" fmla="*/ 19 w 31"/>
                  <a:gd name="T13" fmla="*/ 9 h 21"/>
                  <a:gd name="T14" fmla="*/ 17 w 31"/>
                  <a:gd name="T15" fmla="*/ 9 h 21"/>
                  <a:gd name="T16" fmla="*/ 15 w 31"/>
                  <a:gd name="T17" fmla="*/ 8 h 21"/>
                  <a:gd name="T18" fmla="*/ 16 w 31"/>
                  <a:gd name="T19" fmla="*/ 4 h 21"/>
                  <a:gd name="T20" fmla="*/ 15 w 31"/>
                  <a:gd name="T21" fmla="*/ 0 h 21"/>
                  <a:gd name="T22" fmla="*/ 12 w 31"/>
                  <a:gd name="T23" fmla="*/ 1 h 21"/>
                  <a:gd name="T24" fmla="*/ 12 w 31"/>
                  <a:gd name="T25" fmla="*/ 4 h 21"/>
                  <a:gd name="T26" fmla="*/ 11 w 31"/>
                  <a:gd name="T27" fmla="*/ 5 h 21"/>
                  <a:gd name="T28" fmla="*/ 1 w 31"/>
                  <a:gd name="T29" fmla="*/ 5 h 21"/>
                  <a:gd name="T30" fmla="*/ 8 w 31"/>
                  <a:gd name="T31" fmla="*/ 12 h 21"/>
                  <a:gd name="T32" fmla="*/ 7 w 31"/>
                  <a:gd name="T33" fmla="*/ 13 h 21"/>
                  <a:gd name="T34" fmla="*/ 5 w 31"/>
                  <a:gd name="T35" fmla="*/ 16 h 21"/>
                  <a:gd name="T36" fmla="*/ 7 w 31"/>
                  <a:gd name="T37" fmla="*/ 18 h 21"/>
                  <a:gd name="T38" fmla="*/ 10 w 31"/>
                  <a:gd name="T39" fmla="*/ 15 h 21"/>
                  <a:gd name="T40" fmla="*/ 12 w 31"/>
                  <a:gd name="T41" fmla="*/ 13 h 21"/>
                  <a:gd name="T42" fmla="*/ 14 w 31"/>
                  <a:gd name="T43" fmla="*/ 14 h 21"/>
                  <a:gd name="T44" fmla="*/ 15 w 31"/>
                  <a:gd name="T45" fmla="*/ 15 h 21"/>
                  <a:gd name="T46" fmla="*/ 16 w 31"/>
                  <a:gd name="T47" fmla="*/ 16 h 21"/>
                  <a:gd name="T48" fmla="*/ 18 w 31"/>
                  <a:gd name="T49" fmla="*/ 16 h 21"/>
                  <a:gd name="T50" fmla="*/ 19 w 31"/>
                  <a:gd name="T51" fmla="*/ 17 h 21"/>
                  <a:gd name="T52" fmla="*/ 20 w 31"/>
                  <a:gd name="T53" fmla="*/ 18 h 21"/>
                  <a:gd name="T54" fmla="*/ 22 w 31"/>
                  <a:gd name="T55" fmla="*/ 18 h 21"/>
                  <a:gd name="T56" fmla="*/ 23 w 31"/>
                  <a:gd name="T57" fmla="*/ 19 h 21"/>
                  <a:gd name="T58" fmla="*/ 25 w 31"/>
                  <a:gd name="T59" fmla="*/ 20 h 21"/>
                  <a:gd name="T60" fmla="*/ 28 w 31"/>
                  <a:gd name="T61" fmla="*/ 21 h 21"/>
                  <a:gd name="T62" fmla="*/ 30 w 31"/>
                  <a:gd name="T63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" h="21">
                    <a:moveTo>
                      <a:pt x="30" y="16"/>
                    </a:moveTo>
                    <a:cubicBezTo>
                      <a:pt x="29" y="15"/>
                      <a:pt x="29" y="15"/>
                      <a:pt x="28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6" y="14"/>
                    </a:cubicBezTo>
                    <a:cubicBezTo>
                      <a:pt x="26" y="13"/>
                      <a:pt x="26" y="13"/>
                      <a:pt x="25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2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1" y="11"/>
                    </a:cubicBezTo>
                    <a:cubicBezTo>
                      <a:pt x="21" y="11"/>
                      <a:pt x="20" y="11"/>
                      <a:pt x="20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7" y="9"/>
                    </a:cubicBezTo>
                    <a:cubicBezTo>
                      <a:pt x="17" y="8"/>
                      <a:pt x="16" y="8"/>
                      <a:pt x="16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7"/>
                      <a:pt x="14" y="7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1"/>
                      <a:pt x="16" y="1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0"/>
                      <a:pt x="12" y="0"/>
                      <a:pt x="12" y="1"/>
                    </a:cubicBezTo>
                    <a:cubicBezTo>
                      <a:pt x="11" y="2"/>
                      <a:pt x="11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3" y="4"/>
                      <a:pt x="1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4" y="9"/>
                      <a:pt x="7" y="11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7"/>
                      <a:pt x="5" y="17"/>
                      <a:pt x="6" y="17"/>
                    </a:cubicBezTo>
                    <a:cubicBezTo>
                      <a:pt x="6" y="18"/>
                      <a:pt x="7" y="18"/>
                      <a:pt x="7" y="18"/>
                    </a:cubicBezTo>
                    <a:cubicBezTo>
                      <a:pt x="8" y="18"/>
                      <a:pt x="9" y="17"/>
                      <a:pt x="9" y="16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20" y="17"/>
                    </a:cubicBezTo>
                    <a:cubicBezTo>
                      <a:pt x="20" y="17"/>
                      <a:pt x="20" y="17"/>
                      <a:pt x="20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8" y="21"/>
                    </a:cubicBezTo>
                    <a:cubicBezTo>
                      <a:pt x="29" y="21"/>
                      <a:pt x="31" y="20"/>
                      <a:pt x="31" y="18"/>
                    </a:cubicBezTo>
                    <a:cubicBezTo>
                      <a:pt x="31" y="17"/>
                      <a:pt x="31" y="16"/>
                      <a:pt x="30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77" name="Freeform 74">
                <a:extLst>
                  <a:ext uri="{FF2B5EF4-FFF2-40B4-BE49-F238E27FC236}">
                    <a16:creationId xmlns:a16="http://schemas.microsoft.com/office/drawing/2014/main" id="{9A81FA88-EFB2-4AB9-92CA-3A2C04DB11A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067273" y="1433037"/>
                <a:ext cx="396157" cy="172402"/>
              </a:xfrm>
              <a:custGeom>
                <a:avLst/>
                <a:gdLst>
                  <a:gd name="T0" fmla="*/ 25 w 66"/>
                  <a:gd name="T1" fmla="*/ 11 h 29"/>
                  <a:gd name="T2" fmla="*/ 26 w 66"/>
                  <a:gd name="T3" fmla="*/ 12 h 29"/>
                  <a:gd name="T4" fmla="*/ 27 w 66"/>
                  <a:gd name="T5" fmla="*/ 12 h 29"/>
                  <a:gd name="T6" fmla="*/ 30 w 66"/>
                  <a:gd name="T7" fmla="*/ 13 h 29"/>
                  <a:gd name="T8" fmla="*/ 36 w 66"/>
                  <a:gd name="T9" fmla="*/ 15 h 29"/>
                  <a:gd name="T10" fmla="*/ 37 w 66"/>
                  <a:gd name="T11" fmla="*/ 15 h 29"/>
                  <a:gd name="T12" fmla="*/ 38 w 66"/>
                  <a:gd name="T13" fmla="*/ 15 h 29"/>
                  <a:gd name="T14" fmla="*/ 40 w 66"/>
                  <a:gd name="T15" fmla="*/ 14 h 29"/>
                  <a:gd name="T16" fmla="*/ 41 w 66"/>
                  <a:gd name="T17" fmla="*/ 14 h 29"/>
                  <a:gd name="T18" fmla="*/ 42 w 66"/>
                  <a:gd name="T19" fmla="*/ 18 h 29"/>
                  <a:gd name="T20" fmla="*/ 36 w 66"/>
                  <a:gd name="T21" fmla="*/ 25 h 29"/>
                  <a:gd name="T22" fmla="*/ 47 w 66"/>
                  <a:gd name="T23" fmla="*/ 29 h 29"/>
                  <a:gd name="T24" fmla="*/ 49 w 66"/>
                  <a:gd name="T25" fmla="*/ 29 h 29"/>
                  <a:gd name="T26" fmla="*/ 51 w 66"/>
                  <a:gd name="T27" fmla="*/ 29 h 29"/>
                  <a:gd name="T28" fmla="*/ 61 w 66"/>
                  <a:gd name="T29" fmla="*/ 25 h 29"/>
                  <a:gd name="T30" fmla="*/ 55 w 66"/>
                  <a:gd name="T31" fmla="*/ 19 h 29"/>
                  <a:gd name="T32" fmla="*/ 56 w 66"/>
                  <a:gd name="T33" fmla="*/ 16 h 29"/>
                  <a:gd name="T34" fmla="*/ 55 w 66"/>
                  <a:gd name="T35" fmla="*/ 16 h 29"/>
                  <a:gd name="T36" fmla="*/ 54 w 66"/>
                  <a:gd name="T37" fmla="*/ 16 h 29"/>
                  <a:gd name="T38" fmla="*/ 53 w 66"/>
                  <a:gd name="T39" fmla="*/ 16 h 29"/>
                  <a:gd name="T40" fmla="*/ 54 w 66"/>
                  <a:gd name="T41" fmla="*/ 15 h 29"/>
                  <a:gd name="T42" fmla="*/ 56 w 66"/>
                  <a:gd name="T43" fmla="*/ 15 h 29"/>
                  <a:gd name="T44" fmla="*/ 58 w 66"/>
                  <a:gd name="T45" fmla="*/ 15 h 29"/>
                  <a:gd name="T46" fmla="*/ 59 w 66"/>
                  <a:gd name="T47" fmla="*/ 16 h 29"/>
                  <a:gd name="T48" fmla="*/ 60 w 66"/>
                  <a:gd name="T49" fmla="*/ 16 h 29"/>
                  <a:gd name="T50" fmla="*/ 62 w 66"/>
                  <a:gd name="T51" fmla="*/ 16 h 29"/>
                  <a:gd name="T52" fmla="*/ 65 w 66"/>
                  <a:gd name="T53" fmla="*/ 17 h 29"/>
                  <a:gd name="T54" fmla="*/ 66 w 66"/>
                  <a:gd name="T55" fmla="*/ 15 h 29"/>
                  <a:gd name="T56" fmla="*/ 65 w 66"/>
                  <a:gd name="T57" fmla="*/ 14 h 29"/>
                  <a:gd name="T58" fmla="*/ 64 w 66"/>
                  <a:gd name="T59" fmla="*/ 14 h 29"/>
                  <a:gd name="T60" fmla="*/ 64 w 66"/>
                  <a:gd name="T61" fmla="*/ 13 h 29"/>
                  <a:gd name="T62" fmla="*/ 58 w 66"/>
                  <a:gd name="T63" fmla="*/ 11 h 29"/>
                  <a:gd name="T64" fmla="*/ 53 w 66"/>
                  <a:gd name="T65" fmla="*/ 9 h 29"/>
                  <a:gd name="T66" fmla="*/ 52 w 66"/>
                  <a:gd name="T67" fmla="*/ 8 h 29"/>
                  <a:gd name="T68" fmla="*/ 52 w 66"/>
                  <a:gd name="T69" fmla="*/ 8 h 29"/>
                  <a:gd name="T70" fmla="*/ 52 w 66"/>
                  <a:gd name="T71" fmla="*/ 8 h 29"/>
                  <a:gd name="T72" fmla="*/ 52 w 66"/>
                  <a:gd name="T73" fmla="*/ 8 h 29"/>
                  <a:gd name="T74" fmla="*/ 51 w 66"/>
                  <a:gd name="T75" fmla="*/ 8 h 29"/>
                  <a:gd name="T76" fmla="*/ 50 w 66"/>
                  <a:gd name="T77" fmla="*/ 7 h 29"/>
                  <a:gd name="T78" fmla="*/ 49 w 66"/>
                  <a:gd name="T79" fmla="*/ 7 h 29"/>
                  <a:gd name="T80" fmla="*/ 48 w 66"/>
                  <a:gd name="T81" fmla="*/ 8 h 29"/>
                  <a:gd name="T82" fmla="*/ 47 w 66"/>
                  <a:gd name="T83" fmla="*/ 7 h 29"/>
                  <a:gd name="T84" fmla="*/ 46 w 66"/>
                  <a:gd name="T85" fmla="*/ 6 h 29"/>
                  <a:gd name="T86" fmla="*/ 43 w 66"/>
                  <a:gd name="T87" fmla="*/ 4 h 29"/>
                  <a:gd name="T88" fmla="*/ 42 w 66"/>
                  <a:gd name="T89" fmla="*/ 3 h 29"/>
                  <a:gd name="T90" fmla="*/ 41 w 66"/>
                  <a:gd name="T91" fmla="*/ 3 h 29"/>
                  <a:gd name="T92" fmla="*/ 39 w 66"/>
                  <a:gd name="T93" fmla="*/ 2 h 29"/>
                  <a:gd name="T94" fmla="*/ 36 w 66"/>
                  <a:gd name="T95" fmla="*/ 1 h 29"/>
                  <a:gd name="T96" fmla="*/ 33 w 66"/>
                  <a:gd name="T97" fmla="*/ 1 h 29"/>
                  <a:gd name="T98" fmla="*/ 26 w 66"/>
                  <a:gd name="T99" fmla="*/ 0 h 29"/>
                  <a:gd name="T100" fmla="*/ 20 w 66"/>
                  <a:gd name="T101" fmla="*/ 0 h 29"/>
                  <a:gd name="T102" fmla="*/ 0 w 66"/>
                  <a:gd name="T103" fmla="*/ 3 h 29"/>
                  <a:gd name="T104" fmla="*/ 13 w 66"/>
                  <a:gd name="T105" fmla="*/ 6 h 29"/>
                  <a:gd name="T106" fmla="*/ 25 w 66"/>
                  <a:gd name="T107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6" h="29">
                    <a:moveTo>
                      <a:pt x="25" y="11"/>
                    </a:moveTo>
                    <a:cubicBezTo>
                      <a:pt x="25" y="11"/>
                      <a:pt x="25" y="12"/>
                      <a:pt x="26" y="12"/>
                    </a:cubicBezTo>
                    <a:cubicBezTo>
                      <a:pt x="26" y="12"/>
                      <a:pt x="26" y="12"/>
                      <a:pt x="27" y="12"/>
                    </a:cubicBezTo>
                    <a:cubicBezTo>
                      <a:pt x="28" y="13"/>
                      <a:pt x="28" y="13"/>
                      <a:pt x="30" y="13"/>
                    </a:cubicBezTo>
                    <a:cubicBezTo>
                      <a:pt x="32" y="14"/>
                      <a:pt x="34" y="15"/>
                      <a:pt x="36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9" y="15"/>
                      <a:pt x="39" y="15"/>
                      <a:pt x="40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6" y="25"/>
                      <a:pt x="38" y="28"/>
                      <a:pt x="47" y="29"/>
                    </a:cubicBezTo>
                    <a:cubicBezTo>
                      <a:pt x="47" y="29"/>
                      <a:pt x="48" y="29"/>
                      <a:pt x="49" y="29"/>
                    </a:cubicBezTo>
                    <a:cubicBezTo>
                      <a:pt x="50" y="29"/>
                      <a:pt x="51" y="29"/>
                      <a:pt x="51" y="29"/>
                    </a:cubicBezTo>
                    <a:cubicBezTo>
                      <a:pt x="59" y="28"/>
                      <a:pt x="61" y="25"/>
                      <a:pt x="61" y="25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53" y="16"/>
                      <a:pt x="53" y="15"/>
                      <a:pt x="54" y="15"/>
                    </a:cubicBezTo>
                    <a:cubicBezTo>
                      <a:pt x="55" y="15"/>
                      <a:pt x="56" y="15"/>
                      <a:pt x="56" y="15"/>
                    </a:cubicBezTo>
                    <a:cubicBezTo>
                      <a:pt x="57" y="15"/>
                      <a:pt x="57" y="15"/>
                      <a:pt x="58" y="15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1" y="16"/>
                      <a:pt x="61" y="16"/>
                      <a:pt x="62" y="16"/>
                    </a:cubicBezTo>
                    <a:cubicBezTo>
                      <a:pt x="65" y="16"/>
                      <a:pt x="65" y="17"/>
                      <a:pt x="65" y="17"/>
                    </a:cubicBezTo>
                    <a:cubicBezTo>
                      <a:pt x="66" y="16"/>
                      <a:pt x="66" y="15"/>
                      <a:pt x="66" y="15"/>
                    </a:cubicBezTo>
                    <a:cubicBezTo>
                      <a:pt x="65" y="15"/>
                      <a:pt x="65" y="14"/>
                      <a:pt x="65" y="14"/>
                    </a:cubicBezTo>
                    <a:cubicBezTo>
                      <a:pt x="65" y="14"/>
                      <a:pt x="65" y="14"/>
                      <a:pt x="64" y="14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64" y="12"/>
                      <a:pt x="60" y="11"/>
                      <a:pt x="58" y="11"/>
                    </a:cubicBezTo>
                    <a:cubicBezTo>
                      <a:pt x="57" y="11"/>
                      <a:pt x="55" y="9"/>
                      <a:pt x="53" y="9"/>
                    </a:cubicBezTo>
                    <a:cubicBezTo>
                      <a:pt x="53" y="8"/>
                      <a:pt x="52" y="8"/>
                      <a:pt x="52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7"/>
                      <a:pt x="50" y="7"/>
                      <a:pt x="50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6"/>
                      <a:pt x="46" y="6"/>
                      <a:pt x="46" y="6"/>
                    </a:cubicBezTo>
                    <a:cubicBezTo>
                      <a:pt x="46" y="5"/>
                      <a:pt x="44" y="5"/>
                      <a:pt x="43" y="4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0" y="3"/>
                      <a:pt x="40" y="2"/>
                      <a:pt x="39" y="2"/>
                    </a:cubicBezTo>
                    <a:cubicBezTo>
                      <a:pt x="38" y="2"/>
                      <a:pt x="37" y="2"/>
                      <a:pt x="36" y="1"/>
                    </a:cubicBezTo>
                    <a:cubicBezTo>
                      <a:pt x="35" y="1"/>
                      <a:pt x="34" y="1"/>
                      <a:pt x="33" y="1"/>
                    </a:cubicBezTo>
                    <a:cubicBezTo>
                      <a:pt x="31" y="1"/>
                      <a:pt x="29" y="0"/>
                      <a:pt x="26" y="0"/>
                    </a:cubicBezTo>
                    <a:cubicBezTo>
                      <a:pt x="24" y="0"/>
                      <a:pt x="22" y="0"/>
                      <a:pt x="20" y="0"/>
                    </a:cubicBezTo>
                    <a:cubicBezTo>
                      <a:pt x="6" y="0"/>
                      <a:pt x="0" y="3"/>
                      <a:pt x="0" y="3"/>
                    </a:cubicBezTo>
                    <a:cubicBezTo>
                      <a:pt x="0" y="3"/>
                      <a:pt x="6" y="4"/>
                      <a:pt x="13" y="6"/>
                    </a:cubicBezTo>
                    <a:cubicBezTo>
                      <a:pt x="19" y="7"/>
                      <a:pt x="22" y="9"/>
                      <a:pt x="25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78" name="Freeform 75">
                <a:extLst>
                  <a:ext uri="{FF2B5EF4-FFF2-40B4-BE49-F238E27FC236}">
                    <a16:creationId xmlns:a16="http://schemas.microsoft.com/office/drawing/2014/main" id="{826E2C2C-1FED-47DC-A1D5-9A147B2B999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79064" y="1425701"/>
                <a:ext cx="267773" cy="84367"/>
              </a:xfrm>
              <a:custGeom>
                <a:avLst/>
                <a:gdLst>
                  <a:gd name="T0" fmla="*/ 7 w 45"/>
                  <a:gd name="T1" fmla="*/ 10 h 14"/>
                  <a:gd name="T2" fmla="*/ 8 w 45"/>
                  <a:gd name="T3" fmla="*/ 11 h 14"/>
                  <a:gd name="T4" fmla="*/ 13 w 45"/>
                  <a:gd name="T5" fmla="*/ 13 h 14"/>
                  <a:gd name="T6" fmla="*/ 14 w 45"/>
                  <a:gd name="T7" fmla="*/ 14 h 14"/>
                  <a:gd name="T8" fmla="*/ 18 w 45"/>
                  <a:gd name="T9" fmla="*/ 13 h 14"/>
                  <a:gd name="T10" fmla="*/ 19 w 45"/>
                  <a:gd name="T11" fmla="*/ 12 h 14"/>
                  <a:gd name="T12" fmla="*/ 20 w 45"/>
                  <a:gd name="T13" fmla="*/ 12 h 14"/>
                  <a:gd name="T14" fmla="*/ 25 w 45"/>
                  <a:gd name="T15" fmla="*/ 8 h 14"/>
                  <a:gd name="T16" fmla="*/ 45 w 45"/>
                  <a:gd name="T17" fmla="*/ 3 h 14"/>
                  <a:gd name="T18" fmla="*/ 24 w 45"/>
                  <a:gd name="T19" fmla="*/ 0 h 14"/>
                  <a:gd name="T20" fmla="*/ 21 w 45"/>
                  <a:gd name="T21" fmla="*/ 0 h 14"/>
                  <a:gd name="T22" fmla="*/ 10 w 45"/>
                  <a:gd name="T23" fmla="*/ 3 h 14"/>
                  <a:gd name="T24" fmla="*/ 6 w 45"/>
                  <a:gd name="T25" fmla="*/ 4 h 14"/>
                  <a:gd name="T26" fmla="*/ 5 w 45"/>
                  <a:gd name="T27" fmla="*/ 5 h 14"/>
                  <a:gd name="T28" fmla="*/ 0 w 45"/>
                  <a:gd name="T29" fmla="*/ 8 h 14"/>
                  <a:gd name="T30" fmla="*/ 0 w 45"/>
                  <a:gd name="T31" fmla="*/ 9 h 14"/>
                  <a:gd name="T32" fmla="*/ 0 w 45"/>
                  <a:gd name="T33" fmla="*/ 9 h 14"/>
                  <a:gd name="T34" fmla="*/ 7 w 45"/>
                  <a:gd name="T35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14">
                    <a:moveTo>
                      <a:pt x="7" y="10"/>
                    </a:moveTo>
                    <a:cubicBezTo>
                      <a:pt x="7" y="11"/>
                      <a:pt x="7" y="11"/>
                      <a:pt x="8" y="11"/>
                    </a:cubicBezTo>
                    <a:cubicBezTo>
                      <a:pt x="10" y="11"/>
                      <a:pt x="12" y="12"/>
                      <a:pt x="13" y="13"/>
                    </a:cubicBezTo>
                    <a:cubicBezTo>
                      <a:pt x="13" y="14"/>
                      <a:pt x="14" y="14"/>
                      <a:pt x="14" y="14"/>
                    </a:cubicBezTo>
                    <a:cubicBezTo>
                      <a:pt x="16" y="14"/>
                      <a:pt x="17" y="13"/>
                      <a:pt x="18" y="13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20" y="12"/>
                    </a:cubicBezTo>
                    <a:cubicBezTo>
                      <a:pt x="21" y="10"/>
                      <a:pt x="22" y="9"/>
                      <a:pt x="25" y="8"/>
                    </a:cubicBezTo>
                    <a:cubicBezTo>
                      <a:pt x="32" y="5"/>
                      <a:pt x="45" y="3"/>
                      <a:pt x="45" y="3"/>
                    </a:cubicBezTo>
                    <a:cubicBezTo>
                      <a:pt x="45" y="3"/>
                      <a:pt x="34" y="0"/>
                      <a:pt x="24" y="0"/>
                    </a:cubicBezTo>
                    <a:cubicBezTo>
                      <a:pt x="23" y="0"/>
                      <a:pt x="22" y="0"/>
                      <a:pt x="21" y="0"/>
                    </a:cubicBezTo>
                    <a:cubicBezTo>
                      <a:pt x="17" y="1"/>
                      <a:pt x="14" y="2"/>
                      <a:pt x="10" y="3"/>
                    </a:cubicBezTo>
                    <a:cubicBezTo>
                      <a:pt x="9" y="3"/>
                      <a:pt x="8" y="4"/>
                      <a:pt x="6" y="4"/>
                    </a:cubicBezTo>
                    <a:cubicBezTo>
                      <a:pt x="6" y="5"/>
                      <a:pt x="6" y="5"/>
                      <a:pt x="5" y="5"/>
                    </a:cubicBezTo>
                    <a:cubicBezTo>
                      <a:pt x="2" y="7"/>
                      <a:pt x="1" y="8"/>
                      <a:pt x="0" y="8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5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79" name="Freeform 76">
                <a:extLst>
                  <a:ext uri="{FF2B5EF4-FFF2-40B4-BE49-F238E27FC236}">
                    <a16:creationId xmlns:a16="http://schemas.microsoft.com/office/drawing/2014/main" id="{DFB289A9-9AC6-4B96-903F-D570538444D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79064" y="14807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80" name="Freeform 77">
                <a:extLst>
                  <a:ext uri="{FF2B5EF4-FFF2-40B4-BE49-F238E27FC236}">
                    <a16:creationId xmlns:a16="http://schemas.microsoft.com/office/drawing/2014/main" id="{2719AE43-63AD-41FE-B81F-F84C3E6674E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71728" y="864479"/>
                <a:ext cx="18341" cy="29345"/>
              </a:xfrm>
              <a:custGeom>
                <a:avLst/>
                <a:gdLst>
                  <a:gd name="T0" fmla="*/ 1 w 3"/>
                  <a:gd name="T1" fmla="*/ 2 h 5"/>
                  <a:gd name="T2" fmla="*/ 0 w 3"/>
                  <a:gd name="T3" fmla="*/ 3 h 5"/>
                  <a:gd name="T4" fmla="*/ 3 w 3"/>
                  <a:gd name="T5" fmla="*/ 5 h 5"/>
                  <a:gd name="T6" fmla="*/ 3 w 3"/>
                  <a:gd name="T7" fmla="*/ 0 h 5"/>
                  <a:gd name="T8" fmla="*/ 0 w 3"/>
                  <a:gd name="T9" fmla="*/ 2 h 5"/>
                  <a:gd name="T10" fmla="*/ 1 w 3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2"/>
                    </a:moveTo>
                    <a:cubicBezTo>
                      <a:pt x="1" y="3"/>
                      <a:pt x="1" y="3"/>
                      <a:pt x="0" y="3"/>
                    </a:cubicBezTo>
                    <a:cubicBezTo>
                      <a:pt x="1" y="4"/>
                      <a:pt x="2" y="4"/>
                      <a:pt x="3" y="5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81" name="Freeform 78">
                <a:extLst>
                  <a:ext uri="{FF2B5EF4-FFF2-40B4-BE49-F238E27FC236}">
                    <a16:creationId xmlns:a16="http://schemas.microsoft.com/office/drawing/2014/main" id="{9C7C3F14-996D-4701-BEB3-F9C14A1C20C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42383" y="846138"/>
                <a:ext cx="36681" cy="18341"/>
              </a:xfrm>
              <a:custGeom>
                <a:avLst/>
                <a:gdLst>
                  <a:gd name="T0" fmla="*/ 2 w 6"/>
                  <a:gd name="T1" fmla="*/ 3 h 3"/>
                  <a:gd name="T2" fmla="*/ 3 w 6"/>
                  <a:gd name="T3" fmla="*/ 2 h 3"/>
                  <a:gd name="T4" fmla="*/ 5 w 6"/>
                  <a:gd name="T5" fmla="*/ 3 h 3"/>
                  <a:gd name="T6" fmla="*/ 6 w 6"/>
                  <a:gd name="T7" fmla="*/ 0 h 3"/>
                  <a:gd name="T8" fmla="*/ 0 w 6"/>
                  <a:gd name="T9" fmla="*/ 0 h 3"/>
                  <a:gd name="T10" fmla="*/ 2 w 6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3">
                    <a:moveTo>
                      <a:pt x="2" y="3"/>
                    </a:moveTo>
                    <a:cubicBezTo>
                      <a:pt x="2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2"/>
                      <a:pt x="6" y="1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82" name="Freeform 79">
                <a:extLst>
                  <a:ext uri="{FF2B5EF4-FFF2-40B4-BE49-F238E27FC236}">
                    <a16:creationId xmlns:a16="http://schemas.microsoft.com/office/drawing/2014/main" id="{0E4EDC6E-FF8B-43C5-97F9-509F3353F92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31378" y="864479"/>
                <a:ext cx="18341" cy="29345"/>
              </a:xfrm>
              <a:custGeom>
                <a:avLst/>
                <a:gdLst>
                  <a:gd name="T0" fmla="*/ 3 w 3"/>
                  <a:gd name="T1" fmla="*/ 2 h 5"/>
                  <a:gd name="T2" fmla="*/ 3 w 3"/>
                  <a:gd name="T3" fmla="*/ 2 h 5"/>
                  <a:gd name="T4" fmla="*/ 3 w 3"/>
                  <a:gd name="T5" fmla="*/ 2 h 5"/>
                  <a:gd name="T6" fmla="*/ 0 w 3"/>
                  <a:gd name="T7" fmla="*/ 0 h 5"/>
                  <a:gd name="T8" fmla="*/ 0 w 3"/>
                  <a:gd name="T9" fmla="*/ 5 h 5"/>
                  <a:gd name="T10" fmla="*/ 3 w 3"/>
                  <a:gd name="T11" fmla="*/ 3 h 5"/>
                  <a:gd name="T12" fmla="*/ 3 w 3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83" name="Freeform 80">
                <a:extLst>
                  <a:ext uri="{FF2B5EF4-FFF2-40B4-BE49-F238E27FC236}">
                    <a16:creationId xmlns:a16="http://schemas.microsoft.com/office/drawing/2014/main" id="{0E196053-FA8A-4C79-896E-72192761B12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42383" y="886487"/>
                <a:ext cx="36681" cy="18341"/>
              </a:xfrm>
              <a:custGeom>
                <a:avLst/>
                <a:gdLst>
                  <a:gd name="T0" fmla="*/ 3 w 6"/>
                  <a:gd name="T1" fmla="*/ 0 h 3"/>
                  <a:gd name="T2" fmla="*/ 2 w 6"/>
                  <a:gd name="T3" fmla="*/ 0 h 3"/>
                  <a:gd name="T4" fmla="*/ 2 w 6"/>
                  <a:gd name="T5" fmla="*/ 0 h 3"/>
                  <a:gd name="T6" fmla="*/ 0 w 6"/>
                  <a:gd name="T7" fmla="*/ 3 h 3"/>
                  <a:gd name="T8" fmla="*/ 3 w 6"/>
                  <a:gd name="T9" fmla="*/ 3 h 3"/>
                  <a:gd name="T10" fmla="*/ 6 w 6"/>
                  <a:gd name="T11" fmla="*/ 3 h 3"/>
                  <a:gd name="T12" fmla="*/ 5 w 6"/>
                  <a:gd name="T13" fmla="*/ 0 h 3"/>
                  <a:gd name="T14" fmla="*/ 4 w 6"/>
                  <a:gd name="T15" fmla="*/ 0 h 3"/>
                  <a:gd name="T16" fmla="*/ 3 w 6"/>
                  <a:gd name="T17" fmla="*/ 0 h 3"/>
                  <a:gd name="T18" fmla="*/ 3 w 6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3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5" y="1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84" name="Freeform 81">
                <a:extLst>
                  <a:ext uri="{FF2B5EF4-FFF2-40B4-BE49-F238E27FC236}">
                    <a16:creationId xmlns:a16="http://schemas.microsoft.com/office/drawing/2014/main" id="{48B2E3A9-55E2-48D5-A34C-2DF9728A72B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49719" y="864479"/>
                <a:ext cx="22009" cy="22009"/>
              </a:xfrm>
              <a:custGeom>
                <a:avLst/>
                <a:gdLst>
                  <a:gd name="T0" fmla="*/ 1 w 4"/>
                  <a:gd name="T1" fmla="*/ 3 h 4"/>
                  <a:gd name="T2" fmla="*/ 1 w 4"/>
                  <a:gd name="T3" fmla="*/ 4 h 4"/>
                  <a:gd name="T4" fmla="*/ 2 w 4"/>
                  <a:gd name="T5" fmla="*/ 4 h 4"/>
                  <a:gd name="T6" fmla="*/ 2 w 4"/>
                  <a:gd name="T7" fmla="*/ 4 h 4"/>
                  <a:gd name="T8" fmla="*/ 3 w 4"/>
                  <a:gd name="T9" fmla="*/ 4 h 4"/>
                  <a:gd name="T10" fmla="*/ 4 w 4"/>
                  <a:gd name="T11" fmla="*/ 3 h 4"/>
                  <a:gd name="T12" fmla="*/ 4 w 4"/>
                  <a:gd name="T13" fmla="*/ 2 h 4"/>
                  <a:gd name="T14" fmla="*/ 4 w 4"/>
                  <a:gd name="T15" fmla="*/ 2 h 4"/>
                  <a:gd name="T16" fmla="*/ 4 w 4"/>
                  <a:gd name="T17" fmla="*/ 1 h 4"/>
                  <a:gd name="T18" fmla="*/ 3 w 4"/>
                  <a:gd name="T19" fmla="*/ 0 h 4"/>
                  <a:gd name="T20" fmla="*/ 2 w 4"/>
                  <a:gd name="T21" fmla="*/ 0 h 4"/>
                  <a:gd name="T22" fmla="*/ 1 w 4"/>
                  <a:gd name="T23" fmla="*/ 0 h 4"/>
                  <a:gd name="T24" fmla="*/ 1 w 4"/>
                  <a:gd name="T25" fmla="*/ 1 h 4"/>
                  <a:gd name="T26" fmla="*/ 0 w 4"/>
                  <a:gd name="T27" fmla="*/ 2 h 4"/>
                  <a:gd name="T28" fmla="*/ 1 w 4"/>
                  <a:gd name="T2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4">
                    <a:moveTo>
                      <a:pt x="1" y="3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85" name="Freeform 82">
                <a:extLst>
                  <a:ext uri="{FF2B5EF4-FFF2-40B4-BE49-F238E27FC236}">
                    <a16:creationId xmlns:a16="http://schemas.microsoft.com/office/drawing/2014/main" id="{2F3C6FA5-7817-42D0-B0D7-7F981521B55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49719" y="952514"/>
                <a:ext cx="22009" cy="25677"/>
              </a:xfrm>
              <a:custGeom>
                <a:avLst/>
                <a:gdLst>
                  <a:gd name="T0" fmla="*/ 1 w 4"/>
                  <a:gd name="T1" fmla="*/ 1 h 4"/>
                  <a:gd name="T2" fmla="*/ 0 w 4"/>
                  <a:gd name="T3" fmla="*/ 2 h 4"/>
                  <a:gd name="T4" fmla="*/ 1 w 4"/>
                  <a:gd name="T5" fmla="*/ 3 h 4"/>
                  <a:gd name="T6" fmla="*/ 1 w 4"/>
                  <a:gd name="T7" fmla="*/ 4 h 4"/>
                  <a:gd name="T8" fmla="*/ 2 w 4"/>
                  <a:gd name="T9" fmla="*/ 4 h 4"/>
                  <a:gd name="T10" fmla="*/ 3 w 4"/>
                  <a:gd name="T11" fmla="*/ 4 h 4"/>
                  <a:gd name="T12" fmla="*/ 4 w 4"/>
                  <a:gd name="T13" fmla="*/ 3 h 4"/>
                  <a:gd name="T14" fmla="*/ 4 w 4"/>
                  <a:gd name="T15" fmla="*/ 2 h 4"/>
                  <a:gd name="T16" fmla="*/ 4 w 4"/>
                  <a:gd name="T17" fmla="*/ 1 h 4"/>
                  <a:gd name="T18" fmla="*/ 3 w 4"/>
                  <a:gd name="T19" fmla="*/ 0 h 4"/>
                  <a:gd name="T20" fmla="*/ 2 w 4"/>
                  <a:gd name="T21" fmla="*/ 0 h 4"/>
                  <a:gd name="T22" fmla="*/ 2 w 4"/>
                  <a:gd name="T23" fmla="*/ 0 h 4"/>
                  <a:gd name="T24" fmla="*/ 1 w 4"/>
                  <a:gd name="T25" fmla="*/ 0 h 4"/>
                  <a:gd name="T26" fmla="*/ 1 w 4"/>
                  <a:gd name="T2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86" name="Freeform 83">
                <a:extLst>
                  <a:ext uri="{FF2B5EF4-FFF2-40B4-BE49-F238E27FC236}">
                    <a16:creationId xmlns:a16="http://schemas.microsoft.com/office/drawing/2014/main" id="{B9619082-2F6D-47A0-AE3A-292F9AFBA0E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49719" y="978190"/>
                <a:ext cx="22009" cy="22009"/>
              </a:xfrm>
              <a:custGeom>
                <a:avLst/>
                <a:gdLst>
                  <a:gd name="T0" fmla="*/ 0 w 4"/>
                  <a:gd name="T1" fmla="*/ 2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4 h 4"/>
                  <a:gd name="T8" fmla="*/ 3 w 4"/>
                  <a:gd name="T9" fmla="*/ 4 h 4"/>
                  <a:gd name="T10" fmla="*/ 4 w 4"/>
                  <a:gd name="T11" fmla="*/ 3 h 4"/>
                  <a:gd name="T12" fmla="*/ 4 w 4"/>
                  <a:gd name="T13" fmla="*/ 2 h 4"/>
                  <a:gd name="T14" fmla="*/ 4 w 4"/>
                  <a:gd name="T15" fmla="*/ 1 h 4"/>
                  <a:gd name="T16" fmla="*/ 3 w 4"/>
                  <a:gd name="T17" fmla="*/ 1 h 4"/>
                  <a:gd name="T18" fmla="*/ 2 w 4"/>
                  <a:gd name="T19" fmla="*/ 0 h 4"/>
                  <a:gd name="T20" fmla="*/ 1 w 4"/>
                  <a:gd name="T21" fmla="*/ 1 h 4"/>
                  <a:gd name="T22" fmla="*/ 0 w 4"/>
                  <a:gd name="T2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87" name="Freeform 84">
                <a:extLst>
                  <a:ext uri="{FF2B5EF4-FFF2-40B4-BE49-F238E27FC236}">
                    <a16:creationId xmlns:a16="http://schemas.microsoft.com/office/drawing/2014/main" id="{03F81412-3C82-4425-920B-C179CB2A132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49719" y="1000199"/>
                <a:ext cx="22009" cy="25677"/>
              </a:xfrm>
              <a:custGeom>
                <a:avLst/>
                <a:gdLst>
                  <a:gd name="T0" fmla="*/ 1 w 4"/>
                  <a:gd name="T1" fmla="*/ 0 h 4"/>
                  <a:gd name="T2" fmla="*/ 1 w 4"/>
                  <a:gd name="T3" fmla="*/ 1 h 4"/>
                  <a:gd name="T4" fmla="*/ 0 w 4"/>
                  <a:gd name="T5" fmla="*/ 2 h 4"/>
                  <a:gd name="T6" fmla="*/ 1 w 4"/>
                  <a:gd name="T7" fmla="*/ 3 h 4"/>
                  <a:gd name="T8" fmla="*/ 1 w 4"/>
                  <a:gd name="T9" fmla="*/ 4 h 4"/>
                  <a:gd name="T10" fmla="*/ 2 w 4"/>
                  <a:gd name="T11" fmla="*/ 4 h 4"/>
                  <a:gd name="T12" fmla="*/ 3 w 4"/>
                  <a:gd name="T13" fmla="*/ 4 h 4"/>
                  <a:gd name="T14" fmla="*/ 4 w 4"/>
                  <a:gd name="T15" fmla="*/ 3 h 4"/>
                  <a:gd name="T16" fmla="*/ 4 w 4"/>
                  <a:gd name="T17" fmla="*/ 2 h 4"/>
                  <a:gd name="T18" fmla="*/ 4 w 4"/>
                  <a:gd name="T19" fmla="*/ 1 h 4"/>
                  <a:gd name="T20" fmla="*/ 3 w 4"/>
                  <a:gd name="T21" fmla="*/ 0 h 4"/>
                  <a:gd name="T22" fmla="*/ 2 w 4"/>
                  <a:gd name="T23" fmla="*/ 0 h 4"/>
                  <a:gd name="T24" fmla="*/ 1 w 4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88" name="Freeform 85">
                <a:extLst>
                  <a:ext uri="{FF2B5EF4-FFF2-40B4-BE49-F238E27FC236}">
                    <a16:creationId xmlns:a16="http://schemas.microsoft.com/office/drawing/2014/main" id="{55B69AA0-D25D-405A-82F5-E2E92A9247D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99326" y="1084566"/>
                <a:ext cx="11004" cy="18341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1 h 3"/>
                  <a:gd name="T6" fmla="*/ 2 w 2"/>
                  <a:gd name="T7" fmla="*/ 0 h 3"/>
                  <a:gd name="T8" fmla="*/ 2 w 2"/>
                  <a:gd name="T9" fmla="*/ 0 h 3"/>
                  <a:gd name="T10" fmla="*/ 0 w 2"/>
                  <a:gd name="T11" fmla="*/ 0 h 3"/>
                  <a:gd name="T12" fmla="*/ 0 w 2"/>
                  <a:gd name="T13" fmla="*/ 0 h 3"/>
                  <a:gd name="T14" fmla="*/ 0 w 2"/>
                  <a:gd name="T15" fmla="*/ 0 h 3"/>
                  <a:gd name="T16" fmla="*/ 0 w 2"/>
                  <a:gd name="T17" fmla="*/ 1 h 3"/>
                  <a:gd name="T18" fmla="*/ 0 w 2"/>
                  <a:gd name="T19" fmla="*/ 2 h 3"/>
                  <a:gd name="T20" fmla="*/ 0 w 2"/>
                  <a:gd name="T21" fmla="*/ 3 h 3"/>
                  <a:gd name="T22" fmla="*/ 0 w 2"/>
                  <a:gd name="T23" fmla="*/ 3 h 3"/>
                  <a:gd name="T24" fmla="*/ 2 w 2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89" name="Freeform 86">
                <a:extLst>
                  <a:ext uri="{FF2B5EF4-FFF2-40B4-BE49-F238E27FC236}">
                    <a16:creationId xmlns:a16="http://schemas.microsoft.com/office/drawing/2014/main" id="{E95B992F-14F0-431C-94EA-5A6D37DD853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49719" y="1047885"/>
                <a:ext cx="22009" cy="25677"/>
              </a:xfrm>
              <a:custGeom>
                <a:avLst/>
                <a:gdLst>
                  <a:gd name="T0" fmla="*/ 0 w 4"/>
                  <a:gd name="T1" fmla="*/ 2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4 h 4"/>
                  <a:gd name="T8" fmla="*/ 3 w 4"/>
                  <a:gd name="T9" fmla="*/ 4 h 4"/>
                  <a:gd name="T10" fmla="*/ 4 w 4"/>
                  <a:gd name="T11" fmla="*/ 3 h 4"/>
                  <a:gd name="T12" fmla="*/ 4 w 4"/>
                  <a:gd name="T13" fmla="*/ 2 h 4"/>
                  <a:gd name="T14" fmla="*/ 4 w 4"/>
                  <a:gd name="T15" fmla="*/ 1 h 4"/>
                  <a:gd name="T16" fmla="*/ 3 w 4"/>
                  <a:gd name="T17" fmla="*/ 1 h 4"/>
                  <a:gd name="T18" fmla="*/ 2 w 4"/>
                  <a:gd name="T19" fmla="*/ 0 h 4"/>
                  <a:gd name="T20" fmla="*/ 1 w 4"/>
                  <a:gd name="T21" fmla="*/ 1 h 4"/>
                  <a:gd name="T22" fmla="*/ 0 w 4"/>
                  <a:gd name="T2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90" name="Oval 87">
                <a:extLst>
                  <a:ext uri="{FF2B5EF4-FFF2-40B4-BE49-F238E27FC236}">
                    <a16:creationId xmlns:a16="http://schemas.microsoft.com/office/drawing/2014/main" id="{87602BB9-48A1-45BF-977D-0EE95B4732F0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335046" y="904828"/>
                <a:ext cx="51354" cy="4768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91" name="Freeform 88">
                <a:extLst>
                  <a:ext uri="{FF2B5EF4-FFF2-40B4-BE49-F238E27FC236}">
                    <a16:creationId xmlns:a16="http://schemas.microsoft.com/office/drawing/2014/main" id="{FE5C2A8D-AA12-4AFD-9905-362A62E3D24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73649" y="945177"/>
                <a:ext cx="168734" cy="102707"/>
              </a:xfrm>
              <a:custGeom>
                <a:avLst/>
                <a:gdLst>
                  <a:gd name="T0" fmla="*/ 12 w 28"/>
                  <a:gd name="T1" fmla="*/ 0 h 17"/>
                  <a:gd name="T2" fmla="*/ 5 w 28"/>
                  <a:gd name="T3" fmla="*/ 2 h 17"/>
                  <a:gd name="T4" fmla="*/ 5 w 28"/>
                  <a:gd name="T5" fmla="*/ 17 h 17"/>
                  <a:gd name="T6" fmla="*/ 6 w 28"/>
                  <a:gd name="T7" fmla="*/ 16 h 17"/>
                  <a:gd name="T8" fmla="*/ 6 w 28"/>
                  <a:gd name="T9" fmla="*/ 15 h 17"/>
                  <a:gd name="T10" fmla="*/ 7 w 28"/>
                  <a:gd name="T11" fmla="*/ 4 h 17"/>
                  <a:gd name="T12" fmla="*/ 12 w 28"/>
                  <a:gd name="T13" fmla="*/ 1 h 17"/>
                  <a:gd name="T14" fmla="*/ 17 w 28"/>
                  <a:gd name="T15" fmla="*/ 3 h 17"/>
                  <a:gd name="T16" fmla="*/ 28 w 28"/>
                  <a:gd name="T17" fmla="*/ 5 h 17"/>
                  <a:gd name="T18" fmla="*/ 28 w 28"/>
                  <a:gd name="T19" fmla="*/ 3 h 17"/>
                  <a:gd name="T20" fmla="*/ 18 w 28"/>
                  <a:gd name="T21" fmla="*/ 1 h 17"/>
                  <a:gd name="T22" fmla="*/ 12 w 28"/>
                  <a:gd name="T2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17">
                    <a:moveTo>
                      <a:pt x="12" y="0"/>
                    </a:moveTo>
                    <a:cubicBezTo>
                      <a:pt x="10" y="0"/>
                      <a:pt x="7" y="1"/>
                      <a:pt x="5" y="2"/>
                    </a:cubicBezTo>
                    <a:cubicBezTo>
                      <a:pt x="0" y="7"/>
                      <a:pt x="3" y="14"/>
                      <a:pt x="5" y="17"/>
                    </a:cubicBezTo>
                    <a:cubicBezTo>
                      <a:pt x="5" y="17"/>
                      <a:pt x="5" y="17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4" y="11"/>
                      <a:pt x="3" y="7"/>
                      <a:pt x="7" y="4"/>
                    </a:cubicBezTo>
                    <a:cubicBezTo>
                      <a:pt x="8" y="2"/>
                      <a:pt x="10" y="1"/>
                      <a:pt x="12" y="1"/>
                    </a:cubicBezTo>
                    <a:cubicBezTo>
                      <a:pt x="14" y="1"/>
                      <a:pt x="15" y="2"/>
                      <a:pt x="17" y="3"/>
                    </a:cubicBezTo>
                    <a:cubicBezTo>
                      <a:pt x="21" y="4"/>
                      <a:pt x="24" y="5"/>
                      <a:pt x="28" y="5"/>
                    </a:cubicBezTo>
                    <a:cubicBezTo>
                      <a:pt x="28" y="5"/>
                      <a:pt x="28" y="5"/>
                      <a:pt x="28" y="3"/>
                    </a:cubicBezTo>
                    <a:cubicBezTo>
                      <a:pt x="24" y="3"/>
                      <a:pt x="22" y="2"/>
                      <a:pt x="18" y="1"/>
                    </a:cubicBezTo>
                    <a:cubicBezTo>
                      <a:pt x="16" y="0"/>
                      <a:pt x="14" y="0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92" name="Freeform 89">
                <a:extLst>
                  <a:ext uri="{FF2B5EF4-FFF2-40B4-BE49-F238E27FC236}">
                    <a16:creationId xmlns:a16="http://schemas.microsoft.com/office/drawing/2014/main" id="{0A60A807-1F19-4066-8E89-B1C96B4B9E7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24042" y="1044217"/>
                <a:ext cx="25677" cy="40349"/>
              </a:xfrm>
              <a:custGeom>
                <a:avLst/>
                <a:gdLst>
                  <a:gd name="T0" fmla="*/ 0 w 4"/>
                  <a:gd name="T1" fmla="*/ 0 h 7"/>
                  <a:gd name="T2" fmla="*/ 0 w 4"/>
                  <a:gd name="T3" fmla="*/ 7 h 7"/>
                  <a:gd name="T4" fmla="*/ 4 w 4"/>
                  <a:gd name="T5" fmla="*/ 5 h 7"/>
                  <a:gd name="T6" fmla="*/ 4 w 4"/>
                  <a:gd name="T7" fmla="*/ 4 h 7"/>
                  <a:gd name="T8" fmla="*/ 4 w 4"/>
                  <a:gd name="T9" fmla="*/ 3 h 7"/>
                  <a:gd name="T10" fmla="*/ 4 w 4"/>
                  <a:gd name="T11" fmla="*/ 2 h 7"/>
                  <a:gd name="T12" fmla="*/ 0 w 4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1" y="6"/>
                      <a:pt x="3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3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93" name="Freeform 90">
                <a:extLst>
                  <a:ext uri="{FF2B5EF4-FFF2-40B4-BE49-F238E27FC236}">
                    <a16:creationId xmlns:a16="http://schemas.microsoft.com/office/drawing/2014/main" id="{D2532942-42B2-420C-80A2-E12428CBC54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71728" y="1044217"/>
                <a:ext cx="25677" cy="40349"/>
              </a:xfrm>
              <a:custGeom>
                <a:avLst/>
                <a:gdLst>
                  <a:gd name="T0" fmla="*/ 1 w 4"/>
                  <a:gd name="T1" fmla="*/ 3 h 7"/>
                  <a:gd name="T2" fmla="*/ 0 w 4"/>
                  <a:gd name="T3" fmla="*/ 5 h 7"/>
                  <a:gd name="T4" fmla="*/ 4 w 4"/>
                  <a:gd name="T5" fmla="*/ 7 h 7"/>
                  <a:gd name="T6" fmla="*/ 4 w 4"/>
                  <a:gd name="T7" fmla="*/ 0 h 7"/>
                  <a:gd name="T8" fmla="*/ 0 w 4"/>
                  <a:gd name="T9" fmla="*/ 2 h 7"/>
                  <a:gd name="T10" fmla="*/ 1 w 4"/>
                  <a:gd name="T1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1" y="3"/>
                    </a:moveTo>
                    <a:cubicBezTo>
                      <a:pt x="1" y="4"/>
                      <a:pt x="1" y="4"/>
                      <a:pt x="0" y="5"/>
                    </a:cubicBezTo>
                    <a:cubicBezTo>
                      <a:pt x="1" y="5"/>
                      <a:pt x="3" y="6"/>
                      <a:pt x="4" y="7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94" name="Freeform 91">
                <a:extLst>
                  <a:ext uri="{FF2B5EF4-FFF2-40B4-BE49-F238E27FC236}">
                    <a16:creationId xmlns:a16="http://schemas.microsoft.com/office/drawing/2014/main" id="{3B33DEE2-222D-407C-BDB9-08F228A0827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35046" y="1029544"/>
                <a:ext cx="51354" cy="18341"/>
              </a:xfrm>
              <a:custGeom>
                <a:avLst/>
                <a:gdLst>
                  <a:gd name="T0" fmla="*/ 3 w 8"/>
                  <a:gd name="T1" fmla="*/ 3 h 3"/>
                  <a:gd name="T2" fmla="*/ 4 w 8"/>
                  <a:gd name="T3" fmla="*/ 3 h 3"/>
                  <a:gd name="T4" fmla="*/ 4 w 8"/>
                  <a:gd name="T5" fmla="*/ 3 h 3"/>
                  <a:gd name="T6" fmla="*/ 5 w 8"/>
                  <a:gd name="T7" fmla="*/ 3 h 3"/>
                  <a:gd name="T8" fmla="*/ 8 w 8"/>
                  <a:gd name="T9" fmla="*/ 0 h 3"/>
                  <a:gd name="T10" fmla="*/ 0 w 8"/>
                  <a:gd name="T11" fmla="*/ 0 h 3"/>
                  <a:gd name="T12" fmla="*/ 3 w 8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">
                    <a:moveTo>
                      <a:pt x="3" y="3"/>
                    </a:moveTo>
                    <a:cubicBezTo>
                      <a:pt x="3" y="3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7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95" name="Freeform 92">
                <a:extLst>
                  <a:ext uri="{FF2B5EF4-FFF2-40B4-BE49-F238E27FC236}">
                    <a16:creationId xmlns:a16="http://schemas.microsoft.com/office/drawing/2014/main" id="{E48775AE-39FE-4A05-A3DC-F9DDFB8D70C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99326" y="1044217"/>
                <a:ext cx="29345" cy="40349"/>
              </a:xfrm>
              <a:custGeom>
                <a:avLst/>
                <a:gdLst>
                  <a:gd name="T0" fmla="*/ 0 w 5"/>
                  <a:gd name="T1" fmla="*/ 2 h 7"/>
                  <a:gd name="T2" fmla="*/ 1 w 5"/>
                  <a:gd name="T3" fmla="*/ 6 h 7"/>
                  <a:gd name="T4" fmla="*/ 2 w 5"/>
                  <a:gd name="T5" fmla="*/ 6 h 7"/>
                  <a:gd name="T6" fmla="*/ 3 w 5"/>
                  <a:gd name="T7" fmla="*/ 7 h 7"/>
                  <a:gd name="T8" fmla="*/ 3 w 5"/>
                  <a:gd name="T9" fmla="*/ 6 h 7"/>
                  <a:gd name="T10" fmla="*/ 2 w 5"/>
                  <a:gd name="T11" fmla="*/ 6 h 7"/>
                  <a:gd name="T12" fmla="*/ 3 w 5"/>
                  <a:gd name="T13" fmla="*/ 6 h 7"/>
                  <a:gd name="T14" fmla="*/ 5 w 5"/>
                  <a:gd name="T15" fmla="*/ 0 h 7"/>
                  <a:gd name="T16" fmla="*/ 0 w 5"/>
                  <a:gd name="T1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0" y="2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4"/>
                      <a:pt x="4" y="2"/>
                      <a:pt x="5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96" name="Freeform 93">
                <a:extLst>
                  <a:ext uri="{FF2B5EF4-FFF2-40B4-BE49-F238E27FC236}">
                    <a16:creationId xmlns:a16="http://schemas.microsoft.com/office/drawing/2014/main" id="{6CA52E85-F913-4C1C-8D96-F070B5561F8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17666" y="1058889"/>
                <a:ext cx="29345" cy="44017"/>
              </a:xfrm>
              <a:custGeom>
                <a:avLst/>
                <a:gdLst>
                  <a:gd name="T0" fmla="*/ 0 w 5"/>
                  <a:gd name="T1" fmla="*/ 4 h 7"/>
                  <a:gd name="T2" fmla="*/ 0 w 5"/>
                  <a:gd name="T3" fmla="*/ 6 h 7"/>
                  <a:gd name="T4" fmla="*/ 5 w 5"/>
                  <a:gd name="T5" fmla="*/ 7 h 7"/>
                  <a:gd name="T6" fmla="*/ 3 w 5"/>
                  <a:gd name="T7" fmla="*/ 0 h 7"/>
                  <a:gd name="T8" fmla="*/ 0 w 5"/>
                  <a:gd name="T9" fmla="*/ 3 h 7"/>
                  <a:gd name="T10" fmla="*/ 0 w 5"/>
                  <a:gd name="T11" fmla="*/ 3 h 7"/>
                  <a:gd name="T12" fmla="*/ 0 w 5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0" y="4"/>
                    </a:moveTo>
                    <a:cubicBezTo>
                      <a:pt x="0" y="5"/>
                      <a:pt x="0" y="5"/>
                      <a:pt x="0" y="6"/>
                    </a:cubicBezTo>
                    <a:cubicBezTo>
                      <a:pt x="2" y="6"/>
                      <a:pt x="4" y="7"/>
                      <a:pt x="5" y="7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97" name="Freeform 94">
                <a:extLst>
                  <a:ext uri="{FF2B5EF4-FFF2-40B4-BE49-F238E27FC236}">
                    <a16:creationId xmlns:a16="http://schemas.microsoft.com/office/drawing/2014/main" id="{7FD4C602-F4AD-4FD0-96E7-BD0140716A1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10330" y="1077230"/>
                <a:ext cx="7336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98" name="Freeform 95">
                <a:extLst>
                  <a:ext uri="{FF2B5EF4-FFF2-40B4-BE49-F238E27FC236}">
                    <a16:creationId xmlns:a16="http://schemas.microsoft.com/office/drawing/2014/main" id="{F2D5BA8F-F8E6-4AC9-B5CE-269C5F27CD7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13038" y="941509"/>
                <a:ext cx="22009" cy="18341"/>
              </a:xfrm>
              <a:custGeom>
                <a:avLst/>
                <a:gdLst>
                  <a:gd name="T0" fmla="*/ 2 w 4"/>
                  <a:gd name="T1" fmla="*/ 2 h 3"/>
                  <a:gd name="T2" fmla="*/ 3 w 4"/>
                  <a:gd name="T3" fmla="*/ 2 h 3"/>
                  <a:gd name="T4" fmla="*/ 4 w 4"/>
                  <a:gd name="T5" fmla="*/ 1 h 3"/>
                  <a:gd name="T6" fmla="*/ 4 w 4"/>
                  <a:gd name="T7" fmla="*/ 1 h 3"/>
                  <a:gd name="T8" fmla="*/ 3 w 4"/>
                  <a:gd name="T9" fmla="*/ 0 h 3"/>
                  <a:gd name="T10" fmla="*/ 1 w 4"/>
                  <a:gd name="T11" fmla="*/ 0 h 3"/>
                  <a:gd name="T12" fmla="*/ 0 w 4"/>
                  <a:gd name="T13" fmla="*/ 1 h 3"/>
                  <a:gd name="T14" fmla="*/ 0 w 4"/>
                  <a:gd name="T15" fmla="*/ 1 h 3"/>
                  <a:gd name="T16" fmla="*/ 0 w 4"/>
                  <a:gd name="T17" fmla="*/ 2 h 3"/>
                  <a:gd name="T18" fmla="*/ 1 w 4"/>
                  <a:gd name="T19" fmla="*/ 2 h 3"/>
                  <a:gd name="T20" fmla="*/ 2 w 4"/>
                  <a:gd name="T2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3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99" name="Freeform 96">
                <a:extLst>
                  <a:ext uri="{FF2B5EF4-FFF2-40B4-BE49-F238E27FC236}">
                    <a16:creationId xmlns:a16="http://schemas.microsoft.com/office/drawing/2014/main" id="{37B7D4B2-1028-43F3-BD69-D6921E0396E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87361" y="930505"/>
                <a:ext cx="18341" cy="22009"/>
              </a:xfrm>
              <a:custGeom>
                <a:avLst/>
                <a:gdLst>
                  <a:gd name="T0" fmla="*/ 0 w 3"/>
                  <a:gd name="T1" fmla="*/ 2 h 4"/>
                  <a:gd name="T2" fmla="*/ 0 w 3"/>
                  <a:gd name="T3" fmla="*/ 3 h 4"/>
                  <a:gd name="T4" fmla="*/ 1 w 3"/>
                  <a:gd name="T5" fmla="*/ 4 h 4"/>
                  <a:gd name="T6" fmla="*/ 2 w 3"/>
                  <a:gd name="T7" fmla="*/ 4 h 4"/>
                  <a:gd name="T8" fmla="*/ 3 w 3"/>
                  <a:gd name="T9" fmla="*/ 3 h 4"/>
                  <a:gd name="T10" fmla="*/ 3 w 3"/>
                  <a:gd name="T11" fmla="*/ 2 h 4"/>
                  <a:gd name="T12" fmla="*/ 3 w 3"/>
                  <a:gd name="T13" fmla="*/ 1 h 4"/>
                  <a:gd name="T14" fmla="*/ 3 w 3"/>
                  <a:gd name="T15" fmla="*/ 0 h 4"/>
                  <a:gd name="T16" fmla="*/ 2 w 3"/>
                  <a:gd name="T17" fmla="*/ 0 h 4"/>
                  <a:gd name="T18" fmla="*/ 1 w 3"/>
                  <a:gd name="T19" fmla="*/ 0 h 4"/>
                  <a:gd name="T20" fmla="*/ 0 w 3"/>
                  <a:gd name="T21" fmla="*/ 0 h 4"/>
                  <a:gd name="T22" fmla="*/ 0 w 3"/>
                  <a:gd name="T23" fmla="*/ 1 h 4"/>
                  <a:gd name="T24" fmla="*/ 0 w 3"/>
                  <a:gd name="T25" fmla="*/ 1 h 4"/>
                  <a:gd name="T26" fmla="*/ 0 w 3"/>
                  <a:gd name="T2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00" name="Freeform 97">
                <a:extLst>
                  <a:ext uri="{FF2B5EF4-FFF2-40B4-BE49-F238E27FC236}">
                    <a16:creationId xmlns:a16="http://schemas.microsoft.com/office/drawing/2014/main" id="{A6D34E3F-8191-494D-A8EF-2DF4FA43721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65352" y="923169"/>
                <a:ext cx="22009" cy="22009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3 h 4"/>
                  <a:gd name="T4" fmla="*/ 3 w 4"/>
                  <a:gd name="T5" fmla="*/ 3 h 4"/>
                  <a:gd name="T6" fmla="*/ 4 w 4"/>
                  <a:gd name="T7" fmla="*/ 2 h 4"/>
                  <a:gd name="T8" fmla="*/ 3 w 4"/>
                  <a:gd name="T9" fmla="*/ 1 h 4"/>
                  <a:gd name="T10" fmla="*/ 3 w 4"/>
                  <a:gd name="T11" fmla="*/ 0 h 4"/>
                  <a:gd name="T12" fmla="*/ 2 w 4"/>
                  <a:gd name="T13" fmla="*/ 0 h 4"/>
                  <a:gd name="T14" fmla="*/ 1 w 4"/>
                  <a:gd name="T15" fmla="*/ 0 h 4"/>
                  <a:gd name="T16" fmla="*/ 0 w 4"/>
                  <a:gd name="T17" fmla="*/ 1 h 4"/>
                  <a:gd name="T18" fmla="*/ 0 w 4"/>
                  <a:gd name="T19" fmla="*/ 2 h 4"/>
                  <a:gd name="T20" fmla="*/ 0 w 4"/>
                  <a:gd name="T21" fmla="*/ 3 h 4"/>
                  <a:gd name="T22" fmla="*/ 1 w 4"/>
                  <a:gd name="T23" fmla="*/ 3 h 4"/>
                  <a:gd name="T24" fmla="*/ 2 w 4"/>
                  <a:gd name="T2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01" name="Freeform 98">
                <a:extLst>
                  <a:ext uri="{FF2B5EF4-FFF2-40B4-BE49-F238E27FC236}">
                    <a16:creationId xmlns:a16="http://schemas.microsoft.com/office/drawing/2014/main" id="{7763864E-80AE-485C-9536-DA0E2AC1EA5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36007" y="912164"/>
                <a:ext cx="22009" cy="33013"/>
              </a:xfrm>
              <a:custGeom>
                <a:avLst/>
                <a:gdLst>
                  <a:gd name="T0" fmla="*/ 2 w 4"/>
                  <a:gd name="T1" fmla="*/ 4 h 6"/>
                  <a:gd name="T2" fmla="*/ 3 w 4"/>
                  <a:gd name="T3" fmla="*/ 4 h 6"/>
                  <a:gd name="T4" fmla="*/ 4 w 4"/>
                  <a:gd name="T5" fmla="*/ 3 h 6"/>
                  <a:gd name="T6" fmla="*/ 4 w 4"/>
                  <a:gd name="T7" fmla="*/ 2 h 6"/>
                  <a:gd name="T8" fmla="*/ 3 w 4"/>
                  <a:gd name="T9" fmla="*/ 1 h 6"/>
                  <a:gd name="T10" fmla="*/ 2 w 4"/>
                  <a:gd name="T11" fmla="*/ 1 h 6"/>
                  <a:gd name="T12" fmla="*/ 1 w 4"/>
                  <a:gd name="T13" fmla="*/ 1 h 6"/>
                  <a:gd name="T14" fmla="*/ 0 w 4"/>
                  <a:gd name="T15" fmla="*/ 2 h 6"/>
                  <a:gd name="T16" fmla="*/ 0 w 4"/>
                  <a:gd name="T17" fmla="*/ 3 h 6"/>
                  <a:gd name="T18" fmla="*/ 0 w 4"/>
                  <a:gd name="T19" fmla="*/ 4 h 6"/>
                  <a:gd name="T20" fmla="*/ 1 w 4"/>
                  <a:gd name="T21" fmla="*/ 4 h 6"/>
                  <a:gd name="T22" fmla="*/ 2 w 4"/>
                  <a:gd name="T2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6">
                    <a:moveTo>
                      <a:pt x="2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6"/>
                      <a:pt x="2" y="6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02" name="Freeform 99">
                <a:extLst>
                  <a:ext uri="{FF2B5EF4-FFF2-40B4-BE49-F238E27FC236}">
                    <a16:creationId xmlns:a16="http://schemas.microsoft.com/office/drawing/2014/main" id="{40682BEF-EE9A-429D-B1CA-EB70B4FB807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10330" y="923169"/>
                <a:ext cx="18341" cy="22009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3 w 3"/>
                  <a:gd name="T5" fmla="*/ 1 h 4"/>
                  <a:gd name="T6" fmla="*/ 3 w 3"/>
                  <a:gd name="T7" fmla="*/ 1 h 4"/>
                  <a:gd name="T8" fmla="*/ 2 w 3"/>
                  <a:gd name="T9" fmla="*/ 1 h 4"/>
                  <a:gd name="T10" fmla="*/ 1 w 3"/>
                  <a:gd name="T11" fmla="*/ 0 h 4"/>
                  <a:gd name="T12" fmla="*/ 0 w 3"/>
                  <a:gd name="T13" fmla="*/ 1 h 4"/>
                  <a:gd name="T14" fmla="*/ 0 w 3"/>
                  <a:gd name="T15" fmla="*/ 1 h 4"/>
                  <a:gd name="T16" fmla="*/ 0 w 3"/>
                  <a:gd name="T17" fmla="*/ 3 h 4"/>
                  <a:gd name="T18" fmla="*/ 1 w 3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2" y="3"/>
                      <a:pt x="3" y="3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03" name="Freeform 100">
                <a:extLst>
                  <a:ext uri="{FF2B5EF4-FFF2-40B4-BE49-F238E27FC236}">
                    <a16:creationId xmlns:a16="http://schemas.microsoft.com/office/drawing/2014/main" id="{1164F36C-2230-4671-9F4C-32C937BACD3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80985" y="941509"/>
                <a:ext cx="25677" cy="18341"/>
              </a:xfrm>
              <a:custGeom>
                <a:avLst/>
                <a:gdLst>
                  <a:gd name="T0" fmla="*/ 2 w 4"/>
                  <a:gd name="T1" fmla="*/ 3 h 3"/>
                  <a:gd name="T2" fmla="*/ 3 w 4"/>
                  <a:gd name="T3" fmla="*/ 3 h 3"/>
                  <a:gd name="T4" fmla="*/ 4 w 4"/>
                  <a:gd name="T5" fmla="*/ 2 h 3"/>
                  <a:gd name="T6" fmla="*/ 4 w 4"/>
                  <a:gd name="T7" fmla="*/ 1 h 3"/>
                  <a:gd name="T8" fmla="*/ 4 w 4"/>
                  <a:gd name="T9" fmla="*/ 1 h 3"/>
                  <a:gd name="T10" fmla="*/ 3 w 4"/>
                  <a:gd name="T11" fmla="*/ 0 h 3"/>
                  <a:gd name="T12" fmla="*/ 1 w 4"/>
                  <a:gd name="T13" fmla="*/ 0 h 3"/>
                  <a:gd name="T14" fmla="*/ 1 w 4"/>
                  <a:gd name="T15" fmla="*/ 1 h 3"/>
                  <a:gd name="T16" fmla="*/ 0 w 4"/>
                  <a:gd name="T17" fmla="*/ 1 h 3"/>
                  <a:gd name="T18" fmla="*/ 0 w 4"/>
                  <a:gd name="T19" fmla="*/ 2 h 3"/>
                  <a:gd name="T20" fmla="*/ 1 w 4"/>
                  <a:gd name="T21" fmla="*/ 3 h 3"/>
                  <a:gd name="T22" fmla="*/ 1 w 4"/>
                  <a:gd name="T23" fmla="*/ 3 h 3"/>
                  <a:gd name="T24" fmla="*/ 2 w 4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04" name="Freeform 101">
                <a:extLst>
                  <a:ext uri="{FF2B5EF4-FFF2-40B4-BE49-F238E27FC236}">
                    <a16:creationId xmlns:a16="http://schemas.microsoft.com/office/drawing/2014/main" id="{A2EC33E2-3721-4BCC-BC4C-F734E3E24FA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62644" y="959850"/>
                <a:ext cx="29345" cy="18341"/>
              </a:xfrm>
              <a:custGeom>
                <a:avLst/>
                <a:gdLst>
                  <a:gd name="T0" fmla="*/ 1 w 5"/>
                  <a:gd name="T1" fmla="*/ 2 h 3"/>
                  <a:gd name="T2" fmla="*/ 1 w 5"/>
                  <a:gd name="T3" fmla="*/ 3 h 3"/>
                  <a:gd name="T4" fmla="*/ 2 w 5"/>
                  <a:gd name="T5" fmla="*/ 3 h 3"/>
                  <a:gd name="T6" fmla="*/ 3 w 5"/>
                  <a:gd name="T7" fmla="*/ 3 h 3"/>
                  <a:gd name="T8" fmla="*/ 4 w 5"/>
                  <a:gd name="T9" fmla="*/ 3 h 3"/>
                  <a:gd name="T10" fmla="*/ 4 w 5"/>
                  <a:gd name="T11" fmla="*/ 2 h 3"/>
                  <a:gd name="T12" fmla="*/ 4 w 5"/>
                  <a:gd name="T13" fmla="*/ 1 h 3"/>
                  <a:gd name="T14" fmla="*/ 4 w 5"/>
                  <a:gd name="T15" fmla="*/ 0 h 3"/>
                  <a:gd name="T16" fmla="*/ 4 w 5"/>
                  <a:gd name="T17" fmla="*/ 0 h 3"/>
                  <a:gd name="T18" fmla="*/ 3 w 5"/>
                  <a:gd name="T19" fmla="*/ 0 h 3"/>
                  <a:gd name="T20" fmla="*/ 2 w 5"/>
                  <a:gd name="T21" fmla="*/ 0 h 3"/>
                  <a:gd name="T22" fmla="*/ 1 w 5"/>
                  <a:gd name="T23" fmla="*/ 0 h 3"/>
                  <a:gd name="T24" fmla="*/ 1 w 5"/>
                  <a:gd name="T25" fmla="*/ 1 h 3"/>
                  <a:gd name="T26" fmla="*/ 1 w 5"/>
                  <a:gd name="T2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05" name="Freeform 102">
                <a:extLst>
                  <a:ext uri="{FF2B5EF4-FFF2-40B4-BE49-F238E27FC236}">
                    <a16:creationId xmlns:a16="http://schemas.microsoft.com/office/drawing/2014/main" id="{D64F3AB7-3B34-40B7-B1EC-8F418791FED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58976" y="981859"/>
                <a:ext cx="22009" cy="25677"/>
              </a:xfrm>
              <a:custGeom>
                <a:avLst/>
                <a:gdLst>
                  <a:gd name="T0" fmla="*/ 1 w 4"/>
                  <a:gd name="T1" fmla="*/ 2 h 4"/>
                  <a:gd name="T2" fmla="*/ 1 w 4"/>
                  <a:gd name="T3" fmla="*/ 3 h 4"/>
                  <a:gd name="T4" fmla="*/ 2 w 4"/>
                  <a:gd name="T5" fmla="*/ 3 h 4"/>
                  <a:gd name="T6" fmla="*/ 3 w 4"/>
                  <a:gd name="T7" fmla="*/ 4 h 4"/>
                  <a:gd name="T8" fmla="*/ 3 w 4"/>
                  <a:gd name="T9" fmla="*/ 3 h 4"/>
                  <a:gd name="T10" fmla="*/ 4 w 4"/>
                  <a:gd name="T11" fmla="*/ 2 h 4"/>
                  <a:gd name="T12" fmla="*/ 4 w 4"/>
                  <a:gd name="T13" fmla="*/ 1 h 4"/>
                  <a:gd name="T14" fmla="*/ 3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1 w 4"/>
                  <a:gd name="T21" fmla="*/ 1 h 4"/>
                  <a:gd name="T22" fmla="*/ 1 w 4"/>
                  <a:gd name="T2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06" name="Freeform 103">
                <a:extLst>
                  <a:ext uri="{FF2B5EF4-FFF2-40B4-BE49-F238E27FC236}">
                    <a16:creationId xmlns:a16="http://schemas.microsoft.com/office/drawing/2014/main" id="{368E2F61-2BA9-45D1-992B-5989CC9B5E8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62644" y="1018540"/>
                <a:ext cx="25677" cy="11004"/>
              </a:xfrm>
              <a:custGeom>
                <a:avLst/>
                <a:gdLst>
                  <a:gd name="T0" fmla="*/ 2 w 4"/>
                  <a:gd name="T1" fmla="*/ 0 h 2"/>
                  <a:gd name="T2" fmla="*/ 1 w 4"/>
                  <a:gd name="T3" fmla="*/ 0 h 2"/>
                  <a:gd name="T4" fmla="*/ 0 w 4"/>
                  <a:gd name="T5" fmla="*/ 0 h 2"/>
                  <a:gd name="T6" fmla="*/ 0 w 4"/>
                  <a:gd name="T7" fmla="*/ 0 h 2"/>
                  <a:gd name="T8" fmla="*/ 0 w 4"/>
                  <a:gd name="T9" fmla="*/ 1 h 2"/>
                  <a:gd name="T10" fmla="*/ 1 w 4"/>
                  <a:gd name="T11" fmla="*/ 2 h 2"/>
                  <a:gd name="T12" fmla="*/ 2 w 4"/>
                  <a:gd name="T13" fmla="*/ 2 h 2"/>
                  <a:gd name="T14" fmla="*/ 3 w 4"/>
                  <a:gd name="T15" fmla="*/ 2 h 2"/>
                  <a:gd name="T16" fmla="*/ 4 w 4"/>
                  <a:gd name="T17" fmla="*/ 1 h 2"/>
                  <a:gd name="T18" fmla="*/ 4 w 4"/>
                  <a:gd name="T19" fmla="*/ 0 h 2"/>
                  <a:gd name="T20" fmla="*/ 3 w 4"/>
                  <a:gd name="T21" fmla="*/ 0 h 2"/>
                  <a:gd name="T22" fmla="*/ 2 w 4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07" name="Freeform 104">
                <a:extLst>
                  <a:ext uri="{FF2B5EF4-FFF2-40B4-BE49-F238E27FC236}">
                    <a16:creationId xmlns:a16="http://schemas.microsoft.com/office/drawing/2014/main" id="{E117B8FC-D8B5-4EB2-8F9F-32EA93EB70C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69981" y="1036880"/>
                <a:ext cx="22009" cy="18341"/>
              </a:xfrm>
              <a:custGeom>
                <a:avLst/>
                <a:gdLst>
                  <a:gd name="T0" fmla="*/ 1 w 4"/>
                  <a:gd name="T1" fmla="*/ 3 h 3"/>
                  <a:gd name="T2" fmla="*/ 2 w 4"/>
                  <a:gd name="T3" fmla="*/ 3 h 3"/>
                  <a:gd name="T4" fmla="*/ 3 w 4"/>
                  <a:gd name="T5" fmla="*/ 3 h 3"/>
                  <a:gd name="T6" fmla="*/ 4 w 4"/>
                  <a:gd name="T7" fmla="*/ 3 h 3"/>
                  <a:gd name="T8" fmla="*/ 4 w 4"/>
                  <a:gd name="T9" fmla="*/ 2 h 3"/>
                  <a:gd name="T10" fmla="*/ 4 w 4"/>
                  <a:gd name="T11" fmla="*/ 1 h 3"/>
                  <a:gd name="T12" fmla="*/ 3 w 4"/>
                  <a:gd name="T13" fmla="*/ 0 h 3"/>
                  <a:gd name="T14" fmla="*/ 2 w 4"/>
                  <a:gd name="T15" fmla="*/ 0 h 3"/>
                  <a:gd name="T16" fmla="*/ 1 w 4"/>
                  <a:gd name="T17" fmla="*/ 0 h 3"/>
                  <a:gd name="T18" fmla="*/ 1 w 4"/>
                  <a:gd name="T19" fmla="*/ 1 h 3"/>
                  <a:gd name="T20" fmla="*/ 0 w 4"/>
                  <a:gd name="T21" fmla="*/ 2 h 3"/>
                  <a:gd name="T22" fmla="*/ 1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1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08" name="Freeform 105">
                <a:extLst>
                  <a:ext uri="{FF2B5EF4-FFF2-40B4-BE49-F238E27FC236}">
                    <a16:creationId xmlns:a16="http://schemas.microsoft.com/office/drawing/2014/main" id="{17251CB7-8AD3-44C8-AAAA-30D75EED307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03780" y="1084566"/>
                <a:ext cx="25677" cy="18341"/>
              </a:xfrm>
              <a:custGeom>
                <a:avLst/>
                <a:gdLst>
                  <a:gd name="T0" fmla="*/ 2 w 4"/>
                  <a:gd name="T1" fmla="*/ 3 h 3"/>
                  <a:gd name="T2" fmla="*/ 3 w 4"/>
                  <a:gd name="T3" fmla="*/ 3 h 3"/>
                  <a:gd name="T4" fmla="*/ 4 w 4"/>
                  <a:gd name="T5" fmla="*/ 2 h 3"/>
                  <a:gd name="T6" fmla="*/ 4 w 4"/>
                  <a:gd name="T7" fmla="*/ 1 h 3"/>
                  <a:gd name="T8" fmla="*/ 4 w 4"/>
                  <a:gd name="T9" fmla="*/ 0 h 3"/>
                  <a:gd name="T10" fmla="*/ 3 w 4"/>
                  <a:gd name="T11" fmla="*/ 0 h 3"/>
                  <a:gd name="T12" fmla="*/ 2 w 4"/>
                  <a:gd name="T13" fmla="*/ 0 h 3"/>
                  <a:gd name="T14" fmla="*/ 1 w 4"/>
                  <a:gd name="T15" fmla="*/ 0 h 3"/>
                  <a:gd name="T16" fmla="*/ 0 w 4"/>
                  <a:gd name="T17" fmla="*/ 0 h 3"/>
                  <a:gd name="T18" fmla="*/ 0 w 4"/>
                  <a:gd name="T19" fmla="*/ 1 h 3"/>
                  <a:gd name="T20" fmla="*/ 0 w 4"/>
                  <a:gd name="T21" fmla="*/ 2 h 3"/>
                  <a:gd name="T22" fmla="*/ 1 w 4"/>
                  <a:gd name="T23" fmla="*/ 3 h 3"/>
                  <a:gd name="T24" fmla="*/ 2 w 4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09" name="Freeform 106">
                <a:extLst>
                  <a:ext uri="{FF2B5EF4-FFF2-40B4-BE49-F238E27FC236}">
                    <a16:creationId xmlns:a16="http://schemas.microsoft.com/office/drawing/2014/main" id="{9B47EF6A-2365-45A7-8353-A7E80C91100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79064" y="945177"/>
                <a:ext cx="168734" cy="102707"/>
              </a:xfrm>
              <a:custGeom>
                <a:avLst/>
                <a:gdLst>
                  <a:gd name="T0" fmla="*/ 16 w 28"/>
                  <a:gd name="T1" fmla="*/ 0 h 17"/>
                  <a:gd name="T2" fmla="*/ 10 w 28"/>
                  <a:gd name="T3" fmla="*/ 1 h 17"/>
                  <a:gd name="T4" fmla="*/ 0 w 28"/>
                  <a:gd name="T5" fmla="*/ 3 h 17"/>
                  <a:gd name="T6" fmla="*/ 0 w 28"/>
                  <a:gd name="T7" fmla="*/ 5 h 17"/>
                  <a:gd name="T8" fmla="*/ 11 w 28"/>
                  <a:gd name="T9" fmla="*/ 3 h 17"/>
                  <a:gd name="T10" fmla="*/ 16 w 28"/>
                  <a:gd name="T11" fmla="*/ 1 h 17"/>
                  <a:gd name="T12" fmla="*/ 22 w 28"/>
                  <a:gd name="T13" fmla="*/ 4 h 17"/>
                  <a:gd name="T14" fmla="*/ 22 w 28"/>
                  <a:gd name="T15" fmla="*/ 15 h 17"/>
                  <a:gd name="T16" fmla="*/ 22 w 28"/>
                  <a:gd name="T17" fmla="*/ 16 h 17"/>
                  <a:gd name="T18" fmla="*/ 23 w 28"/>
                  <a:gd name="T19" fmla="*/ 17 h 17"/>
                  <a:gd name="T20" fmla="*/ 23 w 28"/>
                  <a:gd name="T21" fmla="*/ 2 h 17"/>
                  <a:gd name="T22" fmla="*/ 16 w 28"/>
                  <a:gd name="T2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17">
                    <a:moveTo>
                      <a:pt x="16" y="0"/>
                    </a:moveTo>
                    <a:cubicBezTo>
                      <a:pt x="14" y="0"/>
                      <a:pt x="12" y="0"/>
                      <a:pt x="10" y="1"/>
                    </a:cubicBezTo>
                    <a:cubicBezTo>
                      <a:pt x="7" y="2"/>
                      <a:pt x="4" y="3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5" y="5"/>
                      <a:pt x="7" y="4"/>
                      <a:pt x="11" y="3"/>
                    </a:cubicBezTo>
                    <a:cubicBezTo>
                      <a:pt x="13" y="2"/>
                      <a:pt x="15" y="1"/>
                      <a:pt x="16" y="1"/>
                    </a:cubicBezTo>
                    <a:cubicBezTo>
                      <a:pt x="18" y="1"/>
                      <a:pt x="20" y="2"/>
                      <a:pt x="22" y="4"/>
                    </a:cubicBezTo>
                    <a:cubicBezTo>
                      <a:pt x="25" y="7"/>
                      <a:pt x="24" y="11"/>
                      <a:pt x="22" y="15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5" y="14"/>
                      <a:pt x="28" y="7"/>
                      <a:pt x="23" y="2"/>
                    </a:cubicBezTo>
                    <a:cubicBezTo>
                      <a:pt x="21" y="1"/>
                      <a:pt x="18" y="0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10" name="Freeform 107">
                <a:extLst>
                  <a:ext uri="{FF2B5EF4-FFF2-40B4-BE49-F238E27FC236}">
                    <a16:creationId xmlns:a16="http://schemas.microsoft.com/office/drawing/2014/main" id="{4AB35005-AF69-46DD-A2EF-CE15A2FE2DE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92776" y="1044217"/>
                <a:ext cx="36681" cy="40349"/>
              </a:xfrm>
              <a:custGeom>
                <a:avLst/>
                <a:gdLst>
                  <a:gd name="T0" fmla="*/ 4 w 6"/>
                  <a:gd name="T1" fmla="*/ 6 h 7"/>
                  <a:gd name="T2" fmla="*/ 6 w 6"/>
                  <a:gd name="T3" fmla="*/ 2 h 7"/>
                  <a:gd name="T4" fmla="*/ 0 w 6"/>
                  <a:gd name="T5" fmla="*/ 0 h 7"/>
                  <a:gd name="T6" fmla="*/ 3 w 6"/>
                  <a:gd name="T7" fmla="*/ 7 h 7"/>
                  <a:gd name="T8" fmla="*/ 4 w 6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4" y="6"/>
                    </a:moveTo>
                    <a:cubicBezTo>
                      <a:pt x="4" y="6"/>
                      <a:pt x="4" y="6"/>
                      <a:pt x="6" y="2"/>
                    </a:cubicBezTo>
                    <a:cubicBezTo>
                      <a:pt x="6" y="2"/>
                      <a:pt x="6" y="2"/>
                      <a:pt x="0" y="0"/>
                    </a:cubicBezTo>
                    <a:cubicBezTo>
                      <a:pt x="0" y="2"/>
                      <a:pt x="1" y="4"/>
                      <a:pt x="3" y="7"/>
                    </a:cubicBezTo>
                    <a:cubicBezTo>
                      <a:pt x="3" y="6"/>
                      <a:pt x="4" y="6"/>
                      <a:pt x="4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11" name="Freeform 108">
                <a:extLst>
                  <a:ext uri="{FF2B5EF4-FFF2-40B4-BE49-F238E27FC236}">
                    <a16:creationId xmlns:a16="http://schemas.microsoft.com/office/drawing/2014/main" id="{CD6B0444-757D-469C-8A17-2B5DB07D90E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81771" y="1058889"/>
                <a:ext cx="22009" cy="44017"/>
              </a:xfrm>
              <a:custGeom>
                <a:avLst/>
                <a:gdLst>
                  <a:gd name="T0" fmla="*/ 0 w 4"/>
                  <a:gd name="T1" fmla="*/ 7 h 7"/>
                  <a:gd name="T2" fmla="*/ 3 w 4"/>
                  <a:gd name="T3" fmla="*/ 6 h 7"/>
                  <a:gd name="T4" fmla="*/ 3 w 4"/>
                  <a:gd name="T5" fmla="*/ 4 h 7"/>
                  <a:gd name="T6" fmla="*/ 4 w 4"/>
                  <a:gd name="T7" fmla="*/ 3 h 7"/>
                  <a:gd name="T8" fmla="*/ 1 w 4"/>
                  <a:gd name="T9" fmla="*/ 0 h 7"/>
                  <a:gd name="T10" fmla="*/ 0 w 4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0" y="7"/>
                    </a:moveTo>
                    <a:cubicBezTo>
                      <a:pt x="0" y="7"/>
                      <a:pt x="2" y="6"/>
                      <a:pt x="3" y="6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12" name="Freeform 109">
                <a:extLst>
                  <a:ext uri="{FF2B5EF4-FFF2-40B4-BE49-F238E27FC236}">
                    <a16:creationId xmlns:a16="http://schemas.microsoft.com/office/drawing/2014/main" id="{C3F24644-44B2-4821-A995-CEADA1C750A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86400" y="941509"/>
                <a:ext cx="22009" cy="18341"/>
              </a:xfrm>
              <a:custGeom>
                <a:avLst/>
                <a:gdLst>
                  <a:gd name="T0" fmla="*/ 1 w 4"/>
                  <a:gd name="T1" fmla="*/ 1 h 3"/>
                  <a:gd name="T2" fmla="*/ 1 w 4"/>
                  <a:gd name="T3" fmla="*/ 2 h 3"/>
                  <a:gd name="T4" fmla="*/ 2 w 4"/>
                  <a:gd name="T5" fmla="*/ 2 h 3"/>
                  <a:gd name="T6" fmla="*/ 3 w 4"/>
                  <a:gd name="T7" fmla="*/ 2 h 3"/>
                  <a:gd name="T8" fmla="*/ 4 w 4"/>
                  <a:gd name="T9" fmla="*/ 2 h 3"/>
                  <a:gd name="T10" fmla="*/ 4 w 4"/>
                  <a:gd name="T11" fmla="*/ 1 h 3"/>
                  <a:gd name="T12" fmla="*/ 4 w 4"/>
                  <a:gd name="T13" fmla="*/ 1 h 3"/>
                  <a:gd name="T14" fmla="*/ 3 w 4"/>
                  <a:gd name="T15" fmla="*/ 0 h 3"/>
                  <a:gd name="T16" fmla="*/ 1 w 4"/>
                  <a:gd name="T17" fmla="*/ 0 h 3"/>
                  <a:gd name="T18" fmla="*/ 1 w 4"/>
                  <a:gd name="T19" fmla="*/ 1 h 3"/>
                  <a:gd name="T20" fmla="*/ 1 w 4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13" name="Freeform 110">
                <a:extLst>
                  <a:ext uri="{FF2B5EF4-FFF2-40B4-BE49-F238E27FC236}">
                    <a16:creationId xmlns:a16="http://schemas.microsoft.com/office/drawing/2014/main" id="{862E5492-01AD-4CE0-BAC2-D0866BB4086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15745" y="930505"/>
                <a:ext cx="18341" cy="22009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3 h 4"/>
                  <a:gd name="T4" fmla="*/ 3 w 3"/>
                  <a:gd name="T5" fmla="*/ 2 h 4"/>
                  <a:gd name="T6" fmla="*/ 3 w 3"/>
                  <a:gd name="T7" fmla="*/ 1 h 4"/>
                  <a:gd name="T8" fmla="*/ 3 w 3"/>
                  <a:gd name="T9" fmla="*/ 0 h 4"/>
                  <a:gd name="T10" fmla="*/ 2 w 3"/>
                  <a:gd name="T11" fmla="*/ 0 h 4"/>
                  <a:gd name="T12" fmla="*/ 1 w 3"/>
                  <a:gd name="T13" fmla="*/ 0 h 4"/>
                  <a:gd name="T14" fmla="*/ 0 w 3"/>
                  <a:gd name="T15" fmla="*/ 0 h 4"/>
                  <a:gd name="T16" fmla="*/ 0 w 3"/>
                  <a:gd name="T17" fmla="*/ 1 h 4"/>
                  <a:gd name="T18" fmla="*/ 0 w 3"/>
                  <a:gd name="T19" fmla="*/ 2 h 4"/>
                  <a:gd name="T20" fmla="*/ 0 w 3"/>
                  <a:gd name="T21" fmla="*/ 3 h 4"/>
                  <a:gd name="T22" fmla="*/ 1 w 3"/>
                  <a:gd name="T23" fmla="*/ 4 h 4"/>
                  <a:gd name="T24" fmla="*/ 2 w 3"/>
                  <a:gd name="T2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14" name="Freeform 111">
                <a:extLst>
                  <a:ext uri="{FF2B5EF4-FFF2-40B4-BE49-F238E27FC236}">
                    <a16:creationId xmlns:a16="http://schemas.microsoft.com/office/drawing/2014/main" id="{FA54E127-EDA3-4C1E-B0F5-8A4AF8BCA05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34086" y="923169"/>
                <a:ext cx="29345" cy="22009"/>
              </a:xfrm>
              <a:custGeom>
                <a:avLst/>
                <a:gdLst>
                  <a:gd name="T0" fmla="*/ 3 w 5"/>
                  <a:gd name="T1" fmla="*/ 4 h 4"/>
                  <a:gd name="T2" fmla="*/ 4 w 5"/>
                  <a:gd name="T3" fmla="*/ 3 h 4"/>
                  <a:gd name="T4" fmla="*/ 5 w 5"/>
                  <a:gd name="T5" fmla="*/ 3 h 4"/>
                  <a:gd name="T6" fmla="*/ 5 w 5"/>
                  <a:gd name="T7" fmla="*/ 2 h 4"/>
                  <a:gd name="T8" fmla="*/ 5 w 5"/>
                  <a:gd name="T9" fmla="*/ 1 h 4"/>
                  <a:gd name="T10" fmla="*/ 4 w 5"/>
                  <a:gd name="T11" fmla="*/ 0 h 4"/>
                  <a:gd name="T12" fmla="*/ 3 w 5"/>
                  <a:gd name="T13" fmla="*/ 0 h 4"/>
                  <a:gd name="T14" fmla="*/ 1 w 5"/>
                  <a:gd name="T15" fmla="*/ 0 h 4"/>
                  <a:gd name="T16" fmla="*/ 0 w 5"/>
                  <a:gd name="T17" fmla="*/ 1 h 4"/>
                  <a:gd name="T18" fmla="*/ 0 w 5"/>
                  <a:gd name="T19" fmla="*/ 2 h 4"/>
                  <a:gd name="T20" fmla="*/ 0 w 5"/>
                  <a:gd name="T21" fmla="*/ 3 h 4"/>
                  <a:gd name="T22" fmla="*/ 1 w 5"/>
                  <a:gd name="T23" fmla="*/ 3 h 4"/>
                  <a:gd name="T24" fmla="*/ 3 w 5"/>
                  <a:gd name="T2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15" name="Freeform 112">
                <a:extLst>
                  <a:ext uri="{FF2B5EF4-FFF2-40B4-BE49-F238E27FC236}">
                    <a16:creationId xmlns:a16="http://schemas.microsoft.com/office/drawing/2014/main" id="{C4C141D1-0DF5-4D2A-907A-7C12E0E2C68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63431" y="912164"/>
                <a:ext cx="22009" cy="33013"/>
              </a:xfrm>
              <a:custGeom>
                <a:avLst/>
                <a:gdLst>
                  <a:gd name="T0" fmla="*/ 1 w 4"/>
                  <a:gd name="T1" fmla="*/ 3 h 6"/>
                  <a:gd name="T2" fmla="*/ 1 w 4"/>
                  <a:gd name="T3" fmla="*/ 4 h 6"/>
                  <a:gd name="T4" fmla="*/ 2 w 4"/>
                  <a:gd name="T5" fmla="*/ 4 h 6"/>
                  <a:gd name="T6" fmla="*/ 3 w 4"/>
                  <a:gd name="T7" fmla="*/ 4 h 6"/>
                  <a:gd name="T8" fmla="*/ 4 w 4"/>
                  <a:gd name="T9" fmla="*/ 4 h 6"/>
                  <a:gd name="T10" fmla="*/ 4 w 4"/>
                  <a:gd name="T11" fmla="*/ 3 h 6"/>
                  <a:gd name="T12" fmla="*/ 4 w 4"/>
                  <a:gd name="T13" fmla="*/ 2 h 6"/>
                  <a:gd name="T14" fmla="*/ 4 w 4"/>
                  <a:gd name="T15" fmla="*/ 1 h 6"/>
                  <a:gd name="T16" fmla="*/ 3 w 4"/>
                  <a:gd name="T17" fmla="*/ 1 h 6"/>
                  <a:gd name="T18" fmla="*/ 2 w 4"/>
                  <a:gd name="T19" fmla="*/ 1 h 6"/>
                  <a:gd name="T20" fmla="*/ 1 w 4"/>
                  <a:gd name="T21" fmla="*/ 1 h 6"/>
                  <a:gd name="T22" fmla="*/ 1 w 4"/>
                  <a:gd name="T23" fmla="*/ 2 h 6"/>
                  <a:gd name="T24" fmla="*/ 1 w 4"/>
                  <a:gd name="T2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6"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3" y="6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16" name="Freeform 113">
                <a:extLst>
                  <a:ext uri="{FF2B5EF4-FFF2-40B4-BE49-F238E27FC236}">
                    <a16:creationId xmlns:a16="http://schemas.microsoft.com/office/drawing/2014/main" id="{73E78BBD-3323-471C-A327-D0971187B15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85439" y="923169"/>
                <a:ext cx="25677" cy="22009"/>
              </a:xfrm>
              <a:custGeom>
                <a:avLst/>
                <a:gdLst>
                  <a:gd name="T0" fmla="*/ 3 w 4"/>
                  <a:gd name="T1" fmla="*/ 4 h 4"/>
                  <a:gd name="T2" fmla="*/ 4 w 4"/>
                  <a:gd name="T3" fmla="*/ 3 h 4"/>
                  <a:gd name="T4" fmla="*/ 4 w 4"/>
                  <a:gd name="T5" fmla="*/ 1 h 4"/>
                  <a:gd name="T6" fmla="*/ 4 w 4"/>
                  <a:gd name="T7" fmla="*/ 1 h 4"/>
                  <a:gd name="T8" fmla="*/ 3 w 4"/>
                  <a:gd name="T9" fmla="*/ 0 h 4"/>
                  <a:gd name="T10" fmla="*/ 2 w 4"/>
                  <a:gd name="T11" fmla="*/ 1 h 4"/>
                  <a:gd name="T12" fmla="*/ 0 w 4"/>
                  <a:gd name="T13" fmla="*/ 1 h 4"/>
                  <a:gd name="T14" fmla="*/ 0 w 4"/>
                  <a:gd name="T15" fmla="*/ 1 h 4"/>
                  <a:gd name="T16" fmla="*/ 0 w 4"/>
                  <a:gd name="T17" fmla="*/ 3 h 4"/>
                  <a:gd name="T18" fmla="*/ 2 w 4"/>
                  <a:gd name="T19" fmla="*/ 3 h 4"/>
                  <a:gd name="T20" fmla="*/ 3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3" y="4"/>
                    </a:moveTo>
                    <a:cubicBezTo>
                      <a:pt x="3" y="4"/>
                      <a:pt x="3" y="3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17" name="Freeform 114">
                <a:extLst>
                  <a:ext uri="{FF2B5EF4-FFF2-40B4-BE49-F238E27FC236}">
                    <a16:creationId xmlns:a16="http://schemas.microsoft.com/office/drawing/2014/main" id="{5EEDFFCE-09D8-4B63-8266-BD456661C7C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11116" y="941509"/>
                <a:ext cx="29345" cy="18341"/>
              </a:xfrm>
              <a:custGeom>
                <a:avLst/>
                <a:gdLst>
                  <a:gd name="T0" fmla="*/ 1 w 5"/>
                  <a:gd name="T1" fmla="*/ 3 h 3"/>
                  <a:gd name="T2" fmla="*/ 2 w 5"/>
                  <a:gd name="T3" fmla="*/ 3 h 3"/>
                  <a:gd name="T4" fmla="*/ 3 w 5"/>
                  <a:gd name="T5" fmla="*/ 3 h 3"/>
                  <a:gd name="T6" fmla="*/ 4 w 5"/>
                  <a:gd name="T7" fmla="*/ 3 h 3"/>
                  <a:gd name="T8" fmla="*/ 5 w 5"/>
                  <a:gd name="T9" fmla="*/ 2 h 3"/>
                  <a:gd name="T10" fmla="*/ 5 w 5"/>
                  <a:gd name="T11" fmla="*/ 1 h 3"/>
                  <a:gd name="T12" fmla="*/ 4 w 5"/>
                  <a:gd name="T13" fmla="*/ 1 h 3"/>
                  <a:gd name="T14" fmla="*/ 2 w 5"/>
                  <a:gd name="T15" fmla="*/ 0 h 3"/>
                  <a:gd name="T16" fmla="*/ 1 w 5"/>
                  <a:gd name="T17" fmla="*/ 0 h 3"/>
                  <a:gd name="T18" fmla="*/ 0 w 5"/>
                  <a:gd name="T19" fmla="*/ 1 h 3"/>
                  <a:gd name="T20" fmla="*/ 0 w 5"/>
                  <a:gd name="T21" fmla="*/ 1 h 3"/>
                  <a:gd name="T22" fmla="*/ 0 w 5"/>
                  <a:gd name="T23" fmla="*/ 2 h 3"/>
                  <a:gd name="T24" fmla="*/ 1 w 5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3">
                    <a:moveTo>
                      <a:pt x="1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18" name="Freeform 115">
                <a:extLst>
                  <a:ext uri="{FF2B5EF4-FFF2-40B4-BE49-F238E27FC236}">
                    <a16:creationId xmlns:a16="http://schemas.microsoft.com/office/drawing/2014/main" id="{CD1D61D5-C2CB-4E9A-8C04-EB12ECD3AA1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29457" y="959850"/>
                <a:ext cx="29345" cy="18341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2 h 3"/>
                  <a:gd name="T4" fmla="*/ 0 w 5"/>
                  <a:gd name="T5" fmla="*/ 3 h 3"/>
                  <a:gd name="T6" fmla="*/ 1 w 5"/>
                  <a:gd name="T7" fmla="*/ 3 h 3"/>
                  <a:gd name="T8" fmla="*/ 2 w 5"/>
                  <a:gd name="T9" fmla="*/ 3 h 3"/>
                  <a:gd name="T10" fmla="*/ 3 w 5"/>
                  <a:gd name="T11" fmla="*/ 3 h 3"/>
                  <a:gd name="T12" fmla="*/ 3 w 5"/>
                  <a:gd name="T13" fmla="*/ 2 h 3"/>
                  <a:gd name="T14" fmla="*/ 3 w 5"/>
                  <a:gd name="T15" fmla="*/ 1 h 3"/>
                  <a:gd name="T16" fmla="*/ 3 w 5"/>
                  <a:gd name="T17" fmla="*/ 0 h 3"/>
                  <a:gd name="T18" fmla="*/ 2 w 5"/>
                  <a:gd name="T19" fmla="*/ 0 h 3"/>
                  <a:gd name="T20" fmla="*/ 1 w 5"/>
                  <a:gd name="T21" fmla="*/ 0 h 3"/>
                  <a:gd name="T22" fmla="*/ 1 w 5"/>
                  <a:gd name="T23" fmla="*/ 0 h 3"/>
                  <a:gd name="T24" fmla="*/ 0 w 5"/>
                  <a:gd name="T25" fmla="*/ 0 h 3"/>
                  <a:gd name="T26" fmla="*/ 0 w 5"/>
                  <a:gd name="T2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2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19" name="Freeform 116">
                <a:extLst>
                  <a:ext uri="{FF2B5EF4-FFF2-40B4-BE49-F238E27FC236}">
                    <a16:creationId xmlns:a16="http://schemas.microsoft.com/office/drawing/2014/main" id="{0813A2A6-18F6-4A2A-9688-503BE2CF203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40461" y="981859"/>
                <a:ext cx="18341" cy="25677"/>
              </a:xfrm>
              <a:custGeom>
                <a:avLst/>
                <a:gdLst>
                  <a:gd name="T0" fmla="*/ 1 w 3"/>
                  <a:gd name="T1" fmla="*/ 0 h 4"/>
                  <a:gd name="T2" fmla="*/ 0 w 3"/>
                  <a:gd name="T3" fmla="*/ 1 h 4"/>
                  <a:gd name="T4" fmla="*/ 0 w 3"/>
                  <a:gd name="T5" fmla="*/ 2 h 4"/>
                  <a:gd name="T6" fmla="*/ 1 w 3"/>
                  <a:gd name="T7" fmla="*/ 3 h 4"/>
                  <a:gd name="T8" fmla="*/ 2 w 3"/>
                  <a:gd name="T9" fmla="*/ 4 h 4"/>
                  <a:gd name="T10" fmla="*/ 3 w 3"/>
                  <a:gd name="T11" fmla="*/ 3 h 4"/>
                  <a:gd name="T12" fmla="*/ 3 w 3"/>
                  <a:gd name="T13" fmla="*/ 3 h 4"/>
                  <a:gd name="T14" fmla="*/ 3 w 3"/>
                  <a:gd name="T15" fmla="*/ 2 h 4"/>
                  <a:gd name="T16" fmla="*/ 3 w 3"/>
                  <a:gd name="T17" fmla="*/ 1 h 4"/>
                  <a:gd name="T18" fmla="*/ 3 w 3"/>
                  <a:gd name="T19" fmla="*/ 0 h 4"/>
                  <a:gd name="T20" fmla="*/ 2 w 3"/>
                  <a:gd name="T21" fmla="*/ 0 h 4"/>
                  <a:gd name="T22" fmla="*/ 1 w 3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20" name="Freeform 117">
                <a:extLst>
                  <a:ext uri="{FF2B5EF4-FFF2-40B4-BE49-F238E27FC236}">
                    <a16:creationId xmlns:a16="http://schemas.microsoft.com/office/drawing/2014/main" id="{8CFAC57C-2B26-4FC9-873A-6710AD8A8D9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40461" y="1018540"/>
                <a:ext cx="18341" cy="11004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0 h 2"/>
                  <a:gd name="T4" fmla="*/ 3 w 3"/>
                  <a:gd name="T5" fmla="*/ 0 h 2"/>
                  <a:gd name="T6" fmla="*/ 2 w 3"/>
                  <a:gd name="T7" fmla="*/ 0 h 2"/>
                  <a:gd name="T8" fmla="*/ 1 w 3"/>
                  <a:gd name="T9" fmla="*/ 0 h 2"/>
                  <a:gd name="T10" fmla="*/ 0 w 3"/>
                  <a:gd name="T11" fmla="*/ 0 h 2"/>
                  <a:gd name="T12" fmla="*/ 0 w 3"/>
                  <a:gd name="T13" fmla="*/ 1 h 2"/>
                  <a:gd name="T14" fmla="*/ 0 w 3"/>
                  <a:gd name="T15" fmla="*/ 2 h 2"/>
                  <a:gd name="T16" fmla="*/ 2 w 3"/>
                  <a:gd name="T17" fmla="*/ 2 h 2"/>
                  <a:gd name="T18" fmla="*/ 3 w 3"/>
                  <a:gd name="T1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21" name="Freeform 118">
                <a:extLst>
                  <a:ext uri="{FF2B5EF4-FFF2-40B4-BE49-F238E27FC236}">
                    <a16:creationId xmlns:a16="http://schemas.microsoft.com/office/drawing/2014/main" id="{284B1749-1455-4234-9978-DC1F2DA8FFA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29457" y="1036880"/>
                <a:ext cx="22009" cy="18341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0 w 4"/>
                  <a:gd name="T5" fmla="*/ 2 h 3"/>
                  <a:gd name="T6" fmla="*/ 0 w 4"/>
                  <a:gd name="T7" fmla="*/ 3 h 3"/>
                  <a:gd name="T8" fmla="*/ 1 w 4"/>
                  <a:gd name="T9" fmla="*/ 3 h 3"/>
                  <a:gd name="T10" fmla="*/ 2 w 4"/>
                  <a:gd name="T11" fmla="*/ 3 h 3"/>
                  <a:gd name="T12" fmla="*/ 3 w 4"/>
                  <a:gd name="T13" fmla="*/ 3 h 3"/>
                  <a:gd name="T14" fmla="*/ 4 w 4"/>
                  <a:gd name="T15" fmla="*/ 3 h 3"/>
                  <a:gd name="T16" fmla="*/ 4 w 4"/>
                  <a:gd name="T17" fmla="*/ 2 h 3"/>
                  <a:gd name="T18" fmla="*/ 4 w 4"/>
                  <a:gd name="T19" fmla="*/ 1 h 3"/>
                  <a:gd name="T20" fmla="*/ 3 w 4"/>
                  <a:gd name="T21" fmla="*/ 0 h 3"/>
                  <a:gd name="T22" fmla="*/ 2 w 4"/>
                  <a:gd name="T23" fmla="*/ 0 h 3"/>
                  <a:gd name="T24" fmla="*/ 1 w 4"/>
                  <a:gd name="T2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</p:grpSp>
      </p:grpSp>
      <p:sp>
        <p:nvSpPr>
          <p:cNvPr id="222" name="Rectangle 221">
            <a:extLst>
              <a:ext uri="{FF2B5EF4-FFF2-40B4-BE49-F238E27FC236}">
                <a16:creationId xmlns:a16="http://schemas.microsoft.com/office/drawing/2014/main" id="{740F971F-C506-4A14-9884-C233180FBF42}"/>
              </a:ext>
            </a:extLst>
          </p:cNvPr>
          <p:cNvSpPr/>
          <p:nvPr userDrawn="1"/>
        </p:nvSpPr>
        <p:spPr>
          <a:xfrm>
            <a:off x="3000" y="6215139"/>
            <a:ext cx="12186000" cy="144000"/>
          </a:xfrm>
          <a:prstGeom prst="rect">
            <a:avLst/>
          </a:prstGeom>
          <a:solidFill>
            <a:srgbClr val="2DD5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14769332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</p15:sldGuideLst>
    </p:ext>
  </p:extLs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98BAE149-3139-46ED-A337-F5F3E02284B2}"/>
              </a:ext>
            </a:extLst>
          </p:cNvPr>
          <p:cNvSpPr/>
          <p:nvPr userDrawn="1"/>
        </p:nvSpPr>
        <p:spPr>
          <a:xfrm>
            <a:off x="2864" y="0"/>
            <a:ext cx="12189135" cy="6233886"/>
          </a:xfrm>
          <a:prstGeom prst="rect">
            <a:avLst/>
          </a:prstGeom>
          <a:solidFill>
            <a:srgbClr val="FFFFFF">
              <a:alpha val="9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C1412074-8D8D-427C-AE1D-7069604B5FA0}"/>
              </a:ext>
            </a:extLst>
          </p:cNvPr>
          <p:cNvSpPr/>
          <p:nvPr userDrawn="1"/>
        </p:nvSpPr>
        <p:spPr>
          <a:xfrm rot="4627839">
            <a:off x="3154850" y="2499000"/>
            <a:ext cx="7017334" cy="6721509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rgbClr val="2DD573">
              <a:alpha val="9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98550AB2-DF50-45E5-A479-F9069963E41C}"/>
              </a:ext>
            </a:extLst>
          </p:cNvPr>
          <p:cNvSpPr/>
          <p:nvPr userDrawn="1"/>
        </p:nvSpPr>
        <p:spPr>
          <a:xfrm rot="4627839">
            <a:off x="-5308869" y="-3800742"/>
            <a:ext cx="13559074" cy="12987473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chemeClr val="bg2">
              <a:alpha val="3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F758486-3896-431C-BC57-C2D44E18C854}"/>
              </a:ext>
            </a:extLst>
          </p:cNvPr>
          <p:cNvGrpSpPr/>
          <p:nvPr userDrawn="1"/>
        </p:nvGrpSpPr>
        <p:grpSpPr>
          <a:xfrm>
            <a:off x="2433750" y="1808163"/>
            <a:ext cx="8918462" cy="9683037"/>
            <a:chOff x="-515073" y="2466975"/>
            <a:chExt cx="27159008" cy="29487334"/>
          </a:xfrm>
        </p:grpSpPr>
        <p:sp>
          <p:nvSpPr>
            <p:cNvPr id="11" name="Freeform 5">
              <a:extLst>
                <a:ext uri="{FF2B5EF4-FFF2-40B4-BE49-F238E27FC236}">
                  <a16:creationId xmlns:a16="http://schemas.microsoft.com/office/drawing/2014/main" id="{BAFEA914-86AE-48DE-AF01-8A8699186A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23711" y="7742596"/>
              <a:ext cx="24220224" cy="24211713"/>
            </a:xfrm>
            <a:custGeom>
              <a:avLst/>
              <a:gdLst>
                <a:gd name="T0" fmla="*/ 2672 w 2740"/>
                <a:gd name="T1" fmla="*/ 0 h 2739"/>
                <a:gd name="T2" fmla="*/ 1779 w 2740"/>
                <a:gd name="T3" fmla="*/ 0 h 2739"/>
                <a:gd name="T4" fmla="*/ 1731 w 2740"/>
                <a:gd name="T5" fmla="*/ 19 h 2739"/>
                <a:gd name="T6" fmla="*/ 0 w 2740"/>
                <a:gd name="T7" fmla="*/ 1750 h 2739"/>
                <a:gd name="T8" fmla="*/ 990 w 2740"/>
                <a:gd name="T9" fmla="*/ 2739 h 2739"/>
                <a:gd name="T10" fmla="*/ 1563 w 2740"/>
                <a:gd name="T11" fmla="*/ 2164 h 2739"/>
                <a:gd name="T12" fmla="*/ 1565 w 2740"/>
                <a:gd name="T13" fmla="*/ 2166 h 2739"/>
                <a:gd name="T14" fmla="*/ 2720 w 2740"/>
                <a:gd name="T15" fmla="*/ 1008 h 2739"/>
                <a:gd name="T16" fmla="*/ 2740 w 2740"/>
                <a:gd name="T17" fmla="*/ 960 h 2739"/>
                <a:gd name="T18" fmla="*/ 2740 w 2740"/>
                <a:gd name="T19" fmla="*/ 68 h 2739"/>
                <a:gd name="T20" fmla="*/ 2672 w 2740"/>
                <a:gd name="T21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0" h="2739">
                  <a:moveTo>
                    <a:pt x="2672" y="0"/>
                  </a:moveTo>
                  <a:cubicBezTo>
                    <a:pt x="1779" y="0"/>
                    <a:pt x="1779" y="0"/>
                    <a:pt x="1779" y="0"/>
                  </a:cubicBezTo>
                  <a:cubicBezTo>
                    <a:pt x="1761" y="0"/>
                    <a:pt x="1744" y="7"/>
                    <a:pt x="1731" y="19"/>
                  </a:cubicBezTo>
                  <a:cubicBezTo>
                    <a:pt x="0" y="1750"/>
                    <a:pt x="0" y="1750"/>
                    <a:pt x="0" y="1750"/>
                  </a:cubicBezTo>
                  <a:cubicBezTo>
                    <a:pt x="990" y="2739"/>
                    <a:pt x="990" y="2739"/>
                    <a:pt x="990" y="2739"/>
                  </a:cubicBezTo>
                  <a:cubicBezTo>
                    <a:pt x="1563" y="2164"/>
                    <a:pt x="1563" y="2164"/>
                    <a:pt x="1563" y="2164"/>
                  </a:cubicBezTo>
                  <a:cubicBezTo>
                    <a:pt x="1565" y="2166"/>
                    <a:pt x="1565" y="2166"/>
                    <a:pt x="1565" y="2166"/>
                  </a:cubicBezTo>
                  <a:cubicBezTo>
                    <a:pt x="2720" y="1008"/>
                    <a:pt x="2720" y="1008"/>
                    <a:pt x="2720" y="1008"/>
                  </a:cubicBezTo>
                  <a:cubicBezTo>
                    <a:pt x="2733" y="995"/>
                    <a:pt x="2740" y="978"/>
                    <a:pt x="2740" y="960"/>
                  </a:cubicBezTo>
                  <a:cubicBezTo>
                    <a:pt x="2740" y="68"/>
                    <a:pt x="2740" y="68"/>
                    <a:pt x="2740" y="68"/>
                  </a:cubicBezTo>
                  <a:cubicBezTo>
                    <a:pt x="2740" y="30"/>
                    <a:pt x="2710" y="0"/>
                    <a:pt x="2672" y="0"/>
                  </a:cubicBezTo>
                </a:path>
              </a:pathLst>
            </a:custGeom>
            <a:solidFill>
              <a:schemeClr val="bg1">
                <a:alpha val="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" name="Freeform 5">
              <a:extLst>
                <a:ext uri="{FF2B5EF4-FFF2-40B4-BE49-F238E27FC236}">
                  <a16:creationId xmlns:a16="http://schemas.microsoft.com/office/drawing/2014/main" id="{11FB0001-141B-4177-9CA8-1C761D7325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15073" y="2466975"/>
              <a:ext cx="24220224" cy="24211713"/>
            </a:xfrm>
            <a:custGeom>
              <a:avLst/>
              <a:gdLst>
                <a:gd name="T0" fmla="*/ 2672 w 2740"/>
                <a:gd name="T1" fmla="*/ 0 h 2739"/>
                <a:gd name="T2" fmla="*/ 1779 w 2740"/>
                <a:gd name="T3" fmla="*/ 0 h 2739"/>
                <a:gd name="T4" fmla="*/ 1731 w 2740"/>
                <a:gd name="T5" fmla="*/ 19 h 2739"/>
                <a:gd name="T6" fmla="*/ 0 w 2740"/>
                <a:gd name="T7" fmla="*/ 1750 h 2739"/>
                <a:gd name="T8" fmla="*/ 990 w 2740"/>
                <a:gd name="T9" fmla="*/ 2739 h 2739"/>
                <a:gd name="T10" fmla="*/ 1563 w 2740"/>
                <a:gd name="T11" fmla="*/ 2164 h 2739"/>
                <a:gd name="T12" fmla="*/ 1565 w 2740"/>
                <a:gd name="T13" fmla="*/ 2166 h 2739"/>
                <a:gd name="T14" fmla="*/ 2720 w 2740"/>
                <a:gd name="T15" fmla="*/ 1008 h 2739"/>
                <a:gd name="T16" fmla="*/ 2740 w 2740"/>
                <a:gd name="T17" fmla="*/ 960 h 2739"/>
                <a:gd name="T18" fmla="*/ 2740 w 2740"/>
                <a:gd name="T19" fmla="*/ 68 h 2739"/>
                <a:gd name="T20" fmla="*/ 2672 w 2740"/>
                <a:gd name="T21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0" h="2739">
                  <a:moveTo>
                    <a:pt x="2672" y="0"/>
                  </a:moveTo>
                  <a:cubicBezTo>
                    <a:pt x="1779" y="0"/>
                    <a:pt x="1779" y="0"/>
                    <a:pt x="1779" y="0"/>
                  </a:cubicBezTo>
                  <a:cubicBezTo>
                    <a:pt x="1761" y="0"/>
                    <a:pt x="1744" y="7"/>
                    <a:pt x="1731" y="19"/>
                  </a:cubicBezTo>
                  <a:cubicBezTo>
                    <a:pt x="0" y="1750"/>
                    <a:pt x="0" y="1750"/>
                    <a:pt x="0" y="1750"/>
                  </a:cubicBezTo>
                  <a:cubicBezTo>
                    <a:pt x="990" y="2739"/>
                    <a:pt x="990" y="2739"/>
                    <a:pt x="990" y="2739"/>
                  </a:cubicBezTo>
                  <a:cubicBezTo>
                    <a:pt x="1563" y="2164"/>
                    <a:pt x="1563" y="2164"/>
                    <a:pt x="1563" y="2164"/>
                  </a:cubicBezTo>
                  <a:cubicBezTo>
                    <a:pt x="1565" y="2166"/>
                    <a:pt x="1565" y="2166"/>
                    <a:pt x="1565" y="2166"/>
                  </a:cubicBezTo>
                  <a:cubicBezTo>
                    <a:pt x="2720" y="1008"/>
                    <a:pt x="2720" y="1008"/>
                    <a:pt x="2720" y="1008"/>
                  </a:cubicBezTo>
                  <a:cubicBezTo>
                    <a:pt x="2733" y="995"/>
                    <a:pt x="2740" y="978"/>
                    <a:pt x="2740" y="960"/>
                  </a:cubicBezTo>
                  <a:cubicBezTo>
                    <a:pt x="2740" y="68"/>
                    <a:pt x="2740" y="68"/>
                    <a:pt x="2740" y="68"/>
                  </a:cubicBezTo>
                  <a:cubicBezTo>
                    <a:pt x="2740" y="30"/>
                    <a:pt x="2710" y="0"/>
                    <a:pt x="2672" y="0"/>
                  </a:cubicBezTo>
                </a:path>
              </a:pathLst>
            </a:custGeom>
            <a:solidFill>
              <a:srgbClr val="2DD573">
                <a:alpha val="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3" name="Rectangle 12">
            <a:extLst>
              <a:ext uri="{FF2B5EF4-FFF2-40B4-BE49-F238E27FC236}">
                <a16:creationId xmlns:a16="http://schemas.microsoft.com/office/drawing/2014/main" id="{CDFBB33E-6289-45C8-8519-AD7D7DD264ED}"/>
              </a:ext>
            </a:extLst>
          </p:cNvPr>
          <p:cNvSpPr/>
          <p:nvPr userDrawn="1"/>
        </p:nvSpPr>
        <p:spPr>
          <a:xfrm>
            <a:off x="0" y="6348951"/>
            <a:ext cx="12192000" cy="514350"/>
          </a:xfrm>
          <a:prstGeom prst="rect">
            <a:avLst/>
          </a:prstGeom>
          <a:gradFill>
            <a:gsLst>
              <a:gs pos="0">
                <a:srgbClr val="124042">
                  <a:alpha val="0"/>
                </a:srgbClr>
              </a:gs>
              <a:gs pos="100000">
                <a:srgbClr val="12404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610" tIns="54610" rIns="54610" bIns="54610" rtlCol="0" anchor="ctr"/>
          <a:lstStyle/>
          <a:p>
            <a:pPr algn="ctr"/>
            <a:endParaRPr lang="en-GB" sz="900">
              <a:solidFill>
                <a:schemeClr val="bg1"/>
              </a:solidFill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4263C6B4-50C5-4D9B-BB73-58F9E680457B}"/>
              </a:ext>
            </a:extLst>
          </p:cNvPr>
          <p:cNvSpPr/>
          <p:nvPr userDrawn="1"/>
        </p:nvSpPr>
        <p:spPr>
          <a:xfrm>
            <a:off x="-2" y="6321373"/>
            <a:ext cx="12189135" cy="543600"/>
          </a:xfrm>
          <a:prstGeom prst="rect">
            <a:avLst/>
          </a:prstGeom>
          <a:solidFill>
            <a:srgbClr val="FFFFFF">
              <a:alpha val="9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" name="object 20">
            <a:extLst>
              <a:ext uri="{FF2B5EF4-FFF2-40B4-BE49-F238E27FC236}">
                <a16:creationId xmlns:a16="http://schemas.microsoft.com/office/drawing/2014/main" id="{E9F7BC6B-8338-4B4A-AAEE-26EA54993A6C}"/>
              </a:ext>
            </a:extLst>
          </p:cNvPr>
          <p:cNvSpPr/>
          <p:nvPr userDrawn="1"/>
        </p:nvSpPr>
        <p:spPr>
          <a:xfrm>
            <a:off x="-2397871" y="6040438"/>
            <a:ext cx="682459" cy="356984"/>
          </a:xfrm>
          <a:prstGeom prst="rect">
            <a:avLst/>
          </a:pr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1">
            <a:extLst>
              <a:ext uri="{FF2B5EF4-FFF2-40B4-BE49-F238E27FC236}">
                <a16:creationId xmlns:a16="http://schemas.microsoft.com/office/drawing/2014/main" id="{14606144-1284-4EC0-A847-7664763E2EE3}"/>
              </a:ext>
            </a:extLst>
          </p:cNvPr>
          <p:cNvSpPr/>
          <p:nvPr userDrawn="1"/>
        </p:nvSpPr>
        <p:spPr>
          <a:xfrm>
            <a:off x="-1669145" y="6040438"/>
            <a:ext cx="682459" cy="356984"/>
          </a:xfrm>
          <a:prstGeom prst="rect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2">
            <a:extLst>
              <a:ext uri="{FF2B5EF4-FFF2-40B4-BE49-F238E27FC236}">
                <a16:creationId xmlns:a16="http://schemas.microsoft.com/office/drawing/2014/main" id="{15AF5EE1-F241-4B6E-A4E5-76CB1D0BDE57}"/>
              </a:ext>
            </a:extLst>
          </p:cNvPr>
          <p:cNvSpPr/>
          <p:nvPr userDrawn="1"/>
        </p:nvSpPr>
        <p:spPr>
          <a:xfrm>
            <a:off x="-940406" y="6040438"/>
            <a:ext cx="682459" cy="356984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3">
            <a:extLst>
              <a:ext uri="{FF2B5EF4-FFF2-40B4-BE49-F238E27FC236}">
                <a16:creationId xmlns:a16="http://schemas.microsoft.com/office/drawing/2014/main" id="{692E4121-4151-47DE-BA1B-60C069E092FF}"/>
              </a:ext>
            </a:extLst>
          </p:cNvPr>
          <p:cNvSpPr/>
          <p:nvPr userDrawn="1"/>
        </p:nvSpPr>
        <p:spPr>
          <a:xfrm>
            <a:off x="-2397871" y="6468504"/>
            <a:ext cx="682459" cy="356984"/>
          </a:xfrm>
          <a:prstGeom prst="rect">
            <a:avLst/>
          </a:pr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24">
            <a:extLst>
              <a:ext uri="{FF2B5EF4-FFF2-40B4-BE49-F238E27FC236}">
                <a16:creationId xmlns:a16="http://schemas.microsoft.com/office/drawing/2014/main" id="{3533DA4C-9666-4F1D-9987-BA147CD79F45}"/>
              </a:ext>
            </a:extLst>
          </p:cNvPr>
          <p:cNvSpPr/>
          <p:nvPr userDrawn="1"/>
        </p:nvSpPr>
        <p:spPr>
          <a:xfrm>
            <a:off x="-1669145" y="6468504"/>
            <a:ext cx="682459" cy="356984"/>
          </a:xfrm>
          <a:prstGeom prst="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25">
            <a:extLst>
              <a:ext uri="{FF2B5EF4-FFF2-40B4-BE49-F238E27FC236}">
                <a16:creationId xmlns:a16="http://schemas.microsoft.com/office/drawing/2014/main" id="{A1E62F65-A7D9-4032-B429-6E8A14F82C9A}"/>
              </a:ext>
            </a:extLst>
          </p:cNvPr>
          <p:cNvSpPr/>
          <p:nvPr userDrawn="1"/>
        </p:nvSpPr>
        <p:spPr>
          <a:xfrm>
            <a:off x="-940406" y="6468504"/>
            <a:ext cx="682459" cy="356984"/>
          </a:xfrm>
          <a:prstGeom prst="rect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32" name="object 79">
            <a:extLst>
              <a:ext uri="{FF2B5EF4-FFF2-40B4-BE49-F238E27FC236}">
                <a16:creationId xmlns:a16="http://schemas.microsoft.com/office/drawing/2014/main" id="{0F810C08-4456-43DF-8A48-FB9A16281EE7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969807624"/>
              </p:ext>
            </p:extLst>
          </p:nvPr>
        </p:nvGraphicFramePr>
        <p:xfrm>
          <a:off x="-1104142" y="0"/>
          <a:ext cx="703580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213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2375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3" name="object 79">
            <a:extLst>
              <a:ext uri="{FF2B5EF4-FFF2-40B4-BE49-F238E27FC236}">
                <a16:creationId xmlns:a16="http://schemas.microsoft.com/office/drawing/2014/main" id="{38B4D860-4906-4AE2-9578-45AE9287D7C1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77699658"/>
              </p:ext>
            </p:extLst>
          </p:nvPr>
        </p:nvGraphicFramePr>
        <p:xfrm>
          <a:off x="-1104142" y="85527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33F4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B677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AD0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4" name="object 79">
            <a:extLst>
              <a:ext uri="{FF2B5EF4-FFF2-40B4-BE49-F238E27FC236}">
                <a16:creationId xmlns:a16="http://schemas.microsoft.com/office/drawing/2014/main" id="{6FC1CF93-E2D7-4BCB-929D-89A3C4497294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414091640"/>
              </p:ext>
            </p:extLst>
          </p:nvPr>
        </p:nvGraphicFramePr>
        <p:xfrm>
          <a:off x="-1104142" y="1710550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C254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2466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1B0E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5" name="object 79">
            <a:extLst>
              <a:ext uri="{FF2B5EF4-FFF2-40B4-BE49-F238E27FC236}">
                <a16:creationId xmlns:a16="http://schemas.microsoft.com/office/drawing/2014/main" id="{5934ADF4-ED57-4A95-8DE7-B97517C34F6E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497470939"/>
              </p:ext>
            </p:extLst>
          </p:nvPr>
        </p:nvGraphicFramePr>
        <p:xfrm>
          <a:off x="-1104142" y="256582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2404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5636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D57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6" name="object 79">
            <a:extLst>
              <a:ext uri="{FF2B5EF4-FFF2-40B4-BE49-F238E27FC236}">
                <a16:creationId xmlns:a16="http://schemas.microsoft.com/office/drawing/2014/main" id="{F0BCD050-C1BB-4028-9F51-FA7DA910E4C5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516087903"/>
              </p:ext>
            </p:extLst>
          </p:nvPr>
        </p:nvGraphicFramePr>
        <p:xfrm>
          <a:off x="-1104142" y="3421100"/>
          <a:ext cx="727074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59E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D32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C20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7" name="object 79">
            <a:extLst>
              <a:ext uri="{FF2B5EF4-FFF2-40B4-BE49-F238E27FC236}">
                <a16:creationId xmlns:a16="http://schemas.microsoft.com/office/drawing/2014/main" id="{50CB1190-FEB0-4F48-80C5-C93C16324473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94051088"/>
              </p:ext>
            </p:extLst>
          </p:nvPr>
        </p:nvGraphicFramePr>
        <p:xfrm>
          <a:off x="-1104142" y="427637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572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932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83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8" name="object 79">
            <a:extLst>
              <a:ext uri="{FF2B5EF4-FFF2-40B4-BE49-F238E27FC236}">
                <a16:creationId xmlns:a16="http://schemas.microsoft.com/office/drawing/2014/main" id="{B26EA2F9-9EC4-4487-B784-997D5DBDFDED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881532343"/>
              </p:ext>
            </p:extLst>
          </p:nvPr>
        </p:nvGraphicFramePr>
        <p:xfrm>
          <a:off x="-1104142" y="5131651"/>
          <a:ext cx="703579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3163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75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8D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39" name="TextBox 38">
            <a:extLst>
              <a:ext uri="{FF2B5EF4-FFF2-40B4-BE49-F238E27FC236}">
                <a16:creationId xmlns:a16="http://schemas.microsoft.com/office/drawing/2014/main" id="{F7D7E420-F22C-4A78-A69C-571E91F3F865}"/>
              </a:ext>
            </a:extLst>
          </p:cNvPr>
          <p:cNvSpPr txBox="1"/>
          <p:nvPr userDrawn="1"/>
        </p:nvSpPr>
        <p:spPr>
          <a:xfrm>
            <a:off x="0" y="0"/>
            <a:ext cx="121920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OFFICIAL</a:t>
            </a: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869B0B06-11E0-4C20-8A31-39CC9A4E5962}"/>
              </a:ext>
            </a:extLst>
          </p:cNvPr>
          <p:cNvSpPr/>
          <p:nvPr userDrawn="1"/>
        </p:nvSpPr>
        <p:spPr>
          <a:xfrm>
            <a:off x="3000" y="6215139"/>
            <a:ext cx="12186000" cy="144000"/>
          </a:xfrm>
          <a:prstGeom prst="rect">
            <a:avLst/>
          </a:prstGeom>
          <a:solidFill>
            <a:srgbClr val="2DD5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C4AC9F74-CE3C-4432-90F6-DD2F8F473992}"/>
              </a:ext>
            </a:extLst>
          </p:cNvPr>
          <p:cNvGrpSpPr/>
          <p:nvPr userDrawn="1"/>
        </p:nvGrpSpPr>
        <p:grpSpPr>
          <a:xfrm>
            <a:off x="4521284" y="1827621"/>
            <a:ext cx="3208755" cy="2716027"/>
            <a:chOff x="2762819" y="846138"/>
            <a:chExt cx="2754761" cy="2230218"/>
          </a:xfrm>
          <a:solidFill>
            <a:srgbClr val="2DD573"/>
          </a:solidFill>
        </p:grpSpPr>
        <p:sp>
          <p:nvSpPr>
            <p:cNvPr id="40" name="Rectangle 26">
              <a:extLst>
                <a:ext uri="{FF2B5EF4-FFF2-40B4-BE49-F238E27FC236}">
                  <a16:creationId xmlns:a16="http://schemas.microsoft.com/office/drawing/2014/main" id="{97FD628D-D6CB-46F9-8C3F-987A155617B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762819" y="846138"/>
              <a:ext cx="47686" cy="2222882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2308">
                <a:solidFill>
                  <a:srgbClr val="000000"/>
                </a:solidFill>
              </a:endParaRPr>
            </a:p>
          </p:txBody>
        </p:sp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BDA3F9DA-EBE3-41C5-A0CF-AC550114D1AF}"/>
                </a:ext>
              </a:extLst>
            </p:cNvPr>
            <p:cNvGrpSpPr/>
            <p:nvPr/>
          </p:nvGrpSpPr>
          <p:grpSpPr>
            <a:xfrm>
              <a:off x="2990243" y="846138"/>
              <a:ext cx="2527337" cy="2230218"/>
              <a:chOff x="2990243" y="846138"/>
              <a:chExt cx="2527337" cy="2230218"/>
            </a:xfrm>
            <a:grpFill/>
          </p:grpSpPr>
          <p:sp>
            <p:nvSpPr>
              <p:cNvPr id="43" name="Freeform 5">
                <a:extLst>
                  <a:ext uri="{FF2B5EF4-FFF2-40B4-BE49-F238E27FC236}">
                    <a16:creationId xmlns:a16="http://schemas.microsoft.com/office/drawing/2014/main" id="{DAAADDA3-1E2C-43B1-8B13-22283BA6287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030592" y="2115308"/>
                <a:ext cx="385153" cy="392489"/>
              </a:xfrm>
              <a:custGeom>
                <a:avLst/>
                <a:gdLst>
                  <a:gd name="T0" fmla="*/ 64 w 64"/>
                  <a:gd name="T1" fmla="*/ 66 h 66"/>
                  <a:gd name="T2" fmla="*/ 64 w 64"/>
                  <a:gd name="T3" fmla="*/ 0 h 66"/>
                  <a:gd name="T4" fmla="*/ 51 w 64"/>
                  <a:gd name="T5" fmla="*/ 0 h 66"/>
                  <a:gd name="T6" fmla="*/ 32 w 64"/>
                  <a:gd name="T7" fmla="*/ 56 h 66"/>
                  <a:gd name="T8" fmla="*/ 32 w 64"/>
                  <a:gd name="T9" fmla="*/ 56 h 66"/>
                  <a:gd name="T10" fmla="*/ 13 w 64"/>
                  <a:gd name="T11" fmla="*/ 0 h 66"/>
                  <a:gd name="T12" fmla="*/ 0 w 64"/>
                  <a:gd name="T13" fmla="*/ 0 h 66"/>
                  <a:gd name="T14" fmla="*/ 0 w 64"/>
                  <a:gd name="T15" fmla="*/ 66 h 66"/>
                  <a:gd name="T16" fmla="*/ 9 w 64"/>
                  <a:gd name="T17" fmla="*/ 66 h 66"/>
                  <a:gd name="T18" fmla="*/ 9 w 64"/>
                  <a:gd name="T19" fmla="*/ 27 h 66"/>
                  <a:gd name="T20" fmla="*/ 9 w 64"/>
                  <a:gd name="T21" fmla="*/ 11 h 66"/>
                  <a:gd name="T22" fmla="*/ 9 w 64"/>
                  <a:gd name="T23" fmla="*/ 11 h 66"/>
                  <a:gd name="T24" fmla="*/ 28 w 64"/>
                  <a:gd name="T25" fmla="*/ 66 h 66"/>
                  <a:gd name="T26" fmla="*/ 37 w 64"/>
                  <a:gd name="T27" fmla="*/ 66 h 66"/>
                  <a:gd name="T28" fmla="*/ 55 w 64"/>
                  <a:gd name="T29" fmla="*/ 11 h 66"/>
                  <a:gd name="T30" fmla="*/ 55 w 64"/>
                  <a:gd name="T31" fmla="*/ 11 h 66"/>
                  <a:gd name="T32" fmla="*/ 55 w 64"/>
                  <a:gd name="T33" fmla="*/ 27 h 66"/>
                  <a:gd name="T34" fmla="*/ 55 w 64"/>
                  <a:gd name="T35" fmla="*/ 66 h 66"/>
                  <a:gd name="T36" fmla="*/ 64 w 64"/>
                  <a:gd name="T3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4" h="66">
                    <a:moveTo>
                      <a:pt x="64" y="66"/>
                    </a:moveTo>
                    <a:cubicBezTo>
                      <a:pt x="64" y="0"/>
                      <a:pt x="64" y="0"/>
                      <a:pt x="64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6"/>
                      <a:pt x="9" y="17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28" y="66"/>
                      <a:pt x="28" y="66"/>
                      <a:pt x="28" y="66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7"/>
                      <a:pt x="55" y="26"/>
                      <a:pt x="55" y="27"/>
                    </a:cubicBezTo>
                    <a:cubicBezTo>
                      <a:pt x="55" y="66"/>
                      <a:pt x="55" y="66"/>
                      <a:pt x="55" y="66"/>
                    </a:cubicBezTo>
                    <a:lnTo>
                      <a:pt x="64" y="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44" name="Freeform 6">
                <a:extLst>
                  <a:ext uri="{FF2B5EF4-FFF2-40B4-BE49-F238E27FC236}">
                    <a16:creationId xmlns:a16="http://schemas.microsoft.com/office/drawing/2014/main" id="{182B4552-9D20-42CE-92C0-CEF5F8A5634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481771" y="2115308"/>
                <a:ext cx="47686" cy="392489"/>
              </a:xfrm>
              <a:custGeom>
                <a:avLst/>
                <a:gdLst>
                  <a:gd name="T0" fmla="*/ 13 w 13"/>
                  <a:gd name="T1" fmla="*/ 29 h 107"/>
                  <a:gd name="T2" fmla="*/ 0 w 13"/>
                  <a:gd name="T3" fmla="*/ 29 h 107"/>
                  <a:gd name="T4" fmla="*/ 0 w 13"/>
                  <a:gd name="T5" fmla="*/ 107 h 107"/>
                  <a:gd name="T6" fmla="*/ 13 w 13"/>
                  <a:gd name="T7" fmla="*/ 107 h 107"/>
                  <a:gd name="T8" fmla="*/ 13 w 13"/>
                  <a:gd name="T9" fmla="*/ 29 h 107"/>
                  <a:gd name="T10" fmla="*/ 13 w 13"/>
                  <a:gd name="T11" fmla="*/ 16 h 107"/>
                  <a:gd name="T12" fmla="*/ 13 w 13"/>
                  <a:gd name="T13" fmla="*/ 0 h 107"/>
                  <a:gd name="T14" fmla="*/ 0 w 13"/>
                  <a:gd name="T15" fmla="*/ 0 h 107"/>
                  <a:gd name="T16" fmla="*/ 0 w 13"/>
                  <a:gd name="T17" fmla="*/ 16 h 107"/>
                  <a:gd name="T18" fmla="*/ 13 w 13"/>
                  <a:gd name="T19" fmla="*/ 1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07">
                    <a:moveTo>
                      <a:pt x="13" y="29"/>
                    </a:moveTo>
                    <a:lnTo>
                      <a:pt x="0" y="29"/>
                    </a:lnTo>
                    <a:lnTo>
                      <a:pt x="0" y="107"/>
                    </a:lnTo>
                    <a:lnTo>
                      <a:pt x="13" y="107"/>
                    </a:lnTo>
                    <a:lnTo>
                      <a:pt x="13" y="29"/>
                    </a:lnTo>
                    <a:close/>
                    <a:moveTo>
                      <a:pt x="13" y="16"/>
                    </a:moveTo>
                    <a:lnTo>
                      <a:pt x="13" y="0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13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45" name="Freeform 7">
                <a:extLst>
                  <a:ext uri="{FF2B5EF4-FFF2-40B4-BE49-F238E27FC236}">
                    <a16:creationId xmlns:a16="http://schemas.microsoft.com/office/drawing/2014/main" id="{A1AA0607-E752-4E2C-8C00-BBCD8F58FC4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88147" y="2214347"/>
                <a:ext cx="238428" cy="293450"/>
              </a:xfrm>
              <a:custGeom>
                <a:avLst/>
                <a:gdLst>
                  <a:gd name="T0" fmla="*/ 40 w 40"/>
                  <a:gd name="T1" fmla="*/ 17 h 49"/>
                  <a:gd name="T2" fmla="*/ 23 w 40"/>
                  <a:gd name="T3" fmla="*/ 0 h 49"/>
                  <a:gd name="T4" fmla="*/ 8 w 40"/>
                  <a:gd name="T5" fmla="*/ 8 h 49"/>
                  <a:gd name="T6" fmla="*/ 8 w 40"/>
                  <a:gd name="T7" fmla="*/ 8 h 49"/>
                  <a:gd name="T8" fmla="*/ 8 w 40"/>
                  <a:gd name="T9" fmla="*/ 1 h 49"/>
                  <a:gd name="T10" fmla="*/ 0 w 40"/>
                  <a:gd name="T11" fmla="*/ 1 h 49"/>
                  <a:gd name="T12" fmla="*/ 0 w 40"/>
                  <a:gd name="T13" fmla="*/ 49 h 49"/>
                  <a:gd name="T14" fmla="*/ 9 w 40"/>
                  <a:gd name="T15" fmla="*/ 49 h 49"/>
                  <a:gd name="T16" fmla="*/ 9 w 40"/>
                  <a:gd name="T17" fmla="*/ 23 h 49"/>
                  <a:gd name="T18" fmla="*/ 21 w 40"/>
                  <a:gd name="T19" fmla="*/ 7 h 49"/>
                  <a:gd name="T20" fmla="*/ 32 w 40"/>
                  <a:gd name="T21" fmla="*/ 20 h 49"/>
                  <a:gd name="T22" fmla="*/ 32 w 40"/>
                  <a:gd name="T23" fmla="*/ 49 h 49"/>
                  <a:gd name="T24" fmla="*/ 40 w 40"/>
                  <a:gd name="T25" fmla="*/ 49 h 49"/>
                  <a:gd name="T26" fmla="*/ 40 w 40"/>
                  <a:gd name="T27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49">
                    <a:moveTo>
                      <a:pt x="40" y="17"/>
                    </a:moveTo>
                    <a:cubicBezTo>
                      <a:pt x="40" y="3"/>
                      <a:pt x="30" y="0"/>
                      <a:pt x="23" y="0"/>
                    </a:cubicBezTo>
                    <a:cubicBezTo>
                      <a:pt x="15" y="0"/>
                      <a:pt x="10" y="6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10"/>
                      <a:pt x="17" y="7"/>
                      <a:pt x="21" y="7"/>
                    </a:cubicBezTo>
                    <a:cubicBezTo>
                      <a:pt x="29" y="7"/>
                      <a:pt x="32" y="11"/>
                      <a:pt x="32" y="20"/>
                    </a:cubicBezTo>
                    <a:cubicBezTo>
                      <a:pt x="32" y="49"/>
                      <a:pt x="32" y="49"/>
                      <a:pt x="32" y="49"/>
                    </a:cubicBezTo>
                    <a:cubicBezTo>
                      <a:pt x="40" y="49"/>
                      <a:pt x="40" y="49"/>
                      <a:pt x="40" y="49"/>
                    </a:cubicBezTo>
                    <a:lnTo>
                      <a:pt x="40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46" name="Freeform 8">
                <a:extLst>
                  <a:ext uri="{FF2B5EF4-FFF2-40B4-BE49-F238E27FC236}">
                    <a16:creationId xmlns:a16="http://schemas.microsoft.com/office/drawing/2014/main" id="{1C0471E5-6A47-4FBB-B07B-8EE2FE91909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888933" y="2115308"/>
                <a:ext cx="47686" cy="392489"/>
              </a:xfrm>
              <a:custGeom>
                <a:avLst/>
                <a:gdLst>
                  <a:gd name="T0" fmla="*/ 13 w 13"/>
                  <a:gd name="T1" fmla="*/ 29 h 107"/>
                  <a:gd name="T2" fmla="*/ 0 w 13"/>
                  <a:gd name="T3" fmla="*/ 29 h 107"/>
                  <a:gd name="T4" fmla="*/ 0 w 13"/>
                  <a:gd name="T5" fmla="*/ 107 h 107"/>
                  <a:gd name="T6" fmla="*/ 13 w 13"/>
                  <a:gd name="T7" fmla="*/ 107 h 107"/>
                  <a:gd name="T8" fmla="*/ 13 w 13"/>
                  <a:gd name="T9" fmla="*/ 29 h 107"/>
                  <a:gd name="T10" fmla="*/ 13 w 13"/>
                  <a:gd name="T11" fmla="*/ 16 h 107"/>
                  <a:gd name="T12" fmla="*/ 13 w 13"/>
                  <a:gd name="T13" fmla="*/ 0 h 107"/>
                  <a:gd name="T14" fmla="*/ 0 w 13"/>
                  <a:gd name="T15" fmla="*/ 0 h 107"/>
                  <a:gd name="T16" fmla="*/ 0 w 13"/>
                  <a:gd name="T17" fmla="*/ 16 h 107"/>
                  <a:gd name="T18" fmla="*/ 13 w 13"/>
                  <a:gd name="T19" fmla="*/ 1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07">
                    <a:moveTo>
                      <a:pt x="13" y="29"/>
                    </a:moveTo>
                    <a:lnTo>
                      <a:pt x="0" y="29"/>
                    </a:lnTo>
                    <a:lnTo>
                      <a:pt x="0" y="107"/>
                    </a:lnTo>
                    <a:lnTo>
                      <a:pt x="13" y="107"/>
                    </a:lnTo>
                    <a:lnTo>
                      <a:pt x="13" y="29"/>
                    </a:lnTo>
                    <a:close/>
                    <a:moveTo>
                      <a:pt x="13" y="16"/>
                    </a:moveTo>
                    <a:lnTo>
                      <a:pt x="13" y="0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13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47" name="Freeform 9">
                <a:extLst>
                  <a:ext uri="{FF2B5EF4-FFF2-40B4-BE49-F238E27FC236}">
                    <a16:creationId xmlns:a16="http://schemas.microsoft.com/office/drawing/2014/main" id="{91489B4C-D5D4-4AFC-A6E1-EF36D115AD3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984304" y="2214347"/>
                <a:ext cx="231092" cy="304454"/>
              </a:xfrm>
              <a:custGeom>
                <a:avLst/>
                <a:gdLst>
                  <a:gd name="T0" fmla="*/ 38 w 39"/>
                  <a:gd name="T1" fmla="*/ 15 h 51"/>
                  <a:gd name="T2" fmla="*/ 19 w 39"/>
                  <a:gd name="T3" fmla="*/ 0 h 51"/>
                  <a:gd name="T4" fmla="*/ 1 w 39"/>
                  <a:gd name="T5" fmla="*/ 15 h 51"/>
                  <a:gd name="T6" fmla="*/ 12 w 39"/>
                  <a:gd name="T7" fmla="*/ 27 h 51"/>
                  <a:gd name="T8" fmla="*/ 22 w 39"/>
                  <a:gd name="T9" fmla="*/ 29 h 51"/>
                  <a:gd name="T10" fmla="*/ 31 w 39"/>
                  <a:gd name="T11" fmla="*/ 36 h 51"/>
                  <a:gd name="T12" fmla="*/ 20 w 39"/>
                  <a:gd name="T13" fmla="*/ 44 h 51"/>
                  <a:gd name="T14" fmla="*/ 8 w 39"/>
                  <a:gd name="T15" fmla="*/ 34 h 51"/>
                  <a:gd name="T16" fmla="*/ 0 w 39"/>
                  <a:gd name="T17" fmla="*/ 34 h 51"/>
                  <a:gd name="T18" fmla="*/ 20 w 39"/>
                  <a:gd name="T19" fmla="*/ 51 h 51"/>
                  <a:gd name="T20" fmla="*/ 39 w 39"/>
                  <a:gd name="T21" fmla="*/ 35 h 51"/>
                  <a:gd name="T22" fmla="*/ 26 w 39"/>
                  <a:gd name="T23" fmla="*/ 22 h 51"/>
                  <a:gd name="T24" fmla="*/ 18 w 39"/>
                  <a:gd name="T25" fmla="*/ 20 h 51"/>
                  <a:gd name="T26" fmla="*/ 9 w 39"/>
                  <a:gd name="T27" fmla="*/ 14 h 51"/>
                  <a:gd name="T28" fmla="*/ 19 w 39"/>
                  <a:gd name="T29" fmla="*/ 7 h 51"/>
                  <a:gd name="T30" fmla="*/ 30 w 39"/>
                  <a:gd name="T31" fmla="*/ 15 h 51"/>
                  <a:gd name="T32" fmla="*/ 38 w 39"/>
                  <a:gd name="T33" fmla="*/ 1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51">
                    <a:moveTo>
                      <a:pt x="38" y="15"/>
                    </a:moveTo>
                    <a:cubicBezTo>
                      <a:pt x="38" y="13"/>
                      <a:pt x="37" y="0"/>
                      <a:pt x="19" y="0"/>
                    </a:cubicBezTo>
                    <a:cubicBezTo>
                      <a:pt x="10" y="0"/>
                      <a:pt x="1" y="5"/>
                      <a:pt x="1" y="15"/>
                    </a:cubicBezTo>
                    <a:cubicBezTo>
                      <a:pt x="1" y="22"/>
                      <a:pt x="6" y="25"/>
                      <a:pt x="12" y="27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9" y="31"/>
                      <a:pt x="31" y="32"/>
                      <a:pt x="31" y="36"/>
                    </a:cubicBezTo>
                    <a:cubicBezTo>
                      <a:pt x="31" y="42"/>
                      <a:pt x="26" y="44"/>
                      <a:pt x="20" y="44"/>
                    </a:cubicBezTo>
                    <a:cubicBezTo>
                      <a:pt x="9" y="44"/>
                      <a:pt x="8" y="38"/>
                      <a:pt x="8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40"/>
                      <a:pt x="1" y="51"/>
                      <a:pt x="20" y="51"/>
                    </a:cubicBezTo>
                    <a:cubicBezTo>
                      <a:pt x="31" y="51"/>
                      <a:pt x="39" y="45"/>
                      <a:pt x="39" y="35"/>
                    </a:cubicBezTo>
                    <a:cubicBezTo>
                      <a:pt x="39" y="28"/>
                      <a:pt x="36" y="25"/>
                      <a:pt x="26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2" y="19"/>
                      <a:pt x="9" y="18"/>
                      <a:pt x="9" y="14"/>
                    </a:cubicBezTo>
                    <a:cubicBezTo>
                      <a:pt x="9" y="8"/>
                      <a:pt x="16" y="7"/>
                      <a:pt x="19" y="7"/>
                    </a:cubicBezTo>
                    <a:cubicBezTo>
                      <a:pt x="29" y="7"/>
                      <a:pt x="30" y="12"/>
                      <a:pt x="30" y="15"/>
                    </a:cubicBezTo>
                    <a:lnTo>
                      <a:pt x="38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48" name="Freeform 10">
                <a:extLst>
                  <a:ext uri="{FF2B5EF4-FFF2-40B4-BE49-F238E27FC236}">
                    <a16:creationId xmlns:a16="http://schemas.microsoft.com/office/drawing/2014/main" id="{FF816C90-6130-4D3E-BB39-378AB0632D4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233737" y="2144653"/>
                <a:ext cx="139389" cy="370480"/>
              </a:xfrm>
              <a:custGeom>
                <a:avLst/>
                <a:gdLst>
                  <a:gd name="T0" fmla="*/ 23 w 23"/>
                  <a:gd name="T1" fmla="*/ 20 h 62"/>
                  <a:gd name="T2" fmla="*/ 23 w 23"/>
                  <a:gd name="T3" fmla="*/ 13 h 62"/>
                  <a:gd name="T4" fmla="*/ 15 w 23"/>
                  <a:gd name="T5" fmla="*/ 13 h 62"/>
                  <a:gd name="T6" fmla="*/ 15 w 23"/>
                  <a:gd name="T7" fmla="*/ 0 h 62"/>
                  <a:gd name="T8" fmla="*/ 7 w 23"/>
                  <a:gd name="T9" fmla="*/ 0 h 62"/>
                  <a:gd name="T10" fmla="*/ 7 w 23"/>
                  <a:gd name="T11" fmla="*/ 13 h 62"/>
                  <a:gd name="T12" fmla="*/ 0 w 23"/>
                  <a:gd name="T13" fmla="*/ 13 h 62"/>
                  <a:gd name="T14" fmla="*/ 0 w 23"/>
                  <a:gd name="T15" fmla="*/ 20 h 62"/>
                  <a:gd name="T16" fmla="*/ 7 w 23"/>
                  <a:gd name="T17" fmla="*/ 20 h 62"/>
                  <a:gd name="T18" fmla="*/ 7 w 23"/>
                  <a:gd name="T19" fmla="*/ 52 h 62"/>
                  <a:gd name="T20" fmla="*/ 17 w 23"/>
                  <a:gd name="T21" fmla="*/ 62 h 62"/>
                  <a:gd name="T22" fmla="*/ 23 w 23"/>
                  <a:gd name="T23" fmla="*/ 61 h 62"/>
                  <a:gd name="T24" fmla="*/ 23 w 23"/>
                  <a:gd name="T25" fmla="*/ 55 h 62"/>
                  <a:gd name="T26" fmla="*/ 20 w 23"/>
                  <a:gd name="T27" fmla="*/ 55 h 62"/>
                  <a:gd name="T28" fmla="*/ 15 w 23"/>
                  <a:gd name="T29" fmla="*/ 51 h 62"/>
                  <a:gd name="T30" fmla="*/ 15 w 23"/>
                  <a:gd name="T31" fmla="*/ 20 h 62"/>
                  <a:gd name="T32" fmla="*/ 23 w 23"/>
                  <a:gd name="T33" fmla="*/ 2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62">
                    <a:moveTo>
                      <a:pt x="23" y="20"/>
                    </a:moveTo>
                    <a:cubicBezTo>
                      <a:pt x="23" y="13"/>
                      <a:pt x="23" y="13"/>
                      <a:pt x="23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52"/>
                      <a:pt x="7" y="52"/>
                      <a:pt x="7" y="52"/>
                    </a:cubicBezTo>
                    <a:cubicBezTo>
                      <a:pt x="7" y="58"/>
                      <a:pt x="9" y="62"/>
                      <a:pt x="17" y="62"/>
                    </a:cubicBezTo>
                    <a:cubicBezTo>
                      <a:pt x="17" y="62"/>
                      <a:pt x="20" y="62"/>
                      <a:pt x="23" y="61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0" y="55"/>
                      <a:pt x="20" y="55"/>
                      <a:pt x="20" y="55"/>
                    </a:cubicBezTo>
                    <a:cubicBezTo>
                      <a:pt x="18" y="55"/>
                      <a:pt x="15" y="55"/>
                      <a:pt x="15" y="51"/>
                    </a:cubicBezTo>
                    <a:cubicBezTo>
                      <a:pt x="15" y="20"/>
                      <a:pt x="15" y="20"/>
                      <a:pt x="15" y="20"/>
                    </a:cubicBezTo>
                    <a:lnTo>
                      <a:pt x="23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49" name="Freeform 11">
                <a:extLst>
                  <a:ext uri="{FF2B5EF4-FFF2-40B4-BE49-F238E27FC236}">
                    <a16:creationId xmlns:a16="http://schemas.microsoft.com/office/drawing/2014/main" id="{F6AB3B1A-9C93-4037-9EF2-D89F06AF977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413475" y="2214347"/>
                <a:ext cx="139389" cy="293450"/>
              </a:xfrm>
              <a:custGeom>
                <a:avLst/>
                <a:gdLst>
                  <a:gd name="T0" fmla="*/ 8 w 23"/>
                  <a:gd name="T1" fmla="*/ 21 h 49"/>
                  <a:gd name="T2" fmla="*/ 20 w 23"/>
                  <a:gd name="T3" fmla="*/ 9 h 49"/>
                  <a:gd name="T4" fmla="*/ 23 w 23"/>
                  <a:gd name="T5" fmla="*/ 9 h 49"/>
                  <a:gd name="T6" fmla="*/ 23 w 23"/>
                  <a:gd name="T7" fmla="*/ 0 h 49"/>
                  <a:gd name="T8" fmla="*/ 21 w 23"/>
                  <a:gd name="T9" fmla="*/ 0 h 49"/>
                  <a:gd name="T10" fmla="*/ 7 w 23"/>
                  <a:gd name="T11" fmla="*/ 9 h 49"/>
                  <a:gd name="T12" fmla="*/ 7 w 23"/>
                  <a:gd name="T13" fmla="*/ 9 h 49"/>
                  <a:gd name="T14" fmla="*/ 7 w 23"/>
                  <a:gd name="T15" fmla="*/ 1 h 49"/>
                  <a:gd name="T16" fmla="*/ 0 w 23"/>
                  <a:gd name="T17" fmla="*/ 1 h 49"/>
                  <a:gd name="T18" fmla="*/ 0 w 23"/>
                  <a:gd name="T19" fmla="*/ 49 h 49"/>
                  <a:gd name="T20" fmla="*/ 8 w 23"/>
                  <a:gd name="T21" fmla="*/ 49 h 49"/>
                  <a:gd name="T22" fmla="*/ 8 w 23"/>
                  <a:gd name="T23" fmla="*/ 2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" h="49">
                    <a:moveTo>
                      <a:pt x="8" y="21"/>
                    </a:moveTo>
                    <a:cubicBezTo>
                      <a:pt x="8" y="14"/>
                      <a:pt x="13" y="9"/>
                      <a:pt x="20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0"/>
                      <a:pt x="22" y="0"/>
                      <a:pt x="21" y="0"/>
                    </a:cubicBezTo>
                    <a:cubicBezTo>
                      <a:pt x="15" y="0"/>
                      <a:pt x="11" y="4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8" y="49"/>
                      <a:pt x="8" y="49"/>
                      <a:pt x="8" y="49"/>
                    </a:cubicBezTo>
                    <a:lnTo>
                      <a:pt x="8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50" name="Freeform 12">
                <a:extLst>
                  <a:ext uri="{FF2B5EF4-FFF2-40B4-BE49-F238E27FC236}">
                    <a16:creationId xmlns:a16="http://schemas.microsoft.com/office/drawing/2014/main" id="{A21FECB2-2CBC-4E5F-A56A-2339303D926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563868" y="2221684"/>
                <a:ext cx="264105" cy="407162"/>
              </a:xfrm>
              <a:custGeom>
                <a:avLst/>
                <a:gdLst>
                  <a:gd name="T0" fmla="*/ 22 w 44"/>
                  <a:gd name="T1" fmla="*/ 40 h 68"/>
                  <a:gd name="T2" fmla="*/ 22 w 44"/>
                  <a:gd name="T3" fmla="*/ 40 h 68"/>
                  <a:gd name="T4" fmla="*/ 9 w 44"/>
                  <a:gd name="T5" fmla="*/ 0 h 68"/>
                  <a:gd name="T6" fmla="*/ 0 w 44"/>
                  <a:gd name="T7" fmla="*/ 0 h 68"/>
                  <a:gd name="T8" fmla="*/ 18 w 44"/>
                  <a:gd name="T9" fmla="*/ 50 h 68"/>
                  <a:gd name="T10" fmla="*/ 9 w 44"/>
                  <a:gd name="T11" fmla="*/ 61 h 68"/>
                  <a:gd name="T12" fmla="*/ 4 w 44"/>
                  <a:gd name="T13" fmla="*/ 60 h 68"/>
                  <a:gd name="T14" fmla="*/ 4 w 44"/>
                  <a:gd name="T15" fmla="*/ 67 h 68"/>
                  <a:gd name="T16" fmla="*/ 8 w 44"/>
                  <a:gd name="T17" fmla="*/ 68 h 68"/>
                  <a:gd name="T18" fmla="*/ 26 w 44"/>
                  <a:gd name="T19" fmla="*/ 48 h 68"/>
                  <a:gd name="T20" fmla="*/ 44 w 44"/>
                  <a:gd name="T21" fmla="*/ 0 h 68"/>
                  <a:gd name="T22" fmla="*/ 35 w 44"/>
                  <a:gd name="T23" fmla="*/ 0 h 68"/>
                  <a:gd name="T24" fmla="*/ 22 w 44"/>
                  <a:gd name="T25" fmla="*/ 4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68">
                    <a:moveTo>
                      <a:pt x="22" y="40"/>
                    </a:moveTo>
                    <a:cubicBezTo>
                      <a:pt x="22" y="40"/>
                      <a:pt x="22" y="40"/>
                      <a:pt x="22" y="4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4" y="60"/>
                      <a:pt x="13" y="61"/>
                      <a:pt x="9" y="61"/>
                    </a:cubicBezTo>
                    <a:cubicBezTo>
                      <a:pt x="7" y="61"/>
                      <a:pt x="5" y="60"/>
                      <a:pt x="4" y="60"/>
                    </a:cubicBezTo>
                    <a:cubicBezTo>
                      <a:pt x="4" y="67"/>
                      <a:pt x="4" y="67"/>
                      <a:pt x="4" y="67"/>
                    </a:cubicBezTo>
                    <a:cubicBezTo>
                      <a:pt x="5" y="68"/>
                      <a:pt x="6" y="68"/>
                      <a:pt x="8" y="68"/>
                    </a:cubicBezTo>
                    <a:cubicBezTo>
                      <a:pt x="18" y="68"/>
                      <a:pt x="19" y="67"/>
                      <a:pt x="26" y="48"/>
                    </a:cubicBezTo>
                    <a:cubicBezTo>
                      <a:pt x="33" y="32"/>
                      <a:pt x="38" y="16"/>
                      <a:pt x="44" y="0"/>
                    </a:cubicBezTo>
                    <a:cubicBezTo>
                      <a:pt x="35" y="0"/>
                      <a:pt x="35" y="0"/>
                      <a:pt x="35" y="0"/>
                    </a:cubicBezTo>
                    <a:lnTo>
                      <a:pt x="22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51" name="Freeform 13">
                <a:extLst>
                  <a:ext uri="{FF2B5EF4-FFF2-40B4-BE49-F238E27FC236}">
                    <a16:creationId xmlns:a16="http://schemas.microsoft.com/office/drawing/2014/main" id="{821CDE13-7819-4A06-9576-9A465988707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012251" y="2779238"/>
                <a:ext cx="271441" cy="297118"/>
              </a:xfrm>
              <a:custGeom>
                <a:avLst/>
                <a:gdLst>
                  <a:gd name="T0" fmla="*/ 0 w 45"/>
                  <a:gd name="T1" fmla="*/ 25 h 50"/>
                  <a:gd name="T2" fmla="*/ 22 w 45"/>
                  <a:gd name="T3" fmla="*/ 50 h 50"/>
                  <a:gd name="T4" fmla="*/ 45 w 45"/>
                  <a:gd name="T5" fmla="*/ 25 h 50"/>
                  <a:gd name="T6" fmla="*/ 22 w 45"/>
                  <a:gd name="T7" fmla="*/ 0 h 50"/>
                  <a:gd name="T8" fmla="*/ 0 w 45"/>
                  <a:gd name="T9" fmla="*/ 25 h 50"/>
                  <a:gd name="T10" fmla="*/ 8 w 45"/>
                  <a:gd name="T11" fmla="*/ 25 h 50"/>
                  <a:gd name="T12" fmla="*/ 22 w 45"/>
                  <a:gd name="T13" fmla="*/ 7 h 50"/>
                  <a:gd name="T14" fmla="*/ 36 w 45"/>
                  <a:gd name="T15" fmla="*/ 25 h 50"/>
                  <a:gd name="T16" fmla="*/ 22 w 45"/>
                  <a:gd name="T17" fmla="*/ 43 h 50"/>
                  <a:gd name="T18" fmla="*/ 8 w 45"/>
                  <a:gd name="T19" fmla="*/ 2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" h="50">
                    <a:moveTo>
                      <a:pt x="0" y="25"/>
                    </a:moveTo>
                    <a:cubicBezTo>
                      <a:pt x="0" y="37"/>
                      <a:pt x="7" y="50"/>
                      <a:pt x="22" y="50"/>
                    </a:cubicBezTo>
                    <a:cubicBezTo>
                      <a:pt x="38" y="50"/>
                      <a:pt x="45" y="37"/>
                      <a:pt x="45" y="25"/>
                    </a:cubicBezTo>
                    <a:cubicBezTo>
                      <a:pt x="45" y="13"/>
                      <a:pt x="38" y="0"/>
                      <a:pt x="22" y="0"/>
                    </a:cubicBezTo>
                    <a:cubicBezTo>
                      <a:pt x="7" y="0"/>
                      <a:pt x="0" y="13"/>
                      <a:pt x="0" y="25"/>
                    </a:cubicBezTo>
                    <a:close/>
                    <a:moveTo>
                      <a:pt x="8" y="25"/>
                    </a:moveTo>
                    <a:cubicBezTo>
                      <a:pt x="8" y="19"/>
                      <a:pt x="11" y="7"/>
                      <a:pt x="22" y="7"/>
                    </a:cubicBezTo>
                    <a:cubicBezTo>
                      <a:pt x="34" y="7"/>
                      <a:pt x="36" y="19"/>
                      <a:pt x="36" y="25"/>
                    </a:cubicBezTo>
                    <a:cubicBezTo>
                      <a:pt x="36" y="31"/>
                      <a:pt x="34" y="43"/>
                      <a:pt x="22" y="43"/>
                    </a:cubicBezTo>
                    <a:cubicBezTo>
                      <a:pt x="11" y="43"/>
                      <a:pt x="8" y="31"/>
                      <a:pt x="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52" name="Freeform 14">
                <a:extLst>
                  <a:ext uri="{FF2B5EF4-FFF2-40B4-BE49-F238E27FC236}">
                    <a16:creationId xmlns:a16="http://schemas.microsoft.com/office/drawing/2014/main" id="{1231AE2C-16A0-436C-B3CA-EABE6AC9D1D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02033" y="2669194"/>
                <a:ext cx="132052" cy="399825"/>
              </a:xfrm>
              <a:custGeom>
                <a:avLst/>
                <a:gdLst>
                  <a:gd name="T0" fmla="*/ 22 w 22"/>
                  <a:gd name="T1" fmla="*/ 26 h 67"/>
                  <a:gd name="T2" fmla="*/ 22 w 22"/>
                  <a:gd name="T3" fmla="*/ 19 h 67"/>
                  <a:gd name="T4" fmla="*/ 14 w 22"/>
                  <a:gd name="T5" fmla="*/ 19 h 67"/>
                  <a:gd name="T6" fmla="*/ 14 w 22"/>
                  <a:gd name="T7" fmla="*/ 13 h 67"/>
                  <a:gd name="T8" fmla="*/ 19 w 22"/>
                  <a:gd name="T9" fmla="*/ 7 h 67"/>
                  <a:gd name="T10" fmla="*/ 22 w 22"/>
                  <a:gd name="T11" fmla="*/ 8 h 67"/>
                  <a:gd name="T12" fmla="*/ 22 w 22"/>
                  <a:gd name="T13" fmla="*/ 0 h 67"/>
                  <a:gd name="T14" fmla="*/ 19 w 22"/>
                  <a:gd name="T15" fmla="*/ 0 h 67"/>
                  <a:gd name="T16" fmla="*/ 6 w 22"/>
                  <a:gd name="T17" fmla="*/ 11 h 67"/>
                  <a:gd name="T18" fmla="*/ 6 w 22"/>
                  <a:gd name="T19" fmla="*/ 19 h 67"/>
                  <a:gd name="T20" fmla="*/ 0 w 22"/>
                  <a:gd name="T21" fmla="*/ 19 h 67"/>
                  <a:gd name="T22" fmla="*/ 0 w 22"/>
                  <a:gd name="T23" fmla="*/ 26 h 67"/>
                  <a:gd name="T24" fmla="*/ 6 w 22"/>
                  <a:gd name="T25" fmla="*/ 26 h 67"/>
                  <a:gd name="T26" fmla="*/ 6 w 22"/>
                  <a:gd name="T27" fmla="*/ 67 h 67"/>
                  <a:gd name="T28" fmla="*/ 14 w 22"/>
                  <a:gd name="T29" fmla="*/ 67 h 67"/>
                  <a:gd name="T30" fmla="*/ 14 w 22"/>
                  <a:gd name="T31" fmla="*/ 26 h 67"/>
                  <a:gd name="T32" fmla="*/ 22 w 22"/>
                  <a:gd name="T33" fmla="*/ 26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67">
                    <a:moveTo>
                      <a:pt x="22" y="26"/>
                    </a:moveTo>
                    <a:cubicBezTo>
                      <a:pt x="22" y="19"/>
                      <a:pt x="22" y="19"/>
                      <a:pt x="22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9"/>
                      <a:pt x="16" y="7"/>
                      <a:pt x="19" y="7"/>
                    </a:cubicBezTo>
                    <a:cubicBezTo>
                      <a:pt x="20" y="7"/>
                      <a:pt x="21" y="7"/>
                      <a:pt x="22" y="8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0" y="0"/>
                      <a:pt x="19" y="0"/>
                    </a:cubicBezTo>
                    <a:cubicBezTo>
                      <a:pt x="11" y="0"/>
                      <a:pt x="6" y="3"/>
                      <a:pt x="6" y="11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14" y="67"/>
                      <a:pt x="14" y="67"/>
                      <a:pt x="14" y="67"/>
                    </a:cubicBezTo>
                    <a:cubicBezTo>
                      <a:pt x="14" y="26"/>
                      <a:pt x="14" y="26"/>
                      <a:pt x="14" y="26"/>
                    </a:cubicBezTo>
                    <a:lnTo>
                      <a:pt x="22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53" name="Freeform 15">
                <a:extLst>
                  <a:ext uri="{FF2B5EF4-FFF2-40B4-BE49-F238E27FC236}">
                    <a16:creationId xmlns:a16="http://schemas.microsoft.com/office/drawing/2014/main" id="{AA1F359B-2194-4268-AD9A-FB89924C412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613824" y="2676531"/>
                <a:ext cx="326463" cy="392489"/>
              </a:xfrm>
              <a:custGeom>
                <a:avLst/>
                <a:gdLst>
                  <a:gd name="T0" fmla="*/ 0 w 55"/>
                  <a:gd name="T1" fmla="*/ 66 h 66"/>
                  <a:gd name="T2" fmla="*/ 27 w 55"/>
                  <a:gd name="T3" fmla="*/ 66 h 66"/>
                  <a:gd name="T4" fmla="*/ 55 w 55"/>
                  <a:gd name="T5" fmla="*/ 32 h 66"/>
                  <a:gd name="T6" fmla="*/ 27 w 55"/>
                  <a:gd name="T7" fmla="*/ 0 h 66"/>
                  <a:gd name="T8" fmla="*/ 0 w 55"/>
                  <a:gd name="T9" fmla="*/ 0 h 66"/>
                  <a:gd name="T10" fmla="*/ 0 w 55"/>
                  <a:gd name="T11" fmla="*/ 66 h 66"/>
                  <a:gd name="T12" fmla="*/ 9 w 55"/>
                  <a:gd name="T13" fmla="*/ 8 h 66"/>
                  <a:gd name="T14" fmla="*/ 26 w 55"/>
                  <a:gd name="T15" fmla="*/ 8 h 66"/>
                  <a:gd name="T16" fmla="*/ 46 w 55"/>
                  <a:gd name="T17" fmla="*/ 33 h 66"/>
                  <a:gd name="T18" fmla="*/ 27 w 55"/>
                  <a:gd name="T19" fmla="*/ 58 h 66"/>
                  <a:gd name="T20" fmla="*/ 9 w 55"/>
                  <a:gd name="T21" fmla="*/ 58 h 66"/>
                  <a:gd name="T22" fmla="*/ 9 w 55"/>
                  <a:gd name="T23" fmla="*/ 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5" h="66">
                    <a:moveTo>
                      <a:pt x="0" y="66"/>
                    </a:moveTo>
                    <a:cubicBezTo>
                      <a:pt x="27" y="66"/>
                      <a:pt x="27" y="66"/>
                      <a:pt x="27" y="66"/>
                    </a:cubicBezTo>
                    <a:cubicBezTo>
                      <a:pt x="48" y="66"/>
                      <a:pt x="55" y="47"/>
                      <a:pt x="55" y="32"/>
                    </a:cubicBezTo>
                    <a:cubicBezTo>
                      <a:pt x="55" y="13"/>
                      <a:pt x="44" y="0"/>
                      <a:pt x="27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66"/>
                    </a:lnTo>
                    <a:close/>
                    <a:moveTo>
                      <a:pt x="9" y="8"/>
                    </a:moveTo>
                    <a:cubicBezTo>
                      <a:pt x="26" y="8"/>
                      <a:pt x="26" y="8"/>
                      <a:pt x="26" y="8"/>
                    </a:cubicBezTo>
                    <a:cubicBezTo>
                      <a:pt x="38" y="8"/>
                      <a:pt x="46" y="16"/>
                      <a:pt x="46" y="33"/>
                    </a:cubicBezTo>
                    <a:cubicBezTo>
                      <a:pt x="46" y="49"/>
                      <a:pt x="38" y="58"/>
                      <a:pt x="27" y="58"/>
                    </a:cubicBezTo>
                    <a:cubicBezTo>
                      <a:pt x="9" y="58"/>
                      <a:pt x="9" y="58"/>
                      <a:pt x="9" y="58"/>
                    </a:cubicBezTo>
                    <a:lnTo>
                      <a:pt x="9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54" name="Freeform 16">
                <a:extLst>
                  <a:ext uri="{FF2B5EF4-FFF2-40B4-BE49-F238E27FC236}">
                    <a16:creationId xmlns:a16="http://schemas.microsoft.com/office/drawing/2014/main" id="{11A9D7DE-BFA7-4232-93AE-C66AE177465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984304" y="2779238"/>
                <a:ext cx="256769" cy="297118"/>
              </a:xfrm>
              <a:custGeom>
                <a:avLst/>
                <a:gdLst>
                  <a:gd name="T0" fmla="*/ 35 w 43"/>
                  <a:gd name="T1" fmla="*/ 34 h 50"/>
                  <a:gd name="T2" fmla="*/ 22 w 43"/>
                  <a:gd name="T3" fmla="*/ 43 h 50"/>
                  <a:gd name="T4" fmla="*/ 8 w 43"/>
                  <a:gd name="T5" fmla="*/ 28 h 50"/>
                  <a:gd name="T6" fmla="*/ 43 w 43"/>
                  <a:gd name="T7" fmla="*/ 28 h 50"/>
                  <a:gd name="T8" fmla="*/ 23 w 43"/>
                  <a:gd name="T9" fmla="*/ 0 h 50"/>
                  <a:gd name="T10" fmla="*/ 0 w 43"/>
                  <a:gd name="T11" fmla="*/ 26 h 50"/>
                  <a:gd name="T12" fmla="*/ 21 w 43"/>
                  <a:gd name="T13" fmla="*/ 50 h 50"/>
                  <a:gd name="T14" fmla="*/ 34 w 43"/>
                  <a:gd name="T15" fmla="*/ 47 h 50"/>
                  <a:gd name="T16" fmla="*/ 43 w 43"/>
                  <a:gd name="T17" fmla="*/ 34 h 50"/>
                  <a:gd name="T18" fmla="*/ 35 w 43"/>
                  <a:gd name="T19" fmla="*/ 34 h 50"/>
                  <a:gd name="T20" fmla="*/ 8 w 43"/>
                  <a:gd name="T21" fmla="*/ 21 h 50"/>
                  <a:gd name="T22" fmla="*/ 21 w 43"/>
                  <a:gd name="T23" fmla="*/ 7 h 50"/>
                  <a:gd name="T24" fmla="*/ 35 w 43"/>
                  <a:gd name="T25" fmla="*/ 21 h 50"/>
                  <a:gd name="T26" fmla="*/ 8 w 43"/>
                  <a:gd name="T27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50">
                    <a:moveTo>
                      <a:pt x="35" y="34"/>
                    </a:moveTo>
                    <a:cubicBezTo>
                      <a:pt x="34" y="38"/>
                      <a:pt x="30" y="43"/>
                      <a:pt x="22" y="43"/>
                    </a:cubicBezTo>
                    <a:cubicBezTo>
                      <a:pt x="13" y="43"/>
                      <a:pt x="8" y="38"/>
                      <a:pt x="8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11"/>
                      <a:pt x="36" y="0"/>
                      <a:pt x="23" y="0"/>
                    </a:cubicBezTo>
                    <a:cubicBezTo>
                      <a:pt x="7" y="0"/>
                      <a:pt x="0" y="11"/>
                      <a:pt x="0" y="26"/>
                    </a:cubicBezTo>
                    <a:cubicBezTo>
                      <a:pt x="0" y="40"/>
                      <a:pt x="8" y="50"/>
                      <a:pt x="21" y="50"/>
                    </a:cubicBezTo>
                    <a:cubicBezTo>
                      <a:pt x="29" y="50"/>
                      <a:pt x="32" y="49"/>
                      <a:pt x="34" y="47"/>
                    </a:cubicBezTo>
                    <a:cubicBezTo>
                      <a:pt x="40" y="43"/>
                      <a:pt x="42" y="36"/>
                      <a:pt x="43" y="34"/>
                    </a:cubicBezTo>
                    <a:lnTo>
                      <a:pt x="35" y="34"/>
                    </a:lnTo>
                    <a:close/>
                    <a:moveTo>
                      <a:pt x="8" y="21"/>
                    </a:moveTo>
                    <a:cubicBezTo>
                      <a:pt x="8" y="14"/>
                      <a:pt x="14" y="7"/>
                      <a:pt x="21" y="7"/>
                    </a:cubicBezTo>
                    <a:cubicBezTo>
                      <a:pt x="31" y="7"/>
                      <a:pt x="34" y="14"/>
                      <a:pt x="35" y="21"/>
                    </a:cubicBezTo>
                    <a:lnTo>
                      <a:pt x="8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55" name="Freeform 17">
                <a:extLst>
                  <a:ext uri="{FF2B5EF4-FFF2-40B4-BE49-F238E27FC236}">
                    <a16:creationId xmlns:a16="http://schemas.microsoft.com/office/drawing/2014/main" id="{73B069EB-231A-4F74-B5DD-BE2CBE0D966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263082" y="2669194"/>
                <a:ext cx="132052" cy="399825"/>
              </a:xfrm>
              <a:custGeom>
                <a:avLst/>
                <a:gdLst>
                  <a:gd name="T0" fmla="*/ 22 w 22"/>
                  <a:gd name="T1" fmla="*/ 26 h 67"/>
                  <a:gd name="T2" fmla="*/ 22 w 22"/>
                  <a:gd name="T3" fmla="*/ 19 h 67"/>
                  <a:gd name="T4" fmla="*/ 14 w 22"/>
                  <a:gd name="T5" fmla="*/ 19 h 67"/>
                  <a:gd name="T6" fmla="*/ 14 w 22"/>
                  <a:gd name="T7" fmla="*/ 13 h 67"/>
                  <a:gd name="T8" fmla="*/ 19 w 22"/>
                  <a:gd name="T9" fmla="*/ 7 h 67"/>
                  <a:gd name="T10" fmla="*/ 22 w 22"/>
                  <a:gd name="T11" fmla="*/ 8 h 67"/>
                  <a:gd name="T12" fmla="*/ 22 w 22"/>
                  <a:gd name="T13" fmla="*/ 0 h 67"/>
                  <a:gd name="T14" fmla="*/ 19 w 22"/>
                  <a:gd name="T15" fmla="*/ 0 h 67"/>
                  <a:gd name="T16" fmla="*/ 6 w 22"/>
                  <a:gd name="T17" fmla="*/ 11 h 67"/>
                  <a:gd name="T18" fmla="*/ 6 w 22"/>
                  <a:gd name="T19" fmla="*/ 19 h 67"/>
                  <a:gd name="T20" fmla="*/ 0 w 22"/>
                  <a:gd name="T21" fmla="*/ 19 h 67"/>
                  <a:gd name="T22" fmla="*/ 0 w 22"/>
                  <a:gd name="T23" fmla="*/ 26 h 67"/>
                  <a:gd name="T24" fmla="*/ 6 w 22"/>
                  <a:gd name="T25" fmla="*/ 26 h 67"/>
                  <a:gd name="T26" fmla="*/ 6 w 22"/>
                  <a:gd name="T27" fmla="*/ 67 h 67"/>
                  <a:gd name="T28" fmla="*/ 14 w 22"/>
                  <a:gd name="T29" fmla="*/ 67 h 67"/>
                  <a:gd name="T30" fmla="*/ 14 w 22"/>
                  <a:gd name="T31" fmla="*/ 26 h 67"/>
                  <a:gd name="T32" fmla="*/ 22 w 22"/>
                  <a:gd name="T33" fmla="*/ 26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67">
                    <a:moveTo>
                      <a:pt x="22" y="26"/>
                    </a:moveTo>
                    <a:cubicBezTo>
                      <a:pt x="22" y="19"/>
                      <a:pt x="22" y="19"/>
                      <a:pt x="22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9"/>
                      <a:pt x="16" y="7"/>
                      <a:pt x="19" y="7"/>
                    </a:cubicBezTo>
                    <a:cubicBezTo>
                      <a:pt x="20" y="7"/>
                      <a:pt x="21" y="7"/>
                      <a:pt x="22" y="8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0" y="0"/>
                      <a:pt x="19" y="0"/>
                    </a:cubicBezTo>
                    <a:cubicBezTo>
                      <a:pt x="11" y="0"/>
                      <a:pt x="6" y="3"/>
                      <a:pt x="6" y="11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14" y="67"/>
                      <a:pt x="14" y="67"/>
                      <a:pt x="14" y="67"/>
                    </a:cubicBezTo>
                    <a:cubicBezTo>
                      <a:pt x="14" y="26"/>
                      <a:pt x="14" y="26"/>
                      <a:pt x="14" y="26"/>
                    </a:cubicBezTo>
                    <a:lnTo>
                      <a:pt x="22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56" name="Freeform 18">
                <a:extLst>
                  <a:ext uri="{FF2B5EF4-FFF2-40B4-BE49-F238E27FC236}">
                    <a16:creationId xmlns:a16="http://schemas.microsoft.com/office/drawing/2014/main" id="{D27551E8-4DC9-47B1-964B-C9AB4F5D34A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402470" y="2779238"/>
                <a:ext cx="256769" cy="297118"/>
              </a:xfrm>
              <a:custGeom>
                <a:avLst/>
                <a:gdLst>
                  <a:gd name="T0" fmla="*/ 35 w 43"/>
                  <a:gd name="T1" fmla="*/ 34 h 50"/>
                  <a:gd name="T2" fmla="*/ 22 w 43"/>
                  <a:gd name="T3" fmla="*/ 43 h 50"/>
                  <a:gd name="T4" fmla="*/ 8 w 43"/>
                  <a:gd name="T5" fmla="*/ 28 h 50"/>
                  <a:gd name="T6" fmla="*/ 43 w 43"/>
                  <a:gd name="T7" fmla="*/ 28 h 50"/>
                  <a:gd name="T8" fmla="*/ 23 w 43"/>
                  <a:gd name="T9" fmla="*/ 0 h 50"/>
                  <a:gd name="T10" fmla="*/ 0 w 43"/>
                  <a:gd name="T11" fmla="*/ 26 h 50"/>
                  <a:gd name="T12" fmla="*/ 21 w 43"/>
                  <a:gd name="T13" fmla="*/ 50 h 50"/>
                  <a:gd name="T14" fmla="*/ 34 w 43"/>
                  <a:gd name="T15" fmla="*/ 47 h 50"/>
                  <a:gd name="T16" fmla="*/ 43 w 43"/>
                  <a:gd name="T17" fmla="*/ 34 h 50"/>
                  <a:gd name="T18" fmla="*/ 35 w 43"/>
                  <a:gd name="T19" fmla="*/ 34 h 50"/>
                  <a:gd name="T20" fmla="*/ 8 w 43"/>
                  <a:gd name="T21" fmla="*/ 21 h 50"/>
                  <a:gd name="T22" fmla="*/ 22 w 43"/>
                  <a:gd name="T23" fmla="*/ 7 h 50"/>
                  <a:gd name="T24" fmla="*/ 35 w 43"/>
                  <a:gd name="T25" fmla="*/ 21 h 50"/>
                  <a:gd name="T26" fmla="*/ 8 w 43"/>
                  <a:gd name="T27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50">
                    <a:moveTo>
                      <a:pt x="35" y="34"/>
                    </a:moveTo>
                    <a:cubicBezTo>
                      <a:pt x="34" y="38"/>
                      <a:pt x="30" y="43"/>
                      <a:pt x="22" y="43"/>
                    </a:cubicBezTo>
                    <a:cubicBezTo>
                      <a:pt x="13" y="43"/>
                      <a:pt x="8" y="38"/>
                      <a:pt x="8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11"/>
                      <a:pt x="37" y="0"/>
                      <a:pt x="23" y="0"/>
                    </a:cubicBezTo>
                    <a:cubicBezTo>
                      <a:pt x="7" y="0"/>
                      <a:pt x="0" y="11"/>
                      <a:pt x="0" y="26"/>
                    </a:cubicBezTo>
                    <a:cubicBezTo>
                      <a:pt x="0" y="40"/>
                      <a:pt x="8" y="50"/>
                      <a:pt x="21" y="50"/>
                    </a:cubicBezTo>
                    <a:cubicBezTo>
                      <a:pt x="29" y="50"/>
                      <a:pt x="32" y="49"/>
                      <a:pt x="34" y="47"/>
                    </a:cubicBezTo>
                    <a:cubicBezTo>
                      <a:pt x="40" y="43"/>
                      <a:pt x="42" y="36"/>
                      <a:pt x="43" y="34"/>
                    </a:cubicBezTo>
                    <a:lnTo>
                      <a:pt x="35" y="34"/>
                    </a:lnTo>
                    <a:close/>
                    <a:moveTo>
                      <a:pt x="8" y="21"/>
                    </a:moveTo>
                    <a:cubicBezTo>
                      <a:pt x="8" y="14"/>
                      <a:pt x="14" y="7"/>
                      <a:pt x="22" y="7"/>
                    </a:cubicBezTo>
                    <a:cubicBezTo>
                      <a:pt x="31" y="7"/>
                      <a:pt x="35" y="14"/>
                      <a:pt x="35" y="21"/>
                    </a:cubicBezTo>
                    <a:lnTo>
                      <a:pt x="8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57" name="Freeform 19">
                <a:extLst>
                  <a:ext uri="{FF2B5EF4-FFF2-40B4-BE49-F238E27FC236}">
                    <a16:creationId xmlns:a16="http://schemas.microsoft.com/office/drawing/2014/main" id="{E5DA4886-C107-4C76-B48F-78B279502E2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706925" y="2779238"/>
                <a:ext cx="242096" cy="289782"/>
              </a:xfrm>
              <a:custGeom>
                <a:avLst/>
                <a:gdLst>
                  <a:gd name="T0" fmla="*/ 40 w 40"/>
                  <a:gd name="T1" fmla="*/ 16 h 49"/>
                  <a:gd name="T2" fmla="*/ 23 w 40"/>
                  <a:gd name="T3" fmla="*/ 0 h 49"/>
                  <a:gd name="T4" fmla="*/ 8 w 40"/>
                  <a:gd name="T5" fmla="*/ 8 h 49"/>
                  <a:gd name="T6" fmla="*/ 8 w 40"/>
                  <a:gd name="T7" fmla="*/ 8 h 49"/>
                  <a:gd name="T8" fmla="*/ 8 w 40"/>
                  <a:gd name="T9" fmla="*/ 1 h 49"/>
                  <a:gd name="T10" fmla="*/ 0 w 40"/>
                  <a:gd name="T11" fmla="*/ 1 h 49"/>
                  <a:gd name="T12" fmla="*/ 0 w 40"/>
                  <a:gd name="T13" fmla="*/ 49 h 49"/>
                  <a:gd name="T14" fmla="*/ 8 w 40"/>
                  <a:gd name="T15" fmla="*/ 49 h 49"/>
                  <a:gd name="T16" fmla="*/ 8 w 40"/>
                  <a:gd name="T17" fmla="*/ 23 h 49"/>
                  <a:gd name="T18" fmla="*/ 21 w 40"/>
                  <a:gd name="T19" fmla="*/ 7 h 49"/>
                  <a:gd name="T20" fmla="*/ 31 w 40"/>
                  <a:gd name="T21" fmla="*/ 19 h 49"/>
                  <a:gd name="T22" fmla="*/ 31 w 40"/>
                  <a:gd name="T23" fmla="*/ 49 h 49"/>
                  <a:gd name="T24" fmla="*/ 40 w 40"/>
                  <a:gd name="T25" fmla="*/ 49 h 49"/>
                  <a:gd name="T26" fmla="*/ 40 w 40"/>
                  <a:gd name="T27" fmla="*/ 1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49">
                    <a:moveTo>
                      <a:pt x="40" y="16"/>
                    </a:moveTo>
                    <a:cubicBezTo>
                      <a:pt x="40" y="3"/>
                      <a:pt x="30" y="0"/>
                      <a:pt x="23" y="0"/>
                    </a:cubicBezTo>
                    <a:cubicBezTo>
                      <a:pt x="14" y="0"/>
                      <a:pt x="10" y="5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10"/>
                      <a:pt x="17" y="7"/>
                      <a:pt x="21" y="7"/>
                    </a:cubicBezTo>
                    <a:cubicBezTo>
                      <a:pt x="29" y="7"/>
                      <a:pt x="31" y="11"/>
                      <a:pt x="31" y="1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40" y="49"/>
                      <a:pt x="40" y="49"/>
                      <a:pt x="40" y="49"/>
                    </a:cubicBezTo>
                    <a:lnTo>
                      <a:pt x="40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58" name="Freeform 20">
                <a:extLst>
                  <a:ext uri="{FF2B5EF4-FFF2-40B4-BE49-F238E27FC236}">
                    <a16:creationId xmlns:a16="http://schemas.microsoft.com/office/drawing/2014/main" id="{C7ADFB16-DA00-4D3B-8E9D-BC6D27760A4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989370" y="2779238"/>
                <a:ext cx="245764" cy="297118"/>
              </a:xfrm>
              <a:custGeom>
                <a:avLst/>
                <a:gdLst>
                  <a:gd name="T0" fmla="*/ 41 w 41"/>
                  <a:gd name="T1" fmla="*/ 17 h 50"/>
                  <a:gd name="T2" fmla="*/ 23 w 41"/>
                  <a:gd name="T3" fmla="*/ 0 h 50"/>
                  <a:gd name="T4" fmla="*/ 0 w 41"/>
                  <a:gd name="T5" fmla="*/ 26 h 50"/>
                  <a:gd name="T6" fmla="*/ 21 w 41"/>
                  <a:gd name="T7" fmla="*/ 50 h 50"/>
                  <a:gd name="T8" fmla="*/ 41 w 41"/>
                  <a:gd name="T9" fmla="*/ 32 h 50"/>
                  <a:gd name="T10" fmla="*/ 33 w 41"/>
                  <a:gd name="T11" fmla="*/ 32 h 50"/>
                  <a:gd name="T12" fmla="*/ 21 w 41"/>
                  <a:gd name="T13" fmla="*/ 43 h 50"/>
                  <a:gd name="T14" fmla="*/ 8 w 41"/>
                  <a:gd name="T15" fmla="*/ 25 h 50"/>
                  <a:gd name="T16" fmla="*/ 22 w 41"/>
                  <a:gd name="T17" fmla="*/ 7 h 50"/>
                  <a:gd name="T18" fmla="*/ 33 w 41"/>
                  <a:gd name="T19" fmla="*/ 17 h 50"/>
                  <a:gd name="T20" fmla="*/ 41 w 41"/>
                  <a:gd name="T21" fmla="*/ 1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50">
                    <a:moveTo>
                      <a:pt x="41" y="17"/>
                    </a:moveTo>
                    <a:cubicBezTo>
                      <a:pt x="40" y="9"/>
                      <a:pt x="35" y="0"/>
                      <a:pt x="23" y="0"/>
                    </a:cubicBezTo>
                    <a:cubicBezTo>
                      <a:pt x="7" y="0"/>
                      <a:pt x="0" y="11"/>
                      <a:pt x="0" y="26"/>
                    </a:cubicBezTo>
                    <a:cubicBezTo>
                      <a:pt x="0" y="40"/>
                      <a:pt x="8" y="50"/>
                      <a:pt x="21" y="50"/>
                    </a:cubicBezTo>
                    <a:cubicBezTo>
                      <a:pt x="35" y="50"/>
                      <a:pt x="40" y="40"/>
                      <a:pt x="41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2" y="39"/>
                      <a:pt x="27" y="43"/>
                      <a:pt x="21" y="43"/>
                    </a:cubicBezTo>
                    <a:cubicBezTo>
                      <a:pt x="10" y="43"/>
                      <a:pt x="8" y="33"/>
                      <a:pt x="8" y="25"/>
                    </a:cubicBezTo>
                    <a:cubicBezTo>
                      <a:pt x="8" y="16"/>
                      <a:pt x="12" y="7"/>
                      <a:pt x="22" y="7"/>
                    </a:cubicBezTo>
                    <a:cubicBezTo>
                      <a:pt x="28" y="7"/>
                      <a:pt x="32" y="11"/>
                      <a:pt x="33" y="17"/>
                    </a:cubicBezTo>
                    <a:lnTo>
                      <a:pt x="41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59" name="Freeform 21">
                <a:extLst>
                  <a:ext uri="{FF2B5EF4-FFF2-40B4-BE49-F238E27FC236}">
                    <a16:creationId xmlns:a16="http://schemas.microsoft.com/office/drawing/2014/main" id="{926A1D1F-C244-4931-8F05-033832D24C3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253475" y="2779238"/>
                <a:ext cx="264105" cy="297118"/>
              </a:xfrm>
              <a:custGeom>
                <a:avLst/>
                <a:gdLst>
                  <a:gd name="T0" fmla="*/ 35 w 44"/>
                  <a:gd name="T1" fmla="*/ 34 h 50"/>
                  <a:gd name="T2" fmla="*/ 23 w 44"/>
                  <a:gd name="T3" fmla="*/ 43 h 50"/>
                  <a:gd name="T4" fmla="*/ 9 w 44"/>
                  <a:gd name="T5" fmla="*/ 28 h 50"/>
                  <a:gd name="T6" fmla="*/ 44 w 44"/>
                  <a:gd name="T7" fmla="*/ 28 h 50"/>
                  <a:gd name="T8" fmla="*/ 23 w 44"/>
                  <a:gd name="T9" fmla="*/ 0 h 50"/>
                  <a:gd name="T10" fmla="*/ 0 w 44"/>
                  <a:gd name="T11" fmla="*/ 26 h 50"/>
                  <a:gd name="T12" fmla="*/ 22 w 44"/>
                  <a:gd name="T13" fmla="*/ 50 h 50"/>
                  <a:gd name="T14" fmla="*/ 35 w 44"/>
                  <a:gd name="T15" fmla="*/ 47 h 50"/>
                  <a:gd name="T16" fmla="*/ 43 w 44"/>
                  <a:gd name="T17" fmla="*/ 34 h 50"/>
                  <a:gd name="T18" fmla="*/ 35 w 44"/>
                  <a:gd name="T19" fmla="*/ 34 h 50"/>
                  <a:gd name="T20" fmla="*/ 9 w 44"/>
                  <a:gd name="T21" fmla="*/ 21 h 50"/>
                  <a:gd name="T22" fmla="*/ 22 w 44"/>
                  <a:gd name="T23" fmla="*/ 7 h 50"/>
                  <a:gd name="T24" fmla="*/ 36 w 44"/>
                  <a:gd name="T25" fmla="*/ 21 h 50"/>
                  <a:gd name="T26" fmla="*/ 9 w 44"/>
                  <a:gd name="T27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4" h="50">
                    <a:moveTo>
                      <a:pt x="35" y="34"/>
                    </a:moveTo>
                    <a:cubicBezTo>
                      <a:pt x="35" y="38"/>
                      <a:pt x="31" y="43"/>
                      <a:pt x="23" y="43"/>
                    </a:cubicBezTo>
                    <a:cubicBezTo>
                      <a:pt x="14" y="43"/>
                      <a:pt x="9" y="38"/>
                      <a:pt x="9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11"/>
                      <a:pt x="37" y="0"/>
                      <a:pt x="23" y="0"/>
                    </a:cubicBezTo>
                    <a:cubicBezTo>
                      <a:pt x="7" y="0"/>
                      <a:pt x="0" y="11"/>
                      <a:pt x="0" y="26"/>
                    </a:cubicBezTo>
                    <a:cubicBezTo>
                      <a:pt x="0" y="40"/>
                      <a:pt x="8" y="50"/>
                      <a:pt x="22" y="50"/>
                    </a:cubicBezTo>
                    <a:cubicBezTo>
                      <a:pt x="30" y="50"/>
                      <a:pt x="33" y="49"/>
                      <a:pt x="35" y="47"/>
                    </a:cubicBezTo>
                    <a:cubicBezTo>
                      <a:pt x="41" y="43"/>
                      <a:pt x="43" y="36"/>
                      <a:pt x="43" y="34"/>
                    </a:cubicBezTo>
                    <a:lnTo>
                      <a:pt x="35" y="34"/>
                    </a:lnTo>
                    <a:close/>
                    <a:moveTo>
                      <a:pt x="9" y="21"/>
                    </a:moveTo>
                    <a:cubicBezTo>
                      <a:pt x="9" y="14"/>
                      <a:pt x="15" y="7"/>
                      <a:pt x="22" y="7"/>
                    </a:cubicBezTo>
                    <a:cubicBezTo>
                      <a:pt x="32" y="7"/>
                      <a:pt x="35" y="14"/>
                      <a:pt x="36" y="21"/>
                    </a:cubicBezTo>
                    <a:lnTo>
                      <a:pt x="9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60" name="Freeform 22">
                <a:extLst>
                  <a:ext uri="{FF2B5EF4-FFF2-40B4-BE49-F238E27FC236}">
                    <a16:creationId xmlns:a16="http://schemas.microsoft.com/office/drawing/2014/main" id="{31D51696-904C-4C85-993E-F9052675CC4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26749" y="1084566"/>
                <a:ext cx="7336" cy="7336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61" name="Freeform 23">
                <a:extLst>
                  <a:ext uri="{FF2B5EF4-FFF2-40B4-BE49-F238E27FC236}">
                    <a16:creationId xmlns:a16="http://schemas.microsoft.com/office/drawing/2014/main" id="{F980775B-F315-4F3F-81F6-E6604B37F42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34086" y="1058889"/>
                <a:ext cx="3668" cy="33013"/>
              </a:xfrm>
              <a:custGeom>
                <a:avLst/>
                <a:gdLst>
                  <a:gd name="T0" fmla="*/ 0 w 1"/>
                  <a:gd name="T1" fmla="*/ 4 h 5"/>
                  <a:gd name="T2" fmla="*/ 0 w 1"/>
                  <a:gd name="T3" fmla="*/ 5 h 5"/>
                  <a:gd name="T4" fmla="*/ 1 w 1"/>
                  <a:gd name="T5" fmla="*/ 5 h 5"/>
                  <a:gd name="T6" fmla="*/ 1 w 1"/>
                  <a:gd name="T7" fmla="*/ 4 h 5"/>
                  <a:gd name="T8" fmla="*/ 1 w 1"/>
                  <a:gd name="T9" fmla="*/ 3 h 5"/>
                  <a:gd name="T10" fmla="*/ 0 w 1"/>
                  <a:gd name="T11" fmla="*/ 0 h 5"/>
                  <a:gd name="T12" fmla="*/ 0 w 1"/>
                  <a:gd name="T13" fmla="*/ 3 h 5"/>
                  <a:gd name="T14" fmla="*/ 0 w 1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62" name="Freeform 24">
                <a:extLst>
                  <a:ext uri="{FF2B5EF4-FFF2-40B4-BE49-F238E27FC236}">
                    <a16:creationId xmlns:a16="http://schemas.microsoft.com/office/drawing/2014/main" id="{96D40D30-CB62-4572-AC3F-ACA2F415B69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31378" y="1245963"/>
                <a:ext cx="58690" cy="47686"/>
              </a:xfrm>
              <a:custGeom>
                <a:avLst/>
                <a:gdLst>
                  <a:gd name="T0" fmla="*/ 5 w 10"/>
                  <a:gd name="T1" fmla="*/ 6 h 8"/>
                  <a:gd name="T2" fmla="*/ 7 w 10"/>
                  <a:gd name="T3" fmla="*/ 8 h 8"/>
                  <a:gd name="T4" fmla="*/ 8 w 10"/>
                  <a:gd name="T5" fmla="*/ 7 h 8"/>
                  <a:gd name="T6" fmla="*/ 10 w 10"/>
                  <a:gd name="T7" fmla="*/ 4 h 8"/>
                  <a:gd name="T8" fmla="*/ 8 w 10"/>
                  <a:gd name="T9" fmla="*/ 1 h 8"/>
                  <a:gd name="T10" fmla="*/ 5 w 10"/>
                  <a:gd name="T11" fmla="*/ 0 h 8"/>
                  <a:gd name="T12" fmla="*/ 2 w 10"/>
                  <a:gd name="T13" fmla="*/ 1 h 8"/>
                  <a:gd name="T14" fmla="*/ 0 w 10"/>
                  <a:gd name="T15" fmla="*/ 4 h 8"/>
                  <a:gd name="T16" fmla="*/ 2 w 10"/>
                  <a:gd name="T17" fmla="*/ 7 h 8"/>
                  <a:gd name="T18" fmla="*/ 3 w 10"/>
                  <a:gd name="T19" fmla="*/ 8 h 8"/>
                  <a:gd name="T20" fmla="*/ 5 w 10"/>
                  <a:gd name="T2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8">
                    <a:moveTo>
                      <a:pt x="5" y="6"/>
                    </a:moveTo>
                    <a:cubicBezTo>
                      <a:pt x="6" y="6"/>
                      <a:pt x="7" y="7"/>
                      <a:pt x="7" y="8"/>
                    </a:cubicBezTo>
                    <a:cubicBezTo>
                      <a:pt x="8" y="8"/>
                      <a:pt x="8" y="8"/>
                      <a:pt x="8" y="7"/>
                    </a:cubicBezTo>
                    <a:cubicBezTo>
                      <a:pt x="9" y="7"/>
                      <a:pt x="10" y="5"/>
                      <a:pt x="10" y="4"/>
                    </a:cubicBezTo>
                    <a:cubicBezTo>
                      <a:pt x="10" y="3"/>
                      <a:pt x="9" y="2"/>
                      <a:pt x="8" y="1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7"/>
                      <a:pt x="2" y="7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7"/>
                      <a:pt x="4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63" name="Freeform 25">
                <a:extLst>
                  <a:ext uri="{FF2B5EF4-FFF2-40B4-BE49-F238E27FC236}">
                    <a16:creationId xmlns:a16="http://schemas.microsoft.com/office/drawing/2014/main" id="{B14A8C3E-1815-4313-97FE-BEAEBF135E6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45090" y="1077230"/>
                <a:ext cx="3668" cy="1467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64" name="Freeform 27">
                <a:extLst>
                  <a:ext uri="{FF2B5EF4-FFF2-40B4-BE49-F238E27FC236}">
                    <a16:creationId xmlns:a16="http://schemas.microsoft.com/office/drawing/2014/main" id="{21DBBCA8-871C-448D-84EB-932E5E05576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08409" y="1055221"/>
                <a:ext cx="25677" cy="36681"/>
              </a:xfrm>
              <a:custGeom>
                <a:avLst/>
                <a:gdLst>
                  <a:gd name="T0" fmla="*/ 4 w 4"/>
                  <a:gd name="T1" fmla="*/ 6 h 6"/>
                  <a:gd name="T2" fmla="*/ 4 w 4"/>
                  <a:gd name="T3" fmla="*/ 5 h 6"/>
                  <a:gd name="T4" fmla="*/ 4 w 4"/>
                  <a:gd name="T5" fmla="*/ 4 h 6"/>
                  <a:gd name="T6" fmla="*/ 4 w 4"/>
                  <a:gd name="T7" fmla="*/ 1 h 6"/>
                  <a:gd name="T8" fmla="*/ 3 w 4"/>
                  <a:gd name="T9" fmla="*/ 0 h 6"/>
                  <a:gd name="T10" fmla="*/ 2 w 4"/>
                  <a:gd name="T11" fmla="*/ 0 h 6"/>
                  <a:gd name="T12" fmla="*/ 1 w 4"/>
                  <a:gd name="T13" fmla="*/ 0 h 6"/>
                  <a:gd name="T14" fmla="*/ 0 w 4"/>
                  <a:gd name="T15" fmla="*/ 2 h 6"/>
                  <a:gd name="T16" fmla="*/ 0 w 4"/>
                  <a:gd name="T17" fmla="*/ 3 h 6"/>
                  <a:gd name="T18" fmla="*/ 0 w 4"/>
                  <a:gd name="T19" fmla="*/ 4 h 6"/>
                  <a:gd name="T20" fmla="*/ 1 w 4"/>
                  <a:gd name="T21" fmla="*/ 5 h 6"/>
                  <a:gd name="T22" fmla="*/ 1 w 4"/>
                  <a:gd name="T23" fmla="*/ 4 h 6"/>
                  <a:gd name="T24" fmla="*/ 2 w 4"/>
                  <a:gd name="T25" fmla="*/ 4 h 6"/>
                  <a:gd name="T26" fmla="*/ 3 w 4"/>
                  <a:gd name="T27" fmla="*/ 4 h 6"/>
                  <a:gd name="T28" fmla="*/ 3 w 4"/>
                  <a:gd name="T29" fmla="*/ 5 h 6"/>
                  <a:gd name="T30" fmla="*/ 4 w 4"/>
                  <a:gd name="T3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5"/>
                      <a:pt x="4" y="5"/>
                      <a:pt x="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65" name="Freeform 28">
                <a:extLst>
                  <a:ext uri="{FF2B5EF4-FFF2-40B4-BE49-F238E27FC236}">
                    <a16:creationId xmlns:a16="http://schemas.microsoft.com/office/drawing/2014/main" id="{1B4F9BC4-1D83-40E8-985E-B4F4F904D94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10330" y="1025876"/>
                <a:ext cx="300786" cy="154061"/>
              </a:xfrm>
              <a:custGeom>
                <a:avLst/>
                <a:gdLst>
                  <a:gd name="T0" fmla="*/ 43 w 50"/>
                  <a:gd name="T1" fmla="*/ 16 h 26"/>
                  <a:gd name="T2" fmla="*/ 42 w 50"/>
                  <a:gd name="T3" fmla="*/ 14 h 26"/>
                  <a:gd name="T4" fmla="*/ 41 w 50"/>
                  <a:gd name="T5" fmla="*/ 14 h 26"/>
                  <a:gd name="T6" fmla="*/ 40 w 50"/>
                  <a:gd name="T7" fmla="*/ 13 h 26"/>
                  <a:gd name="T8" fmla="*/ 40 w 50"/>
                  <a:gd name="T9" fmla="*/ 11 h 26"/>
                  <a:gd name="T10" fmla="*/ 42 w 50"/>
                  <a:gd name="T11" fmla="*/ 11 h 26"/>
                  <a:gd name="T12" fmla="*/ 43 w 50"/>
                  <a:gd name="T13" fmla="*/ 12 h 26"/>
                  <a:gd name="T14" fmla="*/ 44 w 50"/>
                  <a:gd name="T15" fmla="*/ 10 h 26"/>
                  <a:gd name="T16" fmla="*/ 42 w 50"/>
                  <a:gd name="T17" fmla="*/ 7 h 26"/>
                  <a:gd name="T18" fmla="*/ 40 w 50"/>
                  <a:gd name="T19" fmla="*/ 9 h 26"/>
                  <a:gd name="T20" fmla="*/ 39 w 50"/>
                  <a:gd name="T21" fmla="*/ 11 h 26"/>
                  <a:gd name="T22" fmla="*/ 40 w 50"/>
                  <a:gd name="T23" fmla="*/ 7 h 26"/>
                  <a:gd name="T24" fmla="*/ 41 w 50"/>
                  <a:gd name="T25" fmla="*/ 4 h 26"/>
                  <a:gd name="T26" fmla="*/ 38 w 50"/>
                  <a:gd name="T27" fmla="*/ 3 h 26"/>
                  <a:gd name="T28" fmla="*/ 37 w 50"/>
                  <a:gd name="T29" fmla="*/ 6 h 26"/>
                  <a:gd name="T30" fmla="*/ 38 w 50"/>
                  <a:gd name="T31" fmla="*/ 10 h 26"/>
                  <a:gd name="T32" fmla="*/ 37 w 50"/>
                  <a:gd name="T33" fmla="*/ 11 h 26"/>
                  <a:gd name="T34" fmla="*/ 36 w 50"/>
                  <a:gd name="T35" fmla="*/ 11 h 26"/>
                  <a:gd name="T36" fmla="*/ 36 w 50"/>
                  <a:gd name="T37" fmla="*/ 13 h 26"/>
                  <a:gd name="T38" fmla="*/ 35 w 50"/>
                  <a:gd name="T39" fmla="*/ 12 h 26"/>
                  <a:gd name="T40" fmla="*/ 33 w 50"/>
                  <a:gd name="T41" fmla="*/ 14 h 26"/>
                  <a:gd name="T42" fmla="*/ 26 w 50"/>
                  <a:gd name="T43" fmla="*/ 9 h 26"/>
                  <a:gd name="T44" fmla="*/ 24 w 50"/>
                  <a:gd name="T45" fmla="*/ 9 h 26"/>
                  <a:gd name="T46" fmla="*/ 18 w 50"/>
                  <a:gd name="T47" fmla="*/ 14 h 26"/>
                  <a:gd name="T48" fmla="*/ 16 w 50"/>
                  <a:gd name="T49" fmla="*/ 12 h 26"/>
                  <a:gd name="T50" fmla="*/ 15 w 50"/>
                  <a:gd name="T51" fmla="*/ 13 h 26"/>
                  <a:gd name="T52" fmla="*/ 15 w 50"/>
                  <a:gd name="T53" fmla="*/ 12 h 26"/>
                  <a:gd name="T54" fmla="*/ 15 w 50"/>
                  <a:gd name="T55" fmla="*/ 10 h 26"/>
                  <a:gd name="T56" fmla="*/ 14 w 50"/>
                  <a:gd name="T57" fmla="*/ 10 h 26"/>
                  <a:gd name="T58" fmla="*/ 16 w 50"/>
                  <a:gd name="T59" fmla="*/ 9 h 26"/>
                  <a:gd name="T60" fmla="*/ 17 w 50"/>
                  <a:gd name="T61" fmla="*/ 9 h 26"/>
                  <a:gd name="T62" fmla="*/ 18 w 50"/>
                  <a:gd name="T63" fmla="*/ 7 h 26"/>
                  <a:gd name="T64" fmla="*/ 15 w 50"/>
                  <a:gd name="T65" fmla="*/ 5 h 26"/>
                  <a:gd name="T66" fmla="*/ 13 w 50"/>
                  <a:gd name="T67" fmla="*/ 9 h 26"/>
                  <a:gd name="T68" fmla="*/ 14 w 50"/>
                  <a:gd name="T69" fmla="*/ 4 h 26"/>
                  <a:gd name="T70" fmla="*/ 11 w 50"/>
                  <a:gd name="T71" fmla="*/ 0 h 26"/>
                  <a:gd name="T72" fmla="*/ 9 w 50"/>
                  <a:gd name="T73" fmla="*/ 5 h 26"/>
                  <a:gd name="T74" fmla="*/ 11 w 50"/>
                  <a:gd name="T75" fmla="*/ 9 h 26"/>
                  <a:gd name="T76" fmla="*/ 8 w 50"/>
                  <a:gd name="T77" fmla="*/ 7 h 26"/>
                  <a:gd name="T78" fmla="*/ 6 w 50"/>
                  <a:gd name="T79" fmla="*/ 10 h 26"/>
                  <a:gd name="T80" fmla="*/ 7 w 50"/>
                  <a:gd name="T81" fmla="*/ 12 h 26"/>
                  <a:gd name="T82" fmla="*/ 8 w 50"/>
                  <a:gd name="T83" fmla="*/ 11 h 26"/>
                  <a:gd name="T84" fmla="*/ 10 w 50"/>
                  <a:gd name="T85" fmla="*/ 11 h 26"/>
                  <a:gd name="T86" fmla="*/ 9 w 50"/>
                  <a:gd name="T87" fmla="*/ 12 h 26"/>
                  <a:gd name="T88" fmla="*/ 10 w 50"/>
                  <a:gd name="T89" fmla="*/ 14 h 26"/>
                  <a:gd name="T90" fmla="*/ 9 w 50"/>
                  <a:gd name="T91" fmla="*/ 16 h 26"/>
                  <a:gd name="T92" fmla="*/ 1 w 50"/>
                  <a:gd name="T93" fmla="*/ 13 h 26"/>
                  <a:gd name="T94" fmla="*/ 3 w 50"/>
                  <a:gd name="T95" fmla="*/ 26 h 26"/>
                  <a:gd name="T96" fmla="*/ 48 w 50"/>
                  <a:gd name="T97" fmla="*/ 26 h 26"/>
                  <a:gd name="T98" fmla="*/ 49 w 50"/>
                  <a:gd name="T99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0" h="26">
                    <a:moveTo>
                      <a:pt x="49" y="13"/>
                    </a:moveTo>
                    <a:cubicBezTo>
                      <a:pt x="48" y="14"/>
                      <a:pt x="45" y="16"/>
                      <a:pt x="43" y="16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2" y="15"/>
                      <a:pt x="42" y="14"/>
                      <a:pt x="42" y="14"/>
                    </a:cubicBezTo>
                    <a:cubicBezTo>
                      <a:pt x="41" y="14"/>
                      <a:pt x="41" y="13"/>
                      <a:pt x="41" y="13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1" y="13"/>
                      <a:pt x="41" y="13"/>
                      <a:pt x="41" y="12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2" y="10"/>
                      <a:pt x="42" y="10"/>
                      <a:pt x="42" y="11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4" y="9"/>
                      <a:pt x="44" y="8"/>
                      <a:pt x="43" y="8"/>
                    </a:cubicBezTo>
                    <a:cubicBezTo>
                      <a:pt x="43" y="7"/>
                      <a:pt x="43" y="7"/>
                      <a:pt x="42" y="7"/>
                    </a:cubicBezTo>
                    <a:cubicBezTo>
                      <a:pt x="42" y="7"/>
                      <a:pt x="41" y="7"/>
                      <a:pt x="41" y="8"/>
                    </a:cubicBezTo>
                    <a:cubicBezTo>
                      <a:pt x="40" y="8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39" y="11"/>
                    </a:cubicBezTo>
                    <a:cubicBezTo>
                      <a:pt x="39" y="10"/>
                      <a:pt x="39" y="10"/>
                      <a:pt x="40" y="9"/>
                    </a:cubicBezTo>
                    <a:cubicBezTo>
                      <a:pt x="40" y="9"/>
                      <a:pt x="40" y="8"/>
                      <a:pt x="40" y="7"/>
                    </a:cubicBezTo>
                    <a:cubicBezTo>
                      <a:pt x="41" y="7"/>
                      <a:pt x="41" y="6"/>
                      <a:pt x="41" y="5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3"/>
                      <a:pt x="40" y="0"/>
                      <a:pt x="40" y="0"/>
                    </a:cubicBezTo>
                    <a:cubicBezTo>
                      <a:pt x="40" y="0"/>
                      <a:pt x="38" y="2"/>
                      <a:pt x="38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5"/>
                      <a:pt x="37" y="6"/>
                      <a:pt x="37" y="6"/>
                    </a:cubicBezTo>
                    <a:cubicBezTo>
                      <a:pt x="37" y="7"/>
                      <a:pt x="38" y="8"/>
                      <a:pt x="38" y="9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5" y="11"/>
                      <a:pt x="36" y="12"/>
                      <a:pt x="36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3"/>
                      <a:pt x="36" y="13"/>
                      <a:pt x="35" y="13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4" y="12"/>
                      <a:pt x="34" y="13"/>
                      <a:pt x="3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29" y="13"/>
                      <a:pt x="27" y="11"/>
                      <a:pt x="26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4" y="9"/>
                    </a:cubicBezTo>
                    <a:cubicBezTo>
                      <a:pt x="24" y="11"/>
                      <a:pt x="22" y="13"/>
                      <a:pt x="19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7" y="14"/>
                      <a:pt x="17" y="14"/>
                      <a:pt x="16" y="14"/>
                    </a:cubicBezTo>
                    <a:cubicBezTo>
                      <a:pt x="17" y="13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2"/>
                      <a:pt x="14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7"/>
                    </a:cubicBezTo>
                    <a:cubicBezTo>
                      <a:pt x="18" y="6"/>
                      <a:pt x="17" y="6"/>
                      <a:pt x="16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6"/>
                      <a:pt x="14" y="6"/>
                      <a:pt x="14" y="6"/>
                    </a:cubicBezTo>
                    <a:cubicBezTo>
                      <a:pt x="14" y="7"/>
                      <a:pt x="13" y="8"/>
                      <a:pt x="13" y="9"/>
                    </a:cubicBezTo>
                    <a:cubicBezTo>
                      <a:pt x="13" y="8"/>
                      <a:pt x="13" y="7"/>
                      <a:pt x="13" y="6"/>
                    </a:cubicBezTo>
                    <a:cubicBezTo>
                      <a:pt x="14" y="6"/>
                      <a:pt x="14" y="5"/>
                      <a:pt x="14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2"/>
                      <a:pt x="11" y="0"/>
                      <a:pt x="11" y="0"/>
                    </a:cubicBezTo>
                    <a:cubicBezTo>
                      <a:pt x="11" y="0"/>
                      <a:pt x="10" y="3"/>
                      <a:pt x="10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6"/>
                      <a:pt x="10" y="7"/>
                      <a:pt x="10" y="7"/>
                    </a:cubicBezTo>
                    <a:cubicBezTo>
                      <a:pt x="10" y="8"/>
                      <a:pt x="11" y="9"/>
                      <a:pt x="11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9" y="7"/>
                      <a:pt x="9" y="7"/>
                      <a:pt x="8" y="7"/>
                    </a:cubicBezTo>
                    <a:cubicBezTo>
                      <a:pt x="8" y="7"/>
                      <a:pt x="7" y="7"/>
                      <a:pt x="7" y="8"/>
                    </a:cubicBezTo>
                    <a:cubicBezTo>
                      <a:pt x="6" y="8"/>
                      <a:pt x="6" y="9"/>
                      <a:pt x="6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11"/>
                      <a:pt x="7" y="11"/>
                      <a:pt x="7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3"/>
                      <a:pt x="10" y="13"/>
                      <a:pt x="10" y="13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8" y="16"/>
                      <a:pt x="8" y="16"/>
                      <a:pt x="7" y="16"/>
                    </a:cubicBezTo>
                    <a:cubicBezTo>
                      <a:pt x="5" y="16"/>
                      <a:pt x="2" y="14"/>
                      <a:pt x="1" y="13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10" y="23"/>
                      <a:pt x="17" y="22"/>
                      <a:pt x="25" y="22"/>
                    </a:cubicBezTo>
                    <a:cubicBezTo>
                      <a:pt x="33" y="22"/>
                      <a:pt x="41" y="23"/>
                      <a:pt x="48" y="26"/>
                    </a:cubicBezTo>
                    <a:cubicBezTo>
                      <a:pt x="50" y="14"/>
                      <a:pt x="50" y="14"/>
                      <a:pt x="50" y="14"/>
                    </a:cubicBezTo>
                    <a:lnTo>
                      <a:pt x="49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66" name="Freeform 29">
                <a:extLst>
                  <a:ext uri="{FF2B5EF4-FFF2-40B4-BE49-F238E27FC236}">
                    <a16:creationId xmlns:a16="http://schemas.microsoft.com/office/drawing/2014/main" id="{31C4F9BF-BBF2-474B-83E3-BE2235DDC57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10330" y="1161596"/>
                <a:ext cx="293450" cy="62358"/>
              </a:xfrm>
              <a:custGeom>
                <a:avLst/>
                <a:gdLst>
                  <a:gd name="T0" fmla="*/ 47 w 49"/>
                  <a:gd name="T1" fmla="*/ 4 h 10"/>
                  <a:gd name="T2" fmla="*/ 25 w 49"/>
                  <a:gd name="T3" fmla="*/ 0 h 10"/>
                  <a:gd name="T4" fmla="*/ 2 w 49"/>
                  <a:gd name="T5" fmla="*/ 4 h 10"/>
                  <a:gd name="T6" fmla="*/ 1 w 49"/>
                  <a:gd name="T7" fmla="*/ 4 h 10"/>
                  <a:gd name="T8" fmla="*/ 1 w 49"/>
                  <a:gd name="T9" fmla="*/ 5 h 10"/>
                  <a:gd name="T10" fmla="*/ 0 w 49"/>
                  <a:gd name="T11" fmla="*/ 9 h 10"/>
                  <a:gd name="T12" fmla="*/ 2 w 49"/>
                  <a:gd name="T13" fmla="*/ 10 h 10"/>
                  <a:gd name="T14" fmla="*/ 3 w 49"/>
                  <a:gd name="T15" fmla="*/ 10 h 10"/>
                  <a:gd name="T16" fmla="*/ 25 w 49"/>
                  <a:gd name="T17" fmla="*/ 5 h 10"/>
                  <a:gd name="T18" fmla="*/ 46 w 49"/>
                  <a:gd name="T19" fmla="*/ 10 h 10"/>
                  <a:gd name="T20" fmla="*/ 47 w 49"/>
                  <a:gd name="T21" fmla="*/ 10 h 10"/>
                  <a:gd name="T22" fmla="*/ 49 w 49"/>
                  <a:gd name="T23" fmla="*/ 9 h 10"/>
                  <a:gd name="T24" fmla="*/ 48 w 49"/>
                  <a:gd name="T25" fmla="*/ 5 h 10"/>
                  <a:gd name="T26" fmla="*/ 48 w 49"/>
                  <a:gd name="T27" fmla="*/ 4 h 10"/>
                  <a:gd name="T28" fmla="*/ 47 w 49"/>
                  <a:gd name="T2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9" h="10">
                    <a:moveTo>
                      <a:pt x="47" y="4"/>
                    </a:moveTo>
                    <a:cubicBezTo>
                      <a:pt x="40" y="1"/>
                      <a:pt x="33" y="0"/>
                      <a:pt x="25" y="0"/>
                    </a:cubicBezTo>
                    <a:cubicBezTo>
                      <a:pt x="17" y="0"/>
                      <a:pt x="9" y="1"/>
                      <a:pt x="2" y="4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7"/>
                      <a:pt x="0" y="9"/>
                    </a:cubicBezTo>
                    <a:cubicBezTo>
                      <a:pt x="0" y="10"/>
                      <a:pt x="1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10" y="6"/>
                      <a:pt x="18" y="5"/>
                      <a:pt x="25" y="5"/>
                    </a:cubicBezTo>
                    <a:cubicBezTo>
                      <a:pt x="32" y="5"/>
                      <a:pt x="39" y="6"/>
                      <a:pt x="46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8" y="10"/>
                      <a:pt x="49" y="10"/>
                      <a:pt x="49" y="9"/>
                    </a:cubicBezTo>
                    <a:cubicBezTo>
                      <a:pt x="49" y="7"/>
                      <a:pt x="49" y="5"/>
                      <a:pt x="48" y="5"/>
                    </a:cubicBezTo>
                    <a:cubicBezTo>
                      <a:pt x="48" y="5"/>
                      <a:pt x="48" y="5"/>
                      <a:pt x="48" y="4"/>
                    </a:cubicBezTo>
                    <a:lnTo>
                      <a:pt x="4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67" name="Freeform 30">
                <a:extLst>
                  <a:ext uri="{FF2B5EF4-FFF2-40B4-BE49-F238E27FC236}">
                    <a16:creationId xmlns:a16="http://schemas.microsoft.com/office/drawing/2014/main" id="{C878B273-5E65-493C-9064-4A88891CC29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045265" y="1198278"/>
                <a:ext cx="634585" cy="638253"/>
              </a:xfrm>
              <a:custGeom>
                <a:avLst/>
                <a:gdLst>
                  <a:gd name="T0" fmla="*/ 4 w 106"/>
                  <a:gd name="T1" fmla="*/ 33 h 107"/>
                  <a:gd name="T2" fmla="*/ 0 w 106"/>
                  <a:gd name="T3" fmla="*/ 54 h 107"/>
                  <a:gd name="T4" fmla="*/ 4 w 106"/>
                  <a:gd name="T5" fmla="*/ 74 h 107"/>
                  <a:gd name="T6" fmla="*/ 15 w 106"/>
                  <a:gd name="T7" fmla="*/ 91 h 107"/>
                  <a:gd name="T8" fmla="*/ 32 w 106"/>
                  <a:gd name="T9" fmla="*/ 103 h 107"/>
                  <a:gd name="T10" fmla="*/ 53 w 106"/>
                  <a:gd name="T11" fmla="*/ 107 h 107"/>
                  <a:gd name="T12" fmla="*/ 74 w 106"/>
                  <a:gd name="T13" fmla="*/ 103 h 107"/>
                  <a:gd name="T14" fmla="*/ 91 w 106"/>
                  <a:gd name="T15" fmla="*/ 91 h 107"/>
                  <a:gd name="T16" fmla="*/ 102 w 106"/>
                  <a:gd name="T17" fmla="*/ 74 h 107"/>
                  <a:gd name="T18" fmla="*/ 106 w 106"/>
                  <a:gd name="T19" fmla="*/ 54 h 107"/>
                  <a:gd name="T20" fmla="*/ 102 w 106"/>
                  <a:gd name="T21" fmla="*/ 33 h 107"/>
                  <a:gd name="T22" fmla="*/ 91 w 106"/>
                  <a:gd name="T23" fmla="*/ 16 h 107"/>
                  <a:gd name="T24" fmla="*/ 74 w 106"/>
                  <a:gd name="T25" fmla="*/ 4 h 107"/>
                  <a:gd name="T26" fmla="*/ 53 w 106"/>
                  <a:gd name="T27" fmla="*/ 0 h 107"/>
                  <a:gd name="T28" fmla="*/ 32 w 106"/>
                  <a:gd name="T29" fmla="*/ 4 h 107"/>
                  <a:gd name="T30" fmla="*/ 15 w 106"/>
                  <a:gd name="T31" fmla="*/ 16 h 107"/>
                  <a:gd name="T32" fmla="*/ 4 w 106"/>
                  <a:gd name="T33" fmla="*/ 33 h 107"/>
                  <a:gd name="T34" fmla="*/ 53 w 106"/>
                  <a:gd name="T35" fmla="*/ 2 h 107"/>
                  <a:gd name="T36" fmla="*/ 105 w 106"/>
                  <a:gd name="T37" fmla="*/ 54 h 107"/>
                  <a:gd name="T38" fmla="*/ 53 w 106"/>
                  <a:gd name="T39" fmla="*/ 105 h 107"/>
                  <a:gd name="T40" fmla="*/ 1 w 106"/>
                  <a:gd name="T41" fmla="*/ 54 h 107"/>
                  <a:gd name="T42" fmla="*/ 3 w 106"/>
                  <a:gd name="T43" fmla="*/ 42 h 107"/>
                  <a:gd name="T44" fmla="*/ 3 w 106"/>
                  <a:gd name="T45" fmla="*/ 41 h 107"/>
                  <a:gd name="T46" fmla="*/ 53 w 106"/>
                  <a:gd name="T47" fmla="*/ 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6" h="107">
                    <a:moveTo>
                      <a:pt x="4" y="33"/>
                    </a:moveTo>
                    <a:cubicBezTo>
                      <a:pt x="1" y="39"/>
                      <a:pt x="0" y="46"/>
                      <a:pt x="0" y="54"/>
                    </a:cubicBezTo>
                    <a:cubicBezTo>
                      <a:pt x="0" y="61"/>
                      <a:pt x="1" y="68"/>
                      <a:pt x="4" y="74"/>
                    </a:cubicBezTo>
                    <a:cubicBezTo>
                      <a:pt x="7" y="81"/>
                      <a:pt x="10" y="86"/>
                      <a:pt x="15" y="91"/>
                    </a:cubicBezTo>
                    <a:cubicBezTo>
                      <a:pt x="20" y="96"/>
                      <a:pt x="26" y="100"/>
                      <a:pt x="32" y="103"/>
                    </a:cubicBezTo>
                    <a:cubicBezTo>
                      <a:pt x="39" y="105"/>
                      <a:pt x="46" y="107"/>
                      <a:pt x="53" y="107"/>
                    </a:cubicBezTo>
                    <a:cubicBezTo>
                      <a:pt x="60" y="107"/>
                      <a:pt x="67" y="105"/>
                      <a:pt x="74" y="103"/>
                    </a:cubicBezTo>
                    <a:cubicBezTo>
                      <a:pt x="80" y="100"/>
                      <a:pt x="86" y="96"/>
                      <a:pt x="91" y="91"/>
                    </a:cubicBezTo>
                    <a:cubicBezTo>
                      <a:pt x="96" y="86"/>
                      <a:pt x="99" y="81"/>
                      <a:pt x="102" y="74"/>
                    </a:cubicBezTo>
                    <a:cubicBezTo>
                      <a:pt x="105" y="68"/>
                      <a:pt x="106" y="61"/>
                      <a:pt x="106" y="54"/>
                    </a:cubicBezTo>
                    <a:cubicBezTo>
                      <a:pt x="106" y="46"/>
                      <a:pt x="105" y="39"/>
                      <a:pt x="102" y="33"/>
                    </a:cubicBezTo>
                    <a:cubicBezTo>
                      <a:pt x="99" y="27"/>
                      <a:pt x="96" y="21"/>
                      <a:pt x="91" y="16"/>
                    </a:cubicBezTo>
                    <a:cubicBezTo>
                      <a:pt x="86" y="11"/>
                      <a:pt x="80" y="7"/>
                      <a:pt x="74" y="4"/>
                    </a:cubicBezTo>
                    <a:cubicBezTo>
                      <a:pt x="67" y="2"/>
                      <a:pt x="60" y="0"/>
                      <a:pt x="53" y="0"/>
                    </a:cubicBezTo>
                    <a:cubicBezTo>
                      <a:pt x="46" y="0"/>
                      <a:pt x="39" y="2"/>
                      <a:pt x="32" y="4"/>
                    </a:cubicBezTo>
                    <a:cubicBezTo>
                      <a:pt x="26" y="7"/>
                      <a:pt x="20" y="11"/>
                      <a:pt x="15" y="16"/>
                    </a:cubicBezTo>
                    <a:cubicBezTo>
                      <a:pt x="10" y="21"/>
                      <a:pt x="7" y="27"/>
                      <a:pt x="4" y="33"/>
                    </a:cubicBezTo>
                    <a:close/>
                    <a:moveTo>
                      <a:pt x="53" y="2"/>
                    </a:moveTo>
                    <a:cubicBezTo>
                      <a:pt x="82" y="2"/>
                      <a:pt x="105" y="25"/>
                      <a:pt x="105" y="54"/>
                    </a:cubicBezTo>
                    <a:cubicBezTo>
                      <a:pt x="105" y="82"/>
                      <a:pt x="82" y="105"/>
                      <a:pt x="53" y="105"/>
                    </a:cubicBezTo>
                    <a:cubicBezTo>
                      <a:pt x="24" y="105"/>
                      <a:pt x="1" y="82"/>
                      <a:pt x="1" y="54"/>
                    </a:cubicBezTo>
                    <a:cubicBezTo>
                      <a:pt x="1" y="50"/>
                      <a:pt x="2" y="46"/>
                      <a:pt x="3" y="42"/>
                    </a:cubicBezTo>
                    <a:cubicBezTo>
                      <a:pt x="3" y="42"/>
                      <a:pt x="3" y="42"/>
                      <a:pt x="3" y="41"/>
                    </a:cubicBezTo>
                    <a:cubicBezTo>
                      <a:pt x="8" y="19"/>
                      <a:pt x="29" y="2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68" name="Oval 31">
                <a:extLst>
                  <a:ext uri="{FF2B5EF4-FFF2-40B4-BE49-F238E27FC236}">
                    <a16:creationId xmlns:a16="http://schemas.microsoft.com/office/drawing/2014/main" id="{C6A967F5-CD2D-4644-835F-62966D54FFE2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349719" y="1851203"/>
                <a:ext cx="29345" cy="6969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69" name="Freeform 32">
                <a:extLst>
                  <a:ext uri="{FF2B5EF4-FFF2-40B4-BE49-F238E27FC236}">
                    <a16:creationId xmlns:a16="http://schemas.microsoft.com/office/drawing/2014/main" id="{1DB0846F-A008-4FB0-85B3-86259ADB428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83693" y="1843867"/>
                <a:ext cx="66026" cy="47686"/>
              </a:xfrm>
              <a:custGeom>
                <a:avLst/>
                <a:gdLst>
                  <a:gd name="T0" fmla="*/ 4 w 11"/>
                  <a:gd name="T1" fmla="*/ 2 h 8"/>
                  <a:gd name="T2" fmla="*/ 0 w 11"/>
                  <a:gd name="T3" fmla="*/ 7 h 8"/>
                  <a:gd name="T4" fmla="*/ 7 w 11"/>
                  <a:gd name="T5" fmla="*/ 6 h 8"/>
                  <a:gd name="T6" fmla="*/ 11 w 11"/>
                  <a:gd name="T7" fmla="*/ 1 h 8"/>
                  <a:gd name="T8" fmla="*/ 4 w 11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4" y="2"/>
                    </a:moveTo>
                    <a:cubicBezTo>
                      <a:pt x="1" y="3"/>
                      <a:pt x="0" y="7"/>
                      <a:pt x="0" y="7"/>
                    </a:cubicBezTo>
                    <a:cubicBezTo>
                      <a:pt x="0" y="7"/>
                      <a:pt x="4" y="8"/>
                      <a:pt x="7" y="6"/>
                    </a:cubicBezTo>
                    <a:cubicBezTo>
                      <a:pt x="10" y="5"/>
                      <a:pt x="11" y="1"/>
                      <a:pt x="11" y="1"/>
                    </a:cubicBezTo>
                    <a:cubicBezTo>
                      <a:pt x="11" y="1"/>
                      <a:pt x="7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70" name="Freeform 33">
                <a:extLst>
                  <a:ext uri="{FF2B5EF4-FFF2-40B4-BE49-F238E27FC236}">
                    <a16:creationId xmlns:a16="http://schemas.microsoft.com/office/drawing/2014/main" id="{0FF2A847-4E4D-483F-8B5A-33DA0F0E327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28671" y="1832863"/>
                <a:ext cx="73362" cy="47686"/>
              </a:xfrm>
              <a:custGeom>
                <a:avLst/>
                <a:gdLst>
                  <a:gd name="T0" fmla="*/ 12 w 12"/>
                  <a:gd name="T1" fmla="*/ 2 h 8"/>
                  <a:gd name="T2" fmla="*/ 5 w 12"/>
                  <a:gd name="T3" fmla="*/ 2 h 8"/>
                  <a:gd name="T4" fmla="*/ 0 w 12"/>
                  <a:gd name="T5" fmla="*/ 6 h 8"/>
                  <a:gd name="T6" fmla="*/ 7 w 12"/>
                  <a:gd name="T7" fmla="*/ 6 h 8"/>
                  <a:gd name="T8" fmla="*/ 12 w 12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12" y="2"/>
                    </a:moveTo>
                    <a:cubicBezTo>
                      <a:pt x="12" y="2"/>
                      <a:pt x="9" y="0"/>
                      <a:pt x="5" y="2"/>
                    </a:cubicBezTo>
                    <a:cubicBezTo>
                      <a:pt x="2" y="3"/>
                      <a:pt x="0" y="6"/>
                      <a:pt x="0" y="6"/>
                    </a:cubicBezTo>
                    <a:cubicBezTo>
                      <a:pt x="0" y="6"/>
                      <a:pt x="4" y="8"/>
                      <a:pt x="7" y="6"/>
                    </a:cubicBezTo>
                    <a:cubicBezTo>
                      <a:pt x="11" y="5"/>
                      <a:pt x="12" y="2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71" name="Freeform 34">
                <a:extLst>
                  <a:ext uri="{FF2B5EF4-FFF2-40B4-BE49-F238E27FC236}">
                    <a16:creationId xmlns:a16="http://schemas.microsoft.com/office/drawing/2014/main" id="{2F8D836A-4276-436B-93FE-05A094DDEF6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80985" y="1821858"/>
                <a:ext cx="73362" cy="40349"/>
              </a:xfrm>
              <a:custGeom>
                <a:avLst/>
                <a:gdLst>
                  <a:gd name="T0" fmla="*/ 12 w 12"/>
                  <a:gd name="T1" fmla="*/ 2 h 7"/>
                  <a:gd name="T2" fmla="*/ 6 w 12"/>
                  <a:gd name="T3" fmla="*/ 1 h 7"/>
                  <a:gd name="T4" fmla="*/ 0 w 12"/>
                  <a:gd name="T5" fmla="*/ 5 h 7"/>
                  <a:gd name="T6" fmla="*/ 7 w 12"/>
                  <a:gd name="T7" fmla="*/ 6 h 7"/>
                  <a:gd name="T8" fmla="*/ 12 w 12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7">
                    <a:moveTo>
                      <a:pt x="12" y="2"/>
                    </a:moveTo>
                    <a:cubicBezTo>
                      <a:pt x="12" y="2"/>
                      <a:pt x="9" y="0"/>
                      <a:pt x="6" y="1"/>
                    </a:cubicBezTo>
                    <a:cubicBezTo>
                      <a:pt x="2" y="1"/>
                      <a:pt x="0" y="5"/>
                      <a:pt x="0" y="5"/>
                    </a:cubicBezTo>
                    <a:cubicBezTo>
                      <a:pt x="0" y="5"/>
                      <a:pt x="3" y="7"/>
                      <a:pt x="7" y="6"/>
                    </a:cubicBezTo>
                    <a:cubicBezTo>
                      <a:pt x="10" y="5"/>
                      <a:pt x="12" y="2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72" name="Freeform 35">
                <a:extLst>
                  <a:ext uri="{FF2B5EF4-FFF2-40B4-BE49-F238E27FC236}">
                    <a16:creationId xmlns:a16="http://schemas.microsoft.com/office/drawing/2014/main" id="{0C036C54-E860-4F8F-A16F-759B8698439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33300" y="1796182"/>
                <a:ext cx="77031" cy="36681"/>
              </a:xfrm>
              <a:custGeom>
                <a:avLst/>
                <a:gdLst>
                  <a:gd name="T0" fmla="*/ 7 w 13"/>
                  <a:gd name="T1" fmla="*/ 1 h 6"/>
                  <a:gd name="T2" fmla="*/ 0 w 13"/>
                  <a:gd name="T3" fmla="*/ 4 h 6"/>
                  <a:gd name="T4" fmla="*/ 7 w 13"/>
                  <a:gd name="T5" fmla="*/ 6 h 6"/>
                  <a:gd name="T6" fmla="*/ 13 w 13"/>
                  <a:gd name="T7" fmla="*/ 3 h 6"/>
                  <a:gd name="T8" fmla="*/ 7 w 13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7" y="1"/>
                    </a:moveTo>
                    <a:cubicBezTo>
                      <a:pt x="3" y="1"/>
                      <a:pt x="0" y="4"/>
                      <a:pt x="0" y="4"/>
                    </a:cubicBezTo>
                    <a:cubicBezTo>
                      <a:pt x="0" y="4"/>
                      <a:pt x="4" y="6"/>
                      <a:pt x="7" y="6"/>
                    </a:cubicBezTo>
                    <a:cubicBezTo>
                      <a:pt x="10" y="6"/>
                      <a:pt x="13" y="3"/>
                      <a:pt x="13" y="3"/>
                    </a:cubicBezTo>
                    <a:cubicBezTo>
                      <a:pt x="13" y="3"/>
                      <a:pt x="10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73" name="Freeform 36">
                <a:extLst>
                  <a:ext uri="{FF2B5EF4-FFF2-40B4-BE49-F238E27FC236}">
                    <a16:creationId xmlns:a16="http://schemas.microsoft.com/office/drawing/2014/main" id="{34EE67DD-B126-476F-903C-654AF65F706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092950" y="1766837"/>
                <a:ext cx="77031" cy="36681"/>
              </a:xfrm>
              <a:custGeom>
                <a:avLst/>
                <a:gdLst>
                  <a:gd name="T0" fmla="*/ 7 w 13"/>
                  <a:gd name="T1" fmla="*/ 0 h 6"/>
                  <a:gd name="T2" fmla="*/ 0 w 13"/>
                  <a:gd name="T3" fmla="*/ 3 h 6"/>
                  <a:gd name="T4" fmla="*/ 7 w 13"/>
                  <a:gd name="T5" fmla="*/ 6 h 6"/>
                  <a:gd name="T6" fmla="*/ 13 w 13"/>
                  <a:gd name="T7" fmla="*/ 4 h 6"/>
                  <a:gd name="T8" fmla="*/ 7 w 13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7" y="0"/>
                    </a:moveTo>
                    <a:cubicBezTo>
                      <a:pt x="4" y="0"/>
                      <a:pt x="0" y="3"/>
                      <a:pt x="0" y="3"/>
                    </a:cubicBezTo>
                    <a:cubicBezTo>
                      <a:pt x="0" y="3"/>
                      <a:pt x="3" y="5"/>
                      <a:pt x="7" y="6"/>
                    </a:cubicBezTo>
                    <a:cubicBezTo>
                      <a:pt x="10" y="6"/>
                      <a:pt x="13" y="4"/>
                      <a:pt x="13" y="4"/>
                    </a:cubicBezTo>
                    <a:cubicBezTo>
                      <a:pt x="13" y="4"/>
                      <a:pt x="11" y="1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74" name="Freeform 37">
                <a:extLst>
                  <a:ext uri="{FF2B5EF4-FFF2-40B4-BE49-F238E27FC236}">
                    <a16:creationId xmlns:a16="http://schemas.microsoft.com/office/drawing/2014/main" id="{625D5097-40CC-4A38-BE24-D67F45A8DFE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059937" y="1730155"/>
                <a:ext cx="73362" cy="36681"/>
              </a:xfrm>
              <a:custGeom>
                <a:avLst/>
                <a:gdLst>
                  <a:gd name="T0" fmla="*/ 12 w 12"/>
                  <a:gd name="T1" fmla="*/ 4 h 6"/>
                  <a:gd name="T2" fmla="*/ 6 w 12"/>
                  <a:gd name="T3" fmla="*/ 0 h 6"/>
                  <a:gd name="T4" fmla="*/ 0 w 12"/>
                  <a:gd name="T5" fmla="*/ 2 h 6"/>
                  <a:gd name="T6" fmla="*/ 5 w 12"/>
                  <a:gd name="T7" fmla="*/ 6 h 6"/>
                  <a:gd name="T8" fmla="*/ 12 w 12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6">
                    <a:moveTo>
                      <a:pt x="12" y="4"/>
                    </a:moveTo>
                    <a:cubicBezTo>
                      <a:pt x="12" y="4"/>
                      <a:pt x="10" y="1"/>
                      <a:pt x="6" y="0"/>
                    </a:cubicBezTo>
                    <a:cubicBezTo>
                      <a:pt x="3" y="0"/>
                      <a:pt x="0" y="2"/>
                      <a:pt x="0" y="2"/>
                    </a:cubicBezTo>
                    <a:cubicBezTo>
                      <a:pt x="0" y="2"/>
                      <a:pt x="2" y="5"/>
                      <a:pt x="5" y="6"/>
                    </a:cubicBezTo>
                    <a:cubicBezTo>
                      <a:pt x="9" y="6"/>
                      <a:pt x="12" y="4"/>
                      <a:pt x="1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75" name="Freeform 38">
                <a:extLst>
                  <a:ext uri="{FF2B5EF4-FFF2-40B4-BE49-F238E27FC236}">
                    <a16:creationId xmlns:a16="http://schemas.microsoft.com/office/drawing/2014/main" id="{304C41FB-9EC6-498F-A74B-9F9A07658CA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030592" y="1682470"/>
                <a:ext cx="73362" cy="47686"/>
              </a:xfrm>
              <a:custGeom>
                <a:avLst/>
                <a:gdLst>
                  <a:gd name="T0" fmla="*/ 12 w 12"/>
                  <a:gd name="T1" fmla="*/ 7 h 8"/>
                  <a:gd name="T2" fmla="*/ 7 w 12"/>
                  <a:gd name="T3" fmla="*/ 2 h 8"/>
                  <a:gd name="T4" fmla="*/ 0 w 12"/>
                  <a:gd name="T5" fmla="*/ 2 h 8"/>
                  <a:gd name="T6" fmla="*/ 5 w 12"/>
                  <a:gd name="T7" fmla="*/ 7 h 8"/>
                  <a:gd name="T8" fmla="*/ 12 w 12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12" y="7"/>
                    </a:moveTo>
                    <a:cubicBezTo>
                      <a:pt x="12" y="7"/>
                      <a:pt x="10" y="3"/>
                      <a:pt x="7" y="2"/>
                    </a:cubicBezTo>
                    <a:cubicBezTo>
                      <a:pt x="3" y="0"/>
                      <a:pt x="0" y="2"/>
                      <a:pt x="0" y="2"/>
                    </a:cubicBezTo>
                    <a:cubicBezTo>
                      <a:pt x="0" y="2"/>
                      <a:pt x="2" y="5"/>
                      <a:pt x="5" y="7"/>
                    </a:cubicBezTo>
                    <a:cubicBezTo>
                      <a:pt x="8" y="8"/>
                      <a:pt x="12" y="7"/>
                      <a:pt x="1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76" name="Freeform 39">
                <a:extLst>
                  <a:ext uri="{FF2B5EF4-FFF2-40B4-BE49-F238E27FC236}">
                    <a16:creationId xmlns:a16="http://schemas.microsoft.com/office/drawing/2014/main" id="{E7B7A61D-FA2C-4936-AFA6-6970C31DA8A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008583" y="1642120"/>
                <a:ext cx="66026" cy="47686"/>
              </a:xfrm>
              <a:custGeom>
                <a:avLst/>
                <a:gdLst>
                  <a:gd name="T0" fmla="*/ 11 w 11"/>
                  <a:gd name="T1" fmla="*/ 7 h 8"/>
                  <a:gd name="T2" fmla="*/ 7 w 11"/>
                  <a:gd name="T3" fmla="*/ 2 h 8"/>
                  <a:gd name="T4" fmla="*/ 0 w 11"/>
                  <a:gd name="T5" fmla="*/ 1 h 8"/>
                  <a:gd name="T6" fmla="*/ 4 w 11"/>
                  <a:gd name="T7" fmla="*/ 6 h 8"/>
                  <a:gd name="T8" fmla="*/ 11 w 11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11" y="7"/>
                    </a:moveTo>
                    <a:cubicBezTo>
                      <a:pt x="11" y="7"/>
                      <a:pt x="10" y="3"/>
                      <a:pt x="7" y="2"/>
                    </a:cubicBezTo>
                    <a:cubicBezTo>
                      <a:pt x="4" y="0"/>
                      <a:pt x="0" y="1"/>
                      <a:pt x="0" y="1"/>
                    </a:cubicBezTo>
                    <a:cubicBezTo>
                      <a:pt x="0" y="1"/>
                      <a:pt x="1" y="4"/>
                      <a:pt x="4" y="6"/>
                    </a:cubicBezTo>
                    <a:cubicBezTo>
                      <a:pt x="7" y="8"/>
                      <a:pt x="11" y="7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77" name="Freeform 40">
                <a:extLst>
                  <a:ext uri="{FF2B5EF4-FFF2-40B4-BE49-F238E27FC236}">
                    <a16:creationId xmlns:a16="http://schemas.microsoft.com/office/drawing/2014/main" id="{B5EC6772-BB7E-42F3-BFFA-8D2B1B876F5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2993911" y="1594435"/>
                <a:ext cx="62358" cy="47686"/>
              </a:xfrm>
              <a:custGeom>
                <a:avLst/>
                <a:gdLst>
                  <a:gd name="T0" fmla="*/ 10 w 10"/>
                  <a:gd name="T1" fmla="*/ 8 h 8"/>
                  <a:gd name="T2" fmla="*/ 6 w 10"/>
                  <a:gd name="T3" fmla="*/ 2 h 8"/>
                  <a:gd name="T4" fmla="*/ 0 w 10"/>
                  <a:gd name="T5" fmla="*/ 0 h 8"/>
                  <a:gd name="T6" fmla="*/ 3 w 10"/>
                  <a:gd name="T7" fmla="*/ 6 h 8"/>
                  <a:gd name="T8" fmla="*/ 10 w 10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10" y="8"/>
                    </a:moveTo>
                    <a:cubicBezTo>
                      <a:pt x="10" y="8"/>
                      <a:pt x="9" y="4"/>
                      <a:pt x="6" y="2"/>
                    </a:cubicBezTo>
                    <a:cubicBezTo>
                      <a:pt x="4" y="0"/>
                      <a:pt x="0" y="0"/>
                      <a:pt x="0" y="0"/>
                    </a:cubicBezTo>
                    <a:cubicBezTo>
                      <a:pt x="0" y="0"/>
                      <a:pt x="1" y="4"/>
                      <a:pt x="3" y="6"/>
                    </a:cubicBezTo>
                    <a:cubicBezTo>
                      <a:pt x="6" y="8"/>
                      <a:pt x="10" y="8"/>
                      <a:pt x="1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78" name="Freeform 41">
                <a:extLst>
                  <a:ext uri="{FF2B5EF4-FFF2-40B4-BE49-F238E27FC236}">
                    <a16:creationId xmlns:a16="http://schemas.microsoft.com/office/drawing/2014/main" id="{C58D8D94-40FC-46A0-BFFF-BFA8C2B9404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2990243" y="1539413"/>
                <a:ext cx="47686" cy="55022"/>
              </a:xfrm>
              <a:custGeom>
                <a:avLst/>
                <a:gdLst>
                  <a:gd name="T0" fmla="*/ 8 w 8"/>
                  <a:gd name="T1" fmla="*/ 9 h 9"/>
                  <a:gd name="T2" fmla="*/ 6 w 8"/>
                  <a:gd name="T3" fmla="*/ 3 h 9"/>
                  <a:gd name="T4" fmla="*/ 0 w 8"/>
                  <a:gd name="T5" fmla="*/ 0 h 9"/>
                  <a:gd name="T6" fmla="*/ 2 w 8"/>
                  <a:gd name="T7" fmla="*/ 6 h 9"/>
                  <a:gd name="T8" fmla="*/ 8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8" y="9"/>
                    </a:moveTo>
                    <a:cubicBezTo>
                      <a:pt x="8" y="9"/>
                      <a:pt x="8" y="5"/>
                      <a:pt x="6" y="3"/>
                    </a:cubicBezTo>
                    <a:cubicBezTo>
                      <a:pt x="4" y="0"/>
                      <a:pt x="0" y="0"/>
                      <a:pt x="0" y="0"/>
                    </a:cubicBezTo>
                    <a:cubicBezTo>
                      <a:pt x="0" y="0"/>
                      <a:pt x="0" y="4"/>
                      <a:pt x="2" y="6"/>
                    </a:cubicBezTo>
                    <a:cubicBezTo>
                      <a:pt x="5" y="9"/>
                      <a:pt x="8" y="9"/>
                      <a:pt x="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79" name="Freeform 42">
                <a:extLst>
                  <a:ext uri="{FF2B5EF4-FFF2-40B4-BE49-F238E27FC236}">
                    <a16:creationId xmlns:a16="http://schemas.microsoft.com/office/drawing/2014/main" id="{EDCAF6C2-DCDF-469F-926F-208A63A755D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2990243" y="1484391"/>
                <a:ext cx="47686" cy="62358"/>
              </a:xfrm>
              <a:custGeom>
                <a:avLst/>
                <a:gdLst>
                  <a:gd name="T0" fmla="*/ 7 w 8"/>
                  <a:gd name="T1" fmla="*/ 10 h 10"/>
                  <a:gd name="T2" fmla="*/ 6 w 8"/>
                  <a:gd name="T3" fmla="*/ 4 h 10"/>
                  <a:gd name="T4" fmla="*/ 0 w 8"/>
                  <a:gd name="T5" fmla="*/ 0 h 10"/>
                  <a:gd name="T6" fmla="*/ 2 w 8"/>
                  <a:gd name="T7" fmla="*/ 6 h 10"/>
                  <a:gd name="T8" fmla="*/ 7 w 8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7" y="10"/>
                    </a:moveTo>
                    <a:cubicBezTo>
                      <a:pt x="7" y="10"/>
                      <a:pt x="8" y="6"/>
                      <a:pt x="6" y="4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0" y="4"/>
                      <a:pt x="2" y="6"/>
                    </a:cubicBezTo>
                    <a:cubicBezTo>
                      <a:pt x="4" y="9"/>
                      <a:pt x="7" y="10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80" name="Freeform 43">
                <a:extLst>
                  <a:ext uri="{FF2B5EF4-FFF2-40B4-BE49-F238E27FC236}">
                    <a16:creationId xmlns:a16="http://schemas.microsoft.com/office/drawing/2014/main" id="{F2A00FAD-C567-4EAF-A5A6-D1A86065A5A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2993911" y="1433037"/>
                <a:ext cx="44017" cy="66026"/>
              </a:xfrm>
              <a:custGeom>
                <a:avLst/>
                <a:gdLst>
                  <a:gd name="T0" fmla="*/ 6 w 7"/>
                  <a:gd name="T1" fmla="*/ 11 h 11"/>
                  <a:gd name="T2" fmla="*/ 6 w 7"/>
                  <a:gd name="T3" fmla="*/ 4 h 11"/>
                  <a:gd name="T4" fmla="*/ 1 w 7"/>
                  <a:gd name="T5" fmla="*/ 0 h 11"/>
                  <a:gd name="T6" fmla="*/ 1 w 7"/>
                  <a:gd name="T7" fmla="*/ 7 h 11"/>
                  <a:gd name="T8" fmla="*/ 6 w 7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6" y="11"/>
                    </a:moveTo>
                    <a:cubicBezTo>
                      <a:pt x="6" y="11"/>
                      <a:pt x="7" y="7"/>
                      <a:pt x="6" y="4"/>
                    </a:cubicBezTo>
                    <a:cubicBezTo>
                      <a:pt x="4" y="1"/>
                      <a:pt x="1" y="0"/>
                      <a:pt x="1" y="0"/>
                    </a:cubicBezTo>
                    <a:cubicBezTo>
                      <a:pt x="1" y="0"/>
                      <a:pt x="0" y="4"/>
                      <a:pt x="1" y="7"/>
                    </a:cubicBezTo>
                    <a:cubicBezTo>
                      <a:pt x="3" y="10"/>
                      <a:pt x="6" y="11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81" name="Freeform 44">
                <a:extLst>
                  <a:ext uri="{FF2B5EF4-FFF2-40B4-BE49-F238E27FC236}">
                    <a16:creationId xmlns:a16="http://schemas.microsoft.com/office/drawing/2014/main" id="{E8AF9B63-650F-4D58-B6BB-5F8F106F660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001247" y="1378016"/>
                <a:ext cx="47686" cy="69694"/>
              </a:xfrm>
              <a:custGeom>
                <a:avLst/>
                <a:gdLst>
                  <a:gd name="T0" fmla="*/ 7 w 8"/>
                  <a:gd name="T1" fmla="*/ 12 h 12"/>
                  <a:gd name="T2" fmla="*/ 7 w 8"/>
                  <a:gd name="T3" fmla="*/ 5 h 12"/>
                  <a:gd name="T4" fmla="*/ 2 w 8"/>
                  <a:gd name="T5" fmla="*/ 0 h 12"/>
                  <a:gd name="T6" fmla="*/ 2 w 8"/>
                  <a:gd name="T7" fmla="*/ 7 h 12"/>
                  <a:gd name="T8" fmla="*/ 7 w 8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2">
                    <a:moveTo>
                      <a:pt x="7" y="12"/>
                    </a:moveTo>
                    <a:cubicBezTo>
                      <a:pt x="7" y="12"/>
                      <a:pt x="8" y="9"/>
                      <a:pt x="7" y="5"/>
                    </a:cubicBezTo>
                    <a:cubicBezTo>
                      <a:pt x="6" y="2"/>
                      <a:pt x="2" y="0"/>
                      <a:pt x="2" y="0"/>
                    </a:cubicBezTo>
                    <a:cubicBezTo>
                      <a:pt x="2" y="0"/>
                      <a:pt x="0" y="4"/>
                      <a:pt x="2" y="7"/>
                    </a:cubicBezTo>
                    <a:cubicBezTo>
                      <a:pt x="3" y="10"/>
                      <a:pt x="7" y="12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82" name="Freeform 45">
                <a:extLst>
                  <a:ext uri="{FF2B5EF4-FFF2-40B4-BE49-F238E27FC236}">
                    <a16:creationId xmlns:a16="http://schemas.microsoft.com/office/drawing/2014/main" id="{EE0886D5-E46B-4E69-A2A2-616A3AB0150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026924" y="1330330"/>
                <a:ext cx="40349" cy="69694"/>
              </a:xfrm>
              <a:custGeom>
                <a:avLst/>
                <a:gdLst>
                  <a:gd name="T0" fmla="*/ 4 w 7"/>
                  <a:gd name="T1" fmla="*/ 12 h 12"/>
                  <a:gd name="T2" fmla="*/ 6 w 7"/>
                  <a:gd name="T3" fmla="*/ 6 h 12"/>
                  <a:gd name="T4" fmla="*/ 2 w 7"/>
                  <a:gd name="T5" fmla="*/ 0 h 12"/>
                  <a:gd name="T6" fmla="*/ 1 w 7"/>
                  <a:gd name="T7" fmla="*/ 7 h 12"/>
                  <a:gd name="T8" fmla="*/ 4 w 7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4" y="12"/>
                    </a:moveTo>
                    <a:cubicBezTo>
                      <a:pt x="4" y="12"/>
                      <a:pt x="7" y="9"/>
                      <a:pt x="6" y="6"/>
                    </a:cubicBezTo>
                    <a:cubicBezTo>
                      <a:pt x="5" y="2"/>
                      <a:pt x="2" y="0"/>
                      <a:pt x="2" y="0"/>
                    </a:cubicBezTo>
                    <a:cubicBezTo>
                      <a:pt x="2" y="0"/>
                      <a:pt x="0" y="3"/>
                      <a:pt x="1" y="7"/>
                    </a:cubicBezTo>
                    <a:cubicBezTo>
                      <a:pt x="1" y="10"/>
                      <a:pt x="4" y="12"/>
                      <a:pt x="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83" name="Oval 46">
                <a:extLst>
                  <a:ext uri="{FF2B5EF4-FFF2-40B4-BE49-F238E27FC236}">
                    <a16:creationId xmlns:a16="http://schemas.microsoft.com/office/drawing/2014/main" id="{0FCA222A-315E-4A64-9146-4B6C4DDA1E66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056269" y="1286313"/>
                <a:ext cx="29345" cy="7336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84" name="Freeform 47">
                <a:extLst>
                  <a:ext uri="{FF2B5EF4-FFF2-40B4-BE49-F238E27FC236}">
                    <a16:creationId xmlns:a16="http://schemas.microsoft.com/office/drawing/2014/main" id="{E2BA5EBB-8527-4DBD-926C-6E06B281011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085614" y="1245963"/>
                <a:ext cx="36681" cy="73362"/>
              </a:xfrm>
              <a:custGeom>
                <a:avLst/>
                <a:gdLst>
                  <a:gd name="T0" fmla="*/ 6 w 6"/>
                  <a:gd name="T1" fmla="*/ 6 h 12"/>
                  <a:gd name="T2" fmla="*/ 4 w 6"/>
                  <a:gd name="T3" fmla="*/ 0 h 12"/>
                  <a:gd name="T4" fmla="*/ 0 w 6"/>
                  <a:gd name="T5" fmla="*/ 6 h 12"/>
                  <a:gd name="T6" fmla="*/ 2 w 6"/>
                  <a:gd name="T7" fmla="*/ 12 h 12"/>
                  <a:gd name="T8" fmla="*/ 6 w 6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2">
                    <a:moveTo>
                      <a:pt x="6" y="6"/>
                    </a:moveTo>
                    <a:cubicBezTo>
                      <a:pt x="6" y="3"/>
                      <a:pt x="4" y="0"/>
                      <a:pt x="4" y="0"/>
                    </a:cubicBezTo>
                    <a:cubicBezTo>
                      <a:pt x="4" y="0"/>
                      <a:pt x="1" y="3"/>
                      <a:pt x="0" y="6"/>
                    </a:cubicBezTo>
                    <a:cubicBezTo>
                      <a:pt x="0" y="9"/>
                      <a:pt x="2" y="12"/>
                      <a:pt x="2" y="12"/>
                    </a:cubicBezTo>
                    <a:cubicBezTo>
                      <a:pt x="2" y="12"/>
                      <a:pt x="5" y="10"/>
                      <a:pt x="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85" name="Freeform 48">
                <a:extLst>
                  <a:ext uri="{FF2B5EF4-FFF2-40B4-BE49-F238E27FC236}">
                    <a16:creationId xmlns:a16="http://schemas.microsoft.com/office/drawing/2014/main" id="{1DC3E1F1-AF5E-4D65-9163-9970A2A8E5B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22295" y="1209282"/>
                <a:ext cx="36681" cy="73362"/>
              </a:xfrm>
              <a:custGeom>
                <a:avLst/>
                <a:gdLst>
                  <a:gd name="T0" fmla="*/ 6 w 6"/>
                  <a:gd name="T1" fmla="*/ 7 h 12"/>
                  <a:gd name="T2" fmla="*/ 5 w 6"/>
                  <a:gd name="T3" fmla="*/ 0 h 12"/>
                  <a:gd name="T4" fmla="*/ 1 w 6"/>
                  <a:gd name="T5" fmla="*/ 6 h 12"/>
                  <a:gd name="T6" fmla="*/ 2 w 6"/>
                  <a:gd name="T7" fmla="*/ 12 h 12"/>
                  <a:gd name="T8" fmla="*/ 6 w 6"/>
                  <a:gd name="T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2">
                    <a:moveTo>
                      <a:pt x="6" y="7"/>
                    </a:moveTo>
                    <a:cubicBezTo>
                      <a:pt x="6" y="4"/>
                      <a:pt x="5" y="0"/>
                      <a:pt x="5" y="0"/>
                    </a:cubicBezTo>
                    <a:cubicBezTo>
                      <a:pt x="5" y="0"/>
                      <a:pt x="1" y="2"/>
                      <a:pt x="1" y="6"/>
                    </a:cubicBezTo>
                    <a:cubicBezTo>
                      <a:pt x="0" y="9"/>
                      <a:pt x="2" y="12"/>
                      <a:pt x="2" y="12"/>
                    </a:cubicBezTo>
                    <a:cubicBezTo>
                      <a:pt x="2" y="12"/>
                      <a:pt x="5" y="10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86" name="Freeform 49">
                <a:extLst>
                  <a:ext uri="{FF2B5EF4-FFF2-40B4-BE49-F238E27FC236}">
                    <a16:creationId xmlns:a16="http://schemas.microsoft.com/office/drawing/2014/main" id="{39476848-AFC2-4B2F-BDD2-6074E21491D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58976" y="1187273"/>
                <a:ext cx="47686" cy="66026"/>
              </a:xfrm>
              <a:custGeom>
                <a:avLst/>
                <a:gdLst>
                  <a:gd name="T0" fmla="*/ 2 w 8"/>
                  <a:gd name="T1" fmla="*/ 11 h 11"/>
                  <a:gd name="T2" fmla="*/ 7 w 8"/>
                  <a:gd name="T3" fmla="*/ 7 h 11"/>
                  <a:gd name="T4" fmla="*/ 7 w 8"/>
                  <a:gd name="T5" fmla="*/ 0 h 11"/>
                  <a:gd name="T6" fmla="*/ 2 w 8"/>
                  <a:gd name="T7" fmla="*/ 5 h 11"/>
                  <a:gd name="T8" fmla="*/ 2 w 8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2" y="11"/>
                    </a:moveTo>
                    <a:cubicBezTo>
                      <a:pt x="2" y="11"/>
                      <a:pt x="5" y="10"/>
                      <a:pt x="7" y="7"/>
                    </a:cubicBezTo>
                    <a:cubicBezTo>
                      <a:pt x="8" y="3"/>
                      <a:pt x="7" y="0"/>
                      <a:pt x="7" y="0"/>
                    </a:cubicBezTo>
                    <a:cubicBezTo>
                      <a:pt x="7" y="0"/>
                      <a:pt x="3" y="1"/>
                      <a:pt x="2" y="5"/>
                    </a:cubicBezTo>
                    <a:cubicBezTo>
                      <a:pt x="0" y="8"/>
                      <a:pt x="2" y="11"/>
                      <a:pt x="2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87" name="Freeform 50">
                <a:extLst>
                  <a:ext uri="{FF2B5EF4-FFF2-40B4-BE49-F238E27FC236}">
                    <a16:creationId xmlns:a16="http://schemas.microsoft.com/office/drawing/2014/main" id="{63699288-9BA9-4005-9071-56A4729E2C4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71728" y="1843867"/>
                <a:ext cx="62358" cy="47686"/>
              </a:xfrm>
              <a:custGeom>
                <a:avLst/>
                <a:gdLst>
                  <a:gd name="T0" fmla="*/ 7 w 10"/>
                  <a:gd name="T1" fmla="*/ 2 h 8"/>
                  <a:gd name="T2" fmla="*/ 0 w 10"/>
                  <a:gd name="T3" fmla="*/ 1 h 8"/>
                  <a:gd name="T4" fmla="*/ 4 w 10"/>
                  <a:gd name="T5" fmla="*/ 6 h 8"/>
                  <a:gd name="T6" fmla="*/ 10 w 10"/>
                  <a:gd name="T7" fmla="*/ 7 h 8"/>
                  <a:gd name="T8" fmla="*/ 7 w 10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7" y="2"/>
                    </a:moveTo>
                    <a:cubicBezTo>
                      <a:pt x="4" y="0"/>
                      <a:pt x="0" y="1"/>
                      <a:pt x="0" y="1"/>
                    </a:cubicBezTo>
                    <a:cubicBezTo>
                      <a:pt x="0" y="1"/>
                      <a:pt x="1" y="5"/>
                      <a:pt x="4" y="6"/>
                    </a:cubicBezTo>
                    <a:cubicBezTo>
                      <a:pt x="7" y="8"/>
                      <a:pt x="10" y="7"/>
                      <a:pt x="10" y="7"/>
                    </a:cubicBezTo>
                    <a:cubicBezTo>
                      <a:pt x="10" y="7"/>
                      <a:pt x="9" y="3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88" name="Freeform 51">
                <a:extLst>
                  <a:ext uri="{FF2B5EF4-FFF2-40B4-BE49-F238E27FC236}">
                    <a16:creationId xmlns:a16="http://schemas.microsoft.com/office/drawing/2014/main" id="{A00994B9-F82F-4C4E-BB7F-E5858DC9219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15745" y="1832863"/>
                <a:ext cx="69694" cy="47686"/>
              </a:xfrm>
              <a:custGeom>
                <a:avLst/>
                <a:gdLst>
                  <a:gd name="T0" fmla="*/ 7 w 12"/>
                  <a:gd name="T1" fmla="*/ 2 h 8"/>
                  <a:gd name="T2" fmla="*/ 0 w 12"/>
                  <a:gd name="T3" fmla="*/ 2 h 8"/>
                  <a:gd name="T4" fmla="*/ 5 w 12"/>
                  <a:gd name="T5" fmla="*/ 6 h 8"/>
                  <a:gd name="T6" fmla="*/ 12 w 12"/>
                  <a:gd name="T7" fmla="*/ 6 h 8"/>
                  <a:gd name="T8" fmla="*/ 7 w 12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7" y="2"/>
                    </a:moveTo>
                    <a:cubicBezTo>
                      <a:pt x="4" y="0"/>
                      <a:pt x="0" y="2"/>
                      <a:pt x="0" y="2"/>
                    </a:cubicBezTo>
                    <a:cubicBezTo>
                      <a:pt x="0" y="2"/>
                      <a:pt x="2" y="5"/>
                      <a:pt x="5" y="6"/>
                    </a:cubicBezTo>
                    <a:cubicBezTo>
                      <a:pt x="8" y="8"/>
                      <a:pt x="12" y="6"/>
                      <a:pt x="12" y="6"/>
                    </a:cubicBezTo>
                    <a:cubicBezTo>
                      <a:pt x="12" y="6"/>
                      <a:pt x="10" y="3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89" name="Freeform 52">
                <a:extLst>
                  <a:ext uri="{FF2B5EF4-FFF2-40B4-BE49-F238E27FC236}">
                    <a16:creationId xmlns:a16="http://schemas.microsoft.com/office/drawing/2014/main" id="{3ADFC2BD-B7A3-4253-8E3A-45BE65578AC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67099" y="1821858"/>
                <a:ext cx="73362" cy="40349"/>
              </a:xfrm>
              <a:custGeom>
                <a:avLst/>
                <a:gdLst>
                  <a:gd name="T0" fmla="*/ 7 w 12"/>
                  <a:gd name="T1" fmla="*/ 1 h 7"/>
                  <a:gd name="T2" fmla="*/ 0 w 12"/>
                  <a:gd name="T3" fmla="*/ 2 h 7"/>
                  <a:gd name="T4" fmla="*/ 6 w 12"/>
                  <a:gd name="T5" fmla="*/ 6 h 7"/>
                  <a:gd name="T6" fmla="*/ 12 w 12"/>
                  <a:gd name="T7" fmla="*/ 5 h 7"/>
                  <a:gd name="T8" fmla="*/ 7 w 12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7">
                    <a:moveTo>
                      <a:pt x="7" y="1"/>
                    </a:moveTo>
                    <a:cubicBezTo>
                      <a:pt x="3" y="0"/>
                      <a:pt x="0" y="2"/>
                      <a:pt x="0" y="2"/>
                    </a:cubicBezTo>
                    <a:cubicBezTo>
                      <a:pt x="0" y="2"/>
                      <a:pt x="2" y="5"/>
                      <a:pt x="6" y="6"/>
                    </a:cubicBezTo>
                    <a:cubicBezTo>
                      <a:pt x="9" y="7"/>
                      <a:pt x="12" y="5"/>
                      <a:pt x="12" y="5"/>
                    </a:cubicBezTo>
                    <a:cubicBezTo>
                      <a:pt x="12" y="5"/>
                      <a:pt x="10" y="1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90" name="Freeform 53">
                <a:extLst>
                  <a:ext uri="{FF2B5EF4-FFF2-40B4-BE49-F238E27FC236}">
                    <a16:creationId xmlns:a16="http://schemas.microsoft.com/office/drawing/2014/main" id="{FC86DC1C-3069-4785-9F61-5E21F2D8649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11116" y="1796182"/>
                <a:ext cx="77031" cy="36681"/>
              </a:xfrm>
              <a:custGeom>
                <a:avLst/>
                <a:gdLst>
                  <a:gd name="T0" fmla="*/ 0 w 13"/>
                  <a:gd name="T1" fmla="*/ 3 h 6"/>
                  <a:gd name="T2" fmla="*/ 7 w 13"/>
                  <a:gd name="T3" fmla="*/ 6 h 6"/>
                  <a:gd name="T4" fmla="*/ 13 w 13"/>
                  <a:gd name="T5" fmla="*/ 4 h 6"/>
                  <a:gd name="T6" fmla="*/ 7 w 13"/>
                  <a:gd name="T7" fmla="*/ 1 h 6"/>
                  <a:gd name="T8" fmla="*/ 0 w 1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0" y="3"/>
                    </a:moveTo>
                    <a:cubicBezTo>
                      <a:pt x="0" y="3"/>
                      <a:pt x="3" y="6"/>
                      <a:pt x="7" y="6"/>
                    </a:cubicBezTo>
                    <a:cubicBezTo>
                      <a:pt x="10" y="6"/>
                      <a:pt x="13" y="4"/>
                      <a:pt x="13" y="4"/>
                    </a:cubicBezTo>
                    <a:cubicBezTo>
                      <a:pt x="13" y="4"/>
                      <a:pt x="10" y="1"/>
                      <a:pt x="7" y="1"/>
                    </a:cubicBezTo>
                    <a:cubicBezTo>
                      <a:pt x="3" y="0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91" name="Freeform 54">
                <a:extLst>
                  <a:ext uri="{FF2B5EF4-FFF2-40B4-BE49-F238E27FC236}">
                    <a16:creationId xmlns:a16="http://schemas.microsoft.com/office/drawing/2014/main" id="{7D6C17A6-3E8A-47DB-9CA4-2C2EEF8FA3A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51466" y="1766837"/>
                <a:ext cx="77031" cy="36681"/>
              </a:xfrm>
              <a:custGeom>
                <a:avLst/>
                <a:gdLst>
                  <a:gd name="T0" fmla="*/ 0 w 13"/>
                  <a:gd name="T1" fmla="*/ 4 h 6"/>
                  <a:gd name="T2" fmla="*/ 7 w 13"/>
                  <a:gd name="T3" fmla="*/ 6 h 6"/>
                  <a:gd name="T4" fmla="*/ 13 w 13"/>
                  <a:gd name="T5" fmla="*/ 3 h 6"/>
                  <a:gd name="T6" fmla="*/ 6 w 13"/>
                  <a:gd name="T7" fmla="*/ 0 h 6"/>
                  <a:gd name="T8" fmla="*/ 0 w 1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0" y="4"/>
                    </a:moveTo>
                    <a:cubicBezTo>
                      <a:pt x="0" y="4"/>
                      <a:pt x="3" y="6"/>
                      <a:pt x="7" y="6"/>
                    </a:cubicBezTo>
                    <a:cubicBezTo>
                      <a:pt x="10" y="5"/>
                      <a:pt x="13" y="3"/>
                      <a:pt x="13" y="3"/>
                    </a:cubicBezTo>
                    <a:cubicBezTo>
                      <a:pt x="13" y="3"/>
                      <a:pt x="10" y="0"/>
                      <a:pt x="6" y="0"/>
                    </a:cubicBezTo>
                    <a:cubicBezTo>
                      <a:pt x="3" y="1"/>
                      <a:pt x="0" y="4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92" name="Freeform 55">
                <a:extLst>
                  <a:ext uri="{FF2B5EF4-FFF2-40B4-BE49-F238E27FC236}">
                    <a16:creationId xmlns:a16="http://schemas.microsoft.com/office/drawing/2014/main" id="{EC354494-0516-4E4E-A8BA-3543406CE67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88147" y="1730155"/>
                <a:ext cx="66026" cy="36681"/>
              </a:xfrm>
              <a:custGeom>
                <a:avLst/>
                <a:gdLst>
                  <a:gd name="T0" fmla="*/ 0 w 11"/>
                  <a:gd name="T1" fmla="*/ 4 h 6"/>
                  <a:gd name="T2" fmla="*/ 7 w 11"/>
                  <a:gd name="T3" fmla="*/ 6 h 6"/>
                  <a:gd name="T4" fmla="*/ 11 w 11"/>
                  <a:gd name="T5" fmla="*/ 2 h 6"/>
                  <a:gd name="T6" fmla="*/ 5 w 11"/>
                  <a:gd name="T7" fmla="*/ 0 h 6"/>
                  <a:gd name="T8" fmla="*/ 0 w 11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6">
                    <a:moveTo>
                      <a:pt x="0" y="4"/>
                    </a:moveTo>
                    <a:cubicBezTo>
                      <a:pt x="0" y="4"/>
                      <a:pt x="3" y="6"/>
                      <a:pt x="7" y="6"/>
                    </a:cubicBezTo>
                    <a:cubicBezTo>
                      <a:pt x="9" y="5"/>
                      <a:pt x="11" y="2"/>
                      <a:pt x="11" y="2"/>
                    </a:cubicBezTo>
                    <a:cubicBezTo>
                      <a:pt x="11" y="2"/>
                      <a:pt x="8" y="0"/>
                      <a:pt x="5" y="0"/>
                    </a:cubicBezTo>
                    <a:cubicBezTo>
                      <a:pt x="2" y="1"/>
                      <a:pt x="0" y="4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93" name="Freeform 56">
                <a:extLst>
                  <a:ext uri="{FF2B5EF4-FFF2-40B4-BE49-F238E27FC236}">
                    <a16:creationId xmlns:a16="http://schemas.microsoft.com/office/drawing/2014/main" id="{22CF332F-CAC5-4775-B7A1-FB909BBAF8F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624828" y="1682470"/>
                <a:ext cx="66026" cy="47686"/>
              </a:xfrm>
              <a:custGeom>
                <a:avLst/>
                <a:gdLst>
                  <a:gd name="T0" fmla="*/ 4 w 11"/>
                  <a:gd name="T1" fmla="*/ 2 h 8"/>
                  <a:gd name="T2" fmla="*/ 0 w 11"/>
                  <a:gd name="T3" fmla="*/ 7 h 8"/>
                  <a:gd name="T4" fmla="*/ 6 w 11"/>
                  <a:gd name="T5" fmla="*/ 7 h 8"/>
                  <a:gd name="T6" fmla="*/ 11 w 11"/>
                  <a:gd name="T7" fmla="*/ 2 h 8"/>
                  <a:gd name="T8" fmla="*/ 4 w 11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4" y="2"/>
                    </a:moveTo>
                    <a:cubicBezTo>
                      <a:pt x="1" y="3"/>
                      <a:pt x="0" y="7"/>
                      <a:pt x="0" y="7"/>
                    </a:cubicBezTo>
                    <a:cubicBezTo>
                      <a:pt x="0" y="7"/>
                      <a:pt x="3" y="8"/>
                      <a:pt x="6" y="7"/>
                    </a:cubicBezTo>
                    <a:cubicBezTo>
                      <a:pt x="9" y="5"/>
                      <a:pt x="11" y="2"/>
                      <a:pt x="11" y="2"/>
                    </a:cubicBezTo>
                    <a:cubicBezTo>
                      <a:pt x="11" y="2"/>
                      <a:pt x="8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94" name="Freeform 57">
                <a:extLst>
                  <a:ext uri="{FF2B5EF4-FFF2-40B4-BE49-F238E27FC236}">
                    <a16:creationId xmlns:a16="http://schemas.microsoft.com/office/drawing/2014/main" id="{65A3D36A-9B3F-4511-805D-9F5CACAB603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646837" y="1642120"/>
                <a:ext cx="62358" cy="47686"/>
              </a:xfrm>
              <a:custGeom>
                <a:avLst/>
                <a:gdLst>
                  <a:gd name="T0" fmla="*/ 4 w 10"/>
                  <a:gd name="T1" fmla="*/ 2 h 8"/>
                  <a:gd name="T2" fmla="*/ 0 w 10"/>
                  <a:gd name="T3" fmla="*/ 7 h 8"/>
                  <a:gd name="T4" fmla="*/ 7 w 10"/>
                  <a:gd name="T5" fmla="*/ 6 h 8"/>
                  <a:gd name="T6" fmla="*/ 10 w 10"/>
                  <a:gd name="T7" fmla="*/ 1 h 8"/>
                  <a:gd name="T8" fmla="*/ 4 w 10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4" y="2"/>
                    </a:moveTo>
                    <a:cubicBezTo>
                      <a:pt x="1" y="3"/>
                      <a:pt x="0" y="7"/>
                      <a:pt x="0" y="7"/>
                    </a:cubicBezTo>
                    <a:cubicBezTo>
                      <a:pt x="0" y="7"/>
                      <a:pt x="4" y="8"/>
                      <a:pt x="7" y="6"/>
                    </a:cubicBezTo>
                    <a:cubicBezTo>
                      <a:pt x="9" y="4"/>
                      <a:pt x="10" y="1"/>
                      <a:pt x="10" y="1"/>
                    </a:cubicBezTo>
                    <a:cubicBezTo>
                      <a:pt x="10" y="1"/>
                      <a:pt x="7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95" name="Freeform 58">
                <a:extLst>
                  <a:ext uri="{FF2B5EF4-FFF2-40B4-BE49-F238E27FC236}">
                    <a16:creationId xmlns:a16="http://schemas.microsoft.com/office/drawing/2014/main" id="{AA7ED46D-BD91-4EF8-A102-B563E7F38E2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665177" y="1594435"/>
                <a:ext cx="62358" cy="47686"/>
              </a:xfrm>
              <a:custGeom>
                <a:avLst/>
                <a:gdLst>
                  <a:gd name="T0" fmla="*/ 0 w 10"/>
                  <a:gd name="T1" fmla="*/ 8 h 8"/>
                  <a:gd name="T2" fmla="*/ 7 w 10"/>
                  <a:gd name="T3" fmla="*/ 6 h 8"/>
                  <a:gd name="T4" fmla="*/ 10 w 10"/>
                  <a:gd name="T5" fmla="*/ 0 h 8"/>
                  <a:gd name="T6" fmla="*/ 4 w 10"/>
                  <a:gd name="T7" fmla="*/ 2 h 8"/>
                  <a:gd name="T8" fmla="*/ 0 w 10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0" y="8"/>
                    </a:moveTo>
                    <a:cubicBezTo>
                      <a:pt x="0" y="8"/>
                      <a:pt x="4" y="8"/>
                      <a:pt x="7" y="6"/>
                    </a:cubicBezTo>
                    <a:cubicBezTo>
                      <a:pt x="10" y="4"/>
                      <a:pt x="10" y="0"/>
                      <a:pt x="10" y="0"/>
                    </a:cubicBezTo>
                    <a:cubicBezTo>
                      <a:pt x="10" y="0"/>
                      <a:pt x="7" y="0"/>
                      <a:pt x="4" y="2"/>
                    </a:cubicBezTo>
                    <a:cubicBezTo>
                      <a:pt x="1" y="4"/>
                      <a:pt x="0" y="8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96" name="Freeform 59">
                <a:extLst>
                  <a:ext uri="{FF2B5EF4-FFF2-40B4-BE49-F238E27FC236}">
                    <a16:creationId xmlns:a16="http://schemas.microsoft.com/office/drawing/2014/main" id="{EE447943-6A2C-4BD8-A5B3-7A06E9427BB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683518" y="1539413"/>
                <a:ext cx="44017" cy="55022"/>
              </a:xfrm>
              <a:custGeom>
                <a:avLst/>
                <a:gdLst>
                  <a:gd name="T0" fmla="*/ 2 w 7"/>
                  <a:gd name="T1" fmla="*/ 3 h 9"/>
                  <a:gd name="T2" fmla="*/ 0 w 7"/>
                  <a:gd name="T3" fmla="*/ 9 h 9"/>
                  <a:gd name="T4" fmla="*/ 5 w 7"/>
                  <a:gd name="T5" fmla="*/ 6 h 9"/>
                  <a:gd name="T6" fmla="*/ 7 w 7"/>
                  <a:gd name="T7" fmla="*/ 0 h 9"/>
                  <a:gd name="T8" fmla="*/ 2 w 7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2" y="3"/>
                    </a:moveTo>
                    <a:cubicBezTo>
                      <a:pt x="0" y="5"/>
                      <a:pt x="0" y="9"/>
                      <a:pt x="0" y="9"/>
                    </a:cubicBezTo>
                    <a:cubicBezTo>
                      <a:pt x="0" y="9"/>
                      <a:pt x="3" y="9"/>
                      <a:pt x="5" y="6"/>
                    </a:cubicBezTo>
                    <a:cubicBezTo>
                      <a:pt x="7" y="4"/>
                      <a:pt x="7" y="0"/>
                      <a:pt x="7" y="0"/>
                    </a:cubicBezTo>
                    <a:cubicBezTo>
                      <a:pt x="7" y="0"/>
                      <a:pt x="3" y="0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97" name="Freeform 60">
                <a:extLst>
                  <a:ext uri="{FF2B5EF4-FFF2-40B4-BE49-F238E27FC236}">
                    <a16:creationId xmlns:a16="http://schemas.microsoft.com/office/drawing/2014/main" id="{463AF1B0-8AF6-4FF5-A64E-D20409A2BE8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683518" y="1484391"/>
                <a:ext cx="47686" cy="62358"/>
              </a:xfrm>
              <a:custGeom>
                <a:avLst/>
                <a:gdLst>
                  <a:gd name="T0" fmla="*/ 2 w 8"/>
                  <a:gd name="T1" fmla="*/ 4 h 10"/>
                  <a:gd name="T2" fmla="*/ 1 w 8"/>
                  <a:gd name="T3" fmla="*/ 10 h 10"/>
                  <a:gd name="T4" fmla="*/ 6 w 8"/>
                  <a:gd name="T5" fmla="*/ 6 h 10"/>
                  <a:gd name="T6" fmla="*/ 7 w 8"/>
                  <a:gd name="T7" fmla="*/ 0 h 10"/>
                  <a:gd name="T8" fmla="*/ 2 w 8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2" y="4"/>
                    </a:moveTo>
                    <a:cubicBezTo>
                      <a:pt x="0" y="6"/>
                      <a:pt x="1" y="10"/>
                      <a:pt x="1" y="10"/>
                    </a:cubicBezTo>
                    <a:cubicBezTo>
                      <a:pt x="1" y="10"/>
                      <a:pt x="4" y="9"/>
                      <a:pt x="6" y="6"/>
                    </a:cubicBezTo>
                    <a:cubicBezTo>
                      <a:pt x="8" y="4"/>
                      <a:pt x="7" y="0"/>
                      <a:pt x="7" y="0"/>
                    </a:cubicBezTo>
                    <a:cubicBezTo>
                      <a:pt x="7" y="0"/>
                      <a:pt x="4" y="1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98" name="Freeform 61">
                <a:extLst>
                  <a:ext uri="{FF2B5EF4-FFF2-40B4-BE49-F238E27FC236}">
                    <a16:creationId xmlns:a16="http://schemas.microsoft.com/office/drawing/2014/main" id="{3CA9D931-FBE4-4EE7-AFCA-E0EB68F47F1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683518" y="1433037"/>
                <a:ext cx="44017" cy="66026"/>
              </a:xfrm>
              <a:custGeom>
                <a:avLst/>
                <a:gdLst>
                  <a:gd name="T0" fmla="*/ 1 w 7"/>
                  <a:gd name="T1" fmla="*/ 4 h 11"/>
                  <a:gd name="T2" fmla="*/ 1 w 7"/>
                  <a:gd name="T3" fmla="*/ 11 h 11"/>
                  <a:gd name="T4" fmla="*/ 6 w 7"/>
                  <a:gd name="T5" fmla="*/ 7 h 11"/>
                  <a:gd name="T6" fmla="*/ 6 w 7"/>
                  <a:gd name="T7" fmla="*/ 0 h 11"/>
                  <a:gd name="T8" fmla="*/ 1 w 7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1" y="4"/>
                    </a:moveTo>
                    <a:cubicBezTo>
                      <a:pt x="0" y="7"/>
                      <a:pt x="1" y="11"/>
                      <a:pt x="1" y="11"/>
                    </a:cubicBezTo>
                    <a:cubicBezTo>
                      <a:pt x="1" y="11"/>
                      <a:pt x="4" y="10"/>
                      <a:pt x="6" y="7"/>
                    </a:cubicBezTo>
                    <a:cubicBezTo>
                      <a:pt x="7" y="4"/>
                      <a:pt x="6" y="0"/>
                      <a:pt x="6" y="0"/>
                    </a:cubicBezTo>
                    <a:cubicBezTo>
                      <a:pt x="6" y="0"/>
                      <a:pt x="3" y="1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99" name="Freeform 62">
                <a:extLst>
                  <a:ext uri="{FF2B5EF4-FFF2-40B4-BE49-F238E27FC236}">
                    <a16:creationId xmlns:a16="http://schemas.microsoft.com/office/drawing/2014/main" id="{03305EC1-4171-4896-A290-E0E6A3EA91C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665177" y="1378016"/>
                <a:ext cx="47686" cy="69694"/>
              </a:xfrm>
              <a:custGeom>
                <a:avLst/>
                <a:gdLst>
                  <a:gd name="T0" fmla="*/ 2 w 8"/>
                  <a:gd name="T1" fmla="*/ 12 h 12"/>
                  <a:gd name="T2" fmla="*/ 6 w 8"/>
                  <a:gd name="T3" fmla="*/ 7 h 12"/>
                  <a:gd name="T4" fmla="*/ 6 w 8"/>
                  <a:gd name="T5" fmla="*/ 0 h 12"/>
                  <a:gd name="T6" fmla="*/ 2 w 8"/>
                  <a:gd name="T7" fmla="*/ 5 h 12"/>
                  <a:gd name="T8" fmla="*/ 2 w 8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2">
                    <a:moveTo>
                      <a:pt x="2" y="12"/>
                    </a:moveTo>
                    <a:cubicBezTo>
                      <a:pt x="2" y="12"/>
                      <a:pt x="5" y="10"/>
                      <a:pt x="6" y="7"/>
                    </a:cubicBezTo>
                    <a:cubicBezTo>
                      <a:pt x="8" y="4"/>
                      <a:pt x="6" y="0"/>
                      <a:pt x="6" y="0"/>
                    </a:cubicBezTo>
                    <a:cubicBezTo>
                      <a:pt x="6" y="0"/>
                      <a:pt x="3" y="2"/>
                      <a:pt x="2" y="5"/>
                    </a:cubicBezTo>
                    <a:cubicBezTo>
                      <a:pt x="0" y="9"/>
                      <a:pt x="2" y="12"/>
                      <a:pt x="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00" name="Freeform 63">
                <a:extLst>
                  <a:ext uri="{FF2B5EF4-FFF2-40B4-BE49-F238E27FC236}">
                    <a16:creationId xmlns:a16="http://schemas.microsoft.com/office/drawing/2014/main" id="{04915106-6E3D-4583-B82C-C5B1A51C325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646837" y="1330330"/>
                <a:ext cx="47686" cy="69694"/>
              </a:xfrm>
              <a:custGeom>
                <a:avLst/>
                <a:gdLst>
                  <a:gd name="T0" fmla="*/ 3 w 8"/>
                  <a:gd name="T1" fmla="*/ 12 h 12"/>
                  <a:gd name="T2" fmla="*/ 8 w 8"/>
                  <a:gd name="T3" fmla="*/ 7 h 12"/>
                  <a:gd name="T4" fmla="*/ 5 w 8"/>
                  <a:gd name="T5" fmla="*/ 0 h 12"/>
                  <a:gd name="T6" fmla="*/ 1 w 8"/>
                  <a:gd name="T7" fmla="*/ 6 h 12"/>
                  <a:gd name="T8" fmla="*/ 3 w 8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2">
                    <a:moveTo>
                      <a:pt x="3" y="12"/>
                    </a:moveTo>
                    <a:cubicBezTo>
                      <a:pt x="3" y="12"/>
                      <a:pt x="7" y="10"/>
                      <a:pt x="8" y="7"/>
                    </a:cubicBezTo>
                    <a:cubicBezTo>
                      <a:pt x="8" y="3"/>
                      <a:pt x="5" y="0"/>
                      <a:pt x="5" y="0"/>
                    </a:cubicBezTo>
                    <a:cubicBezTo>
                      <a:pt x="5" y="0"/>
                      <a:pt x="2" y="2"/>
                      <a:pt x="1" y="6"/>
                    </a:cubicBezTo>
                    <a:cubicBezTo>
                      <a:pt x="0" y="9"/>
                      <a:pt x="3" y="12"/>
                      <a:pt x="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01" name="Freeform 64">
                <a:extLst>
                  <a:ext uri="{FF2B5EF4-FFF2-40B4-BE49-F238E27FC236}">
                    <a16:creationId xmlns:a16="http://schemas.microsoft.com/office/drawing/2014/main" id="{B3F64509-3FEA-4B9A-993E-98654B29AA5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628496" y="1286313"/>
                <a:ext cx="36681" cy="73362"/>
              </a:xfrm>
              <a:custGeom>
                <a:avLst/>
                <a:gdLst>
                  <a:gd name="T0" fmla="*/ 3 w 6"/>
                  <a:gd name="T1" fmla="*/ 12 h 12"/>
                  <a:gd name="T2" fmla="*/ 6 w 6"/>
                  <a:gd name="T3" fmla="*/ 6 h 12"/>
                  <a:gd name="T4" fmla="*/ 4 w 6"/>
                  <a:gd name="T5" fmla="*/ 0 h 12"/>
                  <a:gd name="T6" fmla="*/ 0 w 6"/>
                  <a:gd name="T7" fmla="*/ 6 h 12"/>
                  <a:gd name="T8" fmla="*/ 3 w 6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2">
                    <a:moveTo>
                      <a:pt x="3" y="12"/>
                    </a:moveTo>
                    <a:cubicBezTo>
                      <a:pt x="3" y="12"/>
                      <a:pt x="6" y="9"/>
                      <a:pt x="6" y="6"/>
                    </a:cubicBezTo>
                    <a:cubicBezTo>
                      <a:pt x="6" y="2"/>
                      <a:pt x="4" y="0"/>
                      <a:pt x="4" y="0"/>
                    </a:cubicBezTo>
                    <a:cubicBezTo>
                      <a:pt x="4" y="0"/>
                      <a:pt x="0" y="2"/>
                      <a:pt x="0" y="6"/>
                    </a:cubicBezTo>
                    <a:cubicBezTo>
                      <a:pt x="0" y="9"/>
                      <a:pt x="3" y="12"/>
                      <a:pt x="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02" name="Freeform 65">
                <a:extLst>
                  <a:ext uri="{FF2B5EF4-FFF2-40B4-BE49-F238E27FC236}">
                    <a16:creationId xmlns:a16="http://schemas.microsoft.com/office/drawing/2014/main" id="{990AFA3F-AB92-44AE-A437-DC841CC0FA4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99151" y="1245963"/>
                <a:ext cx="29345" cy="73362"/>
              </a:xfrm>
              <a:custGeom>
                <a:avLst/>
                <a:gdLst>
                  <a:gd name="T0" fmla="*/ 4 w 5"/>
                  <a:gd name="T1" fmla="*/ 12 h 12"/>
                  <a:gd name="T2" fmla="*/ 5 w 5"/>
                  <a:gd name="T3" fmla="*/ 6 h 12"/>
                  <a:gd name="T4" fmla="*/ 3 w 5"/>
                  <a:gd name="T5" fmla="*/ 0 h 12"/>
                  <a:gd name="T6" fmla="*/ 1 w 5"/>
                  <a:gd name="T7" fmla="*/ 6 h 12"/>
                  <a:gd name="T8" fmla="*/ 4 w 5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2">
                    <a:moveTo>
                      <a:pt x="4" y="12"/>
                    </a:moveTo>
                    <a:cubicBezTo>
                      <a:pt x="4" y="12"/>
                      <a:pt x="5" y="9"/>
                      <a:pt x="5" y="6"/>
                    </a:cubicBezTo>
                    <a:cubicBezTo>
                      <a:pt x="5" y="3"/>
                      <a:pt x="3" y="0"/>
                      <a:pt x="3" y="0"/>
                    </a:cubicBezTo>
                    <a:cubicBezTo>
                      <a:pt x="3" y="0"/>
                      <a:pt x="0" y="3"/>
                      <a:pt x="1" y="6"/>
                    </a:cubicBezTo>
                    <a:cubicBezTo>
                      <a:pt x="1" y="10"/>
                      <a:pt x="4" y="12"/>
                      <a:pt x="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03" name="Freeform 66">
                <a:extLst>
                  <a:ext uri="{FF2B5EF4-FFF2-40B4-BE49-F238E27FC236}">
                    <a16:creationId xmlns:a16="http://schemas.microsoft.com/office/drawing/2014/main" id="{C836B9CF-D832-4E6A-8FE7-20823C8C332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58802" y="1209282"/>
                <a:ext cx="40349" cy="73362"/>
              </a:xfrm>
              <a:custGeom>
                <a:avLst/>
                <a:gdLst>
                  <a:gd name="T0" fmla="*/ 5 w 7"/>
                  <a:gd name="T1" fmla="*/ 12 h 12"/>
                  <a:gd name="T2" fmla="*/ 6 w 7"/>
                  <a:gd name="T3" fmla="*/ 6 h 12"/>
                  <a:gd name="T4" fmla="*/ 2 w 7"/>
                  <a:gd name="T5" fmla="*/ 0 h 12"/>
                  <a:gd name="T6" fmla="*/ 0 w 7"/>
                  <a:gd name="T7" fmla="*/ 7 h 12"/>
                  <a:gd name="T8" fmla="*/ 5 w 7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5" y="12"/>
                    </a:moveTo>
                    <a:cubicBezTo>
                      <a:pt x="5" y="12"/>
                      <a:pt x="7" y="9"/>
                      <a:pt x="6" y="6"/>
                    </a:cubicBezTo>
                    <a:cubicBezTo>
                      <a:pt x="6" y="2"/>
                      <a:pt x="2" y="0"/>
                      <a:pt x="2" y="0"/>
                    </a:cubicBezTo>
                    <a:cubicBezTo>
                      <a:pt x="2" y="0"/>
                      <a:pt x="0" y="4"/>
                      <a:pt x="0" y="7"/>
                    </a:cubicBezTo>
                    <a:cubicBezTo>
                      <a:pt x="2" y="10"/>
                      <a:pt x="5" y="12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04" name="Freeform 67">
                <a:extLst>
                  <a:ext uri="{FF2B5EF4-FFF2-40B4-BE49-F238E27FC236}">
                    <a16:creationId xmlns:a16="http://schemas.microsoft.com/office/drawing/2014/main" id="{9A51C99B-2AE8-4155-A316-04B59AC93DC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11116" y="1187273"/>
                <a:ext cx="47686" cy="66026"/>
              </a:xfrm>
              <a:custGeom>
                <a:avLst/>
                <a:gdLst>
                  <a:gd name="T0" fmla="*/ 6 w 8"/>
                  <a:gd name="T1" fmla="*/ 11 h 11"/>
                  <a:gd name="T2" fmla="*/ 6 w 8"/>
                  <a:gd name="T3" fmla="*/ 5 h 11"/>
                  <a:gd name="T4" fmla="*/ 2 w 8"/>
                  <a:gd name="T5" fmla="*/ 0 h 11"/>
                  <a:gd name="T6" fmla="*/ 2 w 8"/>
                  <a:gd name="T7" fmla="*/ 7 h 11"/>
                  <a:gd name="T8" fmla="*/ 6 w 8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6" y="11"/>
                    </a:moveTo>
                    <a:cubicBezTo>
                      <a:pt x="6" y="11"/>
                      <a:pt x="8" y="8"/>
                      <a:pt x="6" y="5"/>
                    </a:cubicBezTo>
                    <a:cubicBezTo>
                      <a:pt x="5" y="1"/>
                      <a:pt x="2" y="0"/>
                      <a:pt x="2" y="0"/>
                    </a:cubicBezTo>
                    <a:cubicBezTo>
                      <a:pt x="2" y="0"/>
                      <a:pt x="0" y="3"/>
                      <a:pt x="2" y="7"/>
                    </a:cubicBezTo>
                    <a:cubicBezTo>
                      <a:pt x="3" y="10"/>
                      <a:pt x="6" y="11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05" name="Freeform 68">
                <a:extLst>
                  <a:ext uri="{FF2B5EF4-FFF2-40B4-BE49-F238E27FC236}">
                    <a16:creationId xmlns:a16="http://schemas.microsoft.com/office/drawing/2014/main" id="{DF27A38F-8519-419C-9547-49C8E400830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06662" y="1612775"/>
                <a:ext cx="304454" cy="209083"/>
              </a:xfrm>
              <a:custGeom>
                <a:avLst/>
                <a:gdLst>
                  <a:gd name="T0" fmla="*/ 48 w 51"/>
                  <a:gd name="T1" fmla="*/ 0 h 35"/>
                  <a:gd name="T2" fmla="*/ 44 w 51"/>
                  <a:gd name="T3" fmla="*/ 2 h 35"/>
                  <a:gd name="T4" fmla="*/ 40 w 51"/>
                  <a:gd name="T5" fmla="*/ 6 h 35"/>
                  <a:gd name="T6" fmla="*/ 37 w 51"/>
                  <a:gd name="T7" fmla="*/ 10 h 35"/>
                  <a:gd name="T8" fmla="*/ 38 w 51"/>
                  <a:gd name="T9" fmla="*/ 10 h 35"/>
                  <a:gd name="T10" fmla="*/ 41 w 51"/>
                  <a:gd name="T11" fmla="*/ 10 h 35"/>
                  <a:gd name="T12" fmla="*/ 42 w 51"/>
                  <a:gd name="T13" fmla="*/ 10 h 35"/>
                  <a:gd name="T14" fmla="*/ 42 w 51"/>
                  <a:gd name="T15" fmla="*/ 11 h 35"/>
                  <a:gd name="T16" fmla="*/ 38 w 51"/>
                  <a:gd name="T17" fmla="*/ 19 h 35"/>
                  <a:gd name="T18" fmla="*/ 36 w 51"/>
                  <a:gd name="T19" fmla="*/ 21 h 35"/>
                  <a:gd name="T20" fmla="*/ 34 w 51"/>
                  <a:gd name="T21" fmla="*/ 22 h 35"/>
                  <a:gd name="T22" fmla="*/ 28 w 51"/>
                  <a:gd name="T23" fmla="*/ 18 h 35"/>
                  <a:gd name="T24" fmla="*/ 28 w 51"/>
                  <a:gd name="T25" fmla="*/ 1 h 35"/>
                  <a:gd name="T26" fmla="*/ 26 w 51"/>
                  <a:gd name="T27" fmla="*/ 1 h 35"/>
                  <a:gd name="T28" fmla="*/ 24 w 51"/>
                  <a:gd name="T29" fmla="*/ 1 h 35"/>
                  <a:gd name="T30" fmla="*/ 24 w 51"/>
                  <a:gd name="T31" fmla="*/ 18 h 35"/>
                  <a:gd name="T32" fmla="*/ 19 w 51"/>
                  <a:gd name="T33" fmla="*/ 22 h 35"/>
                  <a:gd name="T34" fmla="*/ 18 w 51"/>
                  <a:gd name="T35" fmla="*/ 22 h 35"/>
                  <a:gd name="T36" fmla="*/ 16 w 51"/>
                  <a:gd name="T37" fmla="*/ 21 h 35"/>
                  <a:gd name="T38" fmla="*/ 13 w 51"/>
                  <a:gd name="T39" fmla="*/ 19 h 35"/>
                  <a:gd name="T40" fmla="*/ 9 w 51"/>
                  <a:gd name="T41" fmla="*/ 11 h 35"/>
                  <a:gd name="T42" fmla="*/ 9 w 51"/>
                  <a:gd name="T43" fmla="*/ 10 h 35"/>
                  <a:gd name="T44" fmla="*/ 10 w 51"/>
                  <a:gd name="T45" fmla="*/ 10 h 35"/>
                  <a:gd name="T46" fmla="*/ 13 w 51"/>
                  <a:gd name="T47" fmla="*/ 10 h 35"/>
                  <a:gd name="T48" fmla="*/ 14 w 51"/>
                  <a:gd name="T49" fmla="*/ 10 h 35"/>
                  <a:gd name="T50" fmla="*/ 12 w 51"/>
                  <a:gd name="T51" fmla="*/ 6 h 35"/>
                  <a:gd name="T52" fmla="*/ 7 w 51"/>
                  <a:gd name="T53" fmla="*/ 2 h 35"/>
                  <a:gd name="T54" fmla="*/ 3 w 51"/>
                  <a:gd name="T55" fmla="*/ 0 h 35"/>
                  <a:gd name="T56" fmla="*/ 2 w 51"/>
                  <a:gd name="T57" fmla="*/ 3 h 35"/>
                  <a:gd name="T58" fmla="*/ 0 w 51"/>
                  <a:gd name="T59" fmla="*/ 9 h 35"/>
                  <a:gd name="T60" fmla="*/ 0 w 51"/>
                  <a:gd name="T61" fmla="*/ 14 h 35"/>
                  <a:gd name="T62" fmla="*/ 4 w 51"/>
                  <a:gd name="T63" fmla="*/ 12 h 35"/>
                  <a:gd name="T64" fmla="*/ 5 w 51"/>
                  <a:gd name="T65" fmla="*/ 12 h 35"/>
                  <a:gd name="T66" fmla="*/ 9 w 51"/>
                  <a:gd name="T67" fmla="*/ 22 h 35"/>
                  <a:gd name="T68" fmla="*/ 10 w 51"/>
                  <a:gd name="T69" fmla="*/ 23 h 35"/>
                  <a:gd name="T70" fmla="*/ 15 w 51"/>
                  <a:gd name="T71" fmla="*/ 26 h 35"/>
                  <a:gd name="T72" fmla="*/ 22 w 51"/>
                  <a:gd name="T73" fmla="*/ 31 h 35"/>
                  <a:gd name="T74" fmla="*/ 26 w 51"/>
                  <a:gd name="T75" fmla="*/ 35 h 35"/>
                  <a:gd name="T76" fmla="*/ 30 w 51"/>
                  <a:gd name="T77" fmla="*/ 31 h 35"/>
                  <a:gd name="T78" fmla="*/ 37 w 51"/>
                  <a:gd name="T79" fmla="*/ 26 h 35"/>
                  <a:gd name="T80" fmla="*/ 41 w 51"/>
                  <a:gd name="T81" fmla="*/ 23 h 35"/>
                  <a:gd name="T82" fmla="*/ 41 w 51"/>
                  <a:gd name="T83" fmla="*/ 22 h 35"/>
                  <a:gd name="T84" fmla="*/ 42 w 51"/>
                  <a:gd name="T85" fmla="*/ 22 h 35"/>
                  <a:gd name="T86" fmla="*/ 42 w 51"/>
                  <a:gd name="T87" fmla="*/ 21 h 35"/>
                  <a:gd name="T88" fmla="*/ 43 w 51"/>
                  <a:gd name="T89" fmla="*/ 20 h 35"/>
                  <a:gd name="T90" fmla="*/ 44 w 51"/>
                  <a:gd name="T91" fmla="*/ 18 h 35"/>
                  <a:gd name="T92" fmla="*/ 45 w 51"/>
                  <a:gd name="T93" fmla="*/ 15 h 35"/>
                  <a:gd name="T94" fmla="*/ 45 w 51"/>
                  <a:gd name="T95" fmla="*/ 13 h 35"/>
                  <a:gd name="T96" fmla="*/ 46 w 51"/>
                  <a:gd name="T97" fmla="*/ 12 h 35"/>
                  <a:gd name="T98" fmla="*/ 47 w 51"/>
                  <a:gd name="T99" fmla="*/ 12 h 35"/>
                  <a:gd name="T100" fmla="*/ 51 w 51"/>
                  <a:gd name="T101" fmla="*/ 14 h 35"/>
                  <a:gd name="T102" fmla="*/ 51 w 51"/>
                  <a:gd name="T103" fmla="*/ 9 h 35"/>
                  <a:gd name="T104" fmla="*/ 49 w 51"/>
                  <a:gd name="T105" fmla="*/ 3 h 35"/>
                  <a:gd name="T106" fmla="*/ 48 w 51"/>
                  <a:gd name="T10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1" h="35">
                    <a:moveTo>
                      <a:pt x="48" y="0"/>
                    </a:moveTo>
                    <a:cubicBezTo>
                      <a:pt x="48" y="0"/>
                      <a:pt x="45" y="2"/>
                      <a:pt x="44" y="2"/>
                    </a:cubicBezTo>
                    <a:cubicBezTo>
                      <a:pt x="43" y="3"/>
                      <a:pt x="41" y="4"/>
                      <a:pt x="40" y="6"/>
                    </a:cubicBezTo>
                    <a:cubicBezTo>
                      <a:pt x="38" y="8"/>
                      <a:pt x="37" y="10"/>
                      <a:pt x="37" y="10"/>
                    </a:cubicBezTo>
                    <a:cubicBezTo>
                      <a:pt x="37" y="10"/>
                      <a:pt x="37" y="10"/>
                      <a:pt x="38" y="10"/>
                    </a:cubicBezTo>
                    <a:cubicBezTo>
                      <a:pt x="39" y="10"/>
                      <a:pt x="40" y="10"/>
                      <a:pt x="41" y="10"/>
                    </a:cubicBezTo>
                    <a:cubicBezTo>
                      <a:pt x="42" y="10"/>
                      <a:pt x="42" y="10"/>
                      <a:pt x="42" y="10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2" y="11"/>
                      <a:pt x="42" y="15"/>
                      <a:pt x="38" y="19"/>
                    </a:cubicBezTo>
                    <a:cubicBezTo>
                      <a:pt x="38" y="19"/>
                      <a:pt x="37" y="20"/>
                      <a:pt x="36" y="21"/>
                    </a:cubicBezTo>
                    <a:cubicBezTo>
                      <a:pt x="35" y="21"/>
                      <a:pt x="35" y="22"/>
                      <a:pt x="34" y="22"/>
                    </a:cubicBezTo>
                    <a:cubicBezTo>
                      <a:pt x="31" y="22"/>
                      <a:pt x="28" y="20"/>
                      <a:pt x="28" y="18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7" y="1"/>
                      <a:pt x="26" y="1"/>
                    </a:cubicBezTo>
                    <a:cubicBezTo>
                      <a:pt x="25" y="1"/>
                      <a:pt x="24" y="1"/>
                      <a:pt x="24" y="1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20"/>
                      <a:pt x="21" y="22"/>
                      <a:pt x="19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7" y="22"/>
                      <a:pt x="17" y="21"/>
                      <a:pt x="16" y="21"/>
                    </a:cubicBezTo>
                    <a:cubicBezTo>
                      <a:pt x="15" y="21"/>
                      <a:pt x="14" y="20"/>
                      <a:pt x="13" y="19"/>
                    </a:cubicBezTo>
                    <a:cubicBezTo>
                      <a:pt x="9" y="15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10"/>
                      <a:pt x="12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8"/>
                      <a:pt x="12" y="6"/>
                    </a:cubicBezTo>
                    <a:cubicBezTo>
                      <a:pt x="10" y="4"/>
                      <a:pt x="8" y="3"/>
                      <a:pt x="7" y="2"/>
                    </a:cubicBezTo>
                    <a:cubicBezTo>
                      <a:pt x="6" y="2"/>
                      <a:pt x="3" y="0"/>
                      <a:pt x="3" y="0"/>
                    </a:cubicBezTo>
                    <a:cubicBezTo>
                      <a:pt x="3" y="0"/>
                      <a:pt x="3" y="2"/>
                      <a:pt x="2" y="3"/>
                    </a:cubicBezTo>
                    <a:cubicBezTo>
                      <a:pt x="1" y="5"/>
                      <a:pt x="0" y="6"/>
                      <a:pt x="0" y="9"/>
                    </a:cubicBezTo>
                    <a:cubicBezTo>
                      <a:pt x="0" y="12"/>
                      <a:pt x="0" y="14"/>
                      <a:pt x="0" y="14"/>
                    </a:cubicBezTo>
                    <a:cubicBezTo>
                      <a:pt x="0" y="14"/>
                      <a:pt x="2" y="13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2"/>
                      <a:pt x="7" y="18"/>
                      <a:pt x="9" y="22"/>
                    </a:cubicBezTo>
                    <a:cubicBezTo>
                      <a:pt x="10" y="22"/>
                      <a:pt x="10" y="22"/>
                      <a:pt x="10" y="23"/>
                    </a:cubicBezTo>
                    <a:cubicBezTo>
                      <a:pt x="11" y="23"/>
                      <a:pt x="13" y="25"/>
                      <a:pt x="15" y="26"/>
                    </a:cubicBezTo>
                    <a:cubicBezTo>
                      <a:pt x="17" y="28"/>
                      <a:pt x="20" y="29"/>
                      <a:pt x="22" y="31"/>
                    </a:cubicBezTo>
                    <a:cubicBezTo>
                      <a:pt x="25" y="33"/>
                      <a:pt x="26" y="35"/>
                      <a:pt x="26" y="35"/>
                    </a:cubicBezTo>
                    <a:cubicBezTo>
                      <a:pt x="26" y="35"/>
                      <a:pt x="27" y="33"/>
                      <a:pt x="30" y="31"/>
                    </a:cubicBezTo>
                    <a:cubicBezTo>
                      <a:pt x="32" y="29"/>
                      <a:pt x="35" y="28"/>
                      <a:pt x="37" y="26"/>
                    </a:cubicBezTo>
                    <a:cubicBezTo>
                      <a:pt x="38" y="25"/>
                      <a:pt x="40" y="23"/>
                      <a:pt x="41" y="23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41" y="22"/>
                      <a:pt x="41" y="22"/>
                      <a:pt x="42" y="22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42" y="21"/>
                      <a:pt x="42" y="21"/>
                      <a:pt x="43" y="20"/>
                    </a:cubicBezTo>
                    <a:cubicBezTo>
                      <a:pt x="43" y="19"/>
                      <a:pt x="44" y="18"/>
                      <a:pt x="44" y="18"/>
                    </a:cubicBezTo>
                    <a:cubicBezTo>
                      <a:pt x="44" y="17"/>
                      <a:pt x="45" y="16"/>
                      <a:pt x="45" y="15"/>
                    </a:cubicBezTo>
                    <a:cubicBezTo>
                      <a:pt x="45" y="14"/>
                      <a:pt x="45" y="14"/>
                      <a:pt x="45" y="13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9" y="13"/>
                      <a:pt x="51" y="14"/>
                      <a:pt x="51" y="14"/>
                    </a:cubicBezTo>
                    <a:cubicBezTo>
                      <a:pt x="51" y="14"/>
                      <a:pt x="51" y="12"/>
                      <a:pt x="51" y="9"/>
                    </a:cubicBezTo>
                    <a:cubicBezTo>
                      <a:pt x="51" y="6"/>
                      <a:pt x="50" y="5"/>
                      <a:pt x="49" y="3"/>
                    </a:cubicBezTo>
                    <a:cubicBezTo>
                      <a:pt x="48" y="2"/>
                      <a:pt x="48" y="0"/>
                      <a:pt x="4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06" name="Freeform 69">
                <a:extLst>
                  <a:ext uri="{FF2B5EF4-FFF2-40B4-BE49-F238E27FC236}">
                    <a16:creationId xmlns:a16="http://schemas.microsoft.com/office/drawing/2014/main" id="{86C4E094-5145-450C-9F96-388A4A83348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210330" y="1227623"/>
                <a:ext cx="300786" cy="198079"/>
              </a:xfrm>
              <a:custGeom>
                <a:avLst/>
                <a:gdLst>
                  <a:gd name="T0" fmla="*/ 23 w 50"/>
                  <a:gd name="T1" fmla="*/ 22 h 33"/>
                  <a:gd name="T2" fmla="*/ 23 w 50"/>
                  <a:gd name="T3" fmla="*/ 32 h 33"/>
                  <a:gd name="T4" fmla="*/ 25 w 50"/>
                  <a:gd name="T5" fmla="*/ 33 h 33"/>
                  <a:gd name="T6" fmla="*/ 27 w 50"/>
                  <a:gd name="T7" fmla="*/ 32 h 33"/>
                  <a:gd name="T8" fmla="*/ 27 w 50"/>
                  <a:gd name="T9" fmla="*/ 22 h 33"/>
                  <a:gd name="T10" fmla="*/ 33 w 50"/>
                  <a:gd name="T11" fmla="*/ 22 h 33"/>
                  <a:gd name="T12" fmla="*/ 50 w 50"/>
                  <a:gd name="T13" fmla="*/ 19 h 33"/>
                  <a:gd name="T14" fmla="*/ 50 w 50"/>
                  <a:gd name="T15" fmla="*/ 16 h 33"/>
                  <a:gd name="T16" fmla="*/ 27 w 50"/>
                  <a:gd name="T17" fmla="*/ 16 h 33"/>
                  <a:gd name="T18" fmla="*/ 27 w 50"/>
                  <a:gd name="T19" fmla="*/ 14 h 33"/>
                  <a:gd name="T20" fmla="*/ 33 w 50"/>
                  <a:gd name="T21" fmla="*/ 7 h 33"/>
                  <a:gd name="T22" fmla="*/ 25 w 50"/>
                  <a:gd name="T23" fmla="*/ 0 h 33"/>
                  <a:gd name="T24" fmla="*/ 17 w 50"/>
                  <a:gd name="T25" fmla="*/ 7 h 33"/>
                  <a:gd name="T26" fmla="*/ 23 w 50"/>
                  <a:gd name="T27" fmla="*/ 14 h 33"/>
                  <a:gd name="T28" fmla="*/ 23 w 50"/>
                  <a:gd name="T29" fmla="*/ 16 h 33"/>
                  <a:gd name="T30" fmla="*/ 0 w 50"/>
                  <a:gd name="T31" fmla="*/ 16 h 33"/>
                  <a:gd name="T32" fmla="*/ 0 w 50"/>
                  <a:gd name="T33" fmla="*/ 19 h 33"/>
                  <a:gd name="T34" fmla="*/ 17 w 50"/>
                  <a:gd name="T35" fmla="*/ 22 h 33"/>
                  <a:gd name="T36" fmla="*/ 23 w 50"/>
                  <a:gd name="T37" fmla="*/ 22 h 33"/>
                  <a:gd name="T38" fmla="*/ 22 w 50"/>
                  <a:gd name="T39" fmla="*/ 10 h 33"/>
                  <a:gd name="T40" fmla="*/ 20 w 50"/>
                  <a:gd name="T41" fmla="*/ 7 h 33"/>
                  <a:gd name="T42" fmla="*/ 22 w 50"/>
                  <a:gd name="T43" fmla="*/ 4 h 33"/>
                  <a:gd name="T44" fmla="*/ 25 w 50"/>
                  <a:gd name="T45" fmla="*/ 3 h 33"/>
                  <a:gd name="T46" fmla="*/ 28 w 50"/>
                  <a:gd name="T47" fmla="*/ 4 h 33"/>
                  <a:gd name="T48" fmla="*/ 30 w 50"/>
                  <a:gd name="T49" fmla="*/ 7 h 33"/>
                  <a:gd name="T50" fmla="*/ 28 w 50"/>
                  <a:gd name="T51" fmla="*/ 10 h 33"/>
                  <a:gd name="T52" fmla="*/ 27 w 50"/>
                  <a:gd name="T53" fmla="*/ 11 h 33"/>
                  <a:gd name="T54" fmla="*/ 25 w 50"/>
                  <a:gd name="T55" fmla="*/ 9 h 33"/>
                  <a:gd name="T56" fmla="*/ 23 w 50"/>
                  <a:gd name="T57" fmla="*/ 11 h 33"/>
                  <a:gd name="T58" fmla="*/ 22 w 50"/>
                  <a:gd name="T5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0" h="33">
                    <a:moveTo>
                      <a:pt x="23" y="22"/>
                    </a:moveTo>
                    <a:cubicBezTo>
                      <a:pt x="23" y="32"/>
                      <a:pt x="23" y="32"/>
                      <a:pt x="23" y="32"/>
                    </a:cubicBezTo>
                    <a:cubicBezTo>
                      <a:pt x="24" y="32"/>
                      <a:pt x="24" y="32"/>
                      <a:pt x="25" y="33"/>
                    </a:cubicBezTo>
                    <a:cubicBezTo>
                      <a:pt x="26" y="32"/>
                      <a:pt x="27" y="32"/>
                      <a:pt x="27" y="3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30" y="13"/>
                      <a:pt x="33" y="11"/>
                      <a:pt x="33" y="7"/>
                    </a:cubicBezTo>
                    <a:cubicBezTo>
                      <a:pt x="33" y="3"/>
                      <a:pt x="29" y="0"/>
                      <a:pt x="25" y="0"/>
                    </a:cubicBezTo>
                    <a:cubicBezTo>
                      <a:pt x="21" y="0"/>
                      <a:pt x="17" y="3"/>
                      <a:pt x="17" y="7"/>
                    </a:cubicBezTo>
                    <a:cubicBezTo>
                      <a:pt x="17" y="11"/>
                      <a:pt x="20" y="13"/>
                      <a:pt x="23" y="14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23" y="22"/>
                      <a:pt x="23" y="22"/>
                      <a:pt x="23" y="22"/>
                    </a:cubicBezTo>
                    <a:close/>
                    <a:moveTo>
                      <a:pt x="22" y="10"/>
                    </a:moveTo>
                    <a:cubicBezTo>
                      <a:pt x="21" y="10"/>
                      <a:pt x="20" y="8"/>
                      <a:pt x="20" y="7"/>
                    </a:cubicBezTo>
                    <a:cubicBezTo>
                      <a:pt x="20" y="6"/>
                      <a:pt x="21" y="5"/>
                      <a:pt x="22" y="4"/>
                    </a:cubicBezTo>
                    <a:cubicBezTo>
                      <a:pt x="23" y="3"/>
                      <a:pt x="24" y="3"/>
                      <a:pt x="25" y="3"/>
                    </a:cubicBezTo>
                    <a:cubicBezTo>
                      <a:pt x="26" y="3"/>
                      <a:pt x="27" y="3"/>
                      <a:pt x="28" y="4"/>
                    </a:cubicBezTo>
                    <a:cubicBezTo>
                      <a:pt x="29" y="5"/>
                      <a:pt x="30" y="6"/>
                      <a:pt x="30" y="7"/>
                    </a:cubicBezTo>
                    <a:cubicBezTo>
                      <a:pt x="30" y="8"/>
                      <a:pt x="29" y="10"/>
                      <a:pt x="28" y="10"/>
                    </a:cubicBezTo>
                    <a:cubicBezTo>
                      <a:pt x="28" y="11"/>
                      <a:pt x="28" y="11"/>
                      <a:pt x="27" y="11"/>
                    </a:cubicBezTo>
                    <a:cubicBezTo>
                      <a:pt x="27" y="10"/>
                      <a:pt x="26" y="9"/>
                      <a:pt x="25" y="9"/>
                    </a:cubicBezTo>
                    <a:cubicBezTo>
                      <a:pt x="24" y="9"/>
                      <a:pt x="23" y="10"/>
                      <a:pt x="23" y="11"/>
                    </a:cubicBezTo>
                    <a:cubicBezTo>
                      <a:pt x="22" y="11"/>
                      <a:pt x="22" y="11"/>
                      <a:pt x="2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07" name="Freeform 70">
                <a:extLst>
                  <a:ext uri="{FF2B5EF4-FFF2-40B4-BE49-F238E27FC236}">
                    <a16:creationId xmlns:a16="http://schemas.microsoft.com/office/drawing/2014/main" id="{EF01F139-E0E9-4C79-A903-746E12C1C22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71728" y="1333998"/>
                <a:ext cx="216419" cy="113712"/>
              </a:xfrm>
              <a:custGeom>
                <a:avLst/>
                <a:gdLst>
                  <a:gd name="T0" fmla="*/ 0 w 36"/>
                  <a:gd name="T1" fmla="*/ 16 h 19"/>
                  <a:gd name="T2" fmla="*/ 6 w 36"/>
                  <a:gd name="T3" fmla="*/ 19 h 19"/>
                  <a:gd name="T4" fmla="*/ 11 w 36"/>
                  <a:gd name="T5" fmla="*/ 16 h 19"/>
                  <a:gd name="T6" fmla="*/ 26 w 36"/>
                  <a:gd name="T7" fmla="*/ 8 h 19"/>
                  <a:gd name="T8" fmla="*/ 31 w 36"/>
                  <a:gd name="T9" fmla="*/ 4 h 19"/>
                  <a:gd name="T10" fmla="*/ 34 w 36"/>
                  <a:gd name="T11" fmla="*/ 2 h 19"/>
                  <a:gd name="T12" fmla="*/ 35 w 36"/>
                  <a:gd name="T13" fmla="*/ 1 h 19"/>
                  <a:gd name="T14" fmla="*/ 36 w 36"/>
                  <a:gd name="T15" fmla="*/ 0 h 19"/>
                  <a:gd name="T16" fmla="*/ 35 w 36"/>
                  <a:gd name="T17" fmla="*/ 0 h 19"/>
                  <a:gd name="T18" fmla="*/ 33 w 36"/>
                  <a:gd name="T19" fmla="*/ 0 h 19"/>
                  <a:gd name="T20" fmla="*/ 30 w 36"/>
                  <a:gd name="T21" fmla="*/ 1 h 19"/>
                  <a:gd name="T22" fmla="*/ 24 w 36"/>
                  <a:gd name="T23" fmla="*/ 3 h 19"/>
                  <a:gd name="T24" fmla="*/ 0 w 36"/>
                  <a:gd name="T25" fmla="*/ 15 h 19"/>
                  <a:gd name="T26" fmla="*/ 0 w 36"/>
                  <a:gd name="T27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19">
                    <a:moveTo>
                      <a:pt x="0" y="16"/>
                    </a:moveTo>
                    <a:cubicBezTo>
                      <a:pt x="2" y="17"/>
                      <a:pt x="4" y="18"/>
                      <a:pt x="6" y="19"/>
                    </a:cubicBezTo>
                    <a:cubicBezTo>
                      <a:pt x="7" y="18"/>
                      <a:pt x="9" y="17"/>
                      <a:pt x="11" y="16"/>
                    </a:cubicBezTo>
                    <a:cubicBezTo>
                      <a:pt x="19" y="12"/>
                      <a:pt x="26" y="8"/>
                      <a:pt x="26" y="8"/>
                    </a:cubicBezTo>
                    <a:cubicBezTo>
                      <a:pt x="28" y="7"/>
                      <a:pt x="30" y="6"/>
                      <a:pt x="31" y="4"/>
                    </a:cubicBezTo>
                    <a:cubicBezTo>
                      <a:pt x="32" y="4"/>
                      <a:pt x="33" y="3"/>
                      <a:pt x="34" y="2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4" y="0"/>
                      <a:pt x="33" y="0"/>
                    </a:cubicBezTo>
                    <a:cubicBezTo>
                      <a:pt x="32" y="0"/>
                      <a:pt x="30" y="1"/>
                      <a:pt x="30" y="1"/>
                    </a:cubicBezTo>
                    <a:cubicBezTo>
                      <a:pt x="28" y="1"/>
                      <a:pt x="25" y="2"/>
                      <a:pt x="24" y="3"/>
                    </a:cubicBezTo>
                    <a:cubicBezTo>
                      <a:pt x="23" y="4"/>
                      <a:pt x="12" y="9"/>
                      <a:pt x="0" y="15"/>
                    </a:cubicBezTo>
                    <a:cubicBezTo>
                      <a:pt x="0" y="15"/>
                      <a:pt x="0" y="15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08" name="Freeform 71">
                <a:extLst>
                  <a:ext uri="{FF2B5EF4-FFF2-40B4-BE49-F238E27FC236}">
                    <a16:creationId xmlns:a16="http://schemas.microsoft.com/office/drawing/2014/main" id="{50F51237-4E60-4B62-91DB-19223AAC587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074610" y="1491727"/>
                <a:ext cx="198079" cy="124716"/>
              </a:xfrm>
              <a:custGeom>
                <a:avLst/>
                <a:gdLst>
                  <a:gd name="T0" fmla="*/ 24 w 33"/>
                  <a:gd name="T1" fmla="*/ 18 h 21"/>
                  <a:gd name="T2" fmla="*/ 25 w 33"/>
                  <a:gd name="T3" fmla="*/ 17 h 21"/>
                  <a:gd name="T4" fmla="*/ 27 w 33"/>
                  <a:gd name="T5" fmla="*/ 16 h 21"/>
                  <a:gd name="T6" fmla="*/ 26 w 33"/>
                  <a:gd name="T7" fmla="*/ 14 h 21"/>
                  <a:gd name="T8" fmla="*/ 24 w 33"/>
                  <a:gd name="T9" fmla="*/ 13 h 21"/>
                  <a:gd name="T10" fmla="*/ 23 w 33"/>
                  <a:gd name="T11" fmla="*/ 13 h 21"/>
                  <a:gd name="T12" fmla="*/ 23 w 33"/>
                  <a:gd name="T13" fmla="*/ 12 h 21"/>
                  <a:gd name="T14" fmla="*/ 33 w 33"/>
                  <a:gd name="T15" fmla="*/ 6 h 21"/>
                  <a:gd name="T16" fmla="*/ 28 w 33"/>
                  <a:gd name="T17" fmla="*/ 5 h 21"/>
                  <a:gd name="T18" fmla="*/ 24 w 33"/>
                  <a:gd name="T19" fmla="*/ 3 h 21"/>
                  <a:gd name="T20" fmla="*/ 20 w 33"/>
                  <a:gd name="T21" fmla="*/ 5 h 21"/>
                  <a:gd name="T22" fmla="*/ 19 w 33"/>
                  <a:gd name="T23" fmla="*/ 5 h 21"/>
                  <a:gd name="T24" fmla="*/ 19 w 33"/>
                  <a:gd name="T25" fmla="*/ 4 h 21"/>
                  <a:gd name="T26" fmla="*/ 20 w 33"/>
                  <a:gd name="T27" fmla="*/ 3 h 21"/>
                  <a:gd name="T28" fmla="*/ 19 w 33"/>
                  <a:gd name="T29" fmla="*/ 1 h 21"/>
                  <a:gd name="T30" fmla="*/ 17 w 33"/>
                  <a:gd name="T31" fmla="*/ 0 h 21"/>
                  <a:gd name="T32" fmla="*/ 16 w 33"/>
                  <a:gd name="T33" fmla="*/ 0 h 21"/>
                  <a:gd name="T34" fmla="*/ 15 w 33"/>
                  <a:gd name="T35" fmla="*/ 2 h 21"/>
                  <a:gd name="T36" fmla="*/ 15 w 33"/>
                  <a:gd name="T37" fmla="*/ 4 h 21"/>
                  <a:gd name="T38" fmla="*/ 17 w 33"/>
                  <a:gd name="T39" fmla="*/ 7 h 21"/>
                  <a:gd name="T40" fmla="*/ 16 w 33"/>
                  <a:gd name="T41" fmla="*/ 8 h 21"/>
                  <a:gd name="T42" fmla="*/ 15 w 33"/>
                  <a:gd name="T43" fmla="*/ 8 h 21"/>
                  <a:gd name="T44" fmla="*/ 14 w 33"/>
                  <a:gd name="T45" fmla="*/ 9 h 21"/>
                  <a:gd name="T46" fmla="*/ 13 w 33"/>
                  <a:gd name="T47" fmla="*/ 9 h 21"/>
                  <a:gd name="T48" fmla="*/ 12 w 33"/>
                  <a:gd name="T49" fmla="*/ 10 h 21"/>
                  <a:gd name="T50" fmla="*/ 11 w 33"/>
                  <a:gd name="T51" fmla="*/ 10 h 21"/>
                  <a:gd name="T52" fmla="*/ 10 w 33"/>
                  <a:gd name="T53" fmla="*/ 11 h 21"/>
                  <a:gd name="T54" fmla="*/ 9 w 33"/>
                  <a:gd name="T55" fmla="*/ 11 h 21"/>
                  <a:gd name="T56" fmla="*/ 9 w 33"/>
                  <a:gd name="T57" fmla="*/ 12 h 21"/>
                  <a:gd name="T58" fmla="*/ 8 w 33"/>
                  <a:gd name="T59" fmla="*/ 12 h 21"/>
                  <a:gd name="T60" fmla="*/ 7 w 33"/>
                  <a:gd name="T61" fmla="*/ 13 h 21"/>
                  <a:gd name="T62" fmla="*/ 6 w 33"/>
                  <a:gd name="T63" fmla="*/ 13 h 21"/>
                  <a:gd name="T64" fmla="*/ 5 w 33"/>
                  <a:gd name="T65" fmla="*/ 14 h 21"/>
                  <a:gd name="T66" fmla="*/ 4 w 33"/>
                  <a:gd name="T67" fmla="*/ 14 h 21"/>
                  <a:gd name="T68" fmla="*/ 4 w 33"/>
                  <a:gd name="T69" fmla="*/ 15 h 21"/>
                  <a:gd name="T70" fmla="*/ 3 w 33"/>
                  <a:gd name="T71" fmla="*/ 15 h 21"/>
                  <a:gd name="T72" fmla="*/ 1 w 33"/>
                  <a:gd name="T73" fmla="*/ 16 h 21"/>
                  <a:gd name="T74" fmla="*/ 0 w 33"/>
                  <a:gd name="T75" fmla="*/ 18 h 21"/>
                  <a:gd name="T76" fmla="*/ 3 w 33"/>
                  <a:gd name="T77" fmla="*/ 21 h 21"/>
                  <a:gd name="T78" fmla="*/ 4 w 33"/>
                  <a:gd name="T79" fmla="*/ 21 h 21"/>
                  <a:gd name="T80" fmla="*/ 6 w 33"/>
                  <a:gd name="T81" fmla="*/ 20 h 21"/>
                  <a:gd name="T82" fmla="*/ 7 w 33"/>
                  <a:gd name="T83" fmla="*/ 19 h 21"/>
                  <a:gd name="T84" fmla="*/ 8 w 33"/>
                  <a:gd name="T85" fmla="*/ 19 h 21"/>
                  <a:gd name="T86" fmla="*/ 9 w 33"/>
                  <a:gd name="T87" fmla="*/ 18 h 21"/>
                  <a:gd name="T88" fmla="*/ 10 w 33"/>
                  <a:gd name="T89" fmla="*/ 18 h 21"/>
                  <a:gd name="T90" fmla="*/ 11 w 33"/>
                  <a:gd name="T91" fmla="*/ 18 h 21"/>
                  <a:gd name="T92" fmla="*/ 11 w 33"/>
                  <a:gd name="T93" fmla="*/ 17 h 21"/>
                  <a:gd name="T94" fmla="*/ 12 w 33"/>
                  <a:gd name="T95" fmla="*/ 17 h 21"/>
                  <a:gd name="T96" fmla="*/ 13 w 33"/>
                  <a:gd name="T97" fmla="*/ 17 h 21"/>
                  <a:gd name="T98" fmla="*/ 13 w 33"/>
                  <a:gd name="T99" fmla="*/ 16 h 21"/>
                  <a:gd name="T100" fmla="*/ 14 w 33"/>
                  <a:gd name="T101" fmla="*/ 16 h 21"/>
                  <a:gd name="T102" fmla="*/ 15 w 33"/>
                  <a:gd name="T103" fmla="*/ 16 h 21"/>
                  <a:gd name="T104" fmla="*/ 15 w 33"/>
                  <a:gd name="T105" fmla="*/ 15 h 21"/>
                  <a:gd name="T106" fmla="*/ 16 w 33"/>
                  <a:gd name="T107" fmla="*/ 15 h 21"/>
                  <a:gd name="T108" fmla="*/ 17 w 33"/>
                  <a:gd name="T109" fmla="*/ 15 h 21"/>
                  <a:gd name="T110" fmla="*/ 17 w 33"/>
                  <a:gd name="T111" fmla="*/ 14 h 21"/>
                  <a:gd name="T112" fmla="*/ 18 w 33"/>
                  <a:gd name="T113" fmla="*/ 14 h 21"/>
                  <a:gd name="T114" fmla="*/ 19 w 33"/>
                  <a:gd name="T115" fmla="*/ 13 h 21"/>
                  <a:gd name="T116" fmla="*/ 20 w 33"/>
                  <a:gd name="T117" fmla="*/ 13 h 21"/>
                  <a:gd name="T118" fmla="*/ 21 w 33"/>
                  <a:gd name="T119" fmla="*/ 15 h 21"/>
                  <a:gd name="T120" fmla="*/ 22 w 33"/>
                  <a:gd name="T121" fmla="*/ 16 h 21"/>
                  <a:gd name="T122" fmla="*/ 24 w 33"/>
                  <a:gd name="T123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3" h="21">
                    <a:moveTo>
                      <a:pt x="24" y="18"/>
                    </a:moveTo>
                    <a:cubicBezTo>
                      <a:pt x="24" y="18"/>
                      <a:pt x="25" y="18"/>
                      <a:pt x="25" y="17"/>
                    </a:cubicBezTo>
                    <a:cubicBezTo>
                      <a:pt x="26" y="17"/>
                      <a:pt x="26" y="17"/>
                      <a:pt x="27" y="16"/>
                    </a:cubicBezTo>
                    <a:cubicBezTo>
                      <a:pt x="27" y="15"/>
                      <a:pt x="27" y="15"/>
                      <a:pt x="26" y="14"/>
                    </a:cubicBezTo>
                    <a:cubicBezTo>
                      <a:pt x="26" y="13"/>
                      <a:pt x="25" y="13"/>
                      <a:pt x="24" y="13"/>
                    </a:cubicBezTo>
                    <a:cubicBezTo>
                      <a:pt x="24" y="13"/>
                      <a:pt x="24" y="13"/>
                      <a:pt x="23" y="13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4" y="11"/>
                      <a:pt x="28" y="9"/>
                      <a:pt x="33" y="6"/>
                    </a:cubicBezTo>
                    <a:cubicBezTo>
                      <a:pt x="32" y="6"/>
                      <a:pt x="30" y="5"/>
                      <a:pt x="28" y="5"/>
                    </a:cubicBezTo>
                    <a:cubicBezTo>
                      <a:pt x="27" y="4"/>
                      <a:pt x="25" y="4"/>
                      <a:pt x="24" y="3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19" y="5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20" y="3"/>
                    </a:cubicBezTo>
                    <a:cubicBezTo>
                      <a:pt x="20" y="3"/>
                      <a:pt x="20" y="2"/>
                      <a:pt x="19" y="1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1"/>
                      <a:pt x="15" y="1"/>
                      <a:pt x="15" y="2"/>
                    </a:cubicBezTo>
                    <a:cubicBezTo>
                      <a:pt x="15" y="2"/>
                      <a:pt x="15" y="3"/>
                      <a:pt x="15" y="4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4" y="8"/>
                      <a:pt x="14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0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7" y="12"/>
                      <a:pt x="7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5"/>
                    </a:cubicBezTo>
                    <a:cubicBezTo>
                      <a:pt x="4" y="15"/>
                      <a:pt x="4" y="15"/>
                      <a:pt x="3" y="15"/>
                    </a:cubicBezTo>
                    <a:cubicBezTo>
                      <a:pt x="2" y="15"/>
                      <a:pt x="2" y="15"/>
                      <a:pt x="1" y="16"/>
                    </a:cubicBezTo>
                    <a:cubicBezTo>
                      <a:pt x="0" y="16"/>
                      <a:pt x="0" y="17"/>
                      <a:pt x="0" y="18"/>
                    </a:cubicBezTo>
                    <a:cubicBezTo>
                      <a:pt x="0" y="20"/>
                      <a:pt x="2" y="21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5" y="21"/>
                      <a:pt x="6" y="21"/>
                      <a:pt x="6" y="20"/>
                    </a:cubicBezTo>
                    <a:cubicBezTo>
                      <a:pt x="7" y="20"/>
                      <a:pt x="7" y="19"/>
                      <a:pt x="7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9" y="19"/>
                      <a:pt x="9" y="18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3" y="17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5" y="16"/>
                    </a:cubicBezTo>
                    <a:cubicBezTo>
                      <a:pt x="15" y="16"/>
                      <a:pt x="15" y="16"/>
                      <a:pt x="15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8" y="14"/>
                    </a:cubicBezTo>
                    <a:cubicBezTo>
                      <a:pt x="19" y="14"/>
                      <a:pt x="19" y="13"/>
                      <a:pt x="19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7"/>
                      <a:pt x="23" y="18"/>
                      <a:pt x="2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09" name="Freeform 72">
                <a:extLst>
                  <a:ext uri="{FF2B5EF4-FFF2-40B4-BE49-F238E27FC236}">
                    <a16:creationId xmlns:a16="http://schemas.microsoft.com/office/drawing/2014/main" id="{56965C3C-0F8E-4C55-B404-C7C549FF557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33300" y="1333998"/>
                <a:ext cx="264105" cy="132052"/>
              </a:xfrm>
              <a:custGeom>
                <a:avLst/>
                <a:gdLst>
                  <a:gd name="T0" fmla="*/ 2 w 44"/>
                  <a:gd name="T1" fmla="*/ 2 h 22"/>
                  <a:gd name="T2" fmla="*/ 5 w 44"/>
                  <a:gd name="T3" fmla="*/ 4 h 22"/>
                  <a:gd name="T4" fmla="*/ 10 w 44"/>
                  <a:gd name="T5" fmla="*/ 8 h 22"/>
                  <a:gd name="T6" fmla="*/ 23 w 44"/>
                  <a:gd name="T7" fmla="*/ 15 h 22"/>
                  <a:gd name="T8" fmla="*/ 32 w 44"/>
                  <a:gd name="T9" fmla="*/ 18 h 22"/>
                  <a:gd name="T10" fmla="*/ 33 w 44"/>
                  <a:gd name="T11" fmla="*/ 18 h 22"/>
                  <a:gd name="T12" fmla="*/ 34 w 44"/>
                  <a:gd name="T13" fmla="*/ 19 h 22"/>
                  <a:gd name="T14" fmla="*/ 36 w 44"/>
                  <a:gd name="T15" fmla="*/ 20 h 22"/>
                  <a:gd name="T16" fmla="*/ 37 w 44"/>
                  <a:gd name="T17" fmla="*/ 22 h 22"/>
                  <a:gd name="T18" fmla="*/ 39 w 44"/>
                  <a:gd name="T19" fmla="*/ 22 h 22"/>
                  <a:gd name="T20" fmla="*/ 40 w 44"/>
                  <a:gd name="T21" fmla="*/ 22 h 22"/>
                  <a:gd name="T22" fmla="*/ 44 w 44"/>
                  <a:gd name="T23" fmla="*/ 20 h 22"/>
                  <a:gd name="T24" fmla="*/ 40 w 44"/>
                  <a:gd name="T25" fmla="*/ 18 h 22"/>
                  <a:gd name="T26" fmla="*/ 38 w 44"/>
                  <a:gd name="T27" fmla="*/ 17 h 22"/>
                  <a:gd name="T28" fmla="*/ 37 w 44"/>
                  <a:gd name="T29" fmla="*/ 16 h 22"/>
                  <a:gd name="T30" fmla="*/ 36 w 44"/>
                  <a:gd name="T31" fmla="*/ 16 h 22"/>
                  <a:gd name="T32" fmla="*/ 36 w 44"/>
                  <a:gd name="T33" fmla="*/ 15 h 22"/>
                  <a:gd name="T34" fmla="*/ 12 w 44"/>
                  <a:gd name="T35" fmla="*/ 3 h 22"/>
                  <a:gd name="T36" fmla="*/ 6 w 44"/>
                  <a:gd name="T37" fmla="*/ 1 h 22"/>
                  <a:gd name="T38" fmla="*/ 3 w 44"/>
                  <a:gd name="T39" fmla="*/ 0 h 22"/>
                  <a:gd name="T40" fmla="*/ 1 w 44"/>
                  <a:gd name="T41" fmla="*/ 0 h 22"/>
                  <a:gd name="T42" fmla="*/ 0 w 44"/>
                  <a:gd name="T43" fmla="*/ 0 h 22"/>
                  <a:gd name="T44" fmla="*/ 1 w 44"/>
                  <a:gd name="T45" fmla="*/ 1 h 22"/>
                  <a:gd name="T46" fmla="*/ 2 w 44"/>
                  <a:gd name="T47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4" h="22">
                    <a:moveTo>
                      <a:pt x="2" y="2"/>
                    </a:moveTo>
                    <a:cubicBezTo>
                      <a:pt x="3" y="3"/>
                      <a:pt x="4" y="4"/>
                      <a:pt x="5" y="4"/>
                    </a:cubicBezTo>
                    <a:cubicBezTo>
                      <a:pt x="6" y="6"/>
                      <a:pt x="8" y="7"/>
                      <a:pt x="10" y="8"/>
                    </a:cubicBezTo>
                    <a:cubicBezTo>
                      <a:pt x="10" y="8"/>
                      <a:pt x="16" y="11"/>
                      <a:pt x="23" y="15"/>
                    </a:cubicBezTo>
                    <a:cubicBezTo>
                      <a:pt x="26" y="16"/>
                      <a:pt x="29" y="17"/>
                      <a:pt x="32" y="18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3" y="19"/>
                      <a:pt x="33" y="19"/>
                      <a:pt x="34" y="19"/>
                    </a:cubicBezTo>
                    <a:cubicBezTo>
                      <a:pt x="35" y="19"/>
                      <a:pt x="35" y="20"/>
                      <a:pt x="36" y="20"/>
                    </a:cubicBezTo>
                    <a:cubicBezTo>
                      <a:pt x="37" y="21"/>
                      <a:pt x="37" y="22"/>
                      <a:pt x="37" y="22"/>
                    </a:cubicBezTo>
                    <a:cubicBezTo>
                      <a:pt x="38" y="22"/>
                      <a:pt x="38" y="22"/>
                      <a:pt x="39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1" y="21"/>
                      <a:pt x="43" y="21"/>
                      <a:pt x="44" y="20"/>
                    </a:cubicBezTo>
                    <a:cubicBezTo>
                      <a:pt x="43" y="19"/>
                      <a:pt x="42" y="18"/>
                      <a:pt x="40" y="18"/>
                    </a:cubicBezTo>
                    <a:cubicBezTo>
                      <a:pt x="40" y="17"/>
                      <a:pt x="39" y="17"/>
                      <a:pt x="38" y="17"/>
                    </a:cubicBezTo>
                    <a:cubicBezTo>
                      <a:pt x="38" y="16"/>
                      <a:pt x="38" y="16"/>
                      <a:pt x="37" y="16"/>
                    </a:cubicBezTo>
                    <a:cubicBezTo>
                      <a:pt x="37" y="16"/>
                      <a:pt x="37" y="16"/>
                      <a:pt x="36" y="16"/>
                    </a:cubicBezTo>
                    <a:cubicBezTo>
                      <a:pt x="36" y="16"/>
                      <a:pt x="36" y="16"/>
                      <a:pt x="36" y="15"/>
                    </a:cubicBezTo>
                    <a:cubicBezTo>
                      <a:pt x="24" y="9"/>
                      <a:pt x="13" y="4"/>
                      <a:pt x="12" y="3"/>
                    </a:cubicBezTo>
                    <a:cubicBezTo>
                      <a:pt x="11" y="2"/>
                      <a:pt x="8" y="1"/>
                      <a:pt x="6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10" name="Freeform 73">
                <a:extLst>
                  <a:ext uri="{FF2B5EF4-FFF2-40B4-BE49-F238E27FC236}">
                    <a16:creationId xmlns:a16="http://schemas.microsoft.com/office/drawing/2014/main" id="{78D8D9AD-E9A9-444E-81E9-CB8C3015A6E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63431" y="1491727"/>
                <a:ext cx="183406" cy="124716"/>
              </a:xfrm>
              <a:custGeom>
                <a:avLst/>
                <a:gdLst>
                  <a:gd name="T0" fmla="*/ 28 w 31"/>
                  <a:gd name="T1" fmla="*/ 15 h 21"/>
                  <a:gd name="T2" fmla="*/ 27 w 31"/>
                  <a:gd name="T3" fmla="*/ 14 h 21"/>
                  <a:gd name="T4" fmla="*/ 25 w 31"/>
                  <a:gd name="T5" fmla="*/ 13 h 21"/>
                  <a:gd name="T6" fmla="*/ 24 w 31"/>
                  <a:gd name="T7" fmla="*/ 12 h 21"/>
                  <a:gd name="T8" fmla="*/ 22 w 31"/>
                  <a:gd name="T9" fmla="*/ 11 h 21"/>
                  <a:gd name="T10" fmla="*/ 20 w 31"/>
                  <a:gd name="T11" fmla="*/ 10 h 21"/>
                  <a:gd name="T12" fmla="*/ 19 w 31"/>
                  <a:gd name="T13" fmla="*/ 9 h 21"/>
                  <a:gd name="T14" fmla="*/ 17 w 31"/>
                  <a:gd name="T15" fmla="*/ 9 h 21"/>
                  <a:gd name="T16" fmla="*/ 15 w 31"/>
                  <a:gd name="T17" fmla="*/ 8 h 21"/>
                  <a:gd name="T18" fmla="*/ 16 w 31"/>
                  <a:gd name="T19" fmla="*/ 4 h 21"/>
                  <a:gd name="T20" fmla="*/ 15 w 31"/>
                  <a:gd name="T21" fmla="*/ 0 h 21"/>
                  <a:gd name="T22" fmla="*/ 12 w 31"/>
                  <a:gd name="T23" fmla="*/ 1 h 21"/>
                  <a:gd name="T24" fmla="*/ 12 w 31"/>
                  <a:gd name="T25" fmla="*/ 4 h 21"/>
                  <a:gd name="T26" fmla="*/ 11 w 31"/>
                  <a:gd name="T27" fmla="*/ 5 h 21"/>
                  <a:gd name="T28" fmla="*/ 1 w 31"/>
                  <a:gd name="T29" fmla="*/ 5 h 21"/>
                  <a:gd name="T30" fmla="*/ 8 w 31"/>
                  <a:gd name="T31" fmla="*/ 12 h 21"/>
                  <a:gd name="T32" fmla="*/ 7 w 31"/>
                  <a:gd name="T33" fmla="*/ 13 h 21"/>
                  <a:gd name="T34" fmla="*/ 5 w 31"/>
                  <a:gd name="T35" fmla="*/ 16 h 21"/>
                  <a:gd name="T36" fmla="*/ 7 w 31"/>
                  <a:gd name="T37" fmla="*/ 18 h 21"/>
                  <a:gd name="T38" fmla="*/ 10 w 31"/>
                  <a:gd name="T39" fmla="*/ 15 h 21"/>
                  <a:gd name="T40" fmla="*/ 12 w 31"/>
                  <a:gd name="T41" fmla="*/ 13 h 21"/>
                  <a:gd name="T42" fmla="*/ 14 w 31"/>
                  <a:gd name="T43" fmla="*/ 14 h 21"/>
                  <a:gd name="T44" fmla="*/ 15 w 31"/>
                  <a:gd name="T45" fmla="*/ 15 h 21"/>
                  <a:gd name="T46" fmla="*/ 16 w 31"/>
                  <a:gd name="T47" fmla="*/ 16 h 21"/>
                  <a:gd name="T48" fmla="*/ 18 w 31"/>
                  <a:gd name="T49" fmla="*/ 16 h 21"/>
                  <a:gd name="T50" fmla="*/ 19 w 31"/>
                  <a:gd name="T51" fmla="*/ 17 h 21"/>
                  <a:gd name="T52" fmla="*/ 20 w 31"/>
                  <a:gd name="T53" fmla="*/ 18 h 21"/>
                  <a:gd name="T54" fmla="*/ 22 w 31"/>
                  <a:gd name="T55" fmla="*/ 18 h 21"/>
                  <a:gd name="T56" fmla="*/ 23 w 31"/>
                  <a:gd name="T57" fmla="*/ 19 h 21"/>
                  <a:gd name="T58" fmla="*/ 25 w 31"/>
                  <a:gd name="T59" fmla="*/ 20 h 21"/>
                  <a:gd name="T60" fmla="*/ 28 w 31"/>
                  <a:gd name="T61" fmla="*/ 21 h 21"/>
                  <a:gd name="T62" fmla="*/ 30 w 31"/>
                  <a:gd name="T63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" h="21">
                    <a:moveTo>
                      <a:pt x="30" y="16"/>
                    </a:moveTo>
                    <a:cubicBezTo>
                      <a:pt x="29" y="15"/>
                      <a:pt x="29" y="15"/>
                      <a:pt x="28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6" y="14"/>
                    </a:cubicBezTo>
                    <a:cubicBezTo>
                      <a:pt x="26" y="13"/>
                      <a:pt x="26" y="13"/>
                      <a:pt x="25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2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1" y="11"/>
                    </a:cubicBezTo>
                    <a:cubicBezTo>
                      <a:pt x="21" y="11"/>
                      <a:pt x="20" y="11"/>
                      <a:pt x="20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7" y="9"/>
                    </a:cubicBezTo>
                    <a:cubicBezTo>
                      <a:pt x="17" y="8"/>
                      <a:pt x="16" y="8"/>
                      <a:pt x="16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7"/>
                      <a:pt x="14" y="7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1"/>
                      <a:pt x="16" y="1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0"/>
                      <a:pt x="12" y="0"/>
                      <a:pt x="12" y="1"/>
                    </a:cubicBezTo>
                    <a:cubicBezTo>
                      <a:pt x="11" y="2"/>
                      <a:pt x="11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3" y="4"/>
                      <a:pt x="1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4" y="9"/>
                      <a:pt x="7" y="11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7"/>
                      <a:pt x="5" y="17"/>
                      <a:pt x="6" y="17"/>
                    </a:cubicBezTo>
                    <a:cubicBezTo>
                      <a:pt x="6" y="18"/>
                      <a:pt x="7" y="18"/>
                      <a:pt x="7" y="18"/>
                    </a:cubicBezTo>
                    <a:cubicBezTo>
                      <a:pt x="8" y="18"/>
                      <a:pt x="9" y="17"/>
                      <a:pt x="9" y="16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20" y="17"/>
                    </a:cubicBezTo>
                    <a:cubicBezTo>
                      <a:pt x="20" y="17"/>
                      <a:pt x="20" y="17"/>
                      <a:pt x="20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8" y="21"/>
                    </a:cubicBezTo>
                    <a:cubicBezTo>
                      <a:pt x="29" y="21"/>
                      <a:pt x="31" y="20"/>
                      <a:pt x="31" y="18"/>
                    </a:cubicBezTo>
                    <a:cubicBezTo>
                      <a:pt x="31" y="17"/>
                      <a:pt x="31" y="16"/>
                      <a:pt x="3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11" name="Freeform 74">
                <a:extLst>
                  <a:ext uri="{FF2B5EF4-FFF2-40B4-BE49-F238E27FC236}">
                    <a16:creationId xmlns:a16="http://schemas.microsoft.com/office/drawing/2014/main" id="{EB6553FD-E5F2-46AD-9887-469C6D3B3F1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067273" y="1433037"/>
                <a:ext cx="396157" cy="172402"/>
              </a:xfrm>
              <a:custGeom>
                <a:avLst/>
                <a:gdLst>
                  <a:gd name="T0" fmla="*/ 25 w 66"/>
                  <a:gd name="T1" fmla="*/ 11 h 29"/>
                  <a:gd name="T2" fmla="*/ 26 w 66"/>
                  <a:gd name="T3" fmla="*/ 12 h 29"/>
                  <a:gd name="T4" fmla="*/ 27 w 66"/>
                  <a:gd name="T5" fmla="*/ 12 h 29"/>
                  <a:gd name="T6" fmla="*/ 30 w 66"/>
                  <a:gd name="T7" fmla="*/ 13 h 29"/>
                  <a:gd name="T8" fmla="*/ 36 w 66"/>
                  <a:gd name="T9" fmla="*/ 15 h 29"/>
                  <a:gd name="T10" fmla="*/ 37 w 66"/>
                  <a:gd name="T11" fmla="*/ 15 h 29"/>
                  <a:gd name="T12" fmla="*/ 38 w 66"/>
                  <a:gd name="T13" fmla="*/ 15 h 29"/>
                  <a:gd name="T14" fmla="*/ 40 w 66"/>
                  <a:gd name="T15" fmla="*/ 14 h 29"/>
                  <a:gd name="T16" fmla="*/ 41 w 66"/>
                  <a:gd name="T17" fmla="*/ 14 h 29"/>
                  <a:gd name="T18" fmla="*/ 42 w 66"/>
                  <a:gd name="T19" fmla="*/ 18 h 29"/>
                  <a:gd name="T20" fmla="*/ 36 w 66"/>
                  <a:gd name="T21" fmla="*/ 25 h 29"/>
                  <a:gd name="T22" fmla="*/ 47 w 66"/>
                  <a:gd name="T23" fmla="*/ 29 h 29"/>
                  <a:gd name="T24" fmla="*/ 49 w 66"/>
                  <a:gd name="T25" fmla="*/ 29 h 29"/>
                  <a:gd name="T26" fmla="*/ 51 w 66"/>
                  <a:gd name="T27" fmla="*/ 29 h 29"/>
                  <a:gd name="T28" fmla="*/ 61 w 66"/>
                  <a:gd name="T29" fmla="*/ 25 h 29"/>
                  <a:gd name="T30" fmla="*/ 55 w 66"/>
                  <a:gd name="T31" fmla="*/ 19 h 29"/>
                  <a:gd name="T32" fmla="*/ 56 w 66"/>
                  <a:gd name="T33" fmla="*/ 16 h 29"/>
                  <a:gd name="T34" fmla="*/ 55 w 66"/>
                  <a:gd name="T35" fmla="*/ 16 h 29"/>
                  <a:gd name="T36" fmla="*/ 54 w 66"/>
                  <a:gd name="T37" fmla="*/ 16 h 29"/>
                  <a:gd name="T38" fmla="*/ 53 w 66"/>
                  <a:gd name="T39" fmla="*/ 16 h 29"/>
                  <a:gd name="T40" fmla="*/ 54 w 66"/>
                  <a:gd name="T41" fmla="*/ 15 h 29"/>
                  <a:gd name="T42" fmla="*/ 56 w 66"/>
                  <a:gd name="T43" fmla="*/ 15 h 29"/>
                  <a:gd name="T44" fmla="*/ 58 w 66"/>
                  <a:gd name="T45" fmla="*/ 15 h 29"/>
                  <a:gd name="T46" fmla="*/ 59 w 66"/>
                  <a:gd name="T47" fmla="*/ 16 h 29"/>
                  <a:gd name="T48" fmla="*/ 60 w 66"/>
                  <a:gd name="T49" fmla="*/ 16 h 29"/>
                  <a:gd name="T50" fmla="*/ 62 w 66"/>
                  <a:gd name="T51" fmla="*/ 16 h 29"/>
                  <a:gd name="T52" fmla="*/ 65 w 66"/>
                  <a:gd name="T53" fmla="*/ 17 h 29"/>
                  <a:gd name="T54" fmla="*/ 66 w 66"/>
                  <a:gd name="T55" fmla="*/ 15 h 29"/>
                  <a:gd name="T56" fmla="*/ 65 w 66"/>
                  <a:gd name="T57" fmla="*/ 14 h 29"/>
                  <a:gd name="T58" fmla="*/ 64 w 66"/>
                  <a:gd name="T59" fmla="*/ 14 h 29"/>
                  <a:gd name="T60" fmla="*/ 64 w 66"/>
                  <a:gd name="T61" fmla="*/ 13 h 29"/>
                  <a:gd name="T62" fmla="*/ 58 w 66"/>
                  <a:gd name="T63" fmla="*/ 11 h 29"/>
                  <a:gd name="T64" fmla="*/ 53 w 66"/>
                  <a:gd name="T65" fmla="*/ 9 h 29"/>
                  <a:gd name="T66" fmla="*/ 52 w 66"/>
                  <a:gd name="T67" fmla="*/ 8 h 29"/>
                  <a:gd name="T68" fmla="*/ 52 w 66"/>
                  <a:gd name="T69" fmla="*/ 8 h 29"/>
                  <a:gd name="T70" fmla="*/ 52 w 66"/>
                  <a:gd name="T71" fmla="*/ 8 h 29"/>
                  <a:gd name="T72" fmla="*/ 52 w 66"/>
                  <a:gd name="T73" fmla="*/ 8 h 29"/>
                  <a:gd name="T74" fmla="*/ 51 w 66"/>
                  <a:gd name="T75" fmla="*/ 8 h 29"/>
                  <a:gd name="T76" fmla="*/ 50 w 66"/>
                  <a:gd name="T77" fmla="*/ 7 h 29"/>
                  <a:gd name="T78" fmla="*/ 49 w 66"/>
                  <a:gd name="T79" fmla="*/ 7 h 29"/>
                  <a:gd name="T80" fmla="*/ 48 w 66"/>
                  <a:gd name="T81" fmla="*/ 8 h 29"/>
                  <a:gd name="T82" fmla="*/ 47 w 66"/>
                  <a:gd name="T83" fmla="*/ 7 h 29"/>
                  <a:gd name="T84" fmla="*/ 46 w 66"/>
                  <a:gd name="T85" fmla="*/ 6 h 29"/>
                  <a:gd name="T86" fmla="*/ 43 w 66"/>
                  <a:gd name="T87" fmla="*/ 4 h 29"/>
                  <a:gd name="T88" fmla="*/ 42 w 66"/>
                  <a:gd name="T89" fmla="*/ 3 h 29"/>
                  <a:gd name="T90" fmla="*/ 41 w 66"/>
                  <a:gd name="T91" fmla="*/ 3 h 29"/>
                  <a:gd name="T92" fmla="*/ 39 w 66"/>
                  <a:gd name="T93" fmla="*/ 2 h 29"/>
                  <a:gd name="T94" fmla="*/ 36 w 66"/>
                  <a:gd name="T95" fmla="*/ 1 h 29"/>
                  <a:gd name="T96" fmla="*/ 33 w 66"/>
                  <a:gd name="T97" fmla="*/ 1 h 29"/>
                  <a:gd name="T98" fmla="*/ 26 w 66"/>
                  <a:gd name="T99" fmla="*/ 0 h 29"/>
                  <a:gd name="T100" fmla="*/ 20 w 66"/>
                  <a:gd name="T101" fmla="*/ 0 h 29"/>
                  <a:gd name="T102" fmla="*/ 0 w 66"/>
                  <a:gd name="T103" fmla="*/ 3 h 29"/>
                  <a:gd name="T104" fmla="*/ 13 w 66"/>
                  <a:gd name="T105" fmla="*/ 6 h 29"/>
                  <a:gd name="T106" fmla="*/ 25 w 66"/>
                  <a:gd name="T107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6" h="29">
                    <a:moveTo>
                      <a:pt x="25" y="11"/>
                    </a:moveTo>
                    <a:cubicBezTo>
                      <a:pt x="25" y="11"/>
                      <a:pt x="25" y="12"/>
                      <a:pt x="26" y="12"/>
                    </a:cubicBezTo>
                    <a:cubicBezTo>
                      <a:pt x="26" y="12"/>
                      <a:pt x="26" y="12"/>
                      <a:pt x="27" y="12"/>
                    </a:cubicBezTo>
                    <a:cubicBezTo>
                      <a:pt x="28" y="13"/>
                      <a:pt x="28" y="13"/>
                      <a:pt x="30" y="13"/>
                    </a:cubicBezTo>
                    <a:cubicBezTo>
                      <a:pt x="32" y="14"/>
                      <a:pt x="34" y="15"/>
                      <a:pt x="36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9" y="15"/>
                      <a:pt x="39" y="15"/>
                      <a:pt x="40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6" y="25"/>
                      <a:pt x="38" y="28"/>
                      <a:pt x="47" y="29"/>
                    </a:cubicBezTo>
                    <a:cubicBezTo>
                      <a:pt x="47" y="29"/>
                      <a:pt x="48" y="29"/>
                      <a:pt x="49" y="29"/>
                    </a:cubicBezTo>
                    <a:cubicBezTo>
                      <a:pt x="50" y="29"/>
                      <a:pt x="51" y="29"/>
                      <a:pt x="51" y="29"/>
                    </a:cubicBezTo>
                    <a:cubicBezTo>
                      <a:pt x="59" y="28"/>
                      <a:pt x="61" y="25"/>
                      <a:pt x="61" y="25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53" y="16"/>
                      <a:pt x="53" y="15"/>
                      <a:pt x="54" y="15"/>
                    </a:cubicBezTo>
                    <a:cubicBezTo>
                      <a:pt x="55" y="15"/>
                      <a:pt x="56" y="15"/>
                      <a:pt x="56" y="15"/>
                    </a:cubicBezTo>
                    <a:cubicBezTo>
                      <a:pt x="57" y="15"/>
                      <a:pt x="57" y="15"/>
                      <a:pt x="58" y="15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1" y="16"/>
                      <a:pt x="61" y="16"/>
                      <a:pt x="62" y="16"/>
                    </a:cubicBezTo>
                    <a:cubicBezTo>
                      <a:pt x="65" y="16"/>
                      <a:pt x="65" y="17"/>
                      <a:pt x="65" y="17"/>
                    </a:cubicBezTo>
                    <a:cubicBezTo>
                      <a:pt x="66" y="16"/>
                      <a:pt x="66" y="15"/>
                      <a:pt x="66" y="15"/>
                    </a:cubicBezTo>
                    <a:cubicBezTo>
                      <a:pt x="65" y="15"/>
                      <a:pt x="65" y="14"/>
                      <a:pt x="65" y="14"/>
                    </a:cubicBezTo>
                    <a:cubicBezTo>
                      <a:pt x="65" y="14"/>
                      <a:pt x="65" y="14"/>
                      <a:pt x="64" y="14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64" y="12"/>
                      <a:pt x="60" y="11"/>
                      <a:pt x="58" y="11"/>
                    </a:cubicBezTo>
                    <a:cubicBezTo>
                      <a:pt x="57" y="11"/>
                      <a:pt x="55" y="9"/>
                      <a:pt x="53" y="9"/>
                    </a:cubicBezTo>
                    <a:cubicBezTo>
                      <a:pt x="53" y="8"/>
                      <a:pt x="52" y="8"/>
                      <a:pt x="52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7"/>
                      <a:pt x="50" y="7"/>
                      <a:pt x="50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6"/>
                      <a:pt x="46" y="6"/>
                      <a:pt x="46" y="6"/>
                    </a:cubicBezTo>
                    <a:cubicBezTo>
                      <a:pt x="46" y="5"/>
                      <a:pt x="44" y="5"/>
                      <a:pt x="43" y="4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0" y="3"/>
                      <a:pt x="40" y="2"/>
                      <a:pt x="39" y="2"/>
                    </a:cubicBezTo>
                    <a:cubicBezTo>
                      <a:pt x="38" y="2"/>
                      <a:pt x="37" y="2"/>
                      <a:pt x="36" y="1"/>
                    </a:cubicBezTo>
                    <a:cubicBezTo>
                      <a:pt x="35" y="1"/>
                      <a:pt x="34" y="1"/>
                      <a:pt x="33" y="1"/>
                    </a:cubicBezTo>
                    <a:cubicBezTo>
                      <a:pt x="31" y="1"/>
                      <a:pt x="29" y="0"/>
                      <a:pt x="26" y="0"/>
                    </a:cubicBezTo>
                    <a:cubicBezTo>
                      <a:pt x="24" y="0"/>
                      <a:pt x="22" y="0"/>
                      <a:pt x="20" y="0"/>
                    </a:cubicBezTo>
                    <a:cubicBezTo>
                      <a:pt x="6" y="0"/>
                      <a:pt x="0" y="3"/>
                      <a:pt x="0" y="3"/>
                    </a:cubicBezTo>
                    <a:cubicBezTo>
                      <a:pt x="0" y="3"/>
                      <a:pt x="6" y="4"/>
                      <a:pt x="13" y="6"/>
                    </a:cubicBezTo>
                    <a:cubicBezTo>
                      <a:pt x="19" y="7"/>
                      <a:pt x="22" y="9"/>
                      <a:pt x="2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12" name="Freeform 75">
                <a:extLst>
                  <a:ext uri="{FF2B5EF4-FFF2-40B4-BE49-F238E27FC236}">
                    <a16:creationId xmlns:a16="http://schemas.microsoft.com/office/drawing/2014/main" id="{A2493FEA-0BAB-43F0-92CF-4D252DF2C67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79064" y="1425701"/>
                <a:ext cx="267773" cy="84367"/>
              </a:xfrm>
              <a:custGeom>
                <a:avLst/>
                <a:gdLst>
                  <a:gd name="T0" fmla="*/ 7 w 45"/>
                  <a:gd name="T1" fmla="*/ 10 h 14"/>
                  <a:gd name="T2" fmla="*/ 8 w 45"/>
                  <a:gd name="T3" fmla="*/ 11 h 14"/>
                  <a:gd name="T4" fmla="*/ 13 w 45"/>
                  <a:gd name="T5" fmla="*/ 13 h 14"/>
                  <a:gd name="T6" fmla="*/ 14 w 45"/>
                  <a:gd name="T7" fmla="*/ 14 h 14"/>
                  <a:gd name="T8" fmla="*/ 18 w 45"/>
                  <a:gd name="T9" fmla="*/ 13 h 14"/>
                  <a:gd name="T10" fmla="*/ 19 w 45"/>
                  <a:gd name="T11" fmla="*/ 12 h 14"/>
                  <a:gd name="T12" fmla="*/ 20 w 45"/>
                  <a:gd name="T13" fmla="*/ 12 h 14"/>
                  <a:gd name="T14" fmla="*/ 25 w 45"/>
                  <a:gd name="T15" fmla="*/ 8 h 14"/>
                  <a:gd name="T16" fmla="*/ 45 w 45"/>
                  <a:gd name="T17" fmla="*/ 3 h 14"/>
                  <a:gd name="T18" fmla="*/ 24 w 45"/>
                  <a:gd name="T19" fmla="*/ 0 h 14"/>
                  <a:gd name="T20" fmla="*/ 21 w 45"/>
                  <a:gd name="T21" fmla="*/ 0 h 14"/>
                  <a:gd name="T22" fmla="*/ 10 w 45"/>
                  <a:gd name="T23" fmla="*/ 3 h 14"/>
                  <a:gd name="T24" fmla="*/ 6 w 45"/>
                  <a:gd name="T25" fmla="*/ 4 h 14"/>
                  <a:gd name="T26" fmla="*/ 5 w 45"/>
                  <a:gd name="T27" fmla="*/ 5 h 14"/>
                  <a:gd name="T28" fmla="*/ 0 w 45"/>
                  <a:gd name="T29" fmla="*/ 8 h 14"/>
                  <a:gd name="T30" fmla="*/ 0 w 45"/>
                  <a:gd name="T31" fmla="*/ 9 h 14"/>
                  <a:gd name="T32" fmla="*/ 0 w 45"/>
                  <a:gd name="T33" fmla="*/ 9 h 14"/>
                  <a:gd name="T34" fmla="*/ 7 w 45"/>
                  <a:gd name="T35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14">
                    <a:moveTo>
                      <a:pt x="7" y="10"/>
                    </a:moveTo>
                    <a:cubicBezTo>
                      <a:pt x="7" y="11"/>
                      <a:pt x="7" y="11"/>
                      <a:pt x="8" y="11"/>
                    </a:cubicBezTo>
                    <a:cubicBezTo>
                      <a:pt x="10" y="11"/>
                      <a:pt x="12" y="12"/>
                      <a:pt x="13" y="13"/>
                    </a:cubicBezTo>
                    <a:cubicBezTo>
                      <a:pt x="13" y="14"/>
                      <a:pt x="14" y="14"/>
                      <a:pt x="14" y="14"/>
                    </a:cubicBezTo>
                    <a:cubicBezTo>
                      <a:pt x="16" y="14"/>
                      <a:pt x="17" y="13"/>
                      <a:pt x="18" y="13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20" y="12"/>
                    </a:cubicBezTo>
                    <a:cubicBezTo>
                      <a:pt x="21" y="10"/>
                      <a:pt x="22" y="9"/>
                      <a:pt x="25" y="8"/>
                    </a:cubicBezTo>
                    <a:cubicBezTo>
                      <a:pt x="32" y="5"/>
                      <a:pt x="45" y="3"/>
                      <a:pt x="45" y="3"/>
                    </a:cubicBezTo>
                    <a:cubicBezTo>
                      <a:pt x="45" y="3"/>
                      <a:pt x="34" y="0"/>
                      <a:pt x="24" y="0"/>
                    </a:cubicBezTo>
                    <a:cubicBezTo>
                      <a:pt x="23" y="0"/>
                      <a:pt x="22" y="0"/>
                      <a:pt x="21" y="0"/>
                    </a:cubicBezTo>
                    <a:cubicBezTo>
                      <a:pt x="17" y="1"/>
                      <a:pt x="14" y="2"/>
                      <a:pt x="10" y="3"/>
                    </a:cubicBezTo>
                    <a:cubicBezTo>
                      <a:pt x="9" y="3"/>
                      <a:pt x="8" y="4"/>
                      <a:pt x="6" y="4"/>
                    </a:cubicBezTo>
                    <a:cubicBezTo>
                      <a:pt x="6" y="5"/>
                      <a:pt x="6" y="5"/>
                      <a:pt x="5" y="5"/>
                    </a:cubicBezTo>
                    <a:cubicBezTo>
                      <a:pt x="2" y="7"/>
                      <a:pt x="1" y="8"/>
                      <a:pt x="0" y="8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5" y="10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13" name="Freeform 76">
                <a:extLst>
                  <a:ext uri="{FF2B5EF4-FFF2-40B4-BE49-F238E27FC236}">
                    <a16:creationId xmlns:a16="http://schemas.microsoft.com/office/drawing/2014/main" id="{0B0EB701-9802-4562-9FB8-E5FC30B9A98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79064" y="14807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14" name="Freeform 77">
                <a:extLst>
                  <a:ext uri="{FF2B5EF4-FFF2-40B4-BE49-F238E27FC236}">
                    <a16:creationId xmlns:a16="http://schemas.microsoft.com/office/drawing/2014/main" id="{4DBE081D-FD1C-42EA-BFCB-2A0F27EEDB4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71728" y="864479"/>
                <a:ext cx="18341" cy="29345"/>
              </a:xfrm>
              <a:custGeom>
                <a:avLst/>
                <a:gdLst>
                  <a:gd name="T0" fmla="*/ 1 w 3"/>
                  <a:gd name="T1" fmla="*/ 2 h 5"/>
                  <a:gd name="T2" fmla="*/ 0 w 3"/>
                  <a:gd name="T3" fmla="*/ 3 h 5"/>
                  <a:gd name="T4" fmla="*/ 3 w 3"/>
                  <a:gd name="T5" fmla="*/ 5 h 5"/>
                  <a:gd name="T6" fmla="*/ 3 w 3"/>
                  <a:gd name="T7" fmla="*/ 0 h 5"/>
                  <a:gd name="T8" fmla="*/ 0 w 3"/>
                  <a:gd name="T9" fmla="*/ 2 h 5"/>
                  <a:gd name="T10" fmla="*/ 1 w 3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2"/>
                    </a:moveTo>
                    <a:cubicBezTo>
                      <a:pt x="1" y="3"/>
                      <a:pt x="1" y="3"/>
                      <a:pt x="0" y="3"/>
                    </a:cubicBezTo>
                    <a:cubicBezTo>
                      <a:pt x="1" y="4"/>
                      <a:pt x="2" y="4"/>
                      <a:pt x="3" y="5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15" name="Freeform 78">
                <a:extLst>
                  <a:ext uri="{FF2B5EF4-FFF2-40B4-BE49-F238E27FC236}">
                    <a16:creationId xmlns:a16="http://schemas.microsoft.com/office/drawing/2014/main" id="{D8A90713-7434-41AD-9B1B-2731D84FA09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42383" y="846138"/>
                <a:ext cx="36681" cy="18341"/>
              </a:xfrm>
              <a:custGeom>
                <a:avLst/>
                <a:gdLst>
                  <a:gd name="T0" fmla="*/ 2 w 6"/>
                  <a:gd name="T1" fmla="*/ 3 h 3"/>
                  <a:gd name="T2" fmla="*/ 3 w 6"/>
                  <a:gd name="T3" fmla="*/ 2 h 3"/>
                  <a:gd name="T4" fmla="*/ 5 w 6"/>
                  <a:gd name="T5" fmla="*/ 3 h 3"/>
                  <a:gd name="T6" fmla="*/ 6 w 6"/>
                  <a:gd name="T7" fmla="*/ 0 h 3"/>
                  <a:gd name="T8" fmla="*/ 0 w 6"/>
                  <a:gd name="T9" fmla="*/ 0 h 3"/>
                  <a:gd name="T10" fmla="*/ 2 w 6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3">
                    <a:moveTo>
                      <a:pt x="2" y="3"/>
                    </a:moveTo>
                    <a:cubicBezTo>
                      <a:pt x="2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2"/>
                      <a:pt x="6" y="1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16" name="Freeform 79">
                <a:extLst>
                  <a:ext uri="{FF2B5EF4-FFF2-40B4-BE49-F238E27FC236}">
                    <a16:creationId xmlns:a16="http://schemas.microsoft.com/office/drawing/2014/main" id="{C8EDF29C-2015-49A1-83E7-E03CAF47855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31378" y="864479"/>
                <a:ext cx="18341" cy="29345"/>
              </a:xfrm>
              <a:custGeom>
                <a:avLst/>
                <a:gdLst>
                  <a:gd name="T0" fmla="*/ 3 w 3"/>
                  <a:gd name="T1" fmla="*/ 2 h 5"/>
                  <a:gd name="T2" fmla="*/ 3 w 3"/>
                  <a:gd name="T3" fmla="*/ 2 h 5"/>
                  <a:gd name="T4" fmla="*/ 3 w 3"/>
                  <a:gd name="T5" fmla="*/ 2 h 5"/>
                  <a:gd name="T6" fmla="*/ 0 w 3"/>
                  <a:gd name="T7" fmla="*/ 0 h 5"/>
                  <a:gd name="T8" fmla="*/ 0 w 3"/>
                  <a:gd name="T9" fmla="*/ 5 h 5"/>
                  <a:gd name="T10" fmla="*/ 3 w 3"/>
                  <a:gd name="T11" fmla="*/ 3 h 5"/>
                  <a:gd name="T12" fmla="*/ 3 w 3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17" name="Freeform 80">
                <a:extLst>
                  <a:ext uri="{FF2B5EF4-FFF2-40B4-BE49-F238E27FC236}">
                    <a16:creationId xmlns:a16="http://schemas.microsoft.com/office/drawing/2014/main" id="{79BA3AC3-FB38-474F-B1A4-C291E6ABAD2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42383" y="886487"/>
                <a:ext cx="36681" cy="18341"/>
              </a:xfrm>
              <a:custGeom>
                <a:avLst/>
                <a:gdLst>
                  <a:gd name="T0" fmla="*/ 3 w 6"/>
                  <a:gd name="T1" fmla="*/ 0 h 3"/>
                  <a:gd name="T2" fmla="*/ 2 w 6"/>
                  <a:gd name="T3" fmla="*/ 0 h 3"/>
                  <a:gd name="T4" fmla="*/ 2 w 6"/>
                  <a:gd name="T5" fmla="*/ 0 h 3"/>
                  <a:gd name="T6" fmla="*/ 0 w 6"/>
                  <a:gd name="T7" fmla="*/ 3 h 3"/>
                  <a:gd name="T8" fmla="*/ 3 w 6"/>
                  <a:gd name="T9" fmla="*/ 3 h 3"/>
                  <a:gd name="T10" fmla="*/ 6 w 6"/>
                  <a:gd name="T11" fmla="*/ 3 h 3"/>
                  <a:gd name="T12" fmla="*/ 5 w 6"/>
                  <a:gd name="T13" fmla="*/ 0 h 3"/>
                  <a:gd name="T14" fmla="*/ 4 w 6"/>
                  <a:gd name="T15" fmla="*/ 0 h 3"/>
                  <a:gd name="T16" fmla="*/ 3 w 6"/>
                  <a:gd name="T17" fmla="*/ 0 h 3"/>
                  <a:gd name="T18" fmla="*/ 3 w 6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3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5" y="1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18" name="Freeform 81">
                <a:extLst>
                  <a:ext uri="{FF2B5EF4-FFF2-40B4-BE49-F238E27FC236}">
                    <a16:creationId xmlns:a16="http://schemas.microsoft.com/office/drawing/2014/main" id="{B3A03DA6-8B56-4FE1-AC96-357125F5863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49719" y="864479"/>
                <a:ext cx="22009" cy="22009"/>
              </a:xfrm>
              <a:custGeom>
                <a:avLst/>
                <a:gdLst>
                  <a:gd name="T0" fmla="*/ 1 w 4"/>
                  <a:gd name="T1" fmla="*/ 3 h 4"/>
                  <a:gd name="T2" fmla="*/ 1 w 4"/>
                  <a:gd name="T3" fmla="*/ 4 h 4"/>
                  <a:gd name="T4" fmla="*/ 2 w 4"/>
                  <a:gd name="T5" fmla="*/ 4 h 4"/>
                  <a:gd name="T6" fmla="*/ 2 w 4"/>
                  <a:gd name="T7" fmla="*/ 4 h 4"/>
                  <a:gd name="T8" fmla="*/ 3 w 4"/>
                  <a:gd name="T9" fmla="*/ 4 h 4"/>
                  <a:gd name="T10" fmla="*/ 4 w 4"/>
                  <a:gd name="T11" fmla="*/ 3 h 4"/>
                  <a:gd name="T12" fmla="*/ 4 w 4"/>
                  <a:gd name="T13" fmla="*/ 2 h 4"/>
                  <a:gd name="T14" fmla="*/ 4 w 4"/>
                  <a:gd name="T15" fmla="*/ 2 h 4"/>
                  <a:gd name="T16" fmla="*/ 4 w 4"/>
                  <a:gd name="T17" fmla="*/ 1 h 4"/>
                  <a:gd name="T18" fmla="*/ 3 w 4"/>
                  <a:gd name="T19" fmla="*/ 0 h 4"/>
                  <a:gd name="T20" fmla="*/ 2 w 4"/>
                  <a:gd name="T21" fmla="*/ 0 h 4"/>
                  <a:gd name="T22" fmla="*/ 1 w 4"/>
                  <a:gd name="T23" fmla="*/ 0 h 4"/>
                  <a:gd name="T24" fmla="*/ 1 w 4"/>
                  <a:gd name="T25" fmla="*/ 1 h 4"/>
                  <a:gd name="T26" fmla="*/ 0 w 4"/>
                  <a:gd name="T27" fmla="*/ 2 h 4"/>
                  <a:gd name="T28" fmla="*/ 1 w 4"/>
                  <a:gd name="T2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4">
                    <a:moveTo>
                      <a:pt x="1" y="3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19" name="Freeform 82">
                <a:extLst>
                  <a:ext uri="{FF2B5EF4-FFF2-40B4-BE49-F238E27FC236}">
                    <a16:creationId xmlns:a16="http://schemas.microsoft.com/office/drawing/2014/main" id="{D11F8190-38F1-4A7B-985E-E7C482477A3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49719" y="952514"/>
                <a:ext cx="22009" cy="25677"/>
              </a:xfrm>
              <a:custGeom>
                <a:avLst/>
                <a:gdLst>
                  <a:gd name="T0" fmla="*/ 1 w 4"/>
                  <a:gd name="T1" fmla="*/ 1 h 4"/>
                  <a:gd name="T2" fmla="*/ 0 w 4"/>
                  <a:gd name="T3" fmla="*/ 2 h 4"/>
                  <a:gd name="T4" fmla="*/ 1 w 4"/>
                  <a:gd name="T5" fmla="*/ 3 h 4"/>
                  <a:gd name="T6" fmla="*/ 1 w 4"/>
                  <a:gd name="T7" fmla="*/ 4 h 4"/>
                  <a:gd name="T8" fmla="*/ 2 w 4"/>
                  <a:gd name="T9" fmla="*/ 4 h 4"/>
                  <a:gd name="T10" fmla="*/ 3 w 4"/>
                  <a:gd name="T11" fmla="*/ 4 h 4"/>
                  <a:gd name="T12" fmla="*/ 4 w 4"/>
                  <a:gd name="T13" fmla="*/ 3 h 4"/>
                  <a:gd name="T14" fmla="*/ 4 w 4"/>
                  <a:gd name="T15" fmla="*/ 2 h 4"/>
                  <a:gd name="T16" fmla="*/ 4 w 4"/>
                  <a:gd name="T17" fmla="*/ 1 h 4"/>
                  <a:gd name="T18" fmla="*/ 3 w 4"/>
                  <a:gd name="T19" fmla="*/ 0 h 4"/>
                  <a:gd name="T20" fmla="*/ 2 w 4"/>
                  <a:gd name="T21" fmla="*/ 0 h 4"/>
                  <a:gd name="T22" fmla="*/ 2 w 4"/>
                  <a:gd name="T23" fmla="*/ 0 h 4"/>
                  <a:gd name="T24" fmla="*/ 1 w 4"/>
                  <a:gd name="T25" fmla="*/ 0 h 4"/>
                  <a:gd name="T26" fmla="*/ 1 w 4"/>
                  <a:gd name="T2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20" name="Freeform 83">
                <a:extLst>
                  <a:ext uri="{FF2B5EF4-FFF2-40B4-BE49-F238E27FC236}">
                    <a16:creationId xmlns:a16="http://schemas.microsoft.com/office/drawing/2014/main" id="{270D9201-EA92-469C-968F-CD323EB2374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49719" y="978190"/>
                <a:ext cx="22009" cy="22009"/>
              </a:xfrm>
              <a:custGeom>
                <a:avLst/>
                <a:gdLst>
                  <a:gd name="T0" fmla="*/ 0 w 4"/>
                  <a:gd name="T1" fmla="*/ 2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4 h 4"/>
                  <a:gd name="T8" fmla="*/ 3 w 4"/>
                  <a:gd name="T9" fmla="*/ 4 h 4"/>
                  <a:gd name="T10" fmla="*/ 4 w 4"/>
                  <a:gd name="T11" fmla="*/ 3 h 4"/>
                  <a:gd name="T12" fmla="*/ 4 w 4"/>
                  <a:gd name="T13" fmla="*/ 2 h 4"/>
                  <a:gd name="T14" fmla="*/ 4 w 4"/>
                  <a:gd name="T15" fmla="*/ 1 h 4"/>
                  <a:gd name="T16" fmla="*/ 3 w 4"/>
                  <a:gd name="T17" fmla="*/ 1 h 4"/>
                  <a:gd name="T18" fmla="*/ 2 w 4"/>
                  <a:gd name="T19" fmla="*/ 0 h 4"/>
                  <a:gd name="T20" fmla="*/ 1 w 4"/>
                  <a:gd name="T21" fmla="*/ 1 h 4"/>
                  <a:gd name="T22" fmla="*/ 0 w 4"/>
                  <a:gd name="T2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21" name="Freeform 84">
                <a:extLst>
                  <a:ext uri="{FF2B5EF4-FFF2-40B4-BE49-F238E27FC236}">
                    <a16:creationId xmlns:a16="http://schemas.microsoft.com/office/drawing/2014/main" id="{9638C530-425E-4C3C-A76E-7D1BD7E1209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49719" y="1000199"/>
                <a:ext cx="22009" cy="25677"/>
              </a:xfrm>
              <a:custGeom>
                <a:avLst/>
                <a:gdLst>
                  <a:gd name="T0" fmla="*/ 1 w 4"/>
                  <a:gd name="T1" fmla="*/ 0 h 4"/>
                  <a:gd name="T2" fmla="*/ 1 w 4"/>
                  <a:gd name="T3" fmla="*/ 1 h 4"/>
                  <a:gd name="T4" fmla="*/ 0 w 4"/>
                  <a:gd name="T5" fmla="*/ 2 h 4"/>
                  <a:gd name="T6" fmla="*/ 1 w 4"/>
                  <a:gd name="T7" fmla="*/ 3 h 4"/>
                  <a:gd name="T8" fmla="*/ 1 w 4"/>
                  <a:gd name="T9" fmla="*/ 4 h 4"/>
                  <a:gd name="T10" fmla="*/ 2 w 4"/>
                  <a:gd name="T11" fmla="*/ 4 h 4"/>
                  <a:gd name="T12" fmla="*/ 3 w 4"/>
                  <a:gd name="T13" fmla="*/ 4 h 4"/>
                  <a:gd name="T14" fmla="*/ 4 w 4"/>
                  <a:gd name="T15" fmla="*/ 3 h 4"/>
                  <a:gd name="T16" fmla="*/ 4 w 4"/>
                  <a:gd name="T17" fmla="*/ 2 h 4"/>
                  <a:gd name="T18" fmla="*/ 4 w 4"/>
                  <a:gd name="T19" fmla="*/ 1 h 4"/>
                  <a:gd name="T20" fmla="*/ 3 w 4"/>
                  <a:gd name="T21" fmla="*/ 0 h 4"/>
                  <a:gd name="T22" fmla="*/ 2 w 4"/>
                  <a:gd name="T23" fmla="*/ 0 h 4"/>
                  <a:gd name="T24" fmla="*/ 1 w 4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22" name="Freeform 85">
                <a:extLst>
                  <a:ext uri="{FF2B5EF4-FFF2-40B4-BE49-F238E27FC236}">
                    <a16:creationId xmlns:a16="http://schemas.microsoft.com/office/drawing/2014/main" id="{FD2375A8-39EC-49A0-9B1C-6CB39901FE2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99326" y="1084566"/>
                <a:ext cx="11004" cy="18341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1 h 3"/>
                  <a:gd name="T6" fmla="*/ 2 w 2"/>
                  <a:gd name="T7" fmla="*/ 0 h 3"/>
                  <a:gd name="T8" fmla="*/ 2 w 2"/>
                  <a:gd name="T9" fmla="*/ 0 h 3"/>
                  <a:gd name="T10" fmla="*/ 0 w 2"/>
                  <a:gd name="T11" fmla="*/ 0 h 3"/>
                  <a:gd name="T12" fmla="*/ 0 w 2"/>
                  <a:gd name="T13" fmla="*/ 0 h 3"/>
                  <a:gd name="T14" fmla="*/ 0 w 2"/>
                  <a:gd name="T15" fmla="*/ 0 h 3"/>
                  <a:gd name="T16" fmla="*/ 0 w 2"/>
                  <a:gd name="T17" fmla="*/ 1 h 3"/>
                  <a:gd name="T18" fmla="*/ 0 w 2"/>
                  <a:gd name="T19" fmla="*/ 2 h 3"/>
                  <a:gd name="T20" fmla="*/ 0 w 2"/>
                  <a:gd name="T21" fmla="*/ 3 h 3"/>
                  <a:gd name="T22" fmla="*/ 0 w 2"/>
                  <a:gd name="T23" fmla="*/ 3 h 3"/>
                  <a:gd name="T24" fmla="*/ 2 w 2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23" name="Freeform 86">
                <a:extLst>
                  <a:ext uri="{FF2B5EF4-FFF2-40B4-BE49-F238E27FC236}">
                    <a16:creationId xmlns:a16="http://schemas.microsoft.com/office/drawing/2014/main" id="{0B1EDEEB-2309-4C8D-A701-025ED39F5C6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49719" y="1047885"/>
                <a:ext cx="22009" cy="25677"/>
              </a:xfrm>
              <a:custGeom>
                <a:avLst/>
                <a:gdLst>
                  <a:gd name="T0" fmla="*/ 0 w 4"/>
                  <a:gd name="T1" fmla="*/ 2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4 h 4"/>
                  <a:gd name="T8" fmla="*/ 3 w 4"/>
                  <a:gd name="T9" fmla="*/ 4 h 4"/>
                  <a:gd name="T10" fmla="*/ 4 w 4"/>
                  <a:gd name="T11" fmla="*/ 3 h 4"/>
                  <a:gd name="T12" fmla="*/ 4 w 4"/>
                  <a:gd name="T13" fmla="*/ 2 h 4"/>
                  <a:gd name="T14" fmla="*/ 4 w 4"/>
                  <a:gd name="T15" fmla="*/ 1 h 4"/>
                  <a:gd name="T16" fmla="*/ 3 w 4"/>
                  <a:gd name="T17" fmla="*/ 1 h 4"/>
                  <a:gd name="T18" fmla="*/ 2 w 4"/>
                  <a:gd name="T19" fmla="*/ 0 h 4"/>
                  <a:gd name="T20" fmla="*/ 1 w 4"/>
                  <a:gd name="T21" fmla="*/ 1 h 4"/>
                  <a:gd name="T22" fmla="*/ 0 w 4"/>
                  <a:gd name="T2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24" name="Oval 87">
                <a:extLst>
                  <a:ext uri="{FF2B5EF4-FFF2-40B4-BE49-F238E27FC236}">
                    <a16:creationId xmlns:a16="http://schemas.microsoft.com/office/drawing/2014/main" id="{B199502B-2967-4FE2-893B-0EDF67389B7E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335046" y="904828"/>
                <a:ext cx="51354" cy="47686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25" name="Freeform 88">
                <a:extLst>
                  <a:ext uri="{FF2B5EF4-FFF2-40B4-BE49-F238E27FC236}">
                    <a16:creationId xmlns:a16="http://schemas.microsoft.com/office/drawing/2014/main" id="{822C10D7-A645-48BF-9B76-824754A2571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73649" y="945177"/>
                <a:ext cx="168734" cy="102707"/>
              </a:xfrm>
              <a:custGeom>
                <a:avLst/>
                <a:gdLst>
                  <a:gd name="T0" fmla="*/ 12 w 28"/>
                  <a:gd name="T1" fmla="*/ 0 h 17"/>
                  <a:gd name="T2" fmla="*/ 5 w 28"/>
                  <a:gd name="T3" fmla="*/ 2 h 17"/>
                  <a:gd name="T4" fmla="*/ 5 w 28"/>
                  <a:gd name="T5" fmla="*/ 17 h 17"/>
                  <a:gd name="T6" fmla="*/ 6 w 28"/>
                  <a:gd name="T7" fmla="*/ 16 h 17"/>
                  <a:gd name="T8" fmla="*/ 6 w 28"/>
                  <a:gd name="T9" fmla="*/ 15 h 17"/>
                  <a:gd name="T10" fmla="*/ 7 w 28"/>
                  <a:gd name="T11" fmla="*/ 4 h 17"/>
                  <a:gd name="T12" fmla="*/ 12 w 28"/>
                  <a:gd name="T13" fmla="*/ 1 h 17"/>
                  <a:gd name="T14" fmla="*/ 17 w 28"/>
                  <a:gd name="T15" fmla="*/ 3 h 17"/>
                  <a:gd name="T16" fmla="*/ 28 w 28"/>
                  <a:gd name="T17" fmla="*/ 5 h 17"/>
                  <a:gd name="T18" fmla="*/ 28 w 28"/>
                  <a:gd name="T19" fmla="*/ 3 h 17"/>
                  <a:gd name="T20" fmla="*/ 18 w 28"/>
                  <a:gd name="T21" fmla="*/ 1 h 17"/>
                  <a:gd name="T22" fmla="*/ 12 w 28"/>
                  <a:gd name="T2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17">
                    <a:moveTo>
                      <a:pt x="12" y="0"/>
                    </a:moveTo>
                    <a:cubicBezTo>
                      <a:pt x="10" y="0"/>
                      <a:pt x="7" y="1"/>
                      <a:pt x="5" y="2"/>
                    </a:cubicBezTo>
                    <a:cubicBezTo>
                      <a:pt x="0" y="7"/>
                      <a:pt x="3" y="14"/>
                      <a:pt x="5" y="17"/>
                    </a:cubicBezTo>
                    <a:cubicBezTo>
                      <a:pt x="5" y="17"/>
                      <a:pt x="5" y="17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4" y="11"/>
                      <a:pt x="3" y="7"/>
                      <a:pt x="7" y="4"/>
                    </a:cubicBezTo>
                    <a:cubicBezTo>
                      <a:pt x="8" y="2"/>
                      <a:pt x="10" y="1"/>
                      <a:pt x="12" y="1"/>
                    </a:cubicBezTo>
                    <a:cubicBezTo>
                      <a:pt x="14" y="1"/>
                      <a:pt x="15" y="2"/>
                      <a:pt x="17" y="3"/>
                    </a:cubicBezTo>
                    <a:cubicBezTo>
                      <a:pt x="21" y="4"/>
                      <a:pt x="24" y="5"/>
                      <a:pt x="28" y="5"/>
                    </a:cubicBezTo>
                    <a:cubicBezTo>
                      <a:pt x="28" y="5"/>
                      <a:pt x="28" y="5"/>
                      <a:pt x="28" y="3"/>
                    </a:cubicBezTo>
                    <a:cubicBezTo>
                      <a:pt x="24" y="3"/>
                      <a:pt x="22" y="2"/>
                      <a:pt x="18" y="1"/>
                    </a:cubicBezTo>
                    <a:cubicBezTo>
                      <a:pt x="16" y="0"/>
                      <a:pt x="14" y="0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26" name="Freeform 89">
                <a:extLst>
                  <a:ext uri="{FF2B5EF4-FFF2-40B4-BE49-F238E27FC236}">
                    <a16:creationId xmlns:a16="http://schemas.microsoft.com/office/drawing/2014/main" id="{FF90A4FA-B304-4CBB-AD45-C68E7301E21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24042" y="1044217"/>
                <a:ext cx="25677" cy="40349"/>
              </a:xfrm>
              <a:custGeom>
                <a:avLst/>
                <a:gdLst>
                  <a:gd name="T0" fmla="*/ 0 w 4"/>
                  <a:gd name="T1" fmla="*/ 0 h 7"/>
                  <a:gd name="T2" fmla="*/ 0 w 4"/>
                  <a:gd name="T3" fmla="*/ 7 h 7"/>
                  <a:gd name="T4" fmla="*/ 4 w 4"/>
                  <a:gd name="T5" fmla="*/ 5 h 7"/>
                  <a:gd name="T6" fmla="*/ 4 w 4"/>
                  <a:gd name="T7" fmla="*/ 4 h 7"/>
                  <a:gd name="T8" fmla="*/ 4 w 4"/>
                  <a:gd name="T9" fmla="*/ 3 h 7"/>
                  <a:gd name="T10" fmla="*/ 4 w 4"/>
                  <a:gd name="T11" fmla="*/ 2 h 7"/>
                  <a:gd name="T12" fmla="*/ 0 w 4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1" y="6"/>
                      <a:pt x="3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3" y="2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27" name="Freeform 90">
                <a:extLst>
                  <a:ext uri="{FF2B5EF4-FFF2-40B4-BE49-F238E27FC236}">
                    <a16:creationId xmlns:a16="http://schemas.microsoft.com/office/drawing/2014/main" id="{D477E586-B6B3-474A-A90E-28027FF0EC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71728" y="1044217"/>
                <a:ext cx="25677" cy="40349"/>
              </a:xfrm>
              <a:custGeom>
                <a:avLst/>
                <a:gdLst>
                  <a:gd name="T0" fmla="*/ 1 w 4"/>
                  <a:gd name="T1" fmla="*/ 3 h 7"/>
                  <a:gd name="T2" fmla="*/ 0 w 4"/>
                  <a:gd name="T3" fmla="*/ 5 h 7"/>
                  <a:gd name="T4" fmla="*/ 4 w 4"/>
                  <a:gd name="T5" fmla="*/ 7 h 7"/>
                  <a:gd name="T6" fmla="*/ 4 w 4"/>
                  <a:gd name="T7" fmla="*/ 0 h 7"/>
                  <a:gd name="T8" fmla="*/ 0 w 4"/>
                  <a:gd name="T9" fmla="*/ 2 h 7"/>
                  <a:gd name="T10" fmla="*/ 1 w 4"/>
                  <a:gd name="T1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1" y="3"/>
                    </a:moveTo>
                    <a:cubicBezTo>
                      <a:pt x="1" y="4"/>
                      <a:pt x="1" y="4"/>
                      <a:pt x="0" y="5"/>
                    </a:cubicBezTo>
                    <a:cubicBezTo>
                      <a:pt x="1" y="5"/>
                      <a:pt x="3" y="6"/>
                      <a:pt x="4" y="7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28" name="Freeform 91">
                <a:extLst>
                  <a:ext uri="{FF2B5EF4-FFF2-40B4-BE49-F238E27FC236}">
                    <a16:creationId xmlns:a16="http://schemas.microsoft.com/office/drawing/2014/main" id="{F8ADC79A-35D1-4618-BC41-0B1688911DE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35046" y="1029544"/>
                <a:ext cx="51354" cy="18341"/>
              </a:xfrm>
              <a:custGeom>
                <a:avLst/>
                <a:gdLst>
                  <a:gd name="T0" fmla="*/ 3 w 8"/>
                  <a:gd name="T1" fmla="*/ 3 h 3"/>
                  <a:gd name="T2" fmla="*/ 4 w 8"/>
                  <a:gd name="T3" fmla="*/ 3 h 3"/>
                  <a:gd name="T4" fmla="*/ 4 w 8"/>
                  <a:gd name="T5" fmla="*/ 3 h 3"/>
                  <a:gd name="T6" fmla="*/ 5 w 8"/>
                  <a:gd name="T7" fmla="*/ 3 h 3"/>
                  <a:gd name="T8" fmla="*/ 8 w 8"/>
                  <a:gd name="T9" fmla="*/ 0 h 3"/>
                  <a:gd name="T10" fmla="*/ 0 w 8"/>
                  <a:gd name="T11" fmla="*/ 0 h 3"/>
                  <a:gd name="T12" fmla="*/ 3 w 8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">
                    <a:moveTo>
                      <a:pt x="3" y="3"/>
                    </a:moveTo>
                    <a:cubicBezTo>
                      <a:pt x="3" y="3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7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29" name="Freeform 92">
                <a:extLst>
                  <a:ext uri="{FF2B5EF4-FFF2-40B4-BE49-F238E27FC236}">
                    <a16:creationId xmlns:a16="http://schemas.microsoft.com/office/drawing/2014/main" id="{8628476E-F27C-4840-83FF-E21FD7DCB08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99326" y="1044217"/>
                <a:ext cx="29345" cy="40349"/>
              </a:xfrm>
              <a:custGeom>
                <a:avLst/>
                <a:gdLst>
                  <a:gd name="T0" fmla="*/ 0 w 5"/>
                  <a:gd name="T1" fmla="*/ 2 h 7"/>
                  <a:gd name="T2" fmla="*/ 1 w 5"/>
                  <a:gd name="T3" fmla="*/ 6 h 7"/>
                  <a:gd name="T4" fmla="*/ 2 w 5"/>
                  <a:gd name="T5" fmla="*/ 6 h 7"/>
                  <a:gd name="T6" fmla="*/ 3 w 5"/>
                  <a:gd name="T7" fmla="*/ 7 h 7"/>
                  <a:gd name="T8" fmla="*/ 3 w 5"/>
                  <a:gd name="T9" fmla="*/ 6 h 7"/>
                  <a:gd name="T10" fmla="*/ 2 w 5"/>
                  <a:gd name="T11" fmla="*/ 6 h 7"/>
                  <a:gd name="T12" fmla="*/ 3 w 5"/>
                  <a:gd name="T13" fmla="*/ 6 h 7"/>
                  <a:gd name="T14" fmla="*/ 5 w 5"/>
                  <a:gd name="T15" fmla="*/ 0 h 7"/>
                  <a:gd name="T16" fmla="*/ 0 w 5"/>
                  <a:gd name="T1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0" y="2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4"/>
                      <a:pt x="4" y="2"/>
                      <a:pt x="5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30" name="Freeform 93">
                <a:extLst>
                  <a:ext uri="{FF2B5EF4-FFF2-40B4-BE49-F238E27FC236}">
                    <a16:creationId xmlns:a16="http://schemas.microsoft.com/office/drawing/2014/main" id="{88460FA7-7533-4D2B-A35B-EFDF911A7D2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17666" y="1058889"/>
                <a:ext cx="29345" cy="44017"/>
              </a:xfrm>
              <a:custGeom>
                <a:avLst/>
                <a:gdLst>
                  <a:gd name="T0" fmla="*/ 0 w 5"/>
                  <a:gd name="T1" fmla="*/ 4 h 7"/>
                  <a:gd name="T2" fmla="*/ 0 w 5"/>
                  <a:gd name="T3" fmla="*/ 6 h 7"/>
                  <a:gd name="T4" fmla="*/ 5 w 5"/>
                  <a:gd name="T5" fmla="*/ 7 h 7"/>
                  <a:gd name="T6" fmla="*/ 3 w 5"/>
                  <a:gd name="T7" fmla="*/ 0 h 7"/>
                  <a:gd name="T8" fmla="*/ 0 w 5"/>
                  <a:gd name="T9" fmla="*/ 3 h 7"/>
                  <a:gd name="T10" fmla="*/ 0 w 5"/>
                  <a:gd name="T11" fmla="*/ 3 h 7"/>
                  <a:gd name="T12" fmla="*/ 0 w 5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0" y="4"/>
                    </a:moveTo>
                    <a:cubicBezTo>
                      <a:pt x="0" y="5"/>
                      <a:pt x="0" y="5"/>
                      <a:pt x="0" y="6"/>
                    </a:cubicBezTo>
                    <a:cubicBezTo>
                      <a:pt x="2" y="6"/>
                      <a:pt x="4" y="7"/>
                      <a:pt x="5" y="7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31" name="Freeform 94">
                <a:extLst>
                  <a:ext uri="{FF2B5EF4-FFF2-40B4-BE49-F238E27FC236}">
                    <a16:creationId xmlns:a16="http://schemas.microsoft.com/office/drawing/2014/main" id="{C3EAE5CB-649C-41EE-8451-427732333A2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10330" y="1077230"/>
                <a:ext cx="7336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32" name="Freeform 95">
                <a:extLst>
                  <a:ext uri="{FF2B5EF4-FFF2-40B4-BE49-F238E27FC236}">
                    <a16:creationId xmlns:a16="http://schemas.microsoft.com/office/drawing/2014/main" id="{41BD7EE6-4D2E-495E-BF01-5E0D693E32F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13038" y="941509"/>
                <a:ext cx="22009" cy="18341"/>
              </a:xfrm>
              <a:custGeom>
                <a:avLst/>
                <a:gdLst>
                  <a:gd name="T0" fmla="*/ 2 w 4"/>
                  <a:gd name="T1" fmla="*/ 2 h 3"/>
                  <a:gd name="T2" fmla="*/ 3 w 4"/>
                  <a:gd name="T3" fmla="*/ 2 h 3"/>
                  <a:gd name="T4" fmla="*/ 4 w 4"/>
                  <a:gd name="T5" fmla="*/ 1 h 3"/>
                  <a:gd name="T6" fmla="*/ 4 w 4"/>
                  <a:gd name="T7" fmla="*/ 1 h 3"/>
                  <a:gd name="T8" fmla="*/ 3 w 4"/>
                  <a:gd name="T9" fmla="*/ 0 h 3"/>
                  <a:gd name="T10" fmla="*/ 1 w 4"/>
                  <a:gd name="T11" fmla="*/ 0 h 3"/>
                  <a:gd name="T12" fmla="*/ 0 w 4"/>
                  <a:gd name="T13" fmla="*/ 1 h 3"/>
                  <a:gd name="T14" fmla="*/ 0 w 4"/>
                  <a:gd name="T15" fmla="*/ 1 h 3"/>
                  <a:gd name="T16" fmla="*/ 0 w 4"/>
                  <a:gd name="T17" fmla="*/ 2 h 3"/>
                  <a:gd name="T18" fmla="*/ 1 w 4"/>
                  <a:gd name="T19" fmla="*/ 2 h 3"/>
                  <a:gd name="T20" fmla="*/ 2 w 4"/>
                  <a:gd name="T2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3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33" name="Freeform 96">
                <a:extLst>
                  <a:ext uri="{FF2B5EF4-FFF2-40B4-BE49-F238E27FC236}">
                    <a16:creationId xmlns:a16="http://schemas.microsoft.com/office/drawing/2014/main" id="{714EDC18-3D4F-40EE-B8C2-194FA8703D5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87361" y="930505"/>
                <a:ext cx="18341" cy="22009"/>
              </a:xfrm>
              <a:custGeom>
                <a:avLst/>
                <a:gdLst>
                  <a:gd name="T0" fmla="*/ 0 w 3"/>
                  <a:gd name="T1" fmla="*/ 2 h 4"/>
                  <a:gd name="T2" fmla="*/ 0 w 3"/>
                  <a:gd name="T3" fmla="*/ 3 h 4"/>
                  <a:gd name="T4" fmla="*/ 1 w 3"/>
                  <a:gd name="T5" fmla="*/ 4 h 4"/>
                  <a:gd name="T6" fmla="*/ 2 w 3"/>
                  <a:gd name="T7" fmla="*/ 4 h 4"/>
                  <a:gd name="T8" fmla="*/ 3 w 3"/>
                  <a:gd name="T9" fmla="*/ 3 h 4"/>
                  <a:gd name="T10" fmla="*/ 3 w 3"/>
                  <a:gd name="T11" fmla="*/ 2 h 4"/>
                  <a:gd name="T12" fmla="*/ 3 w 3"/>
                  <a:gd name="T13" fmla="*/ 1 h 4"/>
                  <a:gd name="T14" fmla="*/ 3 w 3"/>
                  <a:gd name="T15" fmla="*/ 0 h 4"/>
                  <a:gd name="T16" fmla="*/ 2 w 3"/>
                  <a:gd name="T17" fmla="*/ 0 h 4"/>
                  <a:gd name="T18" fmla="*/ 1 w 3"/>
                  <a:gd name="T19" fmla="*/ 0 h 4"/>
                  <a:gd name="T20" fmla="*/ 0 w 3"/>
                  <a:gd name="T21" fmla="*/ 0 h 4"/>
                  <a:gd name="T22" fmla="*/ 0 w 3"/>
                  <a:gd name="T23" fmla="*/ 1 h 4"/>
                  <a:gd name="T24" fmla="*/ 0 w 3"/>
                  <a:gd name="T25" fmla="*/ 1 h 4"/>
                  <a:gd name="T26" fmla="*/ 0 w 3"/>
                  <a:gd name="T2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34" name="Freeform 97">
                <a:extLst>
                  <a:ext uri="{FF2B5EF4-FFF2-40B4-BE49-F238E27FC236}">
                    <a16:creationId xmlns:a16="http://schemas.microsoft.com/office/drawing/2014/main" id="{BD0FC8B0-09AC-4486-8AEA-86C5A82F4D6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65352" y="923169"/>
                <a:ext cx="22009" cy="22009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3 h 4"/>
                  <a:gd name="T4" fmla="*/ 3 w 4"/>
                  <a:gd name="T5" fmla="*/ 3 h 4"/>
                  <a:gd name="T6" fmla="*/ 4 w 4"/>
                  <a:gd name="T7" fmla="*/ 2 h 4"/>
                  <a:gd name="T8" fmla="*/ 3 w 4"/>
                  <a:gd name="T9" fmla="*/ 1 h 4"/>
                  <a:gd name="T10" fmla="*/ 3 w 4"/>
                  <a:gd name="T11" fmla="*/ 0 h 4"/>
                  <a:gd name="T12" fmla="*/ 2 w 4"/>
                  <a:gd name="T13" fmla="*/ 0 h 4"/>
                  <a:gd name="T14" fmla="*/ 1 w 4"/>
                  <a:gd name="T15" fmla="*/ 0 h 4"/>
                  <a:gd name="T16" fmla="*/ 0 w 4"/>
                  <a:gd name="T17" fmla="*/ 1 h 4"/>
                  <a:gd name="T18" fmla="*/ 0 w 4"/>
                  <a:gd name="T19" fmla="*/ 2 h 4"/>
                  <a:gd name="T20" fmla="*/ 0 w 4"/>
                  <a:gd name="T21" fmla="*/ 3 h 4"/>
                  <a:gd name="T22" fmla="*/ 1 w 4"/>
                  <a:gd name="T23" fmla="*/ 3 h 4"/>
                  <a:gd name="T24" fmla="*/ 2 w 4"/>
                  <a:gd name="T2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35" name="Freeform 98">
                <a:extLst>
                  <a:ext uri="{FF2B5EF4-FFF2-40B4-BE49-F238E27FC236}">
                    <a16:creationId xmlns:a16="http://schemas.microsoft.com/office/drawing/2014/main" id="{D56718FB-E438-4AFE-9CE5-06D645D6086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36007" y="912164"/>
                <a:ext cx="22009" cy="33013"/>
              </a:xfrm>
              <a:custGeom>
                <a:avLst/>
                <a:gdLst>
                  <a:gd name="T0" fmla="*/ 2 w 4"/>
                  <a:gd name="T1" fmla="*/ 4 h 6"/>
                  <a:gd name="T2" fmla="*/ 3 w 4"/>
                  <a:gd name="T3" fmla="*/ 4 h 6"/>
                  <a:gd name="T4" fmla="*/ 4 w 4"/>
                  <a:gd name="T5" fmla="*/ 3 h 6"/>
                  <a:gd name="T6" fmla="*/ 4 w 4"/>
                  <a:gd name="T7" fmla="*/ 2 h 6"/>
                  <a:gd name="T8" fmla="*/ 3 w 4"/>
                  <a:gd name="T9" fmla="*/ 1 h 6"/>
                  <a:gd name="T10" fmla="*/ 2 w 4"/>
                  <a:gd name="T11" fmla="*/ 1 h 6"/>
                  <a:gd name="T12" fmla="*/ 1 w 4"/>
                  <a:gd name="T13" fmla="*/ 1 h 6"/>
                  <a:gd name="T14" fmla="*/ 0 w 4"/>
                  <a:gd name="T15" fmla="*/ 2 h 6"/>
                  <a:gd name="T16" fmla="*/ 0 w 4"/>
                  <a:gd name="T17" fmla="*/ 3 h 6"/>
                  <a:gd name="T18" fmla="*/ 0 w 4"/>
                  <a:gd name="T19" fmla="*/ 4 h 6"/>
                  <a:gd name="T20" fmla="*/ 1 w 4"/>
                  <a:gd name="T21" fmla="*/ 4 h 6"/>
                  <a:gd name="T22" fmla="*/ 2 w 4"/>
                  <a:gd name="T2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6">
                    <a:moveTo>
                      <a:pt x="2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6"/>
                      <a:pt x="2" y="6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36" name="Freeform 99">
                <a:extLst>
                  <a:ext uri="{FF2B5EF4-FFF2-40B4-BE49-F238E27FC236}">
                    <a16:creationId xmlns:a16="http://schemas.microsoft.com/office/drawing/2014/main" id="{B391CA25-AF3F-4F9B-B2B2-02168EE67FB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10330" y="923169"/>
                <a:ext cx="18341" cy="22009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3 w 3"/>
                  <a:gd name="T5" fmla="*/ 1 h 4"/>
                  <a:gd name="T6" fmla="*/ 3 w 3"/>
                  <a:gd name="T7" fmla="*/ 1 h 4"/>
                  <a:gd name="T8" fmla="*/ 2 w 3"/>
                  <a:gd name="T9" fmla="*/ 1 h 4"/>
                  <a:gd name="T10" fmla="*/ 1 w 3"/>
                  <a:gd name="T11" fmla="*/ 0 h 4"/>
                  <a:gd name="T12" fmla="*/ 0 w 3"/>
                  <a:gd name="T13" fmla="*/ 1 h 4"/>
                  <a:gd name="T14" fmla="*/ 0 w 3"/>
                  <a:gd name="T15" fmla="*/ 1 h 4"/>
                  <a:gd name="T16" fmla="*/ 0 w 3"/>
                  <a:gd name="T17" fmla="*/ 3 h 4"/>
                  <a:gd name="T18" fmla="*/ 1 w 3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2" y="3"/>
                      <a:pt x="3" y="3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37" name="Freeform 100">
                <a:extLst>
                  <a:ext uri="{FF2B5EF4-FFF2-40B4-BE49-F238E27FC236}">
                    <a16:creationId xmlns:a16="http://schemas.microsoft.com/office/drawing/2014/main" id="{0E503801-FF32-4ACB-B744-6FAF9016E80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80985" y="941509"/>
                <a:ext cx="25677" cy="18341"/>
              </a:xfrm>
              <a:custGeom>
                <a:avLst/>
                <a:gdLst>
                  <a:gd name="T0" fmla="*/ 2 w 4"/>
                  <a:gd name="T1" fmla="*/ 3 h 3"/>
                  <a:gd name="T2" fmla="*/ 3 w 4"/>
                  <a:gd name="T3" fmla="*/ 3 h 3"/>
                  <a:gd name="T4" fmla="*/ 4 w 4"/>
                  <a:gd name="T5" fmla="*/ 2 h 3"/>
                  <a:gd name="T6" fmla="*/ 4 w 4"/>
                  <a:gd name="T7" fmla="*/ 1 h 3"/>
                  <a:gd name="T8" fmla="*/ 4 w 4"/>
                  <a:gd name="T9" fmla="*/ 1 h 3"/>
                  <a:gd name="T10" fmla="*/ 3 w 4"/>
                  <a:gd name="T11" fmla="*/ 0 h 3"/>
                  <a:gd name="T12" fmla="*/ 1 w 4"/>
                  <a:gd name="T13" fmla="*/ 0 h 3"/>
                  <a:gd name="T14" fmla="*/ 1 w 4"/>
                  <a:gd name="T15" fmla="*/ 1 h 3"/>
                  <a:gd name="T16" fmla="*/ 0 w 4"/>
                  <a:gd name="T17" fmla="*/ 1 h 3"/>
                  <a:gd name="T18" fmla="*/ 0 w 4"/>
                  <a:gd name="T19" fmla="*/ 2 h 3"/>
                  <a:gd name="T20" fmla="*/ 1 w 4"/>
                  <a:gd name="T21" fmla="*/ 3 h 3"/>
                  <a:gd name="T22" fmla="*/ 1 w 4"/>
                  <a:gd name="T23" fmla="*/ 3 h 3"/>
                  <a:gd name="T24" fmla="*/ 2 w 4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lnTo>
                      <a:pt x="2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38" name="Freeform 101">
                <a:extLst>
                  <a:ext uri="{FF2B5EF4-FFF2-40B4-BE49-F238E27FC236}">
                    <a16:creationId xmlns:a16="http://schemas.microsoft.com/office/drawing/2014/main" id="{C4F9D738-C7E5-4667-B452-829A4E63F16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62644" y="959850"/>
                <a:ext cx="29345" cy="18341"/>
              </a:xfrm>
              <a:custGeom>
                <a:avLst/>
                <a:gdLst>
                  <a:gd name="T0" fmla="*/ 1 w 5"/>
                  <a:gd name="T1" fmla="*/ 2 h 3"/>
                  <a:gd name="T2" fmla="*/ 1 w 5"/>
                  <a:gd name="T3" fmla="*/ 3 h 3"/>
                  <a:gd name="T4" fmla="*/ 2 w 5"/>
                  <a:gd name="T5" fmla="*/ 3 h 3"/>
                  <a:gd name="T6" fmla="*/ 3 w 5"/>
                  <a:gd name="T7" fmla="*/ 3 h 3"/>
                  <a:gd name="T8" fmla="*/ 4 w 5"/>
                  <a:gd name="T9" fmla="*/ 3 h 3"/>
                  <a:gd name="T10" fmla="*/ 4 w 5"/>
                  <a:gd name="T11" fmla="*/ 2 h 3"/>
                  <a:gd name="T12" fmla="*/ 4 w 5"/>
                  <a:gd name="T13" fmla="*/ 1 h 3"/>
                  <a:gd name="T14" fmla="*/ 4 w 5"/>
                  <a:gd name="T15" fmla="*/ 0 h 3"/>
                  <a:gd name="T16" fmla="*/ 4 w 5"/>
                  <a:gd name="T17" fmla="*/ 0 h 3"/>
                  <a:gd name="T18" fmla="*/ 3 w 5"/>
                  <a:gd name="T19" fmla="*/ 0 h 3"/>
                  <a:gd name="T20" fmla="*/ 2 w 5"/>
                  <a:gd name="T21" fmla="*/ 0 h 3"/>
                  <a:gd name="T22" fmla="*/ 1 w 5"/>
                  <a:gd name="T23" fmla="*/ 0 h 3"/>
                  <a:gd name="T24" fmla="*/ 1 w 5"/>
                  <a:gd name="T25" fmla="*/ 1 h 3"/>
                  <a:gd name="T26" fmla="*/ 1 w 5"/>
                  <a:gd name="T2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39" name="Freeform 102">
                <a:extLst>
                  <a:ext uri="{FF2B5EF4-FFF2-40B4-BE49-F238E27FC236}">
                    <a16:creationId xmlns:a16="http://schemas.microsoft.com/office/drawing/2014/main" id="{185D938D-CA7B-42DC-8BB5-3F71CD0813A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58976" y="981859"/>
                <a:ext cx="22009" cy="25677"/>
              </a:xfrm>
              <a:custGeom>
                <a:avLst/>
                <a:gdLst>
                  <a:gd name="T0" fmla="*/ 1 w 4"/>
                  <a:gd name="T1" fmla="*/ 2 h 4"/>
                  <a:gd name="T2" fmla="*/ 1 w 4"/>
                  <a:gd name="T3" fmla="*/ 3 h 4"/>
                  <a:gd name="T4" fmla="*/ 2 w 4"/>
                  <a:gd name="T5" fmla="*/ 3 h 4"/>
                  <a:gd name="T6" fmla="*/ 3 w 4"/>
                  <a:gd name="T7" fmla="*/ 4 h 4"/>
                  <a:gd name="T8" fmla="*/ 3 w 4"/>
                  <a:gd name="T9" fmla="*/ 3 h 4"/>
                  <a:gd name="T10" fmla="*/ 4 w 4"/>
                  <a:gd name="T11" fmla="*/ 2 h 4"/>
                  <a:gd name="T12" fmla="*/ 4 w 4"/>
                  <a:gd name="T13" fmla="*/ 1 h 4"/>
                  <a:gd name="T14" fmla="*/ 3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1 w 4"/>
                  <a:gd name="T21" fmla="*/ 1 h 4"/>
                  <a:gd name="T22" fmla="*/ 1 w 4"/>
                  <a:gd name="T2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40" name="Freeform 103">
                <a:extLst>
                  <a:ext uri="{FF2B5EF4-FFF2-40B4-BE49-F238E27FC236}">
                    <a16:creationId xmlns:a16="http://schemas.microsoft.com/office/drawing/2014/main" id="{1B28E2BF-7ECE-4949-9C0D-BF51C7F480B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62644" y="1018540"/>
                <a:ext cx="25677" cy="11004"/>
              </a:xfrm>
              <a:custGeom>
                <a:avLst/>
                <a:gdLst>
                  <a:gd name="T0" fmla="*/ 2 w 4"/>
                  <a:gd name="T1" fmla="*/ 0 h 2"/>
                  <a:gd name="T2" fmla="*/ 1 w 4"/>
                  <a:gd name="T3" fmla="*/ 0 h 2"/>
                  <a:gd name="T4" fmla="*/ 0 w 4"/>
                  <a:gd name="T5" fmla="*/ 0 h 2"/>
                  <a:gd name="T6" fmla="*/ 0 w 4"/>
                  <a:gd name="T7" fmla="*/ 0 h 2"/>
                  <a:gd name="T8" fmla="*/ 0 w 4"/>
                  <a:gd name="T9" fmla="*/ 1 h 2"/>
                  <a:gd name="T10" fmla="*/ 1 w 4"/>
                  <a:gd name="T11" fmla="*/ 2 h 2"/>
                  <a:gd name="T12" fmla="*/ 2 w 4"/>
                  <a:gd name="T13" fmla="*/ 2 h 2"/>
                  <a:gd name="T14" fmla="*/ 3 w 4"/>
                  <a:gd name="T15" fmla="*/ 2 h 2"/>
                  <a:gd name="T16" fmla="*/ 4 w 4"/>
                  <a:gd name="T17" fmla="*/ 1 h 2"/>
                  <a:gd name="T18" fmla="*/ 4 w 4"/>
                  <a:gd name="T19" fmla="*/ 0 h 2"/>
                  <a:gd name="T20" fmla="*/ 3 w 4"/>
                  <a:gd name="T21" fmla="*/ 0 h 2"/>
                  <a:gd name="T22" fmla="*/ 2 w 4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41" name="Freeform 104">
                <a:extLst>
                  <a:ext uri="{FF2B5EF4-FFF2-40B4-BE49-F238E27FC236}">
                    <a16:creationId xmlns:a16="http://schemas.microsoft.com/office/drawing/2014/main" id="{1A987EB5-943C-4D66-BBD4-F5C48E0F982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69981" y="1036880"/>
                <a:ext cx="22009" cy="18341"/>
              </a:xfrm>
              <a:custGeom>
                <a:avLst/>
                <a:gdLst>
                  <a:gd name="T0" fmla="*/ 1 w 4"/>
                  <a:gd name="T1" fmla="*/ 3 h 3"/>
                  <a:gd name="T2" fmla="*/ 2 w 4"/>
                  <a:gd name="T3" fmla="*/ 3 h 3"/>
                  <a:gd name="T4" fmla="*/ 3 w 4"/>
                  <a:gd name="T5" fmla="*/ 3 h 3"/>
                  <a:gd name="T6" fmla="*/ 4 w 4"/>
                  <a:gd name="T7" fmla="*/ 3 h 3"/>
                  <a:gd name="T8" fmla="*/ 4 w 4"/>
                  <a:gd name="T9" fmla="*/ 2 h 3"/>
                  <a:gd name="T10" fmla="*/ 4 w 4"/>
                  <a:gd name="T11" fmla="*/ 1 h 3"/>
                  <a:gd name="T12" fmla="*/ 3 w 4"/>
                  <a:gd name="T13" fmla="*/ 0 h 3"/>
                  <a:gd name="T14" fmla="*/ 2 w 4"/>
                  <a:gd name="T15" fmla="*/ 0 h 3"/>
                  <a:gd name="T16" fmla="*/ 1 w 4"/>
                  <a:gd name="T17" fmla="*/ 0 h 3"/>
                  <a:gd name="T18" fmla="*/ 1 w 4"/>
                  <a:gd name="T19" fmla="*/ 1 h 3"/>
                  <a:gd name="T20" fmla="*/ 0 w 4"/>
                  <a:gd name="T21" fmla="*/ 2 h 3"/>
                  <a:gd name="T22" fmla="*/ 1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1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42" name="Freeform 105">
                <a:extLst>
                  <a:ext uri="{FF2B5EF4-FFF2-40B4-BE49-F238E27FC236}">
                    <a16:creationId xmlns:a16="http://schemas.microsoft.com/office/drawing/2014/main" id="{000712D4-2FBC-4859-AC9C-0E2BDCEB01A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03780" y="1084566"/>
                <a:ext cx="25677" cy="18341"/>
              </a:xfrm>
              <a:custGeom>
                <a:avLst/>
                <a:gdLst>
                  <a:gd name="T0" fmla="*/ 2 w 4"/>
                  <a:gd name="T1" fmla="*/ 3 h 3"/>
                  <a:gd name="T2" fmla="*/ 3 w 4"/>
                  <a:gd name="T3" fmla="*/ 3 h 3"/>
                  <a:gd name="T4" fmla="*/ 4 w 4"/>
                  <a:gd name="T5" fmla="*/ 2 h 3"/>
                  <a:gd name="T6" fmla="*/ 4 w 4"/>
                  <a:gd name="T7" fmla="*/ 1 h 3"/>
                  <a:gd name="T8" fmla="*/ 4 w 4"/>
                  <a:gd name="T9" fmla="*/ 0 h 3"/>
                  <a:gd name="T10" fmla="*/ 3 w 4"/>
                  <a:gd name="T11" fmla="*/ 0 h 3"/>
                  <a:gd name="T12" fmla="*/ 2 w 4"/>
                  <a:gd name="T13" fmla="*/ 0 h 3"/>
                  <a:gd name="T14" fmla="*/ 1 w 4"/>
                  <a:gd name="T15" fmla="*/ 0 h 3"/>
                  <a:gd name="T16" fmla="*/ 0 w 4"/>
                  <a:gd name="T17" fmla="*/ 0 h 3"/>
                  <a:gd name="T18" fmla="*/ 0 w 4"/>
                  <a:gd name="T19" fmla="*/ 1 h 3"/>
                  <a:gd name="T20" fmla="*/ 0 w 4"/>
                  <a:gd name="T21" fmla="*/ 2 h 3"/>
                  <a:gd name="T22" fmla="*/ 1 w 4"/>
                  <a:gd name="T23" fmla="*/ 3 h 3"/>
                  <a:gd name="T24" fmla="*/ 2 w 4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lnTo>
                      <a:pt x="2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43" name="Freeform 106">
                <a:extLst>
                  <a:ext uri="{FF2B5EF4-FFF2-40B4-BE49-F238E27FC236}">
                    <a16:creationId xmlns:a16="http://schemas.microsoft.com/office/drawing/2014/main" id="{194618E3-FE8B-4F62-A3AB-CC07B7D5752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79064" y="945177"/>
                <a:ext cx="168734" cy="102707"/>
              </a:xfrm>
              <a:custGeom>
                <a:avLst/>
                <a:gdLst>
                  <a:gd name="T0" fmla="*/ 16 w 28"/>
                  <a:gd name="T1" fmla="*/ 0 h 17"/>
                  <a:gd name="T2" fmla="*/ 10 w 28"/>
                  <a:gd name="T3" fmla="*/ 1 h 17"/>
                  <a:gd name="T4" fmla="*/ 0 w 28"/>
                  <a:gd name="T5" fmla="*/ 3 h 17"/>
                  <a:gd name="T6" fmla="*/ 0 w 28"/>
                  <a:gd name="T7" fmla="*/ 5 h 17"/>
                  <a:gd name="T8" fmla="*/ 11 w 28"/>
                  <a:gd name="T9" fmla="*/ 3 h 17"/>
                  <a:gd name="T10" fmla="*/ 16 w 28"/>
                  <a:gd name="T11" fmla="*/ 1 h 17"/>
                  <a:gd name="T12" fmla="*/ 22 w 28"/>
                  <a:gd name="T13" fmla="*/ 4 h 17"/>
                  <a:gd name="T14" fmla="*/ 22 w 28"/>
                  <a:gd name="T15" fmla="*/ 15 h 17"/>
                  <a:gd name="T16" fmla="*/ 22 w 28"/>
                  <a:gd name="T17" fmla="*/ 16 h 17"/>
                  <a:gd name="T18" fmla="*/ 23 w 28"/>
                  <a:gd name="T19" fmla="*/ 17 h 17"/>
                  <a:gd name="T20" fmla="*/ 23 w 28"/>
                  <a:gd name="T21" fmla="*/ 2 h 17"/>
                  <a:gd name="T22" fmla="*/ 16 w 28"/>
                  <a:gd name="T2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17">
                    <a:moveTo>
                      <a:pt x="16" y="0"/>
                    </a:moveTo>
                    <a:cubicBezTo>
                      <a:pt x="14" y="0"/>
                      <a:pt x="12" y="0"/>
                      <a:pt x="10" y="1"/>
                    </a:cubicBezTo>
                    <a:cubicBezTo>
                      <a:pt x="7" y="2"/>
                      <a:pt x="4" y="3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5" y="5"/>
                      <a:pt x="7" y="4"/>
                      <a:pt x="11" y="3"/>
                    </a:cubicBezTo>
                    <a:cubicBezTo>
                      <a:pt x="13" y="2"/>
                      <a:pt x="15" y="1"/>
                      <a:pt x="16" y="1"/>
                    </a:cubicBezTo>
                    <a:cubicBezTo>
                      <a:pt x="18" y="1"/>
                      <a:pt x="20" y="2"/>
                      <a:pt x="22" y="4"/>
                    </a:cubicBezTo>
                    <a:cubicBezTo>
                      <a:pt x="25" y="7"/>
                      <a:pt x="24" y="11"/>
                      <a:pt x="22" y="15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5" y="14"/>
                      <a:pt x="28" y="7"/>
                      <a:pt x="23" y="2"/>
                    </a:cubicBezTo>
                    <a:cubicBezTo>
                      <a:pt x="21" y="1"/>
                      <a:pt x="18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44" name="Freeform 107">
                <a:extLst>
                  <a:ext uri="{FF2B5EF4-FFF2-40B4-BE49-F238E27FC236}">
                    <a16:creationId xmlns:a16="http://schemas.microsoft.com/office/drawing/2014/main" id="{CCACA0EE-4CB2-4F1E-9950-4FB5877AB1A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92776" y="1044217"/>
                <a:ext cx="36681" cy="40349"/>
              </a:xfrm>
              <a:custGeom>
                <a:avLst/>
                <a:gdLst>
                  <a:gd name="T0" fmla="*/ 4 w 6"/>
                  <a:gd name="T1" fmla="*/ 6 h 7"/>
                  <a:gd name="T2" fmla="*/ 6 w 6"/>
                  <a:gd name="T3" fmla="*/ 2 h 7"/>
                  <a:gd name="T4" fmla="*/ 0 w 6"/>
                  <a:gd name="T5" fmla="*/ 0 h 7"/>
                  <a:gd name="T6" fmla="*/ 3 w 6"/>
                  <a:gd name="T7" fmla="*/ 7 h 7"/>
                  <a:gd name="T8" fmla="*/ 4 w 6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4" y="6"/>
                    </a:moveTo>
                    <a:cubicBezTo>
                      <a:pt x="4" y="6"/>
                      <a:pt x="4" y="6"/>
                      <a:pt x="6" y="2"/>
                    </a:cubicBezTo>
                    <a:cubicBezTo>
                      <a:pt x="6" y="2"/>
                      <a:pt x="6" y="2"/>
                      <a:pt x="0" y="0"/>
                    </a:cubicBezTo>
                    <a:cubicBezTo>
                      <a:pt x="0" y="2"/>
                      <a:pt x="1" y="4"/>
                      <a:pt x="3" y="7"/>
                    </a:cubicBezTo>
                    <a:cubicBezTo>
                      <a:pt x="3" y="6"/>
                      <a:pt x="4" y="6"/>
                      <a:pt x="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45" name="Freeform 108">
                <a:extLst>
                  <a:ext uri="{FF2B5EF4-FFF2-40B4-BE49-F238E27FC236}">
                    <a16:creationId xmlns:a16="http://schemas.microsoft.com/office/drawing/2014/main" id="{0D83F3C3-2DB7-4CBE-994F-F40FEEFD586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81771" y="1058889"/>
                <a:ext cx="22009" cy="44017"/>
              </a:xfrm>
              <a:custGeom>
                <a:avLst/>
                <a:gdLst>
                  <a:gd name="T0" fmla="*/ 0 w 4"/>
                  <a:gd name="T1" fmla="*/ 7 h 7"/>
                  <a:gd name="T2" fmla="*/ 3 w 4"/>
                  <a:gd name="T3" fmla="*/ 6 h 7"/>
                  <a:gd name="T4" fmla="*/ 3 w 4"/>
                  <a:gd name="T5" fmla="*/ 4 h 7"/>
                  <a:gd name="T6" fmla="*/ 4 w 4"/>
                  <a:gd name="T7" fmla="*/ 3 h 7"/>
                  <a:gd name="T8" fmla="*/ 1 w 4"/>
                  <a:gd name="T9" fmla="*/ 0 h 7"/>
                  <a:gd name="T10" fmla="*/ 0 w 4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0" y="7"/>
                    </a:moveTo>
                    <a:cubicBezTo>
                      <a:pt x="0" y="7"/>
                      <a:pt x="2" y="6"/>
                      <a:pt x="3" y="6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46" name="Freeform 109">
                <a:extLst>
                  <a:ext uri="{FF2B5EF4-FFF2-40B4-BE49-F238E27FC236}">
                    <a16:creationId xmlns:a16="http://schemas.microsoft.com/office/drawing/2014/main" id="{D949F94C-6C71-4D47-A1ED-F9EB83D5846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86400" y="941509"/>
                <a:ext cx="22009" cy="18341"/>
              </a:xfrm>
              <a:custGeom>
                <a:avLst/>
                <a:gdLst>
                  <a:gd name="T0" fmla="*/ 1 w 4"/>
                  <a:gd name="T1" fmla="*/ 1 h 3"/>
                  <a:gd name="T2" fmla="*/ 1 w 4"/>
                  <a:gd name="T3" fmla="*/ 2 h 3"/>
                  <a:gd name="T4" fmla="*/ 2 w 4"/>
                  <a:gd name="T5" fmla="*/ 2 h 3"/>
                  <a:gd name="T6" fmla="*/ 3 w 4"/>
                  <a:gd name="T7" fmla="*/ 2 h 3"/>
                  <a:gd name="T8" fmla="*/ 4 w 4"/>
                  <a:gd name="T9" fmla="*/ 2 h 3"/>
                  <a:gd name="T10" fmla="*/ 4 w 4"/>
                  <a:gd name="T11" fmla="*/ 1 h 3"/>
                  <a:gd name="T12" fmla="*/ 4 w 4"/>
                  <a:gd name="T13" fmla="*/ 1 h 3"/>
                  <a:gd name="T14" fmla="*/ 3 w 4"/>
                  <a:gd name="T15" fmla="*/ 0 h 3"/>
                  <a:gd name="T16" fmla="*/ 1 w 4"/>
                  <a:gd name="T17" fmla="*/ 0 h 3"/>
                  <a:gd name="T18" fmla="*/ 1 w 4"/>
                  <a:gd name="T19" fmla="*/ 1 h 3"/>
                  <a:gd name="T20" fmla="*/ 1 w 4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47" name="Freeform 110">
                <a:extLst>
                  <a:ext uri="{FF2B5EF4-FFF2-40B4-BE49-F238E27FC236}">
                    <a16:creationId xmlns:a16="http://schemas.microsoft.com/office/drawing/2014/main" id="{2BC19138-57BB-4992-8B76-F3C4FD804AE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15745" y="930505"/>
                <a:ext cx="18341" cy="22009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3 h 4"/>
                  <a:gd name="T4" fmla="*/ 3 w 3"/>
                  <a:gd name="T5" fmla="*/ 2 h 4"/>
                  <a:gd name="T6" fmla="*/ 3 w 3"/>
                  <a:gd name="T7" fmla="*/ 1 h 4"/>
                  <a:gd name="T8" fmla="*/ 3 w 3"/>
                  <a:gd name="T9" fmla="*/ 0 h 4"/>
                  <a:gd name="T10" fmla="*/ 2 w 3"/>
                  <a:gd name="T11" fmla="*/ 0 h 4"/>
                  <a:gd name="T12" fmla="*/ 1 w 3"/>
                  <a:gd name="T13" fmla="*/ 0 h 4"/>
                  <a:gd name="T14" fmla="*/ 0 w 3"/>
                  <a:gd name="T15" fmla="*/ 0 h 4"/>
                  <a:gd name="T16" fmla="*/ 0 w 3"/>
                  <a:gd name="T17" fmla="*/ 1 h 4"/>
                  <a:gd name="T18" fmla="*/ 0 w 3"/>
                  <a:gd name="T19" fmla="*/ 2 h 4"/>
                  <a:gd name="T20" fmla="*/ 0 w 3"/>
                  <a:gd name="T21" fmla="*/ 3 h 4"/>
                  <a:gd name="T22" fmla="*/ 1 w 3"/>
                  <a:gd name="T23" fmla="*/ 4 h 4"/>
                  <a:gd name="T24" fmla="*/ 2 w 3"/>
                  <a:gd name="T2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lnTo>
                      <a:pt x="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48" name="Freeform 111">
                <a:extLst>
                  <a:ext uri="{FF2B5EF4-FFF2-40B4-BE49-F238E27FC236}">
                    <a16:creationId xmlns:a16="http://schemas.microsoft.com/office/drawing/2014/main" id="{98A23F45-D6CC-46E1-AACF-DFFCD764F97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34086" y="923169"/>
                <a:ext cx="29345" cy="22009"/>
              </a:xfrm>
              <a:custGeom>
                <a:avLst/>
                <a:gdLst>
                  <a:gd name="T0" fmla="*/ 3 w 5"/>
                  <a:gd name="T1" fmla="*/ 4 h 4"/>
                  <a:gd name="T2" fmla="*/ 4 w 5"/>
                  <a:gd name="T3" fmla="*/ 3 h 4"/>
                  <a:gd name="T4" fmla="*/ 5 w 5"/>
                  <a:gd name="T5" fmla="*/ 3 h 4"/>
                  <a:gd name="T6" fmla="*/ 5 w 5"/>
                  <a:gd name="T7" fmla="*/ 2 h 4"/>
                  <a:gd name="T8" fmla="*/ 5 w 5"/>
                  <a:gd name="T9" fmla="*/ 1 h 4"/>
                  <a:gd name="T10" fmla="*/ 4 w 5"/>
                  <a:gd name="T11" fmla="*/ 0 h 4"/>
                  <a:gd name="T12" fmla="*/ 3 w 5"/>
                  <a:gd name="T13" fmla="*/ 0 h 4"/>
                  <a:gd name="T14" fmla="*/ 1 w 5"/>
                  <a:gd name="T15" fmla="*/ 0 h 4"/>
                  <a:gd name="T16" fmla="*/ 0 w 5"/>
                  <a:gd name="T17" fmla="*/ 1 h 4"/>
                  <a:gd name="T18" fmla="*/ 0 w 5"/>
                  <a:gd name="T19" fmla="*/ 2 h 4"/>
                  <a:gd name="T20" fmla="*/ 0 w 5"/>
                  <a:gd name="T21" fmla="*/ 3 h 4"/>
                  <a:gd name="T22" fmla="*/ 1 w 5"/>
                  <a:gd name="T23" fmla="*/ 3 h 4"/>
                  <a:gd name="T24" fmla="*/ 3 w 5"/>
                  <a:gd name="T2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49" name="Freeform 112">
                <a:extLst>
                  <a:ext uri="{FF2B5EF4-FFF2-40B4-BE49-F238E27FC236}">
                    <a16:creationId xmlns:a16="http://schemas.microsoft.com/office/drawing/2014/main" id="{03E3205F-9B54-40C0-BA73-74074A2A266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63431" y="912164"/>
                <a:ext cx="22009" cy="33013"/>
              </a:xfrm>
              <a:custGeom>
                <a:avLst/>
                <a:gdLst>
                  <a:gd name="T0" fmla="*/ 1 w 4"/>
                  <a:gd name="T1" fmla="*/ 3 h 6"/>
                  <a:gd name="T2" fmla="*/ 1 w 4"/>
                  <a:gd name="T3" fmla="*/ 4 h 6"/>
                  <a:gd name="T4" fmla="*/ 2 w 4"/>
                  <a:gd name="T5" fmla="*/ 4 h 6"/>
                  <a:gd name="T6" fmla="*/ 3 w 4"/>
                  <a:gd name="T7" fmla="*/ 4 h 6"/>
                  <a:gd name="T8" fmla="*/ 4 w 4"/>
                  <a:gd name="T9" fmla="*/ 4 h 6"/>
                  <a:gd name="T10" fmla="*/ 4 w 4"/>
                  <a:gd name="T11" fmla="*/ 3 h 6"/>
                  <a:gd name="T12" fmla="*/ 4 w 4"/>
                  <a:gd name="T13" fmla="*/ 2 h 6"/>
                  <a:gd name="T14" fmla="*/ 4 w 4"/>
                  <a:gd name="T15" fmla="*/ 1 h 6"/>
                  <a:gd name="T16" fmla="*/ 3 w 4"/>
                  <a:gd name="T17" fmla="*/ 1 h 6"/>
                  <a:gd name="T18" fmla="*/ 2 w 4"/>
                  <a:gd name="T19" fmla="*/ 1 h 6"/>
                  <a:gd name="T20" fmla="*/ 1 w 4"/>
                  <a:gd name="T21" fmla="*/ 1 h 6"/>
                  <a:gd name="T22" fmla="*/ 1 w 4"/>
                  <a:gd name="T23" fmla="*/ 2 h 6"/>
                  <a:gd name="T24" fmla="*/ 1 w 4"/>
                  <a:gd name="T2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6"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3" y="6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50" name="Freeform 113">
                <a:extLst>
                  <a:ext uri="{FF2B5EF4-FFF2-40B4-BE49-F238E27FC236}">
                    <a16:creationId xmlns:a16="http://schemas.microsoft.com/office/drawing/2014/main" id="{5C22E2A8-0113-4D48-A090-01AA5C3833B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85439" y="923169"/>
                <a:ext cx="25677" cy="22009"/>
              </a:xfrm>
              <a:custGeom>
                <a:avLst/>
                <a:gdLst>
                  <a:gd name="T0" fmla="*/ 3 w 4"/>
                  <a:gd name="T1" fmla="*/ 4 h 4"/>
                  <a:gd name="T2" fmla="*/ 4 w 4"/>
                  <a:gd name="T3" fmla="*/ 3 h 4"/>
                  <a:gd name="T4" fmla="*/ 4 w 4"/>
                  <a:gd name="T5" fmla="*/ 1 h 4"/>
                  <a:gd name="T6" fmla="*/ 4 w 4"/>
                  <a:gd name="T7" fmla="*/ 1 h 4"/>
                  <a:gd name="T8" fmla="*/ 3 w 4"/>
                  <a:gd name="T9" fmla="*/ 0 h 4"/>
                  <a:gd name="T10" fmla="*/ 2 w 4"/>
                  <a:gd name="T11" fmla="*/ 1 h 4"/>
                  <a:gd name="T12" fmla="*/ 0 w 4"/>
                  <a:gd name="T13" fmla="*/ 1 h 4"/>
                  <a:gd name="T14" fmla="*/ 0 w 4"/>
                  <a:gd name="T15" fmla="*/ 1 h 4"/>
                  <a:gd name="T16" fmla="*/ 0 w 4"/>
                  <a:gd name="T17" fmla="*/ 3 h 4"/>
                  <a:gd name="T18" fmla="*/ 2 w 4"/>
                  <a:gd name="T19" fmla="*/ 3 h 4"/>
                  <a:gd name="T20" fmla="*/ 3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3" y="4"/>
                    </a:moveTo>
                    <a:cubicBezTo>
                      <a:pt x="3" y="4"/>
                      <a:pt x="3" y="3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51" name="Freeform 114">
                <a:extLst>
                  <a:ext uri="{FF2B5EF4-FFF2-40B4-BE49-F238E27FC236}">
                    <a16:creationId xmlns:a16="http://schemas.microsoft.com/office/drawing/2014/main" id="{FE60C535-2975-418B-AC4E-24B53F285B3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11116" y="941509"/>
                <a:ext cx="29345" cy="18341"/>
              </a:xfrm>
              <a:custGeom>
                <a:avLst/>
                <a:gdLst>
                  <a:gd name="T0" fmla="*/ 1 w 5"/>
                  <a:gd name="T1" fmla="*/ 3 h 3"/>
                  <a:gd name="T2" fmla="*/ 2 w 5"/>
                  <a:gd name="T3" fmla="*/ 3 h 3"/>
                  <a:gd name="T4" fmla="*/ 3 w 5"/>
                  <a:gd name="T5" fmla="*/ 3 h 3"/>
                  <a:gd name="T6" fmla="*/ 4 w 5"/>
                  <a:gd name="T7" fmla="*/ 3 h 3"/>
                  <a:gd name="T8" fmla="*/ 5 w 5"/>
                  <a:gd name="T9" fmla="*/ 2 h 3"/>
                  <a:gd name="T10" fmla="*/ 5 w 5"/>
                  <a:gd name="T11" fmla="*/ 1 h 3"/>
                  <a:gd name="T12" fmla="*/ 4 w 5"/>
                  <a:gd name="T13" fmla="*/ 1 h 3"/>
                  <a:gd name="T14" fmla="*/ 2 w 5"/>
                  <a:gd name="T15" fmla="*/ 0 h 3"/>
                  <a:gd name="T16" fmla="*/ 1 w 5"/>
                  <a:gd name="T17" fmla="*/ 0 h 3"/>
                  <a:gd name="T18" fmla="*/ 0 w 5"/>
                  <a:gd name="T19" fmla="*/ 1 h 3"/>
                  <a:gd name="T20" fmla="*/ 0 w 5"/>
                  <a:gd name="T21" fmla="*/ 1 h 3"/>
                  <a:gd name="T22" fmla="*/ 0 w 5"/>
                  <a:gd name="T23" fmla="*/ 2 h 3"/>
                  <a:gd name="T24" fmla="*/ 1 w 5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3">
                    <a:moveTo>
                      <a:pt x="1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52" name="Freeform 115">
                <a:extLst>
                  <a:ext uri="{FF2B5EF4-FFF2-40B4-BE49-F238E27FC236}">
                    <a16:creationId xmlns:a16="http://schemas.microsoft.com/office/drawing/2014/main" id="{75336272-E8FC-45B1-B565-A24AF96DFBE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29457" y="959850"/>
                <a:ext cx="29345" cy="18341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2 h 3"/>
                  <a:gd name="T4" fmla="*/ 0 w 5"/>
                  <a:gd name="T5" fmla="*/ 3 h 3"/>
                  <a:gd name="T6" fmla="*/ 1 w 5"/>
                  <a:gd name="T7" fmla="*/ 3 h 3"/>
                  <a:gd name="T8" fmla="*/ 2 w 5"/>
                  <a:gd name="T9" fmla="*/ 3 h 3"/>
                  <a:gd name="T10" fmla="*/ 3 w 5"/>
                  <a:gd name="T11" fmla="*/ 3 h 3"/>
                  <a:gd name="T12" fmla="*/ 3 w 5"/>
                  <a:gd name="T13" fmla="*/ 2 h 3"/>
                  <a:gd name="T14" fmla="*/ 3 w 5"/>
                  <a:gd name="T15" fmla="*/ 1 h 3"/>
                  <a:gd name="T16" fmla="*/ 3 w 5"/>
                  <a:gd name="T17" fmla="*/ 0 h 3"/>
                  <a:gd name="T18" fmla="*/ 2 w 5"/>
                  <a:gd name="T19" fmla="*/ 0 h 3"/>
                  <a:gd name="T20" fmla="*/ 1 w 5"/>
                  <a:gd name="T21" fmla="*/ 0 h 3"/>
                  <a:gd name="T22" fmla="*/ 1 w 5"/>
                  <a:gd name="T23" fmla="*/ 0 h 3"/>
                  <a:gd name="T24" fmla="*/ 0 w 5"/>
                  <a:gd name="T25" fmla="*/ 0 h 3"/>
                  <a:gd name="T26" fmla="*/ 0 w 5"/>
                  <a:gd name="T2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2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53" name="Freeform 116">
                <a:extLst>
                  <a:ext uri="{FF2B5EF4-FFF2-40B4-BE49-F238E27FC236}">
                    <a16:creationId xmlns:a16="http://schemas.microsoft.com/office/drawing/2014/main" id="{B5209D75-2D94-4532-91BC-B90ECD7807B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40461" y="981859"/>
                <a:ext cx="18341" cy="25677"/>
              </a:xfrm>
              <a:custGeom>
                <a:avLst/>
                <a:gdLst>
                  <a:gd name="T0" fmla="*/ 1 w 3"/>
                  <a:gd name="T1" fmla="*/ 0 h 4"/>
                  <a:gd name="T2" fmla="*/ 0 w 3"/>
                  <a:gd name="T3" fmla="*/ 1 h 4"/>
                  <a:gd name="T4" fmla="*/ 0 w 3"/>
                  <a:gd name="T5" fmla="*/ 2 h 4"/>
                  <a:gd name="T6" fmla="*/ 1 w 3"/>
                  <a:gd name="T7" fmla="*/ 3 h 4"/>
                  <a:gd name="T8" fmla="*/ 2 w 3"/>
                  <a:gd name="T9" fmla="*/ 4 h 4"/>
                  <a:gd name="T10" fmla="*/ 3 w 3"/>
                  <a:gd name="T11" fmla="*/ 3 h 4"/>
                  <a:gd name="T12" fmla="*/ 3 w 3"/>
                  <a:gd name="T13" fmla="*/ 3 h 4"/>
                  <a:gd name="T14" fmla="*/ 3 w 3"/>
                  <a:gd name="T15" fmla="*/ 2 h 4"/>
                  <a:gd name="T16" fmla="*/ 3 w 3"/>
                  <a:gd name="T17" fmla="*/ 1 h 4"/>
                  <a:gd name="T18" fmla="*/ 3 w 3"/>
                  <a:gd name="T19" fmla="*/ 0 h 4"/>
                  <a:gd name="T20" fmla="*/ 2 w 3"/>
                  <a:gd name="T21" fmla="*/ 0 h 4"/>
                  <a:gd name="T22" fmla="*/ 1 w 3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54" name="Freeform 117">
                <a:extLst>
                  <a:ext uri="{FF2B5EF4-FFF2-40B4-BE49-F238E27FC236}">
                    <a16:creationId xmlns:a16="http://schemas.microsoft.com/office/drawing/2014/main" id="{3FBFB418-B0F5-4C27-9254-C8F2FCB5377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40461" y="1018540"/>
                <a:ext cx="18341" cy="11004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0 h 2"/>
                  <a:gd name="T4" fmla="*/ 3 w 3"/>
                  <a:gd name="T5" fmla="*/ 0 h 2"/>
                  <a:gd name="T6" fmla="*/ 2 w 3"/>
                  <a:gd name="T7" fmla="*/ 0 h 2"/>
                  <a:gd name="T8" fmla="*/ 1 w 3"/>
                  <a:gd name="T9" fmla="*/ 0 h 2"/>
                  <a:gd name="T10" fmla="*/ 0 w 3"/>
                  <a:gd name="T11" fmla="*/ 0 h 2"/>
                  <a:gd name="T12" fmla="*/ 0 w 3"/>
                  <a:gd name="T13" fmla="*/ 1 h 2"/>
                  <a:gd name="T14" fmla="*/ 0 w 3"/>
                  <a:gd name="T15" fmla="*/ 2 h 2"/>
                  <a:gd name="T16" fmla="*/ 2 w 3"/>
                  <a:gd name="T17" fmla="*/ 2 h 2"/>
                  <a:gd name="T18" fmla="*/ 3 w 3"/>
                  <a:gd name="T1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55" name="Freeform 118">
                <a:extLst>
                  <a:ext uri="{FF2B5EF4-FFF2-40B4-BE49-F238E27FC236}">
                    <a16:creationId xmlns:a16="http://schemas.microsoft.com/office/drawing/2014/main" id="{F9821C8A-776C-4B02-9AA6-05DEB75DE02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29457" y="1036880"/>
                <a:ext cx="22009" cy="18341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0 w 4"/>
                  <a:gd name="T5" fmla="*/ 2 h 3"/>
                  <a:gd name="T6" fmla="*/ 0 w 4"/>
                  <a:gd name="T7" fmla="*/ 3 h 3"/>
                  <a:gd name="T8" fmla="*/ 1 w 4"/>
                  <a:gd name="T9" fmla="*/ 3 h 3"/>
                  <a:gd name="T10" fmla="*/ 2 w 4"/>
                  <a:gd name="T11" fmla="*/ 3 h 3"/>
                  <a:gd name="T12" fmla="*/ 3 w 4"/>
                  <a:gd name="T13" fmla="*/ 3 h 3"/>
                  <a:gd name="T14" fmla="*/ 4 w 4"/>
                  <a:gd name="T15" fmla="*/ 3 h 3"/>
                  <a:gd name="T16" fmla="*/ 4 w 4"/>
                  <a:gd name="T17" fmla="*/ 2 h 3"/>
                  <a:gd name="T18" fmla="*/ 4 w 4"/>
                  <a:gd name="T19" fmla="*/ 1 h 3"/>
                  <a:gd name="T20" fmla="*/ 3 w 4"/>
                  <a:gd name="T21" fmla="*/ 0 h 3"/>
                  <a:gd name="T22" fmla="*/ 2 w 4"/>
                  <a:gd name="T23" fmla="*/ 0 h 3"/>
                  <a:gd name="T24" fmla="*/ 1 w 4"/>
                  <a:gd name="T2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94004666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Freeform: Shape 103">
            <a:extLst>
              <a:ext uri="{FF2B5EF4-FFF2-40B4-BE49-F238E27FC236}">
                <a16:creationId xmlns:a16="http://schemas.microsoft.com/office/drawing/2014/main" id="{4F088EA9-0A1D-4822-A7BC-406CBDF64C89}"/>
              </a:ext>
            </a:extLst>
          </p:cNvPr>
          <p:cNvSpPr/>
          <p:nvPr userDrawn="1"/>
        </p:nvSpPr>
        <p:spPr>
          <a:xfrm rot="4627839">
            <a:off x="3154850" y="2499000"/>
            <a:ext cx="7017334" cy="6721509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rgbClr val="2DD573">
              <a:alpha val="9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id="{83657CD4-158F-4837-82DA-BB436B68AE6D}"/>
              </a:ext>
            </a:extLst>
          </p:cNvPr>
          <p:cNvSpPr/>
          <p:nvPr userDrawn="1"/>
        </p:nvSpPr>
        <p:spPr>
          <a:xfrm rot="4627839">
            <a:off x="-5308869" y="-3785084"/>
            <a:ext cx="13559074" cy="12987473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chemeClr val="bg2">
              <a:alpha val="3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F758486-3896-431C-BC57-C2D44E18C854}"/>
              </a:ext>
            </a:extLst>
          </p:cNvPr>
          <p:cNvGrpSpPr/>
          <p:nvPr userDrawn="1"/>
        </p:nvGrpSpPr>
        <p:grpSpPr>
          <a:xfrm>
            <a:off x="2433750" y="1808163"/>
            <a:ext cx="8918462" cy="9683037"/>
            <a:chOff x="-515073" y="2466975"/>
            <a:chExt cx="27159008" cy="29487334"/>
          </a:xfrm>
        </p:grpSpPr>
        <p:sp>
          <p:nvSpPr>
            <p:cNvPr id="11" name="Freeform 5">
              <a:extLst>
                <a:ext uri="{FF2B5EF4-FFF2-40B4-BE49-F238E27FC236}">
                  <a16:creationId xmlns:a16="http://schemas.microsoft.com/office/drawing/2014/main" id="{BAFEA914-86AE-48DE-AF01-8A8699186A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23711" y="7742596"/>
              <a:ext cx="24220224" cy="24211713"/>
            </a:xfrm>
            <a:custGeom>
              <a:avLst/>
              <a:gdLst>
                <a:gd name="T0" fmla="*/ 2672 w 2740"/>
                <a:gd name="T1" fmla="*/ 0 h 2739"/>
                <a:gd name="T2" fmla="*/ 1779 w 2740"/>
                <a:gd name="T3" fmla="*/ 0 h 2739"/>
                <a:gd name="T4" fmla="*/ 1731 w 2740"/>
                <a:gd name="T5" fmla="*/ 19 h 2739"/>
                <a:gd name="T6" fmla="*/ 0 w 2740"/>
                <a:gd name="T7" fmla="*/ 1750 h 2739"/>
                <a:gd name="T8" fmla="*/ 990 w 2740"/>
                <a:gd name="T9" fmla="*/ 2739 h 2739"/>
                <a:gd name="T10" fmla="*/ 1563 w 2740"/>
                <a:gd name="T11" fmla="*/ 2164 h 2739"/>
                <a:gd name="T12" fmla="*/ 1565 w 2740"/>
                <a:gd name="T13" fmla="*/ 2166 h 2739"/>
                <a:gd name="T14" fmla="*/ 2720 w 2740"/>
                <a:gd name="T15" fmla="*/ 1008 h 2739"/>
                <a:gd name="T16" fmla="*/ 2740 w 2740"/>
                <a:gd name="T17" fmla="*/ 960 h 2739"/>
                <a:gd name="T18" fmla="*/ 2740 w 2740"/>
                <a:gd name="T19" fmla="*/ 68 h 2739"/>
                <a:gd name="T20" fmla="*/ 2672 w 2740"/>
                <a:gd name="T21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0" h="2739">
                  <a:moveTo>
                    <a:pt x="2672" y="0"/>
                  </a:moveTo>
                  <a:cubicBezTo>
                    <a:pt x="1779" y="0"/>
                    <a:pt x="1779" y="0"/>
                    <a:pt x="1779" y="0"/>
                  </a:cubicBezTo>
                  <a:cubicBezTo>
                    <a:pt x="1761" y="0"/>
                    <a:pt x="1744" y="7"/>
                    <a:pt x="1731" y="19"/>
                  </a:cubicBezTo>
                  <a:cubicBezTo>
                    <a:pt x="0" y="1750"/>
                    <a:pt x="0" y="1750"/>
                    <a:pt x="0" y="1750"/>
                  </a:cubicBezTo>
                  <a:cubicBezTo>
                    <a:pt x="990" y="2739"/>
                    <a:pt x="990" y="2739"/>
                    <a:pt x="990" y="2739"/>
                  </a:cubicBezTo>
                  <a:cubicBezTo>
                    <a:pt x="1563" y="2164"/>
                    <a:pt x="1563" y="2164"/>
                    <a:pt x="1563" y="2164"/>
                  </a:cubicBezTo>
                  <a:cubicBezTo>
                    <a:pt x="1565" y="2166"/>
                    <a:pt x="1565" y="2166"/>
                    <a:pt x="1565" y="2166"/>
                  </a:cubicBezTo>
                  <a:cubicBezTo>
                    <a:pt x="2720" y="1008"/>
                    <a:pt x="2720" y="1008"/>
                    <a:pt x="2720" y="1008"/>
                  </a:cubicBezTo>
                  <a:cubicBezTo>
                    <a:pt x="2733" y="995"/>
                    <a:pt x="2740" y="978"/>
                    <a:pt x="2740" y="960"/>
                  </a:cubicBezTo>
                  <a:cubicBezTo>
                    <a:pt x="2740" y="68"/>
                    <a:pt x="2740" y="68"/>
                    <a:pt x="2740" y="68"/>
                  </a:cubicBezTo>
                  <a:cubicBezTo>
                    <a:pt x="2740" y="30"/>
                    <a:pt x="2710" y="0"/>
                    <a:pt x="2672" y="0"/>
                  </a:cubicBezTo>
                </a:path>
              </a:pathLst>
            </a:custGeom>
            <a:solidFill>
              <a:schemeClr val="bg1">
                <a:alpha val="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" name="Freeform 5">
              <a:extLst>
                <a:ext uri="{FF2B5EF4-FFF2-40B4-BE49-F238E27FC236}">
                  <a16:creationId xmlns:a16="http://schemas.microsoft.com/office/drawing/2014/main" id="{11FB0001-141B-4177-9CA8-1C761D7325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15073" y="2466975"/>
              <a:ext cx="24220224" cy="24211713"/>
            </a:xfrm>
            <a:custGeom>
              <a:avLst/>
              <a:gdLst>
                <a:gd name="T0" fmla="*/ 2672 w 2740"/>
                <a:gd name="T1" fmla="*/ 0 h 2739"/>
                <a:gd name="T2" fmla="*/ 1779 w 2740"/>
                <a:gd name="T3" fmla="*/ 0 h 2739"/>
                <a:gd name="T4" fmla="*/ 1731 w 2740"/>
                <a:gd name="T5" fmla="*/ 19 h 2739"/>
                <a:gd name="T6" fmla="*/ 0 w 2740"/>
                <a:gd name="T7" fmla="*/ 1750 h 2739"/>
                <a:gd name="T8" fmla="*/ 990 w 2740"/>
                <a:gd name="T9" fmla="*/ 2739 h 2739"/>
                <a:gd name="T10" fmla="*/ 1563 w 2740"/>
                <a:gd name="T11" fmla="*/ 2164 h 2739"/>
                <a:gd name="T12" fmla="*/ 1565 w 2740"/>
                <a:gd name="T13" fmla="*/ 2166 h 2739"/>
                <a:gd name="T14" fmla="*/ 2720 w 2740"/>
                <a:gd name="T15" fmla="*/ 1008 h 2739"/>
                <a:gd name="T16" fmla="*/ 2740 w 2740"/>
                <a:gd name="T17" fmla="*/ 960 h 2739"/>
                <a:gd name="T18" fmla="*/ 2740 w 2740"/>
                <a:gd name="T19" fmla="*/ 68 h 2739"/>
                <a:gd name="T20" fmla="*/ 2672 w 2740"/>
                <a:gd name="T21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0" h="2739">
                  <a:moveTo>
                    <a:pt x="2672" y="0"/>
                  </a:moveTo>
                  <a:cubicBezTo>
                    <a:pt x="1779" y="0"/>
                    <a:pt x="1779" y="0"/>
                    <a:pt x="1779" y="0"/>
                  </a:cubicBezTo>
                  <a:cubicBezTo>
                    <a:pt x="1761" y="0"/>
                    <a:pt x="1744" y="7"/>
                    <a:pt x="1731" y="19"/>
                  </a:cubicBezTo>
                  <a:cubicBezTo>
                    <a:pt x="0" y="1750"/>
                    <a:pt x="0" y="1750"/>
                    <a:pt x="0" y="1750"/>
                  </a:cubicBezTo>
                  <a:cubicBezTo>
                    <a:pt x="990" y="2739"/>
                    <a:pt x="990" y="2739"/>
                    <a:pt x="990" y="2739"/>
                  </a:cubicBezTo>
                  <a:cubicBezTo>
                    <a:pt x="1563" y="2164"/>
                    <a:pt x="1563" y="2164"/>
                    <a:pt x="1563" y="2164"/>
                  </a:cubicBezTo>
                  <a:cubicBezTo>
                    <a:pt x="1565" y="2166"/>
                    <a:pt x="1565" y="2166"/>
                    <a:pt x="1565" y="2166"/>
                  </a:cubicBezTo>
                  <a:cubicBezTo>
                    <a:pt x="2720" y="1008"/>
                    <a:pt x="2720" y="1008"/>
                    <a:pt x="2720" y="1008"/>
                  </a:cubicBezTo>
                  <a:cubicBezTo>
                    <a:pt x="2733" y="995"/>
                    <a:pt x="2740" y="978"/>
                    <a:pt x="2740" y="960"/>
                  </a:cubicBezTo>
                  <a:cubicBezTo>
                    <a:pt x="2740" y="68"/>
                    <a:pt x="2740" y="68"/>
                    <a:pt x="2740" y="68"/>
                  </a:cubicBezTo>
                  <a:cubicBezTo>
                    <a:pt x="2740" y="30"/>
                    <a:pt x="2710" y="0"/>
                    <a:pt x="2672" y="0"/>
                  </a:cubicBezTo>
                </a:path>
              </a:pathLst>
            </a:custGeom>
            <a:solidFill>
              <a:srgbClr val="2DD573">
                <a:alpha val="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3" name="Rectangle 12">
            <a:extLst>
              <a:ext uri="{FF2B5EF4-FFF2-40B4-BE49-F238E27FC236}">
                <a16:creationId xmlns:a16="http://schemas.microsoft.com/office/drawing/2014/main" id="{CDFBB33E-6289-45C8-8519-AD7D7DD264ED}"/>
              </a:ext>
            </a:extLst>
          </p:cNvPr>
          <p:cNvSpPr/>
          <p:nvPr userDrawn="1"/>
        </p:nvSpPr>
        <p:spPr>
          <a:xfrm>
            <a:off x="0" y="6348951"/>
            <a:ext cx="12192000" cy="514350"/>
          </a:xfrm>
          <a:prstGeom prst="rect">
            <a:avLst/>
          </a:prstGeom>
          <a:gradFill>
            <a:gsLst>
              <a:gs pos="0">
                <a:srgbClr val="124042">
                  <a:alpha val="0"/>
                </a:srgbClr>
              </a:gs>
              <a:gs pos="100000">
                <a:srgbClr val="12404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610" tIns="54610" rIns="54610" bIns="54610" rtlCol="0" anchor="ctr"/>
          <a:lstStyle/>
          <a:p>
            <a:pPr algn="ctr"/>
            <a:endParaRPr lang="en-GB" sz="900">
              <a:solidFill>
                <a:schemeClr val="bg1"/>
              </a:solidFill>
            </a:endParaRPr>
          </a:p>
        </p:txBody>
      </p:sp>
      <p:sp>
        <p:nvSpPr>
          <p:cNvPr id="97" name="object 20">
            <a:extLst>
              <a:ext uri="{FF2B5EF4-FFF2-40B4-BE49-F238E27FC236}">
                <a16:creationId xmlns:a16="http://schemas.microsoft.com/office/drawing/2014/main" id="{826042B1-09AD-407F-B64D-CC91AA5616D7}"/>
              </a:ext>
            </a:extLst>
          </p:cNvPr>
          <p:cNvSpPr/>
          <p:nvPr userDrawn="1"/>
        </p:nvSpPr>
        <p:spPr>
          <a:xfrm>
            <a:off x="-5720867" y="1399555"/>
            <a:ext cx="682459" cy="356984"/>
          </a:xfrm>
          <a:prstGeom prst="rect">
            <a:avLst/>
          </a:pr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21">
            <a:extLst>
              <a:ext uri="{FF2B5EF4-FFF2-40B4-BE49-F238E27FC236}">
                <a16:creationId xmlns:a16="http://schemas.microsoft.com/office/drawing/2014/main" id="{CE22C55B-151F-4CE5-B59C-81CE429B3313}"/>
              </a:ext>
            </a:extLst>
          </p:cNvPr>
          <p:cNvSpPr/>
          <p:nvPr userDrawn="1"/>
        </p:nvSpPr>
        <p:spPr>
          <a:xfrm>
            <a:off x="-4992141" y="1399555"/>
            <a:ext cx="682459" cy="356984"/>
          </a:xfrm>
          <a:prstGeom prst="rect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22">
            <a:extLst>
              <a:ext uri="{FF2B5EF4-FFF2-40B4-BE49-F238E27FC236}">
                <a16:creationId xmlns:a16="http://schemas.microsoft.com/office/drawing/2014/main" id="{6CCFB338-3AFB-486A-86BE-955DBA42B85A}"/>
              </a:ext>
            </a:extLst>
          </p:cNvPr>
          <p:cNvSpPr/>
          <p:nvPr userDrawn="1"/>
        </p:nvSpPr>
        <p:spPr>
          <a:xfrm>
            <a:off x="-4263402" y="1399555"/>
            <a:ext cx="682459" cy="356984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23">
            <a:extLst>
              <a:ext uri="{FF2B5EF4-FFF2-40B4-BE49-F238E27FC236}">
                <a16:creationId xmlns:a16="http://schemas.microsoft.com/office/drawing/2014/main" id="{18290CBC-DBF9-461B-B007-7EB6C56B4B47}"/>
              </a:ext>
            </a:extLst>
          </p:cNvPr>
          <p:cNvSpPr/>
          <p:nvPr userDrawn="1"/>
        </p:nvSpPr>
        <p:spPr>
          <a:xfrm>
            <a:off x="-5720867" y="1827621"/>
            <a:ext cx="682459" cy="356984"/>
          </a:xfrm>
          <a:prstGeom prst="rect">
            <a:avLst/>
          </a:pr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24">
            <a:extLst>
              <a:ext uri="{FF2B5EF4-FFF2-40B4-BE49-F238E27FC236}">
                <a16:creationId xmlns:a16="http://schemas.microsoft.com/office/drawing/2014/main" id="{98A7AA24-C9E1-469E-9F38-5553A7B2E716}"/>
              </a:ext>
            </a:extLst>
          </p:cNvPr>
          <p:cNvSpPr/>
          <p:nvPr userDrawn="1"/>
        </p:nvSpPr>
        <p:spPr>
          <a:xfrm>
            <a:off x="-4992141" y="1827621"/>
            <a:ext cx="682459" cy="356984"/>
          </a:xfrm>
          <a:prstGeom prst="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25">
            <a:extLst>
              <a:ext uri="{FF2B5EF4-FFF2-40B4-BE49-F238E27FC236}">
                <a16:creationId xmlns:a16="http://schemas.microsoft.com/office/drawing/2014/main" id="{0A0FFFD1-5766-43C3-8300-6F53F8B44D3F}"/>
              </a:ext>
            </a:extLst>
          </p:cNvPr>
          <p:cNvSpPr/>
          <p:nvPr userDrawn="1"/>
        </p:nvSpPr>
        <p:spPr>
          <a:xfrm>
            <a:off x="-4263402" y="1827621"/>
            <a:ext cx="682459" cy="356984"/>
          </a:xfrm>
          <a:prstGeom prst="rect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03" name="object 79">
            <a:extLst>
              <a:ext uri="{FF2B5EF4-FFF2-40B4-BE49-F238E27FC236}">
                <a16:creationId xmlns:a16="http://schemas.microsoft.com/office/drawing/2014/main" id="{C8BACB37-7A73-4915-96FB-A1D339C50A84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882292420"/>
              </p:ext>
            </p:extLst>
          </p:nvPr>
        </p:nvGraphicFramePr>
        <p:xfrm>
          <a:off x="-5734367" y="137429"/>
          <a:ext cx="5042533" cy="95811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270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035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992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4F213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333F48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1C254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12404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59E2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DA572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93163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45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52375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5B677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32466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05636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D32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932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EE75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7C6EB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CAD0D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21B0E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2DD57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DC20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solidFill>
                      <a:srgbClr val="FF83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solidFill>
                      <a:srgbClr val="E98D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106" name="Group 105">
            <a:extLst>
              <a:ext uri="{FF2B5EF4-FFF2-40B4-BE49-F238E27FC236}">
                <a16:creationId xmlns:a16="http://schemas.microsoft.com/office/drawing/2014/main" id="{34CF57DA-B22F-4544-A0AB-FB37F4CD86AE}"/>
              </a:ext>
            </a:extLst>
          </p:cNvPr>
          <p:cNvGrpSpPr/>
          <p:nvPr userDrawn="1"/>
        </p:nvGrpSpPr>
        <p:grpSpPr>
          <a:xfrm>
            <a:off x="4521284" y="1827621"/>
            <a:ext cx="3208755" cy="2716027"/>
            <a:chOff x="2762819" y="846138"/>
            <a:chExt cx="2754761" cy="2230218"/>
          </a:xfrm>
        </p:grpSpPr>
        <p:sp>
          <p:nvSpPr>
            <p:cNvPr id="107" name="Rectangle 26">
              <a:extLst>
                <a:ext uri="{FF2B5EF4-FFF2-40B4-BE49-F238E27FC236}">
                  <a16:creationId xmlns:a16="http://schemas.microsoft.com/office/drawing/2014/main" id="{2B22638A-EB5B-474D-8056-1802647DBCC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762819" y="846138"/>
              <a:ext cx="47686" cy="2222882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2308">
                <a:solidFill>
                  <a:srgbClr val="000000"/>
                </a:solidFill>
              </a:endParaRPr>
            </a:p>
          </p:txBody>
        </p:sp>
        <p:grpSp>
          <p:nvGrpSpPr>
            <p:cNvPr id="108" name="Group 107">
              <a:extLst>
                <a:ext uri="{FF2B5EF4-FFF2-40B4-BE49-F238E27FC236}">
                  <a16:creationId xmlns:a16="http://schemas.microsoft.com/office/drawing/2014/main" id="{30FF0DF2-F90F-4BD0-B041-61042B5CE88C}"/>
                </a:ext>
              </a:extLst>
            </p:cNvPr>
            <p:cNvGrpSpPr/>
            <p:nvPr/>
          </p:nvGrpSpPr>
          <p:grpSpPr>
            <a:xfrm>
              <a:off x="2990243" y="846138"/>
              <a:ext cx="2527337" cy="2230218"/>
              <a:chOff x="2990243" y="846138"/>
              <a:chExt cx="2527337" cy="2230218"/>
            </a:xfrm>
          </p:grpSpPr>
          <p:sp>
            <p:nvSpPr>
              <p:cNvPr id="109" name="Freeform 5">
                <a:extLst>
                  <a:ext uri="{FF2B5EF4-FFF2-40B4-BE49-F238E27FC236}">
                    <a16:creationId xmlns:a16="http://schemas.microsoft.com/office/drawing/2014/main" id="{5444CFF1-2FFF-4492-9B79-416D0E169A2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030592" y="2115308"/>
                <a:ext cx="385153" cy="392489"/>
              </a:xfrm>
              <a:custGeom>
                <a:avLst/>
                <a:gdLst>
                  <a:gd name="T0" fmla="*/ 64 w 64"/>
                  <a:gd name="T1" fmla="*/ 66 h 66"/>
                  <a:gd name="T2" fmla="*/ 64 w 64"/>
                  <a:gd name="T3" fmla="*/ 0 h 66"/>
                  <a:gd name="T4" fmla="*/ 51 w 64"/>
                  <a:gd name="T5" fmla="*/ 0 h 66"/>
                  <a:gd name="T6" fmla="*/ 32 w 64"/>
                  <a:gd name="T7" fmla="*/ 56 h 66"/>
                  <a:gd name="T8" fmla="*/ 32 w 64"/>
                  <a:gd name="T9" fmla="*/ 56 h 66"/>
                  <a:gd name="T10" fmla="*/ 13 w 64"/>
                  <a:gd name="T11" fmla="*/ 0 h 66"/>
                  <a:gd name="T12" fmla="*/ 0 w 64"/>
                  <a:gd name="T13" fmla="*/ 0 h 66"/>
                  <a:gd name="T14" fmla="*/ 0 w 64"/>
                  <a:gd name="T15" fmla="*/ 66 h 66"/>
                  <a:gd name="T16" fmla="*/ 9 w 64"/>
                  <a:gd name="T17" fmla="*/ 66 h 66"/>
                  <a:gd name="T18" fmla="*/ 9 w 64"/>
                  <a:gd name="T19" fmla="*/ 27 h 66"/>
                  <a:gd name="T20" fmla="*/ 9 w 64"/>
                  <a:gd name="T21" fmla="*/ 11 h 66"/>
                  <a:gd name="T22" fmla="*/ 9 w 64"/>
                  <a:gd name="T23" fmla="*/ 11 h 66"/>
                  <a:gd name="T24" fmla="*/ 28 w 64"/>
                  <a:gd name="T25" fmla="*/ 66 h 66"/>
                  <a:gd name="T26" fmla="*/ 37 w 64"/>
                  <a:gd name="T27" fmla="*/ 66 h 66"/>
                  <a:gd name="T28" fmla="*/ 55 w 64"/>
                  <a:gd name="T29" fmla="*/ 11 h 66"/>
                  <a:gd name="T30" fmla="*/ 55 w 64"/>
                  <a:gd name="T31" fmla="*/ 11 h 66"/>
                  <a:gd name="T32" fmla="*/ 55 w 64"/>
                  <a:gd name="T33" fmla="*/ 27 h 66"/>
                  <a:gd name="T34" fmla="*/ 55 w 64"/>
                  <a:gd name="T35" fmla="*/ 66 h 66"/>
                  <a:gd name="T36" fmla="*/ 64 w 64"/>
                  <a:gd name="T3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4" h="66">
                    <a:moveTo>
                      <a:pt x="64" y="66"/>
                    </a:moveTo>
                    <a:cubicBezTo>
                      <a:pt x="64" y="0"/>
                      <a:pt x="64" y="0"/>
                      <a:pt x="64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6"/>
                      <a:pt x="9" y="17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28" y="66"/>
                      <a:pt x="28" y="66"/>
                      <a:pt x="28" y="66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7"/>
                      <a:pt x="55" y="26"/>
                      <a:pt x="55" y="27"/>
                    </a:cubicBezTo>
                    <a:cubicBezTo>
                      <a:pt x="55" y="66"/>
                      <a:pt x="55" y="66"/>
                      <a:pt x="55" y="66"/>
                    </a:cubicBezTo>
                    <a:lnTo>
                      <a:pt x="64" y="6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10" name="Freeform 6">
                <a:extLst>
                  <a:ext uri="{FF2B5EF4-FFF2-40B4-BE49-F238E27FC236}">
                    <a16:creationId xmlns:a16="http://schemas.microsoft.com/office/drawing/2014/main" id="{C81549AA-3DC8-40A8-8EFE-F4221ECE7C2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481771" y="2115308"/>
                <a:ext cx="47686" cy="392489"/>
              </a:xfrm>
              <a:custGeom>
                <a:avLst/>
                <a:gdLst>
                  <a:gd name="T0" fmla="*/ 13 w 13"/>
                  <a:gd name="T1" fmla="*/ 29 h 107"/>
                  <a:gd name="T2" fmla="*/ 0 w 13"/>
                  <a:gd name="T3" fmla="*/ 29 h 107"/>
                  <a:gd name="T4" fmla="*/ 0 w 13"/>
                  <a:gd name="T5" fmla="*/ 107 h 107"/>
                  <a:gd name="T6" fmla="*/ 13 w 13"/>
                  <a:gd name="T7" fmla="*/ 107 h 107"/>
                  <a:gd name="T8" fmla="*/ 13 w 13"/>
                  <a:gd name="T9" fmla="*/ 29 h 107"/>
                  <a:gd name="T10" fmla="*/ 13 w 13"/>
                  <a:gd name="T11" fmla="*/ 16 h 107"/>
                  <a:gd name="T12" fmla="*/ 13 w 13"/>
                  <a:gd name="T13" fmla="*/ 0 h 107"/>
                  <a:gd name="T14" fmla="*/ 0 w 13"/>
                  <a:gd name="T15" fmla="*/ 0 h 107"/>
                  <a:gd name="T16" fmla="*/ 0 w 13"/>
                  <a:gd name="T17" fmla="*/ 16 h 107"/>
                  <a:gd name="T18" fmla="*/ 13 w 13"/>
                  <a:gd name="T19" fmla="*/ 1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07">
                    <a:moveTo>
                      <a:pt x="13" y="29"/>
                    </a:moveTo>
                    <a:lnTo>
                      <a:pt x="0" y="29"/>
                    </a:lnTo>
                    <a:lnTo>
                      <a:pt x="0" y="107"/>
                    </a:lnTo>
                    <a:lnTo>
                      <a:pt x="13" y="107"/>
                    </a:lnTo>
                    <a:lnTo>
                      <a:pt x="13" y="29"/>
                    </a:lnTo>
                    <a:close/>
                    <a:moveTo>
                      <a:pt x="13" y="16"/>
                    </a:moveTo>
                    <a:lnTo>
                      <a:pt x="13" y="0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13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11" name="Freeform 7">
                <a:extLst>
                  <a:ext uri="{FF2B5EF4-FFF2-40B4-BE49-F238E27FC236}">
                    <a16:creationId xmlns:a16="http://schemas.microsoft.com/office/drawing/2014/main" id="{B5F47D01-6934-4E0B-A693-597CA146694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88147" y="2214347"/>
                <a:ext cx="238428" cy="293450"/>
              </a:xfrm>
              <a:custGeom>
                <a:avLst/>
                <a:gdLst>
                  <a:gd name="T0" fmla="*/ 40 w 40"/>
                  <a:gd name="T1" fmla="*/ 17 h 49"/>
                  <a:gd name="T2" fmla="*/ 23 w 40"/>
                  <a:gd name="T3" fmla="*/ 0 h 49"/>
                  <a:gd name="T4" fmla="*/ 8 w 40"/>
                  <a:gd name="T5" fmla="*/ 8 h 49"/>
                  <a:gd name="T6" fmla="*/ 8 w 40"/>
                  <a:gd name="T7" fmla="*/ 8 h 49"/>
                  <a:gd name="T8" fmla="*/ 8 w 40"/>
                  <a:gd name="T9" fmla="*/ 1 h 49"/>
                  <a:gd name="T10" fmla="*/ 0 w 40"/>
                  <a:gd name="T11" fmla="*/ 1 h 49"/>
                  <a:gd name="T12" fmla="*/ 0 w 40"/>
                  <a:gd name="T13" fmla="*/ 49 h 49"/>
                  <a:gd name="T14" fmla="*/ 9 w 40"/>
                  <a:gd name="T15" fmla="*/ 49 h 49"/>
                  <a:gd name="T16" fmla="*/ 9 w 40"/>
                  <a:gd name="T17" fmla="*/ 23 h 49"/>
                  <a:gd name="T18" fmla="*/ 21 w 40"/>
                  <a:gd name="T19" fmla="*/ 7 h 49"/>
                  <a:gd name="T20" fmla="*/ 32 w 40"/>
                  <a:gd name="T21" fmla="*/ 20 h 49"/>
                  <a:gd name="T22" fmla="*/ 32 w 40"/>
                  <a:gd name="T23" fmla="*/ 49 h 49"/>
                  <a:gd name="T24" fmla="*/ 40 w 40"/>
                  <a:gd name="T25" fmla="*/ 49 h 49"/>
                  <a:gd name="T26" fmla="*/ 40 w 40"/>
                  <a:gd name="T27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49">
                    <a:moveTo>
                      <a:pt x="40" y="17"/>
                    </a:moveTo>
                    <a:cubicBezTo>
                      <a:pt x="40" y="3"/>
                      <a:pt x="30" y="0"/>
                      <a:pt x="23" y="0"/>
                    </a:cubicBezTo>
                    <a:cubicBezTo>
                      <a:pt x="15" y="0"/>
                      <a:pt x="10" y="6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10"/>
                      <a:pt x="17" y="7"/>
                      <a:pt x="21" y="7"/>
                    </a:cubicBezTo>
                    <a:cubicBezTo>
                      <a:pt x="29" y="7"/>
                      <a:pt x="32" y="11"/>
                      <a:pt x="32" y="20"/>
                    </a:cubicBezTo>
                    <a:cubicBezTo>
                      <a:pt x="32" y="49"/>
                      <a:pt x="32" y="49"/>
                      <a:pt x="32" y="49"/>
                    </a:cubicBezTo>
                    <a:cubicBezTo>
                      <a:pt x="40" y="49"/>
                      <a:pt x="40" y="49"/>
                      <a:pt x="40" y="49"/>
                    </a:cubicBezTo>
                    <a:lnTo>
                      <a:pt x="40" y="1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12" name="Freeform 8">
                <a:extLst>
                  <a:ext uri="{FF2B5EF4-FFF2-40B4-BE49-F238E27FC236}">
                    <a16:creationId xmlns:a16="http://schemas.microsoft.com/office/drawing/2014/main" id="{D55D1354-D2F2-472A-BB43-D46810AC33C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888933" y="2115308"/>
                <a:ext cx="47686" cy="392489"/>
              </a:xfrm>
              <a:custGeom>
                <a:avLst/>
                <a:gdLst>
                  <a:gd name="T0" fmla="*/ 13 w 13"/>
                  <a:gd name="T1" fmla="*/ 29 h 107"/>
                  <a:gd name="T2" fmla="*/ 0 w 13"/>
                  <a:gd name="T3" fmla="*/ 29 h 107"/>
                  <a:gd name="T4" fmla="*/ 0 w 13"/>
                  <a:gd name="T5" fmla="*/ 107 h 107"/>
                  <a:gd name="T6" fmla="*/ 13 w 13"/>
                  <a:gd name="T7" fmla="*/ 107 h 107"/>
                  <a:gd name="T8" fmla="*/ 13 w 13"/>
                  <a:gd name="T9" fmla="*/ 29 h 107"/>
                  <a:gd name="T10" fmla="*/ 13 w 13"/>
                  <a:gd name="T11" fmla="*/ 16 h 107"/>
                  <a:gd name="T12" fmla="*/ 13 w 13"/>
                  <a:gd name="T13" fmla="*/ 0 h 107"/>
                  <a:gd name="T14" fmla="*/ 0 w 13"/>
                  <a:gd name="T15" fmla="*/ 0 h 107"/>
                  <a:gd name="T16" fmla="*/ 0 w 13"/>
                  <a:gd name="T17" fmla="*/ 16 h 107"/>
                  <a:gd name="T18" fmla="*/ 13 w 13"/>
                  <a:gd name="T19" fmla="*/ 1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07">
                    <a:moveTo>
                      <a:pt x="13" y="29"/>
                    </a:moveTo>
                    <a:lnTo>
                      <a:pt x="0" y="29"/>
                    </a:lnTo>
                    <a:lnTo>
                      <a:pt x="0" y="107"/>
                    </a:lnTo>
                    <a:lnTo>
                      <a:pt x="13" y="107"/>
                    </a:lnTo>
                    <a:lnTo>
                      <a:pt x="13" y="29"/>
                    </a:lnTo>
                    <a:close/>
                    <a:moveTo>
                      <a:pt x="13" y="16"/>
                    </a:moveTo>
                    <a:lnTo>
                      <a:pt x="13" y="0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13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13" name="Freeform 9">
                <a:extLst>
                  <a:ext uri="{FF2B5EF4-FFF2-40B4-BE49-F238E27FC236}">
                    <a16:creationId xmlns:a16="http://schemas.microsoft.com/office/drawing/2014/main" id="{87A546AE-918C-4715-BC1F-E64D56DC87E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984304" y="2214347"/>
                <a:ext cx="231092" cy="304454"/>
              </a:xfrm>
              <a:custGeom>
                <a:avLst/>
                <a:gdLst>
                  <a:gd name="T0" fmla="*/ 38 w 39"/>
                  <a:gd name="T1" fmla="*/ 15 h 51"/>
                  <a:gd name="T2" fmla="*/ 19 w 39"/>
                  <a:gd name="T3" fmla="*/ 0 h 51"/>
                  <a:gd name="T4" fmla="*/ 1 w 39"/>
                  <a:gd name="T5" fmla="*/ 15 h 51"/>
                  <a:gd name="T6" fmla="*/ 12 w 39"/>
                  <a:gd name="T7" fmla="*/ 27 h 51"/>
                  <a:gd name="T8" fmla="*/ 22 w 39"/>
                  <a:gd name="T9" fmla="*/ 29 h 51"/>
                  <a:gd name="T10" fmla="*/ 31 w 39"/>
                  <a:gd name="T11" fmla="*/ 36 h 51"/>
                  <a:gd name="T12" fmla="*/ 20 w 39"/>
                  <a:gd name="T13" fmla="*/ 44 h 51"/>
                  <a:gd name="T14" fmla="*/ 8 w 39"/>
                  <a:gd name="T15" fmla="*/ 34 h 51"/>
                  <a:gd name="T16" fmla="*/ 0 w 39"/>
                  <a:gd name="T17" fmla="*/ 34 h 51"/>
                  <a:gd name="T18" fmla="*/ 20 w 39"/>
                  <a:gd name="T19" fmla="*/ 51 h 51"/>
                  <a:gd name="T20" fmla="*/ 39 w 39"/>
                  <a:gd name="T21" fmla="*/ 35 h 51"/>
                  <a:gd name="T22" fmla="*/ 26 w 39"/>
                  <a:gd name="T23" fmla="*/ 22 h 51"/>
                  <a:gd name="T24" fmla="*/ 18 w 39"/>
                  <a:gd name="T25" fmla="*/ 20 h 51"/>
                  <a:gd name="T26" fmla="*/ 9 w 39"/>
                  <a:gd name="T27" fmla="*/ 14 h 51"/>
                  <a:gd name="T28" fmla="*/ 19 w 39"/>
                  <a:gd name="T29" fmla="*/ 7 h 51"/>
                  <a:gd name="T30" fmla="*/ 30 w 39"/>
                  <a:gd name="T31" fmla="*/ 15 h 51"/>
                  <a:gd name="T32" fmla="*/ 38 w 39"/>
                  <a:gd name="T33" fmla="*/ 1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51">
                    <a:moveTo>
                      <a:pt x="38" y="15"/>
                    </a:moveTo>
                    <a:cubicBezTo>
                      <a:pt x="38" y="13"/>
                      <a:pt x="37" y="0"/>
                      <a:pt x="19" y="0"/>
                    </a:cubicBezTo>
                    <a:cubicBezTo>
                      <a:pt x="10" y="0"/>
                      <a:pt x="1" y="5"/>
                      <a:pt x="1" y="15"/>
                    </a:cubicBezTo>
                    <a:cubicBezTo>
                      <a:pt x="1" y="22"/>
                      <a:pt x="6" y="25"/>
                      <a:pt x="12" y="27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9" y="31"/>
                      <a:pt x="31" y="32"/>
                      <a:pt x="31" y="36"/>
                    </a:cubicBezTo>
                    <a:cubicBezTo>
                      <a:pt x="31" y="42"/>
                      <a:pt x="26" y="44"/>
                      <a:pt x="20" y="44"/>
                    </a:cubicBezTo>
                    <a:cubicBezTo>
                      <a:pt x="9" y="44"/>
                      <a:pt x="8" y="38"/>
                      <a:pt x="8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40"/>
                      <a:pt x="1" y="51"/>
                      <a:pt x="20" y="51"/>
                    </a:cubicBezTo>
                    <a:cubicBezTo>
                      <a:pt x="31" y="51"/>
                      <a:pt x="39" y="45"/>
                      <a:pt x="39" y="35"/>
                    </a:cubicBezTo>
                    <a:cubicBezTo>
                      <a:pt x="39" y="28"/>
                      <a:pt x="36" y="25"/>
                      <a:pt x="26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2" y="19"/>
                      <a:pt x="9" y="18"/>
                      <a:pt x="9" y="14"/>
                    </a:cubicBezTo>
                    <a:cubicBezTo>
                      <a:pt x="9" y="8"/>
                      <a:pt x="16" y="7"/>
                      <a:pt x="19" y="7"/>
                    </a:cubicBezTo>
                    <a:cubicBezTo>
                      <a:pt x="29" y="7"/>
                      <a:pt x="30" y="12"/>
                      <a:pt x="30" y="15"/>
                    </a:cubicBezTo>
                    <a:lnTo>
                      <a:pt x="38" y="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14" name="Freeform 10">
                <a:extLst>
                  <a:ext uri="{FF2B5EF4-FFF2-40B4-BE49-F238E27FC236}">
                    <a16:creationId xmlns:a16="http://schemas.microsoft.com/office/drawing/2014/main" id="{E092D8A5-1B30-4216-AC6B-8CFD8527AD9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233737" y="2144653"/>
                <a:ext cx="139389" cy="370480"/>
              </a:xfrm>
              <a:custGeom>
                <a:avLst/>
                <a:gdLst>
                  <a:gd name="T0" fmla="*/ 23 w 23"/>
                  <a:gd name="T1" fmla="*/ 20 h 62"/>
                  <a:gd name="T2" fmla="*/ 23 w 23"/>
                  <a:gd name="T3" fmla="*/ 13 h 62"/>
                  <a:gd name="T4" fmla="*/ 15 w 23"/>
                  <a:gd name="T5" fmla="*/ 13 h 62"/>
                  <a:gd name="T6" fmla="*/ 15 w 23"/>
                  <a:gd name="T7" fmla="*/ 0 h 62"/>
                  <a:gd name="T8" fmla="*/ 7 w 23"/>
                  <a:gd name="T9" fmla="*/ 0 h 62"/>
                  <a:gd name="T10" fmla="*/ 7 w 23"/>
                  <a:gd name="T11" fmla="*/ 13 h 62"/>
                  <a:gd name="T12" fmla="*/ 0 w 23"/>
                  <a:gd name="T13" fmla="*/ 13 h 62"/>
                  <a:gd name="T14" fmla="*/ 0 w 23"/>
                  <a:gd name="T15" fmla="*/ 20 h 62"/>
                  <a:gd name="T16" fmla="*/ 7 w 23"/>
                  <a:gd name="T17" fmla="*/ 20 h 62"/>
                  <a:gd name="T18" fmla="*/ 7 w 23"/>
                  <a:gd name="T19" fmla="*/ 52 h 62"/>
                  <a:gd name="T20" fmla="*/ 17 w 23"/>
                  <a:gd name="T21" fmla="*/ 62 h 62"/>
                  <a:gd name="T22" fmla="*/ 23 w 23"/>
                  <a:gd name="T23" fmla="*/ 61 h 62"/>
                  <a:gd name="T24" fmla="*/ 23 w 23"/>
                  <a:gd name="T25" fmla="*/ 55 h 62"/>
                  <a:gd name="T26" fmla="*/ 20 w 23"/>
                  <a:gd name="T27" fmla="*/ 55 h 62"/>
                  <a:gd name="T28" fmla="*/ 15 w 23"/>
                  <a:gd name="T29" fmla="*/ 51 h 62"/>
                  <a:gd name="T30" fmla="*/ 15 w 23"/>
                  <a:gd name="T31" fmla="*/ 20 h 62"/>
                  <a:gd name="T32" fmla="*/ 23 w 23"/>
                  <a:gd name="T33" fmla="*/ 2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62">
                    <a:moveTo>
                      <a:pt x="23" y="20"/>
                    </a:moveTo>
                    <a:cubicBezTo>
                      <a:pt x="23" y="13"/>
                      <a:pt x="23" y="13"/>
                      <a:pt x="23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52"/>
                      <a:pt x="7" y="52"/>
                      <a:pt x="7" y="52"/>
                    </a:cubicBezTo>
                    <a:cubicBezTo>
                      <a:pt x="7" y="58"/>
                      <a:pt x="9" y="62"/>
                      <a:pt x="17" y="62"/>
                    </a:cubicBezTo>
                    <a:cubicBezTo>
                      <a:pt x="17" y="62"/>
                      <a:pt x="20" y="62"/>
                      <a:pt x="23" y="61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0" y="55"/>
                      <a:pt x="20" y="55"/>
                      <a:pt x="20" y="55"/>
                    </a:cubicBezTo>
                    <a:cubicBezTo>
                      <a:pt x="18" y="55"/>
                      <a:pt x="15" y="55"/>
                      <a:pt x="15" y="51"/>
                    </a:cubicBezTo>
                    <a:cubicBezTo>
                      <a:pt x="15" y="20"/>
                      <a:pt x="15" y="20"/>
                      <a:pt x="15" y="20"/>
                    </a:cubicBezTo>
                    <a:lnTo>
                      <a:pt x="2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15" name="Freeform 11">
                <a:extLst>
                  <a:ext uri="{FF2B5EF4-FFF2-40B4-BE49-F238E27FC236}">
                    <a16:creationId xmlns:a16="http://schemas.microsoft.com/office/drawing/2014/main" id="{7F48BE84-3879-428B-B66A-A1FCA00F475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413475" y="2214347"/>
                <a:ext cx="139389" cy="293450"/>
              </a:xfrm>
              <a:custGeom>
                <a:avLst/>
                <a:gdLst>
                  <a:gd name="T0" fmla="*/ 8 w 23"/>
                  <a:gd name="T1" fmla="*/ 21 h 49"/>
                  <a:gd name="T2" fmla="*/ 20 w 23"/>
                  <a:gd name="T3" fmla="*/ 9 h 49"/>
                  <a:gd name="T4" fmla="*/ 23 w 23"/>
                  <a:gd name="T5" fmla="*/ 9 h 49"/>
                  <a:gd name="T6" fmla="*/ 23 w 23"/>
                  <a:gd name="T7" fmla="*/ 0 h 49"/>
                  <a:gd name="T8" fmla="*/ 21 w 23"/>
                  <a:gd name="T9" fmla="*/ 0 h 49"/>
                  <a:gd name="T10" fmla="*/ 7 w 23"/>
                  <a:gd name="T11" fmla="*/ 9 h 49"/>
                  <a:gd name="T12" fmla="*/ 7 w 23"/>
                  <a:gd name="T13" fmla="*/ 9 h 49"/>
                  <a:gd name="T14" fmla="*/ 7 w 23"/>
                  <a:gd name="T15" fmla="*/ 1 h 49"/>
                  <a:gd name="T16" fmla="*/ 0 w 23"/>
                  <a:gd name="T17" fmla="*/ 1 h 49"/>
                  <a:gd name="T18" fmla="*/ 0 w 23"/>
                  <a:gd name="T19" fmla="*/ 49 h 49"/>
                  <a:gd name="T20" fmla="*/ 8 w 23"/>
                  <a:gd name="T21" fmla="*/ 49 h 49"/>
                  <a:gd name="T22" fmla="*/ 8 w 23"/>
                  <a:gd name="T23" fmla="*/ 2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" h="49">
                    <a:moveTo>
                      <a:pt x="8" y="21"/>
                    </a:moveTo>
                    <a:cubicBezTo>
                      <a:pt x="8" y="14"/>
                      <a:pt x="13" y="9"/>
                      <a:pt x="20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0"/>
                      <a:pt x="22" y="0"/>
                      <a:pt x="21" y="0"/>
                    </a:cubicBezTo>
                    <a:cubicBezTo>
                      <a:pt x="15" y="0"/>
                      <a:pt x="11" y="4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8" y="49"/>
                      <a:pt x="8" y="49"/>
                      <a:pt x="8" y="49"/>
                    </a:cubicBezTo>
                    <a:lnTo>
                      <a:pt x="8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16" name="Freeform 12">
                <a:extLst>
                  <a:ext uri="{FF2B5EF4-FFF2-40B4-BE49-F238E27FC236}">
                    <a16:creationId xmlns:a16="http://schemas.microsoft.com/office/drawing/2014/main" id="{4A9B2471-9667-46E1-9DCD-FB5E2667747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563868" y="2221684"/>
                <a:ext cx="264105" cy="407162"/>
              </a:xfrm>
              <a:custGeom>
                <a:avLst/>
                <a:gdLst>
                  <a:gd name="T0" fmla="*/ 22 w 44"/>
                  <a:gd name="T1" fmla="*/ 40 h 68"/>
                  <a:gd name="T2" fmla="*/ 22 w 44"/>
                  <a:gd name="T3" fmla="*/ 40 h 68"/>
                  <a:gd name="T4" fmla="*/ 9 w 44"/>
                  <a:gd name="T5" fmla="*/ 0 h 68"/>
                  <a:gd name="T6" fmla="*/ 0 w 44"/>
                  <a:gd name="T7" fmla="*/ 0 h 68"/>
                  <a:gd name="T8" fmla="*/ 18 w 44"/>
                  <a:gd name="T9" fmla="*/ 50 h 68"/>
                  <a:gd name="T10" fmla="*/ 9 w 44"/>
                  <a:gd name="T11" fmla="*/ 61 h 68"/>
                  <a:gd name="T12" fmla="*/ 4 w 44"/>
                  <a:gd name="T13" fmla="*/ 60 h 68"/>
                  <a:gd name="T14" fmla="*/ 4 w 44"/>
                  <a:gd name="T15" fmla="*/ 67 h 68"/>
                  <a:gd name="T16" fmla="*/ 8 w 44"/>
                  <a:gd name="T17" fmla="*/ 68 h 68"/>
                  <a:gd name="T18" fmla="*/ 26 w 44"/>
                  <a:gd name="T19" fmla="*/ 48 h 68"/>
                  <a:gd name="T20" fmla="*/ 44 w 44"/>
                  <a:gd name="T21" fmla="*/ 0 h 68"/>
                  <a:gd name="T22" fmla="*/ 35 w 44"/>
                  <a:gd name="T23" fmla="*/ 0 h 68"/>
                  <a:gd name="T24" fmla="*/ 22 w 44"/>
                  <a:gd name="T25" fmla="*/ 4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68">
                    <a:moveTo>
                      <a:pt x="22" y="40"/>
                    </a:moveTo>
                    <a:cubicBezTo>
                      <a:pt x="22" y="40"/>
                      <a:pt x="22" y="40"/>
                      <a:pt x="22" y="4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4" y="60"/>
                      <a:pt x="13" y="61"/>
                      <a:pt x="9" y="61"/>
                    </a:cubicBezTo>
                    <a:cubicBezTo>
                      <a:pt x="7" y="61"/>
                      <a:pt x="5" y="60"/>
                      <a:pt x="4" y="60"/>
                    </a:cubicBezTo>
                    <a:cubicBezTo>
                      <a:pt x="4" y="67"/>
                      <a:pt x="4" y="67"/>
                      <a:pt x="4" y="67"/>
                    </a:cubicBezTo>
                    <a:cubicBezTo>
                      <a:pt x="5" y="68"/>
                      <a:pt x="6" y="68"/>
                      <a:pt x="8" y="68"/>
                    </a:cubicBezTo>
                    <a:cubicBezTo>
                      <a:pt x="18" y="68"/>
                      <a:pt x="19" y="67"/>
                      <a:pt x="26" y="48"/>
                    </a:cubicBezTo>
                    <a:cubicBezTo>
                      <a:pt x="33" y="32"/>
                      <a:pt x="38" y="16"/>
                      <a:pt x="44" y="0"/>
                    </a:cubicBezTo>
                    <a:cubicBezTo>
                      <a:pt x="35" y="0"/>
                      <a:pt x="35" y="0"/>
                      <a:pt x="35" y="0"/>
                    </a:cubicBezTo>
                    <a:lnTo>
                      <a:pt x="22" y="4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17" name="Freeform 13">
                <a:extLst>
                  <a:ext uri="{FF2B5EF4-FFF2-40B4-BE49-F238E27FC236}">
                    <a16:creationId xmlns:a16="http://schemas.microsoft.com/office/drawing/2014/main" id="{556C798F-667F-436C-9E66-E74432F3632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012251" y="2779238"/>
                <a:ext cx="271441" cy="297118"/>
              </a:xfrm>
              <a:custGeom>
                <a:avLst/>
                <a:gdLst>
                  <a:gd name="T0" fmla="*/ 0 w 45"/>
                  <a:gd name="T1" fmla="*/ 25 h 50"/>
                  <a:gd name="T2" fmla="*/ 22 w 45"/>
                  <a:gd name="T3" fmla="*/ 50 h 50"/>
                  <a:gd name="T4" fmla="*/ 45 w 45"/>
                  <a:gd name="T5" fmla="*/ 25 h 50"/>
                  <a:gd name="T6" fmla="*/ 22 w 45"/>
                  <a:gd name="T7" fmla="*/ 0 h 50"/>
                  <a:gd name="T8" fmla="*/ 0 w 45"/>
                  <a:gd name="T9" fmla="*/ 25 h 50"/>
                  <a:gd name="T10" fmla="*/ 8 w 45"/>
                  <a:gd name="T11" fmla="*/ 25 h 50"/>
                  <a:gd name="T12" fmla="*/ 22 w 45"/>
                  <a:gd name="T13" fmla="*/ 7 h 50"/>
                  <a:gd name="T14" fmla="*/ 36 w 45"/>
                  <a:gd name="T15" fmla="*/ 25 h 50"/>
                  <a:gd name="T16" fmla="*/ 22 w 45"/>
                  <a:gd name="T17" fmla="*/ 43 h 50"/>
                  <a:gd name="T18" fmla="*/ 8 w 45"/>
                  <a:gd name="T19" fmla="*/ 2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" h="50">
                    <a:moveTo>
                      <a:pt x="0" y="25"/>
                    </a:moveTo>
                    <a:cubicBezTo>
                      <a:pt x="0" y="37"/>
                      <a:pt x="7" y="50"/>
                      <a:pt x="22" y="50"/>
                    </a:cubicBezTo>
                    <a:cubicBezTo>
                      <a:pt x="38" y="50"/>
                      <a:pt x="45" y="37"/>
                      <a:pt x="45" y="25"/>
                    </a:cubicBezTo>
                    <a:cubicBezTo>
                      <a:pt x="45" y="13"/>
                      <a:pt x="38" y="0"/>
                      <a:pt x="22" y="0"/>
                    </a:cubicBezTo>
                    <a:cubicBezTo>
                      <a:pt x="7" y="0"/>
                      <a:pt x="0" y="13"/>
                      <a:pt x="0" y="25"/>
                    </a:cubicBezTo>
                    <a:close/>
                    <a:moveTo>
                      <a:pt x="8" y="25"/>
                    </a:moveTo>
                    <a:cubicBezTo>
                      <a:pt x="8" y="19"/>
                      <a:pt x="11" y="7"/>
                      <a:pt x="22" y="7"/>
                    </a:cubicBezTo>
                    <a:cubicBezTo>
                      <a:pt x="34" y="7"/>
                      <a:pt x="36" y="19"/>
                      <a:pt x="36" y="25"/>
                    </a:cubicBezTo>
                    <a:cubicBezTo>
                      <a:pt x="36" y="31"/>
                      <a:pt x="34" y="43"/>
                      <a:pt x="22" y="43"/>
                    </a:cubicBezTo>
                    <a:cubicBezTo>
                      <a:pt x="11" y="43"/>
                      <a:pt x="8" y="31"/>
                      <a:pt x="8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18" name="Freeform 14">
                <a:extLst>
                  <a:ext uri="{FF2B5EF4-FFF2-40B4-BE49-F238E27FC236}">
                    <a16:creationId xmlns:a16="http://schemas.microsoft.com/office/drawing/2014/main" id="{56187DD0-CC32-4698-BFB6-CD27024849B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02033" y="2669194"/>
                <a:ext cx="132052" cy="399825"/>
              </a:xfrm>
              <a:custGeom>
                <a:avLst/>
                <a:gdLst>
                  <a:gd name="T0" fmla="*/ 22 w 22"/>
                  <a:gd name="T1" fmla="*/ 26 h 67"/>
                  <a:gd name="T2" fmla="*/ 22 w 22"/>
                  <a:gd name="T3" fmla="*/ 19 h 67"/>
                  <a:gd name="T4" fmla="*/ 14 w 22"/>
                  <a:gd name="T5" fmla="*/ 19 h 67"/>
                  <a:gd name="T6" fmla="*/ 14 w 22"/>
                  <a:gd name="T7" fmla="*/ 13 h 67"/>
                  <a:gd name="T8" fmla="*/ 19 w 22"/>
                  <a:gd name="T9" fmla="*/ 7 h 67"/>
                  <a:gd name="T10" fmla="*/ 22 w 22"/>
                  <a:gd name="T11" fmla="*/ 8 h 67"/>
                  <a:gd name="T12" fmla="*/ 22 w 22"/>
                  <a:gd name="T13" fmla="*/ 0 h 67"/>
                  <a:gd name="T14" fmla="*/ 19 w 22"/>
                  <a:gd name="T15" fmla="*/ 0 h 67"/>
                  <a:gd name="T16" fmla="*/ 6 w 22"/>
                  <a:gd name="T17" fmla="*/ 11 h 67"/>
                  <a:gd name="T18" fmla="*/ 6 w 22"/>
                  <a:gd name="T19" fmla="*/ 19 h 67"/>
                  <a:gd name="T20" fmla="*/ 0 w 22"/>
                  <a:gd name="T21" fmla="*/ 19 h 67"/>
                  <a:gd name="T22" fmla="*/ 0 w 22"/>
                  <a:gd name="T23" fmla="*/ 26 h 67"/>
                  <a:gd name="T24" fmla="*/ 6 w 22"/>
                  <a:gd name="T25" fmla="*/ 26 h 67"/>
                  <a:gd name="T26" fmla="*/ 6 w 22"/>
                  <a:gd name="T27" fmla="*/ 67 h 67"/>
                  <a:gd name="T28" fmla="*/ 14 w 22"/>
                  <a:gd name="T29" fmla="*/ 67 h 67"/>
                  <a:gd name="T30" fmla="*/ 14 w 22"/>
                  <a:gd name="T31" fmla="*/ 26 h 67"/>
                  <a:gd name="T32" fmla="*/ 22 w 22"/>
                  <a:gd name="T33" fmla="*/ 26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67">
                    <a:moveTo>
                      <a:pt x="22" y="26"/>
                    </a:moveTo>
                    <a:cubicBezTo>
                      <a:pt x="22" y="19"/>
                      <a:pt x="22" y="19"/>
                      <a:pt x="22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9"/>
                      <a:pt x="16" y="7"/>
                      <a:pt x="19" y="7"/>
                    </a:cubicBezTo>
                    <a:cubicBezTo>
                      <a:pt x="20" y="7"/>
                      <a:pt x="21" y="7"/>
                      <a:pt x="22" y="8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0" y="0"/>
                      <a:pt x="19" y="0"/>
                    </a:cubicBezTo>
                    <a:cubicBezTo>
                      <a:pt x="11" y="0"/>
                      <a:pt x="6" y="3"/>
                      <a:pt x="6" y="11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14" y="67"/>
                      <a:pt x="14" y="67"/>
                      <a:pt x="14" y="67"/>
                    </a:cubicBezTo>
                    <a:cubicBezTo>
                      <a:pt x="14" y="26"/>
                      <a:pt x="14" y="26"/>
                      <a:pt x="14" y="26"/>
                    </a:cubicBezTo>
                    <a:lnTo>
                      <a:pt x="22" y="2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19" name="Freeform 15">
                <a:extLst>
                  <a:ext uri="{FF2B5EF4-FFF2-40B4-BE49-F238E27FC236}">
                    <a16:creationId xmlns:a16="http://schemas.microsoft.com/office/drawing/2014/main" id="{BCC9790C-6B14-4C45-A60B-20516FB0CAB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613824" y="2676531"/>
                <a:ext cx="326463" cy="392489"/>
              </a:xfrm>
              <a:custGeom>
                <a:avLst/>
                <a:gdLst>
                  <a:gd name="T0" fmla="*/ 0 w 55"/>
                  <a:gd name="T1" fmla="*/ 66 h 66"/>
                  <a:gd name="T2" fmla="*/ 27 w 55"/>
                  <a:gd name="T3" fmla="*/ 66 h 66"/>
                  <a:gd name="T4" fmla="*/ 55 w 55"/>
                  <a:gd name="T5" fmla="*/ 32 h 66"/>
                  <a:gd name="T6" fmla="*/ 27 w 55"/>
                  <a:gd name="T7" fmla="*/ 0 h 66"/>
                  <a:gd name="T8" fmla="*/ 0 w 55"/>
                  <a:gd name="T9" fmla="*/ 0 h 66"/>
                  <a:gd name="T10" fmla="*/ 0 w 55"/>
                  <a:gd name="T11" fmla="*/ 66 h 66"/>
                  <a:gd name="T12" fmla="*/ 9 w 55"/>
                  <a:gd name="T13" fmla="*/ 8 h 66"/>
                  <a:gd name="T14" fmla="*/ 26 w 55"/>
                  <a:gd name="T15" fmla="*/ 8 h 66"/>
                  <a:gd name="T16" fmla="*/ 46 w 55"/>
                  <a:gd name="T17" fmla="*/ 33 h 66"/>
                  <a:gd name="T18" fmla="*/ 27 w 55"/>
                  <a:gd name="T19" fmla="*/ 58 h 66"/>
                  <a:gd name="T20" fmla="*/ 9 w 55"/>
                  <a:gd name="T21" fmla="*/ 58 h 66"/>
                  <a:gd name="T22" fmla="*/ 9 w 55"/>
                  <a:gd name="T23" fmla="*/ 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5" h="66">
                    <a:moveTo>
                      <a:pt x="0" y="66"/>
                    </a:moveTo>
                    <a:cubicBezTo>
                      <a:pt x="27" y="66"/>
                      <a:pt x="27" y="66"/>
                      <a:pt x="27" y="66"/>
                    </a:cubicBezTo>
                    <a:cubicBezTo>
                      <a:pt x="48" y="66"/>
                      <a:pt x="55" y="47"/>
                      <a:pt x="55" y="32"/>
                    </a:cubicBezTo>
                    <a:cubicBezTo>
                      <a:pt x="55" y="13"/>
                      <a:pt x="44" y="0"/>
                      <a:pt x="27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66"/>
                    </a:lnTo>
                    <a:close/>
                    <a:moveTo>
                      <a:pt x="9" y="8"/>
                    </a:moveTo>
                    <a:cubicBezTo>
                      <a:pt x="26" y="8"/>
                      <a:pt x="26" y="8"/>
                      <a:pt x="26" y="8"/>
                    </a:cubicBezTo>
                    <a:cubicBezTo>
                      <a:pt x="38" y="8"/>
                      <a:pt x="46" y="16"/>
                      <a:pt x="46" y="33"/>
                    </a:cubicBezTo>
                    <a:cubicBezTo>
                      <a:pt x="46" y="49"/>
                      <a:pt x="38" y="58"/>
                      <a:pt x="27" y="58"/>
                    </a:cubicBezTo>
                    <a:cubicBezTo>
                      <a:pt x="9" y="58"/>
                      <a:pt x="9" y="58"/>
                      <a:pt x="9" y="58"/>
                    </a:cubicBez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20" name="Freeform 16">
                <a:extLst>
                  <a:ext uri="{FF2B5EF4-FFF2-40B4-BE49-F238E27FC236}">
                    <a16:creationId xmlns:a16="http://schemas.microsoft.com/office/drawing/2014/main" id="{FF4901BA-2720-4066-8978-28E76734A9B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984304" y="2779238"/>
                <a:ext cx="256769" cy="297118"/>
              </a:xfrm>
              <a:custGeom>
                <a:avLst/>
                <a:gdLst>
                  <a:gd name="T0" fmla="*/ 35 w 43"/>
                  <a:gd name="T1" fmla="*/ 34 h 50"/>
                  <a:gd name="T2" fmla="*/ 22 w 43"/>
                  <a:gd name="T3" fmla="*/ 43 h 50"/>
                  <a:gd name="T4" fmla="*/ 8 w 43"/>
                  <a:gd name="T5" fmla="*/ 28 h 50"/>
                  <a:gd name="T6" fmla="*/ 43 w 43"/>
                  <a:gd name="T7" fmla="*/ 28 h 50"/>
                  <a:gd name="T8" fmla="*/ 23 w 43"/>
                  <a:gd name="T9" fmla="*/ 0 h 50"/>
                  <a:gd name="T10" fmla="*/ 0 w 43"/>
                  <a:gd name="T11" fmla="*/ 26 h 50"/>
                  <a:gd name="T12" fmla="*/ 21 w 43"/>
                  <a:gd name="T13" fmla="*/ 50 h 50"/>
                  <a:gd name="T14" fmla="*/ 34 w 43"/>
                  <a:gd name="T15" fmla="*/ 47 h 50"/>
                  <a:gd name="T16" fmla="*/ 43 w 43"/>
                  <a:gd name="T17" fmla="*/ 34 h 50"/>
                  <a:gd name="T18" fmla="*/ 35 w 43"/>
                  <a:gd name="T19" fmla="*/ 34 h 50"/>
                  <a:gd name="T20" fmla="*/ 8 w 43"/>
                  <a:gd name="T21" fmla="*/ 21 h 50"/>
                  <a:gd name="T22" fmla="*/ 21 w 43"/>
                  <a:gd name="T23" fmla="*/ 7 h 50"/>
                  <a:gd name="T24" fmla="*/ 35 w 43"/>
                  <a:gd name="T25" fmla="*/ 21 h 50"/>
                  <a:gd name="T26" fmla="*/ 8 w 43"/>
                  <a:gd name="T27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50">
                    <a:moveTo>
                      <a:pt x="35" y="34"/>
                    </a:moveTo>
                    <a:cubicBezTo>
                      <a:pt x="34" y="38"/>
                      <a:pt x="30" y="43"/>
                      <a:pt x="22" y="43"/>
                    </a:cubicBezTo>
                    <a:cubicBezTo>
                      <a:pt x="13" y="43"/>
                      <a:pt x="8" y="38"/>
                      <a:pt x="8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11"/>
                      <a:pt x="36" y="0"/>
                      <a:pt x="23" y="0"/>
                    </a:cubicBezTo>
                    <a:cubicBezTo>
                      <a:pt x="7" y="0"/>
                      <a:pt x="0" y="11"/>
                      <a:pt x="0" y="26"/>
                    </a:cubicBezTo>
                    <a:cubicBezTo>
                      <a:pt x="0" y="40"/>
                      <a:pt x="8" y="50"/>
                      <a:pt x="21" y="50"/>
                    </a:cubicBezTo>
                    <a:cubicBezTo>
                      <a:pt x="29" y="50"/>
                      <a:pt x="32" y="49"/>
                      <a:pt x="34" y="47"/>
                    </a:cubicBezTo>
                    <a:cubicBezTo>
                      <a:pt x="40" y="43"/>
                      <a:pt x="42" y="36"/>
                      <a:pt x="43" y="34"/>
                    </a:cubicBezTo>
                    <a:lnTo>
                      <a:pt x="35" y="34"/>
                    </a:lnTo>
                    <a:close/>
                    <a:moveTo>
                      <a:pt x="8" y="21"/>
                    </a:moveTo>
                    <a:cubicBezTo>
                      <a:pt x="8" y="14"/>
                      <a:pt x="14" y="7"/>
                      <a:pt x="21" y="7"/>
                    </a:cubicBezTo>
                    <a:cubicBezTo>
                      <a:pt x="31" y="7"/>
                      <a:pt x="34" y="14"/>
                      <a:pt x="35" y="21"/>
                    </a:cubicBezTo>
                    <a:lnTo>
                      <a:pt x="8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21" name="Freeform 17">
                <a:extLst>
                  <a:ext uri="{FF2B5EF4-FFF2-40B4-BE49-F238E27FC236}">
                    <a16:creationId xmlns:a16="http://schemas.microsoft.com/office/drawing/2014/main" id="{C5480516-32CD-40DF-B4C8-5548232CDCF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263082" y="2669194"/>
                <a:ext cx="132052" cy="399825"/>
              </a:xfrm>
              <a:custGeom>
                <a:avLst/>
                <a:gdLst>
                  <a:gd name="T0" fmla="*/ 22 w 22"/>
                  <a:gd name="T1" fmla="*/ 26 h 67"/>
                  <a:gd name="T2" fmla="*/ 22 w 22"/>
                  <a:gd name="T3" fmla="*/ 19 h 67"/>
                  <a:gd name="T4" fmla="*/ 14 w 22"/>
                  <a:gd name="T5" fmla="*/ 19 h 67"/>
                  <a:gd name="T6" fmla="*/ 14 w 22"/>
                  <a:gd name="T7" fmla="*/ 13 h 67"/>
                  <a:gd name="T8" fmla="*/ 19 w 22"/>
                  <a:gd name="T9" fmla="*/ 7 h 67"/>
                  <a:gd name="T10" fmla="*/ 22 w 22"/>
                  <a:gd name="T11" fmla="*/ 8 h 67"/>
                  <a:gd name="T12" fmla="*/ 22 w 22"/>
                  <a:gd name="T13" fmla="*/ 0 h 67"/>
                  <a:gd name="T14" fmla="*/ 19 w 22"/>
                  <a:gd name="T15" fmla="*/ 0 h 67"/>
                  <a:gd name="T16" fmla="*/ 6 w 22"/>
                  <a:gd name="T17" fmla="*/ 11 h 67"/>
                  <a:gd name="T18" fmla="*/ 6 w 22"/>
                  <a:gd name="T19" fmla="*/ 19 h 67"/>
                  <a:gd name="T20" fmla="*/ 0 w 22"/>
                  <a:gd name="T21" fmla="*/ 19 h 67"/>
                  <a:gd name="T22" fmla="*/ 0 w 22"/>
                  <a:gd name="T23" fmla="*/ 26 h 67"/>
                  <a:gd name="T24" fmla="*/ 6 w 22"/>
                  <a:gd name="T25" fmla="*/ 26 h 67"/>
                  <a:gd name="T26" fmla="*/ 6 w 22"/>
                  <a:gd name="T27" fmla="*/ 67 h 67"/>
                  <a:gd name="T28" fmla="*/ 14 w 22"/>
                  <a:gd name="T29" fmla="*/ 67 h 67"/>
                  <a:gd name="T30" fmla="*/ 14 w 22"/>
                  <a:gd name="T31" fmla="*/ 26 h 67"/>
                  <a:gd name="T32" fmla="*/ 22 w 22"/>
                  <a:gd name="T33" fmla="*/ 26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67">
                    <a:moveTo>
                      <a:pt x="22" y="26"/>
                    </a:moveTo>
                    <a:cubicBezTo>
                      <a:pt x="22" y="19"/>
                      <a:pt x="22" y="19"/>
                      <a:pt x="22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9"/>
                      <a:pt x="16" y="7"/>
                      <a:pt x="19" y="7"/>
                    </a:cubicBezTo>
                    <a:cubicBezTo>
                      <a:pt x="20" y="7"/>
                      <a:pt x="21" y="7"/>
                      <a:pt x="22" y="8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0" y="0"/>
                      <a:pt x="19" y="0"/>
                    </a:cubicBezTo>
                    <a:cubicBezTo>
                      <a:pt x="11" y="0"/>
                      <a:pt x="6" y="3"/>
                      <a:pt x="6" y="11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14" y="67"/>
                      <a:pt x="14" y="67"/>
                      <a:pt x="14" y="67"/>
                    </a:cubicBezTo>
                    <a:cubicBezTo>
                      <a:pt x="14" y="26"/>
                      <a:pt x="14" y="26"/>
                      <a:pt x="14" y="26"/>
                    </a:cubicBezTo>
                    <a:lnTo>
                      <a:pt x="22" y="2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22" name="Freeform 18">
                <a:extLst>
                  <a:ext uri="{FF2B5EF4-FFF2-40B4-BE49-F238E27FC236}">
                    <a16:creationId xmlns:a16="http://schemas.microsoft.com/office/drawing/2014/main" id="{8A07F171-E14D-445C-ABE0-08CFAB5A837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402470" y="2779238"/>
                <a:ext cx="256769" cy="297118"/>
              </a:xfrm>
              <a:custGeom>
                <a:avLst/>
                <a:gdLst>
                  <a:gd name="T0" fmla="*/ 35 w 43"/>
                  <a:gd name="T1" fmla="*/ 34 h 50"/>
                  <a:gd name="T2" fmla="*/ 22 w 43"/>
                  <a:gd name="T3" fmla="*/ 43 h 50"/>
                  <a:gd name="T4" fmla="*/ 8 w 43"/>
                  <a:gd name="T5" fmla="*/ 28 h 50"/>
                  <a:gd name="T6" fmla="*/ 43 w 43"/>
                  <a:gd name="T7" fmla="*/ 28 h 50"/>
                  <a:gd name="T8" fmla="*/ 23 w 43"/>
                  <a:gd name="T9" fmla="*/ 0 h 50"/>
                  <a:gd name="T10" fmla="*/ 0 w 43"/>
                  <a:gd name="T11" fmla="*/ 26 h 50"/>
                  <a:gd name="T12" fmla="*/ 21 w 43"/>
                  <a:gd name="T13" fmla="*/ 50 h 50"/>
                  <a:gd name="T14" fmla="*/ 34 w 43"/>
                  <a:gd name="T15" fmla="*/ 47 h 50"/>
                  <a:gd name="T16" fmla="*/ 43 w 43"/>
                  <a:gd name="T17" fmla="*/ 34 h 50"/>
                  <a:gd name="T18" fmla="*/ 35 w 43"/>
                  <a:gd name="T19" fmla="*/ 34 h 50"/>
                  <a:gd name="T20" fmla="*/ 8 w 43"/>
                  <a:gd name="T21" fmla="*/ 21 h 50"/>
                  <a:gd name="T22" fmla="*/ 22 w 43"/>
                  <a:gd name="T23" fmla="*/ 7 h 50"/>
                  <a:gd name="T24" fmla="*/ 35 w 43"/>
                  <a:gd name="T25" fmla="*/ 21 h 50"/>
                  <a:gd name="T26" fmla="*/ 8 w 43"/>
                  <a:gd name="T27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50">
                    <a:moveTo>
                      <a:pt x="35" y="34"/>
                    </a:moveTo>
                    <a:cubicBezTo>
                      <a:pt x="34" y="38"/>
                      <a:pt x="30" y="43"/>
                      <a:pt x="22" y="43"/>
                    </a:cubicBezTo>
                    <a:cubicBezTo>
                      <a:pt x="13" y="43"/>
                      <a:pt x="8" y="38"/>
                      <a:pt x="8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11"/>
                      <a:pt x="37" y="0"/>
                      <a:pt x="23" y="0"/>
                    </a:cubicBezTo>
                    <a:cubicBezTo>
                      <a:pt x="7" y="0"/>
                      <a:pt x="0" y="11"/>
                      <a:pt x="0" y="26"/>
                    </a:cubicBezTo>
                    <a:cubicBezTo>
                      <a:pt x="0" y="40"/>
                      <a:pt x="8" y="50"/>
                      <a:pt x="21" y="50"/>
                    </a:cubicBezTo>
                    <a:cubicBezTo>
                      <a:pt x="29" y="50"/>
                      <a:pt x="32" y="49"/>
                      <a:pt x="34" y="47"/>
                    </a:cubicBezTo>
                    <a:cubicBezTo>
                      <a:pt x="40" y="43"/>
                      <a:pt x="42" y="36"/>
                      <a:pt x="43" y="34"/>
                    </a:cubicBezTo>
                    <a:lnTo>
                      <a:pt x="35" y="34"/>
                    </a:lnTo>
                    <a:close/>
                    <a:moveTo>
                      <a:pt x="8" y="21"/>
                    </a:moveTo>
                    <a:cubicBezTo>
                      <a:pt x="8" y="14"/>
                      <a:pt x="14" y="7"/>
                      <a:pt x="22" y="7"/>
                    </a:cubicBezTo>
                    <a:cubicBezTo>
                      <a:pt x="31" y="7"/>
                      <a:pt x="35" y="14"/>
                      <a:pt x="35" y="21"/>
                    </a:cubicBezTo>
                    <a:lnTo>
                      <a:pt x="8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23" name="Freeform 19">
                <a:extLst>
                  <a:ext uri="{FF2B5EF4-FFF2-40B4-BE49-F238E27FC236}">
                    <a16:creationId xmlns:a16="http://schemas.microsoft.com/office/drawing/2014/main" id="{10616DCB-E692-4401-95E7-E490403EAE9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706925" y="2779238"/>
                <a:ext cx="242096" cy="289782"/>
              </a:xfrm>
              <a:custGeom>
                <a:avLst/>
                <a:gdLst>
                  <a:gd name="T0" fmla="*/ 40 w 40"/>
                  <a:gd name="T1" fmla="*/ 16 h 49"/>
                  <a:gd name="T2" fmla="*/ 23 w 40"/>
                  <a:gd name="T3" fmla="*/ 0 h 49"/>
                  <a:gd name="T4" fmla="*/ 8 w 40"/>
                  <a:gd name="T5" fmla="*/ 8 h 49"/>
                  <a:gd name="T6" fmla="*/ 8 w 40"/>
                  <a:gd name="T7" fmla="*/ 8 h 49"/>
                  <a:gd name="T8" fmla="*/ 8 w 40"/>
                  <a:gd name="T9" fmla="*/ 1 h 49"/>
                  <a:gd name="T10" fmla="*/ 0 w 40"/>
                  <a:gd name="T11" fmla="*/ 1 h 49"/>
                  <a:gd name="T12" fmla="*/ 0 w 40"/>
                  <a:gd name="T13" fmla="*/ 49 h 49"/>
                  <a:gd name="T14" fmla="*/ 8 w 40"/>
                  <a:gd name="T15" fmla="*/ 49 h 49"/>
                  <a:gd name="T16" fmla="*/ 8 w 40"/>
                  <a:gd name="T17" fmla="*/ 23 h 49"/>
                  <a:gd name="T18" fmla="*/ 21 w 40"/>
                  <a:gd name="T19" fmla="*/ 7 h 49"/>
                  <a:gd name="T20" fmla="*/ 31 w 40"/>
                  <a:gd name="T21" fmla="*/ 19 h 49"/>
                  <a:gd name="T22" fmla="*/ 31 w 40"/>
                  <a:gd name="T23" fmla="*/ 49 h 49"/>
                  <a:gd name="T24" fmla="*/ 40 w 40"/>
                  <a:gd name="T25" fmla="*/ 49 h 49"/>
                  <a:gd name="T26" fmla="*/ 40 w 40"/>
                  <a:gd name="T27" fmla="*/ 1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49">
                    <a:moveTo>
                      <a:pt x="40" y="16"/>
                    </a:moveTo>
                    <a:cubicBezTo>
                      <a:pt x="40" y="3"/>
                      <a:pt x="30" y="0"/>
                      <a:pt x="23" y="0"/>
                    </a:cubicBezTo>
                    <a:cubicBezTo>
                      <a:pt x="14" y="0"/>
                      <a:pt x="10" y="5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10"/>
                      <a:pt x="17" y="7"/>
                      <a:pt x="21" y="7"/>
                    </a:cubicBezTo>
                    <a:cubicBezTo>
                      <a:pt x="29" y="7"/>
                      <a:pt x="31" y="11"/>
                      <a:pt x="31" y="1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40" y="49"/>
                      <a:pt x="40" y="49"/>
                      <a:pt x="40" y="49"/>
                    </a:cubicBezTo>
                    <a:lnTo>
                      <a:pt x="40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24" name="Freeform 20">
                <a:extLst>
                  <a:ext uri="{FF2B5EF4-FFF2-40B4-BE49-F238E27FC236}">
                    <a16:creationId xmlns:a16="http://schemas.microsoft.com/office/drawing/2014/main" id="{9EB22FF2-5A00-45D6-8779-FDCAADB8D74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989370" y="2779238"/>
                <a:ext cx="245764" cy="297118"/>
              </a:xfrm>
              <a:custGeom>
                <a:avLst/>
                <a:gdLst>
                  <a:gd name="T0" fmla="*/ 41 w 41"/>
                  <a:gd name="T1" fmla="*/ 17 h 50"/>
                  <a:gd name="T2" fmla="*/ 23 w 41"/>
                  <a:gd name="T3" fmla="*/ 0 h 50"/>
                  <a:gd name="T4" fmla="*/ 0 w 41"/>
                  <a:gd name="T5" fmla="*/ 26 h 50"/>
                  <a:gd name="T6" fmla="*/ 21 w 41"/>
                  <a:gd name="T7" fmla="*/ 50 h 50"/>
                  <a:gd name="T8" fmla="*/ 41 w 41"/>
                  <a:gd name="T9" fmla="*/ 32 h 50"/>
                  <a:gd name="T10" fmla="*/ 33 w 41"/>
                  <a:gd name="T11" fmla="*/ 32 h 50"/>
                  <a:gd name="T12" fmla="*/ 21 w 41"/>
                  <a:gd name="T13" fmla="*/ 43 h 50"/>
                  <a:gd name="T14" fmla="*/ 8 w 41"/>
                  <a:gd name="T15" fmla="*/ 25 h 50"/>
                  <a:gd name="T16" fmla="*/ 22 w 41"/>
                  <a:gd name="T17" fmla="*/ 7 h 50"/>
                  <a:gd name="T18" fmla="*/ 33 w 41"/>
                  <a:gd name="T19" fmla="*/ 17 h 50"/>
                  <a:gd name="T20" fmla="*/ 41 w 41"/>
                  <a:gd name="T21" fmla="*/ 1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50">
                    <a:moveTo>
                      <a:pt x="41" y="17"/>
                    </a:moveTo>
                    <a:cubicBezTo>
                      <a:pt x="40" y="9"/>
                      <a:pt x="35" y="0"/>
                      <a:pt x="23" y="0"/>
                    </a:cubicBezTo>
                    <a:cubicBezTo>
                      <a:pt x="7" y="0"/>
                      <a:pt x="0" y="11"/>
                      <a:pt x="0" y="26"/>
                    </a:cubicBezTo>
                    <a:cubicBezTo>
                      <a:pt x="0" y="40"/>
                      <a:pt x="8" y="50"/>
                      <a:pt x="21" y="50"/>
                    </a:cubicBezTo>
                    <a:cubicBezTo>
                      <a:pt x="35" y="50"/>
                      <a:pt x="40" y="40"/>
                      <a:pt x="41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2" y="39"/>
                      <a:pt x="27" y="43"/>
                      <a:pt x="21" y="43"/>
                    </a:cubicBezTo>
                    <a:cubicBezTo>
                      <a:pt x="10" y="43"/>
                      <a:pt x="8" y="33"/>
                      <a:pt x="8" y="25"/>
                    </a:cubicBezTo>
                    <a:cubicBezTo>
                      <a:pt x="8" y="16"/>
                      <a:pt x="12" y="7"/>
                      <a:pt x="22" y="7"/>
                    </a:cubicBezTo>
                    <a:cubicBezTo>
                      <a:pt x="28" y="7"/>
                      <a:pt x="32" y="11"/>
                      <a:pt x="33" y="17"/>
                    </a:cubicBezTo>
                    <a:lnTo>
                      <a:pt x="41" y="1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25" name="Freeform 21">
                <a:extLst>
                  <a:ext uri="{FF2B5EF4-FFF2-40B4-BE49-F238E27FC236}">
                    <a16:creationId xmlns:a16="http://schemas.microsoft.com/office/drawing/2014/main" id="{5B302A1A-ABEC-417A-A8A0-60BF29A4DD5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253475" y="2779238"/>
                <a:ext cx="264105" cy="297118"/>
              </a:xfrm>
              <a:custGeom>
                <a:avLst/>
                <a:gdLst>
                  <a:gd name="T0" fmla="*/ 35 w 44"/>
                  <a:gd name="T1" fmla="*/ 34 h 50"/>
                  <a:gd name="T2" fmla="*/ 23 w 44"/>
                  <a:gd name="T3" fmla="*/ 43 h 50"/>
                  <a:gd name="T4" fmla="*/ 9 w 44"/>
                  <a:gd name="T5" fmla="*/ 28 h 50"/>
                  <a:gd name="T6" fmla="*/ 44 w 44"/>
                  <a:gd name="T7" fmla="*/ 28 h 50"/>
                  <a:gd name="T8" fmla="*/ 23 w 44"/>
                  <a:gd name="T9" fmla="*/ 0 h 50"/>
                  <a:gd name="T10" fmla="*/ 0 w 44"/>
                  <a:gd name="T11" fmla="*/ 26 h 50"/>
                  <a:gd name="T12" fmla="*/ 22 w 44"/>
                  <a:gd name="T13" fmla="*/ 50 h 50"/>
                  <a:gd name="T14" fmla="*/ 35 w 44"/>
                  <a:gd name="T15" fmla="*/ 47 h 50"/>
                  <a:gd name="T16" fmla="*/ 43 w 44"/>
                  <a:gd name="T17" fmla="*/ 34 h 50"/>
                  <a:gd name="T18" fmla="*/ 35 w 44"/>
                  <a:gd name="T19" fmla="*/ 34 h 50"/>
                  <a:gd name="T20" fmla="*/ 9 w 44"/>
                  <a:gd name="T21" fmla="*/ 21 h 50"/>
                  <a:gd name="T22" fmla="*/ 22 w 44"/>
                  <a:gd name="T23" fmla="*/ 7 h 50"/>
                  <a:gd name="T24" fmla="*/ 36 w 44"/>
                  <a:gd name="T25" fmla="*/ 21 h 50"/>
                  <a:gd name="T26" fmla="*/ 9 w 44"/>
                  <a:gd name="T27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4" h="50">
                    <a:moveTo>
                      <a:pt x="35" y="34"/>
                    </a:moveTo>
                    <a:cubicBezTo>
                      <a:pt x="35" y="38"/>
                      <a:pt x="31" y="43"/>
                      <a:pt x="23" y="43"/>
                    </a:cubicBezTo>
                    <a:cubicBezTo>
                      <a:pt x="14" y="43"/>
                      <a:pt x="9" y="38"/>
                      <a:pt x="9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11"/>
                      <a:pt x="37" y="0"/>
                      <a:pt x="23" y="0"/>
                    </a:cubicBezTo>
                    <a:cubicBezTo>
                      <a:pt x="7" y="0"/>
                      <a:pt x="0" y="11"/>
                      <a:pt x="0" y="26"/>
                    </a:cubicBezTo>
                    <a:cubicBezTo>
                      <a:pt x="0" y="40"/>
                      <a:pt x="8" y="50"/>
                      <a:pt x="22" y="50"/>
                    </a:cubicBezTo>
                    <a:cubicBezTo>
                      <a:pt x="30" y="50"/>
                      <a:pt x="33" y="49"/>
                      <a:pt x="35" y="47"/>
                    </a:cubicBezTo>
                    <a:cubicBezTo>
                      <a:pt x="41" y="43"/>
                      <a:pt x="43" y="36"/>
                      <a:pt x="43" y="34"/>
                    </a:cubicBezTo>
                    <a:lnTo>
                      <a:pt x="35" y="34"/>
                    </a:lnTo>
                    <a:close/>
                    <a:moveTo>
                      <a:pt x="9" y="21"/>
                    </a:moveTo>
                    <a:cubicBezTo>
                      <a:pt x="9" y="14"/>
                      <a:pt x="15" y="7"/>
                      <a:pt x="22" y="7"/>
                    </a:cubicBezTo>
                    <a:cubicBezTo>
                      <a:pt x="32" y="7"/>
                      <a:pt x="35" y="14"/>
                      <a:pt x="36" y="21"/>
                    </a:cubicBezTo>
                    <a:lnTo>
                      <a:pt x="9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26" name="Freeform 22">
                <a:extLst>
                  <a:ext uri="{FF2B5EF4-FFF2-40B4-BE49-F238E27FC236}">
                    <a16:creationId xmlns:a16="http://schemas.microsoft.com/office/drawing/2014/main" id="{9675F6EF-9A15-408F-9942-9C5EF5AF25A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26749" y="1084566"/>
                <a:ext cx="7336" cy="7336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27" name="Freeform 23">
                <a:extLst>
                  <a:ext uri="{FF2B5EF4-FFF2-40B4-BE49-F238E27FC236}">
                    <a16:creationId xmlns:a16="http://schemas.microsoft.com/office/drawing/2014/main" id="{22FD27C1-3B98-467D-A6C5-75F2510BCD0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34086" y="1058889"/>
                <a:ext cx="3668" cy="33013"/>
              </a:xfrm>
              <a:custGeom>
                <a:avLst/>
                <a:gdLst>
                  <a:gd name="T0" fmla="*/ 0 w 1"/>
                  <a:gd name="T1" fmla="*/ 4 h 5"/>
                  <a:gd name="T2" fmla="*/ 0 w 1"/>
                  <a:gd name="T3" fmla="*/ 5 h 5"/>
                  <a:gd name="T4" fmla="*/ 1 w 1"/>
                  <a:gd name="T5" fmla="*/ 5 h 5"/>
                  <a:gd name="T6" fmla="*/ 1 w 1"/>
                  <a:gd name="T7" fmla="*/ 4 h 5"/>
                  <a:gd name="T8" fmla="*/ 1 w 1"/>
                  <a:gd name="T9" fmla="*/ 3 h 5"/>
                  <a:gd name="T10" fmla="*/ 0 w 1"/>
                  <a:gd name="T11" fmla="*/ 0 h 5"/>
                  <a:gd name="T12" fmla="*/ 0 w 1"/>
                  <a:gd name="T13" fmla="*/ 3 h 5"/>
                  <a:gd name="T14" fmla="*/ 0 w 1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28" name="Freeform 24">
                <a:extLst>
                  <a:ext uri="{FF2B5EF4-FFF2-40B4-BE49-F238E27FC236}">
                    <a16:creationId xmlns:a16="http://schemas.microsoft.com/office/drawing/2014/main" id="{60F747AE-AADA-4BF0-889E-B3EAE82FCEB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31378" y="1245963"/>
                <a:ext cx="58690" cy="47686"/>
              </a:xfrm>
              <a:custGeom>
                <a:avLst/>
                <a:gdLst>
                  <a:gd name="T0" fmla="*/ 5 w 10"/>
                  <a:gd name="T1" fmla="*/ 6 h 8"/>
                  <a:gd name="T2" fmla="*/ 7 w 10"/>
                  <a:gd name="T3" fmla="*/ 8 h 8"/>
                  <a:gd name="T4" fmla="*/ 8 w 10"/>
                  <a:gd name="T5" fmla="*/ 7 h 8"/>
                  <a:gd name="T6" fmla="*/ 10 w 10"/>
                  <a:gd name="T7" fmla="*/ 4 h 8"/>
                  <a:gd name="T8" fmla="*/ 8 w 10"/>
                  <a:gd name="T9" fmla="*/ 1 h 8"/>
                  <a:gd name="T10" fmla="*/ 5 w 10"/>
                  <a:gd name="T11" fmla="*/ 0 h 8"/>
                  <a:gd name="T12" fmla="*/ 2 w 10"/>
                  <a:gd name="T13" fmla="*/ 1 h 8"/>
                  <a:gd name="T14" fmla="*/ 0 w 10"/>
                  <a:gd name="T15" fmla="*/ 4 h 8"/>
                  <a:gd name="T16" fmla="*/ 2 w 10"/>
                  <a:gd name="T17" fmla="*/ 7 h 8"/>
                  <a:gd name="T18" fmla="*/ 3 w 10"/>
                  <a:gd name="T19" fmla="*/ 8 h 8"/>
                  <a:gd name="T20" fmla="*/ 5 w 10"/>
                  <a:gd name="T2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8">
                    <a:moveTo>
                      <a:pt x="5" y="6"/>
                    </a:moveTo>
                    <a:cubicBezTo>
                      <a:pt x="6" y="6"/>
                      <a:pt x="7" y="7"/>
                      <a:pt x="7" y="8"/>
                    </a:cubicBezTo>
                    <a:cubicBezTo>
                      <a:pt x="8" y="8"/>
                      <a:pt x="8" y="8"/>
                      <a:pt x="8" y="7"/>
                    </a:cubicBezTo>
                    <a:cubicBezTo>
                      <a:pt x="9" y="7"/>
                      <a:pt x="10" y="5"/>
                      <a:pt x="10" y="4"/>
                    </a:cubicBezTo>
                    <a:cubicBezTo>
                      <a:pt x="10" y="3"/>
                      <a:pt x="9" y="2"/>
                      <a:pt x="8" y="1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7"/>
                      <a:pt x="2" y="7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7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29" name="Freeform 25">
                <a:extLst>
                  <a:ext uri="{FF2B5EF4-FFF2-40B4-BE49-F238E27FC236}">
                    <a16:creationId xmlns:a16="http://schemas.microsoft.com/office/drawing/2014/main" id="{D1F04C04-CCC7-4FBD-9872-453B14616A0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45090" y="1077230"/>
                <a:ext cx="3668" cy="1467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30" name="Freeform 27">
                <a:extLst>
                  <a:ext uri="{FF2B5EF4-FFF2-40B4-BE49-F238E27FC236}">
                    <a16:creationId xmlns:a16="http://schemas.microsoft.com/office/drawing/2014/main" id="{C0DC0D26-99BF-4312-B2D9-E755E88C28F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08409" y="1055221"/>
                <a:ext cx="25677" cy="36681"/>
              </a:xfrm>
              <a:custGeom>
                <a:avLst/>
                <a:gdLst>
                  <a:gd name="T0" fmla="*/ 4 w 4"/>
                  <a:gd name="T1" fmla="*/ 6 h 6"/>
                  <a:gd name="T2" fmla="*/ 4 w 4"/>
                  <a:gd name="T3" fmla="*/ 5 h 6"/>
                  <a:gd name="T4" fmla="*/ 4 w 4"/>
                  <a:gd name="T5" fmla="*/ 4 h 6"/>
                  <a:gd name="T6" fmla="*/ 4 w 4"/>
                  <a:gd name="T7" fmla="*/ 1 h 6"/>
                  <a:gd name="T8" fmla="*/ 3 w 4"/>
                  <a:gd name="T9" fmla="*/ 0 h 6"/>
                  <a:gd name="T10" fmla="*/ 2 w 4"/>
                  <a:gd name="T11" fmla="*/ 0 h 6"/>
                  <a:gd name="T12" fmla="*/ 1 w 4"/>
                  <a:gd name="T13" fmla="*/ 0 h 6"/>
                  <a:gd name="T14" fmla="*/ 0 w 4"/>
                  <a:gd name="T15" fmla="*/ 2 h 6"/>
                  <a:gd name="T16" fmla="*/ 0 w 4"/>
                  <a:gd name="T17" fmla="*/ 3 h 6"/>
                  <a:gd name="T18" fmla="*/ 0 w 4"/>
                  <a:gd name="T19" fmla="*/ 4 h 6"/>
                  <a:gd name="T20" fmla="*/ 1 w 4"/>
                  <a:gd name="T21" fmla="*/ 5 h 6"/>
                  <a:gd name="T22" fmla="*/ 1 w 4"/>
                  <a:gd name="T23" fmla="*/ 4 h 6"/>
                  <a:gd name="T24" fmla="*/ 2 w 4"/>
                  <a:gd name="T25" fmla="*/ 4 h 6"/>
                  <a:gd name="T26" fmla="*/ 3 w 4"/>
                  <a:gd name="T27" fmla="*/ 4 h 6"/>
                  <a:gd name="T28" fmla="*/ 3 w 4"/>
                  <a:gd name="T29" fmla="*/ 5 h 6"/>
                  <a:gd name="T30" fmla="*/ 4 w 4"/>
                  <a:gd name="T3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5"/>
                      <a:pt x="4" y="5"/>
                      <a:pt x="4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31" name="Freeform 28">
                <a:extLst>
                  <a:ext uri="{FF2B5EF4-FFF2-40B4-BE49-F238E27FC236}">
                    <a16:creationId xmlns:a16="http://schemas.microsoft.com/office/drawing/2014/main" id="{7B138FD9-E456-4C85-BEE1-60EC3CCF9AC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10330" y="1025876"/>
                <a:ext cx="300786" cy="154061"/>
              </a:xfrm>
              <a:custGeom>
                <a:avLst/>
                <a:gdLst>
                  <a:gd name="T0" fmla="*/ 43 w 50"/>
                  <a:gd name="T1" fmla="*/ 16 h 26"/>
                  <a:gd name="T2" fmla="*/ 42 w 50"/>
                  <a:gd name="T3" fmla="*/ 14 h 26"/>
                  <a:gd name="T4" fmla="*/ 41 w 50"/>
                  <a:gd name="T5" fmla="*/ 14 h 26"/>
                  <a:gd name="T6" fmla="*/ 40 w 50"/>
                  <a:gd name="T7" fmla="*/ 13 h 26"/>
                  <a:gd name="T8" fmla="*/ 40 w 50"/>
                  <a:gd name="T9" fmla="*/ 11 h 26"/>
                  <a:gd name="T10" fmla="*/ 42 w 50"/>
                  <a:gd name="T11" fmla="*/ 11 h 26"/>
                  <a:gd name="T12" fmla="*/ 43 w 50"/>
                  <a:gd name="T13" fmla="*/ 12 h 26"/>
                  <a:gd name="T14" fmla="*/ 44 w 50"/>
                  <a:gd name="T15" fmla="*/ 10 h 26"/>
                  <a:gd name="T16" fmla="*/ 42 w 50"/>
                  <a:gd name="T17" fmla="*/ 7 h 26"/>
                  <a:gd name="T18" fmla="*/ 40 w 50"/>
                  <a:gd name="T19" fmla="*/ 9 h 26"/>
                  <a:gd name="T20" fmla="*/ 39 w 50"/>
                  <a:gd name="T21" fmla="*/ 11 h 26"/>
                  <a:gd name="T22" fmla="*/ 40 w 50"/>
                  <a:gd name="T23" fmla="*/ 7 h 26"/>
                  <a:gd name="T24" fmla="*/ 41 w 50"/>
                  <a:gd name="T25" fmla="*/ 4 h 26"/>
                  <a:gd name="T26" fmla="*/ 38 w 50"/>
                  <a:gd name="T27" fmla="*/ 3 h 26"/>
                  <a:gd name="T28" fmla="*/ 37 w 50"/>
                  <a:gd name="T29" fmla="*/ 6 h 26"/>
                  <a:gd name="T30" fmla="*/ 38 w 50"/>
                  <a:gd name="T31" fmla="*/ 10 h 26"/>
                  <a:gd name="T32" fmla="*/ 37 w 50"/>
                  <a:gd name="T33" fmla="*/ 11 h 26"/>
                  <a:gd name="T34" fmla="*/ 36 w 50"/>
                  <a:gd name="T35" fmla="*/ 11 h 26"/>
                  <a:gd name="T36" fmla="*/ 36 w 50"/>
                  <a:gd name="T37" fmla="*/ 13 h 26"/>
                  <a:gd name="T38" fmla="*/ 35 w 50"/>
                  <a:gd name="T39" fmla="*/ 12 h 26"/>
                  <a:gd name="T40" fmla="*/ 33 w 50"/>
                  <a:gd name="T41" fmla="*/ 14 h 26"/>
                  <a:gd name="T42" fmla="*/ 26 w 50"/>
                  <a:gd name="T43" fmla="*/ 9 h 26"/>
                  <a:gd name="T44" fmla="*/ 24 w 50"/>
                  <a:gd name="T45" fmla="*/ 9 h 26"/>
                  <a:gd name="T46" fmla="*/ 18 w 50"/>
                  <a:gd name="T47" fmla="*/ 14 h 26"/>
                  <a:gd name="T48" fmla="*/ 16 w 50"/>
                  <a:gd name="T49" fmla="*/ 12 h 26"/>
                  <a:gd name="T50" fmla="*/ 15 w 50"/>
                  <a:gd name="T51" fmla="*/ 13 h 26"/>
                  <a:gd name="T52" fmla="*/ 15 w 50"/>
                  <a:gd name="T53" fmla="*/ 12 h 26"/>
                  <a:gd name="T54" fmla="*/ 15 w 50"/>
                  <a:gd name="T55" fmla="*/ 10 h 26"/>
                  <a:gd name="T56" fmla="*/ 14 w 50"/>
                  <a:gd name="T57" fmla="*/ 10 h 26"/>
                  <a:gd name="T58" fmla="*/ 16 w 50"/>
                  <a:gd name="T59" fmla="*/ 9 h 26"/>
                  <a:gd name="T60" fmla="*/ 17 w 50"/>
                  <a:gd name="T61" fmla="*/ 9 h 26"/>
                  <a:gd name="T62" fmla="*/ 18 w 50"/>
                  <a:gd name="T63" fmla="*/ 7 h 26"/>
                  <a:gd name="T64" fmla="*/ 15 w 50"/>
                  <a:gd name="T65" fmla="*/ 5 h 26"/>
                  <a:gd name="T66" fmla="*/ 13 w 50"/>
                  <a:gd name="T67" fmla="*/ 9 h 26"/>
                  <a:gd name="T68" fmla="*/ 14 w 50"/>
                  <a:gd name="T69" fmla="*/ 4 h 26"/>
                  <a:gd name="T70" fmla="*/ 11 w 50"/>
                  <a:gd name="T71" fmla="*/ 0 h 26"/>
                  <a:gd name="T72" fmla="*/ 9 w 50"/>
                  <a:gd name="T73" fmla="*/ 5 h 26"/>
                  <a:gd name="T74" fmla="*/ 11 w 50"/>
                  <a:gd name="T75" fmla="*/ 9 h 26"/>
                  <a:gd name="T76" fmla="*/ 8 w 50"/>
                  <a:gd name="T77" fmla="*/ 7 h 26"/>
                  <a:gd name="T78" fmla="*/ 6 w 50"/>
                  <a:gd name="T79" fmla="*/ 10 h 26"/>
                  <a:gd name="T80" fmla="*/ 7 w 50"/>
                  <a:gd name="T81" fmla="*/ 12 h 26"/>
                  <a:gd name="T82" fmla="*/ 8 w 50"/>
                  <a:gd name="T83" fmla="*/ 11 h 26"/>
                  <a:gd name="T84" fmla="*/ 10 w 50"/>
                  <a:gd name="T85" fmla="*/ 11 h 26"/>
                  <a:gd name="T86" fmla="*/ 9 w 50"/>
                  <a:gd name="T87" fmla="*/ 12 h 26"/>
                  <a:gd name="T88" fmla="*/ 10 w 50"/>
                  <a:gd name="T89" fmla="*/ 14 h 26"/>
                  <a:gd name="T90" fmla="*/ 9 w 50"/>
                  <a:gd name="T91" fmla="*/ 16 h 26"/>
                  <a:gd name="T92" fmla="*/ 1 w 50"/>
                  <a:gd name="T93" fmla="*/ 13 h 26"/>
                  <a:gd name="T94" fmla="*/ 3 w 50"/>
                  <a:gd name="T95" fmla="*/ 26 h 26"/>
                  <a:gd name="T96" fmla="*/ 48 w 50"/>
                  <a:gd name="T97" fmla="*/ 26 h 26"/>
                  <a:gd name="T98" fmla="*/ 49 w 50"/>
                  <a:gd name="T99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0" h="26">
                    <a:moveTo>
                      <a:pt x="49" y="13"/>
                    </a:moveTo>
                    <a:cubicBezTo>
                      <a:pt x="48" y="14"/>
                      <a:pt x="45" y="16"/>
                      <a:pt x="43" y="16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2" y="15"/>
                      <a:pt x="42" y="14"/>
                      <a:pt x="42" y="14"/>
                    </a:cubicBezTo>
                    <a:cubicBezTo>
                      <a:pt x="41" y="14"/>
                      <a:pt x="41" y="13"/>
                      <a:pt x="41" y="13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1" y="13"/>
                      <a:pt x="41" y="13"/>
                      <a:pt x="41" y="12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2" y="10"/>
                      <a:pt x="42" y="10"/>
                      <a:pt x="42" y="11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4" y="9"/>
                      <a:pt x="44" y="8"/>
                      <a:pt x="43" y="8"/>
                    </a:cubicBezTo>
                    <a:cubicBezTo>
                      <a:pt x="43" y="7"/>
                      <a:pt x="43" y="7"/>
                      <a:pt x="42" y="7"/>
                    </a:cubicBezTo>
                    <a:cubicBezTo>
                      <a:pt x="42" y="7"/>
                      <a:pt x="41" y="7"/>
                      <a:pt x="41" y="8"/>
                    </a:cubicBezTo>
                    <a:cubicBezTo>
                      <a:pt x="40" y="8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39" y="11"/>
                    </a:cubicBezTo>
                    <a:cubicBezTo>
                      <a:pt x="39" y="10"/>
                      <a:pt x="39" y="10"/>
                      <a:pt x="40" y="9"/>
                    </a:cubicBezTo>
                    <a:cubicBezTo>
                      <a:pt x="40" y="9"/>
                      <a:pt x="40" y="8"/>
                      <a:pt x="40" y="7"/>
                    </a:cubicBezTo>
                    <a:cubicBezTo>
                      <a:pt x="41" y="7"/>
                      <a:pt x="41" y="6"/>
                      <a:pt x="41" y="5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3"/>
                      <a:pt x="40" y="0"/>
                      <a:pt x="40" y="0"/>
                    </a:cubicBezTo>
                    <a:cubicBezTo>
                      <a:pt x="40" y="0"/>
                      <a:pt x="38" y="2"/>
                      <a:pt x="38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5"/>
                      <a:pt x="37" y="6"/>
                      <a:pt x="37" y="6"/>
                    </a:cubicBezTo>
                    <a:cubicBezTo>
                      <a:pt x="37" y="7"/>
                      <a:pt x="38" y="8"/>
                      <a:pt x="38" y="9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5" y="11"/>
                      <a:pt x="36" y="12"/>
                      <a:pt x="36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3"/>
                      <a:pt x="36" y="13"/>
                      <a:pt x="35" y="13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4" y="12"/>
                      <a:pt x="34" y="13"/>
                      <a:pt x="3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29" y="13"/>
                      <a:pt x="27" y="11"/>
                      <a:pt x="26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4" y="9"/>
                    </a:cubicBezTo>
                    <a:cubicBezTo>
                      <a:pt x="24" y="11"/>
                      <a:pt x="22" y="13"/>
                      <a:pt x="19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7" y="14"/>
                      <a:pt x="17" y="14"/>
                      <a:pt x="16" y="14"/>
                    </a:cubicBezTo>
                    <a:cubicBezTo>
                      <a:pt x="17" y="13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2"/>
                      <a:pt x="14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7"/>
                    </a:cubicBezTo>
                    <a:cubicBezTo>
                      <a:pt x="18" y="6"/>
                      <a:pt x="17" y="6"/>
                      <a:pt x="16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6"/>
                      <a:pt x="14" y="6"/>
                      <a:pt x="14" y="6"/>
                    </a:cubicBezTo>
                    <a:cubicBezTo>
                      <a:pt x="14" y="7"/>
                      <a:pt x="13" y="8"/>
                      <a:pt x="13" y="9"/>
                    </a:cubicBezTo>
                    <a:cubicBezTo>
                      <a:pt x="13" y="8"/>
                      <a:pt x="13" y="7"/>
                      <a:pt x="13" y="6"/>
                    </a:cubicBezTo>
                    <a:cubicBezTo>
                      <a:pt x="14" y="6"/>
                      <a:pt x="14" y="5"/>
                      <a:pt x="14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2"/>
                      <a:pt x="11" y="0"/>
                      <a:pt x="11" y="0"/>
                    </a:cubicBezTo>
                    <a:cubicBezTo>
                      <a:pt x="11" y="0"/>
                      <a:pt x="10" y="3"/>
                      <a:pt x="10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6"/>
                      <a:pt x="10" y="7"/>
                      <a:pt x="10" y="7"/>
                    </a:cubicBezTo>
                    <a:cubicBezTo>
                      <a:pt x="10" y="8"/>
                      <a:pt x="11" y="9"/>
                      <a:pt x="11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9" y="7"/>
                      <a:pt x="9" y="7"/>
                      <a:pt x="8" y="7"/>
                    </a:cubicBezTo>
                    <a:cubicBezTo>
                      <a:pt x="8" y="7"/>
                      <a:pt x="7" y="7"/>
                      <a:pt x="7" y="8"/>
                    </a:cubicBezTo>
                    <a:cubicBezTo>
                      <a:pt x="6" y="8"/>
                      <a:pt x="6" y="9"/>
                      <a:pt x="6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11"/>
                      <a:pt x="7" y="11"/>
                      <a:pt x="7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3"/>
                      <a:pt x="10" y="13"/>
                      <a:pt x="10" y="13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8" y="16"/>
                      <a:pt x="8" y="16"/>
                      <a:pt x="7" y="16"/>
                    </a:cubicBezTo>
                    <a:cubicBezTo>
                      <a:pt x="5" y="16"/>
                      <a:pt x="2" y="14"/>
                      <a:pt x="1" y="13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10" y="23"/>
                      <a:pt x="17" y="22"/>
                      <a:pt x="25" y="22"/>
                    </a:cubicBezTo>
                    <a:cubicBezTo>
                      <a:pt x="33" y="22"/>
                      <a:pt x="41" y="23"/>
                      <a:pt x="48" y="26"/>
                    </a:cubicBezTo>
                    <a:cubicBezTo>
                      <a:pt x="50" y="14"/>
                      <a:pt x="50" y="14"/>
                      <a:pt x="50" y="14"/>
                    </a:cubicBezTo>
                    <a:lnTo>
                      <a:pt x="49" y="1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32" name="Freeform 29">
                <a:extLst>
                  <a:ext uri="{FF2B5EF4-FFF2-40B4-BE49-F238E27FC236}">
                    <a16:creationId xmlns:a16="http://schemas.microsoft.com/office/drawing/2014/main" id="{3942E2A2-E870-4AD6-837C-4AC68CE77EA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10330" y="1161596"/>
                <a:ext cx="293450" cy="62358"/>
              </a:xfrm>
              <a:custGeom>
                <a:avLst/>
                <a:gdLst>
                  <a:gd name="T0" fmla="*/ 47 w 49"/>
                  <a:gd name="T1" fmla="*/ 4 h 10"/>
                  <a:gd name="T2" fmla="*/ 25 w 49"/>
                  <a:gd name="T3" fmla="*/ 0 h 10"/>
                  <a:gd name="T4" fmla="*/ 2 w 49"/>
                  <a:gd name="T5" fmla="*/ 4 h 10"/>
                  <a:gd name="T6" fmla="*/ 1 w 49"/>
                  <a:gd name="T7" fmla="*/ 4 h 10"/>
                  <a:gd name="T8" fmla="*/ 1 w 49"/>
                  <a:gd name="T9" fmla="*/ 5 h 10"/>
                  <a:gd name="T10" fmla="*/ 0 w 49"/>
                  <a:gd name="T11" fmla="*/ 9 h 10"/>
                  <a:gd name="T12" fmla="*/ 2 w 49"/>
                  <a:gd name="T13" fmla="*/ 10 h 10"/>
                  <a:gd name="T14" fmla="*/ 3 w 49"/>
                  <a:gd name="T15" fmla="*/ 10 h 10"/>
                  <a:gd name="T16" fmla="*/ 25 w 49"/>
                  <a:gd name="T17" fmla="*/ 5 h 10"/>
                  <a:gd name="T18" fmla="*/ 46 w 49"/>
                  <a:gd name="T19" fmla="*/ 10 h 10"/>
                  <a:gd name="T20" fmla="*/ 47 w 49"/>
                  <a:gd name="T21" fmla="*/ 10 h 10"/>
                  <a:gd name="T22" fmla="*/ 49 w 49"/>
                  <a:gd name="T23" fmla="*/ 9 h 10"/>
                  <a:gd name="T24" fmla="*/ 48 w 49"/>
                  <a:gd name="T25" fmla="*/ 5 h 10"/>
                  <a:gd name="T26" fmla="*/ 48 w 49"/>
                  <a:gd name="T27" fmla="*/ 4 h 10"/>
                  <a:gd name="T28" fmla="*/ 47 w 49"/>
                  <a:gd name="T2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9" h="10">
                    <a:moveTo>
                      <a:pt x="47" y="4"/>
                    </a:moveTo>
                    <a:cubicBezTo>
                      <a:pt x="40" y="1"/>
                      <a:pt x="33" y="0"/>
                      <a:pt x="25" y="0"/>
                    </a:cubicBezTo>
                    <a:cubicBezTo>
                      <a:pt x="17" y="0"/>
                      <a:pt x="9" y="1"/>
                      <a:pt x="2" y="4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7"/>
                      <a:pt x="0" y="9"/>
                    </a:cubicBezTo>
                    <a:cubicBezTo>
                      <a:pt x="0" y="10"/>
                      <a:pt x="1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10" y="6"/>
                      <a:pt x="18" y="5"/>
                      <a:pt x="25" y="5"/>
                    </a:cubicBezTo>
                    <a:cubicBezTo>
                      <a:pt x="32" y="5"/>
                      <a:pt x="39" y="6"/>
                      <a:pt x="46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8" y="10"/>
                      <a:pt x="49" y="10"/>
                      <a:pt x="49" y="9"/>
                    </a:cubicBezTo>
                    <a:cubicBezTo>
                      <a:pt x="49" y="7"/>
                      <a:pt x="49" y="5"/>
                      <a:pt x="48" y="5"/>
                    </a:cubicBezTo>
                    <a:cubicBezTo>
                      <a:pt x="48" y="5"/>
                      <a:pt x="48" y="5"/>
                      <a:pt x="48" y="4"/>
                    </a:cubicBezTo>
                    <a:lnTo>
                      <a:pt x="47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33" name="Freeform 30">
                <a:extLst>
                  <a:ext uri="{FF2B5EF4-FFF2-40B4-BE49-F238E27FC236}">
                    <a16:creationId xmlns:a16="http://schemas.microsoft.com/office/drawing/2014/main" id="{9E98E0A2-BD4A-4C6A-8927-70E2C29F8B1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045265" y="1198278"/>
                <a:ext cx="634585" cy="638253"/>
              </a:xfrm>
              <a:custGeom>
                <a:avLst/>
                <a:gdLst>
                  <a:gd name="T0" fmla="*/ 4 w 106"/>
                  <a:gd name="T1" fmla="*/ 33 h 107"/>
                  <a:gd name="T2" fmla="*/ 0 w 106"/>
                  <a:gd name="T3" fmla="*/ 54 h 107"/>
                  <a:gd name="T4" fmla="*/ 4 w 106"/>
                  <a:gd name="T5" fmla="*/ 74 h 107"/>
                  <a:gd name="T6" fmla="*/ 15 w 106"/>
                  <a:gd name="T7" fmla="*/ 91 h 107"/>
                  <a:gd name="T8" fmla="*/ 32 w 106"/>
                  <a:gd name="T9" fmla="*/ 103 h 107"/>
                  <a:gd name="T10" fmla="*/ 53 w 106"/>
                  <a:gd name="T11" fmla="*/ 107 h 107"/>
                  <a:gd name="T12" fmla="*/ 74 w 106"/>
                  <a:gd name="T13" fmla="*/ 103 h 107"/>
                  <a:gd name="T14" fmla="*/ 91 w 106"/>
                  <a:gd name="T15" fmla="*/ 91 h 107"/>
                  <a:gd name="T16" fmla="*/ 102 w 106"/>
                  <a:gd name="T17" fmla="*/ 74 h 107"/>
                  <a:gd name="T18" fmla="*/ 106 w 106"/>
                  <a:gd name="T19" fmla="*/ 54 h 107"/>
                  <a:gd name="T20" fmla="*/ 102 w 106"/>
                  <a:gd name="T21" fmla="*/ 33 h 107"/>
                  <a:gd name="T22" fmla="*/ 91 w 106"/>
                  <a:gd name="T23" fmla="*/ 16 h 107"/>
                  <a:gd name="T24" fmla="*/ 74 w 106"/>
                  <a:gd name="T25" fmla="*/ 4 h 107"/>
                  <a:gd name="T26" fmla="*/ 53 w 106"/>
                  <a:gd name="T27" fmla="*/ 0 h 107"/>
                  <a:gd name="T28" fmla="*/ 32 w 106"/>
                  <a:gd name="T29" fmla="*/ 4 h 107"/>
                  <a:gd name="T30" fmla="*/ 15 w 106"/>
                  <a:gd name="T31" fmla="*/ 16 h 107"/>
                  <a:gd name="T32" fmla="*/ 4 w 106"/>
                  <a:gd name="T33" fmla="*/ 33 h 107"/>
                  <a:gd name="T34" fmla="*/ 53 w 106"/>
                  <a:gd name="T35" fmla="*/ 2 h 107"/>
                  <a:gd name="T36" fmla="*/ 105 w 106"/>
                  <a:gd name="T37" fmla="*/ 54 h 107"/>
                  <a:gd name="T38" fmla="*/ 53 w 106"/>
                  <a:gd name="T39" fmla="*/ 105 h 107"/>
                  <a:gd name="T40" fmla="*/ 1 w 106"/>
                  <a:gd name="T41" fmla="*/ 54 h 107"/>
                  <a:gd name="T42" fmla="*/ 3 w 106"/>
                  <a:gd name="T43" fmla="*/ 42 h 107"/>
                  <a:gd name="T44" fmla="*/ 3 w 106"/>
                  <a:gd name="T45" fmla="*/ 41 h 107"/>
                  <a:gd name="T46" fmla="*/ 53 w 106"/>
                  <a:gd name="T47" fmla="*/ 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6" h="107">
                    <a:moveTo>
                      <a:pt x="4" y="33"/>
                    </a:moveTo>
                    <a:cubicBezTo>
                      <a:pt x="1" y="39"/>
                      <a:pt x="0" y="46"/>
                      <a:pt x="0" y="54"/>
                    </a:cubicBezTo>
                    <a:cubicBezTo>
                      <a:pt x="0" y="61"/>
                      <a:pt x="1" y="68"/>
                      <a:pt x="4" y="74"/>
                    </a:cubicBezTo>
                    <a:cubicBezTo>
                      <a:pt x="7" y="81"/>
                      <a:pt x="10" y="86"/>
                      <a:pt x="15" y="91"/>
                    </a:cubicBezTo>
                    <a:cubicBezTo>
                      <a:pt x="20" y="96"/>
                      <a:pt x="26" y="100"/>
                      <a:pt x="32" y="103"/>
                    </a:cubicBezTo>
                    <a:cubicBezTo>
                      <a:pt x="39" y="105"/>
                      <a:pt x="46" y="107"/>
                      <a:pt x="53" y="107"/>
                    </a:cubicBezTo>
                    <a:cubicBezTo>
                      <a:pt x="60" y="107"/>
                      <a:pt x="67" y="105"/>
                      <a:pt x="74" y="103"/>
                    </a:cubicBezTo>
                    <a:cubicBezTo>
                      <a:pt x="80" y="100"/>
                      <a:pt x="86" y="96"/>
                      <a:pt x="91" y="91"/>
                    </a:cubicBezTo>
                    <a:cubicBezTo>
                      <a:pt x="96" y="86"/>
                      <a:pt x="99" y="81"/>
                      <a:pt x="102" y="74"/>
                    </a:cubicBezTo>
                    <a:cubicBezTo>
                      <a:pt x="105" y="68"/>
                      <a:pt x="106" y="61"/>
                      <a:pt x="106" y="54"/>
                    </a:cubicBezTo>
                    <a:cubicBezTo>
                      <a:pt x="106" y="46"/>
                      <a:pt x="105" y="39"/>
                      <a:pt x="102" y="33"/>
                    </a:cubicBezTo>
                    <a:cubicBezTo>
                      <a:pt x="99" y="27"/>
                      <a:pt x="96" y="21"/>
                      <a:pt x="91" y="16"/>
                    </a:cubicBezTo>
                    <a:cubicBezTo>
                      <a:pt x="86" y="11"/>
                      <a:pt x="80" y="7"/>
                      <a:pt x="74" y="4"/>
                    </a:cubicBezTo>
                    <a:cubicBezTo>
                      <a:pt x="67" y="2"/>
                      <a:pt x="60" y="0"/>
                      <a:pt x="53" y="0"/>
                    </a:cubicBezTo>
                    <a:cubicBezTo>
                      <a:pt x="46" y="0"/>
                      <a:pt x="39" y="2"/>
                      <a:pt x="32" y="4"/>
                    </a:cubicBezTo>
                    <a:cubicBezTo>
                      <a:pt x="26" y="7"/>
                      <a:pt x="20" y="11"/>
                      <a:pt x="15" y="16"/>
                    </a:cubicBezTo>
                    <a:cubicBezTo>
                      <a:pt x="10" y="21"/>
                      <a:pt x="7" y="27"/>
                      <a:pt x="4" y="33"/>
                    </a:cubicBezTo>
                    <a:close/>
                    <a:moveTo>
                      <a:pt x="53" y="2"/>
                    </a:moveTo>
                    <a:cubicBezTo>
                      <a:pt x="82" y="2"/>
                      <a:pt x="105" y="25"/>
                      <a:pt x="105" y="54"/>
                    </a:cubicBezTo>
                    <a:cubicBezTo>
                      <a:pt x="105" y="82"/>
                      <a:pt x="82" y="105"/>
                      <a:pt x="53" y="105"/>
                    </a:cubicBezTo>
                    <a:cubicBezTo>
                      <a:pt x="24" y="105"/>
                      <a:pt x="1" y="82"/>
                      <a:pt x="1" y="54"/>
                    </a:cubicBezTo>
                    <a:cubicBezTo>
                      <a:pt x="1" y="50"/>
                      <a:pt x="2" y="46"/>
                      <a:pt x="3" y="42"/>
                    </a:cubicBezTo>
                    <a:cubicBezTo>
                      <a:pt x="3" y="42"/>
                      <a:pt x="3" y="42"/>
                      <a:pt x="3" y="41"/>
                    </a:cubicBezTo>
                    <a:cubicBezTo>
                      <a:pt x="8" y="19"/>
                      <a:pt x="29" y="2"/>
                      <a:pt x="5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34" name="Oval 31">
                <a:extLst>
                  <a:ext uri="{FF2B5EF4-FFF2-40B4-BE49-F238E27FC236}">
                    <a16:creationId xmlns:a16="http://schemas.microsoft.com/office/drawing/2014/main" id="{EFC14FC7-9DB2-406C-AD7C-A4C28EABAF52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349719" y="1851203"/>
                <a:ext cx="29345" cy="6969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35" name="Freeform 32">
                <a:extLst>
                  <a:ext uri="{FF2B5EF4-FFF2-40B4-BE49-F238E27FC236}">
                    <a16:creationId xmlns:a16="http://schemas.microsoft.com/office/drawing/2014/main" id="{A031641A-A84F-4FD1-B1E8-B5FA8382574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83693" y="1843867"/>
                <a:ext cx="66026" cy="47686"/>
              </a:xfrm>
              <a:custGeom>
                <a:avLst/>
                <a:gdLst>
                  <a:gd name="T0" fmla="*/ 4 w 11"/>
                  <a:gd name="T1" fmla="*/ 2 h 8"/>
                  <a:gd name="T2" fmla="*/ 0 w 11"/>
                  <a:gd name="T3" fmla="*/ 7 h 8"/>
                  <a:gd name="T4" fmla="*/ 7 w 11"/>
                  <a:gd name="T5" fmla="*/ 6 h 8"/>
                  <a:gd name="T6" fmla="*/ 11 w 11"/>
                  <a:gd name="T7" fmla="*/ 1 h 8"/>
                  <a:gd name="T8" fmla="*/ 4 w 11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4" y="2"/>
                    </a:moveTo>
                    <a:cubicBezTo>
                      <a:pt x="1" y="3"/>
                      <a:pt x="0" y="7"/>
                      <a:pt x="0" y="7"/>
                    </a:cubicBezTo>
                    <a:cubicBezTo>
                      <a:pt x="0" y="7"/>
                      <a:pt x="4" y="8"/>
                      <a:pt x="7" y="6"/>
                    </a:cubicBezTo>
                    <a:cubicBezTo>
                      <a:pt x="10" y="5"/>
                      <a:pt x="11" y="1"/>
                      <a:pt x="11" y="1"/>
                    </a:cubicBezTo>
                    <a:cubicBezTo>
                      <a:pt x="11" y="1"/>
                      <a:pt x="7" y="0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36" name="Freeform 33">
                <a:extLst>
                  <a:ext uri="{FF2B5EF4-FFF2-40B4-BE49-F238E27FC236}">
                    <a16:creationId xmlns:a16="http://schemas.microsoft.com/office/drawing/2014/main" id="{CE7A65FC-1642-436A-A5BF-F449B006441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28671" y="1832863"/>
                <a:ext cx="73362" cy="47686"/>
              </a:xfrm>
              <a:custGeom>
                <a:avLst/>
                <a:gdLst>
                  <a:gd name="T0" fmla="*/ 12 w 12"/>
                  <a:gd name="T1" fmla="*/ 2 h 8"/>
                  <a:gd name="T2" fmla="*/ 5 w 12"/>
                  <a:gd name="T3" fmla="*/ 2 h 8"/>
                  <a:gd name="T4" fmla="*/ 0 w 12"/>
                  <a:gd name="T5" fmla="*/ 6 h 8"/>
                  <a:gd name="T6" fmla="*/ 7 w 12"/>
                  <a:gd name="T7" fmla="*/ 6 h 8"/>
                  <a:gd name="T8" fmla="*/ 12 w 12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12" y="2"/>
                    </a:moveTo>
                    <a:cubicBezTo>
                      <a:pt x="12" y="2"/>
                      <a:pt x="9" y="0"/>
                      <a:pt x="5" y="2"/>
                    </a:cubicBezTo>
                    <a:cubicBezTo>
                      <a:pt x="2" y="3"/>
                      <a:pt x="0" y="6"/>
                      <a:pt x="0" y="6"/>
                    </a:cubicBezTo>
                    <a:cubicBezTo>
                      <a:pt x="0" y="6"/>
                      <a:pt x="4" y="8"/>
                      <a:pt x="7" y="6"/>
                    </a:cubicBezTo>
                    <a:cubicBezTo>
                      <a:pt x="11" y="5"/>
                      <a:pt x="12" y="2"/>
                      <a:pt x="1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37" name="Freeform 34">
                <a:extLst>
                  <a:ext uri="{FF2B5EF4-FFF2-40B4-BE49-F238E27FC236}">
                    <a16:creationId xmlns:a16="http://schemas.microsoft.com/office/drawing/2014/main" id="{6D1B6616-8432-4A67-A8A3-287FC4643E9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80985" y="1821858"/>
                <a:ext cx="73362" cy="40349"/>
              </a:xfrm>
              <a:custGeom>
                <a:avLst/>
                <a:gdLst>
                  <a:gd name="T0" fmla="*/ 12 w 12"/>
                  <a:gd name="T1" fmla="*/ 2 h 7"/>
                  <a:gd name="T2" fmla="*/ 6 w 12"/>
                  <a:gd name="T3" fmla="*/ 1 h 7"/>
                  <a:gd name="T4" fmla="*/ 0 w 12"/>
                  <a:gd name="T5" fmla="*/ 5 h 7"/>
                  <a:gd name="T6" fmla="*/ 7 w 12"/>
                  <a:gd name="T7" fmla="*/ 6 h 7"/>
                  <a:gd name="T8" fmla="*/ 12 w 12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7">
                    <a:moveTo>
                      <a:pt x="12" y="2"/>
                    </a:moveTo>
                    <a:cubicBezTo>
                      <a:pt x="12" y="2"/>
                      <a:pt x="9" y="0"/>
                      <a:pt x="6" y="1"/>
                    </a:cubicBezTo>
                    <a:cubicBezTo>
                      <a:pt x="2" y="1"/>
                      <a:pt x="0" y="5"/>
                      <a:pt x="0" y="5"/>
                    </a:cubicBezTo>
                    <a:cubicBezTo>
                      <a:pt x="0" y="5"/>
                      <a:pt x="3" y="7"/>
                      <a:pt x="7" y="6"/>
                    </a:cubicBezTo>
                    <a:cubicBezTo>
                      <a:pt x="10" y="5"/>
                      <a:pt x="12" y="2"/>
                      <a:pt x="1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38" name="Freeform 35">
                <a:extLst>
                  <a:ext uri="{FF2B5EF4-FFF2-40B4-BE49-F238E27FC236}">
                    <a16:creationId xmlns:a16="http://schemas.microsoft.com/office/drawing/2014/main" id="{938BD722-DA4D-4FBD-B9FC-4420D52A1BA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33300" y="1796182"/>
                <a:ext cx="77031" cy="36681"/>
              </a:xfrm>
              <a:custGeom>
                <a:avLst/>
                <a:gdLst>
                  <a:gd name="T0" fmla="*/ 7 w 13"/>
                  <a:gd name="T1" fmla="*/ 1 h 6"/>
                  <a:gd name="T2" fmla="*/ 0 w 13"/>
                  <a:gd name="T3" fmla="*/ 4 h 6"/>
                  <a:gd name="T4" fmla="*/ 7 w 13"/>
                  <a:gd name="T5" fmla="*/ 6 h 6"/>
                  <a:gd name="T6" fmla="*/ 13 w 13"/>
                  <a:gd name="T7" fmla="*/ 3 h 6"/>
                  <a:gd name="T8" fmla="*/ 7 w 13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7" y="1"/>
                    </a:moveTo>
                    <a:cubicBezTo>
                      <a:pt x="3" y="1"/>
                      <a:pt x="0" y="4"/>
                      <a:pt x="0" y="4"/>
                    </a:cubicBezTo>
                    <a:cubicBezTo>
                      <a:pt x="0" y="4"/>
                      <a:pt x="4" y="6"/>
                      <a:pt x="7" y="6"/>
                    </a:cubicBezTo>
                    <a:cubicBezTo>
                      <a:pt x="10" y="6"/>
                      <a:pt x="13" y="3"/>
                      <a:pt x="13" y="3"/>
                    </a:cubicBezTo>
                    <a:cubicBezTo>
                      <a:pt x="13" y="3"/>
                      <a:pt x="10" y="0"/>
                      <a:pt x="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39" name="Freeform 36">
                <a:extLst>
                  <a:ext uri="{FF2B5EF4-FFF2-40B4-BE49-F238E27FC236}">
                    <a16:creationId xmlns:a16="http://schemas.microsoft.com/office/drawing/2014/main" id="{FDA51A8A-598F-4C82-9DF5-D8AE013A6D1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092950" y="1766837"/>
                <a:ext cx="77031" cy="36681"/>
              </a:xfrm>
              <a:custGeom>
                <a:avLst/>
                <a:gdLst>
                  <a:gd name="T0" fmla="*/ 7 w 13"/>
                  <a:gd name="T1" fmla="*/ 0 h 6"/>
                  <a:gd name="T2" fmla="*/ 0 w 13"/>
                  <a:gd name="T3" fmla="*/ 3 h 6"/>
                  <a:gd name="T4" fmla="*/ 7 w 13"/>
                  <a:gd name="T5" fmla="*/ 6 h 6"/>
                  <a:gd name="T6" fmla="*/ 13 w 13"/>
                  <a:gd name="T7" fmla="*/ 4 h 6"/>
                  <a:gd name="T8" fmla="*/ 7 w 13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7" y="0"/>
                    </a:moveTo>
                    <a:cubicBezTo>
                      <a:pt x="4" y="0"/>
                      <a:pt x="0" y="3"/>
                      <a:pt x="0" y="3"/>
                    </a:cubicBezTo>
                    <a:cubicBezTo>
                      <a:pt x="0" y="3"/>
                      <a:pt x="3" y="5"/>
                      <a:pt x="7" y="6"/>
                    </a:cubicBezTo>
                    <a:cubicBezTo>
                      <a:pt x="10" y="6"/>
                      <a:pt x="13" y="4"/>
                      <a:pt x="13" y="4"/>
                    </a:cubicBezTo>
                    <a:cubicBezTo>
                      <a:pt x="13" y="4"/>
                      <a:pt x="11" y="1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40" name="Freeform 37">
                <a:extLst>
                  <a:ext uri="{FF2B5EF4-FFF2-40B4-BE49-F238E27FC236}">
                    <a16:creationId xmlns:a16="http://schemas.microsoft.com/office/drawing/2014/main" id="{F74AE3B5-F8DB-4301-8EC4-053177ECDAC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059937" y="1730155"/>
                <a:ext cx="73362" cy="36681"/>
              </a:xfrm>
              <a:custGeom>
                <a:avLst/>
                <a:gdLst>
                  <a:gd name="T0" fmla="*/ 12 w 12"/>
                  <a:gd name="T1" fmla="*/ 4 h 6"/>
                  <a:gd name="T2" fmla="*/ 6 w 12"/>
                  <a:gd name="T3" fmla="*/ 0 h 6"/>
                  <a:gd name="T4" fmla="*/ 0 w 12"/>
                  <a:gd name="T5" fmla="*/ 2 h 6"/>
                  <a:gd name="T6" fmla="*/ 5 w 12"/>
                  <a:gd name="T7" fmla="*/ 6 h 6"/>
                  <a:gd name="T8" fmla="*/ 12 w 12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6">
                    <a:moveTo>
                      <a:pt x="12" y="4"/>
                    </a:moveTo>
                    <a:cubicBezTo>
                      <a:pt x="12" y="4"/>
                      <a:pt x="10" y="1"/>
                      <a:pt x="6" y="0"/>
                    </a:cubicBezTo>
                    <a:cubicBezTo>
                      <a:pt x="3" y="0"/>
                      <a:pt x="0" y="2"/>
                      <a:pt x="0" y="2"/>
                    </a:cubicBezTo>
                    <a:cubicBezTo>
                      <a:pt x="0" y="2"/>
                      <a:pt x="2" y="5"/>
                      <a:pt x="5" y="6"/>
                    </a:cubicBezTo>
                    <a:cubicBezTo>
                      <a:pt x="9" y="6"/>
                      <a:pt x="12" y="4"/>
                      <a:pt x="1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41" name="Freeform 38">
                <a:extLst>
                  <a:ext uri="{FF2B5EF4-FFF2-40B4-BE49-F238E27FC236}">
                    <a16:creationId xmlns:a16="http://schemas.microsoft.com/office/drawing/2014/main" id="{F889BD11-574F-4CCD-A57B-C75551D6E1A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030592" y="1682470"/>
                <a:ext cx="73362" cy="47686"/>
              </a:xfrm>
              <a:custGeom>
                <a:avLst/>
                <a:gdLst>
                  <a:gd name="T0" fmla="*/ 12 w 12"/>
                  <a:gd name="T1" fmla="*/ 7 h 8"/>
                  <a:gd name="T2" fmla="*/ 7 w 12"/>
                  <a:gd name="T3" fmla="*/ 2 h 8"/>
                  <a:gd name="T4" fmla="*/ 0 w 12"/>
                  <a:gd name="T5" fmla="*/ 2 h 8"/>
                  <a:gd name="T6" fmla="*/ 5 w 12"/>
                  <a:gd name="T7" fmla="*/ 7 h 8"/>
                  <a:gd name="T8" fmla="*/ 12 w 12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12" y="7"/>
                    </a:moveTo>
                    <a:cubicBezTo>
                      <a:pt x="12" y="7"/>
                      <a:pt x="10" y="3"/>
                      <a:pt x="7" y="2"/>
                    </a:cubicBezTo>
                    <a:cubicBezTo>
                      <a:pt x="3" y="0"/>
                      <a:pt x="0" y="2"/>
                      <a:pt x="0" y="2"/>
                    </a:cubicBezTo>
                    <a:cubicBezTo>
                      <a:pt x="0" y="2"/>
                      <a:pt x="2" y="5"/>
                      <a:pt x="5" y="7"/>
                    </a:cubicBezTo>
                    <a:cubicBezTo>
                      <a:pt x="8" y="8"/>
                      <a:pt x="12" y="7"/>
                      <a:pt x="12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42" name="Freeform 39">
                <a:extLst>
                  <a:ext uri="{FF2B5EF4-FFF2-40B4-BE49-F238E27FC236}">
                    <a16:creationId xmlns:a16="http://schemas.microsoft.com/office/drawing/2014/main" id="{EC093A70-96FB-4DB2-B944-CDE4D4A3DBE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008583" y="1642120"/>
                <a:ext cx="66026" cy="47686"/>
              </a:xfrm>
              <a:custGeom>
                <a:avLst/>
                <a:gdLst>
                  <a:gd name="T0" fmla="*/ 11 w 11"/>
                  <a:gd name="T1" fmla="*/ 7 h 8"/>
                  <a:gd name="T2" fmla="*/ 7 w 11"/>
                  <a:gd name="T3" fmla="*/ 2 h 8"/>
                  <a:gd name="T4" fmla="*/ 0 w 11"/>
                  <a:gd name="T5" fmla="*/ 1 h 8"/>
                  <a:gd name="T6" fmla="*/ 4 w 11"/>
                  <a:gd name="T7" fmla="*/ 6 h 8"/>
                  <a:gd name="T8" fmla="*/ 11 w 11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11" y="7"/>
                    </a:moveTo>
                    <a:cubicBezTo>
                      <a:pt x="11" y="7"/>
                      <a:pt x="10" y="3"/>
                      <a:pt x="7" y="2"/>
                    </a:cubicBezTo>
                    <a:cubicBezTo>
                      <a:pt x="4" y="0"/>
                      <a:pt x="0" y="1"/>
                      <a:pt x="0" y="1"/>
                    </a:cubicBezTo>
                    <a:cubicBezTo>
                      <a:pt x="0" y="1"/>
                      <a:pt x="1" y="4"/>
                      <a:pt x="4" y="6"/>
                    </a:cubicBezTo>
                    <a:cubicBezTo>
                      <a:pt x="7" y="8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43" name="Freeform 40">
                <a:extLst>
                  <a:ext uri="{FF2B5EF4-FFF2-40B4-BE49-F238E27FC236}">
                    <a16:creationId xmlns:a16="http://schemas.microsoft.com/office/drawing/2014/main" id="{51BF26E0-F599-415D-8009-C215137937E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2993911" y="1594435"/>
                <a:ext cx="62358" cy="47686"/>
              </a:xfrm>
              <a:custGeom>
                <a:avLst/>
                <a:gdLst>
                  <a:gd name="T0" fmla="*/ 10 w 10"/>
                  <a:gd name="T1" fmla="*/ 8 h 8"/>
                  <a:gd name="T2" fmla="*/ 6 w 10"/>
                  <a:gd name="T3" fmla="*/ 2 h 8"/>
                  <a:gd name="T4" fmla="*/ 0 w 10"/>
                  <a:gd name="T5" fmla="*/ 0 h 8"/>
                  <a:gd name="T6" fmla="*/ 3 w 10"/>
                  <a:gd name="T7" fmla="*/ 6 h 8"/>
                  <a:gd name="T8" fmla="*/ 10 w 10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10" y="8"/>
                    </a:moveTo>
                    <a:cubicBezTo>
                      <a:pt x="10" y="8"/>
                      <a:pt x="9" y="4"/>
                      <a:pt x="6" y="2"/>
                    </a:cubicBezTo>
                    <a:cubicBezTo>
                      <a:pt x="4" y="0"/>
                      <a:pt x="0" y="0"/>
                      <a:pt x="0" y="0"/>
                    </a:cubicBezTo>
                    <a:cubicBezTo>
                      <a:pt x="0" y="0"/>
                      <a:pt x="1" y="4"/>
                      <a:pt x="3" y="6"/>
                    </a:cubicBezTo>
                    <a:cubicBezTo>
                      <a:pt x="6" y="8"/>
                      <a:pt x="10" y="8"/>
                      <a:pt x="1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44" name="Freeform 41">
                <a:extLst>
                  <a:ext uri="{FF2B5EF4-FFF2-40B4-BE49-F238E27FC236}">
                    <a16:creationId xmlns:a16="http://schemas.microsoft.com/office/drawing/2014/main" id="{ABBFD57C-F4C8-4524-B0BC-C5E61FD81B6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2990243" y="1539413"/>
                <a:ext cx="47686" cy="55022"/>
              </a:xfrm>
              <a:custGeom>
                <a:avLst/>
                <a:gdLst>
                  <a:gd name="T0" fmla="*/ 8 w 8"/>
                  <a:gd name="T1" fmla="*/ 9 h 9"/>
                  <a:gd name="T2" fmla="*/ 6 w 8"/>
                  <a:gd name="T3" fmla="*/ 3 h 9"/>
                  <a:gd name="T4" fmla="*/ 0 w 8"/>
                  <a:gd name="T5" fmla="*/ 0 h 9"/>
                  <a:gd name="T6" fmla="*/ 2 w 8"/>
                  <a:gd name="T7" fmla="*/ 6 h 9"/>
                  <a:gd name="T8" fmla="*/ 8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8" y="9"/>
                    </a:moveTo>
                    <a:cubicBezTo>
                      <a:pt x="8" y="9"/>
                      <a:pt x="8" y="5"/>
                      <a:pt x="6" y="3"/>
                    </a:cubicBezTo>
                    <a:cubicBezTo>
                      <a:pt x="4" y="0"/>
                      <a:pt x="0" y="0"/>
                      <a:pt x="0" y="0"/>
                    </a:cubicBezTo>
                    <a:cubicBezTo>
                      <a:pt x="0" y="0"/>
                      <a:pt x="0" y="4"/>
                      <a:pt x="2" y="6"/>
                    </a:cubicBezTo>
                    <a:cubicBezTo>
                      <a:pt x="5" y="9"/>
                      <a:pt x="8" y="9"/>
                      <a:pt x="8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45" name="Freeform 42">
                <a:extLst>
                  <a:ext uri="{FF2B5EF4-FFF2-40B4-BE49-F238E27FC236}">
                    <a16:creationId xmlns:a16="http://schemas.microsoft.com/office/drawing/2014/main" id="{88123E81-CD5B-496E-9D12-F45A9A5C005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2990243" y="1484391"/>
                <a:ext cx="47686" cy="62358"/>
              </a:xfrm>
              <a:custGeom>
                <a:avLst/>
                <a:gdLst>
                  <a:gd name="T0" fmla="*/ 7 w 8"/>
                  <a:gd name="T1" fmla="*/ 10 h 10"/>
                  <a:gd name="T2" fmla="*/ 6 w 8"/>
                  <a:gd name="T3" fmla="*/ 4 h 10"/>
                  <a:gd name="T4" fmla="*/ 0 w 8"/>
                  <a:gd name="T5" fmla="*/ 0 h 10"/>
                  <a:gd name="T6" fmla="*/ 2 w 8"/>
                  <a:gd name="T7" fmla="*/ 6 h 10"/>
                  <a:gd name="T8" fmla="*/ 7 w 8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7" y="10"/>
                    </a:moveTo>
                    <a:cubicBezTo>
                      <a:pt x="7" y="10"/>
                      <a:pt x="8" y="6"/>
                      <a:pt x="6" y="4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0" y="4"/>
                      <a:pt x="2" y="6"/>
                    </a:cubicBezTo>
                    <a:cubicBezTo>
                      <a:pt x="4" y="9"/>
                      <a:pt x="7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46" name="Freeform 43">
                <a:extLst>
                  <a:ext uri="{FF2B5EF4-FFF2-40B4-BE49-F238E27FC236}">
                    <a16:creationId xmlns:a16="http://schemas.microsoft.com/office/drawing/2014/main" id="{9AF33F83-8B27-415B-9ACF-FD264A314F7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2993911" y="1433037"/>
                <a:ext cx="44017" cy="66026"/>
              </a:xfrm>
              <a:custGeom>
                <a:avLst/>
                <a:gdLst>
                  <a:gd name="T0" fmla="*/ 6 w 7"/>
                  <a:gd name="T1" fmla="*/ 11 h 11"/>
                  <a:gd name="T2" fmla="*/ 6 w 7"/>
                  <a:gd name="T3" fmla="*/ 4 h 11"/>
                  <a:gd name="T4" fmla="*/ 1 w 7"/>
                  <a:gd name="T5" fmla="*/ 0 h 11"/>
                  <a:gd name="T6" fmla="*/ 1 w 7"/>
                  <a:gd name="T7" fmla="*/ 7 h 11"/>
                  <a:gd name="T8" fmla="*/ 6 w 7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6" y="11"/>
                    </a:moveTo>
                    <a:cubicBezTo>
                      <a:pt x="6" y="11"/>
                      <a:pt x="7" y="7"/>
                      <a:pt x="6" y="4"/>
                    </a:cubicBezTo>
                    <a:cubicBezTo>
                      <a:pt x="4" y="1"/>
                      <a:pt x="1" y="0"/>
                      <a:pt x="1" y="0"/>
                    </a:cubicBezTo>
                    <a:cubicBezTo>
                      <a:pt x="1" y="0"/>
                      <a:pt x="0" y="4"/>
                      <a:pt x="1" y="7"/>
                    </a:cubicBezTo>
                    <a:cubicBezTo>
                      <a:pt x="3" y="10"/>
                      <a:pt x="6" y="11"/>
                      <a:pt x="6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47" name="Freeform 44">
                <a:extLst>
                  <a:ext uri="{FF2B5EF4-FFF2-40B4-BE49-F238E27FC236}">
                    <a16:creationId xmlns:a16="http://schemas.microsoft.com/office/drawing/2014/main" id="{355A6A0C-3520-4226-B064-A00DF1EF5FF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001247" y="1378016"/>
                <a:ext cx="47686" cy="69694"/>
              </a:xfrm>
              <a:custGeom>
                <a:avLst/>
                <a:gdLst>
                  <a:gd name="T0" fmla="*/ 7 w 8"/>
                  <a:gd name="T1" fmla="*/ 12 h 12"/>
                  <a:gd name="T2" fmla="*/ 7 w 8"/>
                  <a:gd name="T3" fmla="*/ 5 h 12"/>
                  <a:gd name="T4" fmla="*/ 2 w 8"/>
                  <a:gd name="T5" fmla="*/ 0 h 12"/>
                  <a:gd name="T6" fmla="*/ 2 w 8"/>
                  <a:gd name="T7" fmla="*/ 7 h 12"/>
                  <a:gd name="T8" fmla="*/ 7 w 8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2">
                    <a:moveTo>
                      <a:pt x="7" y="12"/>
                    </a:moveTo>
                    <a:cubicBezTo>
                      <a:pt x="7" y="12"/>
                      <a:pt x="8" y="9"/>
                      <a:pt x="7" y="5"/>
                    </a:cubicBezTo>
                    <a:cubicBezTo>
                      <a:pt x="6" y="2"/>
                      <a:pt x="2" y="0"/>
                      <a:pt x="2" y="0"/>
                    </a:cubicBezTo>
                    <a:cubicBezTo>
                      <a:pt x="2" y="0"/>
                      <a:pt x="0" y="4"/>
                      <a:pt x="2" y="7"/>
                    </a:cubicBezTo>
                    <a:cubicBezTo>
                      <a:pt x="3" y="10"/>
                      <a:pt x="7" y="12"/>
                      <a:pt x="7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48" name="Freeform 45">
                <a:extLst>
                  <a:ext uri="{FF2B5EF4-FFF2-40B4-BE49-F238E27FC236}">
                    <a16:creationId xmlns:a16="http://schemas.microsoft.com/office/drawing/2014/main" id="{11A658FC-A69B-43B5-A7D1-5F072EB057B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026924" y="1330330"/>
                <a:ext cx="40349" cy="69694"/>
              </a:xfrm>
              <a:custGeom>
                <a:avLst/>
                <a:gdLst>
                  <a:gd name="T0" fmla="*/ 4 w 7"/>
                  <a:gd name="T1" fmla="*/ 12 h 12"/>
                  <a:gd name="T2" fmla="*/ 6 w 7"/>
                  <a:gd name="T3" fmla="*/ 6 h 12"/>
                  <a:gd name="T4" fmla="*/ 2 w 7"/>
                  <a:gd name="T5" fmla="*/ 0 h 12"/>
                  <a:gd name="T6" fmla="*/ 1 w 7"/>
                  <a:gd name="T7" fmla="*/ 7 h 12"/>
                  <a:gd name="T8" fmla="*/ 4 w 7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4" y="12"/>
                    </a:moveTo>
                    <a:cubicBezTo>
                      <a:pt x="4" y="12"/>
                      <a:pt x="7" y="9"/>
                      <a:pt x="6" y="6"/>
                    </a:cubicBezTo>
                    <a:cubicBezTo>
                      <a:pt x="5" y="2"/>
                      <a:pt x="2" y="0"/>
                      <a:pt x="2" y="0"/>
                    </a:cubicBezTo>
                    <a:cubicBezTo>
                      <a:pt x="2" y="0"/>
                      <a:pt x="0" y="3"/>
                      <a:pt x="1" y="7"/>
                    </a:cubicBezTo>
                    <a:cubicBezTo>
                      <a:pt x="1" y="10"/>
                      <a:pt x="4" y="12"/>
                      <a:pt x="4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49" name="Oval 46">
                <a:extLst>
                  <a:ext uri="{FF2B5EF4-FFF2-40B4-BE49-F238E27FC236}">
                    <a16:creationId xmlns:a16="http://schemas.microsoft.com/office/drawing/2014/main" id="{D6375FCC-C67B-4E34-A442-26EBA2DCC7EC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056269" y="1286313"/>
                <a:ext cx="29345" cy="733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50" name="Freeform 47">
                <a:extLst>
                  <a:ext uri="{FF2B5EF4-FFF2-40B4-BE49-F238E27FC236}">
                    <a16:creationId xmlns:a16="http://schemas.microsoft.com/office/drawing/2014/main" id="{D7D55B00-EA33-45AF-B5C9-E1B463FD63C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085614" y="1245963"/>
                <a:ext cx="36681" cy="73362"/>
              </a:xfrm>
              <a:custGeom>
                <a:avLst/>
                <a:gdLst>
                  <a:gd name="T0" fmla="*/ 6 w 6"/>
                  <a:gd name="T1" fmla="*/ 6 h 12"/>
                  <a:gd name="T2" fmla="*/ 4 w 6"/>
                  <a:gd name="T3" fmla="*/ 0 h 12"/>
                  <a:gd name="T4" fmla="*/ 0 w 6"/>
                  <a:gd name="T5" fmla="*/ 6 h 12"/>
                  <a:gd name="T6" fmla="*/ 2 w 6"/>
                  <a:gd name="T7" fmla="*/ 12 h 12"/>
                  <a:gd name="T8" fmla="*/ 6 w 6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2">
                    <a:moveTo>
                      <a:pt x="6" y="6"/>
                    </a:moveTo>
                    <a:cubicBezTo>
                      <a:pt x="6" y="3"/>
                      <a:pt x="4" y="0"/>
                      <a:pt x="4" y="0"/>
                    </a:cubicBezTo>
                    <a:cubicBezTo>
                      <a:pt x="4" y="0"/>
                      <a:pt x="1" y="3"/>
                      <a:pt x="0" y="6"/>
                    </a:cubicBezTo>
                    <a:cubicBezTo>
                      <a:pt x="0" y="9"/>
                      <a:pt x="2" y="12"/>
                      <a:pt x="2" y="12"/>
                    </a:cubicBezTo>
                    <a:cubicBezTo>
                      <a:pt x="2" y="12"/>
                      <a:pt x="5" y="10"/>
                      <a:pt x="6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51" name="Freeform 48">
                <a:extLst>
                  <a:ext uri="{FF2B5EF4-FFF2-40B4-BE49-F238E27FC236}">
                    <a16:creationId xmlns:a16="http://schemas.microsoft.com/office/drawing/2014/main" id="{3D8842F1-6D83-4A01-96F7-E033EBF168E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22295" y="1209282"/>
                <a:ext cx="36681" cy="73362"/>
              </a:xfrm>
              <a:custGeom>
                <a:avLst/>
                <a:gdLst>
                  <a:gd name="T0" fmla="*/ 6 w 6"/>
                  <a:gd name="T1" fmla="*/ 7 h 12"/>
                  <a:gd name="T2" fmla="*/ 5 w 6"/>
                  <a:gd name="T3" fmla="*/ 0 h 12"/>
                  <a:gd name="T4" fmla="*/ 1 w 6"/>
                  <a:gd name="T5" fmla="*/ 6 h 12"/>
                  <a:gd name="T6" fmla="*/ 2 w 6"/>
                  <a:gd name="T7" fmla="*/ 12 h 12"/>
                  <a:gd name="T8" fmla="*/ 6 w 6"/>
                  <a:gd name="T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2">
                    <a:moveTo>
                      <a:pt x="6" y="7"/>
                    </a:moveTo>
                    <a:cubicBezTo>
                      <a:pt x="6" y="4"/>
                      <a:pt x="5" y="0"/>
                      <a:pt x="5" y="0"/>
                    </a:cubicBezTo>
                    <a:cubicBezTo>
                      <a:pt x="5" y="0"/>
                      <a:pt x="1" y="2"/>
                      <a:pt x="1" y="6"/>
                    </a:cubicBezTo>
                    <a:cubicBezTo>
                      <a:pt x="0" y="9"/>
                      <a:pt x="2" y="12"/>
                      <a:pt x="2" y="12"/>
                    </a:cubicBezTo>
                    <a:cubicBezTo>
                      <a:pt x="2" y="12"/>
                      <a:pt x="5" y="10"/>
                      <a:pt x="6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52" name="Freeform 49">
                <a:extLst>
                  <a:ext uri="{FF2B5EF4-FFF2-40B4-BE49-F238E27FC236}">
                    <a16:creationId xmlns:a16="http://schemas.microsoft.com/office/drawing/2014/main" id="{94B4BDC8-E829-440E-BEC9-72744DF278F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58976" y="1187273"/>
                <a:ext cx="47686" cy="66026"/>
              </a:xfrm>
              <a:custGeom>
                <a:avLst/>
                <a:gdLst>
                  <a:gd name="T0" fmla="*/ 2 w 8"/>
                  <a:gd name="T1" fmla="*/ 11 h 11"/>
                  <a:gd name="T2" fmla="*/ 7 w 8"/>
                  <a:gd name="T3" fmla="*/ 7 h 11"/>
                  <a:gd name="T4" fmla="*/ 7 w 8"/>
                  <a:gd name="T5" fmla="*/ 0 h 11"/>
                  <a:gd name="T6" fmla="*/ 2 w 8"/>
                  <a:gd name="T7" fmla="*/ 5 h 11"/>
                  <a:gd name="T8" fmla="*/ 2 w 8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2" y="11"/>
                    </a:moveTo>
                    <a:cubicBezTo>
                      <a:pt x="2" y="11"/>
                      <a:pt x="5" y="10"/>
                      <a:pt x="7" y="7"/>
                    </a:cubicBezTo>
                    <a:cubicBezTo>
                      <a:pt x="8" y="3"/>
                      <a:pt x="7" y="0"/>
                      <a:pt x="7" y="0"/>
                    </a:cubicBezTo>
                    <a:cubicBezTo>
                      <a:pt x="7" y="0"/>
                      <a:pt x="3" y="1"/>
                      <a:pt x="2" y="5"/>
                    </a:cubicBezTo>
                    <a:cubicBezTo>
                      <a:pt x="0" y="8"/>
                      <a:pt x="2" y="11"/>
                      <a:pt x="2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53" name="Freeform 50">
                <a:extLst>
                  <a:ext uri="{FF2B5EF4-FFF2-40B4-BE49-F238E27FC236}">
                    <a16:creationId xmlns:a16="http://schemas.microsoft.com/office/drawing/2014/main" id="{E0BF618C-EF45-4140-B2BE-C2E250C7ADD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71728" y="1843867"/>
                <a:ext cx="62358" cy="47686"/>
              </a:xfrm>
              <a:custGeom>
                <a:avLst/>
                <a:gdLst>
                  <a:gd name="T0" fmla="*/ 7 w 10"/>
                  <a:gd name="T1" fmla="*/ 2 h 8"/>
                  <a:gd name="T2" fmla="*/ 0 w 10"/>
                  <a:gd name="T3" fmla="*/ 1 h 8"/>
                  <a:gd name="T4" fmla="*/ 4 w 10"/>
                  <a:gd name="T5" fmla="*/ 6 h 8"/>
                  <a:gd name="T6" fmla="*/ 10 w 10"/>
                  <a:gd name="T7" fmla="*/ 7 h 8"/>
                  <a:gd name="T8" fmla="*/ 7 w 10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7" y="2"/>
                    </a:moveTo>
                    <a:cubicBezTo>
                      <a:pt x="4" y="0"/>
                      <a:pt x="0" y="1"/>
                      <a:pt x="0" y="1"/>
                    </a:cubicBezTo>
                    <a:cubicBezTo>
                      <a:pt x="0" y="1"/>
                      <a:pt x="1" y="5"/>
                      <a:pt x="4" y="6"/>
                    </a:cubicBezTo>
                    <a:cubicBezTo>
                      <a:pt x="7" y="8"/>
                      <a:pt x="10" y="7"/>
                      <a:pt x="10" y="7"/>
                    </a:cubicBezTo>
                    <a:cubicBezTo>
                      <a:pt x="10" y="7"/>
                      <a:pt x="9" y="3"/>
                      <a:pt x="7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54" name="Freeform 51">
                <a:extLst>
                  <a:ext uri="{FF2B5EF4-FFF2-40B4-BE49-F238E27FC236}">
                    <a16:creationId xmlns:a16="http://schemas.microsoft.com/office/drawing/2014/main" id="{F435DB4D-F61F-4FE8-885A-0557AEA408D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15745" y="1832863"/>
                <a:ext cx="69694" cy="47686"/>
              </a:xfrm>
              <a:custGeom>
                <a:avLst/>
                <a:gdLst>
                  <a:gd name="T0" fmla="*/ 7 w 12"/>
                  <a:gd name="T1" fmla="*/ 2 h 8"/>
                  <a:gd name="T2" fmla="*/ 0 w 12"/>
                  <a:gd name="T3" fmla="*/ 2 h 8"/>
                  <a:gd name="T4" fmla="*/ 5 w 12"/>
                  <a:gd name="T5" fmla="*/ 6 h 8"/>
                  <a:gd name="T6" fmla="*/ 12 w 12"/>
                  <a:gd name="T7" fmla="*/ 6 h 8"/>
                  <a:gd name="T8" fmla="*/ 7 w 12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7" y="2"/>
                    </a:moveTo>
                    <a:cubicBezTo>
                      <a:pt x="4" y="0"/>
                      <a:pt x="0" y="2"/>
                      <a:pt x="0" y="2"/>
                    </a:cubicBezTo>
                    <a:cubicBezTo>
                      <a:pt x="0" y="2"/>
                      <a:pt x="2" y="5"/>
                      <a:pt x="5" y="6"/>
                    </a:cubicBezTo>
                    <a:cubicBezTo>
                      <a:pt x="8" y="8"/>
                      <a:pt x="12" y="6"/>
                      <a:pt x="12" y="6"/>
                    </a:cubicBezTo>
                    <a:cubicBezTo>
                      <a:pt x="12" y="6"/>
                      <a:pt x="10" y="3"/>
                      <a:pt x="7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55" name="Freeform 52">
                <a:extLst>
                  <a:ext uri="{FF2B5EF4-FFF2-40B4-BE49-F238E27FC236}">
                    <a16:creationId xmlns:a16="http://schemas.microsoft.com/office/drawing/2014/main" id="{C7366ED5-61EA-4446-AE61-41E7F0E3900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67099" y="1821858"/>
                <a:ext cx="73362" cy="40349"/>
              </a:xfrm>
              <a:custGeom>
                <a:avLst/>
                <a:gdLst>
                  <a:gd name="T0" fmla="*/ 7 w 12"/>
                  <a:gd name="T1" fmla="*/ 1 h 7"/>
                  <a:gd name="T2" fmla="*/ 0 w 12"/>
                  <a:gd name="T3" fmla="*/ 2 h 7"/>
                  <a:gd name="T4" fmla="*/ 6 w 12"/>
                  <a:gd name="T5" fmla="*/ 6 h 7"/>
                  <a:gd name="T6" fmla="*/ 12 w 12"/>
                  <a:gd name="T7" fmla="*/ 5 h 7"/>
                  <a:gd name="T8" fmla="*/ 7 w 12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7">
                    <a:moveTo>
                      <a:pt x="7" y="1"/>
                    </a:moveTo>
                    <a:cubicBezTo>
                      <a:pt x="3" y="0"/>
                      <a:pt x="0" y="2"/>
                      <a:pt x="0" y="2"/>
                    </a:cubicBezTo>
                    <a:cubicBezTo>
                      <a:pt x="0" y="2"/>
                      <a:pt x="2" y="5"/>
                      <a:pt x="6" y="6"/>
                    </a:cubicBezTo>
                    <a:cubicBezTo>
                      <a:pt x="9" y="7"/>
                      <a:pt x="12" y="5"/>
                      <a:pt x="12" y="5"/>
                    </a:cubicBezTo>
                    <a:cubicBezTo>
                      <a:pt x="12" y="5"/>
                      <a:pt x="10" y="1"/>
                      <a:pt x="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56" name="Freeform 53">
                <a:extLst>
                  <a:ext uri="{FF2B5EF4-FFF2-40B4-BE49-F238E27FC236}">
                    <a16:creationId xmlns:a16="http://schemas.microsoft.com/office/drawing/2014/main" id="{2C85D6F3-2629-41B1-8F7E-66676886B0D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11116" y="1796182"/>
                <a:ext cx="77031" cy="36681"/>
              </a:xfrm>
              <a:custGeom>
                <a:avLst/>
                <a:gdLst>
                  <a:gd name="T0" fmla="*/ 0 w 13"/>
                  <a:gd name="T1" fmla="*/ 3 h 6"/>
                  <a:gd name="T2" fmla="*/ 7 w 13"/>
                  <a:gd name="T3" fmla="*/ 6 h 6"/>
                  <a:gd name="T4" fmla="*/ 13 w 13"/>
                  <a:gd name="T5" fmla="*/ 4 h 6"/>
                  <a:gd name="T6" fmla="*/ 7 w 13"/>
                  <a:gd name="T7" fmla="*/ 1 h 6"/>
                  <a:gd name="T8" fmla="*/ 0 w 1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0" y="3"/>
                    </a:moveTo>
                    <a:cubicBezTo>
                      <a:pt x="0" y="3"/>
                      <a:pt x="3" y="6"/>
                      <a:pt x="7" y="6"/>
                    </a:cubicBezTo>
                    <a:cubicBezTo>
                      <a:pt x="10" y="6"/>
                      <a:pt x="13" y="4"/>
                      <a:pt x="13" y="4"/>
                    </a:cubicBezTo>
                    <a:cubicBezTo>
                      <a:pt x="13" y="4"/>
                      <a:pt x="10" y="1"/>
                      <a:pt x="7" y="1"/>
                    </a:cubicBezTo>
                    <a:cubicBezTo>
                      <a:pt x="3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57" name="Freeform 54">
                <a:extLst>
                  <a:ext uri="{FF2B5EF4-FFF2-40B4-BE49-F238E27FC236}">
                    <a16:creationId xmlns:a16="http://schemas.microsoft.com/office/drawing/2014/main" id="{8968DB43-2E59-41F1-818A-AC8E9E8307E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51466" y="1766837"/>
                <a:ext cx="77031" cy="36681"/>
              </a:xfrm>
              <a:custGeom>
                <a:avLst/>
                <a:gdLst>
                  <a:gd name="T0" fmla="*/ 0 w 13"/>
                  <a:gd name="T1" fmla="*/ 4 h 6"/>
                  <a:gd name="T2" fmla="*/ 7 w 13"/>
                  <a:gd name="T3" fmla="*/ 6 h 6"/>
                  <a:gd name="T4" fmla="*/ 13 w 13"/>
                  <a:gd name="T5" fmla="*/ 3 h 6"/>
                  <a:gd name="T6" fmla="*/ 6 w 13"/>
                  <a:gd name="T7" fmla="*/ 0 h 6"/>
                  <a:gd name="T8" fmla="*/ 0 w 1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0" y="4"/>
                    </a:moveTo>
                    <a:cubicBezTo>
                      <a:pt x="0" y="4"/>
                      <a:pt x="3" y="6"/>
                      <a:pt x="7" y="6"/>
                    </a:cubicBezTo>
                    <a:cubicBezTo>
                      <a:pt x="10" y="5"/>
                      <a:pt x="13" y="3"/>
                      <a:pt x="13" y="3"/>
                    </a:cubicBezTo>
                    <a:cubicBezTo>
                      <a:pt x="13" y="3"/>
                      <a:pt x="10" y="0"/>
                      <a:pt x="6" y="0"/>
                    </a:cubicBezTo>
                    <a:cubicBezTo>
                      <a:pt x="3" y="1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58" name="Freeform 55">
                <a:extLst>
                  <a:ext uri="{FF2B5EF4-FFF2-40B4-BE49-F238E27FC236}">
                    <a16:creationId xmlns:a16="http://schemas.microsoft.com/office/drawing/2014/main" id="{2B0ED811-9361-4051-A702-76E2D449194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88147" y="1730155"/>
                <a:ext cx="66026" cy="36681"/>
              </a:xfrm>
              <a:custGeom>
                <a:avLst/>
                <a:gdLst>
                  <a:gd name="T0" fmla="*/ 0 w 11"/>
                  <a:gd name="T1" fmla="*/ 4 h 6"/>
                  <a:gd name="T2" fmla="*/ 7 w 11"/>
                  <a:gd name="T3" fmla="*/ 6 h 6"/>
                  <a:gd name="T4" fmla="*/ 11 w 11"/>
                  <a:gd name="T5" fmla="*/ 2 h 6"/>
                  <a:gd name="T6" fmla="*/ 5 w 11"/>
                  <a:gd name="T7" fmla="*/ 0 h 6"/>
                  <a:gd name="T8" fmla="*/ 0 w 11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6">
                    <a:moveTo>
                      <a:pt x="0" y="4"/>
                    </a:moveTo>
                    <a:cubicBezTo>
                      <a:pt x="0" y="4"/>
                      <a:pt x="3" y="6"/>
                      <a:pt x="7" y="6"/>
                    </a:cubicBezTo>
                    <a:cubicBezTo>
                      <a:pt x="9" y="5"/>
                      <a:pt x="11" y="2"/>
                      <a:pt x="11" y="2"/>
                    </a:cubicBezTo>
                    <a:cubicBezTo>
                      <a:pt x="11" y="2"/>
                      <a:pt x="8" y="0"/>
                      <a:pt x="5" y="0"/>
                    </a:cubicBezTo>
                    <a:cubicBezTo>
                      <a:pt x="2" y="1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59" name="Freeform 56">
                <a:extLst>
                  <a:ext uri="{FF2B5EF4-FFF2-40B4-BE49-F238E27FC236}">
                    <a16:creationId xmlns:a16="http://schemas.microsoft.com/office/drawing/2014/main" id="{1153CBC0-67ED-428E-9FE9-1D2C63C4143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624828" y="1682470"/>
                <a:ext cx="66026" cy="47686"/>
              </a:xfrm>
              <a:custGeom>
                <a:avLst/>
                <a:gdLst>
                  <a:gd name="T0" fmla="*/ 4 w 11"/>
                  <a:gd name="T1" fmla="*/ 2 h 8"/>
                  <a:gd name="T2" fmla="*/ 0 w 11"/>
                  <a:gd name="T3" fmla="*/ 7 h 8"/>
                  <a:gd name="T4" fmla="*/ 6 w 11"/>
                  <a:gd name="T5" fmla="*/ 7 h 8"/>
                  <a:gd name="T6" fmla="*/ 11 w 11"/>
                  <a:gd name="T7" fmla="*/ 2 h 8"/>
                  <a:gd name="T8" fmla="*/ 4 w 11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4" y="2"/>
                    </a:moveTo>
                    <a:cubicBezTo>
                      <a:pt x="1" y="3"/>
                      <a:pt x="0" y="7"/>
                      <a:pt x="0" y="7"/>
                    </a:cubicBezTo>
                    <a:cubicBezTo>
                      <a:pt x="0" y="7"/>
                      <a:pt x="3" y="8"/>
                      <a:pt x="6" y="7"/>
                    </a:cubicBezTo>
                    <a:cubicBezTo>
                      <a:pt x="9" y="5"/>
                      <a:pt x="11" y="2"/>
                      <a:pt x="11" y="2"/>
                    </a:cubicBezTo>
                    <a:cubicBezTo>
                      <a:pt x="11" y="2"/>
                      <a:pt x="8" y="0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60" name="Freeform 57">
                <a:extLst>
                  <a:ext uri="{FF2B5EF4-FFF2-40B4-BE49-F238E27FC236}">
                    <a16:creationId xmlns:a16="http://schemas.microsoft.com/office/drawing/2014/main" id="{02F53EEE-71D1-48DB-9A30-28A5A031E5C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646837" y="1642120"/>
                <a:ext cx="62358" cy="47686"/>
              </a:xfrm>
              <a:custGeom>
                <a:avLst/>
                <a:gdLst>
                  <a:gd name="T0" fmla="*/ 4 w 10"/>
                  <a:gd name="T1" fmla="*/ 2 h 8"/>
                  <a:gd name="T2" fmla="*/ 0 w 10"/>
                  <a:gd name="T3" fmla="*/ 7 h 8"/>
                  <a:gd name="T4" fmla="*/ 7 w 10"/>
                  <a:gd name="T5" fmla="*/ 6 h 8"/>
                  <a:gd name="T6" fmla="*/ 10 w 10"/>
                  <a:gd name="T7" fmla="*/ 1 h 8"/>
                  <a:gd name="T8" fmla="*/ 4 w 10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4" y="2"/>
                    </a:moveTo>
                    <a:cubicBezTo>
                      <a:pt x="1" y="3"/>
                      <a:pt x="0" y="7"/>
                      <a:pt x="0" y="7"/>
                    </a:cubicBezTo>
                    <a:cubicBezTo>
                      <a:pt x="0" y="7"/>
                      <a:pt x="4" y="8"/>
                      <a:pt x="7" y="6"/>
                    </a:cubicBezTo>
                    <a:cubicBezTo>
                      <a:pt x="9" y="4"/>
                      <a:pt x="10" y="1"/>
                      <a:pt x="10" y="1"/>
                    </a:cubicBezTo>
                    <a:cubicBezTo>
                      <a:pt x="10" y="1"/>
                      <a:pt x="7" y="0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61" name="Freeform 58">
                <a:extLst>
                  <a:ext uri="{FF2B5EF4-FFF2-40B4-BE49-F238E27FC236}">
                    <a16:creationId xmlns:a16="http://schemas.microsoft.com/office/drawing/2014/main" id="{1C1D1B34-816E-4B37-AE61-EDAC73C997E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665177" y="1594435"/>
                <a:ext cx="62358" cy="47686"/>
              </a:xfrm>
              <a:custGeom>
                <a:avLst/>
                <a:gdLst>
                  <a:gd name="T0" fmla="*/ 0 w 10"/>
                  <a:gd name="T1" fmla="*/ 8 h 8"/>
                  <a:gd name="T2" fmla="*/ 7 w 10"/>
                  <a:gd name="T3" fmla="*/ 6 h 8"/>
                  <a:gd name="T4" fmla="*/ 10 w 10"/>
                  <a:gd name="T5" fmla="*/ 0 h 8"/>
                  <a:gd name="T6" fmla="*/ 4 w 10"/>
                  <a:gd name="T7" fmla="*/ 2 h 8"/>
                  <a:gd name="T8" fmla="*/ 0 w 10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0" y="8"/>
                    </a:moveTo>
                    <a:cubicBezTo>
                      <a:pt x="0" y="8"/>
                      <a:pt x="4" y="8"/>
                      <a:pt x="7" y="6"/>
                    </a:cubicBezTo>
                    <a:cubicBezTo>
                      <a:pt x="10" y="4"/>
                      <a:pt x="10" y="0"/>
                      <a:pt x="10" y="0"/>
                    </a:cubicBezTo>
                    <a:cubicBezTo>
                      <a:pt x="10" y="0"/>
                      <a:pt x="7" y="0"/>
                      <a:pt x="4" y="2"/>
                    </a:cubicBezTo>
                    <a:cubicBezTo>
                      <a:pt x="1" y="4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62" name="Freeform 59">
                <a:extLst>
                  <a:ext uri="{FF2B5EF4-FFF2-40B4-BE49-F238E27FC236}">
                    <a16:creationId xmlns:a16="http://schemas.microsoft.com/office/drawing/2014/main" id="{44018159-9B55-49D1-9554-026E0A0BB9F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683518" y="1539413"/>
                <a:ext cx="44017" cy="55022"/>
              </a:xfrm>
              <a:custGeom>
                <a:avLst/>
                <a:gdLst>
                  <a:gd name="T0" fmla="*/ 2 w 7"/>
                  <a:gd name="T1" fmla="*/ 3 h 9"/>
                  <a:gd name="T2" fmla="*/ 0 w 7"/>
                  <a:gd name="T3" fmla="*/ 9 h 9"/>
                  <a:gd name="T4" fmla="*/ 5 w 7"/>
                  <a:gd name="T5" fmla="*/ 6 h 9"/>
                  <a:gd name="T6" fmla="*/ 7 w 7"/>
                  <a:gd name="T7" fmla="*/ 0 h 9"/>
                  <a:gd name="T8" fmla="*/ 2 w 7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2" y="3"/>
                    </a:moveTo>
                    <a:cubicBezTo>
                      <a:pt x="0" y="5"/>
                      <a:pt x="0" y="9"/>
                      <a:pt x="0" y="9"/>
                    </a:cubicBezTo>
                    <a:cubicBezTo>
                      <a:pt x="0" y="9"/>
                      <a:pt x="3" y="9"/>
                      <a:pt x="5" y="6"/>
                    </a:cubicBezTo>
                    <a:cubicBezTo>
                      <a:pt x="7" y="4"/>
                      <a:pt x="7" y="0"/>
                      <a:pt x="7" y="0"/>
                    </a:cubicBezTo>
                    <a:cubicBezTo>
                      <a:pt x="7" y="0"/>
                      <a:pt x="3" y="0"/>
                      <a:pt x="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63" name="Freeform 60">
                <a:extLst>
                  <a:ext uri="{FF2B5EF4-FFF2-40B4-BE49-F238E27FC236}">
                    <a16:creationId xmlns:a16="http://schemas.microsoft.com/office/drawing/2014/main" id="{46AE1B20-DAE1-4842-A4B5-45DE112A459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683518" y="1484391"/>
                <a:ext cx="47686" cy="62358"/>
              </a:xfrm>
              <a:custGeom>
                <a:avLst/>
                <a:gdLst>
                  <a:gd name="T0" fmla="*/ 2 w 8"/>
                  <a:gd name="T1" fmla="*/ 4 h 10"/>
                  <a:gd name="T2" fmla="*/ 1 w 8"/>
                  <a:gd name="T3" fmla="*/ 10 h 10"/>
                  <a:gd name="T4" fmla="*/ 6 w 8"/>
                  <a:gd name="T5" fmla="*/ 6 h 10"/>
                  <a:gd name="T6" fmla="*/ 7 w 8"/>
                  <a:gd name="T7" fmla="*/ 0 h 10"/>
                  <a:gd name="T8" fmla="*/ 2 w 8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2" y="4"/>
                    </a:moveTo>
                    <a:cubicBezTo>
                      <a:pt x="0" y="6"/>
                      <a:pt x="1" y="10"/>
                      <a:pt x="1" y="10"/>
                    </a:cubicBezTo>
                    <a:cubicBezTo>
                      <a:pt x="1" y="10"/>
                      <a:pt x="4" y="9"/>
                      <a:pt x="6" y="6"/>
                    </a:cubicBezTo>
                    <a:cubicBezTo>
                      <a:pt x="8" y="4"/>
                      <a:pt x="7" y="0"/>
                      <a:pt x="7" y="0"/>
                    </a:cubicBezTo>
                    <a:cubicBezTo>
                      <a:pt x="7" y="0"/>
                      <a:pt x="4" y="1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64" name="Freeform 61">
                <a:extLst>
                  <a:ext uri="{FF2B5EF4-FFF2-40B4-BE49-F238E27FC236}">
                    <a16:creationId xmlns:a16="http://schemas.microsoft.com/office/drawing/2014/main" id="{090A4CD8-BC87-4158-9AEF-B5EB93FA8C7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683518" y="1433037"/>
                <a:ext cx="44017" cy="66026"/>
              </a:xfrm>
              <a:custGeom>
                <a:avLst/>
                <a:gdLst>
                  <a:gd name="T0" fmla="*/ 1 w 7"/>
                  <a:gd name="T1" fmla="*/ 4 h 11"/>
                  <a:gd name="T2" fmla="*/ 1 w 7"/>
                  <a:gd name="T3" fmla="*/ 11 h 11"/>
                  <a:gd name="T4" fmla="*/ 6 w 7"/>
                  <a:gd name="T5" fmla="*/ 7 h 11"/>
                  <a:gd name="T6" fmla="*/ 6 w 7"/>
                  <a:gd name="T7" fmla="*/ 0 h 11"/>
                  <a:gd name="T8" fmla="*/ 1 w 7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1" y="4"/>
                    </a:moveTo>
                    <a:cubicBezTo>
                      <a:pt x="0" y="7"/>
                      <a:pt x="1" y="11"/>
                      <a:pt x="1" y="11"/>
                    </a:cubicBezTo>
                    <a:cubicBezTo>
                      <a:pt x="1" y="11"/>
                      <a:pt x="4" y="10"/>
                      <a:pt x="6" y="7"/>
                    </a:cubicBezTo>
                    <a:cubicBezTo>
                      <a:pt x="7" y="4"/>
                      <a:pt x="6" y="0"/>
                      <a:pt x="6" y="0"/>
                    </a:cubicBezTo>
                    <a:cubicBezTo>
                      <a:pt x="6" y="0"/>
                      <a:pt x="3" y="1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65" name="Freeform 62">
                <a:extLst>
                  <a:ext uri="{FF2B5EF4-FFF2-40B4-BE49-F238E27FC236}">
                    <a16:creationId xmlns:a16="http://schemas.microsoft.com/office/drawing/2014/main" id="{203DA84F-6B8D-4BC5-9327-D0D5E117D68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665177" y="1378016"/>
                <a:ext cx="47686" cy="69694"/>
              </a:xfrm>
              <a:custGeom>
                <a:avLst/>
                <a:gdLst>
                  <a:gd name="T0" fmla="*/ 2 w 8"/>
                  <a:gd name="T1" fmla="*/ 12 h 12"/>
                  <a:gd name="T2" fmla="*/ 6 w 8"/>
                  <a:gd name="T3" fmla="*/ 7 h 12"/>
                  <a:gd name="T4" fmla="*/ 6 w 8"/>
                  <a:gd name="T5" fmla="*/ 0 h 12"/>
                  <a:gd name="T6" fmla="*/ 2 w 8"/>
                  <a:gd name="T7" fmla="*/ 5 h 12"/>
                  <a:gd name="T8" fmla="*/ 2 w 8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2">
                    <a:moveTo>
                      <a:pt x="2" y="12"/>
                    </a:moveTo>
                    <a:cubicBezTo>
                      <a:pt x="2" y="12"/>
                      <a:pt x="5" y="10"/>
                      <a:pt x="6" y="7"/>
                    </a:cubicBezTo>
                    <a:cubicBezTo>
                      <a:pt x="8" y="4"/>
                      <a:pt x="6" y="0"/>
                      <a:pt x="6" y="0"/>
                    </a:cubicBezTo>
                    <a:cubicBezTo>
                      <a:pt x="6" y="0"/>
                      <a:pt x="3" y="2"/>
                      <a:pt x="2" y="5"/>
                    </a:cubicBezTo>
                    <a:cubicBezTo>
                      <a:pt x="0" y="9"/>
                      <a:pt x="2" y="12"/>
                      <a:pt x="2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66" name="Freeform 63">
                <a:extLst>
                  <a:ext uri="{FF2B5EF4-FFF2-40B4-BE49-F238E27FC236}">
                    <a16:creationId xmlns:a16="http://schemas.microsoft.com/office/drawing/2014/main" id="{E0DA039C-920F-473E-A0AF-E3C1974EB00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646837" y="1330330"/>
                <a:ext cx="47686" cy="69694"/>
              </a:xfrm>
              <a:custGeom>
                <a:avLst/>
                <a:gdLst>
                  <a:gd name="T0" fmla="*/ 3 w 8"/>
                  <a:gd name="T1" fmla="*/ 12 h 12"/>
                  <a:gd name="T2" fmla="*/ 8 w 8"/>
                  <a:gd name="T3" fmla="*/ 7 h 12"/>
                  <a:gd name="T4" fmla="*/ 5 w 8"/>
                  <a:gd name="T5" fmla="*/ 0 h 12"/>
                  <a:gd name="T6" fmla="*/ 1 w 8"/>
                  <a:gd name="T7" fmla="*/ 6 h 12"/>
                  <a:gd name="T8" fmla="*/ 3 w 8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2">
                    <a:moveTo>
                      <a:pt x="3" y="12"/>
                    </a:moveTo>
                    <a:cubicBezTo>
                      <a:pt x="3" y="12"/>
                      <a:pt x="7" y="10"/>
                      <a:pt x="8" y="7"/>
                    </a:cubicBezTo>
                    <a:cubicBezTo>
                      <a:pt x="8" y="3"/>
                      <a:pt x="5" y="0"/>
                      <a:pt x="5" y="0"/>
                    </a:cubicBezTo>
                    <a:cubicBezTo>
                      <a:pt x="5" y="0"/>
                      <a:pt x="2" y="2"/>
                      <a:pt x="1" y="6"/>
                    </a:cubicBezTo>
                    <a:cubicBezTo>
                      <a:pt x="0" y="9"/>
                      <a:pt x="3" y="12"/>
                      <a:pt x="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67" name="Freeform 64">
                <a:extLst>
                  <a:ext uri="{FF2B5EF4-FFF2-40B4-BE49-F238E27FC236}">
                    <a16:creationId xmlns:a16="http://schemas.microsoft.com/office/drawing/2014/main" id="{A023FACD-A311-4E52-98CA-A344AFBBF18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628496" y="1286313"/>
                <a:ext cx="36681" cy="73362"/>
              </a:xfrm>
              <a:custGeom>
                <a:avLst/>
                <a:gdLst>
                  <a:gd name="T0" fmla="*/ 3 w 6"/>
                  <a:gd name="T1" fmla="*/ 12 h 12"/>
                  <a:gd name="T2" fmla="*/ 6 w 6"/>
                  <a:gd name="T3" fmla="*/ 6 h 12"/>
                  <a:gd name="T4" fmla="*/ 4 w 6"/>
                  <a:gd name="T5" fmla="*/ 0 h 12"/>
                  <a:gd name="T6" fmla="*/ 0 w 6"/>
                  <a:gd name="T7" fmla="*/ 6 h 12"/>
                  <a:gd name="T8" fmla="*/ 3 w 6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2">
                    <a:moveTo>
                      <a:pt x="3" y="12"/>
                    </a:moveTo>
                    <a:cubicBezTo>
                      <a:pt x="3" y="12"/>
                      <a:pt x="6" y="9"/>
                      <a:pt x="6" y="6"/>
                    </a:cubicBezTo>
                    <a:cubicBezTo>
                      <a:pt x="6" y="2"/>
                      <a:pt x="4" y="0"/>
                      <a:pt x="4" y="0"/>
                    </a:cubicBezTo>
                    <a:cubicBezTo>
                      <a:pt x="4" y="0"/>
                      <a:pt x="0" y="2"/>
                      <a:pt x="0" y="6"/>
                    </a:cubicBezTo>
                    <a:cubicBezTo>
                      <a:pt x="0" y="9"/>
                      <a:pt x="3" y="12"/>
                      <a:pt x="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68" name="Freeform 65">
                <a:extLst>
                  <a:ext uri="{FF2B5EF4-FFF2-40B4-BE49-F238E27FC236}">
                    <a16:creationId xmlns:a16="http://schemas.microsoft.com/office/drawing/2014/main" id="{67DC369F-B401-439D-B40E-A3037ABC909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99151" y="1245963"/>
                <a:ext cx="29345" cy="73362"/>
              </a:xfrm>
              <a:custGeom>
                <a:avLst/>
                <a:gdLst>
                  <a:gd name="T0" fmla="*/ 4 w 5"/>
                  <a:gd name="T1" fmla="*/ 12 h 12"/>
                  <a:gd name="T2" fmla="*/ 5 w 5"/>
                  <a:gd name="T3" fmla="*/ 6 h 12"/>
                  <a:gd name="T4" fmla="*/ 3 w 5"/>
                  <a:gd name="T5" fmla="*/ 0 h 12"/>
                  <a:gd name="T6" fmla="*/ 1 w 5"/>
                  <a:gd name="T7" fmla="*/ 6 h 12"/>
                  <a:gd name="T8" fmla="*/ 4 w 5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2">
                    <a:moveTo>
                      <a:pt x="4" y="12"/>
                    </a:moveTo>
                    <a:cubicBezTo>
                      <a:pt x="4" y="12"/>
                      <a:pt x="5" y="9"/>
                      <a:pt x="5" y="6"/>
                    </a:cubicBezTo>
                    <a:cubicBezTo>
                      <a:pt x="5" y="3"/>
                      <a:pt x="3" y="0"/>
                      <a:pt x="3" y="0"/>
                    </a:cubicBezTo>
                    <a:cubicBezTo>
                      <a:pt x="3" y="0"/>
                      <a:pt x="0" y="3"/>
                      <a:pt x="1" y="6"/>
                    </a:cubicBezTo>
                    <a:cubicBezTo>
                      <a:pt x="1" y="10"/>
                      <a:pt x="4" y="12"/>
                      <a:pt x="4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69" name="Freeform 66">
                <a:extLst>
                  <a:ext uri="{FF2B5EF4-FFF2-40B4-BE49-F238E27FC236}">
                    <a16:creationId xmlns:a16="http://schemas.microsoft.com/office/drawing/2014/main" id="{9077EA44-A3D3-488A-B558-238D93C7846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58802" y="1209282"/>
                <a:ext cx="40349" cy="73362"/>
              </a:xfrm>
              <a:custGeom>
                <a:avLst/>
                <a:gdLst>
                  <a:gd name="T0" fmla="*/ 5 w 7"/>
                  <a:gd name="T1" fmla="*/ 12 h 12"/>
                  <a:gd name="T2" fmla="*/ 6 w 7"/>
                  <a:gd name="T3" fmla="*/ 6 h 12"/>
                  <a:gd name="T4" fmla="*/ 2 w 7"/>
                  <a:gd name="T5" fmla="*/ 0 h 12"/>
                  <a:gd name="T6" fmla="*/ 0 w 7"/>
                  <a:gd name="T7" fmla="*/ 7 h 12"/>
                  <a:gd name="T8" fmla="*/ 5 w 7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5" y="12"/>
                    </a:moveTo>
                    <a:cubicBezTo>
                      <a:pt x="5" y="12"/>
                      <a:pt x="7" y="9"/>
                      <a:pt x="6" y="6"/>
                    </a:cubicBezTo>
                    <a:cubicBezTo>
                      <a:pt x="6" y="2"/>
                      <a:pt x="2" y="0"/>
                      <a:pt x="2" y="0"/>
                    </a:cubicBezTo>
                    <a:cubicBezTo>
                      <a:pt x="2" y="0"/>
                      <a:pt x="0" y="4"/>
                      <a:pt x="0" y="7"/>
                    </a:cubicBezTo>
                    <a:cubicBezTo>
                      <a:pt x="2" y="10"/>
                      <a:pt x="5" y="12"/>
                      <a:pt x="5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70" name="Freeform 67">
                <a:extLst>
                  <a:ext uri="{FF2B5EF4-FFF2-40B4-BE49-F238E27FC236}">
                    <a16:creationId xmlns:a16="http://schemas.microsoft.com/office/drawing/2014/main" id="{D0301809-EA87-4E34-A695-388E7AB0A1F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11116" y="1187273"/>
                <a:ext cx="47686" cy="66026"/>
              </a:xfrm>
              <a:custGeom>
                <a:avLst/>
                <a:gdLst>
                  <a:gd name="T0" fmla="*/ 6 w 8"/>
                  <a:gd name="T1" fmla="*/ 11 h 11"/>
                  <a:gd name="T2" fmla="*/ 6 w 8"/>
                  <a:gd name="T3" fmla="*/ 5 h 11"/>
                  <a:gd name="T4" fmla="*/ 2 w 8"/>
                  <a:gd name="T5" fmla="*/ 0 h 11"/>
                  <a:gd name="T6" fmla="*/ 2 w 8"/>
                  <a:gd name="T7" fmla="*/ 7 h 11"/>
                  <a:gd name="T8" fmla="*/ 6 w 8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6" y="11"/>
                    </a:moveTo>
                    <a:cubicBezTo>
                      <a:pt x="6" y="11"/>
                      <a:pt x="8" y="8"/>
                      <a:pt x="6" y="5"/>
                    </a:cubicBezTo>
                    <a:cubicBezTo>
                      <a:pt x="5" y="1"/>
                      <a:pt x="2" y="0"/>
                      <a:pt x="2" y="0"/>
                    </a:cubicBezTo>
                    <a:cubicBezTo>
                      <a:pt x="2" y="0"/>
                      <a:pt x="0" y="3"/>
                      <a:pt x="2" y="7"/>
                    </a:cubicBezTo>
                    <a:cubicBezTo>
                      <a:pt x="3" y="10"/>
                      <a:pt x="6" y="11"/>
                      <a:pt x="6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71" name="Freeform 68">
                <a:extLst>
                  <a:ext uri="{FF2B5EF4-FFF2-40B4-BE49-F238E27FC236}">
                    <a16:creationId xmlns:a16="http://schemas.microsoft.com/office/drawing/2014/main" id="{61A990ED-AE78-41F0-9134-9C7519E98E4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06662" y="1612775"/>
                <a:ext cx="304454" cy="209083"/>
              </a:xfrm>
              <a:custGeom>
                <a:avLst/>
                <a:gdLst>
                  <a:gd name="T0" fmla="*/ 48 w 51"/>
                  <a:gd name="T1" fmla="*/ 0 h 35"/>
                  <a:gd name="T2" fmla="*/ 44 w 51"/>
                  <a:gd name="T3" fmla="*/ 2 h 35"/>
                  <a:gd name="T4" fmla="*/ 40 w 51"/>
                  <a:gd name="T5" fmla="*/ 6 h 35"/>
                  <a:gd name="T6" fmla="*/ 37 w 51"/>
                  <a:gd name="T7" fmla="*/ 10 h 35"/>
                  <a:gd name="T8" fmla="*/ 38 w 51"/>
                  <a:gd name="T9" fmla="*/ 10 h 35"/>
                  <a:gd name="T10" fmla="*/ 41 w 51"/>
                  <a:gd name="T11" fmla="*/ 10 h 35"/>
                  <a:gd name="T12" fmla="*/ 42 w 51"/>
                  <a:gd name="T13" fmla="*/ 10 h 35"/>
                  <a:gd name="T14" fmla="*/ 42 w 51"/>
                  <a:gd name="T15" fmla="*/ 11 h 35"/>
                  <a:gd name="T16" fmla="*/ 38 w 51"/>
                  <a:gd name="T17" fmla="*/ 19 h 35"/>
                  <a:gd name="T18" fmla="*/ 36 w 51"/>
                  <a:gd name="T19" fmla="*/ 21 h 35"/>
                  <a:gd name="T20" fmla="*/ 34 w 51"/>
                  <a:gd name="T21" fmla="*/ 22 h 35"/>
                  <a:gd name="T22" fmla="*/ 28 w 51"/>
                  <a:gd name="T23" fmla="*/ 18 h 35"/>
                  <a:gd name="T24" fmla="*/ 28 w 51"/>
                  <a:gd name="T25" fmla="*/ 1 h 35"/>
                  <a:gd name="T26" fmla="*/ 26 w 51"/>
                  <a:gd name="T27" fmla="*/ 1 h 35"/>
                  <a:gd name="T28" fmla="*/ 24 w 51"/>
                  <a:gd name="T29" fmla="*/ 1 h 35"/>
                  <a:gd name="T30" fmla="*/ 24 w 51"/>
                  <a:gd name="T31" fmla="*/ 18 h 35"/>
                  <a:gd name="T32" fmla="*/ 19 w 51"/>
                  <a:gd name="T33" fmla="*/ 22 h 35"/>
                  <a:gd name="T34" fmla="*/ 18 w 51"/>
                  <a:gd name="T35" fmla="*/ 22 h 35"/>
                  <a:gd name="T36" fmla="*/ 16 w 51"/>
                  <a:gd name="T37" fmla="*/ 21 h 35"/>
                  <a:gd name="T38" fmla="*/ 13 w 51"/>
                  <a:gd name="T39" fmla="*/ 19 h 35"/>
                  <a:gd name="T40" fmla="*/ 9 w 51"/>
                  <a:gd name="T41" fmla="*/ 11 h 35"/>
                  <a:gd name="T42" fmla="*/ 9 w 51"/>
                  <a:gd name="T43" fmla="*/ 10 h 35"/>
                  <a:gd name="T44" fmla="*/ 10 w 51"/>
                  <a:gd name="T45" fmla="*/ 10 h 35"/>
                  <a:gd name="T46" fmla="*/ 13 w 51"/>
                  <a:gd name="T47" fmla="*/ 10 h 35"/>
                  <a:gd name="T48" fmla="*/ 14 w 51"/>
                  <a:gd name="T49" fmla="*/ 10 h 35"/>
                  <a:gd name="T50" fmla="*/ 12 w 51"/>
                  <a:gd name="T51" fmla="*/ 6 h 35"/>
                  <a:gd name="T52" fmla="*/ 7 w 51"/>
                  <a:gd name="T53" fmla="*/ 2 h 35"/>
                  <a:gd name="T54" fmla="*/ 3 w 51"/>
                  <a:gd name="T55" fmla="*/ 0 h 35"/>
                  <a:gd name="T56" fmla="*/ 2 w 51"/>
                  <a:gd name="T57" fmla="*/ 3 h 35"/>
                  <a:gd name="T58" fmla="*/ 0 w 51"/>
                  <a:gd name="T59" fmla="*/ 9 h 35"/>
                  <a:gd name="T60" fmla="*/ 0 w 51"/>
                  <a:gd name="T61" fmla="*/ 14 h 35"/>
                  <a:gd name="T62" fmla="*/ 4 w 51"/>
                  <a:gd name="T63" fmla="*/ 12 h 35"/>
                  <a:gd name="T64" fmla="*/ 5 w 51"/>
                  <a:gd name="T65" fmla="*/ 12 h 35"/>
                  <a:gd name="T66" fmla="*/ 9 w 51"/>
                  <a:gd name="T67" fmla="*/ 22 h 35"/>
                  <a:gd name="T68" fmla="*/ 10 w 51"/>
                  <a:gd name="T69" fmla="*/ 23 h 35"/>
                  <a:gd name="T70" fmla="*/ 15 w 51"/>
                  <a:gd name="T71" fmla="*/ 26 h 35"/>
                  <a:gd name="T72" fmla="*/ 22 w 51"/>
                  <a:gd name="T73" fmla="*/ 31 h 35"/>
                  <a:gd name="T74" fmla="*/ 26 w 51"/>
                  <a:gd name="T75" fmla="*/ 35 h 35"/>
                  <a:gd name="T76" fmla="*/ 30 w 51"/>
                  <a:gd name="T77" fmla="*/ 31 h 35"/>
                  <a:gd name="T78" fmla="*/ 37 w 51"/>
                  <a:gd name="T79" fmla="*/ 26 h 35"/>
                  <a:gd name="T80" fmla="*/ 41 w 51"/>
                  <a:gd name="T81" fmla="*/ 23 h 35"/>
                  <a:gd name="T82" fmla="*/ 41 w 51"/>
                  <a:gd name="T83" fmla="*/ 22 h 35"/>
                  <a:gd name="T84" fmla="*/ 42 w 51"/>
                  <a:gd name="T85" fmla="*/ 22 h 35"/>
                  <a:gd name="T86" fmla="*/ 42 w 51"/>
                  <a:gd name="T87" fmla="*/ 21 h 35"/>
                  <a:gd name="T88" fmla="*/ 43 w 51"/>
                  <a:gd name="T89" fmla="*/ 20 h 35"/>
                  <a:gd name="T90" fmla="*/ 44 w 51"/>
                  <a:gd name="T91" fmla="*/ 18 h 35"/>
                  <a:gd name="T92" fmla="*/ 45 w 51"/>
                  <a:gd name="T93" fmla="*/ 15 h 35"/>
                  <a:gd name="T94" fmla="*/ 45 w 51"/>
                  <a:gd name="T95" fmla="*/ 13 h 35"/>
                  <a:gd name="T96" fmla="*/ 46 w 51"/>
                  <a:gd name="T97" fmla="*/ 12 h 35"/>
                  <a:gd name="T98" fmla="*/ 47 w 51"/>
                  <a:gd name="T99" fmla="*/ 12 h 35"/>
                  <a:gd name="T100" fmla="*/ 51 w 51"/>
                  <a:gd name="T101" fmla="*/ 14 h 35"/>
                  <a:gd name="T102" fmla="*/ 51 w 51"/>
                  <a:gd name="T103" fmla="*/ 9 h 35"/>
                  <a:gd name="T104" fmla="*/ 49 w 51"/>
                  <a:gd name="T105" fmla="*/ 3 h 35"/>
                  <a:gd name="T106" fmla="*/ 48 w 51"/>
                  <a:gd name="T10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1" h="35">
                    <a:moveTo>
                      <a:pt x="48" y="0"/>
                    </a:moveTo>
                    <a:cubicBezTo>
                      <a:pt x="48" y="0"/>
                      <a:pt x="45" y="2"/>
                      <a:pt x="44" y="2"/>
                    </a:cubicBezTo>
                    <a:cubicBezTo>
                      <a:pt x="43" y="3"/>
                      <a:pt x="41" y="4"/>
                      <a:pt x="40" y="6"/>
                    </a:cubicBezTo>
                    <a:cubicBezTo>
                      <a:pt x="38" y="8"/>
                      <a:pt x="37" y="10"/>
                      <a:pt x="37" y="10"/>
                    </a:cubicBezTo>
                    <a:cubicBezTo>
                      <a:pt x="37" y="10"/>
                      <a:pt x="37" y="10"/>
                      <a:pt x="38" y="10"/>
                    </a:cubicBezTo>
                    <a:cubicBezTo>
                      <a:pt x="39" y="10"/>
                      <a:pt x="40" y="10"/>
                      <a:pt x="41" y="10"/>
                    </a:cubicBezTo>
                    <a:cubicBezTo>
                      <a:pt x="42" y="10"/>
                      <a:pt x="42" y="10"/>
                      <a:pt x="42" y="10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2" y="11"/>
                      <a:pt x="42" y="15"/>
                      <a:pt x="38" y="19"/>
                    </a:cubicBezTo>
                    <a:cubicBezTo>
                      <a:pt x="38" y="19"/>
                      <a:pt x="37" y="20"/>
                      <a:pt x="36" y="21"/>
                    </a:cubicBezTo>
                    <a:cubicBezTo>
                      <a:pt x="35" y="21"/>
                      <a:pt x="35" y="22"/>
                      <a:pt x="34" y="22"/>
                    </a:cubicBezTo>
                    <a:cubicBezTo>
                      <a:pt x="31" y="22"/>
                      <a:pt x="28" y="20"/>
                      <a:pt x="28" y="18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7" y="1"/>
                      <a:pt x="26" y="1"/>
                    </a:cubicBezTo>
                    <a:cubicBezTo>
                      <a:pt x="25" y="1"/>
                      <a:pt x="24" y="1"/>
                      <a:pt x="24" y="1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20"/>
                      <a:pt x="21" y="22"/>
                      <a:pt x="19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7" y="22"/>
                      <a:pt x="17" y="21"/>
                      <a:pt x="16" y="21"/>
                    </a:cubicBezTo>
                    <a:cubicBezTo>
                      <a:pt x="15" y="21"/>
                      <a:pt x="14" y="20"/>
                      <a:pt x="13" y="19"/>
                    </a:cubicBezTo>
                    <a:cubicBezTo>
                      <a:pt x="9" y="15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10"/>
                      <a:pt x="12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8"/>
                      <a:pt x="12" y="6"/>
                    </a:cubicBezTo>
                    <a:cubicBezTo>
                      <a:pt x="10" y="4"/>
                      <a:pt x="8" y="3"/>
                      <a:pt x="7" y="2"/>
                    </a:cubicBezTo>
                    <a:cubicBezTo>
                      <a:pt x="6" y="2"/>
                      <a:pt x="3" y="0"/>
                      <a:pt x="3" y="0"/>
                    </a:cubicBezTo>
                    <a:cubicBezTo>
                      <a:pt x="3" y="0"/>
                      <a:pt x="3" y="2"/>
                      <a:pt x="2" y="3"/>
                    </a:cubicBezTo>
                    <a:cubicBezTo>
                      <a:pt x="1" y="5"/>
                      <a:pt x="0" y="6"/>
                      <a:pt x="0" y="9"/>
                    </a:cubicBezTo>
                    <a:cubicBezTo>
                      <a:pt x="0" y="12"/>
                      <a:pt x="0" y="14"/>
                      <a:pt x="0" y="14"/>
                    </a:cubicBezTo>
                    <a:cubicBezTo>
                      <a:pt x="0" y="14"/>
                      <a:pt x="2" y="13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2"/>
                      <a:pt x="7" y="18"/>
                      <a:pt x="9" y="22"/>
                    </a:cubicBezTo>
                    <a:cubicBezTo>
                      <a:pt x="10" y="22"/>
                      <a:pt x="10" y="22"/>
                      <a:pt x="10" y="23"/>
                    </a:cubicBezTo>
                    <a:cubicBezTo>
                      <a:pt x="11" y="23"/>
                      <a:pt x="13" y="25"/>
                      <a:pt x="15" y="26"/>
                    </a:cubicBezTo>
                    <a:cubicBezTo>
                      <a:pt x="17" y="28"/>
                      <a:pt x="20" y="29"/>
                      <a:pt x="22" y="31"/>
                    </a:cubicBezTo>
                    <a:cubicBezTo>
                      <a:pt x="25" y="33"/>
                      <a:pt x="26" y="35"/>
                      <a:pt x="26" y="35"/>
                    </a:cubicBezTo>
                    <a:cubicBezTo>
                      <a:pt x="26" y="35"/>
                      <a:pt x="27" y="33"/>
                      <a:pt x="30" y="31"/>
                    </a:cubicBezTo>
                    <a:cubicBezTo>
                      <a:pt x="32" y="29"/>
                      <a:pt x="35" y="28"/>
                      <a:pt x="37" y="26"/>
                    </a:cubicBezTo>
                    <a:cubicBezTo>
                      <a:pt x="38" y="25"/>
                      <a:pt x="40" y="23"/>
                      <a:pt x="41" y="23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41" y="22"/>
                      <a:pt x="41" y="22"/>
                      <a:pt x="42" y="22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42" y="21"/>
                      <a:pt x="42" y="21"/>
                      <a:pt x="43" y="20"/>
                    </a:cubicBezTo>
                    <a:cubicBezTo>
                      <a:pt x="43" y="19"/>
                      <a:pt x="44" y="18"/>
                      <a:pt x="44" y="18"/>
                    </a:cubicBezTo>
                    <a:cubicBezTo>
                      <a:pt x="44" y="17"/>
                      <a:pt x="45" y="16"/>
                      <a:pt x="45" y="15"/>
                    </a:cubicBezTo>
                    <a:cubicBezTo>
                      <a:pt x="45" y="14"/>
                      <a:pt x="45" y="14"/>
                      <a:pt x="45" y="13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9" y="13"/>
                      <a:pt x="51" y="14"/>
                      <a:pt x="51" y="14"/>
                    </a:cubicBezTo>
                    <a:cubicBezTo>
                      <a:pt x="51" y="14"/>
                      <a:pt x="51" y="12"/>
                      <a:pt x="51" y="9"/>
                    </a:cubicBezTo>
                    <a:cubicBezTo>
                      <a:pt x="51" y="6"/>
                      <a:pt x="50" y="5"/>
                      <a:pt x="49" y="3"/>
                    </a:cubicBezTo>
                    <a:cubicBezTo>
                      <a:pt x="48" y="2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72" name="Freeform 69">
                <a:extLst>
                  <a:ext uri="{FF2B5EF4-FFF2-40B4-BE49-F238E27FC236}">
                    <a16:creationId xmlns:a16="http://schemas.microsoft.com/office/drawing/2014/main" id="{C5E07B77-9BE6-4E19-96A0-681C49706D9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210330" y="1227623"/>
                <a:ext cx="300786" cy="198079"/>
              </a:xfrm>
              <a:custGeom>
                <a:avLst/>
                <a:gdLst>
                  <a:gd name="T0" fmla="*/ 23 w 50"/>
                  <a:gd name="T1" fmla="*/ 22 h 33"/>
                  <a:gd name="T2" fmla="*/ 23 w 50"/>
                  <a:gd name="T3" fmla="*/ 32 h 33"/>
                  <a:gd name="T4" fmla="*/ 25 w 50"/>
                  <a:gd name="T5" fmla="*/ 33 h 33"/>
                  <a:gd name="T6" fmla="*/ 27 w 50"/>
                  <a:gd name="T7" fmla="*/ 32 h 33"/>
                  <a:gd name="T8" fmla="*/ 27 w 50"/>
                  <a:gd name="T9" fmla="*/ 22 h 33"/>
                  <a:gd name="T10" fmla="*/ 33 w 50"/>
                  <a:gd name="T11" fmla="*/ 22 h 33"/>
                  <a:gd name="T12" fmla="*/ 50 w 50"/>
                  <a:gd name="T13" fmla="*/ 19 h 33"/>
                  <a:gd name="T14" fmla="*/ 50 w 50"/>
                  <a:gd name="T15" fmla="*/ 16 h 33"/>
                  <a:gd name="T16" fmla="*/ 27 w 50"/>
                  <a:gd name="T17" fmla="*/ 16 h 33"/>
                  <a:gd name="T18" fmla="*/ 27 w 50"/>
                  <a:gd name="T19" fmla="*/ 14 h 33"/>
                  <a:gd name="T20" fmla="*/ 33 w 50"/>
                  <a:gd name="T21" fmla="*/ 7 h 33"/>
                  <a:gd name="T22" fmla="*/ 25 w 50"/>
                  <a:gd name="T23" fmla="*/ 0 h 33"/>
                  <a:gd name="T24" fmla="*/ 17 w 50"/>
                  <a:gd name="T25" fmla="*/ 7 h 33"/>
                  <a:gd name="T26" fmla="*/ 23 w 50"/>
                  <a:gd name="T27" fmla="*/ 14 h 33"/>
                  <a:gd name="T28" fmla="*/ 23 w 50"/>
                  <a:gd name="T29" fmla="*/ 16 h 33"/>
                  <a:gd name="T30" fmla="*/ 0 w 50"/>
                  <a:gd name="T31" fmla="*/ 16 h 33"/>
                  <a:gd name="T32" fmla="*/ 0 w 50"/>
                  <a:gd name="T33" fmla="*/ 19 h 33"/>
                  <a:gd name="T34" fmla="*/ 17 w 50"/>
                  <a:gd name="T35" fmla="*/ 22 h 33"/>
                  <a:gd name="T36" fmla="*/ 23 w 50"/>
                  <a:gd name="T37" fmla="*/ 22 h 33"/>
                  <a:gd name="T38" fmla="*/ 22 w 50"/>
                  <a:gd name="T39" fmla="*/ 10 h 33"/>
                  <a:gd name="T40" fmla="*/ 20 w 50"/>
                  <a:gd name="T41" fmla="*/ 7 h 33"/>
                  <a:gd name="T42" fmla="*/ 22 w 50"/>
                  <a:gd name="T43" fmla="*/ 4 h 33"/>
                  <a:gd name="T44" fmla="*/ 25 w 50"/>
                  <a:gd name="T45" fmla="*/ 3 h 33"/>
                  <a:gd name="T46" fmla="*/ 28 w 50"/>
                  <a:gd name="T47" fmla="*/ 4 h 33"/>
                  <a:gd name="T48" fmla="*/ 30 w 50"/>
                  <a:gd name="T49" fmla="*/ 7 h 33"/>
                  <a:gd name="T50" fmla="*/ 28 w 50"/>
                  <a:gd name="T51" fmla="*/ 10 h 33"/>
                  <a:gd name="T52" fmla="*/ 27 w 50"/>
                  <a:gd name="T53" fmla="*/ 11 h 33"/>
                  <a:gd name="T54" fmla="*/ 25 w 50"/>
                  <a:gd name="T55" fmla="*/ 9 h 33"/>
                  <a:gd name="T56" fmla="*/ 23 w 50"/>
                  <a:gd name="T57" fmla="*/ 11 h 33"/>
                  <a:gd name="T58" fmla="*/ 22 w 50"/>
                  <a:gd name="T5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0" h="33">
                    <a:moveTo>
                      <a:pt x="23" y="22"/>
                    </a:moveTo>
                    <a:cubicBezTo>
                      <a:pt x="23" y="32"/>
                      <a:pt x="23" y="32"/>
                      <a:pt x="23" y="32"/>
                    </a:cubicBezTo>
                    <a:cubicBezTo>
                      <a:pt x="24" y="32"/>
                      <a:pt x="24" y="32"/>
                      <a:pt x="25" y="33"/>
                    </a:cubicBezTo>
                    <a:cubicBezTo>
                      <a:pt x="26" y="32"/>
                      <a:pt x="27" y="32"/>
                      <a:pt x="27" y="3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30" y="13"/>
                      <a:pt x="33" y="11"/>
                      <a:pt x="33" y="7"/>
                    </a:cubicBezTo>
                    <a:cubicBezTo>
                      <a:pt x="33" y="3"/>
                      <a:pt x="29" y="0"/>
                      <a:pt x="25" y="0"/>
                    </a:cubicBezTo>
                    <a:cubicBezTo>
                      <a:pt x="21" y="0"/>
                      <a:pt x="17" y="3"/>
                      <a:pt x="17" y="7"/>
                    </a:cubicBezTo>
                    <a:cubicBezTo>
                      <a:pt x="17" y="11"/>
                      <a:pt x="20" y="13"/>
                      <a:pt x="23" y="14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23" y="22"/>
                      <a:pt x="23" y="22"/>
                      <a:pt x="23" y="22"/>
                    </a:cubicBezTo>
                    <a:close/>
                    <a:moveTo>
                      <a:pt x="22" y="10"/>
                    </a:moveTo>
                    <a:cubicBezTo>
                      <a:pt x="21" y="10"/>
                      <a:pt x="20" y="8"/>
                      <a:pt x="20" y="7"/>
                    </a:cubicBezTo>
                    <a:cubicBezTo>
                      <a:pt x="20" y="6"/>
                      <a:pt x="21" y="5"/>
                      <a:pt x="22" y="4"/>
                    </a:cubicBezTo>
                    <a:cubicBezTo>
                      <a:pt x="23" y="3"/>
                      <a:pt x="24" y="3"/>
                      <a:pt x="25" y="3"/>
                    </a:cubicBezTo>
                    <a:cubicBezTo>
                      <a:pt x="26" y="3"/>
                      <a:pt x="27" y="3"/>
                      <a:pt x="28" y="4"/>
                    </a:cubicBezTo>
                    <a:cubicBezTo>
                      <a:pt x="29" y="5"/>
                      <a:pt x="30" y="6"/>
                      <a:pt x="30" y="7"/>
                    </a:cubicBezTo>
                    <a:cubicBezTo>
                      <a:pt x="30" y="8"/>
                      <a:pt x="29" y="10"/>
                      <a:pt x="28" y="10"/>
                    </a:cubicBezTo>
                    <a:cubicBezTo>
                      <a:pt x="28" y="11"/>
                      <a:pt x="28" y="11"/>
                      <a:pt x="27" y="11"/>
                    </a:cubicBezTo>
                    <a:cubicBezTo>
                      <a:pt x="27" y="10"/>
                      <a:pt x="26" y="9"/>
                      <a:pt x="25" y="9"/>
                    </a:cubicBezTo>
                    <a:cubicBezTo>
                      <a:pt x="24" y="9"/>
                      <a:pt x="23" y="10"/>
                      <a:pt x="23" y="11"/>
                    </a:cubicBezTo>
                    <a:cubicBezTo>
                      <a:pt x="22" y="11"/>
                      <a:pt x="22" y="11"/>
                      <a:pt x="22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73" name="Freeform 70">
                <a:extLst>
                  <a:ext uri="{FF2B5EF4-FFF2-40B4-BE49-F238E27FC236}">
                    <a16:creationId xmlns:a16="http://schemas.microsoft.com/office/drawing/2014/main" id="{A8F18449-4C5A-4C47-BAFA-E86AE6A59E4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71728" y="1333998"/>
                <a:ext cx="216419" cy="113712"/>
              </a:xfrm>
              <a:custGeom>
                <a:avLst/>
                <a:gdLst>
                  <a:gd name="T0" fmla="*/ 0 w 36"/>
                  <a:gd name="T1" fmla="*/ 16 h 19"/>
                  <a:gd name="T2" fmla="*/ 6 w 36"/>
                  <a:gd name="T3" fmla="*/ 19 h 19"/>
                  <a:gd name="T4" fmla="*/ 11 w 36"/>
                  <a:gd name="T5" fmla="*/ 16 h 19"/>
                  <a:gd name="T6" fmla="*/ 26 w 36"/>
                  <a:gd name="T7" fmla="*/ 8 h 19"/>
                  <a:gd name="T8" fmla="*/ 31 w 36"/>
                  <a:gd name="T9" fmla="*/ 4 h 19"/>
                  <a:gd name="T10" fmla="*/ 34 w 36"/>
                  <a:gd name="T11" fmla="*/ 2 h 19"/>
                  <a:gd name="T12" fmla="*/ 35 w 36"/>
                  <a:gd name="T13" fmla="*/ 1 h 19"/>
                  <a:gd name="T14" fmla="*/ 36 w 36"/>
                  <a:gd name="T15" fmla="*/ 0 h 19"/>
                  <a:gd name="T16" fmla="*/ 35 w 36"/>
                  <a:gd name="T17" fmla="*/ 0 h 19"/>
                  <a:gd name="T18" fmla="*/ 33 w 36"/>
                  <a:gd name="T19" fmla="*/ 0 h 19"/>
                  <a:gd name="T20" fmla="*/ 30 w 36"/>
                  <a:gd name="T21" fmla="*/ 1 h 19"/>
                  <a:gd name="T22" fmla="*/ 24 w 36"/>
                  <a:gd name="T23" fmla="*/ 3 h 19"/>
                  <a:gd name="T24" fmla="*/ 0 w 36"/>
                  <a:gd name="T25" fmla="*/ 15 h 19"/>
                  <a:gd name="T26" fmla="*/ 0 w 36"/>
                  <a:gd name="T27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19">
                    <a:moveTo>
                      <a:pt x="0" y="16"/>
                    </a:moveTo>
                    <a:cubicBezTo>
                      <a:pt x="2" y="17"/>
                      <a:pt x="4" y="18"/>
                      <a:pt x="6" y="19"/>
                    </a:cubicBezTo>
                    <a:cubicBezTo>
                      <a:pt x="7" y="18"/>
                      <a:pt x="9" y="17"/>
                      <a:pt x="11" y="16"/>
                    </a:cubicBezTo>
                    <a:cubicBezTo>
                      <a:pt x="19" y="12"/>
                      <a:pt x="26" y="8"/>
                      <a:pt x="26" y="8"/>
                    </a:cubicBezTo>
                    <a:cubicBezTo>
                      <a:pt x="28" y="7"/>
                      <a:pt x="30" y="6"/>
                      <a:pt x="31" y="4"/>
                    </a:cubicBezTo>
                    <a:cubicBezTo>
                      <a:pt x="32" y="4"/>
                      <a:pt x="33" y="3"/>
                      <a:pt x="34" y="2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4" y="0"/>
                      <a:pt x="33" y="0"/>
                    </a:cubicBezTo>
                    <a:cubicBezTo>
                      <a:pt x="32" y="0"/>
                      <a:pt x="30" y="1"/>
                      <a:pt x="30" y="1"/>
                    </a:cubicBezTo>
                    <a:cubicBezTo>
                      <a:pt x="28" y="1"/>
                      <a:pt x="25" y="2"/>
                      <a:pt x="24" y="3"/>
                    </a:cubicBezTo>
                    <a:cubicBezTo>
                      <a:pt x="23" y="4"/>
                      <a:pt x="12" y="9"/>
                      <a:pt x="0" y="15"/>
                    </a:cubicBezTo>
                    <a:cubicBezTo>
                      <a:pt x="0" y="15"/>
                      <a:pt x="0" y="15"/>
                      <a:pt x="0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74" name="Freeform 71">
                <a:extLst>
                  <a:ext uri="{FF2B5EF4-FFF2-40B4-BE49-F238E27FC236}">
                    <a16:creationId xmlns:a16="http://schemas.microsoft.com/office/drawing/2014/main" id="{00AD9E3C-9FFC-4DC4-954D-45FFC6A3EF5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074610" y="1491727"/>
                <a:ext cx="198079" cy="124716"/>
              </a:xfrm>
              <a:custGeom>
                <a:avLst/>
                <a:gdLst>
                  <a:gd name="T0" fmla="*/ 24 w 33"/>
                  <a:gd name="T1" fmla="*/ 18 h 21"/>
                  <a:gd name="T2" fmla="*/ 25 w 33"/>
                  <a:gd name="T3" fmla="*/ 17 h 21"/>
                  <a:gd name="T4" fmla="*/ 27 w 33"/>
                  <a:gd name="T5" fmla="*/ 16 h 21"/>
                  <a:gd name="T6" fmla="*/ 26 w 33"/>
                  <a:gd name="T7" fmla="*/ 14 h 21"/>
                  <a:gd name="T8" fmla="*/ 24 w 33"/>
                  <a:gd name="T9" fmla="*/ 13 h 21"/>
                  <a:gd name="T10" fmla="*/ 23 w 33"/>
                  <a:gd name="T11" fmla="*/ 13 h 21"/>
                  <a:gd name="T12" fmla="*/ 23 w 33"/>
                  <a:gd name="T13" fmla="*/ 12 h 21"/>
                  <a:gd name="T14" fmla="*/ 33 w 33"/>
                  <a:gd name="T15" fmla="*/ 6 h 21"/>
                  <a:gd name="T16" fmla="*/ 28 w 33"/>
                  <a:gd name="T17" fmla="*/ 5 h 21"/>
                  <a:gd name="T18" fmla="*/ 24 w 33"/>
                  <a:gd name="T19" fmla="*/ 3 h 21"/>
                  <a:gd name="T20" fmla="*/ 20 w 33"/>
                  <a:gd name="T21" fmla="*/ 5 h 21"/>
                  <a:gd name="T22" fmla="*/ 19 w 33"/>
                  <a:gd name="T23" fmla="*/ 5 h 21"/>
                  <a:gd name="T24" fmla="*/ 19 w 33"/>
                  <a:gd name="T25" fmla="*/ 4 h 21"/>
                  <a:gd name="T26" fmla="*/ 20 w 33"/>
                  <a:gd name="T27" fmla="*/ 3 h 21"/>
                  <a:gd name="T28" fmla="*/ 19 w 33"/>
                  <a:gd name="T29" fmla="*/ 1 h 21"/>
                  <a:gd name="T30" fmla="*/ 17 w 33"/>
                  <a:gd name="T31" fmla="*/ 0 h 21"/>
                  <a:gd name="T32" fmla="*/ 16 w 33"/>
                  <a:gd name="T33" fmla="*/ 0 h 21"/>
                  <a:gd name="T34" fmla="*/ 15 w 33"/>
                  <a:gd name="T35" fmla="*/ 2 h 21"/>
                  <a:gd name="T36" fmla="*/ 15 w 33"/>
                  <a:gd name="T37" fmla="*/ 4 h 21"/>
                  <a:gd name="T38" fmla="*/ 17 w 33"/>
                  <a:gd name="T39" fmla="*/ 7 h 21"/>
                  <a:gd name="T40" fmla="*/ 16 w 33"/>
                  <a:gd name="T41" fmla="*/ 8 h 21"/>
                  <a:gd name="T42" fmla="*/ 15 w 33"/>
                  <a:gd name="T43" fmla="*/ 8 h 21"/>
                  <a:gd name="T44" fmla="*/ 14 w 33"/>
                  <a:gd name="T45" fmla="*/ 9 h 21"/>
                  <a:gd name="T46" fmla="*/ 13 w 33"/>
                  <a:gd name="T47" fmla="*/ 9 h 21"/>
                  <a:gd name="T48" fmla="*/ 12 w 33"/>
                  <a:gd name="T49" fmla="*/ 10 h 21"/>
                  <a:gd name="T50" fmla="*/ 11 w 33"/>
                  <a:gd name="T51" fmla="*/ 10 h 21"/>
                  <a:gd name="T52" fmla="*/ 10 w 33"/>
                  <a:gd name="T53" fmla="*/ 11 h 21"/>
                  <a:gd name="T54" fmla="*/ 9 w 33"/>
                  <a:gd name="T55" fmla="*/ 11 h 21"/>
                  <a:gd name="T56" fmla="*/ 9 w 33"/>
                  <a:gd name="T57" fmla="*/ 12 h 21"/>
                  <a:gd name="T58" fmla="*/ 8 w 33"/>
                  <a:gd name="T59" fmla="*/ 12 h 21"/>
                  <a:gd name="T60" fmla="*/ 7 w 33"/>
                  <a:gd name="T61" fmla="*/ 13 h 21"/>
                  <a:gd name="T62" fmla="*/ 6 w 33"/>
                  <a:gd name="T63" fmla="*/ 13 h 21"/>
                  <a:gd name="T64" fmla="*/ 5 w 33"/>
                  <a:gd name="T65" fmla="*/ 14 h 21"/>
                  <a:gd name="T66" fmla="*/ 4 w 33"/>
                  <a:gd name="T67" fmla="*/ 14 h 21"/>
                  <a:gd name="T68" fmla="*/ 4 w 33"/>
                  <a:gd name="T69" fmla="*/ 15 h 21"/>
                  <a:gd name="T70" fmla="*/ 3 w 33"/>
                  <a:gd name="T71" fmla="*/ 15 h 21"/>
                  <a:gd name="T72" fmla="*/ 1 w 33"/>
                  <a:gd name="T73" fmla="*/ 16 h 21"/>
                  <a:gd name="T74" fmla="*/ 0 w 33"/>
                  <a:gd name="T75" fmla="*/ 18 h 21"/>
                  <a:gd name="T76" fmla="*/ 3 w 33"/>
                  <a:gd name="T77" fmla="*/ 21 h 21"/>
                  <a:gd name="T78" fmla="*/ 4 w 33"/>
                  <a:gd name="T79" fmla="*/ 21 h 21"/>
                  <a:gd name="T80" fmla="*/ 6 w 33"/>
                  <a:gd name="T81" fmla="*/ 20 h 21"/>
                  <a:gd name="T82" fmla="*/ 7 w 33"/>
                  <a:gd name="T83" fmla="*/ 19 h 21"/>
                  <a:gd name="T84" fmla="*/ 8 w 33"/>
                  <a:gd name="T85" fmla="*/ 19 h 21"/>
                  <a:gd name="T86" fmla="*/ 9 w 33"/>
                  <a:gd name="T87" fmla="*/ 18 h 21"/>
                  <a:gd name="T88" fmla="*/ 10 w 33"/>
                  <a:gd name="T89" fmla="*/ 18 h 21"/>
                  <a:gd name="T90" fmla="*/ 11 w 33"/>
                  <a:gd name="T91" fmla="*/ 18 h 21"/>
                  <a:gd name="T92" fmla="*/ 11 w 33"/>
                  <a:gd name="T93" fmla="*/ 17 h 21"/>
                  <a:gd name="T94" fmla="*/ 12 w 33"/>
                  <a:gd name="T95" fmla="*/ 17 h 21"/>
                  <a:gd name="T96" fmla="*/ 13 w 33"/>
                  <a:gd name="T97" fmla="*/ 17 h 21"/>
                  <a:gd name="T98" fmla="*/ 13 w 33"/>
                  <a:gd name="T99" fmla="*/ 16 h 21"/>
                  <a:gd name="T100" fmla="*/ 14 w 33"/>
                  <a:gd name="T101" fmla="*/ 16 h 21"/>
                  <a:gd name="T102" fmla="*/ 15 w 33"/>
                  <a:gd name="T103" fmla="*/ 16 h 21"/>
                  <a:gd name="T104" fmla="*/ 15 w 33"/>
                  <a:gd name="T105" fmla="*/ 15 h 21"/>
                  <a:gd name="T106" fmla="*/ 16 w 33"/>
                  <a:gd name="T107" fmla="*/ 15 h 21"/>
                  <a:gd name="T108" fmla="*/ 17 w 33"/>
                  <a:gd name="T109" fmla="*/ 15 h 21"/>
                  <a:gd name="T110" fmla="*/ 17 w 33"/>
                  <a:gd name="T111" fmla="*/ 14 h 21"/>
                  <a:gd name="T112" fmla="*/ 18 w 33"/>
                  <a:gd name="T113" fmla="*/ 14 h 21"/>
                  <a:gd name="T114" fmla="*/ 19 w 33"/>
                  <a:gd name="T115" fmla="*/ 13 h 21"/>
                  <a:gd name="T116" fmla="*/ 20 w 33"/>
                  <a:gd name="T117" fmla="*/ 13 h 21"/>
                  <a:gd name="T118" fmla="*/ 21 w 33"/>
                  <a:gd name="T119" fmla="*/ 15 h 21"/>
                  <a:gd name="T120" fmla="*/ 22 w 33"/>
                  <a:gd name="T121" fmla="*/ 16 h 21"/>
                  <a:gd name="T122" fmla="*/ 24 w 33"/>
                  <a:gd name="T123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3" h="21">
                    <a:moveTo>
                      <a:pt x="24" y="18"/>
                    </a:moveTo>
                    <a:cubicBezTo>
                      <a:pt x="24" y="18"/>
                      <a:pt x="25" y="18"/>
                      <a:pt x="25" y="17"/>
                    </a:cubicBezTo>
                    <a:cubicBezTo>
                      <a:pt x="26" y="17"/>
                      <a:pt x="26" y="17"/>
                      <a:pt x="27" y="16"/>
                    </a:cubicBezTo>
                    <a:cubicBezTo>
                      <a:pt x="27" y="15"/>
                      <a:pt x="27" y="15"/>
                      <a:pt x="26" y="14"/>
                    </a:cubicBezTo>
                    <a:cubicBezTo>
                      <a:pt x="26" y="13"/>
                      <a:pt x="25" y="13"/>
                      <a:pt x="24" y="13"/>
                    </a:cubicBezTo>
                    <a:cubicBezTo>
                      <a:pt x="24" y="13"/>
                      <a:pt x="24" y="13"/>
                      <a:pt x="23" y="13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4" y="11"/>
                      <a:pt x="28" y="9"/>
                      <a:pt x="33" y="6"/>
                    </a:cubicBezTo>
                    <a:cubicBezTo>
                      <a:pt x="32" y="6"/>
                      <a:pt x="30" y="5"/>
                      <a:pt x="28" y="5"/>
                    </a:cubicBezTo>
                    <a:cubicBezTo>
                      <a:pt x="27" y="4"/>
                      <a:pt x="25" y="4"/>
                      <a:pt x="24" y="3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19" y="5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20" y="3"/>
                    </a:cubicBezTo>
                    <a:cubicBezTo>
                      <a:pt x="20" y="3"/>
                      <a:pt x="20" y="2"/>
                      <a:pt x="19" y="1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1"/>
                      <a:pt x="15" y="1"/>
                      <a:pt x="15" y="2"/>
                    </a:cubicBezTo>
                    <a:cubicBezTo>
                      <a:pt x="15" y="2"/>
                      <a:pt x="15" y="3"/>
                      <a:pt x="15" y="4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4" y="8"/>
                      <a:pt x="14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0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7" y="12"/>
                      <a:pt x="7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5"/>
                    </a:cubicBezTo>
                    <a:cubicBezTo>
                      <a:pt x="4" y="15"/>
                      <a:pt x="4" y="15"/>
                      <a:pt x="3" y="15"/>
                    </a:cubicBezTo>
                    <a:cubicBezTo>
                      <a:pt x="2" y="15"/>
                      <a:pt x="2" y="15"/>
                      <a:pt x="1" y="16"/>
                    </a:cubicBezTo>
                    <a:cubicBezTo>
                      <a:pt x="0" y="16"/>
                      <a:pt x="0" y="17"/>
                      <a:pt x="0" y="18"/>
                    </a:cubicBezTo>
                    <a:cubicBezTo>
                      <a:pt x="0" y="20"/>
                      <a:pt x="2" y="21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5" y="21"/>
                      <a:pt x="6" y="21"/>
                      <a:pt x="6" y="20"/>
                    </a:cubicBezTo>
                    <a:cubicBezTo>
                      <a:pt x="7" y="20"/>
                      <a:pt x="7" y="19"/>
                      <a:pt x="7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9" y="19"/>
                      <a:pt x="9" y="18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3" y="17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5" y="16"/>
                    </a:cubicBezTo>
                    <a:cubicBezTo>
                      <a:pt x="15" y="16"/>
                      <a:pt x="15" y="16"/>
                      <a:pt x="15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8" y="14"/>
                    </a:cubicBezTo>
                    <a:cubicBezTo>
                      <a:pt x="19" y="14"/>
                      <a:pt x="19" y="13"/>
                      <a:pt x="19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7"/>
                      <a:pt x="23" y="18"/>
                      <a:pt x="24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75" name="Freeform 72">
                <a:extLst>
                  <a:ext uri="{FF2B5EF4-FFF2-40B4-BE49-F238E27FC236}">
                    <a16:creationId xmlns:a16="http://schemas.microsoft.com/office/drawing/2014/main" id="{19E5CE20-6563-4FE2-9586-318E5A2CC8D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33300" y="1333998"/>
                <a:ext cx="264105" cy="132052"/>
              </a:xfrm>
              <a:custGeom>
                <a:avLst/>
                <a:gdLst>
                  <a:gd name="T0" fmla="*/ 2 w 44"/>
                  <a:gd name="T1" fmla="*/ 2 h 22"/>
                  <a:gd name="T2" fmla="*/ 5 w 44"/>
                  <a:gd name="T3" fmla="*/ 4 h 22"/>
                  <a:gd name="T4" fmla="*/ 10 w 44"/>
                  <a:gd name="T5" fmla="*/ 8 h 22"/>
                  <a:gd name="T6" fmla="*/ 23 w 44"/>
                  <a:gd name="T7" fmla="*/ 15 h 22"/>
                  <a:gd name="T8" fmla="*/ 32 w 44"/>
                  <a:gd name="T9" fmla="*/ 18 h 22"/>
                  <a:gd name="T10" fmla="*/ 33 w 44"/>
                  <a:gd name="T11" fmla="*/ 18 h 22"/>
                  <a:gd name="T12" fmla="*/ 34 w 44"/>
                  <a:gd name="T13" fmla="*/ 19 h 22"/>
                  <a:gd name="T14" fmla="*/ 36 w 44"/>
                  <a:gd name="T15" fmla="*/ 20 h 22"/>
                  <a:gd name="T16" fmla="*/ 37 w 44"/>
                  <a:gd name="T17" fmla="*/ 22 h 22"/>
                  <a:gd name="T18" fmla="*/ 39 w 44"/>
                  <a:gd name="T19" fmla="*/ 22 h 22"/>
                  <a:gd name="T20" fmla="*/ 40 w 44"/>
                  <a:gd name="T21" fmla="*/ 22 h 22"/>
                  <a:gd name="T22" fmla="*/ 44 w 44"/>
                  <a:gd name="T23" fmla="*/ 20 h 22"/>
                  <a:gd name="T24" fmla="*/ 40 w 44"/>
                  <a:gd name="T25" fmla="*/ 18 h 22"/>
                  <a:gd name="T26" fmla="*/ 38 w 44"/>
                  <a:gd name="T27" fmla="*/ 17 h 22"/>
                  <a:gd name="T28" fmla="*/ 37 w 44"/>
                  <a:gd name="T29" fmla="*/ 16 h 22"/>
                  <a:gd name="T30" fmla="*/ 36 w 44"/>
                  <a:gd name="T31" fmla="*/ 16 h 22"/>
                  <a:gd name="T32" fmla="*/ 36 w 44"/>
                  <a:gd name="T33" fmla="*/ 15 h 22"/>
                  <a:gd name="T34" fmla="*/ 12 w 44"/>
                  <a:gd name="T35" fmla="*/ 3 h 22"/>
                  <a:gd name="T36" fmla="*/ 6 w 44"/>
                  <a:gd name="T37" fmla="*/ 1 h 22"/>
                  <a:gd name="T38" fmla="*/ 3 w 44"/>
                  <a:gd name="T39" fmla="*/ 0 h 22"/>
                  <a:gd name="T40" fmla="*/ 1 w 44"/>
                  <a:gd name="T41" fmla="*/ 0 h 22"/>
                  <a:gd name="T42" fmla="*/ 0 w 44"/>
                  <a:gd name="T43" fmla="*/ 0 h 22"/>
                  <a:gd name="T44" fmla="*/ 1 w 44"/>
                  <a:gd name="T45" fmla="*/ 1 h 22"/>
                  <a:gd name="T46" fmla="*/ 2 w 44"/>
                  <a:gd name="T47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4" h="22">
                    <a:moveTo>
                      <a:pt x="2" y="2"/>
                    </a:moveTo>
                    <a:cubicBezTo>
                      <a:pt x="3" y="3"/>
                      <a:pt x="4" y="4"/>
                      <a:pt x="5" y="4"/>
                    </a:cubicBezTo>
                    <a:cubicBezTo>
                      <a:pt x="6" y="6"/>
                      <a:pt x="8" y="7"/>
                      <a:pt x="10" y="8"/>
                    </a:cubicBezTo>
                    <a:cubicBezTo>
                      <a:pt x="10" y="8"/>
                      <a:pt x="16" y="11"/>
                      <a:pt x="23" y="15"/>
                    </a:cubicBezTo>
                    <a:cubicBezTo>
                      <a:pt x="26" y="16"/>
                      <a:pt x="29" y="17"/>
                      <a:pt x="32" y="18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3" y="19"/>
                      <a:pt x="33" y="19"/>
                      <a:pt x="34" y="19"/>
                    </a:cubicBezTo>
                    <a:cubicBezTo>
                      <a:pt x="35" y="19"/>
                      <a:pt x="35" y="20"/>
                      <a:pt x="36" y="20"/>
                    </a:cubicBezTo>
                    <a:cubicBezTo>
                      <a:pt x="37" y="21"/>
                      <a:pt x="37" y="22"/>
                      <a:pt x="37" y="22"/>
                    </a:cubicBezTo>
                    <a:cubicBezTo>
                      <a:pt x="38" y="22"/>
                      <a:pt x="38" y="22"/>
                      <a:pt x="39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1" y="21"/>
                      <a:pt x="43" y="21"/>
                      <a:pt x="44" y="20"/>
                    </a:cubicBezTo>
                    <a:cubicBezTo>
                      <a:pt x="43" y="19"/>
                      <a:pt x="42" y="18"/>
                      <a:pt x="40" y="18"/>
                    </a:cubicBezTo>
                    <a:cubicBezTo>
                      <a:pt x="40" y="17"/>
                      <a:pt x="39" y="17"/>
                      <a:pt x="38" y="17"/>
                    </a:cubicBezTo>
                    <a:cubicBezTo>
                      <a:pt x="38" y="16"/>
                      <a:pt x="38" y="16"/>
                      <a:pt x="37" y="16"/>
                    </a:cubicBezTo>
                    <a:cubicBezTo>
                      <a:pt x="37" y="16"/>
                      <a:pt x="37" y="16"/>
                      <a:pt x="36" y="16"/>
                    </a:cubicBezTo>
                    <a:cubicBezTo>
                      <a:pt x="36" y="16"/>
                      <a:pt x="36" y="16"/>
                      <a:pt x="36" y="15"/>
                    </a:cubicBezTo>
                    <a:cubicBezTo>
                      <a:pt x="24" y="9"/>
                      <a:pt x="13" y="4"/>
                      <a:pt x="12" y="3"/>
                    </a:cubicBezTo>
                    <a:cubicBezTo>
                      <a:pt x="11" y="2"/>
                      <a:pt x="8" y="1"/>
                      <a:pt x="6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76" name="Freeform 73">
                <a:extLst>
                  <a:ext uri="{FF2B5EF4-FFF2-40B4-BE49-F238E27FC236}">
                    <a16:creationId xmlns:a16="http://schemas.microsoft.com/office/drawing/2014/main" id="{FF273E27-FD65-463B-8D29-950F6988680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63431" y="1491727"/>
                <a:ext cx="183406" cy="124716"/>
              </a:xfrm>
              <a:custGeom>
                <a:avLst/>
                <a:gdLst>
                  <a:gd name="T0" fmla="*/ 28 w 31"/>
                  <a:gd name="T1" fmla="*/ 15 h 21"/>
                  <a:gd name="T2" fmla="*/ 27 w 31"/>
                  <a:gd name="T3" fmla="*/ 14 h 21"/>
                  <a:gd name="T4" fmla="*/ 25 w 31"/>
                  <a:gd name="T5" fmla="*/ 13 h 21"/>
                  <a:gd name="T6" fmla="*/ 24 w 31"/>
                  <a:gd name="T7" fmla="*/ 12 h 21"/>
                  <a:gd name="T8" fmla="*/ 22 w 31"/>
                  <a:gd name="T9" fmla="*/ 11 h 21"/>
                  <a:gd name="T10" fmla="*/ 20 w 31"/>
                  <a:gd name="T11" fmla="*/ 10 h 21"/>
                  <a:gd name="T12" fmla="*/ 19 w 31"/>
                  <a:gd name="T13" fmla="*/ 9 h 21"/>
                  <a:gd name="T14" fmla="*/ 17 w 31"/>
                  <a:gd name="T15" fmla="*/ 9 h 21"/>
                  <a:gd name="T16" fmla="*/ 15 w 31"/>
                  <a:gd name="T17" fmla="*/ 8 h 21"/>
                  <a:gd name="T18" fmla="*/ 16 w 31"/>
                  <a:gd name="T19" fmla="*/ 4 h 21"/>
                  <a:gd name="T20" fmla="*/ 15 w 31"/>
                  <a:gd name="T21" fmla="*/ 0 h 21"/>
                  <a:gd name="T22" fmla="*/ 12 w 31"/>
                  <a:gd name="T23" fmla="*/ 1 h 21"/>
                  <a:gd name="T24" fmla="*/ 12 w 31"/>
                  <a:gd name="T25" fmla="*/ 4 h 21"/>
                  <a:gd name="T26" fmla="*/ 11 w 31"/>
                  <a:gd name="T27" fmla="*/ 5 h 21"/>
                  <a:gd name="T28" fmla="*/ 1 w 31"/>
                  <a:gd name="T29" fmla="*/ 5 h 21"/>
                  <a:gd name="T30" fmla="*/ 8 w 31"/>
                  <a:gd name="T31" fmla="*/ 12 h 21"/>
                  <a:gd name="T32" fmla="*/ 7 w 31"/>
                  <a:gd name="T33" fmla="*/ 13 h 21"/>
                  <a:gd name="T34" fmla="*/ 5 w 31"/>
                  <a:gd name="T35" fmla="*/ 16 h 21"/>
                  <a:gd name="T36" fmla="*/ 7 w 31"/>
                  <a:gd name="T37" fmla="*/ 18 h 21"/>
                  <a:gd name="T38" fmla="*/ 10 w 31"/>
                  <a:gd name="T39" fmla="*/ 15 h 21"/>
                  <a:gd name="T40" fmla="*/ 12 w 31"/>
                  <a:gd name="T41" fmla="*/ 13 h 21"/>
                  <a:gd name="T42" fmla="*/ 14 w 31"/>
                  <a:gd name="T43" fmla="*/ 14 h 21"/>
                  <a:gd name="T44" fmla="*/ 15 w 31"/>
                  <a:gd name="T45" fmla="*/ 15 h 21"/>
                  <a:gd name="T46" fmla="*/ 16 w 31"/>
                  <a:gd name="T47" fmla="*/ 16 h 21"/>
                  <a:gd name="T48" fmla="*/ 18 w 31"/>
                  <a:gd name="T49" fmla="*/ 16 h 21"/>
                  <a:gd name="T50" fmla="*/ 19 w 31"/>
                  <a:gd name="T51" fmla="*/ 17 h 21"/>
                  <a:gd name="T52" fmla="*/ 20 w 31"/>
                  <a:gd name="T53" fmla="*/ 18 h 21"/>
                  <a:gd name="T54" fmla="*/ 22 w 31"/>
                  <a:gd name="T55" fmla="*/ 18 h 21"/>
                  <a:gd name="T56" fmla="*/ 23 w 31"/>
                  <a:gd name="T57" fmla="*/ 19 h 21"/>
                  <a:gd name="T58" fmla="*/ 25 w 31"/>
                  <a:gd name="T59" fmla="*/ 20 h 21"/>
                  <a:gd name="T60" fmla="*/ 28 w 31"/>
                  <a:gd name="T61" fmla="*/ 21 h 21"/>
                  <a:gd name="T62" fmla="*/ 30 w 31"/>
                  <a:gd name="T63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" h="21">
                    <a:moveTo>
                      <a:pt x="30" y="16"/>
                    </a:moveTo>
                    <a:cubicBezTo>
                      <a:pt x="29" y="15"/>
                      <a:pt x="29" y="15"/>
                      <a:pt x="28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6" y="14"/>
                    </a:cubicBezTo>
                    <a:cubicBezTo>
                      <a:pt x="26" y="13"/>
                      <a:pt x="26" y="13"/>
                      <a:pt x="25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2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1" y="11"/>
                    </a:cubicBezTo>
                    <a:cubicBezTo>
                      <a:pt x="21" y="11"/>
                      <a:pt x="20" y="11"/>
                      <a:pt x="20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7" y="9"/>
                    </a:cubicBezTo>
                    <a:cubicBezTo>
                      <a:pt x="17" y="8"/>
                      <a:pt x="16" y="8"/>
                      <a:pt x="16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7"/>
                      <a:pt x="14" y="7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1"/>
                      <a:pt x="16" y="1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0"/>
                      <a:pt x="12" y="0"/>
                      <a:pt x="12" y="1"/>
                    </a:cubicBezTo>
                    <a:cubicBezTo>
                      <a:pt x="11" y="2"/>
                      <a:pt x="11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3" y="4"/>
                      <a:pt x="1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4" y="9"/>
                      <a:pt x="7" y="11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7"/>
                      <a:pt x="5" y="17"/>
                      <a:pt x="6" y="17"/>
                    </a:cubicBezTo>
                    <a:cubicBezTo>
                      <a:pt x="6" y="18"/>
                      <a:pt x="7" y="18"/>
                      <a:pt x="7" y="18"/>
                    </a:cubicBezTo>
                    <a:cubicBezTo>
                      <a:pt x="8" y="18"/>
                      <a:pt x="9" y="17"/>
                      <a:pt x="9" y="16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20" y="17"/>
                    </a:cubicBezTo>
                    <a:cubicBezTo>
                      <a:pt x="20" y="17"/>
                      <a:pt x="20" y="17"/>
                      <a:pt x="20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8" y="21"/>
                    </a:cubicBezTo>
                    <a:cubicBezTo>
                      <a:pt x="29" y="21"/>
                      <a:pt x="31" y="20"/>
                      <a:pt x="31" y="18"/>
                    </a:cubicBezTo>
                    <a:cubicBezTo>
                      <a:pt x="31" y="17"/>
                      <a:pt x="31" y="16"/>
                      <a:pt x="30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77" name="Freeform 74">
                <a:extLst>
                  <a:ext uri="{FF2B5EF4-FFF2-40B4-BE49-F238E27FC236}">
                    <a16:creationId xmlns:a16="http://schemas.microsoft.com/office/drawing/2014/main" id="{9A81FA88-EFB2-4AB9-92CA-3A2C04DB11A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067273" y="1433037"/>
                <a:ext cx="396157" cy="172402"/>
              </a:xfrm>
              <a:custGeom>
                <a:avLst/>
                <a:gdLst>
                  <a:gd name="T0" fmla="*/ 25 w 66"/>
                  <a:gd name="T1" fmla="*/ 11 h 29"/>
                  <a:gd name="T2" fmla="*/ 26 w 66"/>
                  <a:gd name="T3" fmla="*/ 12 h 29"/>
                  <a:gd name="T4" fmla="*/ 27 w 66"/>
                  <a:gd name="T5" fmla="*/ 12 h 29"/>
                  <a:gd name="T6" fmla="*/ 30 w 66"/>
                  <a:gd name="T7" fmla="*/ 13 h 29"/>
                  <a:gd name="T8" fmla="*/ 36 w 66"/>
                  <a:gd name="T9" fmla="*/ 15 h 29"/>
                  <a:gd name="T10" fmla="*/ 37 w 66"/>
                  <a:gd name="T11" fmla="*/ 15 h 29"/>
                  <a:gd name="T12" fmla="*/ 38 w 66"/>
                  <a:gd name="T13" fmla="*/ 15 h 29"/>
                  <a:gd name="T14" fmla="*/ 40 w 66"/>
                  <a:gd name="T15" fmla="*/ 14 h 29"/>
                  <a:gd name="T16" fmla="*/ 41 w 66"/>
                  <a:gd name="T17" fmla="*/ 14 h 29"/>
                  <a:gd name="T18" fmla="*/ 42 w 66"/>
                  <a:gd name="T19" fmla="*/ 18 h 29"/>
                  <a:gd name="T20" fmla="*/ 36 w 66"/>
                  <a:gd name="T21" fmla="*/ 25 h 29"/>
                  <a:gd name="T22" fmla="*/ 47 w 66"/>
                  <a:gd name="T23" fmla="*/ 29 h 29"/>
                  <a:gd name="T24" fmla="*/ 49 w 66"/>
                  <a:gd name="T25" fmla="*/ 29 h 29"/>
                  <a:gd name="T26" fmla="*/ 51 w 66"/>
                  <a:gd name="T27" fmla="*/ 29 h 29"/>
                  <a:gd name="T28" fmla="*/ 61 w 66"/>
                  <a:gd name="T29" fmla="*/ 25 h 29"/>
                  <a:gd name="T30" fmla="*/ 55 w 66"/>
                  <a:gd name="T31" fmla="*/ 19 h 29"/>
                  <a:gd name="T32" fmla="*/ 56 w 66"/>
                  <a:gd name="T33" fmla="*/ 16 h 29"/>
                  <a:gd name="T34" fmla="*/ 55 w 66"/>
                  <a:gd name="T35" fmla="*/ 16 h 29"/>
                  <a:gd name="T36" fmla="*/ 54 w 66"/>
                  <a:gd name="T37" fmla="*/ 16 h 29"/>
                  <a:gd name="T38" fmla="*/ 53 w 66"/>
                  <a:gd name="T39" fmla="*/ 16 h 29"/>
                  <a:gd name="T40" fmla="*/ 54 w 66"/>
                  <a:gd name="T41" fmla="*/ 15 h 29"/>
                  <a:gd name="T42" fmla="*/ 56 w 66"/>
                  <a:gd name="T43" fmla="*/ 15 h 29"/>
                  <a:gd name="T44" fmla="*/ 58 w 66"/>
                  <a:gd name="T45" fmla="*/ 15 h 29"/>
                  <a:gd name="T46" fmla="*/ 59 w 66"/>
                  <a:gd name="T47" fmla="*/ 16 h 29"/>
                  <a:gd name="T48" fmla="*/ 60 w 66"/>
                  <a:gd name="T49" fmla="*/ 16 h 29"/>
                  <a:gd name="T50" fmla="*/ 62 w 66"/>
                  <a:gd name="T51" fmla="*/ 16 h 29"/>
                  <a:gd name="T52" fmla="*/ 65 w 66"/>
                  <a:gd name="T53" fmla="*/ 17 h 29"/>
                  <a:gd name="T54" fmla="*/ 66 w 66"/>
                  <a:gd name="T55" fmla="*/ 15 h 29"/>
                  <a:gd name="T56" fmla="*/ 65 w 66"/>
                  <a:gd name="T57" fmla="*/ 14 h 29"/>
                  <a:gd name="T58" fmla="*/ 64 w 66"/>
                  <a:gd name="T59" fmla="*/ 14 h 29"/>
                  <a:gd name="T60" fmla="*/ 64 w 66"/>
                  <a:gd name="T61" fmla="*/ 13 h 29"/>
                  <a:gd name="T62" fmla="*/ 58 w 66"/>
                  <a:gd name="T63" fmla="*/ 11 h 29"/>
                  <a:gd name="T64" fmla="*/ 53 w 66"/>
                  <a:gd name="T65" fmla="*/ 9 h 29"/>
                  <a:gd name="T66" fmla="*/ 52 w 66"/>
                  <a:gd name="T67" fmla="*/ 8 h 29"/>
                  <a:gd name="T68" fmla="*/ 52 w 66"/>
                  <a:gd name="T69" fmla="*/ 8 h 29"/>
                  <a:gd name="T70" fmla="*/ 52 w 66"/>
                  <a:gd name="T71" fmla="*/ 8 h 29"/>
                  <a:gd name="T72" fmla="*/ 52 w 66"/>
                  <a:gd name="T73" fmla="*/ 8 h 29"/>
                  <a:gd name="T74" fmla="*/ 51 w 66"/>
                  <a:gd name="T75" fmla="*/ 8 h 29"/>
                  <a:gd name="T76" fmla="*/ 50 w 66"/>
                  <a:gd name="T77" fmla="*/ 7 h 29"/>
                  <a:gd name="T78" fmla="*/ 49 w 66"/>
                  <a:gd name="T79" fmla="*/ 7 h 29"/>
                  <a:gd name="T80" fmla="*/ 48 w 66"/>
                  <a:gd name="T81" fmla="*/ 8 h 29"/>
                  <a:gd name="T82" fmla="*/ 47 w 66"/>
                  <a:gd name="T83" fmla="*/ 7 h 29"/>
                  <a:gd name="T84" fmla="*/ 46 w 66"/>
                  <a:gd name="T85" fmla="*/ 6 h 29"/>
                  <a:gd name="T86" fmla="*/ 43 w 66"/>
                  <a:gd name="T87" fmla="*/ 4 h 29"/>
                  <a:gd name="T88" fmla="*/ 42 w 66"/>
                  <a:gd name="T89" fmla="*/ 3 h 29"/>
                  <a:gd name="T90" fmla="*/ 41 w 66"/>
                  <a:gd name="T91" fmla="*/ 3 h 29"/>
                  <a:gd name="T92" fmla="*/ 39 w 66"/>
                  <a:gd name="T93" fmla="*/ 2 h 29"/>
                  <a:gd name="T94" fmla="*/ 36 w 66"/>
                  <a:gd name="T95" fmla="*/ 1 h 29"/>
                  <a:gd name="T96" fmla="*/ 33 w 66"/>
                  <a:gd name="T97" fmla="*/ 1 h 29"/>
                  <a:gd name="T98" fmla="*/ 26 w 66"/>
                  <a:gd name="T99" fmla="*/ 0 h 29"/>
                  <a:gd name="T100" fmla="*/ 20 w 66"/>
                  <a:gd name="T101" fmla="*/ 0 h 29"/>
                  <a:gd name="T102" fmla="*/ 0 w 66"/>
                  <a:gd name="T103" fmla="*/ 3 h 29"/>
                  <a:gd name="T104" fmla="*/ 13 w 66"/>
                  <a:gd name="T105" fmla="*/ 6 h 29"/>
                  <a:gd name="T106" fmla="*/ 25 w 66"/>
                  <a:gd name="T107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6" h="29">
                    <a:moveTo>
                      <a:pt x="25" y="11"/>
                    </a:moveTo>
                    <a:cubicBezTo>
                      <a:pt x="25" y="11"/>
                      <a:pt x="25" y="12"/>
                      <a:pt x="26" y="12"/>
                    </a:cubicBezTo>
                    <a:cubicBezTo>
                      <a:pt x="26" y="12"/>
                      <a:pt x="26" y="12"/>
                      <a:pt x="27" y="12"/>
                    </a:cubicBezTo>
                    <a:cubicBezTo>
                      <a:pt x="28" y="13"/>
                      <a:pt x="28" y="13"/>
                      <a:pt x="30" y="13"/>
                    </a:cubicBezTo>
                    <a:cubicBezTo>
                      <a:pt x="32" y="14"/>
                      <a:pt x="34" y="15"/>
                      <a:pt x="36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9" y="15"/>
                      <a:pt x="39" y="15"/>
                      <a:pt x="40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6" y="25"/>
                      <a:pt x="38" y="28"/>
                      <a:pt x="47" y="29"/>
                    </a:cubicBezTo>
                    <a:cubicBezTo>
                      <a:pt x="47" y="29"/>
                      <a:pt x="48" y="29"/>
                      <a:pt x="49" y="29"/>
                    </a:cubicBezTo>
                    <a:cubicBezTo>
                      <a:pt x="50" y="29"/>
                      <a:pt x="51" y="29"/>
                      <a:pt x="51" y="29"/>
                    </a:cubicBezTo>
                    <a:cubicBezTo>
                      <a:pt x="59" y="28"/>
                      <a:pt x="61" y="25"/>
                      <a:pt x="61" y="25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53" y="16"/>
                      <a:pt x="53" y="15"/>
                      <a:pt x="54" y="15"/>
                    </a:cubicBezTo>
                    <a:cubicBezTo>
                      <a:pt x="55" y="15"/>
                      <a:pt x="56" y="15"/>
                      <a:pt x="56" y="15"/>
                    </a:cubicBezTo>
                    <a:cubicBezTo>
                      <a:pt x="57" y="15"/>
                      <a:pt x="57" y="15"/>
                      <a:pt x="58" y="15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1" y="16"/>
                      <a:pt x="61" y="16"/>
                      <a:pt x="62" y="16"/>
                    </a:cubicBezTo>
                    <a:cubicBezTo>
                      <a:pt x="65" y="16"/>
                      <a:pt x="65" y="17"/>
                      <a:pt x="65" y="17"/>
                    </a:cubicBezTo>
                    <a:cubicBezTo>
                      <a:pt x="66" y="16"/>
                      <a:pt x="66" y="15"/>
                      <a:pt x="66" y="15"/>
                    </a:cubicBezTo>
                    <a:cubicBezTo>
                      <a:pt x="65" y="15"/>
                      <a:pt x="65" y="14"/>
                      <a:pt x="65" y="14"/>
                    </a:cubicBezTo>
                    <a:cubicBezTo>
                      <a:pt x="65" y="14"/>
                      <a:pt x="65" y="14"/>
                      <a:pt x="64" y="14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64" y="12"/>
                      <a:pt x="60" y="11"/>
                      <a:pt x="58" y="11"/>
                    </a:cubicBezTo>
                    <a:cubicBezTo>
                      <a:pt x="57" y="11"/>
                      <a:pt x="55" y="9"/>
                      <a:pt x="53" y="9"/>
                    </a:cubicBezTo>
                    <a:cubicBezTo>
                      <a:pt x="53" y="8"/>
                      <a:pt x="52" y="8"/>
                      <a:pt x="52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7"/>
                      <a:pt x="50" y="7"/>
                      <a:pt x="50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6"/>
                      <a:pt x="46" y="6"/>
                      <a:pt x="46" y="6"/>
                    </a:cubicBezTo>
                    <a:cubicBezTo>
                      <a:pt x="46" y="5"/>
                      <a:pt x="44" y="5"/>
                      <a:pt x="43" y="4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0" y="3"/>
                      <a:pt x="40" y="2"/>
                      <a:pt x="39" y="2"/>
                    </a:cubicBezTo>
                    <a:cubicBezTo>
                      <a:pt x="38" y="2"/>
                      <a:pt x="37" y="2"/>
                      <a:pt x="36" y="1"/>
                    </a:cubicBezTo>
                    <a:cubicBezTo>
                      <a:pt x="35" y="1"/>
                      <a:pt x="34" y="1"/>
                      <a:pt x="33" y="1"/>
                    </a:cubicBezTo>
                    <a:cubicBezTo>
                      <a:pt x="31" y="1"/>
                      <a:pt x="29" y="0"/>
                      <a:pt x="26" y="0"/>
                    </a:cubicBezTo>
                    <a:cubicBezTo>
                      <a:pt x="24" y="0"/>
                      <a:pt x="22" y="0"/>
                      <a:pt x="20" y="0"/>
                    </a:cubicBezTo>
                    <a:cubicBezTo>
                      <a:pt x="6" y="0"/>
                      <a:pt x="0" y="3"/>
                      <a:pt x="0" y="3"/>
                    </a:cubicBezTo>
                    <a:cubicBezTo>
                      <a:pt x="0" y="3"/>
                      <a:pt x="6" y="4"/>
                      <a:pt x="13" y="6"/>
                    </a:cubicBezTo>
                    <a:cubicBezTo>
                      <a:pt x="19" y="7"/>
                      <a:pt x="22" y="9"/>
                      <a:pt x="25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78" name="Freeform 75">
                <a:extLst>
                  <a:ext uri="{FF2B5EF4-FFF2-40B4-BE49-F238E27FC236}">
                    <a16:creationId xmlns:a16="http://schemas.microsoft.com/office/drawing/2014/main" id="{826E2C2C-1FED-47DC-A1D5-9A147B2B999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79064" y="1425701"/>
                <a:ext cx="267773" cy="84367"/>
              </a:xfrm>
              <a:custGeom>
                <a:avLst/>
                <a:gdLst>
                  <a:gd name="T0" fmla="*/ 7 w 45"/>
                  <a:gd name="T1" fmla="*/ 10 h 14"/>
                  <a:gd name="T2" fmla="*/ 8 w 45"/>
                  <a:gd name="T3" fmla="*/ 11 h 14"/>
                  <a:gd name="T4" fmla="*/ 13 w 45"/>
                  <a:gd name="T5" fmla="*/ 13 h 14"/>
                  <a:gd name="T6" fmla="*/ 14 w 45"/>
                  <a:gd name="T7" fmla="*/ 14 h 14"/>
                  <a:gd name="T8" fmla="*/ 18 w 45"/>
                  <a:gd name="T9" fmla="*/ 13 h 14"/>
                  <a:gd name="T10" fmla="*/ 19 w 45"/>
                  <a:gd name="T11" fmla="*/ 12 h 14"/>
                  <a:gd name="T12" fmla="*/ 20 w 45"/>
                  <a:gd name="T13" fmla="*/ 12 h 14"/>
                  <a:gd name="T14" fmla="*/ 25 w 45"/>
                  <a:gd name="T15" fmla="*/ 8 h 14"/>
                  <a:gd name="T16" fmla="*/ 45 w 45"/>
                  <a:gd name="T17" fmla="*/ 3 h 14"/>
                  <a:gd name="T18" fmla="*/ 24 w 45"/>
                  <a:gd name="T19" fmla="*/ 0 h 14"/>
                  <a:gd name="T20" fmla="*/ 21 w 45"/>
                  <a:gd name="T21" fmla="*/ 0 h 14"/>
                  <a:gd name="T22" fmla="*/ 10 w 45"/>
                  <a:gd name="T23" fmla="*/ 3 h 14"/>
                  <a:gd name="T24" fmla="*/ 6 w 45"/>
                  <a:gd name="T25" fmla="*/ 4 h 14"/>
                  <a:gd name="T26" fmla="*/ 5 w 45"/>
                  <a:gd name="T27" fmla="*/ 5 h 14"/>
                  <a:gd name="T28" fmla="*/ 0 w 45"/>
                  <a:gd name="T29" fmla="*/ 8 h 14"/>
                  <a:gd name="T30" fmla="*/ 0 w 45"/>
                  <a:gd name="T31" fmla="*/ 9 h 14"/>
                  <a:gd name="T32" fmla="*/ 0 w 45"/>
                  <a:gd name="T33" fmla="*/ 9 h 14"/>
                  <a:gd name="T34" fmla="*/ 7 w 45"/>
                  <a:gd name="T35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14">
                    <a:moveTo>
                      <a:pt x="7" y="10"/>
                    </a:moveTo>
                    <a:cubicBezTo>
                      <a:pt x="7" y="11"/>
                      <a:pt x="7" y="11"/>
                      <a:pt x="8" y="11"/>
                    </a:cubicBezTo>
                    <a:cubicBezTo>
                      <a:pt x="10" y="11"/>
                      <a:pt x="12" y="12"/>
                      <a:pt x="13" y="13"/>
                    </a:cubicBezTo>
                    <a:cubicBezTo>
                      <a:pt x="13" y="14"/>
                      <a:pt x="14" y="14"/>
                      <a:pt x="14" y="14"/>
                    </a:cubicBezTo>
                    <a:cubicBezTo>
                      <a:pt x="16" y="14"/>
                      <a:pt x="17" y="13"/>
                      <a:pt x="18" y="13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20" y="12"/>
                    </a:cubicBezTo>
                    <a:cubicBezTo>
                      <a:pt x="21" y="10"/>
                      <a:pt x="22" y="9"/>
                      <a:pt x="25" y="8"/>
                    </a:cubicBezTo>
                    <a:cubicBezTo>
                      <a:pt x="32" y="5"/>
                      <a:pt x="45" y="3"/>
                      <a:pt x="45" y="3"/>
                    </a:cubicBezTo>
                    <a:cubicBezTo>
                      <a:pt x="45" y="3"/>
                      <a:pt x="34" y="0"/>
                      <a:pt x="24" y="0"/>
                    </a:cubicBezTo>
                    <a:cubicBezTo>
                      <a:pt x="23" y="0"/>
                      <a:pt x="22" y="0"/>
                      <a:pt x="21" y="0"/>
                    </a:cubicBezTo>
                    <a:cubicBezTo>
                      <a:pt x="17" y="1"/>
                      <a:pt x="14" y="2"/>
                      <a:pt x="10" y="3"/>
                    </a:cubicBezTo>
                    <a:cubicBezTo>
                      <a:pt x="9" y="3"/>
                      <a:pt x="8" y="4"/>
                      <a:pt x="6" y="4"/>
                    </a:cubicBezTo>
                    <a:cubicBezTo>
                      <a:pt x="6" y="5"/>
                      <a:pt x="6" y="5"/>
                      <a:pt x="5" y="5"/>
                    </a:cubicBezTo>
                    <a:cubicBezTo>
                      <a:pt x="2" y="7"/>
                      <a:pt x="1" y="8"/>
                      <a:pt x="0" y="8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5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79" name="Freeform 76">
                <a:extLst>
                  <a:ext uri="{FF2B5EF4-FFF2-40B4-BE49-F238E27FC236}">
                    <a16:creationId xmlns:a16="http://schemas.microsoft.com/office/drawing/2014/main" id="{DFB289A9-9AC6-4B96-903F-D570538444D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79064" y="14807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80" name="Freeform 77">
                <a:extLst>
                  <a:ext uri="{FF2B5EF4-FFF2-40B4-BE49-F238E27FC236}">
                    <a16:creationId xmlns:a16="http://schemas.microsoft.com/office/drawing/2014/main" id="{2719AE43-63AD-41FE-B81F-F84C3E6674E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71728" y="864479"/>
                <a:ext cx="18341" cy="29345"/>
              </a:xfrm>
              <a:custGeom>
                <a:avLst/>
                <a:gdLst>
                  <a:gd name="T0" fmla="*/ 1 w 3"/>
                  <a:gd name="T1" fmla="*/ 2 h 5"/>
                  <a:gd name="T2" fmla="*/ 0 w 3"/>
                  <a:gd name="T3" fmla="*/ 3 h 5"/>
                  <a:gd name="T4" fmla="*/ 3 w 3"/>
                  <a:gd name="T5" fmla="*/ 5 h 5"/>
                  <a:gd name="T6" fmla="*/ 3 w 3"/>
                  <a:gd name="T7" fmla="*/ 0 h 5"/>
                  <a:gd name="T8" fmla="*/ 0 w 3"/>
                  <a:gd name="T9" fmla="*/ 2 h 5"/>
                  <a:gd name="T10" fmla="*/ 1 w 3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2"/>
                    </a:moveTo>
                    <a:cubicBezTo>
                      <a:pt x="1" y="3"/>
                      <a:pt x="1" y="3"/>
                      <a:pt x="0" y="3"/>
                    </a:cubicBezTo>
                    <a:cubicBezTo>
                      <a:pt x="1" y="4"/>
                      <a:pt x="2" y="4"/>
                      <a:pt x="3" y="5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81" name="Freeform 78">
                <a:extLst>
                  <a:ext uri="{FF2B5EF4-FFF2-40B4-BE49-F238E27FC236}">
                    <a16:creationId xmlns:a16="http://schemas.microsoft.com/office/drawing/2014/main" id="{9C7C3F14-996D-4701-BEB3-F9C14A1C20C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42383" y="846138"/>
                <a:ext cx="36681" cy="18341"/>
              </a:xfrm>
              <a:custGeom>
                <a:avLst/>
                <a:gdLst>
                  <a:gd name="T0" fmla="*/ 2 w 6"/>
                  <a:gd name="T1" fmla="*/ 3 h 3"/>
                  <a:gd name="T2" fmla="*/ 3 w 6"/>
                  <a:gd name="T3" fmla="*/ 2 h 3"/>
                  <a:gd name="T4" fmla="*/ 5 w 6"/>
                  <a:gd name="T5" fmla="*/ 3 h 3"/>
                  <a:gd name="T6" fmla="*/ 6 w 6"/>
                  <a:gd name="T7" fmla="*/ 0 h 3"/>
                  <a:gd name="T8" fmla="*/ 0 w 6"/>
                  <a:gd name="T9" fmla="*/ 0 h 3"/>
                  <a:gd name="T10" fmla="*/ 2 w 6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3">
                    <a:moveTo>
                      <a:pt x="2" y="3"/>
                    </a:moveTo>
                    <a:cubicBezTo>
                      <a:pt x="2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2"/>
                      <a:pt x="6" y="1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82" name="Freeform 79">
                <a:extLst>
                  <a:ext uri="{FF2B5EF4-FFF2-40B4-BE49-F238E27FC236}">
                    <a16:creationId xmlns:a16="http://schemas.microsoft.com/office/drawing/2014/main" id="{0E4EDC6E-FF8B-43C5-97F9-509F3353F92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31378" y="864479"/>
                <a:ext cx="18341" cy="29345"/>
              </a:xfrm>
              <a:custGeom>
                <a:avLst/>
                <a:gdLst>
                  <a:gd name="T0" fmla="*/ 3 w 3"/>
                  <a:gd name="T1" fmla="*/ 2 h 5"/>
                  <a:gd name="T2" fmla="*/ 3 w 3"/>
                  <a:gd name="T3" fmla="*/ 2 h 5"/>
                  <a:gd name="T4" fmla="*/ 3 w 3"/>
                  <a:gd name="T5" fmla="*/ 2 h 5"/>
                  <a:gd name="T6" fmla="*/ 0 w 3"/>
                  <a:gd name="T7" fmla="*/ 0 h 5"/>
                  <a:gd name="T8" fmla="*/ 0 w 3"/>
                  <a:gd name="T9" fmla="*/ 5 h 5"/>
                  <a:gd name="T10" fmla="*/ 3 w 3"/>
                  <a:gd name="T11" fmla="*/ 3 h 5"/>
                  <a:gd name="T12" fmla="*/ 3 w 3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83" name="Freeform 80">
                <a:extLst>
                  <a:ext uri="{FF2B5EF4-FFF2-40B4-BE49-F238E27FC236}">
                    <a16:creationId xmlns:a16="http://schemas.microsoft.com/office/drawing/2014/main" id="{0E196053-FA8A-4C79-896E-72192761B12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42383" y="886487"/>
                <a:ext cx="36681" cy="18341"/>
              </a:xfrm>
              <a:custGeom>
                <a:avLst/>
                <a:gdLst>
                  <a:gd name="T0" fmla="*/ 3 w 6"/>
                  <a:gd name="T1" fmla="*/ 0 h 3"/>
                  <a:gd name="T2" fmla="*/ 2 w 6"/>
                  <a:gd name="T3" fmla="*/ 0 h 3"/>
                  <a:gd name="T4" fmla="*/ 2 w 6"/>
                  <a:gd name="T5" fmla="*/ 0 h 3"/>
                  <a:gd name="T6" fmla="*/ 0 w 6"/>
                  <a:gd name="T7" fmla="*/ 3 h 3"/>
                  <a:gd name="T8" fmla="*/ 3 w 6"/>
                  <a:gd name="T9" fmla="*/ 3 h 3"/>
                  <a:gd name="T10" fmla="*/ 6 w 6"/>
                  <a:gd name="T11" fmla="*/ 3 h 3"/>
                  <a:gd name="T12" fmla="*/ 5 w 6"/>
                  <a:gd name="T13" fmla="*/ 0 h 3"/>
                  <a:gd name="T14" fmla="*/ 4 w 6"/>
                  <a:gd name="T15" fmla="*/ 0 h 3"/>
                  <a:gd name="T16" fmla="*/ 3 w 6"/>
                  <a:gd name="T17" fmla="*/ 0 h 3"/>
                  <a:gd name="T18" fmla="*/ 3 w 6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3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5" y="1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84" name="Freeform 81">
                <a:extLst>
                  <a:ext uri="{FF2B5EF4-FFF2-40B4-BE49-F238E27FC236}">
                    <a16:creationId xmlns:a16="http://schemas.microsoft.com/office/drawing/2014/main" id="{48B2E3A9-55E2-48D5-A34C-2DF9728A72B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49719" y="864479"/>
                <a:ext cx="22009" cy="22009"/>
              </a:xfrm>
              <a:custGeom>
                <a:avLst/>
                <a:gdLst>
                  <a:gd name="T0" fmla="*/ 1 w 4"/>
                  <a:gd name="T1" fmla="*/ 3 h 4"/>
                  <a:gd name="T2" fmla="*/ 1 w 4"/>
                  <a:gd name="T3" fmla="*/ 4 h 4"/>
                  <a:gd name="T4" fmla="*/ 2 w 4"/>
                  <a:gd name="T5" fmla="*/ 4 h 4"/>
                  <a:gd name="T6" fmla="*/ 2 w 4"/>
                  <a:gd name="T7" fmla="*/ 4 h 4"/>
                  <a:gd name="T8" fmla="*/ 3 w 4"/>
                  <a:gd name="T9" fmla="*/ 4 h 4"/>
                  <a:gd name="T10" fmla="*/ 4 w 4"/>
                  <a:gd name="T11" fmla="*/ 3 h 4"/>
                  <a:gd name="T12" fmla="*/ 4 w 4"/>
                  <a:gd name="T13" fmla="*/ 2 h 4"/>
                  <a:gd name="T14" fmla="*/ 4 w 4"/>
                  <a:gd name="T15" fmla="*/ 2 h 4"/>
                  <a:gd name="T16" fmla="*/ 4 w 4"/>
                  <a:gd name="T17" fmla="*/ 1 h 4"/>
                  <a:gd name="T18" fmla="*/ 3 w 4"/>
                  <a:gd name="T19" fmla="*/ 0 h 4"/>
                  <a:gd name="T20" fmla="*/ 2 w 4"/>
                  <a:gd name="T21" fmla="*/ 0 h 4"/>
                  <a:gd name="T22" fmla="*/ 1 w 4"/>
                  <a:gd name="T23" fmla="*/ 0 h 4"/>
                  <a:gd name="T24" fmla="*/ 1 w 4"/>
                  <a:gd name="T25" fmla="*/ 1 h 4"/>
                  <a:gd name="T26" fmla="*/ 0 w 4"/>
                  <a:gd name="T27" fmla="*/ 2 h 4"/>
                  <a:gd name="T28" fmla="*/ 1 w 4"/>
                  <a:gd name="T2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4">
                    <a:moveTo>
                      <a:pt x="1" y="3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85" name="Freeform 82">
                <a:extLst>
                  <a:ext uri="{FF2B5EF4-FFF2-40B4-BE49-F238E27FC236}">
                    <a16:creationId xmlns:a16="http://schemas.microsoft.com/office/drawing/2014/main" id="{2F3C6FA5-7817-42D0-B0D7-7F981521B55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49719" y="952514"/>
                <a:ext cx="22009" cy="25677"/>
              </a:xfrm>
              <a:custGeom>
                <a:avLst/>
                <a:gdLst>
                  <a:gd name="T0" fmla="*/ 1 w 4"/>
                  <a:gd name="T1" fmla="*/ 1 h 4"/>
                  <a:gd name="T2" fmla="*/ 0 w 4"/>
                  <a:gd name="T3" fmla="*/ 2 h 4"/>
                  <a:gd name="T4" fmla="*/ 1 w 4"/>
                  <a:gd name="T5" fmla="*/ 3 h 4"/>
                  <a:gd name="T6" fmla="*/ 1 w 4"/>
                  <a:gd name="T7" fmla="*/ 4 h 4"/>
                  <a:gd name="T8" fmla="*/ 2 w 4"/>
                  <a:gd name="T9" fmla="*/ 4 h 4"/>
                  <a:gd name="T10" fmla="*/ 3 w 4"/>
                  <a:gd name="T11" fmla="*/ 4 h 4"/>
                  <a:gd name="T12" fmla="*/ 4 w 4"/>
                  <a:gd name="T13" fmla="*/ 3 h 4"/>
                  <a:gd name="T14" fmla="*/ 4 w 4"/>
                  <a:gd name="T15" fmla="*/ 2 h 4"/>
                  <a:gd name="T16" fmla="*/ 4 w 4"/>
                  <a:gd name="T17" fmla="*/ 1 h 4"/>
                  <a:gd name="T18" fmla="*/ 3 w 4"/>
                  <a:gd name="T19" fmla="*/ 0 h 4"/>
                  <a:gd name="T20" fmla="*/ 2 w 4"/>
                  <a:gd name="T21" fmla="*/ 0 h 4"/>
                  <a:gd name="T22" fmla="*/ 2 w 4"/>
                  <a:gd name="T23" fmla="*/ 0 h 4"/>
                  <a:gd name="T24" fmla="*/ 1 w 4"/>
                  <a:gd name="T25" fmla="*/ 0 h 4"/>
                  <a:gd name="T26" fmla="*/ 1 w 4"/>
                  <a:gd name="T2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86" name="Freeform 83">
                <a:extLst>
                  <a:ext uri="{FF2B5EF4-FFF2-40B4-BE49-F238E27FC236}">
                    <a16:creationId xmlns:a16="http://schemas.microsoft.com/office/drawing/2014/main" id="{B9619082-2F6D-47A0-AE3A-292F9AFBA0E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49719" y="978190"/>
                <a:ext cx="22009" cy="22009"/>
              </a:xfrm>
              <a:custGeom>
                <a:avLst/>
                <a:gdLst>
                  <a:gd name="T0" fmla="*/ 0 w 4"/>
                  <a:gd name="T1" fmla="*/ 2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4 h 4"/>
                  <a:gd name="T8" fmla="*/ 3 w 4"/>
                  <a:gd name="T9" fmla="*/ 4 h 4"/>
                  <a:gd name="T10" fmla="*/ 4 w 4"/>
                  <a:gd name="T11" fmla="*/ 3 h 4"/>
                  <a:gd name="T12" fmla="*/ 4 w 4"/>
                  <a:gd name="T13" fmla="*/ 2 h 4"/>
                  <a:gd name="T14" fmla="*/ 4 w 4"/>
                  <a:gd name="T15" fmla="*/ 1 h 4"/>
                  <a:gd name="T16" fmla="*/ 3 w 4"/>
                  <a:gd name="T17" fmla="*/ 1 h 4"/>
                  <a:gd name="T18" fmla="*/ 2 w 4"/>
                  <a:gd name="T19" fmla="*/ 0 h 4"/>
                  <a:gd name="T20" fmla="*/ 1 w 4"/>
                  <a:gd name="T21" fmla="*/ 1 h 4"/>
                  <a:gd name="T22" fmla="*/ 0 w 4"/>
                  <a:gd name="T2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87" name="Freeform 84">
                <a:extLst>
                  <a:ext uri="{FF2B5EF4-FFF2-40B4-BE49-F238E27FC236}">
                    <a16:creationId xmlns:a16="http://schemas.microsoft.com/office/drawing/2014/main" id="{03F81412-3C82-4425-920B-C179CB2A132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49719" y="1000199"/>
                <a:ext cx="22009" cy="25677"/>
              </a:xfrm>
              <a:custGeom>
                <a:avLst/>
                <a:gdLst>
                  <a:gd name="T0" fmla="*/ 1 w 4"/>
                  <a:gd name="T1" fmla="*/ 0 h 4"/>
                  <a:gd name="T2" fmla="*/ 1 w 4"/>
                  <a:gd name="T3" fmla="*/ 1 h 4"/>
                  <a:gd name="T4" fmla="*/ 0 w 4"/>
                  <a:gd name="T5" fmla="*/ 2 h 4"/>
                  <a:gd name="T6" fmla="*/ 1 w 4"/>
                  <a:gd name="T7" fmla="*/ 3 h 4"/>
                  <a:gd name="T8" fmla="*/ 1 w 4"/>
                  <a:gd name="T9" fmla="*/ 4 h 4"/>
                  <a:gd name="T10" fmla="*/ 2 w 4"/>
                  <a:gd name="T11" fmla="*/ 4 h 4"/>
                  <a:gd name="T12" fmla="*/ 3 w 4"/>
                  <a:gd name="T13" fmla="*/ 4 h 4"/>
                  <a:gd name="T14" fmla="*/ 4 w 4"/>
                  <a:gd name="T15" fmla="*/ 3 h 4"/>
                  <a:gd name="T16" fmla="*/ 4 w 4"/>
                  <a:gd name="T17" fmla="*/ 2 h 4"/>
                  <a:gd name="T18" fmla="*/ 4 w 4"/>
                  <a:gd name="T19" fmla="*/ 1 h 4"/>
                  <a:gd name="T20" fmla="*/ 3 w 4"/>
                  <a:gd name="T21" fmla="*/ 0 h 4"/>
                  <a:gd name="T22" fmla="*/ 2 w 4"/>
                  <a:gd name="T23" fmla="*/ 0 h 4"/>
                  <a:gd name="T24" fmla="*/ 1 w 4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88" name="Freeform 85">
                <a:extLst>
                  <a:ext uri="{FF2B5EF4-FFF2-40B4-BE49-F238E27FC236}">
                    <a16:creationId xmlns:a16="http://schemas.microsoft.com/office/drawing/2014/main" id="{55B69AA0-D25D-405A-82F5-E2E92A9247D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99326" y="1084566"/>
                <a:ext cx="11004" cy="18341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1 h 3"/>
                  <a:gd name="T6" fmla="*/ 2 w 2"/>
                  <a:gd name="T7" fmla="*/ 0 h 3"/>
                  <a:gd name="T8" fmla="*/ 2 w 2"/>
                  <a:gd name="T9" fmla="*/ 0 h 3"/>
                  <a:gd name="T10" fmla="*/ 0 w 2"/>
                  <a:gd name="T11" fmla="*/ 0 h 3"/>
                  <a:gd name="T12" fmla="*/ 0 w 2"/>
                  <a:gd name="T13" fmla="*/ 0 h 3"/>
                  <a:gd name="T14" fmla="*/ 0 w 2"/>
                  <a:gd name="T15" fmla="*/ 0 h 3"/>
                  <a:gd name="T16" fmla="*/ 0 w 2"/>
                  <a:gd name="T17" fmla="*/ 1 h 3"/>
                  <a:gd name="T18" fmla="*/ 0 w 2"/>
                  <a:gd name="T19" fmla="*/ 2 h 3"/>
                  <a:gd name="T20" fmla="*/ 0 w 2"/>
                  <a:gd name="T21" fmla="*/ 3 h 3"/>
                  <a:gd name="T22" fmla="*/ 0 w 2"/>
                  <a:gd name="T23" fmla="*/ 3 h 3"/>
                  <a:gd name="T24" fmla="*/ 2 w 2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89" name="Freeform 86">
                <a:extLst>
                  <a:ext uri="{FF2B5EF4-FFF2-40B4-BE49-F238E27FC236}">
                    <a16:creationId xmlns:a16="http://schemas.microsoft.com/office/drawing/2014/main" id="{E95B992F-14F0-431C-94EA-5A6D37DD853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49719" y="1047885"/>
                <a:ext cx="22009" cy="25677"/>
              </a:xfrm>
              <a:custGeom>
                <a:avLst/>
                <a:gdLst>
                  <a:gd name="T0" fmla="*/ 0 w 4"/>
                  <a:gd name="T1" fmla="*/ 2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4 h 4"/>
                  <a:gd name="T8" fmla="*/ 3 w 4"/>
                  <a:gd name="T9" fmla="*/ 4 h 4"/>
                  <a:gd name="T10" fmla="*/ 4 w 4"/>
                  <a:gd name="T11" fmla="*/ 3 h 4"/>
                  <a:gd name="T12" fmla="*/ 4 w 4"/>
                  <a:gd name="T13" fmla="*/ 2 h 4"/>
                  <a:gd name="T14" fmla="*/ 4 w 4"/>
                  <a:gd name="T15" fmla="*/ 1 h 4"/>
                  <a:gd name="T16" fmla="*/ 3 w 4"/>
                  <a:gd name="T17" fmla="*/ 1 h 4"/>
                  <a:gd name="T18" fmla="*/ 2 w 4"/>
                  <a:gd name="T19" fmla="*/ 0 h 4"/>
                  <a:gd name="T20" fmla="*/ 1 w 4"/>
                  <a:gd name="T21" fmla="*/ 1 h 4"/>
                  <a:gd name="T22" fmla="*/ 0 w 4"/>
                  <a:gd name="T2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90" name="Oval 87">
                <a:extLst>
                  <a:ext uri="{FF2B5EF4-FFF2-40B4-BE49-F238E27FC236}">
                    <a16:creationId xmlns:a16="http://schemas.microsoft.com/office/drawing/2014/main" id="{87602BB9-48A1-45BF-977D-0EE95B4732F0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335046" y="904828"/>
                <a:ext cx="51354" cy="4768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91" name="Freeform 88">
                <a:extLst>
                  <a:ext uri="{FF2B5EF4-FFF2-40B4-BE49-F238E27FC236}">
                    <a16:creationId xmlns:a16="http://schemas.microsoft.com/office/drawing/2014/main" id="{FE5C2A8D-AA12-4AFD-9905-362A62E3D24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73649" y="945177"/>
                <a:ext cx="168734" cy="102707"/>
              </a:xfrm>
              <a:custGeom>
                <a:avLst/>
                <a:gdLst>
                  <a:gd name="T0" fmla="*/ 12 w 28"/>
                  <a:gd name="T1" fmla="*/ 0 h 17"/>
                  <a:gd name="T2" fmla="*/ 5 w 28"/>
                  <a:gd name="T3" fmla="*/ 2 h 17"/>
                  <a:gd name="T4" fmla="*/ 5 w 28"/>
                  <a:gd name="T5" fmla="*/ 17 h 17"/>
                  <a:gd name="T6" fmla="*/ 6 w 28"/>
                  <a:gd name="T7" fmla="*/ 16 h 17"/>
                  <a:gd name="T8" fmla="*/ 6 w 28"/>
                  <a:gd name="T9" fmla="*/ 15 h 17"/>
                  <a:gd name="T10" fmla="*/ 7 w 28"/>
                  <a:gd name="T11" fmla="*/ 4 h 17"/>
                  <a:gd name="T12" fmla="*/ 12 w 28"/>
                  <a:gd name="T13" fmla="*/ 1 h 17"/>
                  <a:gd name="T14" fmla="*/ 17 w 28"/>
                  <a:gd name="T15" fmla="*/ 3 h 17"/>
                  <a:gd name="T16" fmla="*/ 28 w 28"/>
                  <a:gd name="T17" fmla="*/ 5 h 17"/>
                  <a:gd name="T18" fmla="*/ 28 w 28"/>
                  <a:gd name="T19" fmla="*/ 3 h 17"/>
                  <a:gd name="T20" fmla="*/ 18 w 28"/>
                  <a:gd name="T21" fmla="*/ 1 h 17"/>
                  <a:gd name="T22" fmla="*/ 12 w 28"/>
                  <a:gd name="T2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17">
                    <a:moveTo>
                      <a:pt x="12" y="0"/>
                    </a:moveTo>
                    <a:cubicBezTo>
                      <a:pt x="10" y="0"/>
                      <a:pt x="7" y="1"/>
                      <a:pt x="5" y="2"/>
                    </a:cubicBezTo>
                    <a:cubicBezTo>
                      <a:pt x="0" y="7"/>
                      <a:pt x="3" y="14"/>
                      <a:pt x="5" y="17"/>
                    </a:cubicBezTo>
                    <a:cubicBezTo>
                      <a:pt x="5" y="17"/>
                      <a:pt x="5" y="17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4" y="11"/>
                      <a:pt x="3" y="7"/>
                      <a:pt x="7" y="4"/>
                    </a:cubicBezTo>
                    <a:cubicBezTo>
                      <a:pt x="8" y="2"/>
                      <a:pt x="10" y="1"/>
                      <a:pt x="12" y="1"/>
                    </a:cubicBezTo>
                    <a:cubicBezTo>
                      <a:pt x="14" y="1"/>
                      <a:pt x="15" y="2"/>
                      <a:pt x="17" y="3"/>
                    </a:cubicBezTo>
                    <a:cubicBezTo>
                      <a:pt x="21" y="4"/>
                      <a:pt x="24" y="5"/>
                      <a:pt x="28" y="5"/>
                    </a:cubicBezTo>
                    <a:cubicBezTo>
                      <a:pt x="28" y="5"/>
                      <a:pt x="28" y="5"/>
                      <a:pt x="28" y="3"/>
                    </a:cubicBezTo>
                    <a:cubicBezTo>
                      <a:pt x="24" y="3"/>
                      <a:pt x="22" y="2"/>
                      <a:pt x="18" y="1"/>
                    </a:cubicBezTo>
                    <a:cubicBezTo>
                      <a:pt x="16" y="0"/>
                      <a:pt x="14" y="0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92" name="Freeform 89">
                <a:extLst>
                  <a:ext uri="{FF2B5EF4-FFF2-40B4-BE49-F238E27FC236}">
                    <a16:creationId xmlns:a16="http://schemas.microsoft.com/office/drawing/2014/main" id="{0A60A807-1F19-4066-8E89-B1C96B4B9E7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24042" y="1044217"/>
                <a:ext cx="25677" cy="40349"/>
              </a:xfrm>
              <a:custGeom>
                <a:avLst/>
                <a:gdLst>
                  <a:gd name="T0" fmla="*/ 0 w 4"/>
                  <a:gd name="T1" fmla="*/ 0 h 7"/>
                  <a:gd name="T2" fmla="*/ 0 w 4"/>
                  <a:gd name="T3" fmla="*/ 7 h 7"/>
                  <a:gd name="T4" fmla="*/ 4 w 4"/>
                  <a:gd name="T5" fmla="*/ 5 h 7"/>
                  <a:gd name="T6" fmla="*/ 4 w 4"/>
                  <a:gd name="T7" fmla="*/ 4 h 7"/>
                  <a:gd name="T8" fmla="*/ 4 w 4"/>
                  <a:gd name="T9" fmla="*/ 3 h 7"/>
                  <a:gd name="T10" fmla="*/ 4 w 4"/>
                  <a:gd name="T11" fmla="*/ 2 h 7"/>
                  <a:gd name="T12" fmla="*/ 0 w 4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1" y="6"/>
                      <a:pt x="3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3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93" name="Freeform 90">
                <a:extLst>
                  <a:ext uri="{FF2B5EF4-FFF2-40B4-BE49-F238E27FC236}">
                    <a16:creationId xmlns:a16="http://schemas.microsoft.com/office/drawing/2014/main" id="{D2532942-42B2-420C-80A2-E12428CBC54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71728" y="1044217"/>
                <a:ext cx="25677" cy="40349"/>
              </a:xfrm>
              <a:custGeom>
                <a:avLst/>
                <a:gdLst>
                  <a:gd name="T0" fmla="*/ 1 w 4"/>
                  <a:gd name="T1" fmla="*/ 3 h 7"/>
                  <a:gd name="T2" fmla="*/ 0 w 4"/>
                  <a:gd name="T3" fmla="*/ 5 h 7"/>
                  <a:gd name="T4" fmla="*/ 4 w 4"/>
                  <a:gd name="T5" fmla="*/ 7 h 7"/>
                  <a:gd name="T6" fmla="*/ 4 w 4"/>
                  <a:gd name="T7" fmla="*/ 0 h 7"/>
                  <a:gd name="T8" fmla="*/ 0 w 4"/>
                  <a:gd name="T9" fmla="*/ 2 h 7"/>
                  <a:gd name="T10" fmla="*/ 1 w 4"/>
                  <a:gd name="T1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1" y="3"/>
                    </a:moveTo>
                    <a:cubicBezTo>
                      <a:pt x="1" y="4"/>
                      <a:pt x="1" y="4"/>
                      <a:pt x="0" y="5"/>
                    </a:cubicBezTo>
                    <a:cubicBezTo>
                      <a:pt x="1" y="5"/>
                      <a:pt x="3" y="6"/>
                      <a:pt x="4" y="7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94" name="Freeform 91">
                <a:extLst>
                  <a:ext uri="{FF2B5EF4-FFF2-40B4-BE49-F238E27FC236}">
                    <a16:creationId xmlns:a16="http://schemas.microsoft.com/office/drawing/2014/main" id="{3B33DEE2-222D-407C-BDB9-08F228A0827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35046" y="1029544"/>
                <a:ext cx="51354" cy="18341"/>
              </a:xfrm>
              <a:custGeom>
                <a:avLst/>
                <a:gdLst>
                  <a:gd name="T0" fmla="*/ 3 w 8"/>
                  <a:gd name="T1" fmla="*/ 3 h 3"/>
                  <a:gd name="T2" fmla="*/ 4 w 8"/>
                  <a:gd name="T3" fmla="*/ 3 h 3"/>
                  <a:gd name="T4" fmla="*/ 4 w 8"/>
                  <a:gd name="T5" fmla="*/ 3 h 3"/>
                  <a:gd name="T6" fmla="*/ 5 w 8"/>
                  <a:gd name="T7" fmla="*/ 3 h 3"/>
                  <a:gd name="T8" fmla="*/ 8 w 8"/>
                  <a:gd name="T9" fmla="*/ 0 h 3"/>
                  <a:gd name="T10" fmla="*/ 0 w 8"/>
                  <a:gd name="T11" fmla="*/ 0 h 3"/>
                  <a:gd name="T12" fmla="*/ 3 w 8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">
                    <a:moveTo>
                      <a:pt x="3" y="3"/>
                    </a:moveTo>
                    <a:cubicBezTo>
                      <a:pt x="3" y="3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7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95" name="Freeform 92">
                <a:extLst>
                  <a:ext uri="{FF2B5EF4-FFF2-40B4-BE49-F238E27FC236}">
                    <a16:creationId xmlns:a16="http://schemas.microsoft.com/office/drawing/2014/main" id="{E48775AE-39FE-4A05-A3DC-F9DDFB8D70C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99326" y="1044217"/>
                <a:ext cx="29345" cy="40349"/>
              </a:xfrm>
              <a:custGeom>
                <a:avLst/>
                <a:gdLst>
                  <a:gd name="T0" fmla="*/ 0 w 5"/>
                  <a:gd name="T1" fmla="*/ 2 h 7"/>
                  <a:gd name="T2" fmla="*/ 1 w 5"/>
                  <a:gd name="T3" fmla="*/ 6 h 7"/>
                  <a:gd name="T4" fmla="*/ 2 w 5"/>
                  <a:gd name="T5" fmla="*/ 6 h 7"/>
                  <a:gd name="T6" fmla="*/ 3 w 5"/>
                  <a:gd name="T7" fmla="*/ 7 h 7"/>
                  <a:gd name="T8" fmla="*/ 3 w 5"/>
                  <a:gd name="T9" fmla="*/ 6 h 7"/>
                  <a:gd name="T10" fmla="*/ 2 w 5"/>
                  <a:gd name="T11" fmla="*/ 6 h 7"/>
                  <a:gd name="T12" fmla="*/ 3 w 5"/>
                  <a:gd name="T13" fmla="*/ 6 h 7"/>
                  <a:gd name="T14" fmla="*/ 5 w 5"/>
                  <a:gd name="T15" fmla="*/ 0 h 7"/>
                  <a:gd name="T16" fmla="*/ 0 w 5"/>
                  <a:gd name="T1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0" y="2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4"/>
                      <a:pt x="4" y="2"/>
                      <a:pt x="5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96" name="Freeform 93">
                <a:extLst>
                  <a:ext uri="{FF2B5EF4-FFF2-40B4-BE49-F238E27FC236}">
                    <a16:creationId xmlns:a16="http://schemas.microsoft.com/office/drawing/2014/main" id="{6CA52E85-F913-4C1C-8D96-F070B5561F8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17666" y="1058889"/>
                <a:ext cx="29345" cy="44017"/>
              </a:xfrm>
              <a:custGeom>
                <a:avLst/>
                <a:gdLst>
                  <a:gd name="T0" fmla="*/ 0 w 5"/>
                  <a:gd name="T1" fmla="*/ 4 h 7"/>
                  <a:gd name="T2" fmla="*/ 0 w 5"/>
                  <a:gd name="T3" fmla="*/ 6 h 7"/>
                  <a:gd name="T4" fmla="*/ 5 w 5"/>
                  <a:gd name="T5" fmla="*/ 7 h 7"/>
                  <a:gd name="T6" fmla="*/ 3 w 5"/>
                  <a:gd name="T7" fmla="*/ 0 h 7"/>
                  <a:gd name="T8" fmla="*/ 0 w 5"/>
                  <a:gd name="T9" fmla="*/ 3 h 7"/>
                  <a:gd name="T10" fmla="*/ 0 w 5"/>
                  <a:gd name="T11" fmla="*/ 3 h 7"/>
                  <a:gd name="T12" fmla="*/ 0 w 5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0" y="4"/>
                    </a:moveTo>
                    <a:cubicBezTo>
                      <a:pt x="0" y="5"/>
                      <a:pt x="0" y="5"/>
                      <a:pt x="0" y="6"/>
                    </a:cubicBezTo>
                    <a:cubicBezTo>
                      <a:pt x="2" y="6"/>
                      <a:pt x="4" y="7"/>
                      <a:pt x="5" y="7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97" name="Freeform 94">
                <a:extLst>
                  <a:ext uri="{FF2B5EF4-FFF2-40B4-BE49-F238E27FC236}">
                    <a16:creationId xmlns:a16="http://schemas.microsoft.com/office/drawing/2014/main" id="{7FD4C602-F4AD-4FD0-96E7-BD0140716A1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10330" y="1077230"/>
                <a:ext cx="7336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98" name="Freeform 95">
                <a:extLst>
                  <a:ext uri="{FF2B5EF4-FFF2-40B4-BE49-F238E27FC236}">
                    <a16:creationId xmlns:a16="http://schemas.microsoft.com/office/drawing/2014/main" id="{F2D5BA8F-F8E6-4AC9-B5CE-269C5F27CD7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13038" y="941509"/>
                <a:ext cx="22009" cy="18341"/>
              </a:xfrm>
              <a:custGeom>
                <a:avLst/>
                <a:gdLst>
                  <a:gd name="T0" fmla="*/ 2 w 4"/>
                  <a:gd name="T1" fmla="*/ 2 h 3"/>
                  <a:gd name="T2" fmla="*/ 3 w 4"/>
                  <a:gd name="T3" fmla="*/ 2 h 3"/>
                  <a:gd name="T4" fmla="*/ 4 w 4"/>
                  <a:gd name="T5" fmla="*/ 1 h 3"/>
                  <a:gd name="T6" fmla="*/ 4 w 4"/>
                  <a:gd name="T7" fmla="*/ 1 h 3"/>
                  <a:gd name="T8" fmla="*/ 3 w 4"/>
                  <a:gd name="T9" fmla="*/ 0 h 3"/>
                  <a:gd name="T10" fmla="*/ 1 w 4"/>
                  <a:gd name="T11" fmla="*/ 0 h 3"/>
                  <a:gd name="T12" fmla="*/ 0 w 4"/>
                  <a:gd name="T13" fmla="*/ 1 h 3"/>
                  <a:gd name="T14" fmla="*/ 0 w 4"/>
                  <a:gd name="T15" fmla="*/ 1 h 3"/>
                  <a:gd name="T16" fmla="*/ 0 w 4"/>
                  <a:gd name="T17" fmla="*/ 2 h 3"/>
                  <a:gd name="T18" fmla="*/ 1 w 4"/>
                  <a:gd name="T19" fmla="*/ 2 h 3"/>
                  <a:gd name="T20" fmla="*/ 2 w 4"/>
                  <a:gd name="T2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3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199" name="Freeform 96">
                <a:extLst>
                  <a:ext uri="{FF2B5EF4-FFF2-40B4-BE49-F238E27FC236}">
                    <a16:creationId xmlns:a16="http://schemas.microsoft.com/office/drawing/2014/main" id="{37B7D4B2-1028-43F3-BD69-D6921E0396E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87361" y="930505"/>
                <a:ext cx="18341" cy="22009"/>
              </a:xfrm>
              <a:custGeom>
                <a:avLst/>
                <a:gdLst>
                  <a:gd name="T0" fmla="*/ 0 w 3"/>
                  <a:gd name="T1" fmla="*/ 2 h 4"/>
                  <a:gd name="T2" fmla="*/ 0 w 3"/>
                  <a:gd name="T3" fmla="*/ 3 h 4"/>
                  <a:gd name="T4" fmla="*/ 1 w 3"/>
                  <a:gd name="T5" fmla="*/ 4 h 4"/>
                  <a:gd name="T6" fmla="*/ 2 w 3"/>
                  <a:gd name="T7" fmla="*/ 4 h 4"/>
                  <a:gd name="T8" fmla="*/ 3 w 3"/>
                  <a:gd name="T9" fmla="*/ 3 h 4"/>
                  <a:gd name="T10" fmla="*/ 3 w 3"/>
                  <a:gd name="T11" fmla="*/ 2 h 4"/>
                  <a:gd name="T12" fmla="*/ 3 w 3"/>
                  <a:gd name="T13" fmla="*/ 1 h 4"/>
                  <a:gd name="T14" fmla="*/ 3 w 3"/>
                  <a:gd name="T15" fmla="*/ 0 h 4"/>
                  <a:gd name="T16" fmla="*/ 2 w 3"/>
                  <a:gd name="T17" fmla="*/ 0 h 4"/>
                  <a:gd name="T18" fmla="*/ 1 w 3"/>
                  <a:gd name="T19" fmla="*/ 0 h 4"/>
                  <a:gd name="T20" fmla="*/ 0 w 3"/>
                  <a:gd name="T21" fmla="*/ 0 h 4"/>
                  <a:gd name="T22" fmla="*/ 0 w 3"/>
                  <a:gd name="T23" fmla="*/ 1 h 4"/>
                  <a:gd name="T24" fmla="*/ 0 w 3"/>
                  <a:gd name="T25" fmla="*/ 1 h 4"/>
                  <a:gd name="T26" fmla="*/ 0 w 3"/>
                  <a:gd name="T2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00" name="Freeform 97">
                <a:extLst>
                  <a:ext uri="{FF2B5EF4-FFF2-40B4-BE49-F238E27FC236}">
                    <a16:creationId xmlns:a16="http://schemas.microsoft.com/office/drawing/2014/main" id="{A6D34E3F-8191-494D-A8EF-2DF4FA43721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65352" y="923169"/>
                <a:ext cx="22009" cy="22009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3 h 4"/>
                  <a:gd name="T4" fmla="*/ 3 w 4"/>
                  <a:gd name="T5" fmla="*/ 3 h 4"/>
                  <a:gd name="T6" fmla="*/ 4 w 4"/>
                  <a:gd name="T7" fmla="*/ 2 h 4"/>
                  <a:gd name="T8" fmla="*/ 3 w 4"/>
                  <a:gd name="T9" fmla="*/ 1 h 4"/>
                  <a:gd name="T10" fmla="*/ 3 w 4"/>
                  <a:gd name="T11" fmla="*/ 0 h 4"/>
                  <a:gd name="T12" fmla="*/ 2 w 4"/>
                  <a:gd name="T13" fmla="*/ 0 h 4"/>
                  <a:gd name="T14" fmla="*/ 1 w 4"/>
                  <a:gd name="T15" fmla="*/ 0 h 4"/>
                  <a:gd name="T16" fmla="*/ 0 w 4"/>
                  <a:gd name="T17" fmla="*/ 1 h 4"/>
                  <a:gd name="T18" fmla="*/ 0 w 4"/>
                  <a:gd name="T19" fmla="*/ 2 h 4"/>
                  <a:gd name="T20" fmla="*/ 0 w 4"/>
                  <a:gd name="T21" fmla="*/ 3 h 4"/>
                  <a:gd name="T22" fmla="*/ 1 w 4"/>
                  <a:gd name="T23" fmla="*/ 3 h 4"/>
                  <a:gd name="T24" fmla="*/ 2 w 4"/>
                  <a:gd name="T2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01" name="Freeform 98">
                <a:extLst>
                  <a:ext uri="{FF2B5EF4-FFF2-40B4-BE49-F238E27FC236}">
                    <a16:creationId xmlns:a16="http://schemas.microsoft.com/office/drawing/2014/main" id="{7763864E-80AE-485C-9536-DA0E2AC1EA5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36007" y="912164"/>
                <a:ext cx="22009" cy="33013"/>
              </a:xfrm>
              <a:custGeom>
                <a:avLst/>
                <a:gdLst>
                  <a:gd name="T0" fmla="*/ 2 w 4"/>
                  <a:gd name="T1" fmla="*/ 4 h 6"/>
                  <a:gd name="T2" fmla="*/ 3 w 4"/>
                  <a:gd name="T3" fmla="*/ 4 h 6"/>
                  <a:gd name="T4" fmla="*/ 4 w 4"/>
                  <a:gd name="T5" fmla="*/ 3 h 6"/>
                  <a:gd name="T6" fmla="*/ 4 w 4"/>
                  <a:gd name="T7" fmla="*/ 2 h 6"/>
                  <a:gd name="T8" fmla="*/ 3 w 4"/>
                  <a:gd name="T9" fmla="*/ 1 h 6"/>
                  <a:gd name="T10" fmla="*/ 2 w 4"/>
                  <a:gd name="T11" fmla="*/ 1 h 6"/>
                  <a:gd name="T12" fmla="*/ 1 w 4"/>
                  <a:gd name="T13" fmla="*/ 1 h 6"/>
                  <a:gd name="T14" fmla="*/ 0 w 4"/>
                  <a:gd name="T15" fmla="*/ 2 h 6"/>
                  <a:gd name="T16" fmla="*/ 0 w 4"/>
                  <a:gd name="T17" fmla="*/ 3 h 6"/>
                  <a:gd name="T18" fmla="*/ 0 w 4"/>
                  <a:gd name="T19" fmla="*/ 4 h 6"/>
                  <a:gd name="T20" fmla="*/ 1 w 4"/>
                  <a:gd name="T21" fmla="*/ 4 h 6"/>
                  <a:gd name="T22" fmla="*/ 2 w 4"/>
                  <a:gd name="T2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6">
                    <a:moveTo>
                      <a:pt x="2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6"/>
                      <a:pt x="2" y="6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02" name="Freeform 99">
                <a:extLst>
                  <a:ext uri="{FF2B5EF4-FFF2-40B4-BE49-F238E27FC236}">
                    <a16:creationId xmlns:a16="http://schemas.microsoft.com/office/drawing/2014/main" id="{40682BEF-EE9A-429D-B1CA-EB70B4FB807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210330" y="923169"/>
                <a:ext cx="18341" cy="22009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3 w 3"/>
                  <a:gd name="T5" fmla="*/ 1 h 4"/>
                  <a:gd name="T6" fmla="*/ 3 w 3"/>
                  <a:gd name="T7" fmla="*/ 1 h 4"/>
                  <a:gd name="T8" fmla="*/ 2 w 3"/>
                  <a:gd name="T9" fmla="*/ 1 h 4"/>
                  <a:gd name="T10" fmla="*/ 1 w 3"/>
                  <a:gd name="T11" fmla="*/ 0 h 4"/>
                  <a:gd name="T12" fmla="*/ 0 w 3"/>
                  <a:gd name="T13" fmla="*/ 1 h 4"/>
                  <a:gd name="T14" fmla="*/ 0 w 3"/>
                  <a:gd name="T15" fmla="*/ 1 h 4"/>
                  <a:gd name="T16" fmla="*/ 0 w 3"/>
                  <a:gd name="T17" fmla="*/ 3 h 4"/>
                  <a:gd name="T18" fmla="*/ 1 w 3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2" y="3"/>
                      <a:pt x="3" y="3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03" name="Freeform 100">
                <a:extLst>
                  <a:ext uri="{FF2B5EF4-FFF2-40B4-BE49-F238E27FC236}">
                    <a16:creationId xmlns:a16="http://schemas.microsoft.com/office/drawing/2014/main" id="{1164F36C-2230-4671-9F4C-32C937BACD3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80985" y="941509"/>
                <a:ext cx="25677" cy="18341"/>
              </a:xfrm>
              <a:custGeom>
                <a:avLst/>
                <a:gdLst>
                  <a:gd name="T0" fmla="*/ 2 w 4"/>
                  <a:gd name="T1" fmla="*/ 3 h 3"/>
                  <a:gd name="T2" fmla="*/ 3 w 4"/>
                  <a:gd name="T3" fmla="*/ 3 h 3"/>
                  <a:gd name="T4" fmla="*/ 4 w 4"/>
                  <a:gd name="T5" fmla="*/ 2 h 3"/>
                  <a:gd name="T6" fmla="*/ 4 w 4"/>
                  <a:gd name="T7" fmla="*/ 1 h 3"/>
                  <a:gd name="T8" fmla="*/ 4 w 4"/>
                  <a:gd name="T9" fmla="*/ 1 h 3"/>
                  <a:gd name="T10" fmla="*/ 3 w 4"/>
                  <a:gd name="T11" fmla="*/ 0 h 3"/>
                  <a:gd name="T12" fmla="*/ 1 w 4"/>
                  <a:gd name="T13" fmla="*/ 0 h 3"/>
                  <a:gd name="T14" fmla="*/ 1 w 4"/>
                  <a:gd name="T15" fmla="*/ 1 h 3"/>
                  <a:gd name="T16" fmla="*/ 0 w 4"/>
                  <a:gd name="T17" fmla="*/ 1 h 3"/>
                  <a:gd name="T18" fmla="*/ 0 w 4"/>
                  <a:gd name="T19" fmla="*/ 2 h 3"/>
                  <a:gd name="T20" fmla="*/ 1 w 4"/>
                  <a:gd name="T21" fmla="*/ 3 h 3"/>
                  <a:gd name="T22" fmla="*/ 1 w 4"/>
                  <a:gd name="T23" fmla="*/ 3 h 3"/>
                  <a:gd name="T24" fmla="*/ 2 w 4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04" name="Freeform 101">
                <a:extLst>
                  <a:ext uri="{FF2B5EF4-FFF2-40B4-BE49-F238E27FC236}">
                    <a16:creationId xmlns:a16="http://schemas.microsoft.com/office/drawing/2014/main" id="{A2EC33E2-3721-4BCC-BC4C-F734E3E24FA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62644" y="959850"/>
                <a:ext cx="29345" cy="18341"/>
              </a:xfrm>
              <a:custGeom>
                <a:avLst/>
                <a:gdLst>
                  <a:gd name="T0" fmla="*/ 1 w 5"/>
                  <a:gd name="T1" fmla="*/ 2 h 3"/>
                  <a:gd name="T2" fmla="*/ 1 w 5"/>
                  <a:gd name="T3" fmla="*/ 3 h 3"/>
                  <a:gd name="T4" fmla="*/ 2 w 5"/>
                  <a:gd name="T5" fmla="*/ 3 h 3"/>
                  <a:gd name="T6" fmla="*/ 3 w 5"/>
                  <a:gd name="T7" fmla="*/ 3 h 3"/>
                  <a:gd name="T8" fmla="*/ 4 w 5"/>
                  <a:gd name="T9" fmla="*/ 3 h 3"/>
                  <a:gd name="T10" fmla="*/ 4 w 5"/>
                  <a:gd name="T11" fmla="*/ 2 h 3"/>
                  <a:gd name="T12" fmla="*/ 4 w 5"/>
                  <a:gd name="T13" fmla="*/ 1 h 3"/>
                  <a:gd name="T14" fmla="*/ 4 w 5"/>
                  <a:gd name="T15" fmla="*/ 0 h 3"/>
                  <a:gd name="T16" fmla="*/ 4 w 5"/>
                  <a:gd name="T17" fmla="*/ 0 h 3"/>
                  <a:gd name="T18" fmla="*/ 3 w 5"/>
                  <a:gd name="T19" fmla="*/ 0 h 3"/>
                  <a:gd name="T20" fmla="*/ 2 w 5"/>
                  <a:gd name="T21" fmla="*/ 0 h 3"/>
                  <a:gd name="T22" fmla="*/ 1 w 5"/>
                  <a:gd name="T23" fmla="*/ 0 h 3"/>
                  <a:gd name="T24" fmla="*/ 1 w 5"/>
                  <a:gd name="T25" fmla="*/ 1 h 3"/>
                  <a:gd name="T26" fmla="*/ 1 w 5"/>
                  <a:gd name="T2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05" name="Freeform 102">
                <a:extLst>
                  <a:ext uri="{FF2B5EF4-FFF2-40B4-BE49-F238E27FC236}">
                    <a16:creationId xmlns:a16="http://schemas.microsoft.com/office/drawing/2014/main" id="{D64F3AB7-3B34-40B7-B1EC-8F418791FED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58976" y="981859"/>
                <a:ext cx="22009" cy="25677"/>
              </a:xfrm>
              <a:custGeom>
                <a:avLst/>
                <a:gdLst>
                  <a:gd name="T0" fmla="*/ 1 w 4"/>
                  <a:gd name="T1" fmla="*/ 2 h 4"/>
                  <a:gd name="T2" fmla="*/ 1 w 4"/>
                  <a:gd name="T3" fmla="*/ 3 h 4"/>
                  <a:gd name="T4" fmla="*/ 2 w 4"/>
                  <a:gd name="T5" fmla="*/ 3 h 4"/>
                  <a:gd name="T6" fmla="*/ 3 w 4"/>
                  <a:gd name="T7" fmla="*/ 4 h 4"/>
                  <a:gd name="T8" fmla="*/ 3 w 4"/>
                  <a:gd name="T9" fmla="*/ 3 h 4"/>
                  <a:gd name="T10" fmla="*/ 4 w 4"/>
                  <a:gd name="T11" fmla="*/ 2 h 4"/>
                  <a:gd name="T12" fmla="*/ 4 w 4"/>
                  <a:gd name="T13" fmla="*/ 1 h 4"/>
                  <a:gd name="T14" fmla="*/ 3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1 w 4"/>
                  <a:gd name="T21" fmla="*/ 1 h 4"/>
                  <a:gd name="T22" fmla="*/ 1 w 4"/>
                  <a:gd name="T2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06" name="Freeform 103">
                <a:extLst>
                  <a:ext uri="{FF2B5EF4-FFF2-40B4-BE49-F238E27FC236}">
                    <a16:creationId xmlns:a16="http://schemas.microsoft.com/office/drawing/2014/main" id="{368E2F61-2BA9-45D1-992B-5989CC9B5E8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62644" y="1018540"/>
                <a:ext cx="25677" cy="11004"/>
              </a:xfrm>
              <a:custGeom>
                <a:avLst/>
                <a:gdLst>
                  <a:gd name="T0" fmla="*/ 2 w 4"/>
                  <a:gd name="T1" fmla="*/ 0 h 2"/>
                  <a:gd name="T2" fmla="*/ 1 w 4"/>
                  <a:gd name="T3" fmla="*/ 0 h 2"/>
                  <a:gd name="T4" fmla="*/ 0 w 4"/>
                  <a:gd name="T5" fmla="*/ 0 h 2"/>
                  <a:gd name="T6" fmla="*/ 0 w 4"/>
                  <a:gd name="T7" fmla="*/ 0 h 2"/>
                  <a:gd name="T8" fmla="*/ 0 w 4"/>
                  <a:gd name="T9" fmla="*/ 1 h 2"/>
                  <a:gd name="T10" fmla="*/ 1 w 4"/>
                  <a:gd name="T11" fmla="*/ 2 h 2"/>
                  <a:gd name="T12" fmla="*/ 2 w 4"/>
                  <a:gd name="T13" fmla="*/ 2 h 2"/>
                  <a:gd name="T14" fmla="*/ 3 w 4"/>
                  <a:gd name="T15" fmla="*/ 2 h 2"/>
                  <a:gd name="T16" fmla="*/ 4 w 4"/>
                  <a:gd name="T17" fmla="*/ 1 h 2"/>
                  <a:gd name="T18" fmla="*/ 4 w 4"/>
                  <a:gd name="T19" fmla="*/ 0 h 2"/>
                  <a:gd name="T20" fmla="*/ 3 w 4"/>
                  <a:gd name="T21" fmla="*/ 0 h 2"/>
                  <a:gd name="T22" fmla="*/ 2 w 4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07" name="Freeform 104">
                <a:extLst>
                  <a:ext uri="{FF2B5EF4-FFF2-40B4-BE49-F238E27FC236}">
                    <a16:creationId xmlns:a16="http://schemas.microsoft.com/office/drawing/2014/main" id="{E117B8FC-D8B5-4EB2-8F9F-32EA93EB70C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169981" y="1036880"/>
                <a:ext cx="22009" cy="18341"/>
              </a:xfrm>
              <a:custGeom>
                <a:avLst/>
                <a:gdLst>
                  <a:gd name="T0" fmla="*/ 1 w 4"/>
                  <a:gd name="T1" fmla="*/ 3 h 3"/>
                  <a:gd name="T2" fmla="*/ 2 w 4"/>
                  <a:gd name="T3" fmla="*/ 3 h 3"/>
                  <a:gd name="T4" fmla="*/ 3 w 4"/>
                  <a:gd name="T5" fmla="*/ 3 h 3"/>
                  <a:gd name="T6" fmla="*/ 4 w 4"/>
                  <a:gd name="T7" fmla="*/ 3 h 3"/>
                  <a:gd name="T8" fmla="*/ 4 w 4"/>
                  <a:gd name="T9" fmla="*/ 2 h 3"/>
                  <a:gd name="T10" fmla="*/ 4 w 4"/>
                  <a:gd name="T11" fmla="*/ 1 h 3"/>
                  <a:gd name="T12" fmla="*/ 3 w 4"/>
                  <a:gd name="T13" fmla="*/ 0 h 3"/>
                  <a:gd name="T14" fmla="*/ 2 w 4"/>
                  <a:gd name="T15" fmla="*/ 0 h 3"/>
                  <a:gd name="T16" fmla="*/ 1 w 4"/>
                  <a:gd name="T17" fmla="*/ 0 h 3"/>
                  <a:gd name="T18" fmla="*/ 1 w 4"/>
                  <a:gd name="T19" fmla="*/ 1 h 3"/>
                  <a:gd name="T20" fmla="*/ 0 w 4"/>
                  <a:gd name="T21" fmla="*/ 2 h 3"/>
                  <a:gd name="T22" fmla="*/ 1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1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08" name="Freeform 105">
                <a:extLst>
                  <a:ext uri="{FF2B5EF4-FFF2-40B4-BE49-F238E27FC236}">
                    <a16:creationId xmlns:a16="http://schemas.microsoft.com/office/drawing/2014/main" id="{17251CB7-8AD3-44C8-AAAA-30D75EED307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03780" y="1084566"/>
                <a:ext cx="25677" cy="18341"/>
              </a:xfrm>
              <a:custGeom>
                <a:avLst/>
                <a:gdLst>
                  <a:gd name="T0" fmla="*/ 2 w 4"/>
                  <a:gd name="T1" fmla="*/ 3 h 3"/>
                  <a:gd name="T2" fmla="*/ 3 w 4"/>
                  <a:gd name="T3" fmla="*/ 3 h 3"/>
                  <a:gd name="T4" fmla="*/ 4 w 4"/>
                  <a:gd name="T5" fmla="*/ 2 h 3"/>
                  <a:gd name="T6" fmla="*/ 4 w 4"/>
                  <a:gd name="T7" fmla="*/ 1 h 3"/>
                  <a:gd name="T8" fmla="*/ 4 w 4"/>
                  <a:gd name="T9" fmla="*/ 0 h 3"/>
                  <a:gd name="T10" fmla="*/ 3 w 4"/>
                  <a:gd name="T11" fmla="*/ 0 h 3"/>
                  <a:gd name="T12" fmla="*/ 2 w 4"/>
                  <a:gd name="T13" fmla="*/ 0 h 3"/>
                  <a:gd name="T14" fmla="*/ 1 w 4"/>
                  <a:gd name="T15" fmla="*/ 0 h 3"/>
                  <a:gd name="T16" fmla="*/ 0 w 4"/>
                  <a:gd name="T17" fmla="*/ 0 h 3"/>
                  <a:gd name="T18" fmla="*/ 0 w 4"/>
                  <a:gd name="T19" fmla="*/ 1 h 3"/>
                  <a:gd name="T20" fmla="*/ 0 w 4"/>
                  <a:gd name="T21" fmla="*/ 2 h 3"/>
                  <a:gd name="T22" fmla="*/ 1 w 4"/>
                  <a:gd name="T23" fmla="*/ 3 h 3"/>
                  <a:gd name="T24" fmla="*/ 2 w 4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09" name="Freeform 106">
                <a:extLst>
                  <a:ext uri="{FF2B5EF4-FFF2-40B4-BE49-F238E27FC236}">
                    <a16:creationId xmlns:a16="http://schemas.microsoft.com/office/drawing/2014/main" id="{9B47EF6A-2365-45A7-8353-A7E80C91100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79064" y="945177"/>
                <a:ext cx="168734" cy="102707"/>
              </a:xfrm>
              <a:custGeom>
                <a:avLst/>
                <a:gdLst>
                  <a:gd name="T0" fmla="*/ 16 w 28"/>
                  <a:gd name="T1" fmla="*/ 0 h 17"/>
                  <a:gd name="T2" fmla="*/ 10 w 28"/>
                  <a:gd name="T3" fmla="*/ 1 h 17"/>
                  <a:gd name="T4" fmla="*/ 0 w 28"/>
                  <a:gd name="T5" fmla="*/ 3 h 17"/>
                  <a:gd name="T6" fmla="*/ 0 w 28"/>
                  <a:gd name="T7" fmla="*/ 5 h 17"/>
                  <a:gd name="T8" fmla="*/ 11 w 28"/>
                  <a:gd name="T9" fmla="*/ 3 h 17"/>
                  <a:gd name="T10" fmla="*/ 16 w 28"/>
                  <a:gd name="T11" fmla="*/ 1 h 17"/>
                  <a:gd name="T12" fmla="*/ 22 w 28"/>
                  <a:gd name="T13" fmla="*/ 4 h 17"/>
                  <a:gd name="T14" fmla="*/ 22 w 28"/>
                  <a:gd name="T15" fmla="*/ 15 h 17"/>
                  <a:gd name="T16" fmla="*/ 22 w 28"/>
                  <a:gd name="T17" fmla="*/ 16 h 17"/>
                  <a:gd name="T18" fmla="*/ 23 w 28"/>
                  <a:gd name="T19" fmla="*/ 17 h 17"/>
                  <a:gd name="T20" fmla="*/ 23 w 28"/>
                  <a:gd name="T21" fmla="*/ 2 h 17"/>
                  <a:gd name="T22" fmla="*/ 16 w 28"/>
                  <a:gd name="T2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17">
                    <a:moveTo>
                      <a:pt x="16" y="0"/>
                    </a:moveTo>
                    <a:cubicBezTo>
                      <a:pt x="14" y="0"/>
                      <a:pt x="12" y="0"/>
                      <a:pt x="10" y="1"/>
                    </a:cubicBezTo>
                    <a:cubicBezTo>
                      <a:pt x="7" y="2"/>
                      <a:pt x="4" y="3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5" y="5"/>
                      <a:pt x="7" y="4"/>
                      <a:pt x="11" y="3"/>
                    </a:cubicBezTo>
                    <a:cubicBezTo>
                      <a:pt x="13" y="2"/>
                      <a:pt x="15" y="1"/>
                      <a:pt x="16" y="1"/>
                    </a:cubicBezTo>
                    <a:cubicBezTo>
                      <a:pt x="18" y="1"/>
                      <a:pt x="20" y="2"/>
                      <a:pt x="22" y="4"/>
                    </a:cubicBezTo>
                    <a:cubicBezTo>
                      <a:pt x="25" y="7"/>
                      <a:pt x="24" y="11"/>
                      <a:pt x="22" y="15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5" y="14"/>
                      <a:pt x="28" y="7"/>
                      <a:pt x="23" y="2"/>
                    </a:cubicBezTo>
                    <a:cubicBezTo>
                      <a:pt x="21" y="1"/>
                      <a:pt x="18" y="0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10" name="Freeform 107">
                <a:extLst>
                  <a:ext uri="{FF2B5EF4-FFF2-40B4-BE49-F238E27FC236}">
                    <a16:creationId xmlns:a16="http://schemas.microsoft.com/office/drawing/2014/main" id="{4AB35005-AF69-46DD-A2EF-CE15A2FE2DE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92776" y="1044217"/>
                <a:ext cx="36681" cy="40349"/>
              </a:xfrm>
              <a:custGeom>
                <a:avLst/>
                <a:gdLst>
                  <a:gd name="T0" fmla="*/ 4 w 6"/>
                  <a:gd name="T1" fmla="*/ 6 h 7"/>
                  <a:gd name="T2" fmla="*/ 6 w 6"/>
                  <a:gd name="T3" fmla="*/ 2 h 7"/>
                  <a:gd name="T4" fmla="*/ 0 w 6"/>
                  <a:gd name="T5" fmla="*/ 0 h 7"/>
                  <a:gd name="T6" fmla="*/ 3 w 6"/>
                  <a:gd name="T7" fmla="*/ 7 h 7"/>
                  <a:gd name="T8" fmla="*/ 4 w 6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4" y="6"/>
                    </a:moveTo>
                    <a:cubicBezTo>
                      <a:pt x="4" y="6"/>
                      <a:pt x="4" y="6"/>
                      <a:pt x="6" y="2"/>
                    </a:cubicBezTo>
                    <a:cubicBezTo>
                      <a:pt x="6" y="2"/>
                      <a:pt x="6" y="2"/>
                      <a:pt x="0" y="0"/>
                    </a:cubicBezTo>
                    <a:cubicBezTo>
                      <a:pt x="0" y="2"/>
                      <a:pt x="1" y="4"/>
                      <a:pt x="3" y="7"/>
                    </a:cubicBezTo>
                    <a:cubicBezTo>
                      <a:pt x="3" y="6"/>
                      <a:pt x="4" y="6"/>
                      <a:pt x="4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11" name="Freeform 108">
                <a:extLst>
                  <a:ext uri="{FF2B5EF4-FFF2-40B4-BE49-F238E27FC236}">
                    <a16:creationId xmlns:a16="http://schemas.microsoft.com/office/drawing/2014/main" id="{CD6B0444-757D-469C-8A17-2B5DB07D90E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81771" y="1058889"/>
                <a:ext cx="22009" cy="44017"/>
              </a:xfrm>
              <a:custGeom>
                <a:avLst/>
                <a:gdLst>
                  <a:gd name="T0" fmla="*/ 0 w 4"/>
                  <a:gd name="T1" fmla="*/ 7 h 7"/>
                  <a:gd name="T2" fmla="*/ 3 w 4"/>
                  <a:gd name="T3" fmla="*/ 6 h 7"/>
                  <a:gd name="T4" fmla="*/ 3 w 4"/>
                  <a:gd name="T5" fmla="*/ 4 h 7"/>
                  <a:gd name="T6" fmla="*/ 4 w 4"/>
                  <a:gd name="T7" fmla="*/ 3 h 7"/>
                  <a:gd name="T8" fmla="*/ 1 w 4"/>
                  <a:gd name="T9" fmla="*/ 0 h 7"/>
                  <a:gd name="T10" fmla="*/ 0 w 4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0" y="7"/>
                    </a:moveTo>
                    <a:cubicBezTo>
                      <a:pt x="0" y="7"/>
                      <a:pt x="2" y="6"/>
                      <a:pt x="3" y="6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12" name="Freeform 109">
                <a:extLst>
                  <a:ext uri="{FF2B5EF4-FFF2-40B4-BE49-F238E27FC236}">
                    <a16:creationId xmlns:a16="http://schemas.microsoft.com/office/drawing/2014/main" id="{C3F24644-44B2-4821-A995-CEADA1C750A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386400" y="941509"/>
                <a:ext cx="22009" cy="18341"/>
              </a:xfrm>
              <a:custGeom>
                <a:avLst/>
                <a:gdLst>
                  <a:gd name="T0" fmla="*/ 1 w 4"/>
                  <a:gd name="T1" fmla="*/ 1 h 3"/>
                  <a:gd name="T2" fmla="*/ 1 w 4"/>
                  <a:gd name="T3" fmla="*/ 2 h 3"/>
                  <a:gd name="T4" fmla="*/ 2 w 4"/>
                  <a:gd name="T5" fmla="*/ 2 h 3"/>
                  <a:gd name="T6" fmla="*/ 3 w 4"/>
                  <a:gd name="T7" fmla="*/ 2 h 3"/>
                  <a:gd name="T8" fmla="*/ 4 w 4"/>
                  <a:gd name="T9" fmla="*/ 2 h 3"/>
                  <a:gd name="T10" fmla="*/ 4 w 4"/>
                  <a:gd name="T11" fmla="*/ 1 h 3"/>
                  <a:gd name="T12" fmla="*/ 4 w 4"/>
                  <a:gd name="T13" fmla="*/ 1 h 3"/>
                  <a:gd name="T14" fmla="*/ 3 w 4"/>
                  <a:gd name="T15" fmla="*/ 0 h 3"/>
                  <a:gd name="T16" fmla="*/ 1 w 4"/>
                  <a:gd name="T17" fmla="*/ 0 h 3"/>
                  <a:gd name="T18" fmla="*/ 1 w 4"/>
                  <a:gd name="T19" fmla="*/ 1 h 3"/>
                  <a:gd name="T20" fmla="*/ 1 w 4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13" name="Freeform 110">
                <a:extLst>
                  <a:ext uri="{FF2B5EF4-FFF2-40B4-BE49-F238E27FC236}">
                    <a16:creationId xmlns:a16="http://schemas.microsoft.com/office/drawing/2014/main" id="{862E5492-01AD-4CE0-BAC2-D0866BB4086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15745" y="930505"/>
                <a:ext cx="18341" cy="22009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3 h 4"/>
                  <a:gd name="T4" fmla="*/ 3 w 3"/>
                  <a:gd name="T5" fmla="*/ 2 h 4"/>
                  <a:gd name="T6" fmla="*/ 3 w 3"/>
                  <a:gd name="T7" fmla="*/ 1 h 4"/>
                  <a:gd name="T8" fmla="*/ 3 w 3"/>
                  <a:gd name="T9" fmla="*/ 0 h 4"/>
                  <a:gd name="T10" fmla="*/ 2 w 3"/>
                  <a:gd name="T11" fmla="*/ 0 h 4"/>
                  <a:gd name="T12" fmla="*/ 1 w 3"/>
                  <a:gd name="T13" fmla="*/ 0 h 4"/>
                  <a:gd name="T14" fmla="*/ 0 w 3"/>
                  <a:gd name="T15" fmla="*/ 0 h 4"/>
                  <a:gd name="T16" fmla="*/ 0 w 3"/>
                  <a:gd name="T17" fmla="*/ 1 h 4"/>
                  <a:gd name="T18" fmla="*/ 0 w 3"/>
                  <a:gd name="T19" fmla="*/ 2 h 4"/>
                  <a:gd name="T20" fmla="*/ 0 w 3"/>
                  <a:gd name="T21" fmla="*/ 3 h 4"/>
                  <a:gd name="T22" fmla="*/ 1 w 3"/>
                  <a:gd name="T23" fmla="*/ 4 h 4"/>
                  <a:gd name="T24" fmla="*/ 2 w 3"/>
                  <a:gd name="T2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14" name="Freeform 111">
                <a:extLst>
                  <a:ext uri="{FF2B5EF4-FFF2-40B4-BE49-F238E27FC236}">
                    <a16:creationId xmlns:a16="http://schemas.microsoft.com/office/drawing/2014/main" id="{FA54E127-EDA3-4C1E-B0F5-8A4AF8BCA05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34086" y="923169"/>
                <a:ext cx="29345" cy="22009"/>
              </a:xfrm>
              <a:custGeom>
                <a:avLst/>
                <a:gdLst>
                  <a:gd name="T0" fmla="*/ 3 w 5"/>
                  <a:gd name="T1" fmla="*/ 4 h 4"/>
                  <a:gd name="T2" fmla="*/ 4 w 5"/>
                  <a:gd name="T3" fmla="*/ 3 h 4"/>
                  <a:gd name="T4" fmla="*/ 5 w 5"/>
                  <a:gd name="T5" fmla="*/ 3 h 4"/>
                  <a:gd name="T6" fmla="*/ 5 w 5"/>
                  <a:gd name="T7" fmla="*/ 2 h 4"/>
                  <a:gd name="T8" fmla="*/ 5 w 5"/>
                  <a:gd name="T9" fmla="*/ 1 h 4"/>
                  <a:gd name="T10" fmla="*/ 4 w 5"/>
                  <a:gd name="T11" fmla="*/ 0 h 4"/>
                  <a:gd name="T12" fmla="*/ 3 w 5"/>
                  <a:gd name="T13" fmla="*/ 0 h 4"/>
                  <a:gd name="T14" fmla="*/ 1 w 5"/>
                  <a:gd name="T15" fmla="*/ 0 h 4"/>
                  <a:gd name="T16" fmla="*/ 0 w 5"/>
                  <a:gd name="T17" fmla="*/ 1 h 4"/>
                  <a:gd name="T18" fmla="*/ 0 w 5"/>
                  <a:gd name="T19" fmla="*/ 2 h 4"/>
                  <a:gd name="T20" fmla="*/ 0 w 5"/>
                  <a:gd name="T21" fmla="*/ 3 h 4"/>
                  <a:gd name="T22" fmla="*/ 1 w 5"/>
                  <a:gd name="T23" fmla="*/ 3 h 4"/>
                  <a:gd name="T24" fmla="*/ 3 w 5"/>
                  <a:gd name="T2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15" name="Freeform 112">
                <a:extLst>
                  <a:ext uri="{FF2B5EF4-FFF2-40B4-BE49-F238E27FC236}">
                    <a16:creationId xmlns:a16="http://schemas.microsoft.com/office/drawing/2014/main" id="{C4C141D1-0DF5-4D2A-907A-7C12E0E2C68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63431" y="912164"/>
                <a:ext cx="22009" cy="33013"/>
              </a:xfrm>
              <a:custGeom>
                <a:avLst/>
                <a:gdLst>
                  <a:gd name="T0" fmla="*/ 1 w 4"/>
                  <a:gd name="T1" fmla="*/ 3 h 6"/>
                  <a:gd name="T2" fmla="*/ 1 w 4"/>
                  <a:gd name="T3" fmla="*/ 4 h 6"/>
                  <a:gd name="T4" fmla="*/ 2 w 4"/>
                  <a:gd name="T5" fmla="*/ 4 h 6"/>
                  <a:gd name="T6" fmla="*/ 3 w 4"/>
                  <a:gd name="T7" fmla="*/ 4 h 6"/>
                  <a:gd name="T8" fmla="*/ 4 w 4"/>
                  <a:gd name="T9" fmla="*/ 4 h 6"/>
                  <a:gd name="T10" fmla="*/ 4 w 4"/>
                  <a:gd name="T11" fmla="*/ 3 h 6"/>
                  <a:gd name="T12" fmla="*/ 4 w 4"/>
                  <a:gd name="T13" fmla="*/ 2 h 6"/>
                  <a:gd name="T14" fmla="*/ 4 w 4"/>
                  <a:gd name="T15" fmla="*/ 1 h 6"/>
                  <a:gd name="T16" fmla="*/ 3 w 4"/>
                  <a:gd name="T17" fmla="*/ 1 h 6"/>
                  <a:gd name="T18" fmla="*/ 2 w 4"/>
                  <a:gd name="T19" fmla="*/ 1 h 6"/>
                  <a:gd name="T20" fmla="*/ 1 w 4"/>
                  <a:gd name="T21" fmla="*/ 1 h 6"/>
                  <a:gd name="T22" fmla="*/ 1 w 4"/>
                  <a:gd name="T23" fmla="*/ 2 h 6"/>
                  <a:gd name="T24" fmla="*/ 1 w 4"/>
                  <a:gd name="T2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6"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3" y="6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16" name="Freeform 113">
                <a:extLst>
                  <a:ext uri="{FF2B5EF4-FFF2-40B4-BE49-F238E27FC236}">
                    <a16:creationId xmlns:a16="http://schemas.microsoft.com/office/drawing/2014/main" id="{73E78BBD-3323-471C-A327-D0971187B15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485439" y="923169"/>
                <a:ext cx="25677" cy="22009"/>
              </a:xfrm>
              <a:custGeom>
                <a:avLst/>
                <a:gdLst>
                  <a:gd name="T0" fmla="*/ 3 w 4"/>
                  <a:gd name="T1" fmla="*/ 4 h 4"/>
                  <a:gd name="T2" fmla="*/ 4 w 4"/>
                  <a:gd name="T3" fmla="*/ 3 h 4"/>
                  <a:gd name="T4" fmla="*/ 4 w 4"/>
                  <a:gd name="T5" fmla="*/ 1 h 4"/>
                  <a:gd name="T6" fmla="*/ 4 w 4"/>
                  <a:gd name="T7" fmla="*/ 1 h 4"/>
                  <a:gd name="T8" fmla="*/ 3 w 4"/>
                  <a:gd name="T9" fmla="*/ 0 h 4"/>
                  <a:gd name="T10" fmla="*/ 2 w 4"/>
                  <a:gd name="T11" fmla="*/ 1 h 4"/>
                  <a:gd name="T12" fmla="*/ 0 w 4"/>
                  <a:gd name="T13" fmla="*/ 1 h 4"/>
                  <a:gd name="T14" fmla="*/ 0 w 4"/>
                  <a:gd name="T15" fmla="*/ 1 h 4"/>
                  <a:gd name="T16" fmla="*/ 0 w 4"/>
                  <a:gd name="T17" fmla="*/ 3 h 4"/>
                  <a:gd name="T18" fmla="*/ 2 w 4"/>
                  <a:gd name="T19" fmla="*/ 3 h 4"/>
                  <a:gd name="T20" fmla="*/ 3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3" y="4"/>
                    </a:moveTo>
                    <a:cubicBezTo>
                      <a:pt x="3" y="4"/>
                      <a:pt x="3" y="3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17" name="Freeform 114">
                <a:extLst>
                  <a:ext uri="{FF2B5EF4-FFF2-40B4-BE49-F238E27FC236}">
                    <a16:creationId xmlns:a16="http://schemas.microsoft.com/office/drawing/2014/main" id="{5EEDFFCE-09D8-4B63-8266-BD456661C7C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11116" y="941509"/>
                <a:ext cx="29345" cy="18341"/>
              </a:xfrm>
              <a:custGeom>
                <a:avLst/>
                <a:gdLst>
                  <a:gd name="T0" fmla="*/ 1 w 5"/>
                  <a:gd name="T1" fmla="*/ 3 h 3"/>
                  <a:gd name="T2" fmla="*/ 2 w 5"/>
                  <a:gd name="T3" fmla="*/ 3 h 3"/>
                  <a:gd name="T4" fmla="*/ 3 w 5"/>
                  <a:gd name="T5" fmla="*/ 3 h 3"/>
                  <a:gd name="T6" fmla="*/ 4 w 5"/>
                  <a:gd name="T7" fmla="*/ 3 h 3"/>
                  <a:gd name="T8" fmla="*/ 5 w 5"/>
                  <a:gd name="T9" fmla="*/ 2 h 3"/>
                  <a:gd name="T10" fmla="*/ 5 w 5"/>
                  <a:gd name="T11" fmla="*/ 1 h 3"/>
                  <a:gd name="T12" fmla="*/ 4 w 5"/>
                  <a:gd name="T13" fmla="*/ 1 h 3"/>
                  <a:gd name="T14" fmla="*/ 2 w 5"/>
                  <a:gd name="T15" fmla="*/ 0 h 3"/>
                  <a:gd name="T16" fmla="*/ 1 w 5"/>
                  <a:gd name="T17" fmla="*/ 0 h 3"/>
                  <a:gd name="T18" fmla="*/ 0 w 5"/>
                  <a:gd name="T19" fmla="*/ 1 h 3"/>
                  <a:gd name="T20" fmla="*/ 0 w 5"/>
                  <a:gd name="T21" fmla="*/ 1 h 3"/>
                  <a:gd name="T22" fmla="*/ 0 w 5"/>
                  <a:gd name="T23" fmla="*/ 2 h 3"/>
                  <a:gd name="T24" fmla="*/ 1 w 5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3">
                    <a:moveTo>
                      <a:pt x="1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18" name="Freeform 115">
                <a:extLst>
                  <a:ext uri="{FF2B5EF4-FFF2-40B4-BE49-F238E27FC236}">
                    <a16:creationId xmlns:a16="http://schemas.microsoft.com/office/drawing/2014/main" id="{CD1D61D5-C2CB-4E9A-8C04-EB12ECD3AA1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29457" y="959850"/>
                <a:ext cx="29345" cy="18341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2 h 3"/>
                  <a:gd name="T4" fmla="*/ 0 w 5"/>
                  <a:gd name="T5" fmla="*/ 3 h 3"/>
                  <a:gd name="T6" fmla="*/ 1 w 5"/>
                  <a:gd name="T7" fmla="*/ 3 h 3"/>
                  <a:gd name="T8" fmla="*/ 2 w 5"/>
                  <a:gd name="T9" fmla="*/ 3 h 3"/>
                  <a:gd name="T10" fmla="*/ 3 w 5"/>
                  <a:gd name="T11" fmla="*/ 3 h 3"/>
                  <a:gd name="T12" fmla="*/ 3 w 5"/>
                  <a:gd name="T13" fmla="*/ 2 h 3"/>
                  <a:gd name="T14" fmla="*/ 3 w 5"/>
                  <a:gd name="T15" fmla="*/ 1 h 3"/>
                  <a:gd name="T16" fmla="*/ 3 w 5"/>
                  <a:gd name="T17" fmla="*/ 0 h 3"/>
                  <a:gd name="T18" fmla="*/ 2 w 5"/>
                  <a:gd name="T19" fmla="*/ 0 h 3"/>
                  <a:gd name="T20" fmla="*/ 1 w 5"/>
                  <a:gd name="T21" fmla="*/ 0 h 3"/>
                  <a:gd name="T22" fmla="*/ 1 w 5"/>
                  <a:gd name="T23" fmla="*/ 0 h 3"/>
                  <a:gd name="T24" fmla="*/ 0 w 5"/>
                  <a:gd name="T25" fmla="*/ 0 h 3"/>
                  <a:gd name="T26" fmla="*/ 0 w 5"/>
                  <a:gd name="T2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2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19" name="Freeform 116">
                <a:extLst>
                  <a:ext uri="{FF2B5EF4-FFF2-40B4-BE49-F238E27FC236}">
                    <a16:creationId xmlns:a16="http://schemas.microsoft.com/office/drawing/2014/main" id="{0813A2A6-18F6-4A2A-9688-503BE2CF203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40461" y="981859"/>
                <a:ext cx="18341" cy="25677"/>
              </a:xfrm>
              <a:custGeom>
                <a:avLst/>
                <a:gdLst>
                  <a:gd name="T0" fmla="*/ 1 w 3"/>
                  <a:gd name="T1" fmla="*/ 0 h 4"/>
                  <a:gd name="T2" fmla="*/ 0 w 3"/>
                  <a:gd name="T3" fmla="*/ 1 h 4"/>
                  <a:gd name="T4" fmla="*/ 0 w 3"/>
                  <a:gd name="T5" fmla="*/ 2 h 4"/>
                  <a:gd name="T6" fmla="*/ 1 w 3"/>
                  <a:gd name="T7" fmla="*/ 3 h 4"/>
                  <a:gd name="T8" fmla="*/ 2 w 3"/>
                  <a:gd name="T9" fmla="*/ 4 h 4"/>
                  <a:gd name="T10" fmla="*/ 3 w 3"/>
                  <a:gd name="T11" fmla="*/ 3 h 4"/>
                  <a:gd name="T12" fmla="*/ 3 w 3"/>
                  <a:gd name="T13" fmla="*/ 3 h 4"/>
                  <a:gd name="T14" fmla="*/ 3 w 3"/>
                  <a:gd name="T15" fmla="*/ 2 h 4"/>
                  <a:gd name="T16" fmla="*/ 3 w 3"/>
                  <a:gd name="T17" fmla="*/ 1 h 4"/>
                  <a:gd name="T18" fmla="*/ 3 w 3"/>
                  <a:gd name="T19" fmla="*/ 0 h 4"/>
                  <a:gd name="T20" fmla="*/ 2 w 3"/>
                  <a:gd name="T21" fmla="*/ 0 h 4"/>
                  <a:gd name="T22" fmla="*/ 1 w 3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20" name="Freeform 117">
                <a:extLst>
                  <a:ext uri="{FF2B5EF4-FFF2-40B4-BE49-F238E27FC236}">
                    <a16:creationId xmlns:a16="http://schemas.microsoft.com/office/drawing/2014/main" id="{8CFAC57C-2B26-4FC9-873A-6710AD8A8D9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40461" y="1018540"/>
                <a:ext cx="18341" cy="11004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0 h 2"/>
                  <a:gd name="T4" fmla="*/ 3 w 3"/>
                  <a:gd name="T5" fmla="*/ 0 h 2"/>
                  <a:gd name="T6" fmla="*/ 2 w 3"/>
                  <a:gd name="T7" fmla="*/ 0 h 2"/>
                  <a:gd name="T8" fmla="*/ 1 w 3"/>
                  <a:gd name="T9" fmla="*/ 0 h 2"/>
                  <a:gd name="T10" fmla="*/ 0 w 3"/>
                  <a:gd name="T11" fmla="*/ 0 h 2"/>
                  <a:gd name="T12" fmla="*/ 0 w 3"/>
                  <a:gd name="T13" fmla="*/ 1 h 2"/>
                  <a:gd name="T14" fmla="*/ 0 w 3"/>
                  <a:gd name="T15" fmla="*/ 2 h 2"/>
                  <a:gd name="T16" fmla="*/ 2 w 3"/>
                  <a:gd name="T17" fmla="*/ 2 h 2"/>
                  <a:gd name="T18" fmla="*/ 3 w 3"/>
                  <a:gd name="T1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  <p:sp>
            <p:nvSpPr>
              <p:cNvPr id="221" name="Freeform 118">
                <a:extLst>
                  <a:ext uri="{FF2B5EF4-FFF2-40B4-BE49-F238E27FC236}">
                    <a16:creationId xmlns:a16="http://schemas.microsoft.com/office/drawing/2014/main" id="{284B1749-1455-4234-9978-DC1F2DA8FFA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3529457" y="1036880"/>
                <a:ext cx="22009" cy="18341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0 w 4"/>
                  <a:gd name="T5" fmla="*/ 2 h 3"/>
                  <a:gd name="T6" fmla="*/ 0 w 4"/>
                  <a:gd name="T7" fmla="*/ 3 h 3"/>
                  <a:gd name="T8" fmla="*/ 1 w 4"/>
                  <a:gd name="T9" fmla="*/ 3 h 3"/>
                  <a:gd name="T10" fmla="*/ 2 w 4"/>
                  <a:gd name="T11" fmla="*/ 3 h 3"/>
                  <a:gd name="T12" fmla="*/ 3 w 4"/>
                  <a:gd name="T13" fmla="*/ 3 h 3"/>
                  <a:gd name="T14" fmla="*/ 4 w 4"/>
                  <a:gd name="T15" fmla="*/ 3 h 3"/>
                  <a:gd name="T16" fmla="*/ 4 w 4"/>
                  <a:gd name="T17" fmla="*/ 2 h 3"/>
                  <a:gd name="T18" fmla="*/ 4 w 4"/>
                  <a:gd name="T19" fmla="*/ 1 h 3"/>
                  <a:gd name="T20" fmla="*/ 3 w 4"/>
                  <a:gd name="T21" fmla="*/ 0 h 3"/>
                  <a:gd name="T22" fmla="*/ 2 w 4"/>
                  <a:gd name="T23" fmla="*/ 0 h 3"/>
                  <a:gd name="T24" fmla="*/ 1 w 4"/>
                  <a:gd name="T2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2308">
                  <a:solidFill>
                    <a:srgbClr val="000000"/>
                  </a:solidFill>
                </a:endParaRPr>
              </a:p>
            </p:txBody>
          </p:sp>
        </p:grpSp>
      </p:grpSp>
      <p:sp>
        <p:nvSpPr>
          <p:cNvPr id="222" name="Rectangle 221">
            <a:extLst>
              <a:ext uri="{FF2B5EF4-FFF2-40B4-BE49-F238E27FC236}">
                <a16:creationId xmlns:a16="http://schemas.microsoft.com/office/drawing/2014/main" id="{740F971F-C506-4A14-9884-C233180FBF42}"/>
              </a:ext>
            </a:extLst>
          </p:cNvPr>
          <p:cNvSpPr/>
          <p:nvPr userDrawn="1"/>
        </p:nvSpPr>
        <p:spPr>
          <a:xfrm>
            <a:off x="3000" y="6215139"/>
            <a:ext cx="12186000" cy="144000"/>
          </a:xfrm>
          <a:prstGeom prst="rect">
            <a:avLst/>
          </a:prstGeom>
          <a:solidFill>
            <a:srgbClr val="2DD5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3326640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98BAE149-3139-46ED-A337-F5F3E02284B2}"/>
              </a:ext>
            </a:extLst>
          </p:cNvPr>
          <p:cNvSpPr/>
          <p:nvPr userDrawn="1"/>
        </p:nvSpPr>
        <p:spPr>
          <a:xfrm>
            <a:off x="2864" y="0"/>
            <a:ext cx="12189135" cy="6233886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C1412074-8D8D-427C-AE1D-7069604B5FA0}"/>
              </a:ext>
            </a:extLst>
          </p:cNvPr>
          <p:cNvSpPr/>
          <p:nvPr userDrawn="1"/>
        </p:nvSpPr>
        <p:spPr>
          <a:xfrm rot="4627839">
            <a:off x="3154850" y="2499000"/>
            <a:ext cx="7017334" cy="6721509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rgbClr val="2DD573">
              <a:alpha val="9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98550AB2-DF50-45E5-A479-F9069963E41C}"/>
              </a:ext>
            </a:extLst>
          </p:cNvPr>
          <p:cNvSpPr/>
          <p:nvPr userDrawn="1"/>
        </p:nvSpPr>
        <p:spPr>
          <a:xfrm rot="4627839">
            <a:off x="-5308869" y="-3800742"/>
            <a:ext cx="13559074" cy="12987473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chemeClr val="bg2">
              <a:alpha val="3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2CAB38C-5F38-4824-BA5B-9B6A2BB378C1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/>
        <p:txBody>
          <a:bodyPr lIns="0"/>
          <a:lstStyle>
            <a:lvl1pPr>
              <a:defRPr sz="3200">
                <a:solidFill>
                  <a:srgbClr val="2C363E"/>
                </a:solidFill>
              </a:defRPr>
            </a:lvl1pPr>
          </a:lstStyle>
          <a:p>
            <a:r>
              <a:rPr lang="en-US"/>
              <a:t>Text slide</a:t>
            </a:r>
            <a:endParaRPr lang="en-GB"/>
          </a:p>
        </p:txBody>
      </p:sp>
      <p:sp>
        <p:nvSpPr>
          <p:cNvPr id="6" name="Text Placeholder 5"/>
          <p:cNvSpPr>
            <a:spLocks noGrp="1"/>
          </p:cNvSpPr>
          <p:nvPr userDrawn="1">
            <p:ph type="body" sz="quarter" idx="12"/>
          </p:nvPr>
        </p:nvSpPr>
        <p:spPr>
          <a:xfrm>
            <a:off x="839788" y="1820863"/>
            <a:ext cx="10512425" cy="4248150"/>
          </a:xfrm>
        </p:spPr>
        <p:txBody>
          <a:bodyPr lIns="0"/>
          <a:lstStyle>
            <a:lvl1pPr>
              <a:defRPr sz="1600">
                <a:solidFill>
                  <a:srgbClr val="2C363E"/>
                </a:solidFill>
              </a:defRPr>
            </a:lvl1pPr>
            <a:lvl2pPr>
              <a:defRPr sz="1400">
                <a:solidFill>
                  <a:srgbClr val="2C363E"/>
                </a:solidFill>
              </a:defRPr>
            </a:lvl2pPr>
            <a:lvl3pPr>
              <a:defRPr sz="1400">
                <a:solidFill>
                  <a:srgbClr val="2C363E"/>
                </a:solidFill>
              </a:defRPr>
            </a:lvl3pPr>
            <a:lvl4pPr>
              <a:defRPr sz="1400">
                <a:solidFill>
                  <a:srgbClr val="2C363E"/>
                </a:solidFill>
              </a:defRPr>
            </a:lvl4pPr>
            <a:lvl5pPr>
              <a:defRPr sz="1400">
                <a:solidFill>
                  <a:srgbClr val="2C363E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F758486-3896-431C-BC57-C2D44E18C854}"/>
              </a:ext>
            </a:extLst>
          </p:cNvPr>
          <p:cNvGrpSpPr/>
          <p:nvPr userDrawn="1"/>
        </p:nvGrpSpPr>
        <p:grpSpPr>
          <a:xfrm>
            <a:off x="2433750" y="1808163"/>
            <a:ext cx="8918462" cy="9683037"/>
            <a:chOff x="-515073" y="2466975"/>
            <a:chExt cx="27159008" cy="29487334"/>
          </a:xfrm>
        </p:grpSpPr>
        <p:sp>
          <p:nvSpPr>
            <p:cNvPr id="11" name="Freeform 5">
              <a:extLst>
                <a:ext uri="{FF2B5EF4-FFF2-40B4-BE49-F238E27FC236}">
                  <a16:creationId xmlns:a16="http://schemas.microsoft.com/office/drawing/2014/main" id="{BAFEA914-86AE-48DE-AF01-8A8699186A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23711" y="7742596"/>
              <a:ext cx="24220224" cy="24211713"/>
            </a:xfrm>
            <a:custGeom>
              <a:avLst/>
              <a:gdLst>
                <a:gd name="T0" fmla="*/ 2672 w 2740"/>
                <a:gd name="T1" fmla="*/ 0 h 2739"/>
                <a:gd name="T2" fmla="*/ 1779 w 2740"/>
                <a:gd name="T3" fmla="*/ 0 h 2739"/>
                <a:gd name="T4" fmla="*/ 1731 w 2740"/>
                <a:gd name="T5" fmla="*/ 19 h 2739"/>
                <a:gd name="T6" fmla="*/ 0 w 2740"/>
                <a:gd name="T7" fmla="*/ 1750 h 2739"/>
                <a:gd name="T8" fmla="*/ 990 w 2740"/>
                <a:gd name="T9" fmla="*/ 2739 h 2739"/>
                <a:gd name="T10" fmla="*/ 1563 w 2740"/>
                <a:gd name="T11" fmla="*/ 2164 h 2739"/>
                <a:gd name="T12" fmla="*/ 1565 w 2740"/>
                <a:gd name="T13" fmla="*/ 2166 h 2739"/>
                <a:gd name="T14" fmla="*/ 2720 w 2740"/>
                <a:gd name="T15" fmla="*/ 1008 h 2739"/>
                <a:gd name="T16" fmla="*/ 2740 w 2740"/>
                <a:gd name="T17" fmla="*/ 960 h 2739"/>
                <a:gd name="T18" fmla="*/ 2740 w 2740"/>
                <a:gd name="T19" fmla="*/ 68 h 2739"/>
                <a:gd name="T20" fmla="*/ 2672 w 2740"/>
                <a:gd name="T21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0" h="2739">
                  <a:moveTo>
                    <a:pt x="2672" y="0"/>
                  </a:moveTo>
                  <a:cubicBezTo>
                    <a:pt x="1779" y="0"/>
                    <a:pt x="1779" y="0"/>
                    <a:pt x="1779" y="0"/>
                  </a:cubicBezTo>
                  <a:cubicBezTo>
                    <a:pt x="1761" y="0"/>
                    <a:pt x="1744" y="7"/>
                    <a:pt x="1731" y="19"/>
                  </a:cubicBezTo>
                  <a:cubicBezTo>
                    <a:pt x="0" y="1750"/>
                    <a:pt x="0" y="1750"/>
                    <a:pt x="0" y="1750"/>
                  </a:cubicBezTo>
                  <a:cubicBezTo>
                    <a:pt x="990" y="2739"/>
                    <a:pt x="990" y="2739"/>
                    <a:pt x="990" y="2739"/>
                  </a:cubicBezTo>
                  <a:cubicBezTo>
                    <a:pt x="1563" y="2164"/>
                    <a:pt x="1563" y="2164"/>
                    <a:pt x="1563" y="2164"/>
                  </a:cubicBezTo>
                  <a:cubicBezTo>
                    <a:pt x="1565" y="2166"/>
                    <a:pt x="1565" y="2166"/>
                    <a:pt x="1565" y="2166"/>
                  </a:cubicBezTo>
                  <a:cubicBezTo>
                    <a:pt x="2720" y="1008"/>
                    <a:pt x="2720" y="1008"/>
                    <a:pt x="2720" y="1008"/>
                  </a:cubicBezTo>
                  <a:cubicBezTo>
                    <a:pt x="2733" y="995"/>
                    <a:pt x="2740" y="978"/>
                    <a:pt x="2740" y="960"/>
                  </a:cubicBezTo>
                  <a:cubicBezTo>
                    <a:pt x="2740" y="68"/>
                    <a:pt x="2740" y="68"/>
                    <a:pt x="2740" y="68"/>
                  </a:cubicBezTo>
                  <a:cubicBezTo>
                    <a:pt x="2740" y="30"/>
                    <a:pt x="2710" y="0"/>
                    <a:pt x="2672" y="0"/>
                  </a:cubicBezTo>
                </a:path>
              </a:pathLst>
            </a:custGeom>
            <a:solidFill>
              <a:schemeClr val="bg1">
                <a:alpha val="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" name="Freeform 5">
              <a:extLst>
                <a:ext uri="{FF2B5EF4-FFF2-40B4-BE49-F238E27FC236}">
                  <a16:creationId xmlns:a16="http://schemas.microsoft.com/office/drawing/2014/main" id="{11FB0001-141B-4177-9CA8-1C761D7325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15073" y="2466975"/>
              <a:ext cx="24220224" cy="24211713"/>
            </a:xfrm>
            <a:custGeom>
              <a:avLst/>
              <a:gdLst>
                <a:gd name="T0" fmla="*/ 2672 w 2740"/>
                <a:gd name="T1" fmla="*/ 0 h 2739"/>
                <a:gd name="T2" fmla="*/ 1779 w 2740"/>
                <a:gd name="T3" fmla="*/ 0 h 2739"/>
                <a:gd name="T4" fmla="*/ 1731 w 2740"/>
                <a:gd name="T5" fmla="*/ 19 h 2739"/>
                <a:gd name="T6" fmla="*/ 0 w 2740"/>
                <a:gd name="T7" fmla="*/ 1750 h 2739"/>
                <a:gd name="T8" fmla="*/ 990 w 2740"/>
                <a:gd name="T9" fmla="*/ 2739 h 2739"/>
                <a:gd name="T10" fmla="*/ 1563 w 2740"/>
                <a:gd name="T11" fmla="*/ 2164 h 2739"/>
                <a:gd name="T12" fmla="*/ 1565 w 2740"/>
                <a:gd name="T13" fmla="*/ 2166 h 2739"/>
                <a:gd name="T14" fmla="*/ 2720 w 2740"/>
                <a:gd name="T15" fmla="*/ 1008 h 2739"/>
                <a:gd name="T16" fmla="*/ 2740 w 2740"/>
                <a:gd name="T17" fmla="*/ 960 h 2739"/>
                <a:gd name="T18" fmla="*/ 2740 w 2740"/>
                <a:gd name="T19" fmla="*/ 68 h 2739"/>
                <a:gd name="T20" fmla="*/ 2672 w 2740"/>
                <a:gd name="T21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0" h="2739">
                  <a:moveTo>
                    <a:pt x="2672" y="0"/>
                  </a:moveTo>
                  <a:cubicBezTo>
                    <a:pt x="1779" y="0"/>
                    <a:pt x="1779" y="0"/>
                    <a:pt x="1779" y="0"/>
                  </a:cubicBezTo>
                  <a:cubicBezTo>
                    <a:pt x="1761" y="0"/>
                    <a:pt x="1744" y="7"/>
                    <a:pt x="1731" y="19"/>
                  </a:cubicBezTo>
                  <a:cubicBezTo>
                    <a:pt x="0" y="1750"/>
                    <a:pt x="0" y="1750"/>
                    <a:pt x="0" y="1750"/>
                  </a:cubicBezTo>
                  <a:cubicBezTo>
                    <a:pt x="990" y="2739"/>
                    <a:pt x="990" y="2739"/>
                    <a:pt x="990" y="2739"/>
                  </a:cubicBezTo>
                  <a:cubicBezTo>
                    <a:pt x="1563" y="2164"/>
                    <a:pt x="1563" y="2164"/>
                    <a:pt x="1563" y="2164"/>
                  </a:cubicBezTo>
                  <a:cubicBezTo>
                    <a:pt x="1565" y="2166"/>
                    <a:pt x="1565" y="2166"/>
                    <a:pt x="1565" y="2166"/>
                  </a:cubicBezTo>
                  <a:cubicBezTo>
                    <a:pt x="2720" y="1008"/>
                    <a:pt x="2720" y="1008"/>
                    <a:pt x="2720" y="1008"/>
                  </a:cubicBezTo>
                  <a:cubicBezTo>
                    <a:pt x="2733" y="995"/>
                    <a:pt x="2740" y="978"/>
                    <a:pt x="2740" y="960"/>
                  </a:cubicBezTo>
                  <a:cubicBezTo>
                    <a:pt x="2740" y="68"/>
                    <a:pt x="2740" y="68"/>
                    <a:pt x="2740" y="68"/>
                  </a:cubicBezTo>
                  <a:cubicBezTo>
                    <a:pt x="2740" y="30"/>
                    <a:pt x="2710" y="0"/>
                    <a:pt x="2672" y="0"/>
                  </a:cubicBezTo>
                </a:path>
              </a:pathLst>
            </a:custGeom>
            <a:solidFill>
              <a:srgbClr val="2DD573">
                <a:alpha val="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3" name="Rectangle 12">
            <a:extLst>
              <a:ext uri="{FF2B5EF4-FFF2-40B4-BE49-F238E27FC236}">
                <a16:creationId xmlns:a16="http://schemas.microsoft.com/office/drawing/2014/main" id="{CDFBB33E-6289-45C8-8519-AD7D7DD264ED}"/>
              </a:ext>
            </a:extLst>
          </p:cNvPr>
          <p:cNvSpPr/>
          <p:nvPr userDrawn="1"/>
        </p:nvSpPr>
        <p:spPr>
          <a:xfrm>
            <a:off x="0" y="6348951"/>
            <a:ext cx="12192000" cy="514350"/>
          </a:xfrm>
          <a:prstGeom prst="rect">
            <a:avLst/>
          </a:prstGeom>
          <a:gradFill>
            <a:gsLst>
              <a:gs pos="0">
                <a:srgbClr val="124042">
                  <a:alpha val="0"/>
                </a:srgbClr>
              </a:gs>
              <a:gs pos="100000">
                <a:srgbClr val="12404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610" tIns="54610" rIns="54610" bIns="54610" rtlCol="0" anchor="ctr"/>
          <a:lstStyle/>
          <a:p>
            <a:pPr algn="ctr"/>
            <a:endParaRPr lang="en-GB" sz="900">
              <a:solidFill>
                <a:schemeClr val="bg1"/>
              </a:solidFill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4263C6B4-50C5-4D9B-BB73-58F9E680457B}"/>
              </a:ext>
            </a:extLst>
          </p:cNvPr>
          <p:cNvSpPr/>
          <p:nvPr userDrawn="1"/>
        </p:nvSpPr>
        <p:spPr>
          <a:xfrm>
            <a:off x="-2" y="6321373"/>
            <a:ext cx="12189135" cy="5436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" name="object 20">
            <a:extLst>
              <a:ext uri="{FF2B5EF4-FFF2-40B4-BE49-F238E27FC236}">
                <a16:creationId xmlns:a16="http://schemas.microsoft.com/office/drawing/2014/main" id="{E9F7BC6B-8338-4B4A-AAEE-26EA54993A6C}"/>
              </a:ext>
            </a:extLst>
          </p:cNvPr>
          <p:cNvSpPr/>
          <p:nvPr userDrawn="1"/>
        </p:nvSpPr>
        <p:spPr>
          <a:xfrm>
            <a:off x="-2397871" y="6040438"/>
            <a:ext cx="682459" cy="356984"/>
          </a:xfrm>
          <a:prstGeom prst="rect">
            <a:avLst/>
          </a:pr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1">
            <a:extLst>
              <a:ext uri="{FF2B5EF4-FFF2-40B4-BE49-F238E27FC236}">
                <a16:creationId xmlns:a16="http://schemas.microsoft.com/office/drawing/2014/main" id="{14606144-1284-4EC0-A847-7664763E2EE3}"/>
              </a:ext>
            </a:extLst>
          </p:cNvPr>
          <p:cNvSpPr/>
          <p:nvPr userDrawn="1"/>
        </p:nvSpPr>
        <p:spPr>
          <a:xfrm>
            <a:off x="-1669145" y="6040438"/>
            <a:ext cx="682459" cy="356984"/>
          </a:xfrm>
          <a:prstGeom prst="rect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2">
            <a:extLst>
              <a:ext uri="{FF2B5EF4-FFF2-40B4-BE49-F238E27FC236}">
                <a16:creationId xmlns:a16="http://schemas.microsoft.com/office/drawing/2014/main" id="{15AF5EE1-F241-4B6E-A4E5-76CB1D0BDE57}"/>
              </a:ext>
            </a:extLst>
          </p:cNvPr>
          <p:cNvSpPr/>
          <p:nvPr userDrawn="1"/>
        </p:nvSpPr>
        <p:spPr>
          <a:xfrm>
            <a:off x="-940406" y="6040438"/>
            <a:ext cx="682459" cy="356984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3">
            <a:extLst>
              <a:ext uri="{FF2B5EF4-FFF2-40B4-BE49-F238E27FC236}">
                <a16:creationId xmlns:a16="http://schemas.microsoft.com/office/drawing/2014/main" id="{692E4121-4151-47DE-BA1B-60C069E092FF}"/>
              </a:ext>
            </a:extLst>
          </p:cNvPr>
          <p:cNvSpPr/>
          <p:nvPr userDrawn="1"/>
        </p:nvSpPr>
        <p:spPr>
          <a:xfrm>
            <a:off x="-2397871" y="6468504"/>
            <a:ext cx="682459" cy="356984"/>
          </a:xfrm>
          <a:prstGeom prst="rect">
            <a:avLst/>
          </a:pr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24">
            <a:extLst>
              <a:ext uri="{FF2B5EF4-FFF2-40B4-BE49-F238E27FC236}">
                <a16:creationId xmlns:a16="http://schemas.microsoft.com/office/drawing/2014/main" id="{3533DA4C-9666-4F1D-9987-BA147CD79F45}"/>
              </a:ext>
            </a:extLst>
          </p:cNvPr>
          <p:cNvSpPr/>
          <p:nvPr userDrawn="1"/>
        </p:nvSpPr>
        <p:spPr>
          <a:xfrm>
            <a:off x="-1669145" y="6468504"/>
            <a:ext cx="682459" cy="356984"/>
          </a:xfrm>
          <a:prstGeom prst="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25">
            <a:extLst>
              <a:ext uri="{FF2B5EF4-FFF2-40B4-BE49-F238E27FC236}">
                <a16:creationId xmlns:a16="http://schemas.microsoft.com/office/drawing/2014/main" id="{A1E62F65-A7D9-4032-B429-6E8A14F82C9A}"/>
              </a:ext>
            </a:extLst>
          </p:cNvPr>
          <p:cNvSpPr/>
          <p:nvPr userDrawn="1"/>
        </p:nvSpPr>
        <p:spPr>
          <a:xfrm>
            <a:off x="-940406" y="6468504"/>
            <a:ext cx="682459" cy="356984"/>
          </a:xfrm>
          <a:prstGeom prst="rect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32" name="object 79">
            <a:extLst>
              <a:ext uri="{FF2B5EF4-FFF2-40B4-BE49-F238E27FC236}">
                <a16:creationId xmlns:a16="http://schemas.microsoft.com/office/drawing/2014/main" id="{0F810C08-4456-43DF-8A48-FB9A16281EE7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891140055"/>
              </p:ext>
            </p:extLst>
          </p:nvPr>
        </p:nvGraphicFramePr>
        <p:xfrm>
          <a:off x="-1104142" y="0"/>
          <a:ext cx="703580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213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2375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3" name="object 79">
            <a:extLst>
              <a:ext uri="{FF2B5EF4-FFF2-40B4-BE49-F238E27FC236}">
                <a16:creationId xmlns:a16="http://schemas.microsoft.com/office/drawing/2014/main" id="{38B4D860-4906-4AE2-9578-45AE9287D7C1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343374484"/>
              </p:ext>
            </p:extLst>
          </p:nvPr>
        </p:nvGraphicFramePr>
        <p:xfrm>
          <a:off x="-1104142" y="85527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33F4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B677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AD0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4" name="object 79">
            <a:extLst>
              <a:ext uri="{FF2B5EF4-FFF2-40B4-BE49-F238E27FC236}">
                <a16:creationId xmlns:a16="http://schemas.microsoft.com/office/drawing/2014/main" id="{6FC1CF93-E2D7-4BCB-929D-89A3C4497294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622441199"/>
              </p:ext>
            </p:extLst>
          </p:nvPr>
        </p:nvGraphicFramePr>
        <p:xfrm>
          <a:off x="-1104142" y="1710550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C254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2466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1B0E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5" name="object 79">
            <a:extLst>
              <a:ext uri="{FF2B5EF4-FFF2-40B4-BE49-F238E27FC236}">
                <a16:creationId xmlns:a16="http://schemas.microsoft.com/office/drawing/2014/main" id="{5934ADF4-ED57-4A95-8DE7-B97517C34F6E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577810452"/>
              </p:ext>
            </p:extLst>
          </p:nvPr>
        </p:nvGraphicFramePr>
        <p:xfrm>
          <a:off x="-1104142" y="256582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2404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5636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D57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6" name="object 79">
            <a:extLst>
              <a:ext uri="{FF2B5EF4-FFF2-40B4-BE49-F238E27FC236}">
                <a16:creationId xmlns:a16="http://schemas.microsoft.com/office/drawing/2014/main" id="{F0BCD050-C1BB-4028-9F51-FA7DA910E4C5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619298903"/>
              </p:ext>
            </p:extLst>
          </p:nvPr>
        </p:nvGraphicFramePr>
        <p:xfrm>
          <a:off x="-1104142" y="3421100"/>
          <a:ext cx="727074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59E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D32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C20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7" name="object 79">
            <a:extLst>
              <a:ext uri="{FF2B5EF4-FFF2-40B4-BE49-F238E27FC236}">
                <a16:creationId xmlns:a16="http://schemas.microsoft.com/office/drawing/2014/main" id="{50CB1190-FEB0-4F48-80C5-C93C16324473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989019848"/>
              </p:ext>
            </p:extLst>
          </p:nvPr>
        </p:nvGraphicFramePr>
        <p:xfrm>
          <a:off x="-1104142" y="427637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572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932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83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8" name="object 79">
            <a:extLst>
              <a:ext uri="{FF2B5EF4-FFF2-40B4-BE49-F238E27FC236}">
                <a16:creationId xmlns:a16="http://schemas.microsoft.com/office/drawing/2014/main" id="{B26EA2F9-9EC4-4487-B784-997D5DBDFDED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99371872"/>
              </p:ext>
            </p:extLst>
          </p:nvPr>
        </p:nvGraphicFramePr>
        <p:xfrm>
          <a:off x="-1104142" y="5131651"/>
          <a:ext cx="703579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3163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75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8D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39" name="TextBox 38">
            <a:extLst>
              <a:ext uri="{FF2B5EF4-FFF2-40B4-BE49-F238E27FC236}">
                <a16:creationId xmlns:a16="http://schemas.microsoft.com/office/drawing/2014/main" id="{F7D7E420-F22C-4A78-A69C-571E91F3F865}"/>
              </a:ext>
            </a:extLst>
          </p:cNvPr>
          <p:cNvSpPr txBox="1"/>
          <p:nvPr userDrawn="1"/>
        </p:nvSpPr>
        <p:spPr>
          <a:xfrm>
            <a:off x="0" y="0"/>
            <a:ext cx="121920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OFFICIAL</a:t>
            </a: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869B0B06-11E0-4C20-8A31-39CC9A4E5962}"/>
              </a:ext>
            </a:extLst>
          </p:cNvPr>
          <p:cNvSpPr/>
          <p:nvPr userDrawn="1"/>
        </p:nvSpPr>
        <p:spPr>
          <a:xfrm>
            <a:off x="3000" y="6215139"/>
            <a:ext cx="12186000" cy="144000"/>
          </a:xfrm>
          <a:prstGeom prst="rect">
            <a:avLst/>
          </a:prstGeom>
          <a:solidFill>
            <a:srgbClr val="2DD5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92015403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option 1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7" title="Client logo placeholder">
            <a:extLst>
              <a:ext uri="{FF2B5EF4-FFF2-40B4-BE49-F238E27FC236}">
                <a16:creationId xmlns:a16="http://schemas.microsoft.com/office/drawing/2014/main" id="{8455C23E-D62D-4B50-BDAB-90C25AAE6A3A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9928800" y="5400000"/>
            <a:ext cx="1900800" cy="579600"/>
          </a:xfrm>
          <a:prstGeom prst="rect">
            <a:avLst/>
          </a:prstGeom>
          <a:solidFill>
            <a:srgbClr val="CAD0D6"/>
          </a:solidFill>
        </p:spPr>
        <p:txBody>
          <a:bodyPr wrap="none" lIns="0" tIns="0" rIns="0" bIns="0" anchor="ctr"/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1400" kern="1200" dirty="0">
                <a:solidFill>
                  <a:schemeClr val="tx1">
                    <a:lumMod val="2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r>
              <a:rPr lang="en-GB" dirty="0"/>
              <a:t>Partner/sponsor logo</a:t>
            </a:r>
          </a:p>
        </p:txBody>
      </p:sp>
      <p:sp>
        <p:nvSpPr>
          <p:cNvPr id="25" name="Date Placeholder 1">
            <a:extLst>
              <a:ext uri="{FF2B5EF4-FFF2-40B4-BE49-F238E27FC236}">
                <a16:creationId xmlns:a16="http://schemas.microsoft.com/office/drawing/2014/main" id="{BC90949D-D26B-41B5-8793-68AA696EF93A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9202031" y="6560191"/>
            <a:ext cx="2743200" cy="203229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r">
              <a:defRPr sz="1200">
                <a:solidFill>
                  <a:schemeClr val="bg1"/>
                </a:solidFill>
              </a:defRPr>
            </a:lvl1pPr>
          </a:lstStyle>
          <a:p>
            <a:fld id="{533E367F-5CFD-4784-8EFE-DDABB6FCED90}" type="datetime1">
              <a:rPr lang="en-GB" smtClean="0"/>
              <a:t>22/05/2023</a:t>
            </a:fld>
            <a:endParaRPr lang="en-GB" dirty="0"/>
          </a:p>
        </p:txBody>
      </p:sp>
      <p:sp>
        <p:nvSpPr>
          <p:cNvPr id="29" name="Text Placeholder 3">
            <a:extLst>
              <a:ext uri="{FF2B5EF4-FFF2-40B4-BE49-F238E27FC236}">
                <a16:creationId xmlns:a16="http://schemas.microsoft.com/office/drawing/2014/main" id="{4E4A010A-2923-4A32-A03A-13ABD805770F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60000" y="4680001"/>
            <a:ext cx="4716825" cy="581230"/>
          </a:xfrm>
          <a:prstGeom prst="rect">
            <a:avLst/>
          </a:prstGeom>
        </p:spPr>
        <p:txBody>
          <a:bodyPr wrap="square" lIns="0" tIns="0" rIns="0" bIns="0"/>
          <a:lstStyle>
            <a:lvl1pPr marL="0" indent="0">
              <a:buNone/>
              <a:defRPr sz="2800">
                <a:solidFill>
                  <a:srgbClr val="FF7B00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5pPr>
              <a:defRPr/>
            </a:lvl5pPr>
          </a:lstStyle>
          <a:p>
            <a:pPr lvl="0"/>
            <a:r>
              <a:rPr lang="en-US" dirty="0"/>
              <a:t>Subtitle</a:t>
            </a:r>
            <a:endParaRPr lang="en-GB" dirty="0"/>
          </a:p>
        </p:txBody>
      </p:sp>
      <p:sp>
        <p:nvSpPr>
          <p:cNvPr id="30" name="Text Placeholder 2">
            <a:extLst>
              <a:ext uri="{FF2B5EF4-FFF2-40B4-BE49-F238E27FC236}">
                <a16:creationId xmlns:a16="http://schemas.microsoft.com/office/drawing/2014/main" id="{4FAF2A2F-9592-4118-923D-9B5039A60C7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60000" y="3312000"/>
            <a:ext cx="4716825" cy="1299660"/>
          </a:xfrm>
          <a:prstGeom prst="rect">
            <a:avLst/>
          </a:prstGeom>
        </p:spPr>
        <p:txBody>
          <a:bodyPr wrap="square" lIns="0" tIns="0" rIns="0" bIns="0"/>
          <a:lstStyle>
            <a:lvl1pPr marL="0" indent="0">
              <a:buNone/>
              <a:defRPr lang="en-GB" sz="3900" kern="1200" dirty="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5pPr>
              <a:defRPr/>
            </a:lvl5pPr>
          </a:lstStyle>
          <a:p>
            <a:r>
              <a:rPr lang="en-GB" sz="4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Title goes here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9931CD8-6668-4874-909B-123C222B724C}"/>
              </a:ext>
            </a:extLst>
          </p:cNvPr>
          <p:cNvSpPr txBox="1"/>
          <p:nvPr userDrawn="1"/>
        </p:nvSpPr>
        <p:spPr>
          <a:xfrm>
            <a:off x="12324254" y="0"/>
            <a:ext cx="2353772" cy="100027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GB" sz="1300" i="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See pages 42 to 45 of our brand guidelines for colour wash. You can adjust transparency of the colour wash shape.</a:t>
            </a:r>
            <a:endParaRPr lang="en-GB" sz="1300" i="0" dirty="0">
              <a:solidFill>
                <a:srgbClr val="333C46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03F1FD1C-FABF-4D51-AAD1-CF5EE08061D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60000" y="6588000"/>
            <a:ext cx="4752000" cy="18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l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GB"/>
              <a:t>Combined Naval Event</a:t>
            </a:r>
            <a:endParaRPr lang="en-GB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BACE1E53-16D1-E94D-984A-57A4C35B78F8}"/>
              </a:ext>
            </a:extLst>
          </p:cNvPr>
          <p:cNvSpPr txBox="1"/>
          <p:nvPr userDrawn="1"/>
        </p:nvSpPr>
        <p:spPr>
          <a:xfrm>
            <a:off x="9906000" y="6940964"/>
            <a:ext cx="2286000" cy="6001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algn="l" defTabSz="914400" rtl="0" eaLnBrk="1" latinLnBrk="0" hangingPunct="1">
              <a:lnSpc>
                <a:spcPct val="100000"/>
              </a:lnSpc>
              <a:spcAft>
                <a:spcPts val="0"/>
              </a:spcAft>
            </a:pPr>
            <a:r>
              <a:rPr lang="en-GB" sz="1300" i="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If you do not have a partner, please delete this partner logo placeholder. </a:t>
            </a:r>
            <a:endParaRPr lang="en-GB" sz="1300" i="0" kern="1200" dirty="0">
              <a:solidFill>
                <a:srgbClr val="000000"/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4218363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0" orient="horz" pos="890">
          <p15:clr>
            <a:srgbClr val="FBAE40"/>
          </p15:clr>
        </p15:guide>
        <p15:guide id="1" pos="461">
          <p15:clr>
            <a:srgbClr val="FBAE40"/>
          </p15:clr>
        </p15:guide>
      </p15:sldGuideLst>
    </p:ext>
  </p:extLs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option 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7" title="Client logo placeholder">
            <a:extLst>
              <a:ext uri="{FF2B5EF4-FFF2-40B4-BE49-F238E27FC236}">
                <a16:creationId xmlns:a16="http://schemas.microsoft.com/office/drawing/2014/main" id="{B0BB70C8-A321-4A1F-9327-8F6BE6BF8AEB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9928800" y="5400000"/>
            <a:ext cx="1900800" cy="579600"/>
          </a:xfrm>
          <a:prstGeom prst="rect">
            <a:avLst/>
          </a:prstGeom>
          <a:solidFill>
            <a:srgbClr val="CAD0D6"/>
          </a:solidFill>
        </p:spPr>
        <p:txBody>
          <a:bodyPr wrap="none" lIns="0" tIns="0" rIns="0" bIns="0" anchor="ctr"/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1400" kern="1200" dirty="0">
                <a:solidFill>
                  <a:schemeClr val="tx1">
                    <a:lumMod val="2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r>
              <a:rPr lang="en-GB" dirty="0"/>
              <a:t>Partner/sponsor logo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360000" y="4680001"/>
            <a:ext cx="4716825" cy="581230"/>
          </a:xfrm>
          <a:prstGeom prst="rect">
            <a:avLst/>
          </a:prstGeom>
        </p:spPr>
        <p:txBody>
          <a:bodyPr wrap="square" lIns="0" tIns="0" rIns="0" bIns="0"/>
          <a:lstStyle>
            <a:lvl1pPr marL="0" indent="0">
              <a:buNone/>
              <a:defRPr sz="2800">
                <a:solidFill>
                  <a:srgbClr val="FF7B00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5pPr>
              <a:defRPr/>
            </a:lvl5pPr>
          </a:lstStyle>
          <a:p>
            <a:pPr lvl="0"/>
            <a:r>
              <a:rPr lang="en-US" dirty="0"/>
              <a:t>Subtitle</a:t>
            </a:r>
            <a:endParaRPr lang="en-GB" dirty="0"/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0" hasCustomPrompt="1"/>
          </p:nvPr>
        </p:nvSpPr>
        <p:spPr>
          <a:xfrm>
            <a:off x="360000" y="3312000"/>
            <a:ext cx="4716825" cy="1299660"/>
          </a:xfrm>
          <a:prstGeom prst="rect">
            <a:avLst/>
          </a:prstGeom>
        </p:spPr>
        <p:txBody>
          <a:bodyPr wrap="square" lIns="0" tIns="0" rIns="0" bIns="0"/>
          <a:lstStyle>
            <a:lvl1pPr marL="0" indent="0">
              <a:buNone/>
              <a:defRPr lang="en-GB" sz="3900" kern="1200" dirty="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5pPr>
              <a:defRPr/>
            </a:lvl5pPr>
          </a:lstStyle>
          <a:p>
            <a:r>
              <a:rPr lang="en-GB" sz="4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Title goes here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D1558722-96ED-4B0B-9416-E7039EFD6D85}"/>
              </a:ext>
            </a:extLst>
          </p:cNvPr>
          <p:cNvSpPr txBox="1"/>
          <p:nvPr userDrawn="1"/>
        </p:nvSpPr>
        <p:spPr>
          <a:xfrm>
            <a:off x="0" y="6591523"/>
            <a:ext cx="12192000" cy="169277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spAutoFit/>
          </a:bodyPr>
          <a:lstStyle/>
          <a:p>
            <a:pPr algn="ctr"/>
            <a:r>
              <a:rPr lang="en-GB" sz="11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Security Marking</a:t>
            </a:r>
          </a:p>
        </p:txBody>
      </p:sp>
      <p:sp>
        <p:nvSpPr>
          <p:cNvPr id="25" name="Date Placeholder 1">
            <a:extLst>
              <a:ext uri="{FF2B5EF4-FFF2-40B4-BE49-F238E27FC236}">
                <a16:creationId xmlns:a16="http://schemas.microsoft.com/office/drawing/2014/main" id="{D75394B1-85C7-4AB7-ACF3-A38C240630BA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9202031" y="6560191"/>
            <a:ext cx="2743200" cy="203229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r">
              <a:defRPr sz="1200">
                <a:solidFill>
                  <a:schemeClr val="bg1"/>
                </a:solidFill>
              </a:defRPr>
            </a:lvl1pPr>
          </a:lstStyle>
          <a:p>
            <a:fld id="{A8B57F43-7975-4439-A8D0-F9CC0B0F5A0E}" type="datetime1">
              <a:rPr lang="en-GB" smtClean="0"/>
              <a:t>22/05/2023</a:t>
            </a:fld>
            <a:endParaRPr lang="en-GB" dirty="0"/>
          </a:p>
        </p:txBody>
      </p:sp>
      <p:sp>
        <p:nvSpPr>
          <p:cNvPr id="8" name="Footer Placeholder 6">
            <a:extLst>
              <a:ext uri="{FF2B5EF4-FFF2-40B4-BE49-F238E27FC236}">
                <a16:creationId xmlns:a16="http://schemas.microsoft.com/office/drawing/2014/main" id="{88502135-5917-426A-B30C-E1B371D751A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60000" y="6588000"/>
            <a:ext cx="4752000" cy="18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l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GB"/>
              <a:t>Combined Naval Event</a:t>
            </a:r>
            <a:endParaRPr lang="en-GB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05F2F31-B937-524D-B820-23D0D9E14C07}"/>
              </a:ext>
            </a:extLst>
          </p:cNvPr>
          <p:cNvSpPr txBox="1"/>
          <p:nvPr userDrawn="1"/>
        </p:nvSpPr>
        <p:spPr>
          <a:xfrm>
            <a:off x="9906000" y="6940964"/>
            <a:ext cx="2286000" cy="6001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algn="l" defTabSz="914400" rtl="0" eaLnBrk="1" latinLnBrk="0" hangingPunct="1">
              <a:lnSpc>
                <a:spcPct val="100000"/>
              </a:lnSpc>
              <a:spcAft>
                <a:spcPts val="0"/>
              </a:spcAft>
            </a:pPr>
            <a:r>
              <a:rPr lang="en-GB" sz="1300" i="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If you do not have a partner, please delete this partner logo placeholder. </a:t>
            </a:r>
            <a:endParaRPr lang="en-GB" sz="1300" i="0" kern="1200" dirty="0">
              <a:solidFill>
                <a:srgbClr val="000000"/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7048981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461">
          <p15:clr>
            <a:srgbClr val="FBAE40"/>
          </p15:clr>
        </p15:guide>
      </p15:sldGuideLst>
    </p:ext>
  </p:extLs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option 3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7" title="Client logo placeholder">
            <a:extLst>
              <a:ext uri="{FF2B5EF4-FFF2-40B4-BE49-F238E27FC236}">
                <a16:creationId xmlns:a16="http://schemas.microsoft.com/office/drawing/2014/main" id="{5173D73D-8B41-41AA-A6FD-1D661CD3CED1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9928800" y="5400000"/>
            <a:ext cx="1900800" cy="579600"/>
          </a:xfrm>
          <a:prstGeom prst="rect">
            <a:avLst/>
          </a:prstGeom>
          <a:solidFill>
            <a:srgbClr val="CAD0D6"/>
          </a:solidFill>
        </p:spPr>
        <p:txBody>
          <a:bodyPr wrap="none" lIns="0" tIns="0" rIns="0" bIns="0" anchor="ctr"/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1400" kern="1200" dirty="0">
                <a:solidFill>
                  <a:schemeClr val="tx1">
                    <a:lumMod val="2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r>
              <a:rPr lang="en-GB" dirty="0"/>
              <a:t>Partner/sponsor logo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E4A1EFAA-9D32-42B4-B002-C891B7B2794D}"/>
              </a:ext>
            </a:extLst>
          </p:cNvPr>
          <p:cNvSpPr txBox="1"/>
          <p:nvPr userDrawn="1"/>
        </p:nvSpPr>
        <p:spPr>
          <a:xfrm>
            <a:off x="0" y="6591523"/>
            <a:ext cx="12192000" cy="169277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spAutoFit/>
          </a:bodyPr>
          <a:lstStyle/>
          <a:p>
            <a:pPr algn="ctr"/>
            <a:r>
              <a:rPr lang="en-GB" sz="11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Security Marking</a:t>
            </a:r>
          </a:p>
        </p:txBody>
      </p:sp>
      <p:sp>
        <p:nvSpPr>
          <p:cNvPr id="22" name="Date Placeholder 1">
            <a:extLst>
              <a:ext uri="{FF2B5EF4-FFF2-40B4-BE49-F238E27FC236}">
                <a16:creationId xmlns:a16="http://schemas.microsoft.com/office/drawing/2014/main" id="{53F10D2B-62D2-48DE-B217-DE0192B3EEAC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9202031" y="6560191"/>
            <a:ext cx="2743200" cy="203229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r">
              <a:defRPr sz="1200">
                <a:solidFill>
                  <a:schemeClr val="bg1"/>
                </a:solidFill>
              </a:defRPr>
            </a:lvl1pPr>
          </a:lstStyle>
          <a:p>
            <a:fld id="{BA737A9F-792A-44DD-9170-2BBBF50ED769}" type="datetime1">
              <a:rPr lang="en-GB" smtClean="0"/>
              <a:t>22/05/2023</a:t>
            </a:fld>
            <a:endParaRPr lang="en-GB" dirty="0"/>
          </a:p>
        </p:txBody>
      </p:sp>
      <p:sp>
        <p:nvSpPr>
          <p:cNvPr id="24" name="Text Placeholder 3">
            <a:extLst>
              <a:ext uri="{FF2B5EF4-FFF2-40B4-BE49-F238E27FC236}">
                <a16:creationId xmlns:a16="http://schemas.microsoft.com/office/drawing/2014/main" id="{D480880D-4272-4D72-81E5-E6663E7FAF9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60000" y="5831470"/>
            <a:ext cx="4716825" cy="581230"/>
          </a:xfrm>
          <a:prstGeom prst="rect">
            <a:avLst/>
          </a:prstGeom>
        </p:spPr>
        <p:txBody>
          <a:bodyPr wrap="square" lIns="0" tIns="0" rIns="0" bIns="0"/>
          <a:lstStyle>
            <a:lvl1pPr marL="0" indent="0">
              <a:buNone/>
              <a:defRPr sz="2800">
                <a:solidFill>
                  <a:srgbClr val="FF7B00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5pPr>
              <a:defRPr/>
            </a:lvl5pPr>
          </a:lstStyle>
          <a:p>
            <a:pPr lvl="0"/>
            <a:r>
              <a:rPr lang="en-US" dirty="0"/>
              <a:t>Subtitle</a:t>
            </a:r>
            <a:endParaRPr lang="en-GB" dirty="0"/>
          </a:p>
        </p:txBody>
      </p:sp>
      <p:sp>
        <p:nvSpPr>
          <p:cNvPr id="25" name="Text Placeholder 2">
            <a:extLst>
              <a:ext uri="{FF2B5EF4-FFF2-40B4-BE49-F238E27FC236}">
                <a16:creationId xmlns:a16="http://schemas.microsoft.com/office/drawing/2014/main" id="{F451E1C9-ECFF-4AE1-B520-EC1BEAEB0FD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60000" y="4463469"/>
            <a:ext cx="4716825" cy="1299660"/>
          </a:xfrm>
          <a:prstGeom prst="rect">
            <a:avLst/>
          </a:prstGeom>
        </p:spPr>
        <p:txBody>
          <a:bodyPr wrap="square" lIns="0" tIns="0" rIns="0" bIns="0"/>
          <a:lstStyle>
            <a:lvl1pPr marL="0" indent="0">
              <a:buNone/>
              <a:defRPr lang="en-GB" sz="3900" kern="1200" dirty="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5pPr>
              <a:defRPr/>
            </a:lvl5pPr>
          </a:lstStyle>
          <a:p>
            <a:r>
              <a:rPr lang="en-GB" sz="4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Title goes here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5A65C203-C7E3-4C28-8CEE-744C1B618CE5}"/>
              </a:ext>
            </a:extLst>
          </p:cNvPr>
          <p:cNvSpPr txBox="1"/>
          <p:nvPr userDrawn="1"/>
        </p:nvSpPr>
        <p:spPr>
          <a:xfrm>
            <a:off x="12324254" y="-48565"/>
            <a:ext cx="2353772" cy="100027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GB" sz="1300" i="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See pages 42 to 45 of our brand guidelines for colour wash. You can adjust transparency of the colour wash shape.</a:t>
            </a:r>
            <a:endParaRPr lang="en-GB" sz="1300" i="0" dirty="0">
              <a:solidFill>
                <a:srgbClr val="333C46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" name="Footer Placeholder 6">
            <a:extLst>
              <a:ext uri="{FF2B5EF4-FFF2-40B4-BE49-F238E27FC236}">
                <a16:creationId xmlns:a16="http://schemas.microsoft.com/office/drawing/2014/main" id="{5453D8D0-A2A9-460A-8FE6-9936AE41B93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60000" y="6588000"/>
            <a:ext cx="4752000" cy="18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l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GB"/>
              <a:t>Combined Naval Event</a:t>
            </a:r>
            <a:endParaRPr lang="en-GB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9EFE4035-C406-F549-B3D8-4D405181E6B9}"/>
              </a:ext>
            </a:extLst>
          </p:cNvPr>
          <p:cNvSpPr txBox="1"/>
          <p:nvPr userDrawn="1"/>
        </p:nvSpPr>
        <p:spPr>
          <a:xfrm>
            <a:off x="9906000" y="6940964"/>
            <a:ext cx="2286000" cy="6001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algn="l" defTabSz="914400" rtl="0" eaLnBrk="1" latinLnBrk="0" hangingPunct="1">
              <a:lnSpc>
                <a:spcPct val="100000"/>
              </a:lnSpc>
              <a:spcAft>
                <a:spcPts val="0"/>
              </a:spcAft>
            </a:pPr>
            <a:r>
              <a:rPr lang="en-GB" sz="1300" i="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If you do not have a partner, please delete this partner logo placeholder. </a:t>
            </a:r>
            <a:endParaRPr lang="en-GB" sz="1300" i="0" kern="1200" dirty="0">
              <a:solidFill>
                <a:srgbClr val="000000"/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5578319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867">
          <p15:clr>
            <a:srgbClr val="FBAE40"/>
          </p15:clr>
        </p15:guide>
        <p15:guide id="2" pos="483">
          <p15:clr>
            <a:srgbClr val="FBAE40"/>
          </p15:clr>
        </p15:guide>
        <p15:guide id="3" pos="7219">
          <p15:clr>
            <a:srgbClr val="FBAE40"/>
          </p15:clr>
        </p15:guide>
      </p15:sldGuideLst>
    </p:ext>
  </p:extLs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ear Cover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extBox 23">
            <a:extLst>
              <a:ext uri="{FF2B5EF4-FFF2-40B4-BE49-F238E27FC236}">
                <a16:creationId xmlns:a16="http://schemas.microsoft.com/office/drawing/2014/main" id="{91CF98E7-22D9-4DE9-A5B0-8DBEF95CADDB}"/>
              </a:ext>
            </a:extLst>
          </p:cNvPr>
          <p:cNvSpPr txBox="1"/>
          <p:nvPr userDrawn="1"/>
        </p:nvSpPr>
        <p:spPr>
          <a:xfrm>
            <a:off x="0" y="6591523"/>
            <a:ext cx="12192000" cy="169277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spAutoFit/>
          </a:bodyPr>
          <a:lstStyle/>
          <a:p>
            <a:pPr algn="ctr"/>
            <a:r>
              <a:rPr lang="en-GB" sz="11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Security Marking</a:t>
            </a:r>
          </a:p>
        </p:txBody>
      </p:sp>
      <p:sp>
        <p:nvSpPr>
          <p:cNvPr id="13" name="Text Placeholder 3">
            <a:extLst>
              <a:ext uri="{FF2B5EF4-FFF2-40B4-BE49-F238E27FC236}">
                <a16:creationId xmlns:a16="http://schemas.microsoft.com/office/drawing/2014/main" id="{A7E35C54-EB32-47C3-8CA9-BF921B30B689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9999" y="2160000"/>
            <a:ext cx="11484997" cy="3636000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lvl1pPr marL="0" indent="0">
              <a:buFontTx/>
              <a:buNone/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[Rear cover slide - Add contact details]</a:t>
            </a:r>
          </a:p>
          <a:p>
            <a:pPr lvl="0"/>
            <a:endParaRPr lang="en-US" dirty="0"/>
          </a:p>
          <a:p>
            <a:pPr lvl="0"/>
            <a:r>
              <a:rPr lang="en-US" dirty="0"/>
              <a:t>[Add copyright details if applicable]</a:t>
            </a:r>
          </a:p>
        </p:txBody>
      </p:sp>
      <p:sp>
        <p:nvSpPr>
          <p:cNvPr id="4" name="Footer Placeholder 6">
            <a:extLst>
              <a:ext uri="{FF2B5EF4-FFF2-40B4-BE49-F238E27FC236}">
                <a16:creationId xmlns:a16="http://schemas.microsoft.com/office/drawing/2014/main" id="{A0FB387A-87C2-4489-9F64-7780BEAD93F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60000" y="6588000"/>
            <a:ext cx="4752000" cy="18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l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GB"/>
              <a:t>Combined Naval Event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02771490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0" orient="horz" pos="890">
          <p15:clr>
            <a:srgbClr val="FBAE40"/>
          </p15:clr>
        </p15:guide>
        <p15:guide id="1" pos="461">
          <p15:clr>
            <a:srgbClr val="FBAE40"/>
          </p15:clr>
        </p15:guide>
      </p15:sldGuideLst>
    </p:ext>
  </p:extLs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option 1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7" title="Client logo placeholder">
            <a:extLst>
              <a:ext uri="{FF2B5EF4-FFF2-40B4-BE49-F238E27FC236}">
                <a16:creationId xmlns:a16="http://schemas.microsoft.com/office/drawing/2014/main" id="{B0BB70C8-A321-4A1F-9327-8F6BE6BF8AEB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9928800" y="5400000"/>
            <a:ext cx="1900800" cy="579600"/>
          </a:xfrm>
          <a:prstGeom prst="rect">
            <a:avLst/>
          </a:prstGeom>
          <a:solidFill>
            <a:srgbClr val="CAD0D6"/>
          </a:solidFill>
        </p:spPr>
        <p:txBody>
          <a:bodyPr wrap="none" lIns="0" tIns="0" rIns="0" bIns="0" anchor="ctr"/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1400" kern="1200" dirty="0">
                <a:solidFill>
                  <a:schemeClr val="tx1">
                    <a:lumMod val="2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r>
              <a:rPr lang="en-GB"/>
              <a:t>Partner/sponsor logo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360000" y="4680001"/>
            <a:ext cx="4716825" cy="581230"/>
          </a:xfrm>
          <a:prstGeom prst="rect">
            <a:avLst/>
          </a:prstGeom>
        </p:spPr>
        <p:txBody>
          <a:bodyPr wrap="square" lIns="0" tIns="0" rIns="0" bIns="0"/>
          <a:lstStyle>
            <a:lvl1pPr marL="0" indent="0">
              <a:buNone/>
              <a:defRPr sz="2800">
                <a:solidFill>
                  <a:srgbClr val="FF8200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5pPr>
              <a:defRPr/>
            </a:lvl5pPr>
          </a:lstStyle>
          <a:p>
            <a:pPr lvl="0"/>
            <a:r>
              <a:rPr lang="en-US"/>
              <a:t>Subtitle</a:t>
            </a:r>
            <a:endParaRPr lang="en-GB"/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0" hasCustomPrompt="1"/>
          </p:nvPr>
        </p:nvSpPr>
        <p:spPr>
          <a:xfrm>
            <a:off x="360000" y="3312000"/>
            <a:ext cx="4716825" cy="1299660"/>
          </a:xfrm>
          <a:prstGeom prst="rect">
            <a:avLst/>
          </a:prstGeom>
        </p:spPr>
        <p:txBody>
          <a:bodyPr wrap="square" lIns="0" tIns="0" rIns="0" bIns="0"/>
          <a:lstStyle>
            <a:lvl1pPr marL="0" indent="0">
              <a:buNone/>
              <a:defRPr lang="en-GB" sz="3900" kern="1200" dirty="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5pPr>
              <a:defRPr/>
            </a:lvl5pPr>
          </a:lstStyle>
          <a:p>
            <a:r>
              <a:rPr lang="en-GB" sz="4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Title goes here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D1558722-96ED-4B0B-9416-E7039EFD6D85}"/>
              </a:ext>
            </a:extLst>
          </p:cNvPr>
          <p:cNvSpPr txBox="1"/>
          <p:nvPr userDrawn="1"/>
        </p:nvSpPr>
        <p:spPr>
          <a:xfrm>
            <a:off x="0" y="6591523"/>
            <a:ext cx="12192000" cy="169277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spAutoFit/>
          </a:bodyPr>
          <a:lstStyle/>
          <a:p>
            <a:pPr algn="ctr"/>
            <a:r>
              <a:rPr lang="en-GB" sz="11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Official Sensitive</a:t>
            </a:r>
          </a:p>
        </p:txBody>
      </p:sp>
      <p:sp>
        <p:nvSpPr>
          <p:cNvPr id="25" name="Date Placeholder 1">
            <a:extLst>
              <a:ext uri="{FF2B5EF4-FFF2-40B4-BE49-F238E27FC236}">
                <a16:creationId xmlns:a16="http://schemas.microsoft.com/office/drawing/2014/main" id="{D75394B1-85C7-4AB7-ACF3-A38C240630BA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9202031" y="6560191"/>
            <a:ext cx="2743200" cy="203229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r">
              <a:defRPr sz="1200">
                <a:solidFill>
                  <a:schemeClr val="bg1"/>
                </a:solidFill>
              </a:defRPr>
            </a:lvl1pPr>
          </a:lstStyle>
          <a:p>
            <a:fld id="{982363DB-AD04-4C5A-B561-1552276F9F42}" type="datetime1">
              <a:rPr lang="en-GB" smtClean="0"/>
              <a:t>22/05/2023</a:t>
            </a:fld>
            <a:endParaRPr lang="en-GB"/>
          </a:p>
        </p:txBody>
      </p:sp>
      <p:sp>
        <p:nvSpPr>
          <p:cNvPr id="8" name="Footer Placeholder 6">
            <a:extLst>
              <a:ext uri="{FF2B5EF4-FFF2-40B4-BE49-F238E27FC236}">
                <a16:creationId xmlns:a16="http://schemas.microsoft.com/office/drawing/2014/main" id="{88502135-5917-426A-B30C-E1B371D751A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60000" y="6588000"/>
            <a:ext cx="4752000" cy="18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l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GB"/>
              <a:t>Combined Naval Event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79C341BF-1AFE-4343-8AF0-405919FBAAAC}"/>
              </a:ext>
            </a:extLst>
          </p:cNvPr>
          <p:cNvSpPr/>
          <p:nvPr userDrawn="1"/>
        </p:nvSpPr>
        <p:spPr>
          <a:xfrm>
            <a:off x="12330750" y="1347125"/>
            <a:ext cx="2487122" cy="58323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 change the background image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Right-click on the slide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Select ‘Format Background’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Select ‘Picture or texture fill’,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Click ‘Insert’ and browse for a new image.</a:t>
            </a:r>
          </a:p>
          <a:p>
            <a:pPr marL="0" indent="0">
              <a:lnSpc>
                <a:spcPct val="100000"/>
              </a:lnSpc>
              <a:spcAft>
                <a:spcPts val="600"/>
              </a:spcAft>
              <a:buFont typeface="Arial" panose="020B0604020202020204" pitchFamily="34" charset="0"/>
              <a:buNone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 adjust an image, use the ‘Offset’ and ‘Scale’ values. </a:t>
            </a:r>
          </a:p>
          <a:p>
            <a:pPr marL="0" indent="0">
              <a:lnSpc>
                <a:spcPct val="100000"/>
              </a:lnSpc>
              <a:spcAft>
                <a:spcPts val="600"/>
              </a:spcAft>
              <a:buFont typeface="Arial" panose="020B0604020202020204" pitchFamily="34" charset="0"/>
              <a:buNone/>
            </a:pPr>
            <a:endParaRPr lang="en-GB" sz="1300" b="0" kern="1200">
              <a:solidFill>
                <a:schemeClr val="tx1"/>
              </a:solidFill>
              <a:effectLst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indent="0">
              <a:lnSpc>
                <a:spcPct val="100000"/>
              </a:lnSpc>
              <a:spcAft>
                <a:spcPts val="600"/>
              </a:spcAft>
              <a:buFont typeface="Arial" panose="020B0604020202020204" pitchFamily="34" charset="0"/>
              <a:buNone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 change an object full colour,</a:t>
            </a:r>
          </a:p>
          <a:p>
            <a:pPr marL="285750" indent="-285750">
              <a:lnSpc>
                <a:spcPct val="10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Right-click on the object</a:t>
            </a:r>
          </a:p>
          <a:p>
            <a:pPr marL="285750" indent="-285750">
              <a:lnSpc>
                <a:spcPct val="10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Select ‘Format graphic’  </a:t>
            </a:r>
          </a:p>
          <a:p>
            <a:pPr marL="285750" indent="-285750">
              <a:lnSpc>
                <a:spcPct val="10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Select ‘Solid fill’</a:t>
            </a:r>
          </a:p>
          <a:p>
            <a:pPr marL="285750" indent="-285750">
              <a:lnSpc>
                <a:spcPct val="10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Click the ‘Colour’ drop down button and:</a:t>
            </a:r>
          </a:p>
          <a:p>
            <a:pPr marL="742950" lvl="1" indent="-285750">
              <a:lnSpc>
                <a:spcPct val="100000"/>
              </a:lnSpc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GB" sz="1300" b="1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Either</a:t>
            </a: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click ‘More Colours’, select ‘Custom’ and enter the RGB colour values.</a:t>
            </a:r>
          </a:p>
          <a:p>
            <a:pPr marL="742950" marR="0" lvl="1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1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Or </a:t>
            </a: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use the ‘Eyedropper’ formatting tool</a:t>
            </a:r>
          </a:p>
          <a:p>
            <a:endParaRPr kumimoji="0" lang="en-GB" sz="1300" b="0" i="0" u="none" strike="noStrike" kern="1200" cap="none" spc="0" normalizeH="0" baseline="0" noProof="0">
              <a:ln>
                <a:noFill/>
              </a:ln>
              <a:solidFill>
                <a:srgbClr val="333C46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0760686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461">
          <p15:clr>
            <a:srgbClr val="FBAE40"/>
          </p15:clr>
        </p15:guide>
      </p15:sldGuideLst>
    </p:ext>
  </p:extLs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ver slide option 1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7" title="Client logo placeholder">
            <a:extLst>
              <a:ext uri="{FF2B5EF4-FFF2-40B4-BE49-F238E27FC236}">
                <a16:creationId xmlns:a16="http://schemas.microsoft.com/office/drawing/2014/main" id="{B0BB70C8-A321-4A1F-9327-8F6BE6BF8AEB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9928800" y="5400000"/>
            <a:ext cx="1900800" cy="579600"/>
          </a:xfrm>
          <a:prstGeom prst="rect">
            <a:avLst/>
          </a:prstGeom>
          <a:solidFill>
            <a:srgbClr val="CAD0D6"/>
          </a:solidFill>
        </p:spPr>
        <p:txBody>
          <a:bodyPr wrap="none" lIns="0" tIns="0" rIns="0" bIns="0" anchor="ctr"/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1400" kern="1200" dirty="0">
                <a:solidFill>
                  <a:schemeClr val="tx1">
                    <a:lumMod val="2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r>
              <a:rPr lang="en-GB"/>
              <a:t>Partner/sponsor logo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360000" y="4680001"/>
            <a:ext cx="4716825" cy="581230"/>
          </a:xfrm>
          <a:prstGeom prst="rect">
            <a:avLst/>
          </a:prstGeom>
        </p:spPr>
        <p:txBody>
          <a:bodyPr wrap="square" lIns="0" tIns="0" rIns="0" bIns="0"/>
          <a:lstStyle>
            <a:lvl1pPr marL="0" indent="0">
              <a:buNone/>
              <a:defRPr sz="2800">
                <a:solidFill>
                  <a:srgbClr val="FF8200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5pPr>
              <a:defRPr/>
            </a:lvl5pPr>
          </a:lstStyle>
          <a:p>
            <a:pPr lvl="0"/>
            <a:r>
              <a:rPr lang="en-US"/>
              <a:t>Subtitle</a:t>
            </a:r>
            <a:endParaRPr lang="en-GB"/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0" hasCustomPrompt="1"/>
          </p:nvPr>
        </p:nvSpPr>
        <p:spPr>
          <a:xfrm>
            <a:off x="360000" y="3312000"/>
            <a:ext cx="4716825" cy="1299660"/>
          </a:xfrm>
          <a:prstGeom prst="rect">
            <a:avLst/>
          </a:prstGeom>
        </p:spPr>
        <p:txBody>
          <a:bodyPr wrap="square" lIns="0" tIns="0" rIns="0" bIns="0"/>
          <a:lstStyle>
            <a:lvl1pPr marL="0" indent="0">
              <a:buNone/>
              <a:defRPr lang="en-GB" sz="3900" kern="1200" dirty="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5pPr>
              <a:defRPr/>
            </a:lvl5pPr>
          </a:lstStyle>
          <a:p>
            <a:r>
              <a:rPr lang="en-GB" sz="4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Title goes here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D1558722-96ED-4B0B-9416-E7039EFD6D85}"/>
              </a:ext>
            </a:extLst>
          </p:cNvPr>
          <p:cNvSpPr txBox="1"/>
          <p:nvPr userDrawn="1"/>
        </p:nvSpPr>
        <p:spPr>
          <a:xfrm>
            <a:off x="0" y="6591523"/>
            <a:ext cx="12192000" cy="169277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spAutoFit/>
          </a:bodyPr>
          <a:lstStyle/>
          <a:p>
            <a:pPr algn="ctr"/>
            <a:r>
              <a:rPr lang="en-GB" sz="11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Official Sensitive</a:t>
            </a:r>
          </a:p>
        </p:txBody>
      </p:sp>
      <p:sp>
        <p:nvSpPr>
          <p:cNvPr id="25" name="Date Placeholder 1">
            <a:extLst>
              <a:ext uri="{FF2B5EF4-FFF2-40B4-BE49-F238E27FC236}">
                <a16:creationId xmlns:a16="http://schemas.microsoft.com/office/drawing/2014/main" id="{D75394B1-85C7-4AB7-ACF3-A38C240630BA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9202031" y="6560191"/>
            <a:ext cx="2743200" cy="203229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r">
              <a:defRPr sz="1200">
                <a:solidFill>
                  <a:schemeClr val="bg1"/>
                </a:solidFill>
              </a:defRPr>
            </a:lvl1pPr>
          </a:lstStyle>
          <a:p>
            <a:fld id="{FDDC9C9B-98CF-412B-B5E5-4FDD7C129224}" type="datetime1">
              <a:rPr lang="en-GB" smtClean="0"/>
              <a:t>22/05/2023</a:t>
            </a:fld>
            <a:endParaRPr lang="en-GB"/>
          </a:p>
        </p:txBody>
      </p:sp>
      <p:sp>
        <p:nvSpPr>
          <p:cNvPr id="8" name="Footer Placeholder 6">
            <a:extLst>
              <a:ext uri="{FF2B5EF4-FFF2-40B4-BE49-F238E27FC236}">
                <a16:creationId xmlns:a16="http://schemas.microsoft.com/office/drawing/2014/main" id="{88502135-5917-426A-B30C-E1B371D751A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60000" y="6588000"/>
            <a:ext cx="4752000" cy="18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l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GB"/>
              <a:t>Combined Naval Event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75DBA99-133D-9B40-BFEF-C6CA627D1B28}"/>
              </a:ext>
            </a:extLst>
          </p:cNvPr>
          <p:cNvSpPr/>
          <p:nvPr userDrawn="1"/>
        </p:nvSpPr>
        <p:spPr>
          <a:xfrm>
            <a:off x="12349038" y="140117"/>
            <a:ext cx="2487122" cy="714041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 change the background colour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Right-click on the slide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Select ‘Format Background’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Select ‘Solid fill’,</a:t>
            </a:r>
          </a:p>
          <a:p>
            <a:pPr marL="285750" indent="-285750">
              <a:lnSpc>
                <a:spcPct val="10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Click the ‘Colour’ drop down button and:</a:t>
            </a:r>
          </a:p>
          <a:p>
            <a:pPr marL="742950" lvl="1" indent="-285750">
              <a:lnSpc>
                <a:spcPct val="100000"/>
              </a:lnSpc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GB" sz="1300" b="1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Either</a:t>
            </a: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click ‘More Colours’, select ‘Custom’ and enter the RGB colour values.</a:t>
            </a:r>
          </a:p>
          <a:p>
            <a:pPr marL="742950" marR="0" lvl="1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1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Or </a:t>
            </a: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use the ‘Eyedropper’ formatting tool</a:t>
            </a:r>
          </a:p>
          <a:p>
            <a:pPr marL="742950" marR="0" lvl="1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lang="en-GB" sz="1300" b="0" kern="1200">
              <a:solidFill>
                <a:schemeClr val="tx1"/>
              </a:solidFill>
              <a:effectLst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indent="0">
              <a:lnSpc>
                <a:spcPct val="100000"/>
              </a:lnSpc>
              <a:spcAft>
                <a:spcPts val="600"/>
              </a:spcAft>
              <a:buFont typeface="Arial" panose="020B0604020202020204" pitchFamily="34" charset="0"/>
              <a:buNone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 change an object full colour,</a:t>
            </a:r>
          </a:p>
          <a:p>
            <a:pPr marL="285750" indent="-285750">
              <a:lnSpc>
                <a:spcPct val="10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Right-click on the object</a:t>
            </a:r>
          </a:p>
          <a:p>
            <a:pPr marL="285750" indent="-285750">
              <a:lnSpc>
                <a:spcPct val="10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Select ‘Format graphic’  </a:t>
            </a:r>
          </a:p>
          <a:p>
            <a:pPr marL="285750" indent="-285750">
              <a:lnSpc>
                <a:spcPct val="10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Select ‘Solid fill’</a:t>
            </a:r>
          </a:p>
          <a:p>
            <a:pPr marL="285750" indent="-285750">
              <a:lnSpc>
                <a:spcPct val="10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Click the ‘Colour’ drop down button and:</a:t>
            </a:r>
          </a:p>
          <a:p>
            <a:pPr marL="742950" lvl="1" indent="-285750">
              <a:lnSpc>
                <a:spcPct val="100000"/>
              </a:lnSpc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GB" sz="1300" b="1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Either</a:t>
            </a: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click ‘More Colours’, select ‘Custom’ and enter the RGB colour values.</a:t>
            </a:r>
          </a:p>
          <a:p>
            <a:pPr marL="742950" marR="0" lvl="1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1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Or </a:t>
            </a: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use the ‘Eyedropper’ formatting tool</a:t>
            </a:r>
          </a:p>
          <a:p>
            <a:endParaRPr kumimoji="0" lang="en-GB" sz="1300" b="0" i="0" u="none" strike="noStrike" kern="1200" cap="none" spc="0" normalizeH="0" baseline="0" noProof="0">
              <a:ln>
                <a:noFill/>
              </a:ln>
              <a:solidFill>
                <a:srgbClr val="333C46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2706552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461">
          <p15:clr>
            <a:srgbClr val="FBAE40"/>
          </p15:clr>
        </p15:guide>
      </p15:sldGuideLst>
    </p:ext>
  </p:extLs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option 2">
    <p:bg>
      <p:bgPr>
        <a:blipFill dpi="0" rotWithShape="1">
          <a:blip r:embed="rId2" cstate="print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6E35750B-EAB7-40A1-93B2-633A3D56A041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alpha val="84706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" name="Picture Placeholder 7" title="Client logo placeholder">
            <a:extLst>
              <a:ext uri="{FF2B5EF4-FFF2-40B4-BE49-F238E27FC236}">
                <a16:creationId xmlns:a16="http://schemas.microsoft.com/office/drawing/2014/main" id="{5173D73D-8B41-41AA-A6FD-1D661CD3CED1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9928800" y="5400000"/>
            <a:ext cx="1900800" cy="579600"/>
          </a:xfrm>
          <a:prstGeom prst="rect">
            <a:avLst/>
          </a:prstGeom>
          <a:solidFill>
            <a:srgbClr val="CAD0D6"/>
          </a:solidFill>
        </p:spPr>
        <p:txBody>
          <a:bodyPr wrap="none" lIns="0" tIns="0" rIns="0" bIns="0" anchor="ctr"/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1400" kern="1200" dirty="0">
                <a:solidFill>
                  <a:schemeClr val="tx1">
                    <a:lumMod val="2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r>
              <a:rPr lang="en-GB"/>
              <a:t>Partner/sponsor logo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E4A1EFAA-9D32-42B4-B002-C891B7B2794D}"/>
              </a:ext>
            </a:extLst>
          </p:cNvPr>
          <p:cNvSpPr txBox="1"/>
          <p:nvPr userDrawn="1"/>
        </p:nvSpPr>
        <p:spPr>
          <a:xfrm>
            <a:off x="0" y="6591523"/>
            <a:ext cx="12192000" cy="169277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spAutoFit/>
          </a:bodyPr>
          <a:lstStyle/>
          <a:p>
            <a:pPr algn="ctr"/>
            <a:r>
              <a:rPr lang="en-GB" sz="11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Official Sensitive</a:t>
            </a:r>
          </a:p>
        </p:txBody>
      </p:sp>
      <p:sp>
        <p:nvSpPr>
          <p:cNvPr id="22" name="Date Placeholder 1">
            <a:extLst>
              <a:ext uri="{FF2B5EF4-FFF2-40B4-BE49-F238E27FC236}">
                <a16:creationId xmlns:a16="http://schemas.microsoft.com/office/drawing/2014/main" id="{53F10D2B-62D2-48DE-B217-DE0192B3EEAC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9202031" y="6560191"/>
            <a:ext cx="2743200" cy="203229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r">
              <a:defRPr sz="1200">
                <a:solidFill>
                  <a:schemeClr val="bg1"/>
                </a:solidFill>
              </a:defRPr>
            </a:lvl1pPr>
          </a:lstStyle>
          <a:p>
            <a:fld id="{A03F6509-93EB-43F4-9E78-C09B07F847C7}" type="datetime1">
              <a:rPr lang="en-GB" smtClean="0"/>
              <a:t>22/05/2023</a:t>
            </a:fld>
            <a:endParaRPr lang="en-GB"/>
          </a:p>
        </p:txBody>
      </p:sp>
      <p:sp>
        <p:nvSpPr>
          <p:cNvPr id="24" name="Text Placeholder 3">
            <a:extLst>
              <a:ext uri="{FF2B5EF4-FFF2-40B4-BE49-F238E27FC236}">
                <a16:creationId xmlns:a16="http://schemas.microsoft.com/office/drawing/2014/main" id="{D480880D-4272-4D72-81E5-E6663E7FAF9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60000" y="5831470"/>
            <a:ext cx="4716825" cy="581230"/>
          </a:xfrm>
          <a:prstGeom prst="rect">
            <a:avLst/>
          </a:prstGeom>
        </p:spPr>
        <p:txBody>
          <a:bodyPr wrap="square" lIns="0" tIns="0" rIns="0" bIns="0"/>
          <a:lstStyle>
            <a:lvl1pPr marL="0" indent="0">
              <a:buNone/>
              <a:defRPr sz="2800">
                <a:solidFill>
                  <a:srgbClr val="FF8200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5pPr>
              <a:defRPr/>
            </a:lvl5pPr>
          </a:lstStyle>
          <a:p>
            <a:pPr lvl="0"/>
            <a:r>
              <a:rPr lang="en-US"/>
              <a:t>Subtitle</a:t>
            </a:r>
            <a:endParaRPr lang="en-GB"/>
          </a:p>
        </p:txBody>
      </p:sp>
      <p:sp>
        <p:nvSpPr>
          <p:cNvPr id="25" name="Text Placeholder 2">
            <a:extLst>
              <a:ext uri="{FF2B5EF4-FFF2-40B4-BE49-F238E27FC236}">
                <a16:creationId xmlns:a16="http://schemas.microsoft.com/office/drawing/2014/main" id="{F451E1C9-ECFF-4AE1-B520-EC1BEAEB0FD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60000" y="4463469"/>
            <a:ext cx="4716825" cy="1299660"/>
          </a:xfrm>
          <a:prstGeom prst="rect">
            <a:avLst/>
          </a:prstGeom>
        </p:spPr>
        <p:txBody>
          <a:bodyPr wrap="square" lIns="0" tIns="0" rIns="0" bIns="0"/>
          <a:lstStyle>
            <a:lvl1pPr marL="0" indent="0">
              <a:buNone/>
              <a:defRPr lang="en-GB" sz="3900" kern="1200" dirty="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5pPr>
              <a:defRPr/>
            </a:lvl5pPr>
          </a:lstStyle>
          <a:p>
            <a:r>
              <a:rPr lang="en-GB" sz="4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Title goes here</a:t>
            </a:r>
          </a:p>
        </p:txBody>
      </p:sp>
      <p:sp>
        <p:nvSpPr>
          <p:cNvPr id="8" name="Footer Placeholder 6">
            <a:extLst>
              <a:ext uri="{FF2B5EF4-FFF2-40B4-BE49-F238E27FC236}">
                <a16:creationId xmlns:a16="http://schemas.microsoft.com/office/drawing/2014/main" id="{5453D8D0-A2A9-460A-8FE6-9936AE41B93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60000" y="6588000"/>
            <a:ext cx="4752000" cy="18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l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GB"/>
              <a:t>Combined Naval Event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61F575D5-7143-F143-9E5E-E8551DBD81F8}"/>
              </a:ext>
            </a:extLst>
          </p:cNvPr>
          <p:cNvSpPr/>
          <p:nvPr userDrawn="1"/>
        </p:nvSpPr>
        <p:spPr>
          <a:xfrm>
            <a:off x="12518503" y="0"/>
            <a:ext cx="2487122" cy="714041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 change the background colour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Right-click on the slide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Select ‘Format Background’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Select ‘Solid fill’,</a:t>
            </a:r>
          </a:p>
          <a:p>
            <a:pPr marL="285750" indent="-285750">
              <a:lnSpc>
                <a:spcPct val="10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Click the ‘Colour’ drop down button and:</a:t>
            </a:r>
          </a:p>
          <a:p>
            <a:pPr marL="742950" lvl="1" indent="-285750">
              <a:lnSpc>
                <a:spcPct val="100000"/>
              </a:lnSpc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GB" sz="1300" b="1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Either</a:t>
            </a: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click ‘More Colours’, select ‘Custom’ and enter the RGB colour values.</a:t>
            </a:r>
          </a:p>
          <a:p>
            <a:pPr marL="742950" marR="0" lvl="1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1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Or </a:t>
            </a: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use the ‘Eyedropper’ formatting tool</a:t>
            </a:r>
          </a:p>
          <a:p>
            <a:pPr marL="45720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lang="en-GB" sz="1300" b="0" kern="1200">
              <a:solidFill>
                <a:schemeClr val="tx1"/>
              </a:solidFill>
              <a:effectLst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indent="0">
              <a:lnSpc>
                <a:spcPct val="100000"/>
              </a:lnSpc>
              <a:spcAft>
                <a:spcPts val="600"/>
              </a:spcAft>
              <a:buFont typeface="Arial" panose="020B0604020202020204" pitchFamily="34" charset="0"/>
              <a:buNone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 change an object full colour,</a:t>
            </a:r>
          </a:p>
          <a:p>
            <a:pPr marL="285750" indent="-285750">
              <a:lnSpc>
                <a:spcPct val="10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Right-click on the object</a:t>
            </a:r>
          </a:p>
          <a:p>
            <a:pPr marL="285750" indent="-285750">
              <a:lnSpc>
                <a:spcPct val="10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Select ‘Format graphic’  </a:t>
            </a:r>
          </a:p>
          <a:p>
            <a:pPr marL="285750" indent="-285750">
              <a:lnSpc>
                <a:spcPct val="10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Select ‘Solid fill’</a:t>
            </a:r>
          </a:p>
          <a:p>
            <a:pPr marL="285750" indent="-285750">
              <a:lnSpc>
                <a:spcPct val="10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Click the ‘Colour’ drop down button and:</a:t>
            </a:r>
          </a:p>
          <a:p>
            <a:pPr marL="742950" lvl="1" indent="-285750">
              <a:lnSpc>
                <a:spcPct val="100000"/>
              </a:lnSpc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GB" sz="1300" b="1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Either</a:t>
            </a: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click ‘More Colours’, select ‘Custom’ and enter the RGB colour values.</a:t>
            </a:r>
          </a:p>
          <a:p>
            <a:pPr marL="742950" marR="0" lvl="1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1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Or </a:t>
            </a: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use the ‘Eyedropper’ formatting tool</a:t>
            </a:r>
          </a:p>
          <a:p>
            <a:endParaRPr kumimoji="0" lang="en-GB" sz="1300" b="0" i="0" u="none" strike="noStrike" kern="1200" cap="none" spc="0" normalizeH="0" baseline="0" noProof="0">
              <a:ln>
                <a:noFill/>
              </a:ln>
              <a:solidFill>
                <a:srgbClr val="333C46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6723655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867">
          <p15:clr>
            <a:srgbClr val="FBAE40"/>
          </p15:clr>
        </p15:guide>
        <p15:guide id="2" pos="483">
          <p15:clr>
            <a:srgbClr val="FBAE40"/>
          </p15:clr>
        </p15:guide>
        <p15:guide id="3" pos="7219">
          <p15:clr>
            <a:srgbClr val="FBAE40"/>
          </p15:clr>
        </p15:guide>
      </p15:sldGuideLst>
    </p:ext>
  </p:extLs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ear Cover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extBox 23">
            <a:extLst>
              <a:ext uri="{FF2B5EF4-FFF2-40B4-BE49-F238E27FC236}">
                <a16:creationId xmlns:a16="http://schemas.microsoft.com/office/drawing/2014/main" id="{91CF98E7-22D9-4DE9-A5B0-8DBEF95CADDB}"/>
              </a:ext>
            </a:extLst>
          </p:cNvPr>
          <p:cNvSpPr txBox="1"/>
          <p:nvPr userDrawn="1"/>
        </p:nvSpPr>
        <p:spPr>
          <a:xfrm>
            <a:off x="0" y="6591523"/>
            <a:ext cx="12192000" cy="169277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spAutoFit/>
          </a:bodyPr>
          <a:lstStyle/>
          <a:p>
            <a:pPr algn="ctr"/>
            <a:r>
              <a:rPr lang="en-GB" sz="11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Official Sensitive</a:t>
            </a:r>
          </a:p>
        </p:txBody>
      </p:sp>
      <p:sp>
        <p:nvSpPr>
          <p:cNvPr id="13" name="Text Placeholder 3">
            <a:extLst>
              <a:ext uri="{FF2B5EF4-FFF2-40B4-BE49-F238E27FC236}">
                <a16:creationId xmlns:a16="http://schemas.microsoft.com/office/drawing/2014/main" id="{A7E35C54-EB32-47C3-8CA9-BF921B30B689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9999" y="2160000"/>
            <a:ext cx="11484997" cy="3636000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lvl1pPr marL="0" indent="0">
              <a:buFontTx/>
              <a:buNone/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[Rear cover slide - Add contact details]</a:t>
            </a:r>
          </a:p>
          <a:p>
            <a:pPr lvl="0"/>
            <a:endParaRPr lang="en-US"/>
          </a:p>
          <a:p>
            <a:pPr lvl="0"/>
            <a:r>
              <a:rPr lang="en-US"/>
              <a:t>[Add copyright details if applicable]</a:t>
            </a:r>
          </a:p>
        </p:txBody>
      </p:sp>
      <p:sp>
        <p:nvSpPr>
          <p:cNvPr id="4" name="Footer Placeholder 6">
            <a:extLst>
              <a:ext uri="{FF2B5EF4-FFF2-40B4-BE49-F238E27FC236}">
                <a16:creationId xmlns:a16="http://schemas.microsoft.com/office/drawing/2014/main" id="{A0FB387A-87C2-4489-9F64-7780BEAD93F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60000" y="6588000"/>
            <a:ext cx="4752000" cy="18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l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GB"/>
              <a:t>Combined Naval Event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2F9CE77-8643-8742-BF7A-5D17FECCB163}"/>
              </a:ext>
            </a:extLst>
          </p:cNvPr>
          <p:cNvSpPr/>
          <p:nvPr userDrawn="1"/>
        </p:nvSpPr>
        <p:spPr>
          <a:xfrm>
            <a:off x="12349038" y="140117"/>
            <a:ext cx="2487122" cy="714041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 change the background colour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Right-click on the slide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Select ‘Format Background’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Select ‘Solid fill’,</a:t>
            </a:r>
          </a:p>
          <a:p>
            <a:pPr marL="285750" indent="-285750">
              <a:lnSpc>
                <a:spcPct val="10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Click the ‘Colour’ drop down button and:</a:t>
            </a:r>
          </a:p>
          <a:p>
            <a:pPr marL="742950" lvl="1" indent="-285750">
              <a:lnSpc>
                <a:spcPct val="100000"/>
              </a:lnSpc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GB" sz="1300" b="1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Either</a:t>
            </a: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click ‘More Colours’, select ‘Custom’ and enter the RGB colour values.</a:t>
            </a:r>
          </a:p>
          <a:p>
            <a:pPr marL="742950" marR="0" lvl="1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1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Or </a:t>
            </a: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use the ‘Eyedropper’ formatting tool</a:t>
            </a:r>
          </a:p>
          <a:p>
            <a:pPr marL="742950" marR="0" lvl="1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lang="en-GB" sz="1300" b="0" kern="1200">
              <a:solidFill>
                <a:schemeClr val="tx1"/>
              </a:solidFill>
              <a:effectLst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indent="0">
              <a:lnSpc>
                <a:spcPct val="100000"/>
              </a:lnSpc>
              <a:spcAft>
                <a:spcPts val="600"/>
              </a:spcAft>
              <a:buFont typeface="Arial" panose="020B0604020202020204" pitchFamily="34" charset="0"/>
              <a:buNone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 change an object full colour,</a:t>
            </a:r>
          </a:p>
          <a:p>
            <a:pPr marL="285750" indent="-285750">
              <a:lnSpc>
                <a:spcPct val="10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Right-click on the object</a:t>
            </a:r>
          </a:p>
          <a:p>
            <a:pPr marL="285750" indent="-285750">
              <a:lnSpc>
                <a:spcPct val="10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Select ‘Format graphic’  </a:t>
            </a:r>
          </a:p>
          <a:p>
            <a:pPr marL="285750" indent="-285750">
              <a:lnSpc>
                <a:spcPct val="10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Select ‘Solid fill’</a:t>
            </a:r>
          </a:p>
          <a:p>
            <a:pPr marL="285750" indent="-285750">
              <a:lnSpc>
                <a:spcPct val="10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Click the ‘Colour’ drop down button and:</a:t>
            </a:r>
          </a:p>
          <a:p>
            <a:pPr marL="742950" lvl="1" indent="-285750">
              <a:lnSpc>
                <a:spcPct val="100000"/>
              </a:lnSpc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GB" sz="1300" b="1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Either</a:t>
            </a: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click ‘More Colours’, select ‘Custom’ and enter the RGB colour values.</a:t>
            </a:r>
          </a:p>
          <a:p>
            <a:pPr marL="742950" marR="0" lvl="1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1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Or </a:t>
            </a: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use the ‘Eyedropper’ formatting tool</a:t>
            </a:r>
          </a:p>
          <a:p>
            <a:endParaRPr kumimoji="0" lang="en-GB" sz="1300" b="0" i="0" u="none" strike="noStrike" kern="1200" cap="none" spc="0" normalizeH="0" baseline="0" noProof="0">
              <a:ln>
                <a:noFill/>
              </a:ln>
              <a:solidFill>
                <a:srgbClr val="333C46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0248610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0" orient="horz" pos="890">
          <p15:clr>
            <a:srgbClr val="FBAE40"/>
          </p15:clr>
        </p15:guide>
        <p15:guide id="1" pos="461">
          <p15:clr>
            <a:srgbClr val="FBAE40"/>
          </p15:clr>
        </p15:guide>
      </p15:sldGuideLst>
    </p:ext>
  </p:extLs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slide Fill 1 - 1 column + imag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CAB38C-5F38-4824-BA5B-9B6A2BB378C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60000" y="720000"/>
            <a:ext cx="7056000" cy="1039599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Text slide 1 column with arrow image</a:t>
            </a:r>
            <a:endParaRPr lang="en-GB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360000" y="2160000"/>
            <a:ext cx="6761769" cy="3636000"/>
          </a:xfrm>
          <a:prstGeom prst="rect">
            <a:avLst/>
          </a:prstGeom>
        </p:spPr>
        <p:txBody>
          <a:bodyPr numCol="1" spcCol="180000"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 marL="648000" indent="0">
              <a:buNone/>
              <a:defRPr/>
            </a:lvl5pPr>
            <a:lvl6pPr marL="1149750" indent="-285750">
              <a:buFont typeface="Arial" panose="020B0604020202020204" pitchFamily="34" charset="0"/>
              <a:buChar char="•"/>
              <a:defRPr>
                <a:solidFill>
                  <a:schemeClr val="bg1"/>
                </a:solidFill>
              </a:defRPr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5"/>
            <a:r>
              <a:rPr lang="en-US"/>
              <a:t>Fifth level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3"/>
          </p:nvPr>
        </p:nvSpPr>
        <p:spPr>
          <a:xfrm>
            <a:off x="10800000" y="6588000"/>
            <a:ext cx="1080000" cy="180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C01B2B2-3B32-4177-9645-58C2813D6AA3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0BC11000-FB69-45B4-B075-859A6622ABA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60000" y="6588000"/>
            <a:ext cx="4752000" cy="18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l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GB"/>
              <a:t>Combined Naval Event</a:t>
            </a:r>
          </a:p>
        </p:txBody>
      </p:sp>
    </p:spTree>
    <p:extLst>
      <p:ext uri="{BB962C8B-B14F-4D97-AF65-F5344CB8AC3E}">
        <p14:creationId xmlns:p14="http://schemas.microsoft.com/office/powerpoint/2010/main" val="3217438009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slide Fill 2 - 2 column + imag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CAB38C-5F38-4824-BA5B-9B6A2BB378C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60000" y="720000"/>
            <a:ext cx="7056000" cy="1039599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Text slide 2 column with arrow image</a:t>
            </a:r>
            <a:endParaRPr lang="en-GB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360000" y="2160000"/>
            <a:ext cx="6761769" cy="3636000"/>
          </a:xfrm>
          <a:prstGeom prst="rect">
            <a:avLst/>
          </a:prstGeom>
        </p:spPr>
        <p:txBody>
          <a:bodyPr numCol="2" spcCol="180000"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 marL="933750" indent="-285750">
              <a:buFont typeface="Arial" panose="020B0604020202020204" pitchFamily="34" charset="0"/>
              <a:buChar char="•"/>
              <a:defRPr/>
            </a:lvl5pPr>
            <a:lvl6pPr>
              <a:defRPr>
                <a:solidFill>
                  <a:schemeClr val="bg1"/>
                </a:solidFill>
              </a:defRPr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3"/>
          </p:nvPr>
        </p:nvSpPr>
        <p:spPr>
          <a:xfrm>
            <a:off x="10800000" y="6588000"/>
            <a:ext cx="1080000" cy="180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C01B2B2-3B32-4177-9645-58C2813D6AA3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0BC11000-FB69-45B4-B075-859A6622ABA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60000" y="6588000"/>
            <a:ext cx="4752000" cy="18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l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GB"/>
              <a:t>Combined Naval Event</a:t>
            </a:r>
          </a:p>
        </p:txBody>
      </p:sp>
    </p:spTree>
    <p:extLst>
      <p:ext uri="{BB962C8B-B14F-4D97-AF65-F5344CB8AC3E}">
        <p14:creationId xmlns:p14="http://schemas.microsoft.com/office/powerpoint/2010/main" val="50655884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98BAE149-3139-46ED-A337-F5F3E02284B2}"/>
              </a:ext>
            </a:extLst>
          </p:cNvPr>
          <p:cNvSpPr/>
          <p:nvPr userDrawn="1"/>
        </p:nvSpPr>
        <p:spPr>
          <a:xfrm>
            <a:off x="2864" y="0"/>
            <a:ext cx="12189135" cy="6233886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98550AB2-DF50-45E5-A479-F9069963E41C}"/>
              </a:ext>
            </a:extLst>
          </p:cNvPr>
          <p:cNvSpPr/>
          <p:nvPr userDrawn="1"/>
        </p:nvSpPr>
        <p:spPr>
          <a:xfrm rot="4627839">
            <a:off x="-5308869" y="-3800742"/>
            <a:ext cx="13559074" cy="12987473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chemeClr val="bg2">
              <a:alpha val="3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2CAB38C-5F38-4824-BA5B-9B6A2BB378C1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/>
        <p:txBody>
          <a:bodyPr lIns="0"/>
          <a:lstStyle>
            <a:lvl1pPr>
              <a:defRPr sz="3200">
                <a:solidFill>
                  <a:srgbClr val="2C363E"/>
                </a:solidFill>
              </a:defRPr>
            </a:lvl1pPr>
          </a:lstStyle>
          <a:p>
            <a:r>
              <a:rPr lang="en-US"/>
              <a:t>Text slide</a:t>
            </a:r>
            <a:endParaRPr lang="en-GB"/>
          </a:p>
        </p:txBody>
      </p:sp>
      <p:sp>
        <p:nvSpPr>
          <p:cNvPr id="6" name="Text Placeholder 5"/>
          <p:cNvSpPr>
            <a:spLocks noGrp="1"/>
          </p:cNvSpPr>
          <p:nvPr userDrawn="1">
            <p:ph type="body" sz="quarter" idx="12"/>
          </p:nvPr>
        </p:nvSpPr>
        <p:spPr>
          <a:xfrm>
            <a:off x="839788" y="1820863"/>
            <a:ext cx="10512425" cy="4248150"/>
          </a:xfrm>
        </p:spPr>
        <p:txBody>
          <a:bodyPr lIns="0"/>
          <a:lstStyle>
            <a:lvl1pPr>
              <a:defRPr sz="1600">
                <a:solidFill>
                  <a:srgbClr val="2C363E"/>
                </a:solidFill>
              </a:defRPr>
            </a:lvl1pPr>
            <a:lvl2pPr>
              <a:defRPr sz="1400">
                <a:solidFill>
                  <a:srgbClr val="2C363E"/>
                </a:solidFill>
              </a:defRPr>
            </a:lvl2pPr>
            <a:lvl3pPr>
              <a:defRPr sz="1400">
                <a:solidFill>
                  <a:srgbClr val="2C363E"/>
                </a:solidFill>
              </a:defRPr>
            </a:lvl3pPr>
            <a:lvl4pPr>
              <a:defRPr sz="1400">
                <a:solidFill>
                  <a:srgbClr val="2C363E"/>
                </a:solidFill>
              </a:defRPr>
            </a:lvl4pPr>
            <a:lvl5pPr>
              <a:defRPr sz="1400">
                <a:solidFill>
                  <a:srgbClr val="2C363E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CDFBB33E-6289-45C8-8519-AD7D7DD264ED}"/>
              </a:ext>
            </a:extLst>
          </p:cNvPr>
          <p:cNvSpPr/>
          <p:nvPr userDrawn="1"/>
        </p:nvSpPr>
        <p:spPr>
          <a:xfrm>
            <a:off x="0" y="6348951"/>
            <a:ext cx="12192000" cy="514350"/>
          </a:xfrm>
          <a:prstGeom prst="rect">
            <a:avLst/>
          </a:prstGeom>
          <a:gradFill>
            <a:gsLst>
              <a:gs pos="0">
                <a:srgbClr val="124042">
                  <a:alpha val="0"/>
                </a:srgbClr>
              </a:gs>
              <a:gs pos="100000">
                <a:srgbClr val="12404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610" tIns="54610" rIns="54610" bIns="54610" rtlCol="0" anchor="ctr"/>
          <a:lstStyle/>
          <a:p>
            <a:pPr algn="ctr"/>
            <a:endParaRPr lang="en-GB" sz="900">
              <a:solidFill>
                <a:schemeClr val="bg1"/>
              </a:solidFill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4263C6B4-50C5-4D9B-BB73-58F9E680457B}"/>
              </a:ext>
            </a:extLst>
          </p:cNvPr>
          <p:cNvSpPr/>
          <p:nvPr userDrawn="1"/>
        </p:nvSpPr>
        <p:spPr>
          <a:xfrm>
            <a:off x="-2" y="6321373"/>
            <a:ext cx="12192002" cy="5436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" name="object 20">
            <a:extLst>
              <a:ext uri="{FF2B5EF4-FFF2-40B4-BE49-F238E27FC236}">
                <a16:creationId xmlns:a16="http://schemas.microsoft.com/office/drawing/2014/main" id="{E9F7BC6B-8338-4B4A-AAEE-26EA54993A6C}"/>
              </a:ext>
            </a:extLst>
          </p:cNvPr>
          <p:cNvSpPr/>
          <p:nvPr userDrawn="1"/>
        </p:nvSpPr>
        <p:spPr>
          <a:xfrm>
            <a:off x="-2397871" y="6040438"/>
            <a:ext cx="682459" cy="356984"/>
          </a:xfrm>
          <a:prstGeom prst="rect">
            <a:avLst/>
          </a:pr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1">
            <a:extLst>
              <a:ext uri="{FF2B5EF4-FFF2-40B4-BE49-F238E27FC236}">
                <a16:creationId xmlns:a16="http://schemas.microsoft.com/office/drawing/2014/main" id="{14606144-1284-4EC0-A847-7664763E2EE3}"/>
              </a:ext>
            </a:extLst>
          </p:cNvPr>
          <p:cNvSpPr/>
          <p:nvPr userDrawn="1"/>
        </p:nvSpPr>
        <p:spPr>
          <a:xfrm>
            <a:off x="-1669145" y="6040438"/>
            <a:ext cx="682459" cy="356984"/>
          </a:xfrm>
          <a:prstGeom prst="rect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2">
            <a:extLst>
              <a:ext uri="{FF2B5EF4-FFF2-40B4-BE49-F238E27FC236}">
                <a16:creationId xmlns:a16="http://schemas.microsoft.com/office/drawing/2014/main" id="{15AF5EE1-F241-4B6E-A4E5-76CB1D0BDE57}"/>
              </a:ext>
            </a:extLst>
          </p:cNvPr>
          <p:cNvSpPr/>
          <p:nvPr userDrawn="1"/>
        </p:nvSpPr>
        <p:spPr>
          <a:xfrm>
            <a:off x="-940406" y="6040438"/>
            <a:ext cx="682459" cy="356984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3">
            <a:extLst>
              <a:ext uri="{FF2B5EF4-FFF2-40B4-BE49-F238E27FC236}">
                <a16:creationId xmlns:a16="http://schemas.microsoft.com/office/drawing/2014/main" id="{692E4121-4151-47DE-BA1B-60C069E092FF}"/>
              </a:ext>
            </a:extLst>
          </p:cNvPr>
          <p:cNvSpPr/>
          <p:nvPr userDrawn="1"/>
        </p:nvSpPr>
        <p:spPr>
          <a:xfrm>
            <a:off x="-2397871" y="6468504"/>
            <a:ext cx="682459" cy="356984"/>
          </a:xfrm>
          <a:prstGeom prst="rect">
            <a:avLst/>
          </a:pr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24">
            <a:extLst>
              <a:ext uri="{FF2B5EF4-FFF2-40B4-BE49-F238E27FC236}">
                <a16:creationId xmlns:a16="http://schemas.microsoft.com/office/drawing/2014/main" id="{3533DA4C-9666-4F1D-9987-BA147CD79F45}"/>
              </a:ext>
            </a:extLst>
          </p:cNvPr>
          <p:cNvSpPr/>
          <p:nvPr userDrawn="1"/>
        </p:nvSpPr>
        <p:spPr>
          <a:xfrm>
            <a:off x="-1669145" y="6468504"/>
            <a:ext cx="682459" cy="356984"/>
          </a:xfrm>
          <a:prstGeom prst="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25">
            <a:extLst>
              <a:ext uri="{FF2B5EF4-FFF2-40B4-BE49-F238E27FC236}">
                <a16:creationId xmlns:a16="http://schemas.microsoft.com/office/drawing/2014/main" id="{A1E62F65-A7D9-4032-B429-6E8A14F82C9A}"/>
              </a:ext>
            </a:extLst>
          </p:cNvPr>
          <p:cNvSpPr/>
          <p:nvPr userDrawn="1"/>
        </p:nvSpPr>
        <p:spPr>
          <a:xfrm>
            <a:off x="-940406" y="6468504"/>
            <a:ext cx="682459" cy="356984"/>
          </a:xfrm>
          <a:prstGeom prst="rect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32" name="object 79">
            <a:extLst>
              <a:ext uri="{FF2B5EF4-FFF2-40B4-BE49-F238E27FC236}">
                <a16:creationId xmlns:a16="http://schemas.microsoft.com/office/drawing/2014/main" id="{0F810C08-4456-43DF-8A48-FB9A16281EE7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764452680"/>
              </p:ext>
            </p:extLst>
          </p:nvPr>
        </p:nvGraphicFramePr>
        <p:xfrm>
          <a:off x="-1104142" y="0"/>
          <a:ext cx="703580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213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2375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3" name="object 79">
            <a:extLst>
              <a:ext uri="{FF2B5EF4-FFF2-40B4-BE49-F238E27FC236}">
                <a16:creationId xmlns:a16="http://schemas.microsoft.com/office/drawing/2014/main" id="{38B4D860-4906-4AE2-9578-45AE9287D7C1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562894051"/>
              </p:ext>
            </p:extLst>
          </p:nvPr>
        </p:nvGraphicFramePr>
        <p:xfrm>
          <a:off x="-1104142" y="85527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33F4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B677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AD0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4" name="object 79">
            <a:extLst>
              <a:ext uri="{FF2B5EF4-FFF2-40B4-BE49-F238E27FC236}">
                <a16:creationId xmlns:a16="http://schemas.microsoft.com/office/drawing/2014/main" id="{6FC1CF93-E2D7-4BCB-929D-89A3C4497294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17979178"/>
              </p:ext>
            </p:extLst>
          </p:nvPr>
        </p:nvGraphicFramePr>
        <p:xfrm>
          <a:off x="-1104142" y="1710550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C254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2466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1B0E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5" name="object 79">
            <a:extLst>
              <a:ext uri="{FF2B5EF4-FFF2-40B4-BE49-F238E27FC236}">
                <a16:creationId xmlns:a16="http://schemas.microsoft.com/office/drawing/2014/main" id="{5934ADF4-ED57-4A95-8DE7-B97517C34F6E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654104803"/>
              </p:ext>
            </p:extLst>
          </p:nvPr>
        </p:nvGraphicFramePr>
        <p:xfrm>
          <a:off x="-1104142" y="256582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2404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5636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D57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6" name="object 79">
            <a:extLst>
              <a:ext uri="{FF2B5EF4-FFF2-40B4-BE49-F238E27FC236}">
                <a16:creationId xmlns:a16="http://schemas.microsoft.com/office/drawing/2014/main" id="{F0BCD050-C1BB-4028-9F51-FA7DA910E4C5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203475487"/>
              </p:ext>
            </p:extLst>
          </p:nvPr>
        </p:nvGraphicFramePr>
        <p:xfrm>
          <a:off x="-1104142" y="3421100"/>
          <a:ext cx="727074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59E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D32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C20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7" name="object 79">
            <a:extLst>
              <a:ext uri="{FF2B5EF4-FFF2-40B4-BE49-F238E27FC236}">
                <a16:creationId xmlns:a16="http://schemas.microsoft.com/office/drawing/2014/main" id="{50CB1190-FEB0-4F48-80C5-C93C16324473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942445407"/>
              </p:ext>
            </p:extLst>
          </p:nvPr>
        </p:nvGraphicFramePr>
        <p:xfrm>
          <a:off x="-1104142" y="427637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572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932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83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8" name="object 79">
            <a:extLst>
              <a:ext uri="{FF2B5EF4-FFF2-40B4-BE49-F238E27FC236}">
                <a16:creationId xmlns:a16="http://schemas.microsoft.com/office/drawing/2014/main" id="{B26EA2F9-9EC4-4487-B784-997D5DBDFDED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138842294"/>
              </p:ext>
            </p:extLst>
          </p:nvPr>
        </p:nvGraphicFramePr>
        <p:xfrm>
          <a:off x="-1104142" y="5131651"/>
          <a:ext cx="703579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3163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75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8D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39" name="TextBox 38">
            <a:extLst>
              <a:ext uri="{FF2B5EF4-FFF2-40B4-BE49-F238E27FC236}">
                <a16:creationId xmlns:a16="http://schemas.microsoft.com/office/drawing/2014/main" id="{F7D7E420-F22C-4A78-A69C-571E91F3F865}"/>
              </a:ext>
            </a:extLst>
          </p:cNvPr>
          <p:cNvSpPr txBox="1"/>
          <p:nvPr userDrawn="1"/>
        </p:nvSpPr>
        <p:spPr>
          <a:xfrm>
            <a:off x="0" y="0"/>
            <a:ext cx="121920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OFFICIAL</a:t>
            </a: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869B0B06-11E0-4C20-8A31-39CC9A4E5962}"/>
              </a:ext>
            </a:extLst>
          </p:cNvPr>
          <p:cNvSpPr/>
          <p:nvPr userDrawn="1"/>
        </p:nvSpPr>
        <p:spPr>
          <a:xfrm>
            <a:off x="3000" y="6215139"/>
            <a:ext cx="12189000" cy="144000"/>
          </a:xfrm>
          <a:prstGeom prst="rect">
            <a:avLst/>
          </a:prstGeom>
          <a:solidFill>
            <a:srgbClr val="2DD5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3" name="Slide Number Placeholder 5">
            <a:extLst>
              <a:ext uri="{FF2B5EF4-FFF2-40B4-BE49-F238E27FC236}">
                <a16:creationId xmlns:a16="http://schemas.microsoft.com/office/drawing/2014/main" id="{A3457AF5-BD9E-4C65-AF3F-E0C79789C974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>
          <a:xfrm>
            <a:off x="11520622" y="6461097"/>
            <a:ext cx="490490" cy="290058"/>
          </a:xfrm>
          <a:prstGeom prst="rect">
            <a:avLst/>
          </a:prstGeom>
        </p:spPr>
        <p:txBody>
          <a:bodyPr anchor="ctr"/>
          <a:lstStyle>
            <a:lvl1pPr algn="ctr"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fld id="{F3598578-A3F4-4F1D-BA4D-CB8A7D70A440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3692580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slide Fill 3 - 2 column + imag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CAB38C-5F38-4824-BA5B-9B6A2BB378C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60000" y="720000"/>
            <a:ext cx="6761769" cy="1039599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Text slide 1 column with box image</a:t>
            </a:r>
            <a:endParaRPr lang="en-GB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360000" y="2160000"/>
            <a:ext cx="5580000" cy="3636000"/>
          </a:xfrm>
          <a:prstGeom prst="rect">
            <a:avLst/>
          </a:prstGeom>
        </p:spPr>
        <p:txBody>
          <a:bodyPr numCol="1" spcCol="180000"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 marL="933750" indent="-285750">
              <a:buFont typeface="Arial" panose="020B0604020202020204" pitchFamily="34" charset="0"/>
              <a:buChar char="•"/>
              <a:defRPr/>
            </a:lvl5pPr>
            <a:lvl6pPr>
              <a:defRPr>
                <a:solidFill>
                  <a:schemeClr val="bg1"/>
                </a:solidFill>
              </a:defRPr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3"/>
          </p:nvPr>
        </p:nvSpPr>
        <p:spPr>
          <a:xfrm>
            <a:off x="10800000" y="6588000"/>
            <a:ext cx="1080000" cy="180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C01B2B2-3B32-4177-9645-58C2813D6AA3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0BC11000-FB69-45B4-B075-859A6622ABA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60000" y="6588000"/>
            <a:ext cx="4752000" cy="18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l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GB"/>
              <a:t>Combined Naval Event</a:t>
            </a:r>
          </a:p>
        </p:txBody>
      </p:sp>
    </p:spTree>
    <p:extLst>
      <p:ext uri="{BB962C8B-B14F-4D97-AF65-F5344CB8AC3E}">
        <p14:creationId xmlns:p14="http://schemas.microsoft.com/office/powerpoint/2010/main" val="3533743046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slide Fill 4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CAB38C-5F38-4824-BA5B-9B6A2BB378C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60000" y="720001"/>
            <a:ext cx="11484996" cy="546092"/>
          </a:xfrm>
          <a:prstGeom prst="rect">
            <a:avLst/>
          </a:prstGeom>
        </p:spPr>
        <p:txBody>
          <a:bodyPr/>
          <a:lstStyle>
            <a:lvl1pPr>
              <a:defRPr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Text and image slide</a:t>
            </a:r>
            <a:endParaRPr lang="en-GB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3"/>
          </p:nvPr>
        </p:nvSpPr>
        <p:spPr>
          <a:xfrm>
            <a:off x="10800000" y="6588000"/>
            <a:ext cx="1080000" cy="180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C01B2B2-3B32-4177-9645-58C2813D6AA3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0" name="Content Placeholder 9"/>
          <p:cNvSpPr>
            <a:spLocks noGrp="1"/>
          </p:cNvSpPr>
          <p:nvPr>
            <p:ph sz="quarter" idx="14"/>
          </p:nvPr>
        </p:nvSpPr>
        <p:spPr>
          <a:xfrm>
            <a:off x="360000" y="2160000"/>
            <a:ext cx="5126038" cy="3636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1F49C458-E82C-46FC-A504-70436BE7764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60000" y="6588000"/>
            <a:ext cx="4752000" cy="18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l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GB"/>
              <a:t>Combined Naval Event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5AA5CAE6-B0D3-4CB3-B038-8E3C3BF8977F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360363" y="1242174"/>
            <a:ext cx="5723637" cy="474663"/>
          </a:xfrm>
          <a:prstGeom prst="rect">
            <a:avLst/>
          </a:prstGeom>
        </p:spPr>
        <p:txBody>
          <a:bodyPr/>
          <a:lstStyle>
            <a:lvl1pPr>
              <a:defRPr sz="3300">
                <a:solidFill>
                  <a:srgbClr val="FF8200"/>
                </a:solidFill>
              </a:defRPr>
            </a:lvl1pPr>
          </a:lstStyle>
          <a:p>
            <a:pPr lvl="0"/>
            <a:r>
              <a:rPr lang="en-US"/>
              <a:t>this line in bright accent </a:t>
            </a:r>
            <a:r>
              <a:rPr lang="en-US" err="1"/>
              <a:t>colour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122646308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slide Fill 5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CAB38C-5F38-4824-BA5B-9B6A2BB378C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60000" y="720000"/>
            <a:ext cx="11484996" cy="1039599"/>
          </a:xfrm>
          <a:prstGeom prst="rect">
            <a:avLst/>
          </a:prstGeom>
        </p:spPr>
        <p:txBody>
          <a:bodyPr/>
          <a:lstStyle>
            <a:lvl1pPr>
              <a:defRPr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Text and image slide</a:t>
            </a:r>
            <a:br>
              <a:rPr lang="en-US"/>
            </a:br>
            <a:r>
              <a:rPr lang="en-US"/>
              <a:t>with icons</a:t>
            </a:r>
            <a:endParaRPr lang="en-GB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3"/>
          </p:nvPr>
        </p:nvSpPr>
        <p:spPr>
          <a:xfrm>
            <a:off x="10800000" y="6588000"/>
            <a:ext cx="1080000" cy="180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C01B2B2-3B32-4177-9645-58C2813D6AA3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0" name="Content Placeholder 9"/>
          <p:cNvSpPr>
            <a:spLocks noGrp="1"/>
          </p:cNvSpPr>
          <p:nvPr>
            <p:ph sz="quarter" idx="14" hasCustomPrompt="1"/>
          </p:nvPr>
        </p:nvSpPr>
        <p:spPr>
          <a:xfrm>
            <a:off x="1788460" y="2160000"/>
            <a:ext cx="3697578" cy="691484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1F49C458-E82C-46FC-A504-70436BE7764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60000" y="6588000"/>
            <a:ext cx="4752000" cy="18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l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GB"/>
              <a:t>Combined Naval Event</a:t>
            </a:r>
          </a:p>
        </p:txBody>
      </p:sp>
      <p:sp>
        <p:nvSpPr>
          <p:cNvPr id="13" name="Content Placeholder 9">
            <a:extLst>
              <a:ext uri="{FF2B5EF4-FFF2-40B4-BE49-F238E27FC236}">
                <a16:creationId xmlns:a16="http://schemas.microsoft.com/office/drawing/2014/main" id="{AAE92BD7-0353-4D4B-9558-4AF0F9D4F6C9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1788460" y="3015541"/>
            <a:ext cx="3697578" cy="691484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Content Placeholder 9">
            <a:extLst>
              <a:ext uri="{FF2B5EF4-FFF2-40B4-BE49-F238E27FC236}">
                <a16:creationId xmlns:a16="http://schemas.microsoft.com/office/drawing/2014/main" id="{E1895885-F46C-46F9-9FC1-084C755AEA47}"/>
              </a:ext>
            </a:extLst>
          </p:cNvPr>
          <p:cNvSpPr>
            <a:spLocks noGrp="1"/>
          </p:cNvSpPr>
          <p:nvPr>
            <p:ph sz="quarter" idx="16" hasCustomPrompt="1"/>
          </p:nvPr>
        </p:nvSpPr>
        <p:spPr>
          <a:xfrm>
            <a:off x="1793292" y="3888187"/>
            <a:ext cx="3697578" cy="691484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Content Placeholder 9">
            <a:extLst>
              <a:ext uri="{FF2B5EF4-FFF2-40B4-BE49-F238E27FC236}">
                <a16:creationId xmlns:a16="http://schemas.microsoft.com/office/drawing/2014/main" id="{52CF2AA3-D110-40DB-8BA0-6DC5F8A327BB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1788460" y="4780353"/>
            <a:ext cx="3697578" cy="691484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164720478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slide fill 6 - Imag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CAB38C-5F38-4824-BA5B-9B6A2BB378C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60000" y="1338974"/>
            <a:ext cx="4535558" cy="447624"/>
          </a:xfrm>
          <a:prstGeom prst="rect">
            <a:avLst/>
          </a:prstGeom>
        </p:spPr>
        <p:txBody>
          <a:bodyPr/>
          <a:lstStyle>
            <a:lvl1pPr>
              <a:defRPr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Text and image slide</a:t>
            </a:r>
            <a:endParaRPr lang="en-GB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3"/>
          </p:nvPr>
        </p:nvSpPr>
        <p:spPr>
          <a:xfrm>
            <a:off x="10800000" y="6588000"/>
            <a:ext cx="1080000" cy="180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C01B2B2-3B32-4177-9645-58C2813D6AA3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0" name="Content Placeholder 9"/>
          <p:cNvSpPr>
            <a:spLocks noGrp="1"/>
          </p:cNvSpPr>
          <p:nvPr>
            <p:ph sz="quarter" idx="14" hasCustomPrompt="1"/>
          </p:nvPr>
        </p:nvSpPr>
        <p:spPr>
          <a:xfrm>
            <a:off x="359999" y="2785397"/>
            <a:ext cx="4437083" cy="2897951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1F49C458-E82C-46FC-A504-70436BE7764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60000" y="6588000"/>
            <a:ext cx="4752000" cy="18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l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GB"/>
              <a:t>Combined Naval Event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8A1D418E-1AD6-466B-8386-35B8B7EBEA64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360306" y="1810242"/>
            <a:ext cx="4535251" cy="801688"/>
          </a:xfrm>
          <a:prstGeom prst="rect">
            <a:avLst/>
          </a:prstGeom>
        </p:spPr>
        <p:txBody>
          <a:bodyPr/>
          <a:lstStyle>
            <a:lvl1pPr>
              <a:defRPr sz="3300">
                <a:solidFill>
                  <a:srgbClr val="FF8200"/>
                </a:solidFill>
              </a:defRPr>
            </a:lvl1pPr>
          </a:lstStyle>
          <a:p>
            <a:pPr lvl="0"/>
            <a:r>
              <a:rPr lang="en-US"/>
              <a:t>this line in bright accent </a:t>
            </a:r>
            <a:r>
              <a:rPr lang="en-US" err="1"/>
              <a:t>colour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55800415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slide option 2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3">
            <a:extLst>
              <a:ext uri="{FF2B5EF4-FFF2-40B4-BE49-F238E27FC236}">
                <a16:creationId xmlns:a16="http://schemas.microsoft.com/office/drawing/2014/main" id="{531E1A3D-6FA4-4839-9699-8F8AB34F9A1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60000" y="4932000"/>
            <a:ext cx="7378691" cy="988355"/>
          </a:xfrm>
          <a:prstGeom prst="rect">
            <a:avLst/>
          </a:prstGeom>
        </p:spPr>
        <p:txBody>
          <a:bodyPr wrap="square" lIns="0" tIns="0" rIns="0" bIns="0"/>
          <a:lstStyle>
            <a:lvl1pPr marL="0" indent="0">
              <a:buNone/>
              <a:defRPr sz="2800">
                <a:solidFill>
                  <a:schemeClr val="accent5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0" indent="0">
              <a:buFontTx/>
              <a:buNone/>
              <a:defRPr>
                <a:solidFill>
                  <a:srgbClr val="FF8200"/>
                </a:solidFill>
              </a:defRPr>
            </a:lvl2pPr>
            <a:lvl5pPr>
              <a:defRPr/>
            </a:lvl5pPr>
          </a:lstStyle>
          <a:p>
            <a:pPr lvl="1"/>
            <a:r>
              <a:rPr lang="en-US"/>
              <a:t>Author name in bright accent </a:t>
            </a:r>
            <a:r>
              <a:rPr lang="en-US" err="1"/>
              <a:t>colour</a:t>
            </a:r>
            <a:endParaRPr lang="en-US"/>
          </a:p>
          <a:p>
            <a:pPr lvl="1"/>
            <a:r>
              <a:rPr lang="en-US"/>
              <a:t>Author title in bright accent </a:t>
            </a:r>
            <a:r>
              <a:rPr lang="en-US" err="1"/>
              <a:t>colour</a:t>
            </a:r>
            <a:endParaRPr lang="en-GB"/>
          </a:p>
        </p:txBody>
      </p:sp>
      <p:sp>
        <p:nvSpPr>
          <p:cNvPr id="26" name="Slide Number Placeholder 2">
            <a:extLst>
              <a:ext uri="{FF2B5EF4-FFF2-40B4-BE49-F238E27FC236}">
                <a16:creationId xmlns:a16="http://schemas.microsoft.com/office/drawing/2014/main" id="{EB777534-6176-483C-A4DB-54059778A0E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800000" y="6588000"/>
            <a:ext cx="1080000" cy="18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marL="0" algn="r" defTabSz="914400" rtl="0" eaLnBrk="1" latinLnBrk="0" hangingPunct="1">
              <a:defRPr lang="en-GB" sz="1200" kern="1200" smtClean="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fld id="{5C01B2B2-3B32-4177-9645-58C2813D6AA3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27" name="Footer Placeholder 6">
            <a:extLst>
              <a:ext uri="{FF2B5EF4-FFF2-40B4-BE49-F238E27FC236}">
                <a16:creationId xmlns:a16="http://schemas.microsoft.com/office/drawing/2014/main" id="{D825B6D9-4B91-4DF1-A92B-14829711F1B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60000" y="6588000"/>
            <a:ext cx="4752000" cy="18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l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GB"/>
              <a:t>Combined Naval Event</a:t>
            </a:r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CB4D9CE6-5A6E-43C4-B2CA-2CF71AC59A7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60000" y="2160000"/>
            <a:ext cx="6664255" cy="2606478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“Quote slide with title for extended quote/references”</a:t>
            </a: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465F65D0-E9C1-49F6-9CD1-A9EDB8CF108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60000" y="720000"/>
            <a:ext cx="11484996" cy="1039599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Quote slide title</a:t>
            </a:r>
            <a:br>
              <a:rPr lang="en-US"/>
            </a:br>
            <a:r>
              <a:rPr lang="en-US"/>
              <a:t>(if required)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165981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867">
          <p15:clr>
            <a:srgbClr val="FBAE40"/>
          </p15:clr>
        </p15:guide>
        <p15:guide id="2" pos="7197">
          <p15:clr>
            <a:srgbClr val="FBAE40"/>
          </p15:clr>
        </p15:guide>
        <p15:guide id="3" pos="483">
          <p15:clr>
            <a:srgbClr val="FBAE40"/>
          </p15:clr>
        </p15:guide>
      </p15:sldGuideLst>
    </p:ext>
  </p:extLst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slide option 3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 Placeholder 2">
            <a:extLst>
              <a:ext uri="{FF2B5EF4-FFF2-40B4-BE49-F238E27FC236}">
                <a16:creationId xmlns:a16="http://schemas.microsoft.com/office/drawing/2014/main" id="{1E7DFFBD-5B75-41BB-B281-582146D4B50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176000" y="828001"/>
            <a:ext cx="7378691" cy="4089046"/>
          </a:xfrm>
          <a:prstGeom prst="rect">
            <a:avLst/>
          </a:prstGeom>
        </p:spPr>
        <p:txBody>
          <a:bodyPr wrap="square" lIns="0" tIns="0" rIns="0" bIns="0" anchor="b" anchorCtr="0"/>
          <a:lstStyle>
            <a:lvl1pPr marL="0" indent="0">
              <a:buNone/>
              <a:defRPr lang="en-GB" sz="3900" kern="1200" dirty="0">
                <a:noFill/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5pPr>
              <a:defRPr/>
            </a:lvl5pPr>
          </a:lstStyle>
          <a:p>
            <a:r>
              <a:rPr lang="en-GB" sz="4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“Quote slide with background colour”</a:t>
            </a:r>
          </a:p>
        </p:txBody>
      </p:sp>
      <p:sp>
        <p:nvSpPr>
          <p:cNvPr id="15" name="Text Placeholder 3">
            <a:extLst>
              <a:ext uri="{FF2B5EF4-FFF2-40B4-BE49-F238E27FC236}">
                <a16:creationId xmlns:a16="http://schemas.microsoft.com/office/drawing/2014/main" id="{531E1A3D-6FA4-4839-9699-8F8AB34F9A1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175999" y="4932000"/>
            <a:ext cx="7378691" cy="988355"/>
          </a:xfrm>
          <a:prstGeom prst="rect">
            <a:avLst/>
          </a:prstGeom>
        </p:spPr>
        <p:txBody>
          <a:bodyPr wrap="square" lIns="0" tIns="0" rIns="0" bIns="0"/>
          <a:lstStyle>
            <a:lvl1pPr marL="0" indent="0">
              <a:buNone/>
              <a:defRPr sz="2800">
                <a:solidFill>
                  <a:srgbClr val="FF8200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5pPr>
              <a:defRPr/>
            </a:lvl5pPr>
          </a:lstStyle>
          <a:p>
            <a:pPr lvl="0"/>
            <a:r>
              <a:rPr lang="en-US"/>
              <a:t>Author in bright accent </a:t>
            </a:r>
            <a:r>
              <a:rPr lang="en-US" err="1"/>
              <a:t>colour</a:t>
            </a:r>
            <a:endParaRPr lang="en-GB"/>
          </a:p>
        </p:txBody>
      </p:sp>
      <p:sp>
        <p:nvSpPr>
          <p:cNvPr id="26" name="Slide Number Placeholder 2">
            <a:extLst>
              <a:ext uri="{FF2B5EF4-FFF2-40B4-BE49-F238E27FC236}">
                <a16:creationId xmlns:a16="http://schemas.microsoft.com/office/drawing/2014/main" id="{EB777534-6176-483C-A4DB-54059778A0E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800000" y="6588000"/>
            <a:ext cx="1080000" cy="18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marL="0" algn="r" defTabSz="914400" rtl="0" eaLnBrk="1" latinLnBrk="0" hangingPunct="1">
              <a:defRPr lang="en-GB" sz="1200" kern="1200" smtClean="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fld id="{5C01B2B2-3B32-4177-9645-58C2813D6AA3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27" name="Footer Placeholder 6">
            <a:extLst>
              <a:ext uri="{FF2B5EF4-FFF2-40B4-BE49-F238E27FC236}">
                <a16:creationId xmlns:a16="http://schemas.microsoft.com/office/drawing/2014/main" id="{D825B6D9-4B91-4DF1-A92B-14829711F1B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60000" y="6588000"/>
            <a:ext cx="4752000" cy="18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l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GB"/>
              <a:t>Combined Naval Event</a:t>
            </a:r>
          </a:p>
        </p:txBody>
      </p:sp>
    </p:spTree>
    <p:extLst>
      <p:ext uri="{BB962C8B-B14F-4D97-AF65-F5344CB8AC3E}">
        <p14:creationId xmlns:p14="http://schemas.microsoft.com/office/powerpoint/2010/main" val="11908682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867">
          <p15:clr>
            <a:srgbClr val="FBAE40"/>
          </p15:clr>
        </p15:guide>
        <p15:guide id="2" pos="7197">
          <p15:clr>
            <a:srgbClr val="FBAE40"/>
          </p15:clr>
        </p15:guide>
        <p15:guide id="3" pos="483">
          <p15:clr>
            <a:srgbClr val="FBAE40"/>
          </p15:clr>
        </p15:guide>
      </p15:sldGuideLst>
    </p:ext>
  </p:extLst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option 1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7" title="Client logo placeholder">
            <a:extLst>
              <a:ext uri="{FF2B5EF4-FFF2-40B4-BE49-F238E27FC236}">
                <a16:creationId xmlns:a16="http://schemas.microsoft.com/office/drawing/2014/main" id="{B0BB70C8-A321-4A1F-9327-8F6BE6BF8AEB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9928800" y="5400000"/>
            <a:ext cx="1900800" cy="579600"/>
          </a:xfrm>
          <a:prstGeom prst="rect">
            <a:avLst/>
          </a:prstGeom>
          <a:solidFill>
            <a:srgbClr val="CAD0D6"/>
          </a:solidFill>
        </p:spPr>
        <p:txBody>
          <a:bodyPr wrap="none" lIns="0" tIns="0" rIns="0" bIns="0" anchor="ctr"/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1400" kern="1200" dirty="0">
                <a:solidFill>
                  <a:schemeClr val="tx1">
                    <a:lumMod val="2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r>
              <a:rPr lang="en-GB"/>
              <a:t>Partner/sponsor logo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360000" y="4680001"/>
            <a:ext cx="4716825" cy="581230"/>
          </a:xfrm>
          <a:prstGeom prst="rect">
            <a:avLst/>
          </a:prstGeom>
        </p:spPr>
        <p:txBody>
          <a:bodyPr wrap="square" lIns="0" tIns="0" rIns="0" bIns="0"/>
          <a:lstStyle>
            <a:lvl1pPr marL="0" indent="0">
              <a:buNone/>
              <a:defRPr sz="2800">
                <a:solidFill>
                  <a:srgbClr val="FF8200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5pPr>
              <a:defRPr/>
            </a:lvl5pPr>
          </a:lstStyle>
          <a:p>
            <a:pPr lvl="0"/>
            <a:r>
              <a:rPr lang="en-US"/>
              <a:t>Subtitle</a:t>
            </a:r>
            <a:endParaRPr lang="en-GB"/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0" hasCustomPrompt="1"/>
          </p:nvPr>
        </p:nvSpPr>
        <p:spPr>
          <a:xfrm>
            <a:off x="360000" y="3312000"/>
            <a:ext cx="4716825" cy="1299660"/>
          </a:xfrm>
          <a:prstGeom prst="rect">
            <a:avLst/>
          </a:prstGeom>
        </p:spPr>
        <p:txBody>
          <a:bodyPr wrap="square" lIns="0" tIns="0" rIns="0" bIns="0"/>
          <a:lstStyle>
            <a:lvl1pPr marL="0" indent="0">
              <a:buNone/>
              <a:defRPr lang="en-GB" sz="3900" kern="1200" dirty="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5pPr>
              <a:defRPr/>
            </a:lvl5pPr>
          </a:lstStyle>
          <a:p>
            <a:r>
              <a:rPr lang="en-GB" sz="4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Title goes here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D1558722-96ED-4B0B-9416-E7039EFD6D85}"/>
              </a:ext>
            </a:extLst>
          </p:cNvPr>
          <p:cNvSpPr txBox="1"/>
          <p:nvPr userDrawn="1"/>
        </p:nvSpPr>
        <p:spPr>
          <a:xfrm>
            <a:off x="0" y="6591523"/>
            <a:ext cx="12192000" cy="169277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spAutoFit/>
          </a:bodyPr>
          <a:lstStyle/>
          <a:p>
            <a:pPr algn="ctr"/>
            <a:r>
              <a:rPr lang="en-GB" sz="11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Official Sensitive</a:t>
            </a:r>
          </a:p>
        </p:txBody>
      </p:sp>
      <p:sp>
        <p:nvSpPr>
          <p:cNvPr id="25" name="Date Placeholder 1">
            <a:extLst>
              <a:ext uri="{FF2B5EF4-FFF2-40B4-BE49-F238E27FC236}">
                <a16:creationId xmlns:a16="http://schemas.microsoft.com/office/drawing/2014/main" id="{D75394B1-85C7-4AB7-ACF3-A38C240630BA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9202031" y="6560191"/>
            <a:ext cx="2743200" cy="203229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r">
              <a:defRPr sz="1200">
                <a:solidFill>
                  <a:schemeClr val="bg1"/>
                </a:solidFill>
              </a:defRPr>
            </a:lvl1pPr>
          </a:lstStyle>
          <a:p>
            <a:fld id="{BE828745-0D8A-4E48-B0E2-E484E876DDD2}" type="datetime1">
              <a:rPr lang="en-GB" smtClean="0"/>
              <a:t>22/05/2023</a:t>
            </a:fld>
            <a:endParaRPr lang="en-GB"/>
          </a:p>
        </p:txBody>
      </p:sp>
      <p:sp>
        <p:nvSpPr>
          <p:cNvPr id="8" name="Footer Placeholder 6">
            <a:extLst>
              <a:ext uri="{FF2B5EF4-FFF2-40B4-BE49-F238E27FC236}">
                <a16:creationId xmlns:a16="http://schemas.microsoft.com/office/drawing/2014/main" id="{88502135-5917-426A-B30C-E1B371D751A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60000" y="6588000"/>
            <a:ext cx="4752000" cy="18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l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GB"/>
              <a:t>Combined Naval Event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79C341BF-1AFE-4343-8AF0-405919FBAAAC}"/>
              </a:ext>
            </a:extLst>
          </p:cNvPr>
          <p:cNvSpPr/>
          <p:nvPr userDrawn="1"/>
        </p:nvSpPr>
        <p:spPr>
          <a:xfrm>
            <a:off x="12330750" y="1347125"/>
            <a:ext cx="2487122" cy="58323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 change the background image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Right-click on the slide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Select ‘Format Background’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Select ‘Picture or texture fill’,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Click ‘Insert’ and browse for a new image.</a:t>
            </a:r>
          </a:p>
          <a:p>
            <a:pPr marL="0" indent="0">
              <a:lnSpc>
                <a:spcPct val="100000"/>
              </a:lnSpc>
              <a:spcAft>
                <a:spcPts val="600"/>
              </a:spcAft>
              <a:buFont typeface="Arial" panose="020B0604020202020204" pitchFamily="34" charset="0"/>
              <a:buNone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 adjust an image, use the ‘Offset’ and ‘Scale’ values. </a:t>
            </a:r>
          </a:p>
          <a:p>
            <a:pPr marL="0" indent="0">
              <a:lnSpc>
                <a:spcPct val="100000"/>
              </a:lnSpc>
              <a:spcAft>
                <a:spcPts val="600"/>
              </a:spcAft>
              <a:buFont typeface="Arial" panose="020B0604020202020204" pitchFamily="34" charset="0"/>
              <a:buNone/>
            </a:pPr>
            <a:endParaRPr lang="en-GB" sz="1300" b="0" kern="1200">
              <a:solidFill>
                <a:schemeClr val="tx1"/>
              </a:solidFill>
              <a:effectLst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indent="0">
              <a:lnSpc>
                <a:spcPct val="100000"/>
              </a:lnSpc>
              <a:spcAft>
                <a:spcPts val="600"/>
              </a:spcAft>
              <a:buFont typeface="Arial" panose="020B0604020202020204" pitchFamily="34" charset="0"/>
              <a:buNone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 change an object full colour,</a:t>
            </a:r>
          </a:p>
          <a:p>
            <a:pPr marL="285750" indent="-285750">
              <a:lnSpc>
                <a:spcPct val="10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Right-click on the object</a:t>
            </a:r>
          </a:p>
          <a:p>
            <a:pPr marL="285750" indent="-285750">
              <a:lnSpc>
                <a:spcPct val="10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Select ‘Format graphic’  </a:t>
            </a:r>
          </a:p>
          <a:p>
            <a:pPr marL="285750" indent="-285750">
              <a:lnSpc>
                <a:spcPct val="10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Select ‘Solid fill’</a:t>
            </a:r>
          </a:p>
          <a:p>
            <a:pPr marL="285750" indent="-285750">
              <a:lnSpc>
                <a:spcPct val="10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Click the ‘Colour’ drop down button and:</a:t>
            </a:r>
          </a:p>
          <a:p>
            <a:pPr marL="742950" lvl="1" indent="-285750">
              <a:lnSpc>
                <a:spcPct val="100000"/>
              </a:lnSpc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GB" sz="1300" b="1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Either</a:t>
            </a: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click ‘More Colours’, select ‘Custom’ and enter the RGB colour values.</a:t>
            </a:r>
          </a:p>
          <a:p>
            <a:pPr marL="742950" marR="0" lvl="1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1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Or </a:t>
            </a: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use the ‘Eyedropper’ formatting tool</a:t>
            </a:r>
          </a:p>
          <a:p>
            <a:endParaRPr kumimoji="0" lang="en-GB" sz="1300" b="0" i="0" u="none" strike="noStrike" kern="1200" cap="none" spc="0" normalizeH="0" baseline="0" noProof="0">
              <a:ln>
                <a:noFill/>
              </a:ln>
              <a:solidFill>
                <a:srgbClr val="333C46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888667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461">
          <p15:clr>
            <a:srgbClr val="FBAE40"/>
          </p15:clr>
        </p15:guide>
      </p15:sldGuideLst>
    </p:ext>
  </p:extLst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ver slide option 1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7" title="Client logo placeholder">
            <a:extLst>
              <a:ext uri="{FF2B5EF4-FFF2-40B4-BE49-F238E27FC236}">
                <a16:creationId xmlns:a16="http://schemas.microsoft.com/office/drawing/2014/main" id="{B0BB70C8-A321-4A1F-9327-8F6BE6BF8AEB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9928800" y="5400000"/>
            <a:ext cx="1900800" cy="579600"/>
          </a:xfrm>
          <a:prstGeom prst="rect">
            <a:avLst/>
          </a:prstGeom>
          <a:solidFill>
            <a:srgbClr val="CAD0D6"/>
          </a:solidFill>
        </p:spPr>
        <p:txBody>
          <a:bodyPr wrap="none" lIns="0" tIns="0" rIns="0" bIns="0" anchor="ctr"/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1400" kern="1200" dirty="0">
                <a:solidFill>
                  <a:schemeClr val="tx1">
                    <a:lumMod val="2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r>
              <a:rPr lang="en-GB"/>
              <a:t>Partner/sponsor logo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360000" y="4680001"/>
            <a:ext cx="4716825" cy="581230"/>
          </a:xfrm>
          <a:prstGeom prst="rect">
            <a:avLst/>
          </a:prstGeom>
        </p:spPr>
        <p:txBody>
          <a:bodyPr wrap="square" lIns="0" tIns="0" rIns="0" bIns="0"/>
          <a:lstStyle>
            <a:lvl1pPr marL="0" indent="0">
              <a:buNone/>
              <a:defRPr sz="2800">
                <a:solidFill>
                  <a:srgbClr val="FF8200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5pPr>
              <a:defRPr/>
            </a:lvl5pPr>
          </a:lstStyle>
          <a:p>
            <a:pPr lvl="0"/>
            <a:r>
              <a:rPr lang="en-US"/>
              <a:t>Subtitle</a:t>
            </a:r>
            <a:endParaRPr lang="en-GB"/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0" hasCustomPrompt="1"/>
          </p:nvPr>
        </p:nvSpPr>
        <p:spPr>
          <a:xfrm>
            <a:off x="360000" y="3312000"/>
            <a:ext cx="4716825" cy="1299660"/>
          </a:xfrm>
          <a:prstGeom prst="rect">
            <a:avLst/>
          </a:prstGeom>
        </p:spPr>
        <p:txBody>
          <a:bodyPr wrap="square" lIns="0" tIns="0" rIns="0" bIns="0"/>
          <a:lstStyle>
            <a:lvl1pPr marL="0" indent="0">
              <a:buNone/>
              <a:defRPr lang="en-GB" sz="3900" kern="1200" dirty="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5pPr>
              <a:defRPr/>
            </a:lvl5pPr>
          </a:lstStyle>
          <a:p>
            <a:r>
              <a:rPr lang="en-GB" sz="4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Title goes here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D1558722-96ED-4B0B-9416-E7039EFD6D85}"/>
              </a:ext>
            </a:extLst>
          </p:cNvPr>
          <p:cNvSpPr txBox="1"/>
          <p:nvPr userDrawn="1"/>
        </p:nvSpPr>
        <p:spPr>
          <a:xfrm>
            <a:off x="0" y="6591523"/>
            <a:ext cx="12192000" cy="169277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spAutoFit/>
          </a:bodyPr>
          <a:lstStyle/>
          <a:p>
            <a:pPr algn="ctr"/>
            <a:r>
              <a:rPr lang="en-GB" sz="11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Official Sensitive</a:t>
            </a:r>
          </a:p>
        </p:txBody>
      </p:sp>
      <p:sp>
        <p:nvSpPr>
          <p:cNvPr id="25" name="Date Placeholder 1">
            <a:extLst>
              <a:ext uri="{FF2B5EF4-FFF2-40B4-BE49-F238E27FC236}">
                <a16:creationId xmlns:a16="http://schemas.microsoft.com/office/drawing/2014/main" id="{D75394B1-85C7-4AB7-ACF3-A38C240630BA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9202031" y="6560191"/>
            <a:ext cx="2743200" cy="203229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r">
              <a:defRPr sz="1200">
                <a:solidFill>
                  <a:schemeClr val="bg1"/>
                </a:solidFill>
              </a:defRPr>
            </a:lvl1pPr>
          </a:lstStyle>
          <a:p>
            <a:fld id="{73545F8A-24D6-4C50-BD82-CB4DAB35F119}" type="datetime1">
              <a:rPr lang="en-GB" smtClean="0"/>
              <a:t>22/05/2023</a:t>
            </a:fld>
            <a:endParaRPr lang="en-GB"/>
          </a:p>
        </p:txBody>
      </p:sp>
      <p:sp>
        <p:nvSpPr>
          <p:cNvPr id="8" name="Footer Placeholder 6">
            <a:extLst>
              <a:ext uri="{FF2B5EF4-FFF2-40B4-BE49-F238E27FC236}">
                <a16:creationId xmlns:a16="http://schemas.microsoft.com/office/drawing/2014/main" id="{88502135-5917-426A-B30C-E1B371D751A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60000" y="6588000"/>
            <a:ext cx="4752000" cy="18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l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GB"/>
              <a:t>Combined Naval Event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75DBA99-133D-9B40-BFEF-C6CA627D1B28}"/>
              </a:ext>
            </a:extLst>
          </p:cNvPr>
          <p:cNvSpPr/>
          <p:nvPr userDrawn="1"/>
        </p:nvSpPr>
        <p:spPr>
          <a:xfrm>
            <a:off x="12349038" y="140117"/>
            <a:ext cx="2487122" cy="714041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 change the background colour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Right-click on the slide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Select ‘Format Background’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Select ‘Solid fill’,</a:t>
            </a:r>
          </a:p>
          <a:p>
            <a:pPr marL="285750" indent="-285750">
              <a:lnSpc>
                <a:spcPct val="10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Click the ‘Colour’ drop down button and:</a:t>
            </a:r>
          </a:p>
          <a:p>
            <a:pPr marL="742950" lvl="1" indent="-285750">
              <a:lnSpc>
                <a:spcPct val="100000"/>
              </a:lnSpc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GB" sz="1300" b="1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Either</a:t>
            </a: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click ‘More Colours’, select ‘Custom’ and enter the RGB colour values.</a:t>
            </a:r>
          </a:p>
          <a:p>
            <a:pPr marL="742950" marR="0" lvl="1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1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Or </a:t>
            </a: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use the ‘Eyedropper’ formatting tool</a:t>
            </a:r>
          </a:p>
          <a:p>
            <a:pPr marL="742950" marR="0" lvl="1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lang="en-GB" sz="1300" b="0" kern="1200">
              <a:solidFill>
                <a:schemeClr val="tx1"/>
              </a:solidFill>
              <a:effectLst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indent="0">
              <a:lnSpc>
                <a:spcPct val="100000"/>
              </a:lnSpc>
              <a:spcAft>
                <a:spcPts val="600"/>
              </a:spcAft>
              <a:buFont typeface="Arial" panose="020B0604020202020204" pitchFamily="34" charset="0"/>
              <a:buNone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 change an object full colour,</a:t>
            </a:r>
          </a:p>
          <a:p>
            <a:pPr marL="285750" indent="-285750">
              <a:lnSpc>
                <a:spcPct val="10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Right-click on the object</a:t>
            </a:r>
          </a:p>
          <a:p>
            <a:pPr marL="285750" indent="-285750">
              <a:lnSpc>
                <a:spcPct val="10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Select ‘Format graphic’  </a:t>
            </a:r>
          </a:p>
          <a:p>
            <a:pPr marL="285750" indent="-285750">
              <a:lnSpc>
                <a:spcPct val="10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Select ‘Solid fill’</a:t>
            </a:r>
          </a:p>
          <a:p>
            <a:pPr marL="285750" indent="-285750">
              <a:lnSpc>
                <a:spcPct val="10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Click the ‘Colour’ drop down button and:</a:t>
            </a:r>
          </a:p>
          <a:p>
            <a:pPr marL="742950" lvl="1" indent="-285750">
              <a:lnSpc>
                <a:spcPct val="100000"/>
              </a:lnSpc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GB" sz="1300" b="1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Either</a:t>
            </a: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click ‘More Colours’, select ‘Custom’ and enter the RGB colour values.</a:t>
            </a:r>
          </a:p>
          <a:p>
            <a:pPr marL="742950" marR="0" lvl="1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1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Or </a:t>
            </a: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use the ‘Eyedropper’ formatting tool</a:t>
            </a:r>
          </a:p>
          <a:p>
            <a:endParaRPr kumimoji="0" lang="en-GB" sz="1300" b="0" i="0" u="none" strike="noStrike" kern="1200" cap="none" spc="0" normalizeH="0" baseline="0" noProof="0">
              <a:ln>
                <a:noFill/>
              </a:ln>
              <a:solidFill>
                <a:srgbClr val="333C46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7411958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461">
          <p15:clr>
            <a:srgbClr val="FBAE40"/>
          </p15:clr>
        </p15:guide>
      </p15:sldGuideLst>
    </p:ext>
  </p:extLst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option 2">
    <p:bg>
      <p:bgPr>
        <a:blipFill dpi="0" rotWithShape="1">
          <a:blip r:embed="rId2" cstate="print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6E35750B-EAB7-40A1-93B2-633A3D56A041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alpha val="84706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" name="Picture Placeholder 7" title="Client logo placeholder">
            <a:extLst>
              <a:ext uri="{FF2B5EF4-FFF2-40B4-BE49-F238E27FC236}">
                <a16:creationId xmlns:a16="http://schemas.microsoft.com/office/drawing/2014/main" id="{5173D73D-8B41-41AA-A6FD-1D661CD3CED1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9928800" y="5400000"/>
            <a:ext cx="1900800" cy="579600"/>
          </a:xfrm>
          <a:prstGeom prst="rect">
            <a:avLst/>
          </a:prstGeom>
          <a:solidFill>
            <a:srgbClr val="CAD0D6"/>
          </a:solidFill>
        </p:spPr>
        <p:txBody>
          <a:bodyPr wrap="none" lIns="0" tIns="0" rIns="0" bIns="0" anchor="ctr"/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1400" kern="1200" dirty="0">
                <a:solidFill>
                  <a:schemeClr val="tx1">
                    <a:lumMod val="2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r>
              <a:rPr lang="en-GB"/>
              <a:t>Partner/sponsor logo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E4A1EFAA-9D32-42B4-B002-C891B7B2794D}"/>
              </a:ext>
            </a:extLst>
          </p:cNvPr>
          <p:cNvSpPr txBox="1"/>
          <p:nvPr userDrawn="1"/>
        </p:nvSpPr>
        <p:spPr>
          <a:xfrm>
            <a:off x="0" y="6591523"/>
            <a:ext cx="12192000" cy="169277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spAutoFit/>
          </a:bodyPr>
          <a:lstStyle/>
          <a:p>
            <a:pPr algn="ctr"/>
            <a:r>
              <a:rPr lang="en-GB" sz="11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Official Sensitive</a:t>
            </a:r>
          </a:p>
        </p:txBody>
      </p:sp>
      <p:sp>
        <p:nvSpPr>
          <p:cNvPr id="22" name="Date Placeholder 1">
            <a:extLst>
              <a:ext uri="{FF2B5EF4-FFF2-40B4-BE49-F238E27FC236}">
                <a16:creationId xmlns:a16="http://schemas.microsoft.com/office/drawing/2014/main" id="{53F10D2B-62D2-48DE-B217-DE0192B3EEAC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9202031" y="6560191"/>
            <a:ext cx="2743200" cy="203229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r">
              <a:defRPr sz="1200">
                <a:solidFill>
                  <a:schemeClr val="bg1"/>
                </a:solidFill>
              </a:defRPr>
            </a:lvl1pPr>
          </a:lstStyle>
          <a:p>
            <a:fld id="{14586FF5-D751-447E-8B33-77D0A3667AE5}" type="datetime1">
              <a:rPr lang="en-GB" smtClean="0"/>
              <a:t>22/05/2023</a:t>
            </a:fld>
            <a:endParaRPr lang="en-GB"/>
          </a:p>
        </p:txBody>
      </p:sp>
      <p:sp>
        <p:nvSpPr>
          <p:cNvPr id="24" name="Text Placeholder 3">
            <a:extLst>
              <a:ext uri="{FF2B5EF4-FFF2-40B4-BE49-F238E27FC236}">
                <a16:creationId xmlns:a16="http://schemas.microsoft.com/office/drawing/2014/main" id="{D480880D-4272-4D72-81E5-E6663E7FAF9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60000" y="5831470"/>
            <a:ext cx="4716825" cy="581230"/>
          </a:xfrm>
          <a:prstGeom prst="rect">
            <a:avLst/>
          </a:prstGeom>
        </p:spPr>
        <p:txBody>
          <a:bodyPr wrap="square" lIns="0" tIns="0" rIns="0" bIns="0"/>
          <a:lstStyle>
            <a:lvl1pPr marL="0" indent="0">
              <a:buNone/>
              <a:defRPr sz="2800">
                <a:solidFill>
                  <a:srgbClr val="FF8200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5pPr>
              <a:defRPr/>
            </a:lvl5pPr>
          </a:lstStyle>
          <a:p>
            <a:pPr lvl="0"/>
            <a:r>
              <a:rPr lang="en-US"/>
              <a:t>Subtitle</a:t>
            </a:r>
            <a:endParaRPr lang="en-GB"/>
          </a:p>
        </p:txBody>
      </p:sp>
      <p:sp>
        <p:nvSpPr>
          <p:cNvPr id="25" name="Text Placeholder 2">
            <a:extLst>
              <a:ext uri="{FF2B5EF4-FFF2-40B4-BE49-F238E27FC236}">
                <a16:creationId xmlns:a16="http://schemas.microsoft.com/office/drawing/2014/main" id="{F451E1C9-ECFF-4AE1-B520-EC1BEAEB0FD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60000" y="4463469"/>
            <a:ext cx="4716825" cy="1299660"/>
          </a:xfrm>
          <a:prstGeom prst="rect">
            <a:avLst/>
          </a:prstGeom>
        </p:spPr>
        <p:txBody>
          <a:bodyPr wrap="square" lIns="0" tIns="0" rIns="0" bIns="0"/>
          <a:lstStyle>
            <a:lvl1pPr marL="0" indent="0">
              <a:buNone/>
              <a:defRPr lang="en-GB" sz="3900" kern="1200" dirty="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5pPr>
              <a:defRPr/>
            </a:lvl5pPr>
          </a:lstStyle>
          <a:p>
            <a:r>
              <a:rPr lang="en-GB" sz="4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Title goes here</a:t>
            </a:r>
          </a:p>
        </p:txBody>
      </p:sp>
      <p:sp>
        <p:nvSpPr>
          <p:cNvPr id="8" name="Footer Placeholder 6">
            <a:extLst>
              <a:ext uri="{FF2B5EF4-FFF2-40B4-BE49-F238E27FC236}">
                <a16:creationId xmlns:a16="http://schemas.microsoft.com/office/drawing/2014/main" id="{5453D8D0-A2A9-460A-8FE6-9936AE41B93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60000" y="6588000"/>
            <a:ext cx="4752000" cy="18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l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GB"/>
              <a:t>Combined Naval Event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61F575D5-7143-F143-9E5E-E8551DBD81F8}"/>
              </a:ext>
            </a:extLst>
          </p:cNvPr>
          <p:cNvSpPr/>
          <p:nvPr userDrawn="1"/>
        </p:nvSpPr>
        <p:spPr>
          <a:xfrm>
            <a:off x="12518503" y="0"/>
            <a:ext cx="2487122" cy="714041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 change the background colour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Right-click on the slide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Select ‘Format Background’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Select ‘Solid fill’,</a:t>
            </a:r>
          </a:p>
          <a:p>
            <a:pPr marL="285750" indent="-285750">
              <a:lnSpc>
                <a:spcPct val="10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Click the ‘Colour’ drop down button and:</a:t>
            </a:r>
          </a:p>
          <a:p>
            <a:pPr marL="742950" lvl="1" indent="-285750">
              <a:lnSpc>
                <a:spcPct val="100000"/>
              </a:lnSpc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GB" sz="1300" b="1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Either</a:t>
            </a: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click ‘More Colours’, select ‘Custom’ and enter the RGB colour values.</a:t>
            </a:r>
          </a:p>
          <a:p>
            <a:pPr marL="742950" marR="0" lvl="1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1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Or </a:t>
            </a: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use the ‘Eyedropper’ formatting tool</a:t>
            </a:r>
          </a:p>
          <a:p>
            <a:pPr marL="45720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lang="en-GB" sz="1300" b="0" kern="1200">
              <a:solidFill>
                <a:schemeClr val="tx1"/>
              </a:solidFill>
              <a:effectLst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indent="0">
              <a:lnSpc>
                <a:spcPct val="100000"/>
              </a:lnSpc>
              <a:spcAft>
                <a:spcPts val="600"/>
              </a:spcAft>
              <a:buFont typeface="Arial" panose="020B0604020202020204" pitchFamily="34" charset="0"/>
              <a:buNone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 change an object full colour,</a:t>
            </a:r>
          </a:p>
          <a:p>
            <a:pPr marL="285750" indent="-285750">
              <a:lnSpc>
                <a:spcPct val="10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Right-click on the object</a:t>
            </a:r>
          </a:p>
          <a:p>
            <a:pPr marL="285750" indent="-285750">
              <a:lnSpc>
                <a:spcPct val="10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Select ‘Format graphic’  </a:t>
            </a:r>
          </a:p>
          <a:p>
            <a:pPr marL="285750" indent="-285750">
              <a:lnSpc>
                <a:spcPct val="10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Select ‘Solid fill’</a:t>
            </a:r>
          </a:p>
          <a:p>
            <a:pPr marL="285750" indent="-285750">
              <a:lnSpc>
                <a:spcPct val="10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Click the ‘Colour’ drop down button and:</a:t>
            </a:r>
          </a:p>
          <a:p>
            <a:pPr marL="742950" lvl="1" indent="-285750">
              <a:lnSpc>
                <a:spcPct val="100000"/>
              </a:lnSpc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GB" sz="1300" b="1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Either</a:t>
            </a: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click ‘More Colours’, select ‘Custom’ and enter the RGB colour values.</a:t>
            </a:r>
          </a:p>
          <a:p>
            <a:pPr marL="742950" marR="0" lvl="1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1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Or </a:t>
            </a: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use the ‘Eyedropper’ formatting tool</a:t>
            </a:r>
          </a:p>
          <a:p>
            <a:endParaRPr kumimoji="0" lang="en-GB" sz="1300" b="0" i="0" u="none" strike="noStrike" kern="1200" cap="none" spc="0" normalizeH="0" baseline="0" noProof="0">
              <a:ln>
                <a:noFill/>
              </a:ln>
              <a:solidFill>
                <a:srgbClr val="333C46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5317321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867">
          <p15:clr>
            <a:srgbClr val="FBAE40"/>
          </p15:clr>
        </p15:guide>
        <p15:guide id="2" pos="483">
          <p15:clr>
            <a:srgbClr val="FBAE40"/>
          </p15:clr>
        </p15:guide>
        <p15:guide id="3" pos="7219">
          <p15:clr>
            <a:srgbClr val="FBAE40"/>
          </p15:clr>
        </p15:guide>
      </p15:sldGuideLst>
    </p:ext>
  </p:extLst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ear Cover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extBox 23">
            <a:extLst>
              <a:ext uri="{FF2B5EF4-FFF2-40B4-BE49-F238E27FC236}">
                <a16:creationId xmlns:a16="http://schemas.microsoft.com/office/drawing/2014/main" id="{91CF98E7-22D9-4DE9-A5B0-8DBEF95CADDB}"/>
              </a:ext>
            </a:extLst>
          </p:cNvPr>
          <p:cNvSpPr txBox="1"/>
          <p:nvPr userDrawn="1"/>
        </p:nvSpPr>
        <p:spPr>
          <a:xfrm>
            <a:off x="0" y="6591523"/>
            <a:ext cx="12192000" cy="169277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spAutoFit/>
          </a:bodyPr>
          <a:lstStyle/>
          <a:p>
            <a:pPr algn="ctr"/>
            <a:r>
              <a:rPr lang="en-GB" sz="11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Official Sensitive</a:t>
            </a:r>
          </a:p>
        </p:txBody>
      </p:sp>
      <p:sp>
        <p:nvSpPr>
          <p:cNvPr id="13" name="Text Placeholder 3">
            <a:extLst>
              <a:ext uri="{FF2B5EF4-FFF2-40B4-BE49-F238E27FC236}">
                <a16:creationId xmlns:a16="http://schemas.microsoft.com/office/drawing/2014/main" id="{A7E35C54-EB32-47C3-8CA9-BF921B30B689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9999" y="2160000"/>
            <a:ext cx="11484997" cy="3636000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lvl1pPr marL="0" indent="0">
              <a:buFontTx/>
              <a:buNone/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[Rear cover slide - Add contact details]</a:t>
            </a:r>
          </a:p>
          <a:p>
            <a:pPr lvl="0"/>
            <a:endParaRPr lang="en-US"/>
          </a:p>
          <a:p>
            <a:pPr lvl="0"/>
            <a:r>
              <a:rPr lang="en-US"/>
              <a:t>[Add copyright details if applicable]</a:t>
            </a:r>
          </a:p>
        </p:txBody>
      </p:sp>
      <p:sp>
        <p:nvSpPr>
          <p:cNvPr id="4" name="Footer Placeholder 6">
            <a:extLst>
              <a:ext uri="{FF2B5EF4-FFF2-40B4-BE49-F238E27FC236}">
                <a16:creationId xmlns:a16="http://schemas.microsoft.com/office/drawing/2014/main" id="{A0FB387A-87C2-4489-9F64-7780BEAD93F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60000" y="6588000"/>
            <a:ext cx="4752000" cy="18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l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GB"/>
              <a:t>Combined Naval Event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2F9CE77-8643-8742-BF7A-5D17FECCB163}"/>
              </a:ext>
            </a:extLst>
          </p:cNvPr>
          <p:cNvSpPr/>
          <p:nvPr userDrawn="1"/>
        </p:nvSpPr>
        <p:spPr>
          <a:xfrm>
            <a:off x="12349038" y="140117"/>
            <a:ext cx="2487122" cy="714041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 change the background colour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Right-click on the slide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Select ‘Format Background’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Select ‘Solid fill’,</a:t>
            </a:r>
          </a:p>
          <a:p>
            <a:pPr marL="285750" indent="-285750">
              <a:lnSpc>
                <a:spcPct val="10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Click the ‘Colour’ drop down button and:</a:t>
            </a:r>
          </a:p>
          <a:p>
            <a:pPr marL="742950" lvl="1" indent="-285750">
              <a:lnSpc>
                <a:spcPct val="100000"/>
              </a:lnSpc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GB" sz="1300" b="1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Either</a:t>
            </a: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click ‘More Colours’, select ‘Custom’ and enter the RGB colour values.</a:t>
            </a:r>
          </a:p>
          <a:p>
            <a:pPr marL="742950" marR="0" lvl="1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1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Or </a:t>
            </a: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use the ‘Eyedropper’ formatting tool</a:t>
            </a:r>
          </a:p>
          <a:p>
            <a:pPr marL="742950" marR="0" lvl="1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lang="en-GB" sz="1300" b="0" kern="1200">
              <a:solidFill>
                <a:schemeClr val="tx1"/>
              </a:solidFill>
              <a:effectLst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indent="0">
              <a:lnSpc>
                <a:spcPct val="100000"/>
              </a:lnSpc>
              <a:spcAft>
                <a:spcPts val="600"/>
              </a:spcAft>
              <a:buFont typeface="Arial" panose="020B0604020202020204" pitchFamily="34" charset="0"/>
              <a:buNone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 change an object full colour,</a:t>
            </a:r>
          </a:p>
          <a:p>
            <a:pPr marL="285750" indent="-285750">
              <a:lnSpc>
                <a:spcPct val="10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Right-click on the object</a:t>
            </a:r>
          </a:p>
          <a:p>
            <a:pPr marL="285750" indent="-285750">
              <a:lnSpc>
                <a:spcPct val="10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Select ‘Format graphic’  </a:t>
            </a:r>
          </a:p>
          <a:p>
            <a:pPr marL="285750" indent="-285750">
              <a:lnSpc>
                <a:spcPct val="10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Select ‘Solid fill’</a:t>
            </a:r>
          </a:p>
          <a:p>
            <a:pPr marL="285750" indent="-285750">
              <a:lnSpc>
                <a:spcPct val="10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Click the ‘Colour’ drop down button and:</a:t>
            </a:r>
          </a:p>
          <a:p>
            <a:pPr marL="742950" lvl="1" indent="-285750">
              <a:lnSpc>
                <a:spcPct val="100000"/>
              </a:lnSpc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GB" sz="1300" b="1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Either</a:t>
            </a: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click ‘More Colours’, select ‘Custom’ and enter the RGB colour values.</a:t>
            </a:r>
          </a:p>
          <a:p>
            <a:pPr marL="742950" marR="0" lvl="1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1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Or </a:t>
            </a: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use the ‘Eyedropper’ formatting tool</a:t>
            </a:r>
          </a:p>
          <a:p>
            <a:endParaRPr kumimoji="0" lang="en-GB" sz="1300" b="0" i="0" u="none" strike="noStrike" kern="1200" cap="none" spc="0" normalizeH="0" baseline="0" noProof="0">
              <a:ln>
                <a:noFill/>
              </a:ln>
              <a:solidFill>
                <a:srgbClr val="333C46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7808852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0" orient="horz" pos="890">
          <p15:clr>
            <a:srgbClr val="FBAE40"/>
          </p15:clr>
        </p15:guide>
        <p15:guide id="1" pos="461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98BAE149-3139-46ED-A337-F5F3E02284B2}"/>
              </a:ext>
            </a:extLst>
          </p:cNvPr>
          <p:cNvSpPr/>
          <p:nvPr userDrawn="1"/>
        </p:nvSpPr>
        <p:spPr>
          <a:xfrm>
            <a:off x="2864" y="0"/>
            <a:ext cx="12189135" cy="6233886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98550AB2-DF50-45E5-A479-F9069963E41C}"/>
              </a:ext>
            </a:extLst>
          </p:cNvPr>
          <p:cNvSpPr/>
          <p:nvPr userDrawn="1"/>
        </p:nvSpPr>
        <p:spPr>
          <a:xfrm rot="4627839">
            <a:off x="-5308869" y="-3800742"/>
            <a:ext cx="13559074" cy="12987473"/>
          </a:xfrm>
          <a:custGeom>
            <a:avLst/>
            <a:gdLst>
              <a:gd name="connsiteX0" fmla="*/ 6612680 w 7017334"/>
              <a:gd name="connsiteY0" fmla="*/ 3928419 h 6721509"/>
              <a:gd name="connsiteX1" fmla="*/ 6621855 w 7017334"/>
              <a:gd name="connsiteY1" fmla="*/ 3928420 h 6721509"/>
              <a:gd name="connsiteX2" fmla="*/ 6623598 w 7017334"/>
              <a:gd name="connsiteY2" fmla="*/ 3931323 h 6721509"/>
              <a:gd name="connsiteX3" fmla="*/ 7017334 w 7017334"/>
              <a:gd name="connsiteY3" fmla="*/ 4613219 h 6721509"/>
              <a:gd name="connsiteX4" fmla="*/ 7015591 w 7017334"/>
              <a:gd name="connsiteY4" fmla="*/ 4616122 h 6721509"/>
              <a:gd name="connsiteX5" fmla="*/ 6661400 w 7017334"/>
              <a:gd name="connsiteY5" fmla="*/ 5229712 h 6721509"/>
              <a:gd name="connsiteX6" fmla="*/ 6664149 w 7017334"/>
              <a:gd name="connsiteY6" fmla="*/ 5231566 h 6721509"/>
              <a:gd name="connsiteX7" fmla="*/ 6683064 w 7017334"/>
              <a:gd name="connsiteY7" fmla="*/ 5277229 h 6721509"/>
              <a:gd name="connsiteX8" fmla="*/ 6618487 w 7017334"/>
              <a:gd name="connsiteY8" fmla="*/ 5341807 h 6721509"/>
              <a:gd name="connsiteX9" fmla="*/ 6553909 w 7017334"/>
              <a:gd name="connsiteY9" fmla="*/ 5277229 h 6721509"/>
              <a:gd name="connsiteX10" fmla="*/ 6618486 w 7017334"/>
              <a:gd name="connsiteY10" fmla="*/ 5212651 h 6721509"/>
              <a:gd name="connsiteX11" fmla="*/ 6643622 w 7017334"/>
              <a:gd name="connsiteY11" fmla="*/ 5217726 h 6721509"/>
              <a:gd name="connsiteX12" fmla="*/ 6645454 w 7017334"/>
              <a:gd name="connsiteY12" fmla="*/ 5218961 h 6721509"/>
              <a:gd name="connsiteX13" fmla="*/ 6995150 w 7017334"/>
              <a:gd name="connsiteY13" fmla="*/ 4613219 h 6721509"/>
              <a:gd name="connsiteX14" fmla="*/ 6612680 w 7017334"/>
              <a:gd name="connsiteY14" fmla="*/ 3950720 h 6721509"/>
              <a:gd name="connsiteX15" fmla="*/ 5523735 w 7017334"/>
              <a:gd name="connsiteY15" fmla="*/ 6358564 h 6721509"/>
              <a:gd name="connsiteX16" fmla="*/ 5583274 w 7017334"/>
              <a:gd name="connsiteY16" fmla="*/ 6318946 h 6721509"/>
              <a:gd name="connsiteX17" fmla="*/ 5648083 w 7017334"/>
              <a:gd name="connsiteY17" fmla="*/ 6383523 h 6721509"/>
              <a:gd name="connsiteX18" fmla="*/ 5648084 w 7017334"/>
              <a:gd name="connsiteY18" fmla="*/ 6383755 h 6721509"/>
              <a:gd name="connsiteX19" fmla="*/ 5583506 w 7017334"/>
              <a:gd name="connsiteY19" fmla="*/ 6448333 h 6721509"/>
              <a:gd name="connsiteX20" fmla="*/ 5518697 w 7017334"/>
              <a:gd name="connsiteY20" fmla="*/ 6383755 h 6721509"/>
              <a:gd name="connsiteX21" fmla="*/ 5523735 w 7017334"/>
              <a:gd name="connsiteY21" fmla="*/ 6358564 h 6721509"/>
              <a:gd name="connsiteX22" fmla="*/ 5555631 w 7017334"/>
              <a:gd name="connsiteY22" fmla="*/ 4604045 h 6721509"/>
              <a:gd name="connsiteX23" fmla="*/ 5577815 w 7017334"/>
              <a:gd name="connsiteY23" fmla="*/ 4604044 h 6721509"/>
              <a:gd name="connsiteX24" fmla="*/ 5579557 w 7017334"/>
              <a:gd name="connsiteY24" fmla="*/ 4606948 h 6721509"/>
              <a:gd name="connsiteX25" fmla="*/ 5874104 w 7017334"/>
              <a:gd name="connsiteY25" fmla="*/ 5117296 h 6721509"/>
              <a:gd name="connsiteX26" fmla="*/ 6462734 w 7017334"/>
              <a:gd name="connsiteY26" fmla="*/ 5117296 h 6721509"/>
              <a:gd name="connsiteX27" fmla="*/ 6757050 w 7017334"/>
              <a:gd name="connsiteY27" fmla="*/ 4607530 h 6721509"/>
              <a:gd name="connsiteX28" fmla="*/ 6462735 w 7017334"/>
              <a:gd name="connsiteY28" fmla="*/ 4097762 h 6721509"/>
              <a:gd name="connsiteX29" fmla="*/ 5874221 w 7017334"/>
              <a:gd name="connsiteY29" fmla="*/ 4097762 h 6721509"/>
              <a:gd name="connsiteX30" fmla="*/ 5864929 w 7017334"/>
              <a:gd name="connsiteY30" fmla="*/ 4114604 h 6721509"/>
              <a:gd name="connsiteX31" fmla="*/ 5864812 w 7017334"/>
              <a:gd name="connsiteY31" fmla="*/ 4078598 h 6721509"/>
              <a:gd name="connsiteX32" fmla="*/ 6473886 w 7017334"/>
              <a:gd name="connsiteY32" fmla="*/ 4078599 h 6721509"/>
              <a:gd name="connsiteX33" fmla="*/ 6475511 w 7017334"/>
              <a:gd name="connsiteY33" fmla="*/ 4081502 h 6721509"/>
              <a:gd name="connsiteX34" fmla="*/ 6779234 w 7017334"/>
              <a:gd name="connsiteY34" fmla="*/ 4607530 h 6721509"/>
              <a:gd name="connsiteX35" fmla="*/ 6777608 w 7017334"/>
              <a:gd name="connsiteY35" fmla="*/ 4610433 h 6721509"/>
              <a:gd name="connsiteX36" fmla="*/ 6473886 w 7017334"/>
              <a:gd name="connsiteY36" fmla="*/ 5136460 h 6721509"/>
              <a:gd name="connsiteX37" fmla="*/ 5863072 w 7017334"/>
              <a:gd name="connsiteY37" fmla="*/ 5136460 h 6721509"/>
              <a:gd name="connsiteX38" fmla="*/ 5861328 w 7017334"/>
              <a:gd name="connsiteY38" fmla="*/ 5133556 h 6721509"/>
              <a:gd name="connsiteX39" fmla="*/ 5057478 w 7017334"/>
              <a:gd name="connsiteY39" fmla="*/ 5480834 h 6721509"/>
              <a:gd name="connsiteX40" fmla="*/ 5083380 w 7017334"/>
              <a:gd name="connsiteY40" fmla="*/ 5454933 h 6721509"/>
              <a:gd name="connsiteX41" fmla="*/ 5109280 w 7017334"/>
              <a:gd name="connsiteY41" fmla="*/ 5480834 h 6721509"/>
              <a:gd name="connsiteX42" fmla="*/ 5103916 w 7017334"/>
              <a:gd name="connsiteY42" fmla="*/ 5493784 h 6721509"/>
              <a:gd name="connsiteX43" fmla="*/ 5424851 w 7017334"/>
              <a:gd name="connsiteY43" fmla="*/ 6049601 h 6721509"/>
              <a:gd name="connsiteX44" fmla="*/ 5422063 w 7017334"/>
              <a:gd name="connsiteY44" fmla="*/ 6054364 h 6721509"/>
              <a:gd name="connsiteX45" fmla="*/ 5101748 w 7017334"/>
              <a:gd name="connsiteY45" fmla="*/ 6609271 h 6721509"/>
              <a:gd name="connsiteX46" fmla="*/ 5104305 w 7017334"/>
              <a:gd name="connsiteY46" fmla="*/ 6610989 h 6721509"/>
              <a:gd name="connsiteX47" fmla="*/ 5123335 w 7017334"/>
              <a:gd name="connsiteY47" fmla="*/ 6656700 h 6721509"/>
              <a:gd name="connsiteX48" fmla="*/ 5123335 w 7017334"/>
              <a:gd name="connsiteY48" fmla="*/ 6656931 h 6721509"/>
              <a:gd name="connsiteX49" fmla="*/ 5058757 w 7017334"/>
              <a:gd name="connsiteY49" fmla="*/ 6721509 h 6721509"/>
              <a:gd name="connsiteX50" fmla="*/ 4993948 w 7017334"/>
              <a:gd name="connsiteY50" fmla="*/ 6656931 h 6721509"/>
              <a:gd name="connsiteX51" fmla="*/ 5058526 w 7017334"/>
              <a:gd name="connsiteY51" fmla="*/ 6592122 h 6721509"/>
              <a:gd name="connsiteX52" fmla="*/ 5083717 w 7017334"/>
              <a:gd name="connsiteY52" fmla="*/ 6597161 h 6721509"/>
              <a:gd name="connsiteX53" fmla="*/ 5085764 w 7017334"/>
              <a:gd name="connsiteY53" fmla="*/ 6598536 h 6721509"/>
              <a:gd name="connsiteX54" fmla="*/ 5402666 w 7017334"/>
              <a:gd name="connsiteY54" fmla="*/ 6049601 h 6721509"/>
              <a:gd name="connsiteX55" fmla="*/ 5088124 w 7017334"/>
              <a:gd name="connsiteY55" fmla="*/ 5504770 h 6721509"/>
              <a:gd name="connsiteX56" fmla="*/ 5083379 w 7017334"/>
              <a:gd name="connsiteY56" fmla="*/ 5506735 h 6721509"/>
              <a:gd name="connsiteX57" fmla="*/ 5057478 w 7017334"/>
              <a:gd name="connsiteY57" fmla="*/ 5480834 h 6721509"/>
              <a:gd name="connsiteX58" fmla="*/ 5052717 w 7017334"/>
              <a:gd name="connsiteY58" fmla="*/ 5341922 h 6721509"/>
              <a:gd name="connsiteX59" fmla="*/ 5078619 w 7017334"/>
              <a:gd name="connsiteY59" fmla="*/ 5316021 h 6721509"/>
              <a:gd name="connsiteX60" fmla="*/ 5104519 w 7017334"/>
              <a:gd name="connsiteY60" fmla="*/ 5341922 h 6721509"/>
              <a:gd name="connsiteX61" fmla="*/ 5078618 w 7017334"/>
              <a:gd name="connsiteY61" fmla="*/ 5367823 h 6721509"/>
              <a:gd name="connsiteX62" fmla="*/ 5052717 w 7017334"/>
              <a:gd name="connsiteY62" fmla="*/ 5341922 h 6721509"/>
              <a:gd name="connsiteX63" fmla="*/ 4842259 w 7017334"/>
              <a:gd name="connsiteY63" fmla="*/ 5567943 h 6721509"/>
              <a:gd name="connsiteX64" fmla="*/ 5126586 w 7017334"/>
              <a:gd name="connsiteY64" fmla="*/ 5075598 h 6721509"/>
              <a:gd name="connsiteX65" fmla="*/ 5642276 w 7017334"/>
              <a:gd name="connsiteY65" fmla="*/ 5075598 h 6721509"/>
              <a:gd name="connsiteX66" fmla="*/ 5642276 w 7017334"/>
              <a:gd name="connsiteY66" fmla="*/ 5094762 h 6721509"/>
              <a:gd name="connsiteX67" fmla="*/ 5137620 w 7017334"/>
              <a:gd name="connsiteY67" fmla="*/ 5094762 h 6721509"/>
              <a:gd name="connsiteX68" fmla="*/ 4864443 w 7017334"/>
              <a:gd name="connsiteY68" fmla="*/ 5567943 h 6721509"/>
              <a:gd name="connsiteX69" fmla="*/ 5128560 w 7017334"/>
              <a:gd name="connsiteY69" fmla="*/ 6025560 h 6721509"/>
              <a:gd name="connsiteX70" fmla="*/ 5128560 w 7017334"/>
              <a:gd name="connsiteY70" fmla="*/ 6040774 h 6721509"/>
              <a:gd name="connsiteX71" fmla="*/ 5115204 w 7017334"/>
              <a:gd name="connsiteY71" fmla="*/ 6040775 h 6721509"/>
              <a:gd name="connsiteX72" fmla="*/ 5113462 w 7017334"/>
              <a:gd name="connsiteY72" fmla="*/ 6037871 h 6721509"/>
              <a:gd name="connsiteX73" fmla="*/ 4620189 w 7017334"/>
              <a:gd name="connsiteY73" fmla="*/ 5568060 h 6721509"/>
              <a:gd name="connsiteX74" fmla="*/ 4621815 w 7017334"/>
              <a:gd name="connsiteY74" fmla="*/ 5565041 h 6721509"/>
              <a:gd name="connsiteX75" fmla="*/ 4959963 w 7017334"/>
              <a:gd name="connsiteY75" fmla="*/ 4979385 h 6721509"/>
              <a:gd name="connsiteX76" fmla="*/ 4959140 w 7017334"/>
              <a:gd name="connsiteY76" fmla="*/ 4979045 h 6721509"/>
              <a:gd name="connsiteX77" fmla="*/ 4951553 w 7017334"/>
              <a:gd name="connsiteY77" fmla="*/ 4960730 h 6721509"/>
              <a:gd name="connsiteX78" fmla="*/ 4977455 w 7017334"/>
              <a:gd name="connsiteY78" fmla="*/ 4934829 h 6721509"/>
              <a:gd name="connsiteX79" fmla="*/ 5003356 w 7017334"/>
              <a:gd name="connsiteY79" fmla="*/ 4960729 h 6721509"/>
              <a:gd name="connsiteX80" fmla="*/ 4995770 w 7017334"/>
              <a:gd name="connsiteY80" fmla="*/ 4979044 h 6721509"/>
              <a:gd name="connsiteX81" fmla="*/ 4978271 w 7017334"/>
              <a:gd name="connsiteY81" fmla="*/ 4986293 h 6721509"/>
              <a:gd name="connsiteX82" fmla="*/ 4642373 w 7017334"/>
              <a:gd name="connsiteY82" fmla="*/ 5567944 h 6721509"/>
              <a:gd name="connsiteX83" fmla="*/ 4935344 w 7017334"/>
              <a:gd name="connsiteY83" fmla="*/ 6075515 h 6721509"/>
              <a:gd name="connsiteX84" fmla="*/ 4959568 w 7017334"/>
              <a:gd name="connsiteY84" fmla="*/ 6070624 h 6721509"/>
              <a:gd name="connsiteX85" fmla="*/ 5024146 w 7017334"/>
              <a:gd name="connsiteY85" fmla="*/ 6135201 h 6721509"/>
              <a:gd name="connsiteX86" fmla="*/ 4959568 w 7017334"/>
              <a:gd name="connsiteY86" fmla="*/ 6199779 h 6721509"/>
              <a:gd name="connsiteX87" fmla="*/ 4894991 w 7017334"/>
              <a:gd name="connsiteY87" fmla="*/ 6135201 h 6721509"/>
              <a:gd name="connsiteX88" fmla="*/ 4913905 w 7017334"/>
              <a:gd name="connsiteY88" fmla="*/ 6089538 h 6721509"/>
              <a:gd name="connsiteX89" fmla="*/ 4919224 w 7017334"/>
              <a:gd name="connsiteY89" fmla="*/ 6085952 h 6721509"/>
              <a:gd name="connsiteX90" fmla="*/ 4893480 w 7017334"/>
              <a:gd name="connsiteY90" fmla="*/ 3806583 h 6721509"/>
              <a:gd name="connsiteX91" fmla="*/ 5155320 w 7017334"/>
              <a:gd name="connsiteY91" fmla="*/ 3353102 h 6721509"/>
              <a:gd name="connsiteX92" fmla="*/ 5154499 w 7017334"/>
              <a:gd name="connsiteY92" fmla="*/ 3352762 h 6721509"/>
              <a:gd name="connsiteX93" fmla="*/ 5146912 w 7017334"/>
              <a:gd name="connsiteY93" fmla="*/ 3334447 h 6721509"/>
              <a:gd name="connsiteX94" fmla="*/ 5172814 w 7017334"/>
              <a:gd name="connsiteY94" fmla="*/ 3308546 h 6721509"/>
              <a:gd name="connsiteX95" fmla="*/ 5198715 w 7017334"/>
              <a:gd name="connsiteY95" fmla="*/ 3334447 h 6721509"/>
              <a:gd name="connsiteX96" fmla="*/ 5191129 w 7017334"/>
              <a:gd name="connsiteY96" fmla="*/ 3352762 h 6721509"/>
              <a:gd name="connsiteX97" fmla="*/ 5173479 w 7017334"/>
              <a:gd name="connsiteY97" fmla="*/ 3360073 h 6721509"/>
              <a:gd name="connsiteX98" fmla="*/ 4915664 w 7017334"/>
              <a:gd name="connsiteY98" fmla="*/ 3806583 h 6721509"/>
              <a:gd name="connsiteX99" fmla="*/ 5184311 w 7017334"/>
              <a:gd name="connsiteY99" fmla="*/ 4271865 h 6721509"/>
              <a:gd name="connsiteX100" fmla="*/ 5178620 w 7017334"/>
              <a:gd name="connsiteY100" fmla="*/ 4272214 h 6721509"/>
              <a:gd name="connsiteX101" fmla="*/ 5178620 w 7017334"/>
              <a:gd name="connsiteY101" fmla="*/ 4278020 h 6721509"/>
              <a:gd name="connsiteX102" fmla="*/ 5165612 w 7017334"/>
              <a:gd name="connsiteY102" fmla="*/ 4278020 h 6721509"/>
              <a:gd name="connsiteX103" fmla="*/ 5163985 w 7017334"/>
              <a:gd name="connsiteY103" fmla="*/ 4275117 h 6721509"/>
              <a:gd name="connsiteX104" fmla="*/ 4584796 w 7017334"/>
              <a:gd name="connsiteY104" fmla="*/ 4457933 h 6721509"/>
              <a:gd name="connsiteX105" fmla="*/ 4688250 w 7017334"/>
              <a:gd name="connsiteY105" fmla="*/ 4637146 h 6721509"/>
              <a:gd name="connsiteX106" fmla="*/ 4870248 w 7017334"/>
              <a:gd name="connsiteY106" fmla="*/ 4637146 h 6721509"/>
              <a:gd name="connsiteX107" fmla="*/ 4766764 w 7017334"/>
              <a:gd name="connsiteY107" fmla="*/ 4457933 h 6721509"/>
              <a:gd name="connsiteX108" fmla="*/ 4548525 w 7017334"/>
              <a:gd name="connsiteY108" fmla="*/ 4074068 h 6721509"/>
              <a:gd name="connsiteX109" fmla="*/ 4574427 w 7017334"/>
              <a:gd name="connsiteY109" fmla="*/ 4048167 h 6721509"/>
              <a:gd name="connsiteX110" fmla="*/ 4600328 w 7017334"/>
              <a:gd name="connsiteY110" fmla="*/ 4074068 h 6721509"/>
              <a:gd name="connsiteX111" fmla="*/ 4574427 w 7017334"/>
              <a:gd name="connsiteY111" fmla="*/ 4099969 h 6721509"/>
              <a:gd name="connsiteX112" fmla="*/ 4548525 w 7017334"/>
              <a:gd name="connsiteY112" fmla="*/ 4074068 h 6721509"/>
              <a:gd name="connsiteX113" fmla="*/ 3972137 w 7017334"/>
              <a:gd name="connsiteY113" fmla="*/ 5328148 h 6721509"/>
              <a:gd name="connsiteX114" fmla="*/ 4012626 w 7017334"/>
              <a:gd name="connsiteY114" fmla="*/ 5301156 h 6721509"/>
              <a:gd name="connsiteX115" fmla="*/ 4056762 w 7017334"/>
              <a:gd name="connsiteY115" fmla="*/ 5345059 h 6721509"/>
              <a:gd name="connsiteX116" fmla="*/ 4056762 w 7017334"/>
              <a:gd name="connsiteY116" fmla="*/ 5345291 h 6721509"/>
              <a:gd name="connsiteX117" fmla="*/ 4012858 w 7017334"/>
              <a:gd name="connsiteY117" fmla="*/ 5389194 h 6721509"/>
              <a:gd name="connsiteX118" fmla="*/ 4012858 w 7017334"/>
              <a:gd name="connsiteY118" fmla="*/ 5389195 h 6721509"/>
              <a:gd name="connsiteX119" fmla="*/ 3968722 w 7017334"/>
              <a:gd name="connsiteY119" fmla="*/ 5345291 h 6721509"/>
              <a:gd name="connsiteX120" fmla="*/ 3972137 w 7017334"/>
              <a:gd name="connsiteY120" fmla="*/ 5328148 h 6721509"/>
              <a:gd name="connsiteX121" fmla="*/ 4123197 w 7017334"/>
              <a:gd name="connsiteY121" fmla="*/ 2958365 h 6721509"/>
              <a:gd name="connsiteX122" fmla="*/ 4148981 w 7017334"/>
              <a:gd name="connsiteY122" fmla="*/ 2932347 h 6721509"/>
              <a:gd name="connsiteX123" fmla="*/ 4174999 w 7017334"/>
              <a:gd name="connsiteY123" fmla="*/ 2958131 h 6721509"/>
              <a:gd name="connsiteX124" fmla="*/ 4175000 w 7017334"/>
              <a:gd name="connsiteY124" fmla="*/ 2958248 h 6721509"/>
              <a:gd name="connsiteX125" fmla="*/ 4149215 w 7017334"/>
              <a:gd name="connsiteY125" fmla="*/ 2984149 h 6721509"/>
              <a:gd name="connsiteX126" fmla="*/ 4123197 w 7017334"/>
              <a:gd name="connsiteY126" fmla="*/ 2958365 h 6721509"/>
              <a:gd name="connsiteX127" fmla="*/ 3727461 w 7017334"/>
              <a:gd name="connsiteY127" fmla="*/ 4217447 h 6721509"/>
              <a:gd name="connsiteX128" fmla="*/ 3768022 w 7017334"/>
              <a:gd name="connsiteY128" fmla="*/ 4190563 h 6721509"/>
              <a:gd name="connsiteX129" fmla="*/ 3812041 w 7017334"/>
              <a:gd name="connsiteY129" fmla="*/ 4234582 h 6721509"/>
              <a:gd name="connsiteX130" fmla="*/ 3768021 w 7017334"/>
              <a:gd name="connsiteY130" fmla="*/ 4278602 h 6721509"/>
              <a:gd name="connsiteX131" fmla="*/ 3724002 w 7017334"/>
              <a:gd name="connsiteY131" fmla="*/ 4234582 h 6721509"/>
              <a:gd name="connsiteX132" fmla="*/ 3727461 w 7017334"/>
              <a:gd name="connsiteY132" fmla="*/ 4217447 h 6721509"/>
              <a:gd name="connsiteX133" fmla="*/ 3256396 w 7017334"/>
              <a:gd name="connsiteY133" fmla="*/ 5966325 h 6721509"/>
              <a:gd name="connsiteX134" fmla="*/ 3498793 w 7017334"/>
              <a:gd name="connsiteY134" fmla="*/ 5546571 h 6721509"/>
              <a:gd name="connsiteX135" fmla="*/ 3983588 w 7017334"/>
              <a:gd name="connsiteY135" fmla="*/ 5546572 h 6721509"/>
              <a:gd name="connsiteX136" fmla="*/ 3985215 w 7017334"/>
              <a:gd name="connsiteY136" fmla="*/ 5549475 h 6721509"/>
              <a:gd name="connsiteX137" fmla="*/ 4227380 w 7017334"/>
              <a:gd name="connsiteY137" fmla="*/ 5968764 h 6721509"/>
              <a:gd name="connsiteX138" fmla="*/ 4205196 w 7017334"/>
              <a:gd name="connsiteY138" fmla="*/ 5968764 h 6721509"/>
              <a:gd name="connsiteX139" fmla="*/ 4203454 w 7017334"/>
              <a:gd name="connsiteY139" fmla="*/ 5965861 h 6721509"/>
              <a:gd name="connsiteX140" fmla="*/ 3972439 w 7017334"/>
              <a:gd name="connsiteY140" fmla="*/ 5565735 h 6721509"/>
              <a:gd name="connsiteX141" fmla="*/ 3509944 w 7017334"/>
              <a:gd name="connsiteY141" fmla="*/ 5565735 h 6721509"/>
              <a:gd name="connsiteX142" fmla="*/ 3278580 w 7017334"/>
              <a:gd name="connsiteY142" fmla="*/ 5966325 h 6721509"/>
              <a:gd name="connsiteX143" fmla="*/ 3512731 w 7017334"/>
              <a:gd name="connsiteY143" fmla="*/ 6371676 h 6721509"/>
              <a:gd name="connsiteX144" fmla="*/ 3490431 w 7017334"/>
              <a:gd name="connsiteY144" fmla="*/ 6371675 h 6721509"/>
              <a:gd name="connsiteX145" fmla="*/ 3488804 w 7017334"/>
              <a:gd name="connsiteY145" fmla="*/ 6368772 h 6721509"/>
              <a:gd name="connsiteX146" fmla="*/ 3231703 w 7017334"/>
              <a:gd name="connsiteY146" fmla="*/ 5718051 h 6721509"/>
              <a:gd name="connsiteX147" fmla="*/ 3272192 w 7017334"/>
              <a:gd name="connsiteY147" fmla="*/ 5691059 h 6721509"/>
              <a:gd name="connsiteX148" fmla="*/ 3316328 w 7017334"/>
              <a:gd name="connsiteY148" fmla="*/ 5734962 h 6721509"/>
              <a:gd name="connsiteX149" fmla="*/ 3316328 w 7017334"/>
              <a:gd name="connsiteY149" fmla="*/ 5735078 h 6721509"/>
              <a:gd name="connsiteX150" fmla="*/ 3272424 w 7017334"/>
              <a:gd name="connsiteY150" fmla="*/ 5779098 h 6721509"/>
              <a:gd name="connsiteX151" fmla="*/ 3228288 w 7017334"/>
              <a:gd name="connsiteY151" fmla="*/ 5735194 h 6721509"/>
              <a:gd name="connsiteX152" fmla="*/ 3231703 w 7017334"/>
              <a:gd name="connsiteY152" fmla="*/ 5718051 h 6721509"/>
              <a:gd name="connsiteX153" fmla="*/ 4230515 w 7017334"/>
              <a:gd name="connsiteY153" fmla="*/ 996073 h 6721509"/>
              <a:gd name="connsiteX154" fmla="*/ 4239691 w 7017334"/>
              <a:gd name="connsiteY154" fmla="*/ 996072 h 6721509"/>
              <a:gd name="connsiteX155" fmla="*/ 4241550 w 7017334"/>
              <a:gd name="connsiteY155" fmla="*/ 998976 h 6721509"/>
              <a:gd name="connsiteX156" fmla="*/ 4635170 w 7017334"/>
              <a:gd name="connsiteY156" fmla="*/ 1680871 h 6721509"/>
              <a:gd name="connsiteX157" fmla="*/ 4279242 w 7017334"/>
              <a:gd name="connsiteY157" fmla="*/ 2297366 h 6721509"/>
              <a:gd name="connsiteX158" fmla="*/ 4281987 w 7017334"/>
              <a:gd name="connsiteY158" fmla="*/ 2299217 h 6721509"/>
              <a:gd name="connsiteX159" fmla="*/ 4300901 w 7017334"/>
              <a:gd name="connsiteY159" fmla="*/ 2344880 h 6721509"/>
              <a:gd name="connsiteX160" fmla="*/ 4236324 w 7017334"/>
              <a:gd name="connsiteY160" fmla="*/ 2409458 h 6721509"/>
              <a:gd name="connsiteX161" fmla="*/ 4171747 w 7017334"/>
              <a:gd name="connsiteY161" fmla="*/ 2344880 h 6721509"/>
              <a:gd name="connsiteX162" fmla="*/ 4236324 w 7017334"/>
              <a:gd name="connsiteY162" fmla="*/ 2280303 h 6721509"/>
              <a:gd name="connsiteX163" fmla="*/ 4261460 w 7017334"/>
              <a:gd name="connsiteY163" fmla="*/ 2285378 h 6721509"/>
              <a:gd name="connsiteX164" fmla="*/ 4263291 w 7017334"/>
              <a:gd name="connsiteY164" fmla="*/ 2286612 h 6721509"/>
              <a:gd name="connsiteX165" fmla="*/ 4612986 w 7017334"/>
              <a:gd name="connsiteY165" fmla="*/ 1680871 h 6721509"/>
              <a:gd name="connsiteX166" fmla="*/ 4230516 w 7017334"/>
              <a:gd name="connsiteY166" fmla="*/ 1018373 h 6721509"/>
              <a:gd name="connsiteX167" fmla="*/ 3633148 w 7017334"/>
              <a:gd name="connsiteY167" fmla="*/ 3465831 h 6721509"/>
              <a:gd name="connsiteX168" fmla="*/ 3692758 w 7017334"/>
              <a:gd name="connsiteY168" fmla="*/ 3426319 h 6721509"/>
              <a:gd name="connsiteX169" fmla="*/ 3757453 w 7017334"/>
              <a:gd name="connsiteY169" fmla="*/ 3491013 h 6721509"/>
              <a:gd name="connsiteX170" fmla="*/ 3692758 w 7017334"/>
              <a:gd name="connsiteY170" fmla="*/ 3555707 h 6721509"/>
              <a:gd name="connsiteX171" fmla="*/ 3628064 w 7017334"/>
              <a:gd name="connsiteY171" fmla="*/ 3491013 h 6721509"/>
              <a:gd name="connsiteX172" fmla="*/ 3633148 w 7017334"/>
              <a:gd name="connsiteY172" fmla="*/ 3465831 h 6721509"/>
              <a:gd name="connsiteX173" fmla="*/ 3460629 w 7017334"/>
              <a:gd name="connsiteY173" fmla="*/ 4162502 h 6721509"/>
              <a:gd name="connsiteX174" fmla="*/ 3501118 w 7017334"/>
              <a:gd name="connsiteY174" fmla="*/ 4135510 h 6721509"/>
              <a:gd name="connsiteX175" fmla="*/ 3545254 w 7017334"/>
              <a:gd name="connsiteY175" fmla="*/ 4179413 h 6721509"/>
              <a:gd name="connsiteX176" fmla="*/ 3545254 w 7017334"/>
              <a:gd name="connsiteY176" fmla="*/ 4179645 h 6721509"/>
              <a:gd name="connsiteX177" fmla="*/ 3533315 w 7017334"/>
              <a:gd name="connsiteY177" fmla="*/ 4208360 h 6721509"/>
              <a:gd name="connsiteX178" fmla="*/ 3785560 w 7017334"/>
              <a:gd name="connsiteY178" fmla="*/ 4645160 h 6721509"/>
              <a:gd name="connsiteX179" fmla="*/ 3540479 w 7017334"/>
              <a:gd name="connsiteY179" fmla="*/ 5069615 h 6721509"/>
              <a:gd name="connsiteX180" fmla="*/ 3543064 w 7017334"/>
              <a:gd name="connsiteY180" fmla="*/ 5071351 h 6721509"/>
              <a:gd name="connsiteX181" fmla="*/ 3562093 w 7017334"/>
              <a:gd name="connsiteY181" fmla="*/ 5117063 h 6721509"/>
              <a:gd name="connsiteX182" fmla="*/ 3562093 w 7017334"/>
              <a:gd name="connsiteY182" fmla="*/ 5117294 h 6721509"/>
              <a:gd name="connsiteX183" fmla="*/ 3497516 w 7017334"/>
              <a:gd name="connsiteY183" fmla="*/ 5181872 h 6721509"/>
              <a:gd name="connsiteX184" fmla="*/ 3432707 w 7017334"/>
              <a:gd name="connsiteY184" fmla="*/ 5117294 h 6721509"/>
              <a:gd name="connsiteX185" fmla="*/ 3497284 w 7017334"/>
              <a:gd name="connsiteY185" fmla="*/ 5052485 h 6721509"/>
              <a:gd name="connsiteX186" fmla="*/ 3522475 w 7017334"/>
              <a:gd name="connsiteY186" fmla="*/ 5057523 h 6721509"/>
              <a:gd name="connsiteX187" fmla="*/ 3524494 w 7017334"/>
              <a:gd name="connsiteY187" fmla="*/ 5058879 h 6721509"/>
              <a:gd name="connsiteX188" fmla="*/ 3763376 w 7017334"/>
              <a:gd name="connsiteY188" fmla="*/ 4645160 h 6721509"/>
              <a:gd name="connsiteX189" fmla="*/ 3516347 w 7017334"/>
              <a:gd name="connsiteY189" fmla="*/ 4217313 h 6721509"/>
              <a:gd name="connsiteX190" fmla="*/ 3501350 w 7017334"/>
              <a:gd name="connsiteY190" fmla="*/ 4223548 h 6721509"/>
              <a:gd name="connsiteX191" fmla="*/ 3501350 w 7017334"/>
              <a:gd name="connsiteY191" fmla="*/ 4223549 h 6721509"/>
              <a:gd name="connsiteX192" fmla="*/ 3457214 w 7017334"/>
              <a:gd name="connsiteY192" fmla="*/ 4179645 h 6721509"/>
              <a:gd name="connsiteX193" fmla="*/ 3460629 w 7017334"/>
              <a:gd name="connsiteY193" fmla="*/ 4162502 h 6721509"/>
              <a:gd name="connsiteX194" fmla="*/ 3141572 w 7017334"/>
              <a:gd name="connsiteY194" fmla="*/ 3426215 h 6721509"/>
              <a:gd name="connsiteX195" fmla="*/ 3201111 w 7017334"/>
              <a:gd name="connsiteY195" fmla="*/ 3386596 h 6721509"/>
              <a:gd name="connsiteX196" fmla="*/ 3265920 w 7017334"/>
              <a:gd name="connsiteY196" fmla="*/ 3451174 h 6721509"/>
              <a:gd name="connsiteX197" fmla="*/ 3265920 w 7017334"/>
              <a:gd name="connsiteY197" fmla="*/ 3451406 h 6721509"/>
              <a:gd name="connsiteX198" fmla="*/ 3201342 w 7017334"/>
              <a:gd name="connsiteY198" fmla="*/ 3515983 h 6721509"/>
              <a:gd name="connsiteX199" fmla="*/ 3136533 w 7017334"/>
              <a:gd name="connsiteY199" fmla="*/ 3451406 h 6721509"/>
              <a:gd name="connsiteX200" fmla="*/ 3141572 w 7017334"/>
              <a:gd name="connsiteY200" fmla="*/ 3426215 h 6721509"/>
              <a:gd name="connsiteX201" fmla="*/ 2997820 w 7017334"/>
              <a:gd name="connsiteY201" fmla="*/ 3342098 h 6721509"/>
              <a:gd name="connsiteX202" fmla="*/ 3038272 w 7017334"/>
              <a:gd name="connsiteY202" fmla="*/ 3315284 h 6721509"/>
              <a:gd name="connsiteX203" fmla="*/ 3069317 w 7017334"/>
              <a:gd name="connsiteY203" fmla="*/ 3328143 h 6721509"/>
              <a:gd name="connsiteX204" fmla="*/ 3077990 w 7017334"/>
              <a:gd name="connsiteY204" fmla="*/ 3349082 h 6721509"/>
              <a:gd name="connsiteX205" fmla="*/ 3523881 w 7017334"/>
              <a:gd name="connsiteY205" fmla="*/ 3349081 h 6721509"/>
              <a:gd name="connsiteX206" fmla="*/ 3754082 w 7017334"/>
              <a:gd name="connsiteY206" fmla="*/ 2950351 h 6721509"/>
              <a:gd name="connsiteX207" fmla="*/ 3754083 w 7017334"/>
              <a:gd name="connsiteY207" fmla="*/ 2969748 h 6721509"/>
              <a:gd name="connsiteX208" fmla="*/ 3765117 w 7017334"/>
              <a:gd name="connsiteY208" fmla="*/ 2969748 h 6721509"/>
              <a:gd name="connsiteX209" fmla="*/ 3535031 w 7017334"/>
              <a:gd name="connsiteY209" fmla="*/ 3368245 h 6721509"/>
              <a:gd name="connsiteX210" fmla="*/ 3078424 w 7017334"/>
              <a:gd name="connsiteY210" fmla="*/ 3368245 h 6721509"/>
              <a:gd name="connsiteX211" fmla="*/ 3069317 w 7017334"/>
              <a:gd name="connsiteY211" fmla="*/ 3390232 h 6721509"/>
              <a:gd name="connsiteX212" fmla="*/ 3038272 w 7017334"/>
              <a:gd name="connsiteY212" fmla="*/ 3403090 h 6721509"/>
              <a:gd name="connsiteX213" fmla="*/ 2994370 w 7017334"/>
              <a:gd name="connsiteY213" fmla="*/ 3359187 h 6721509"/>
              <a:gd name="connsiteX214" fmla="*/ 2997820 w 7017334"/>
              <a:gd name="connsiteY214" fmla="*/ 3342098 h 6721509"/>
              <a:gd name="connsiteX215" fmla="*/ 2708616 w 7017334"/>
              <a:gd name="connsiteY215" fmla="*/ 3949544 h 6721509"/>
              <a:gd name="connsiteX216" fmla="*/ 2749068 w 7017334"/>
              <a:gd name="connsiteY216" fmla="*/ 3922730 h 6721509"/>
              <a:gd name="connsiteX217" fmla="*/ 2765733 w 7017334"/>
              <a:gd name="connsiteY217" fmla="*/ 3926094 h 6721509"/>
              <a:gd name="connsiteX218" fmla="*/ 2962313 w 7017334"/>
              <a:gd name="connsiteY218" fmla="*/ 3585556 h 6721509"/>
              <a:gd name="connsiteX219" fmla="*/ 3402393 w 7017334"/>
              <a:gd name="connsiteY219" fmla="*/ 3585556 h 6721509"/>
              <a:gd name="connsiteX220" fmla="*/ 3404018 w 7017334"/>
              <a:gd name="connsiteY220" fmla="*/ 3588459 h 6721509"/>
              <a:gd name="connsiteX221" fmla="*/ 3523464 w 7017334"/>
              <a:gd name="connsiteY221" fmla="*/ 3795433 h 6721509"/>
              <a:gd name="connsiteX222" fmla="*/ 4001940 w 7017334"/>
              <a:gd name="connsiteY222" fmla="*/ 3795433 h 6721509"/>
              <a:gd name="connsiteX223" fmla="*/ 4003567 w 7017334"/>
              <a:gd name="connsiteY223" fmla="*/ 3798336 h 6721509"/>
              <a:gd name="connsiteX224" fmla="*/ 4244338 w 7017334"/>
              <a:gd name="connsiteY224" fmla="*/ 4215187 h 6721509"/>
              <a:gd name="connsiteX225" fmla="*/ 4240389 w 7017334"/>
              <a:gd name="connsiteY225" fmla="*/ 4221923 h 6721509"/>
              <a:gd name="connsiteX226" fmla="*/ 4218205 w 7017334"/>
              <a:gd name="connsiteY226" fmla="*/ 4221923 h 6721509"/>
              <a:gd name="connsiteX227" fmla="*/ 4222038 w 7017334"/>
              <a:gd name="connsiteY227" fmla="*/ 4215187 h 6721509"/>
              <a:gd name="connsiteX228" fmla="*/ 3990790 w 7017334"/>
              <a:gd name="connsiteY228" fmla="*/ 3814596 h 6721509"/>
              <a:gd name="connsiteX229" fmla="*/ 3534524 w 7017334"/>
              <a:gd name="connsiteY229" fmla="*/ 3814597 h 6721509"/>
              <a:gd name="connsiteX230" fmla="*/ 3611340 w 7017334"/>
              <a:gd name="connsiteY230" fmla="*/ 3947701 h 6721509"/>
              <a:gd name="connsiteX231" fmla="*/ 3589156 w 7017334"/>
              <a:gd name="connsiteY231" fmla="*/ 3947701 h 6721509"/>
              <a:gd name="connsiteX232" fmla="*/ 3587530 w 7017334"/>
              <a:gd name="connsiteY232" fmla="*/ 3944797 h 6721509"/>
              <a:gd name="connsiteX233" fmla="*/ 3520325 w 7017334"/>
              <a:gd name="connsiteY233" fmla="*/ 3828402 h 6721509"/>
              <a:gd name="connsiteX234" fmla="*/ 3313636 w 7017334"/>
              <a:gd name="connsiteY234" fmla="*/ 4186450 h 6721509"/>
              <a:gd name="connsiteX235" fmla="*/ 3325969 w 7017334"/>
              <a:gd name="connsiteY235" fmla="*/ 4216000 h 6721509"/>
              <a:gd name="connsiteX236" fmla="*/ 3325968 w 7017334"/>
              <a:gd name="connsiteY236" fmla="*/ 4216116 h 6721509"/>
              <a:gd name="connsiteX237" fmla="*/ 3282064 w 7017334"/>
              <a:gd name="connsiteY237" fmla="*/ 4260136 h 6721509"/>
              <a:gd name="connsiteX238" fmla="*/ 3237929 w 7017334"/>
              <a:gd name="connsiteY238" fmla="*/ 4216232 h 6721509"/>
              <a:gd name="connsiteX239" fmla="*/ 3281833 w 7017334"/>
              <a:gd name="connsiteY239" fmla="*/ 4172096 h 6721509"/>
              <a:gd name="connsiteX240" fmla="*/ 3297849 w 7017334"/>
              <a:gd name="connsiteY240" fmla="*/ 4175286 h 6721509"/>
              <a:gd name="connsiteX241" fmla="*/ 3509218 w 7017334"/>
              <a:gd name="connsiteY241" fmla="*/ 3809165 h 6721509"/>
              <a:gd name="connsiteX242" fmla="*/ 3391243 w 7017334"/>
              <a:gd name="connsiteY242" fmla="*/ 3604837 h 6721509"/>
              <a:gd name="connsiteX243" fmla="*/ 2973463 w 7017334"/>
              <a:gd name="connsiteY243" fmla="*/ 3604837 h 6721509"/>
              <a:gd name="connsiteX244" fmla="*/ 2781087 w 7017334"/>
              <a:gd name="connsiteY244" fmla="*/ 3937940 h 6721509"/>
              <a:gd name="connsiteX245" fmla="*/ 2792972 w 7017334"/>
              <a:gd name="connsiteY245" fmla="*/ 3966632 h 6721509"/>
              <a:gd name="connsiteX246" fmla="*/ 2749068 w 7017334"/>
              <a:gd name="connsiteY246" fmla="*/ 4010536 h 6721509"/>
              <a:gd name="connsiteX247" fmla="*/ 2705166 w 7017334"/>
              <a:gd name="connsiteY247" fmla="*/ 3966632 h 6721509"/>
              <a:gd name="connsiteX248" fmla="*/ 2708616 w 7017334"/>
              <a:gd name="connsiteY248" fmla="*/ 3949544 h 6721509"/>
              <a:gd name="connsiteX249" fmla="*/ 3173468 w 7017334"/>
              <a:gd name="connsiteY249" fmla="*/ 1671695 h 6721509"/>
              <a:gd name="connsiteX250" fmla="*/ 3195653 w 7017334"/>
              <a:gd name="connsiteY250" fmla="*/ 1671695 h 6721509"/>
              <a:gd name="connsiteX251" fmla="*/ 3197394 w 7017334"/>
              <a:gd name="connsiteY251" fmla="*/ 1674599 h 6721509"/>
              <a:gd name="connsiteX252" fmla="*/ 3491942 w 7017334"/>
              <a:gd name="connsiteY252" fmla="*/ 2184947 h 6721509"/>
              <a:gd name="connsiteX253" fmla="*/ 4080573 w 7017334"/>
              <a:gd name="connsiteY253" fmla="*/ 2184947 h 6721509"/>
              <a:gd name="connsiteX254" fmla="*/ 4374887 w 7017334"/>
              <a:gd name="connsiteY254" fmla="*/ 1675180 h 6721509"/>
              <a:gd name="connsiteX255" fmla="*/ 4080573 w 7017334"/>
              <a:gd name="connsiteY255" fmla="*/ 1165413 h 6721509"/>
              <a:gd name="connsiteX256" fmla="*/ 3491942 w 7017334"/>
              <a:gd name="connsiteY256" fmla="*/ 1165413 h 6721509"/>
              <a:gd name="connsiteX257" fmla="*/ 3482882 w 7017334"/>
              <a:gd name="connsiteY257" fmla="*/ 1180512 h 6721509"/>
              <a:gd name="connsiteX258" fmla="*/ 3482650 w 7017334"/>
              <a:gd name="connsiteY258" fmla="*/ 1146133 h 6721509"/>
              <a:gd name="connsiteX259" fmla="*/ 4091723 w 7017334"/>
              <a:gd name="connsiteY259" fmla="*/ 1146133 h 6721509"/>
              <a:gd name="connsiteX260" fmla="*/ 4093349 w 7017334"/>
              <a:gd name="connsiteY260" fmla="*/ 1149036 h 6721509"/>
              <a:gd name="connsiteX261" fmla="*/ 4397071 w 7017334"/>
              <a:gd name="connsiteY261" fmla="*/ 1675180 h 6721509"/>
              <a:gd name="connsiteX262" fmla="*/ 4091723 w 7017334"/>
              <a:gd name="connsiteY262" fmla="*/ 2204111 h 6721509"/>
              <a:gd name="connsiteX263" fmla="*/ 3480908 w 7017334"/>
              <a:gd name="connsiteY263" fmla="*/ 2204111 h 6721509"/>
              <a:gd name="connsiteX264" fmla="*/ 3479166 w 7017334"/>
              <a:gd name="connsiteY264" fmla="*/ 2201207 h 6721509"/>
              <a:gd name="connsiteX265" fmla="*/ 2387085 w 7017334"/>
              <a:gd name="connsiteY265" fmla="*/ 4633209 h 6721509"/>
              <a:gd name="connsiteX266" fmla="*/ 2446624 w 7017334"/>
              <a:gd name="connsiteY266" fmla="*/ 4593591 h 6721509"/>
              <a:gd name="connsiteX267" fmla="*/ 2511433 w 7017334"/>
              <a:gd name="connsiteY267" fmla="*/ 4658168 h 6721509"/>
              <a:gd name="connsiteX268" fmla="*/ 2511433 w 7017334"/>
              <a:gd name="connsiteY268" fmla="*/ 4658400 h 6721509"/>
              <a:gd name="connsiteX269" fmla="*/ 2492486 w 7017334"/>
              <a:gd name="connsiteY269" fmla="*/ 4704030 h 6721509"/>
              <a:gd name="connsiteX270" fmla="*/ 2489760 w 7017334"/>
              <a:gd name="connsiteY270" fmla="*/ 4705869 h 6721509"/>
              <a:gd name="connsiteX271" fmla="*/ 2839198 w 7017334"/>
              <a:gd name="connsiteY271" fmla="*/ 5311142 h 6721509"/>
              <a:gd name="connsiteX272" fmla="*/ 3306636 w 7017334"/>
              <a:gd name="connsiteY272" fmla="*/ 5311142 h 6721509"/>
              <a:gd name="connsiteX273" fmla="*/ 3084034 w 7017334"/>
              <a:gd name="connsiteY273" fmla="*/ 4925538 h 6721509"/>
              <a:gd name="connsiteX274" fmla="*/ 3106335 w 7017334"/>
              <a:gd name="connsiteY274" fmla="*/ 4925538 h 6721509"/>
              <a:gd name="connsiteX275" fmla="*/ 3107960 w 7017334"/>
              <a:gd name="connsiteY275" fmla="*/ 4928442 h 6721509"/>
              <a:gd name="connsiteX276" fmla="*/ 3328906 w 7017334"/>
              <a:gd name="connsiteY276" fmla="*/ 5311142 h 6721509"/>
              <a:gd name="connsiteX277" fmla="*/ 3607738 w 7017334"/>
              <a:gd name="connsiteY277" fmla="*/ 5311142 h 6721509"/>
              <a:gd name="connsiteX278" fmla="*/ 3985667 w 7017334"/>
              <a:gd name="connsiteY278" fmla="*/ 4656596 h 6721509"/>
              <a:gd name="connsiteX279" fmla="*/ 3981266 w 7017334"/>
              <a:gd name="connsiteY279" fmla="*/ 4645973 h 6721509"/>
              <a:gd name="connsiteX280" fmla="*/ 4007168 w 7017334"/>
              <a:gd name="connsiteY280" fmla="*/ 4620072 h 6721509"/>
              <a:gd name="connsiteX281" fmla="*/ 4033068 w 7017334"/>
              <a:gd name="connsiteY281" fmla="*/ 4645974 h 6721509"/>
              <a:gd name="connsiteX282" fmla="*/ 4033068 w 7017334"/>
              <a:gd name="connsiteY282" fmla="*/ 4646089 h 6721509"/>
              <a:gd name="connsiteX283" fmla="*/ 4025441 w 7017334"/>
              <a:gd name="connsiteY283" fmla="*/ 4664328 h 6721509"/>
              <a:gd name="connsiteX284" fmla="*/ 4007167 w 7017334"/>
              <a:gd name="connsiteY284" fmla="*/ 4671873 h 6721509"/>
              <a:gd name="connsiteX285" fmla="*/ 4000598 w 7017334"/>
              <a:gd name="connsiteY285" fmla="*/ 4669152 h 6721509"/>
              <a:gd name="connsiteX286" fmla="*/ 3618773 w 7017334"/>
              <a:gd name="connsiteY286" fmla="*/ 5330306 h 6721509"/>
              <a:gd name="connsiteX287" fmla="*/ 3339970 w 7017334"/>
              <a:gd name="connsiteY287" fmla="*/ 5330307 h 6721509"/>
              <a:gd name="connsiteX288" fmla="*/ 3429221 w 7017334"/>
              <a:gd name="connsiteY288" fmla="*/ 5484900 h 6721509"/>
              <a:gd name="connsiteX289" fmla="*/ 4080339 w 7017334"/>
              <a:gd name="connsiteY289" fmla="*/ 5484900 h 6721509"/>
              <a:gd name="connsiteX290" fmla="*/ 4406013 w 7017334"/>
              <a:gd name="connsiteY290" fmla="*/ 4920893 h 6721509"/>
              <a:gd name="connsiteX291" fmla="*/ 4221487 w 7017334"/>
              <a:gd name="connsiteY291" fmla="*/ 4601293 h 6721509"/>
              <a:gd name="connsiteX292" fmla="*/ 4100468 w 7017334"/>
              <a:gd name="connsiteY292" fmla="*/ 4810873 h 6721509"/>
              <a:gd name="connsiteX293" fmla="*/ 4103006 w 7017334"/>
              <a:gd name="connsiteY293" fmla="*/ 4812577 h 6721509"/>
              <a:gd name="connsiteX294" fmla="*/ 4122035 w 7017334"/>
              <a:gd name="connsiteY294" fmla="*/ 4858288 h 6721509"/>
              <a:gd name="connsiteX295" fmla="*/ 4122035 w 7017334"/>
              <a:gd name="connsiteY295" fmla="*/ 4858520 h 6721509"/>
              <a:gd name="connsiteX296" fmla="*/ 4057458 w 7017334"/>
              <a:gd name="connsiteY296" fmla="*/ 4923098 h 6721509"/>
              <a:gd name="connsiteX297" fmla="*/ 3992649 w 7017334"/>
              <a:gd name="connsiteY297" fmla="*/ 4858520 h 6721509"/>
              <a:gd name="connsiteX298" fmla="*/ 4057226 w 7017334"/>
              <a:gd name="connsiteY298" fmla="*/ 4793711 h 6721509"/>
              <a:gd name="connsiteX299" fmla="*/ 4082417 w 7017334"/>
              <a:gd name="connsiteY299" fmla="*/ 4798749 h 6721509"/>
              <a:gd name="connsiteX300" fmla="*/ 4084485 w 7017334"/>
              <a:gd name="connsiteY300" fmla="*/ 4800138 h 6721509"/>
              <a:gd name="connsiteX301" fmla="*/ 4210366 w 7017334"/>
              <a:gd name="connsiteY301" fmla="*/ 4582032 h 6721509"/>
              <a:gd name="connsiteX302" fmla="*/ 4113426 w 7017334"/>
              <a:gd name="connsiteY302" fmla="*/ 4414131 h 6721509"/>
              <a:gd name="connsiteX303" fmla="*/ 4105542 w 7017334"/>
              <a:gd name="connsiteY303" fmla="*/ 4417397 h 6721509"/>
              <a:gd name="connsiteX304" fmla="*/ 4105426 w 7017334"/>
              <a:gd name="connsiteY304" fmla="*/ 4417397 h 6721509"/>
              <a:gd name="connsiteX305" fmla="*/ 4061640 w 7017334"/>
              <a:gd name="connsiteY305" fmla="*/ 4373377 h 6721509"/>
              <a:gd name="connsiteX306" fmla="*/ 4105660 w 7017334"/>
              <a:gd name="connsiteY306" fmla="*/ 4329590 h 6721509"/>
              <a:gd name="connsiteX307" fmla="*/ 4149446 w 7017334"/>
              <a:gd name="connsiteY307" fmla="*/ 4373493 h 6721509"/>
              <a:gd name="connsiteX308" fmla="*/ 4136587 w 7017334"/>
              <a:gd name="connsiteY308" fmla="*/ 4404538 h 6721509"/>
              <a:gd name="connsiteX309" fmla="*/ 4131291 w 7017334"/>
              <a:gd name="connsiteY309" fmla="*/ 4406732 h 6721509"/>
              <a:gd name="connsiteX310" fmla="*/ 4221440 w 7017334"/>
              <a:gd name="connsiteY310" fmla="*/ 4562846 h 6721509"/>
              <a:gd name="connsiteX311" fmla="*/ 4293119 w 7017334"/>
              <a:gd name="connsiteY311" fmla="*/ 4438652 h 6721509"/>
              <a:gd name="connsiteX312" fmla="*/ 4551492 w 7017334"/>
              <a:gd name="connsiteY312" fmla="*/ 4438652 h 6721509"/>
              <a:gd name="connsiteX313" fmla="*/ 4450516 w 7017334"/>
              <a:gd name="connsiteY313" fmla="*/ 4263747 h 6721509"/>
              <a:gd name="connsiteX314" fmla="*/ 4446897 w 7017334"/>
              <a:gd name="connsiteY314" fmla="*/ 4265246 h 6721509"/>
              <a:gd name="connsiteX315" fmla="*/ 4420996 w 7017334"/>
              <a:gd name="connsiteY315" fmla="*/ 4239345 h 6721509"/>
              <a:gd name="connsiteX316" fmla="*/ 4446898 w 7017334"/>
              <a:gd name="connsiteY316" fmla="*/ 4213443 h 6721509"/>
              <a:gd name="connsiteX317" fmla="*/ 4472798 w 7017334"/>
              <a:gd name="connsiteY317" fmla="*/ 4239344 h 6721509"/>
              <a:gd name="connsiteX318" fmla="*/ 4466872 w 7017334"/>
              <a:gd name="connsiteY318" fmla="*/ 4253653 h 6721509"/>
              <a:gd name="connsiteX319" fmla="*/ 4573666 w 7017334"/>
              <a:gd name="connsiteY319" fmla="*/ 4438652 h 6721509"/>
              <a:gd name="connsiteX320" fmla="*/ 4777914 w 7017334"/>
              <a:gd name="connsiteY320" fmla="*/ 4438652 h 6721509"/>
              <a:gd name="connsiteX321" fmla="*/ 4779541 w 7017334"/>
              <a:gd name="connsiteY321" fmla="*/ 4441556 h 6721509"/>
              <a:gd name="connsiteX322" fmla="*/ 4892482 w 7017334"/>
              <a:gd name="connsiteY322" fmla="*/ 4637146 h 6721509"/>
              <a:gd name="connsiteX323" fmla="*/ 5150745 w 7017334"/>
              <a:gd name="connsiteY323" fmla="*/ 4637146 h 6721509"/>
              <a:gd name="connsiteX324" fmla="*/ 5235134 w 7017334"/>
              <a:gd name="connsiteY324" fmla="*/ 4491033 h 6721509"/>
              <a:gd name="connsiteX325" fmla="*/ 5060267 w 7017334"/>
              <a:gd name="connsiteY325" fmla="*/ 4491033 h 6721509"/>
              <a:gd name="connsiteX326" fmla="*/ 5058524 w 7017334"/>
              <a:gd name="connsiteY326" fmla="*/ 4488130 h 6721509"/>
              <a:gd name="connsiteX327" fmla="*/ 4664905 w 7017334"/>
              <a:gd name="connsiteY327" fmla="*/ 3806234 h 6721509"/>
              <a:gd name="connsiteX328" fmla="*/ 4666530 w 7017334"/>
              <a:gd name="connsiteY328" fmla="*/ 3803330 h 6721509"/>
              <a:gd name="connsiteX329" fmla="*/ 5060267 w 7017334"/>
              <a:gd name="connsiteY329" fmla="*/ 3121434 h 6721509"/>
              <a:gd name="connsiteX330" fmla="*/ 5850992 w 7017334"/>
              <a:gd name="connsiteY330" fmla="*/ 3121434 h 6721509"/>
              <a:gd name="connsiteX331" fmla="*/ 5852618 w 7017334"/>
              <a:gd name="connsiteY331" fmla="*/ 3124337 h 6721509"/>
              <a:gd name="connsiteX332" fmla="*/ 6242289 w 7017334"/>
              <a:gd name="connsiteY332" fmla="*/ 3799265 h 6721509"/>
              <a:gd name="connsiteX333" fmla="*/ 6220106 w 7017334"/>
              <a:gd name="connsiteY333" fmla="*/ 3799265 h 6721509"/>
              <a:gd name="connsiteX334" fmla="*/ 6218364 w 7017334"/>
              <a:gd name="connsiteY334" fmla="*/ 3796362 h 6721509"/>
              <a:gd name="connsiteX335" fmla="*/ 5839842 w 7017334"/>
              <a:gd name="connsiteY335" fmla="*/ 3140715 h 6721509"/>
              <a:gd name="connsiteX336" fmla="*/ 5071301 w 7017334"/>
              <a:gd name="connsiteY336" fmla="*/ 3140715 h 6721509"/>
              <a:gd name="connsiteX337" fmla="*/ 4687089 w 7017334"/>
              <a:gd name="connsiteY337" fmla="*/ 3806233 h 6721509"/>
              <a:gd name="connsiteX338" fmla="*/ 5071301 w 7017334"/>
              <a:gd name="connsiteY338" fmla="*/ 4471754 h 6721509"/>
              <a:gd name="connsiteX339" fmla="*/ 5246269 w 7017334"/>
              <a:gd name="connsiteY339" fmla="*/ 4471753 h 6721509"/>
              <a:gd name="connsiteX340" fmla="*/ 5352347 w 7017334"/>
              <a:gd name="connsiteY340" fmla="*/ 4288086 h 6721509"/>
              <a:gd name="connsiteX341" fmla="*/ 5343647 w 7017334"/>
              <a:gd name="connsiteY341" fmla="*/ 4282220 h 6721509"/>
              <a:gd name="connsiteX342" fmla="*/ 5324733 w 7017334"/>
              <a:gd name="connsiteY342" fmla="*/ 4236557 h 6721509"/>
              <a:gd name="connsiteX343" fmla="*/ 5389311 w 7017334"/>
              <a:gd name="connsiteY343" fmla="*/ 4171980 h 6721509"/>
              <a:gd name="connsiteX344" fmla="*/ 5453888 w 7017334"/>
              <a:gd name="connsiteY344" fmla="*/ 4236557 h 6721509"/>
              <a:gd name="connsiteX345" fmla="*/ 5389311 w 7017334"/>
              <a:gd name="connsiteY345" fmla="*/ 4301135 h 6721509"/>
              <a:gd name="connsiteX346" fmla="*/ 5369279 w 7017334"/>
              <a:gd name="connsiteY346" fmla="*/ 4297091 h 6721509"/>
              <a:gd name="connsiteX347" fmla="*/ 5268443 w 7017334"/>
              <a:gd name="connsiteY347" fmla="*/ 4471754 h 6721509"/>
              <a:gd name="connsiteX348" fmla="*/ 5724801 w 7017334"/>
              <a:gd name="connsiteY348" fmla="*/ 4471753 h 6721509"/>
              <a:gd name="connsiteX349" fmla="*/ 5735227 w 7017334"/>
              <a:gd name="connsiteY349" fmla="*/ 4446582 h 6721509"/>
              <a:gd name="connsiteX350" fmla="*/ 5771199 w 7017334"/>
              <a:gd name="connsiteY350" fmla="*/ 4431682 h 6721509"/>
              <a:gd name="connsiteX351" fmla="*/ 5822070 w 7017334"/>
              <a:gd name="connsiteY351" fmla="*/ 4482555 h 6721509"/>
              <a:gd name="connsiteX352" fmla="*/ 5771199 w 7017334"/>
              <a:gd name="connsiteY352" fmla="*/ 4533426 h 6721509"/>
              <a:gd name="connsiteX353" fmla="*/ 5735227 w 7017334"/>
              <a:gd name="connsiteY353" fmla="*/ 4518527 h 6721509"/>
              <a:gd name="connsiteX354" fmla="*/ 5723838 w 7017334"/>
              <a:gd name="connsiteY354" fmla="*/ 4491033 h 6721509"/>
              <a:gd name="connsiteX355" fmla="*/ 5257312 w 7017334"/>
              <a:gd name="connsiteY355" fmla="*/ 4491033 h 6721509"/>
              <a:gd name="connsiteX356" fmla="*/ 5161895 w 7017334"/>
              <a:gd name="connsiteY356" fmla="*/ 4656310 h 6721509"/>
              <a:gd name="connsiteX357" fmla="*/ 4903547 w 7017334"/>
              <a:gd name="connsiteY357" fmla="*/ 4656310 h 6721509"/>
              <a:gd name="connsiteX358" fmla="*/ 5020312 w 7017334"/>
              <a:gd name="connsiteY358" fmla="*/ 4858522 h 6721509"/>
              <a:gd name="connsiteX359" fmla="*/ 5016364 w 7017334"/>
              <a:gd name="connsiteY359" fmla="*/ 4865258 h 6721509"/>
              <a:gd name="connsiteX360" fmla="*/ 4994062 w 7017334"/>
              <a:gd name="connsiteY360" fmla="*/ 4865258 h 6721509"/>
              <a:gd name="connsiteX361" fmla="*/ 4998012 w 7017334"/>
              <a:gd name="connsiteY361" fmla="*/ 4858405 h 6721509"/>
              <a:gd name="connsiteX362" fmla="*/ 4881314 w 7017334"/>
              <a:gd name="connsiteY362" fmla="*/ 4656310 h 6721509"/>
              <a:gd name="connsiteX363" fmla="*/ 4677099 w 7017334"/>
              <a:gd name="connsiteY363" fmla="*/ 4656310 h 6721509"/>
              <a:gd name="connsiteX364" fmla="*/ 4675474 w 7017334"/>
              <a:gd name="connsiteY364" fmla="*/ 4653406 h 6721509"/>
              <a:gd name="connsiteX365" fmla="*/ 4562623 w 7017334"/>
              <a:gd name="connsiteY365" fmla="*/ 4457933 h 6721509"/>
              <a:gd name="connsiteX366" fmla="*/ 4304268 w 7017334"/>
              <a:gd name="connsiteY366" fmla="*/ 4457933 h 6721509"/>
              <a:gd name="connsiteX367" fmla="*/ 4232564 w 7017334"/>
              <a:gd name="connsiteY367" fmla="*/ 4582109 h 6721509"/>
              <a:gd name="connsiteX368" fmla="*/ 4428196 w 7017334"/>
              <a:gd name="connsiteY368" fmla="*/ 4920892 h 6721509"/>
              <a:gd name="connsiteX369" fmla="*/ 4091489 w 7017334"/>
              <a:gd name="connsiteY369" fmla="*/ 5504063 h 6721509"/>
              <a:gd name="connsiteX370" fmla="*/ 3418071 w 7017334"/>
              <a:gd name="connsiteY370" fmla="*/ 5504064 h 6721509"/>
              <a:gd name="connsiteX371" fmla="*/ 3416329 w 7017334"/>
              <a:gd name="connsiteY371" fmla="*/ 5501160 h 6721509"/>
              <a:gd name="connsiteX372" fmla="*/ 3317699 w 7017334"/>
              <a:gd name="connsiteY372" fmla="*/ 5330307 h 6721509"/>
              <a:gd name="connsiteX373" fmla="*/ 2828165 w 7017334"/>
              <a:gd name="connsiteY373" fmla="*/ 5330306 h 6721509"/>
              <a:gd name="connsiteX374" fmla="*/ 2826422 w 7017334"/>
              <a:gd name="connsiteY374" fmla="*/ 5327403 h 6721509"/>
              <a:gd name="connsiteX375" fmla="*/ 2473754 w 7017334"/>
              <a:gd name="connsiteY375" fmla="*/ 4716671 h 6721509"/>
              <a:gd name="connsiteX376" fmla="*/ 2471973 w 7017334"/>
              <a:gd name="connsiteY376" fmla="*/ 4717873 h 6721509"/>
              <a:gd name="connsiteX377" fmla="*/ 2446856 w 7017334"/>
              <a:gd name="connsiteY377" fmla="*/ 4722978 h 6721509"/>
              <a:gd name="connsiteX378" fmla="*/ 2382047 w 7017334"/>
              <a:gd name="connsiteY378" fmla="*/ 4658400 h 6721509"/>
              <a:gd name="connsiteX379" fmla="*/ 2387085 w 7017334"/>
              <a:gd name="connsiteY379" fmla="*/ 4633209 h 6721509"/>
              <a:gd name="connsiteX380" fmla="*/ 2464394 w 7017334"/>
              <a:gd name="connsiteY380" fmla="*/ 3785328 h 6721509"/>
              <a:gd name="connsiteX381" fmla="*/ 2466019 w 7017334"/>
              <a:gd name="connsiteY381" fmla="*/ 3782425 h 6721509"/>
              <a:gd name="connsiteX382" fmla="*/ 2818153 w 7017334"/>
              <a:gd name="connsiteY382" fmla="*/ 3172506 h 6721509"/>
              <a:gd name="connsiteX383" fmla="*/ 2809099 w 7017334"/>
              <a:gd name="connsiteY383" fmla="*/ 3166401 h 6721509"/>
              <a:gd name="connsiteX384" fmla="*/ 2790185 w 7017334"/>
              <a:gd name="connsiteY384" fmla="*/ 3120738 h 6721509"/>
              <a:gd name="connsiteX385" fmla="*/ 2854762 w 7017334"/>
              <a:gd name="connsiteY385" fmla="*/ 3056160 h 6721509"/>
              <a:gd name="connsiteX386" fmla="*/ 2919340 w 7017334"/>
              <a:gd name="connsiteY386" fmla="*/ 3120738 h 6721509"/>
              <a:gd name="connsiteX387" fmla="*/ 2854762 w 7017334"/>
              <a:gd name="connsiteY387" fmla="*/ 3185316 h 6721509"/>
              <a:gd name="connsiteX388" fmla="*/ 2835224 w 7017334"/>
              <a:gd name="connsiteY388" fmla="*/ 3181371 h 6721509"/>
              <a:gd name="connsiteX389" fmla="*/ 2486578 w 7017334"/>
              <a:gd name="connsiteY389" fmla="*/ 3785328 h 6721509"/>
              <a:gd name="connsiteX390" fmla="*/ 2870791 w 7017334"/>
              <a:gd name="connsiteY390" fmla="*/ 4450846 h 6721509"/>
              <a:gd name="connsiteX391" fmla="*/ 3613895 w 7017334"/>
              <a:gd name="connsiteY391" fmla="*/ 4450846 h 6721509"/>
              <a:gd name="connsiteX392" fmla="*/ 3613895 w 7017334"/>
              <a:gd name="connsiteY392" fmla="*/ 4470127 h 6721509"/>
              <a:gd name="connsiteX393" fmla="*/ 2859641 w 7017334"/>
              <a:gd name="connsiteY393" fmla="*/ 4470127 h 6721509"/>
              <a:gd name="connsiteX394" fmla="*/ 2858014 w 7017334"/>
              <a:gd name="connsiteY394" fmla="*/ 4467224 h 6721509"/>
              <a:gd name="connsiteX395" fmla="*/ 2675316 w 7017334"/>
              <a:gd name="connsiteY395" fmla="*/ 2548369 h 6721509"/>
              <a:gd name="connsiteX396" fmla="*/ 2701218 w 7017334"/>
              <a:gd name="connsiteY396" fmla="*/ 2522468 h 6721509"/>
              <a:gd name="connsiteX397" fmla="*/ 2727118 w 7017334"/>
              <a:gd name="connsiteY397" fmla="*/ 2548369 h 6721509"/>
              <a:gd name="connsiteX398" fmla="*/ 2727118 w 7017334"/>
              <a:gd name="connsiteY398" fmla="*/ 2548485 h 6721509"/>
              <a:gd name="connsiteX399" fmla="*/ 2721772 w 7017334"/>
              <a:gd name="connsiteY399" fmla="*/ 2561270 h 6721509"/>
              <a:gd name="connsiteX400" fmla="*/ 3042687 w 7017334"/>
              <a:gd name="connsiteY400" fmla="*/ 3117253 h 6721509"/>
              <a:gd name="connsiteX401" fmla="*/ 2719612 w 7017334"/>
              <a:gd name="connsiteY401" fmla="*/ 3676883 h 6721509"/>
              <a:gd name="connsiteX402" fmla="*/ 2722339 w 7017334"/>
              <a:gd name="connsiteY402" fmla="*/ 3678722 h 6721509"/>
              <a:gd name="connsiteX403" fmla="*/ 2741288 w 7017334"/>
              <a:gd name="connsiteY403" fmla="*/ 3724467 h 6721509"/>
              <a:gd name="connsiteX404" fmla="*/ 2676594 w 7017334"/>
              <a:gd name="connsiteY404" fmla="*/ 3789162 h 6721509"/>
              <a:gd name="connsiteX405" fmla="*/ 2611900 w 7017334"/>
              <a:gd name="connsiteY405" fmla="*/ 3724467 h 6721509"/>
              <a:gd name="connsiteX406" fmla="*/ 2676594 w 7017334"/>
              <a:gd name="connsiteY406" fmla="*/ 3659774 h 6721509"/>
              <a:gd name="connsiteX407" fmla="*/ 2701775 w 7017334"/>
              <a:gd name="connsiteY407" fmla="*/ 3664857 h 6721509"/>
              <a:gd name="connsiteX408" fmla="*/ 2703643 w 7017334"/>
              <a:gd name="connsiteY408" fmla="*/ 3666117 h 6721509"/>
              <a:gd name="connsiteX409" fmla="*/ 3020504 w 7017334"/>
              <a:gd name="connsiteY409" fmla="*/ 3117253 h 6721509"/>
              <a:gd name="connsiteX410" fmla="*/ 2705910 w 7017334"/>
              <a:gd name="connsiteY410" fmla="*/ 2572332 h 6721509"/>
              <a:gd name="connsiteX411" fmla="*/ 2701217 w 7017334"/>
              <a:gd name="connsiteY411" fmla="*/ 2574270 h 6721509"/>
              <a:gd name="connsiteX412" fmla="*/ 2675316 w 7017334"/>
              <a:gd name="connsiteY412" fmla="*/ 2548369 h 6721509"/>
              <a:gd name="connsiteX413" fmla="*/ 2670553 w 7017334"/>
              <a:gd name="connsiteY413" fmla="*/ 2409574 h 6721509"/>
              <a:gd name="connsiteX414" fmla="*/ 2696455 w 7017334"/>
              <a:gd name="connsiteY414" fmla="*/ 2383673 h 6721509"/>
              <a:gd name="connsiteX415" fmla="*/ 2722354 w 7017334"/>
              <a:gd name="connsiteY415" fmla="*/ 2409574 h 6721509"/>
              <a:gd name="connsiteX416" fmla="*/ 2696688 w 7017334"/>
              <a:gd name="connsiteY416" fmla="*/ 2435474 h 6721509"/>
              <a:gd name="connsiteX417" fmla="*/ 2696455 w 7017334"/>
              <a:gd name="connsiteY417" fmla="*/ 2435474 h 6721509"/>
              <a:gd name="connsiteX418" fmla="*/ 2670553 w 7017334"/>
              <a:gd name="connsiteY418" fmla="*/ 2409574 h 6721509"/>
              <a:gd name="connsiteX419" fmla="*/ 2460097 w 7017334"/>
              <a:gd name="connsiteY419" fmla="*/ 2635595 h 6721509"/>
              <a:gd name="connsiteX420" fmla="*/ 2744424 w 7017334"/>
              <a:gd name="connsiteY420" fmla="*/ 2143250 h 6721509"/>
              <a:gd name="connsiteX421" fmla="*/ 3260114 w 7017334"/>
              <a:gd name="connsiteY421" fmla="*/ 2143250 h 6721509"/>
              <a:gd name="connsiteX422" fmla="*/ 3260114 w 7017334"/>
              <a:gd name="connsiteY422" fmla="*/ 2162414 h 6721509"/>
              <a:gd name="connsiteX423" fmla="*/ 2755574 w 7017334"/>
              <a:gd name="connsiteY423" fmla="*/ 2162414 h 6721509"/>
              <a:gd name="connsiteX424" fmla="*/ 2482281 w 7017334"/>
              <a:gd name="connsiteY424" fmla="*/ 2635595 h 6721509"/>
              <a:gd name="connsiteX425" fmla="*/ 2746515 w 7017334"/>
              <a:gd name="connsiteY425" fmla="*/ 3093096 h 6721509"/>
              <a:gd name="connsiteX426" fmla="*/ 2746515 w 7017334"/>
              <a:gd name="connsiteY426" fmla="*/ 3108428 h 6721509"/>
              <a:gd name="connsiteX427" fmla="*/ 2733042 w 7017334"/>
              <a:gd name="connsiteY427" fmla="*/ 3108428 h 6721509"/>
              <a:gd name="connsiteX428" fmla="*/ 2731415 w 7017334"/>
              <a:gd name="connsiteY428" fmla="*/ 3105523 h 6721509"/>
              <a:gd name="connsiteX429" fmla="*/ 2238024 w 7017334"/>
              <a:gd name="connsiteY429" fmla="*/ 2635595 h 6721509"/>
              <a:gd name="connsiteX430" fmla="*/ 2577869 w 7017334"/>
              <a:gd name="connsiteY430" fmla="*/ 2047109 h 6721509"/>
              <a:gd name="connsiteX431" fmla="*/ 2577059 w 7017334"/>
              <a:gd name="connsiteY431" fmla="*/ 2046778 h 6721509"/>
              <a:gd name="connsiteX432" fmla="*/ 2569391 w 7017334"/>
              <a:gd name="connsiteY432" fmla="*/ 2028498 h 6721509"/>
              <a:gd name="connsiteX433" fmla="*/ 2595175 w 7017334"/>
              <a:gd name="connsiteY433" fmla="*/ 2002480 h 6721509"/>
              <a:gd name="connsiteX434" fmla="*/ 2621192 w 7017334"/>
              <a:gd name="connsiteY434" fmla="*/ 2028264 h 6721509"/>
              <a:gd name="connsiteX435" fmla="*/ 2621192 w 7017334"/>
              <a:gd name="connsiteY435" fmla="*/ 2028380 h 6721509"/>
              <a:gd name="connsiteX436" fmla="*/ 2613647 w 7017334"/>
              <a:gd name="connsiteY436" fmla="*/ 2046654 h 6721509"/>
              <a:gd name="connsiteX437" fmla="*/ 2596072 w 7017334"/>
              <a:gd name="connsiteY437" fmla="*/ 2054004 h 6721509"/>
              <a:gd name="connsiteX438" fmla="*/ 2260208 w 7017334"/>
              <a:gd name="connsiteY438" fmla="*/ 2635595 h 6721509"/>
              <a:gd name="connsiteX439" fmla="*/ 2553161 w 7017334"/>
              <a:gd name="connsiteY439" fmla="*/ 3143031 h 6721509"/>
              <a:gd name="connsiteX440" fmla="*/ 2577638 w 7017334"/>
              <a:gd name="connsiteY440" fmla="*/ 3138044 h 6721509"/>
              <a:gd name="connsiteX441" fmla="*/ 2642447 w 7017334"/>
              <a:gd name="connsiteY441" fmla="*/ 3202621 h 6721509"/>
              <a:gd name="connsiteX442" fmla="*/ 2642447 w 7017334"/>
              <a:gd name="connsiteY442" fmla="*/ 3202853 h 6721509"/>
              <a:gd name="connsiteX443" fmla="*/ 2577870 w 7017334"/>
              <a:gd name="connsiteY443" fmla="*/ 3267430 h 6721509"/>
              <a:gd name="connsiteX444" fmla="*/ 2513061 w 7017334"/>
              <a:gd name="connsiteY444" fmla="*/ 3202853 h 6721509"/>
              <a:gd name="connsiteX445" fmla="*/ 2531927 w 7017334"/>
              <a:gd name="connsiteY445" fmla="*/ 3157074 h 6721509"/>
              <a:gd name="connsiteX446" fmla="*/ 2537106 w 7017334"/>
              <a:gd name="connsiteY446" fmla="*/ 3153569 h 6721509"/>
              <a:gd name="connsiteX447" fmla="*/ 2511433 w 7017334"/>
              <a:gd name="connsiteY447" fmla="*/ 874233 h 6721509"/>
              <a:gd name="connsiteX448" fmla="*/ 2773161 w 7017334"/>
              <a:gd name="connsiteY448" fmla="*/ 420755 h 6721509"/>
              <a:gd name="connsiteX449" fmla="*/ 2772336 w 7017334"/>
              <a:gd name="connsiteY449" fmla="*/ 420413 h 6721509"/>
              <a:gd name="connsiteX450" fmla="*/ 2764748 w 7017334"/>
              <a:gd name="connsiteY450" fmla="*/ 402099 h 6721509"/>
              <a:gd name="connsiteX451" fmla="*/ 2790650 w 7017334"/>
              <a:gd name="connsiteY451" fmla="*/ 376197 h 6721509"/>
              <a:gd name="connsiteX452" fmla="*/ 2816550 w 7017334"/>
              <a:gd name="connsiteY452" fmla="*/ 402099 h 6721509"/>
              <a:gd name="connsiteX453" fmla="*/ 2808964 w 7017334"/>
              <a:gd name="connsiteY453" fmla="*/ 420413 h 6721509"/>
              <a:gd name="connsiteX454" fmla="*/ 2791327 w 7017334"/>
              <a:gd name="connsiteY454" fmla="*/ 427718 h 6721509"/>
              <a:gd name="connsiteX455" fmla="*/ 2533617 w 7017334"/>
              <a:gd name="connsiteY455" fmla="*/ 874233 h 6721509"/>
              <a:gd name="connsiteX456" fmla="*/ 2802147 w 7017334"/>
              <a:gd name="connsiteY456" fmla="*/ 1339515 h 6721509"/>
              <a:gd name="connsiteX457" fmla="*/ 2796573 w 7017334"/>
              <a:gd name="connsiteY457" fmla="*/ 1339747 h 6721509"/>
              <a:gd name="connsiteX458" fmla="*/ 2796573 w 7017334"/>
              <a:gd name="connsiteY458" fmla="*/ 1345554 h 6721509"/>
              <a:gd name="connsiteX459" fmla="*/ 2783564 w 7017334"/>
              <a:gd name="connsiteY459" fmla="*/ 1345555 h 6721509"/>
              <a:gd name="connsiteX460" fmla="*/ 2781822 w 7017334"/>
              <a:gd name="connsiteY460" fmla="*/ 1342651 h 6721509"/>
              <a:gd name="connsiteX461" fmla="*/ 2202634 w 7017334"/>
              <a:gd name="connsiteY461" fmla="*/ 1525584 h 6721509"/>
              <a:gd name="connsiteX462" fmla="*/ 2306086 w 7017334"/>
              <a:gd name="connsiteY462" fmla="*/ 1704796 h 6721509"/>
              <a:gd name="connsiteX463" fmla="*/ 2488056 w 7017334"/>
              <a:gd name="connsiteY463" fmla="*/ 1704796 h 6721509"/>
              <a:gd name="connsiteX464" fmla="*/ 2384602 w 7017334"/>
              <a:gd name="connsiteY464" fmla="*/ 1525584 h 6721509"/>
              <a:gd name="connsiteX465" fmla="*/ 2166714 w 7017334"/>
              <a:gd name="connsiteY465" fmla="*/ 1141605 h 6721509"/>
              <a:gd name="connsiteX466" fmla="*/ 2192961 w 7017334"/>
              <a:gd name="connsiteY466" fmla="*/ 1116056 h 6721509"/>
              <a:gd name="connsiteX467" fmla="*/ 2218512 w 7017334"/>
              <a:gd name="connsiteY467" fmla="*/ 1141952 h 6721509"/>
              <a:gd name="connsiteX468" fmla="*/ 2192849 w 7017334"/>
              <a:gd name="connsiteY468" fmla="*/ 1167857 h 6721509"/>
              <a:gd name="connsiteX469" fmla="*/ 2192263 w 7017334"/>
              <a:gd name="connsiteY469" fmla="*/ 1167852 h 6721509"/>
              <a:gd name="connsiteX470" fmla="*/ 2166714 w 7017334"/>
              <a:gd name="connsiteY470" fmla="*/ 1141605 h 6721509"/>
              <a:gd name="connsiteX471" fmla="*/ 1586559 w 7017334"/>
              <a:gd name="connsiteY471" fmla="*/ 2413407 h 6721509"/>
              <a:gd name="connsiteX472" fmla="*/ 1630463 w 7017334"/>
              <a:gd name="connsiteY472" fmla="*/ 2369271 h 6721509"/>
              <a:gd name="connsiteX473" fmla="*/ 1674598 w 7017334"/>
              <a:gd name="connsiteY473" fmla="*/ 2413175 h 6721509"/>
              <a:gd name="connsiteX474" fmla="*/ 1674598 w 7017334"/>
              <a:gd name="connsiteY474" fmla="*/ 2413406 h 6721509"/>
              <a:gd name="connsiteX475" fmla="*/ 1630695 w 7017334"/>
              <a:gd name="connsiteY475" fmla="*/ 2457309 h 6721509"/>
              <a:gd name="connsiteX476" fmla="*/ 1586559 w 7017334"/>
              <a:gd name="connsiteY476" fmla="*/ 2413407 h 6721509"/>
              <a:gd name="connsiteX477" fmla="*/ 1741151 w 7017334"/>
              <a:gd name="connsiteY477" fmla="*/ 25902 h 6721509"/>
              <a:gd name="connsiteX478" fmla="*/ 1767052 w 7017334"/>
              <a:gd name="connsiteY478" fmla="*/ 0 h 6721509"/>
              <a:gd name="connsiteX479" fmla="*/ 1792951 w 7017334"/>
              <a:gd name="connsiteY479" fmla="*/ 25901 h 6721509"/>
              <a:gd name="connsiteX480" fmla="*/ 1767052 w 7017334"/>
              <a:gd name="connsiteY480" fmla="*/ 51802 h 6721509"/>
              <a:gd name="connsiteX481" fmla="*/ 1741151 w 7017334"/>
              <a:gd name="connsiteY481" fmla="*/ 25902 h 6721509"/>
              <a:gd name="connsiteX482" fmla="*/ 1341838 w 7017334"/>
              <a:gd name="connsiteY482" fmla="*/ 1302350 h 6721509"/>
              <a:gd name="connsiteX483" fmla="*/ 1385741 w 7017334"/>
              <a:gd name="connsiteY483" fmla="*/ 1258214 h 6721509"/>
              <a:gd name="connsiteX484" fmla="*/ 1429876 w 7017334"/>
              <a:gd name="connsiteY484" fmla="*/ 1302117 h 6721509"/>
              <a:gd name="connsiteX485" fmla="*/ 1429877 w 7017334"/>
              <a:gd name="connsiteY485" fmla="*/ 1302234 h 6721509"/>
              <a:gd name="connsiteX486" fmla="*/ 1385974 w 7017334"/>
              <a:gd name="connsiteY486" fmla="*/ 1346253 h 6721509"/>
              <a:gd name="connsiteX487" fmla="*/ 1341838 w 7017334"/>
              <a:gd name="connsiteY487" fmla="*/ 1302350 h 6721509"/>
              <a:gd name="connsiteX488" fmla="*/ 874350 w 7017334"/>
              <a:gd name="connsiteY488" fmla="*/ 3033976 h 6721509"/>
              <a:gd name="connsiteX489" fmla="*/ 1116633 w 7017334"/>
              <a:gd name="connsiteY489" fmla="*/ 2614107 h 6721509"/>
              <a:gd name="connsiteX490" fmla="*/ 1601426 w 7017334"/>
              <a:gd name="connsiteY490" fmla="*/ 2614106 h 6721509"/>
              <a:gd name="connsiteX491" fmla="*/ 1845218 w 7017334"/>
              <a:gd name="connsiteY491" fmla="*/ 3036415 h 6721509"/>
              <a:gd name="connsiteX492" fmla="*/ 1823034 w 7017334"/>
              <a:gd name="connsiteY492" fmla="*/ 3036415 h 6721509"/>
              <a:gd name="connsiteX493" fmla="*/ 1590277 w 7017334"/>
              <a:gd name="connsiteY493" fmla="*/ 2633386 h 6721509"/>
              <a:gd name="connsiteX494" fmla="*/ 1127782 w 7017334"/>
              <a:gd name="connsiteY494" fmla="*/ 2633387 h 6721509"/>
              <a:gd name="connsiteX495" fmla="*/ 896534 w 7017334"/>
              <a:gd name="connsiteY495" fmla="*/ 3033976 h 6721509"/>
              <a:gd name="connsiteX496" fmla="*/ 1130569 w 7017334"/>
              <a:gd name="connsiteY496" fmla="*/ 3439327 h 6721509"/>
              <a:gd name="connsiteX497" fmla="*/ 1108386 w 7017334"/>
              <a:gd name="connsiteY497" fmla="*/ 3439327 h 6721509"/>
              <a:gd name="connsiteX498" fmla="*/ 846474 w 7017334"/>
              <a:gd name="connsiteY498" fmla="*/ 2802613 h 6721509"/>
              <a:gd name="connsiteX499" fmla="*/ 890493 w 7017334"/>
              <a:gd name="connsiteY499" fmla="*/ 2758826 h 6721509"/>
              <a:gd name="connsiteX500" fmla="*/ 934280 w 7017334"/>
              <a:gd name="connsiteY500" fmla="*/ 2802729 h 6721509"/>
              <a:gd name="connsiteX501" fmla="*/ 890377 w 7017334"/>
              <a:gd name="connsiteY501" fmla="*/ 2846632 h 6721509"/>
              <a:gd name="connsiteX502" fmla="*/ 890260 w 7017334"/>
              <a:gd name="connsiteY502" fmla="*/ 2846632 h 6721509"/>
              <a:gd name="connsiteX503" fmla="*/ 846474 w 7017334"/>
              <a:gd name="connsiteY503" fmla="*/ 2802613 h 6721509"/>
              <a:gd name="connsiteX504" fmla="*/ 1251256 w 7017334"/>
              <a:gd name="connsiteY504" fmla="*/ 533420 h 6721509"/>
              <a:gd name="connsiteX505" fmla="*/ 1310829 w 7017334"/>
              <a:gd name="connsiteY505" fmla="*/ 494086 h 6721509"/>
              <a:gd name="connsiteX506" fmla="*/ 1375291 w 7017334"/>
              <a:gd name="connsiteY506" fmla="*/ 558664 h 6721509"/>
              <a:gd name="connsiteX507" fmla="*/ 1310598 w 7017334"/>
              <a:gd name="connsiteY507" fmla="*/ 623241 h 6721509"/>
              <a:gd name="connsiteX508" fmla="*/ 1246136 w 7017334"/>
              <a:gd name="connsiteY508" fmla="*/ 558547 h 6721509"/>
              <a:gd name="connsiteX509" fmla="*/ 1251256 w 7017334"/>
              <a:gd name="connsiteY509" fmla="*/ 533420 h 6721509"/>
              <a:gd name="connsiteX510" fmla="*/ 1075051 w 7017334"/>
              <a:gd name="connsiteY510" fmla="*/ 1247296 h 6721509"/>
              <a:gd name="connsiteX511" fmla="*/ 1118953 w 7017334"/>
              <a:gd name="connsiteY511" fmla="*/ 1203160 h 6721509"/>
              <a:gd name="connsiteX512" fmla="*/ 1163089 w 7017334"/>
              <a:gd name="connsiteY512" fmla="*/ 1247063 h 6721509"/>
              <a:gd name="connsiteX513" fmla="*/ 1163090 w 7017334"/>
              <a:gd name="connsiteY513" fmla="*/ 1247180 h 6721509"/>
              <a:gd name="connsiteX514" fmla="*/ 1151208 w 7017334"/>
              <a:gd name="connsiteY514" fmla="*/ 1275919 h 6721509"/>
              <a:gd name="connsiteX515" fmla="*/ 1403397 w 7017334"/>
              <a:gd name="connsiteY515" fmla="*/ 1712811 h 6721509"/>
              <a:gd name="connsiteX516" fmla="*/ 1158252 w 7017334"/>
              <a:gd name="connsiteY516" fmla="*/ 2137380 h 6721509"/>
              <a:gd name="connsiteX517" fmla="*/ 1160668 w 7017334"/>
              <a:gd name="connsiteY517" fmla="*/ 2139003 h 6721509"/>
              <a:gd name="connsiteX518" fmla="*/ 1179698 w 7017334"/>
              <a:gd name="connsiteY518" fmla="*/ 2184714 h 6721509"/>
              <a:gd name="connsiteX519" fmla="*/ 1179699 w 7017334"/>
              <a:gd name="connsiteY519" fmla="*/ 2184946 h 6721509"/>
              <a:gd name="connsiteX520" fmla="*/ 1115120 w 7017334"/>
              <a:gd name="connsiteY520" fmla="*/ 2249523 h 6721509"/>
              <a:gd name="connsiteX521" fmla="*/ 1050311 w 7017334"/>
              <a:gd name="connsiteY521" fmla="*/ 2184945 h 6721509"/>
              <a:gd name="connsiteX522" fmla="*/ 1114889 w 7017334"/>
              <a:gd name="connsiteY522" fmla="*/ 2120136 h 6721509"/>
              <a:gd name="connsiteX523" fmla="*/ 1140080 w 7017334"/>
              <a:gd name="connsiteY523" fmla="*/ 2125175 h 6721509"/>
              <a:gd name="connsiteX524" fmla="*/ 1142267 w 7017334"/>
              <a:gd name="connsiteY524" fmla="*/ 2126644 h 6721509"/>
              <a:gd name="connsiteX525" fmla="*/ 1381213 w 7017334"/>
              <a:gd name="connsiteY525" fmla="*/ 1712811 h 6721509"/>
              <a:gd name="connsiteX526" fmla="*/ 1134227 w 7017334"/>
              <a:gd name="connsiteY526" fmla="*/ 1284934 h 6721509"/>
              <a:gd name="connsiteX527" fmla="*/ 1119186 w 7017334"/>
              <a:gd name="connsiteY527" fmla="*/ 1291198 h 6721509"/>
              <a:gd name="connsiteX528" fmla="*/ 1075051 w 7017334"/>
              <a:gd name="connsiteY528" fmla="*/ 1247296 h 6721509"/>
              <a:gd name="connsiteX529" fmla="*/ 612091 w 7017334"/>
              <a:gd name="connsiteY529" fmla="*/ 426141 h 6721509"/>
              <a:gd name="connsiteX530" fmla="*/ 656111 w 7017334"/>
              <a:gd name="connsiteY530" fmla="*/ 382122 h 6721509"/>
              <a:gd name="connsiteX531" fmla="*/ 687237 w 7017334"/>
              <a:gd name="connsiteY531" fmla="*/ 395015 h 6721509"/>
              <a:gd name="connsiteX532" fmla="*/ 696185 w 7017334"/>
              <a:gd name="connsiteY532" fmla="*/ 416617 h 6721509"/>
              <a:gd name="connsiteX533" fmla="*/ 1141836 w 7017334"/>
              <a:gd name="connsiteY533" fmla="*/ 416616 h 6721509"/>
              <a:gd name="connsiteX534" fmla="*/ 1371922 w 7017334"/>
              <a:gd name="connsiteY534" fmla="*/ 18002 h 6721509"/>
              <a:gd name="connsiteX535" fmla="*/ 1371923 w 7017334"/>
              <a:gd name="connsiteY535" fmla="*/ 37400 h 6721509"/>
              <a:gd name="connsiteX536" fmla="*/ 1382956 w 7017334"/>
              <a:gd name="connsiteY536" fmla="*/ 37399 h 6721509"/>
              <a:gd name="connsiteX537" fmla="*/ 1152870 w 7017334"/>
              <a:gd name="connsiteY537" fmla="*/ 435897 h 6721509"/>
              <a:gd name="connsiteX538" fmla="*/ 696137 w 7017334"/>
              <a:gd name="connsiteY538" fmla="*/ 435897 h 6721509"/>
              <a:gd name="connsiteX539" fmla="*/ 687271 w 7017334"/>
              <a:gd name="connsiteY539" fmla="*/ 457302 h 6721509"/>
              <a:gd name="connsiteX540" fmla="*/ 656226 w 7017334"/>
              <a:gd name="connsiteY540" fmla="*/ 470161 h 6721509"/>
              <a:gd name="connsiteX541" fmla="*/ 656111 w 7017334"/>
              <a:gd name="connsiteY541" fmla="*/ 470161 h 6721509"/>
              <a:gd name="connsiteX542" fmla="*/ 656111 w 7017334"/>
              <a:gd name="connsiteY542" fmla="*/ 470160 h 6721509"/>
              <a:gd name="connsiteX543" fmla="*/ 612091 w 7017334"/>
              <a:gd name="connsiteY543" fmla="*/ 426141 h 6721509"/>
              <a:gd name="connsiteX544" fmla="*/ 322771 w 7017334"/>
              <a:gd name="connsiteY544" fmla="*/ 1034285 h 6721509"/>
              <a:gd name="connsiteX545" fmla="*/ 366674 w 7017334"/>
              <a:gd name="connsiteY545" fmla="*/ 990149 h 6721509"/>
              <a:gd name="connsiteX546" fmla="*/ 383702 w 7017334"/>
              <a:gd name="connsiteY546" fmla="*/ 993540 h 6721509"/>
              <a:gd name="connsiteX547" fmla="*/ 580268 w 7017334"/>
              <a:gd name="connsiteY547" fmla="*/ 653208 h 6721509"/>
              <a:gd name="connsiteX548" fmla="*/ 1020231 w 7017334"/>
              <a:gd name="connsiteY548" fmla="*/ 653208 h 6721509"/>
              <a:gd name="connsiteX549" fmla="*/ 1141390 w 7017334"/>
              <a:gd name="connsiteY549" fmla="*/ 863082 h 6721509"/>
              <a:gd name="connsiteX550" fmla="*/ 1619779 w 7017334"/>
              <a:gd name="connsiteY550" fmla="*/ 863083 h 6721509"/>
              <a:gd name="connsiteX551" fmla="*/ 1862177 w 7017334"/>
              <a:gd name="connsiteY551" fmla="*/ 1282837 h 6721509"/>
              <a:gd name="connsiteX552" fmla="*/ 1858227 w 7017334"/>
              <a:gd name="connsiteY552" fmla="*/ 1289573 h 6721509"/>
              <a:gd name="connsiteX553" fmla="*/ 1836045 w 7017334"/>
              <a:gd name="connsiteY553" fmla="*/ 1289573 h 6721509"/>
              <a:gd name="connsiteX554" fmla="*/ 1839993 w 7017334"/>
              <a:gd name="connsiteY554" fmla="*/ 1282837 h 6721509"/>
              <a:gd name="connsiteX555" fmla="*/ 1608745 w 7017334"/>
              <a:gd name="connsiteY555" fmla="*/ 882247 h 6721509"/>
              <a:gd name="connsiteX556" fmla="*/ 1152453 w 7017334"/>
              <a:gd name="connsiteY556" fmla="*/ 882247 h 6721509"/>
              <a:gd name="connsiteX557" fmla="*/ 1229294 w 7017334"/>
              <a:gd name="connsiteY557" fmla="*/ 1015352 h 6721509"/>
              <a:gd name="connsiteX558" fmla="*/ 1206994 w 7017334"/>
              <a:gd name="connsiteY558" fmla="*/ 1015352 h 6721509"/>
              <a:gd name="connsiteX559" fmla="*/ 1138147 w 7017334"/>
              <a:gd name="connsiteY559" fmla="*/ 896082 h 6721509"/>
              <a:gd name="connsiteX560" fmla="*/ 931474 w 7017334"/>
              <a:gd name="connsiteY560" fmla="*/ 1254103 h 6721509"/>
              <a:gd name="connsiteX561" fmla="*/ 943803 w 7017334"/>
              <a:gd name="connsiteY561" fmla="*/ 1283649 h 6721509"/>
              <a:gd name="connsiteX562" fmla="*/ 943805 w 7017334"/>
              <a:gd name="connsiteY562" fmla="*/ 1283767 h 6721509"/>
              <a:gd name="connsiteX563" fmla="*/ 899901 w 7017334"/>
              <a:gd name="connsiteY563" fmla="*/ 1327785 h 6721509"/>
              <a:gd name="connsiteX564" fmla="*/ 855765 w 7017334"/>
              <a:gd name="connsiteY564" fmla="*/ 1283883 h 6721509"/>
              <a:gd name="connsiteX565" fmla="*/ 899669 w 7017334"/>
              <a:gd name="connsiteY565" fmla="*/ 1239747 h 6721509"/>
              <a:gd name="connsiteX566" fmla="*/ 915687 w 7017334"/>
              <a:gd name="connsiteY566" fmla="*/ 1242937 h 6721509"/>
              <a:gd name="connsiteX567" fmla="*/ 1127041 w 7017334"/>
              <a:gd name="connsiteY567" fmla="*/ 876842 h 6721509"/>
              <a:gd name="connsiteX568" fmla="*/ 1009081 w 7017334"/>
              <a:gd name="connsiteY568" fmla="*/ 672487 h 6721509"/>
              <a:gd name="connsiteX569" fmla="*/ 591302 w 7017334"/>
              <a:gd name="connsiteY569" fmla="*/ 672488 h 6721509"/>
              <a:gd name="connsiteX570" fmla="*/ 398929 w 7017334"/>
              <a:gd name="connsiteY570" fmla="*/ 1005585 h 6721509"/>
              <a:gd name="connsiteX571" fmla="*/ 410809 w 7017334"/>
              <a:gd name="connsiteY571" fmla="*/ 1034053 h 6721509"/>
              <a:gd name="connsiteX572" fmla="*/ 410809 w 7017334"/>
              <a:gd name="connsiteY572" fmla="*/ 1034284 h 6721509"/>
              <a:gd name="connsiteX573" fmla="*/ 366906 w 7017334"/>
              <a:gd name="connsiteY573" fmla="*/ 1078187 h 6721509"/>
              <a:gd name="connsiteX574" fmla="*/ 322771 w 7017334"/>
              <a:gd name="connsiteY574" fmla="*/ 1034285 h 6721509"/>
              <a:gd name="connsiteX575" fmla="*/ 5083 w 7017334"/>
              <a:gd name="connsiteY575" fmla="*/ 1700753 h 6721509"/>
              <a:gd name="connsiteX576" fmla="*/ 64693 w 7017334"/>
              <a:gd name="connsiteY576" fmla="*/ 1661241 h 6721509"/>
              <a:gd name="connsiteX577" fmla="*/ 129387 w 7017334"/>
              <a:gd name="connsiteY577" fmla="*/ 1725935 h 6721509"/>
              <a:gd name="connsiteX578" fmla="*/ 129386 w 7017334"/>
              <a:gd name="connsiteY578" fmla="*/ 1726052 h 6721509"/>
              <a:gd name="connsiteX579" fmla="*/ 110397 w 7017334"/>
              <a:gd name="connsiteY579" fmla="*/ 1771721 h 6721509"/>
              <a:gd name="connsiteX580" fmla="*/ 107710 w 7017334"/>
              <a:gd name="connsiteY580" fmla="*/ 1773530 h 6721509"/>
              <a:gd name="connsiteX581" fmla="*/ 457036 w 7017334"/>
              <a:gd name="connsiteY581" fmla="*/ 2378793 h 6721509"/>
              <a:gd name="connsiteX582" fmla="*/ 924519 w 7017334"/>
              <a:gd name="connsiteY582" fmla="*/ 2378793 h 6721509"/>
              <a:gd name="connsiteX583" fmla="*/ 701873 w 7017334"/>
              <a:gd name="connsiteY583" fmla="*/ 1993189 h 6721509"/>
              <a:gd name="connsiteX584" fmla="*/ 724173 w 7017334"/>
              <a:gd name="connsiteY584" fmla="*/ 1993189 h 6721509"/>
              <a:gd name="connsiteX585" fmla="*/ 946807 w 7017334"/>
              <a:gd name="connsiteY585" fmla="*/ 2378794 h 6721509"/>
              <a:gd name="connsiteX586" fmla="*/ 1225576 w 7017334"/>
              <a:gd name="connsiteY586" fmla="*/ 2378793 h 6721509"/>
              <a:gd name="connsiteX587" fmla="*/ 1603477 w 7017334"/>
              <a:gd name="connsiteY587" fmla="*/ 1724183 h 6721509"/>
              <a:gd name="connsiteX588" fmla="*/ 1599103 w 7017334"/>
              <a:gd name="connsiteY588" fmla="*/ 1713624 h 6721509"/>
              <a:gd name="connsiteX589" fmla="*/ 1625004 w 7017334"/>
              <a:gd name="connsiteY589" fmla="*/ 1687723 h 6721509"/>
              <a:gd name="connsiteX590" fmla="*/ 1650904 w 7017334"/>
              <a:gd name="connsiteY590" fmla="*/ 1713624 h 6721509"/>
              <a:gd name="connsiteX591" fmla="*/ 1625004 w 7017334"/>
              <a:gd name="connsiteY591" fmla="*/ 1739524 h 6721509"/>
              <a:gd name="connsiteX592" fmla="*/ 1618388 w 7017334"/>
              <a:gd name="connsiteY592" fmla="*/ 1736784 h 6721509"/>
              <a:gd name="connsiteX593" fmla="*/ 1236725 w 7017334"/>
              <a:gd name="connsiteY593" fmla="*/ 2397958 h 6721509"/>
              <a:gd name="connsiteX594" fmla="*/ 957872 w 7017334"/>
              <a:gd name="connsiteY594" fmla="*/ 2397958 h 6721509"/>
              <a:gd name="connsiteX595" fmla="*/ 1047060 w 7017334"/>
              <a:gd name="connsiteY595" fmla="*/ 2552433 h 6721509"/>
              <a:gd name="connsiteX596" fmla="*/ 1698293 w 7017334"/>
              <a:gd name="connsiteY596" fmla="*/ 2552433 h 6721509"/>
              <a:gd name="connsiteX597" fmla="*/ 2023852 w 7017334"/>
              <a:gd name="connsiteY597" fmla="*/ 1988543 h 6721509"/>
              <a:gd name="connsiteX598" fmla="*/ 1839325 w 7017334"/>
              <a:gd name="connsiteY598" fmla="*/ 1668944 h 6721509"/>
              <a:gd name="connsiteX599" fmla="*/ 1718307 w 7017334"/>
              <a:gd name="connsiteY599" fmla="*/ 1878525 h 6721509"/>
              <a:gd name="connsiteX600" fmla="*/ 1720843 w 7017334"/>
              <a:gd name="connsiteY600" fmla="*/ 1880228 h 6721509"/>
              <a:gd name="connsiteX601" fmla="*/ 1739873 w 7017334"/>
              <a:gd name="connsiteY601" fmla="*/ 1925940 h 6721509"/>
              <a:gd name="connsiteX602" fmla="*/ 1739874 w 7017334"/>
              <a:gd name="connsiteY602" fmla="*/ 1926055 h 6721509"/>
              <a:gd name="connsiteX603" fmla="*/ 1675297 w 7017334"/>
              <a:gd name="connsiteY603" fmla="*/ 1990750 h 6721509"/>
              <a:gd name="connsiteX604" fmla="*/ 1675295 w 7017334"/>
              <a:gd name="connsiteY604" fmla="*/ 1990749 h 6721509"/>
              <a:gd name="connsiteX605" fmla="*/ 1610486 w 7017334"/>
              <a:gd name="connsiteY605" fmla="*/ 1926171 h 6721509"/>
              <a:gd name="connsiteX606" fmla="*/ 1675064 w 7017334"/>
              <a:gd name="connsiteY606" fmla="*/ 1861362 h 6721509"/>
              <a:gd name="connsiteX607" fmla="*/ 1700254 w 7017334"/>
              <a:gd name="connsiteY607" fmla="*/ 1866401 h 6721509"/>
              <a:gd name="connsiteX608" fmla="*/ 1702323 w 7017334"/>
              <a:gd name="connsiteY608" fmla="*/ 1867790 h 6721509"/>
              <a:gd name="connsiteX609" fmla="*/ 1828205 w 7017334"/>
              <a:gd name="connsiteY609" fmla="*/ 1649683 h 6721509"/>
              <a:gd name="connsiteX610" fmla="*/ 1731245 w 7017334"/>
              <a:gd name="connsiteY610" fmla="*/ 1481749 h 6721509"/>
              <a:gd name="connsiteX611" fmla="*/ 1723264 w 7017334"/>
              <a:gd name="connsiteY611" fmla="*/ 1485048 h 6721509"/>
              <a:gd name="connsiteX612" fmla="*/ 1679244 w 7017334"/>
              <a:gd name="connsiteY612" fmla="*/ 1441028 h 6721509"/>
              <a:gd name="connsiteX613" fmla="*/ 1723264 w 7017334"/>
              <a:gd name="connsiteY613" fmla="*/ 1397009 h 6721509"/>
              <a:gd name="connsiteX614" fmla="*/ 1767283 w 7017334"/>
              <a:gd name="connsiteY614" fmla="*/ 1441028 h 6721509"/>
              <a:gd name="connsiteX615" fmla="*/ 1767282 w 7017334"/>
              <a:gd name="connsiteY615" fmla="*/ 1441144 h 6721509"/>
              <a:gd name="connsiteX616" fmla="*/ 1754349 w 7017334"/>
              <a:gd name="connsiteY616" fmla="*/ 1472196 h 6721509"/>
              <a:gd name="connsiteX617" fmla="*/ 1749154 w 7017334"/>
              <a:gd name="connsiteY617" fmla="*/ 1474344 h 6721509"/>
              <a:gd name="connsiteX618" fmla="*/ 1839294 w 7017334"/>
              <a:gd name="connsiteY618" fmla="*/ 1630468 h 6721509"/>
              <a:gd name="connsiteX619" fmla="*/ 1910958 w 7017334"/>
              <a:gd name="connsiteY619" fmla="*/ 1506303 h 6721509"/>
              <a:gd name="connsiteX620" fmla="*/ 2169362 w 7017334"/>
              <a:gd name="connsiteY620" fmla="*/ 1506303 h 6721509"/>
              <a:gd name="connsiteX621" fmla="*/ 2068357 w 7017334"/>
              <a:gd name="connsiteY621" fmla="*/ 1331396 h 6721509"/>
              <a:gd name="connsiteX622" fmla="*/ 2064735 w 7017334"/>
              <a:gd name="connsiteY622" fmla="*/ 1332897 h 6721509"/>
              <a:gd name="connsiteX623" fmla="*/ 2038834 w 7017334"/>
              <a:gd name="connsiteY623" fmla="*/ 1306996 h 6721509"/>
              <a:gd name="connsiteX624" fmla="*/ 2064735 w 7017334"/>
              <a:gd name="connsiteY624" fmla="*/ 1281094 h 6721509"/>
              <a:gd name="connsiteX625" fmla="*/ 2090635 w 7017334"/>
              <a:gd name="connsiteY625" fmla="*/ 1306996 h 6721509"/>
              <a:gd name="connsiteX626" fmla="*/ 2084709 w 7017334"/>
              <a:gd name="connsiteY626" fmla="*/ 1321303 h 6721509"/>
              <a:gd name="connsiteX627" fmla="*/ 2191503 w 7017334"/>
              <a:gd name="connsiteY627" fmla="*/ 1506303 h 6721509"/>
              <a:gd name="connsiteX628" fmla="*/ 2395752 w 7017334"/>
              <a:gd name="connsiteY628" fmla="*/ 1506303 h 6721509"/>
              <a:gd name="connsiteX629" fmla="*/ 2510345 w 7017334"/>
              <a:gd name="connsiteY629" fmla="*/ 1704796 h 6721509"/>
              <a:gd name="connsiteX630" fmla="*/ 2768698 w 7017334"/>
              <a:gd name="connsiteY630" fmla="*/ 1704796 h 6721509"/>
              <a:gd name="connsiteX631" fmla="*/ 2853044 w 7017334"/>
              <a:gd name="connsiteY631" fmla="*/ 1558685 h 6721509"/>
              <a:gd name="connsiteX632" fmla="*/ 2678103 w 7017334"/>
              <a:gd name="connsiteY632" fmla="*/ 1558685 h 6721509"/>
              <a:gd name="connsiteX633" fmla="*/ 2676476 w 7017334"/>
              <a:gd name="connsiteY633" fmla="*/ 1555782 h 6721509"/>
              <a:gd name="connsiteX634" fmla="*/ 2282741 w 7017334"/>
              <a:gd name="connsiteY634" fmla="*/ 873886 h 6721509"/>
              <a:gd name="connsiteX635" fmla="*/ 2678103 w 7017334"/>
              <a:gd name="connsiteY635" fmla="*/ 189087 h 6721509"/>
              <a:gd name="connsiteX636" fmla="*/ 3468828 w 7017334"/>
              <a:gd name="connsiteY636" fmla="*/ 189087 h 6721509"/>
              <a:gd name="connsiteX637" fmla="*/ 3470455 w 7017334"/>
              <a:gd name="connsiteY637" fmla="*/ 191990 h 6721509"/>
              <a:gd name="connsiteX638" fmla="*/ 3860125 w 7017334"/>
              <a:gd name="connsiteY638" fmla="*/ 866802 h 6721509"/>
              <a:gd name="connsiteX639" fmla="*/ 3837942 w 7017334"/>
              <a:gd name="connsiteY639" fmla="*/ 866801 h 6721509"/>
              <a:gd name="connsiteX640" fmla="*/ 3836315 w 7017334"/>
              <a:gd name="connsiteY640" fmla="*/ 863897 h 6721509"/>
              <a:gd name="connsiteX641" fmla="*/ 3457678 w 7017334"/>
              <a:gd name="connsiteY641" fmla="*/ 208251 h 6721509"/>
              <a:gd name="connsiteX642" fmla="*/ 2689253 w 7017334"/>
              <a:gd name="connsiteY642" fmla="*/ 208251 h 6721509"/>
              <a:gd name="connsiteX643" fmla="*/ 2304927 w 7017334"/>
              <a:gd name="connsiteY643" fmla="*/ 873887 h 6721509"/>
              <a:gd name="connsiteX644" fmla="*/ 2689253 w 7017334"/>
              <a:gd name="connsiteY644" fmla="*/ 1539404 h 6721509"/>
              <a:gd name="connsiteX645" fmla="*/ 2864174 w 7017334"/>
              <a:gd name="connsiteY645" fmla="*/ 1539404 h 6721509"/>
              <a:gd name="connsiteX646" fmla="*/ 2970064 w 7017334"/>
              <a:gd name="connsiteY646" fmla="*/ 1355970 h 6721509"/>
              <a:gd name="connsiteX647" fmla="*/ 2961019 w 7017334"/>
              <a:gd name="connsiteY647" fmla="*/ 1349872 h 6721509"/>
              <a:gd name="connsiteX648" fmla="*/ 2942105 w 7017334"/>
              <a:gd name="connsiteY648" fmla="*/ 1304209 h 6721509"/>
              <a:gd name="connsiteX649" fmla="*/ 3006682 w 7017334"/>
              <a:gd name="connsiteY649" fmla="*/ 1239631 h 6721509"/>
              <a:gd name="connsiteX650" fmla="*/ 3071260 w 7017334"/>
              <a:gd name="connsiteY650" fmla="*/ 1304208 h 6721509"/>
              <a:gd name="connsiteX651" fmla="*/ 3006682 w 7017334"/>
              <a:gd name="connsiteY651" fmla="*/ 1368786 h 6721509"/>
              <a:gd name="connsiteX652" fmla="*/ 2987157 w 7017334"/>
              <a:gd name="connsiteY652" fmla="*/ 1364844 h 6721509"/>
              <a:gd name="connsiteX653" fmla="*/ 2886331 w 7017334"/>
              <a:gd name="connsiteY653" fmla="*/ 1539404 h 6721509"/>
              <a:gd name="connsiteX654" fmla="*/ 3342638 w 7017334"/>
              <a:gd name="connsiteY654" fmla="*/ 1539404 h 6721509"/>
              <a:gd name="connsiteX655" fmla="*/ 3353064 w 7017334"/>
              <a:gd name="connsiteY655" fmla="*/ 1514235 h 6721509"/>
              <a:gd name="connsiteX656" fmla="*/ 3389036 w 7017334"/>
              <a:gd name="connsiteY656" fmla="*/ 1499335 h 6721509"/>
              <a:gd name="connsiteX657" fmla="*/ 3439908 w 7017334"/>
              <a:gd name="connsiteY657" fmla="*/ 1550207 h 6721509"/>
              <a:gd name="connsiteX658" fmla="*/ 3389036 w 7017334"/>
              <a:gd name="connsiteY658" fmla="*/ 1601078 h 6721509"/>
              <a:gd name="connsiteX659" fmla="*/ 3353064 w 7017334"/>
              <a:gd name="connsiteY659" fmla="*/ 1586179 h 6721509"/>
              <a:gd name="connsiteX660" fmla="*/ 3341675 w 7017334"/>
              <a:gd name="connsiteY660" fmla="*/ 1558685 h 6721509"/>
              <a:gd name="connsiteX661" fmla="*/ 2875195 w 7017334"/>
              <a:gd name="connsiteY661" fmla="*/ 1558685 h 6721509"/>
              <a:gd name="connsiteX662" fmla="*/ 2779732 w 7017334"/>
              <a:gd name="connsiteY662" fmla="*/ 1723960 h 6721509"/>
              <a:gd name="connsiteX663" fmla="*/ 2521409 w 7017334"/>
              <a:gd name="connsiteY663" fmla="*/ 1723960 h 6721509"/>
              <a:gd name="connsiteX664" fmla="*/ 2638149 w 7017334"/>
              <a:gd name="connsiteY664" fmla="*/ 1926173 h 6721509"/>
              <a:gd name="connsiteX665" fmla="*/ 2634200 w 7017334"/>
              <a:gd name="connsiteY665" fmla="*/ 1932793 h 6721509"/>
              <a:gd name="connsiteX666" fmla="*/ 2612017 w 7017334"/>
              <a:gd name="connsiteY666" fmla="*/ 1932792 h 6721509"/>
              <a:gd name="connsiteX667" fmla="*/ 2615849 w 7017334"/>
              <a:gd name="connsiteY667" fmla="*/ 1926172 h 6721509"/>
              <a:gd name="connsiteX668" fmla="*/ 2499119 w 7017334"/>
              <a:gd name="connsiteY668" fmla="*/ 1723960 h 6721509"/>
              <a:gd name="connsiteX669" fmla="*/ 2295053 w 7017334"/>
              <a:gd name="connsiteY669" fmla="*/ 1723960 h 6721509"/>
              <a:gd name="connsiteX670" fmla="*/ 2180496 w 7017334"/>
              <a:gd name="connsiteY670" fmla="*/ 1525584 h 6721509"/>
              <a:gd name="connsiteX671" fmla="*/ 1922106 w 7017334"/>
              <a:gd name="connsiteY671" fmla="*/ 1525584 h 6721509"/>
              <a:gd name="connsiteX672" fmla="*/ 1850419 w 7017334"/>
              <a:gd name="connsiteY672" fmla="*/ 1649734 h 6721509"/>
              <a:gd name="connsiteX673" fmla="*/ 2046035 w 7017334"/>
              <a:gd name="connsiteY673" fmla="*/ 1988543 h 6721509"/>
              <a:gd name="connsiteX674" fmla="*/ 1709328 w 7017334"/>
              <a:gd name="connsiteY674" fmla="*/ 2571714 h 6721509"/>
              <a:gd name="connsiteX675" fmla="*/ 1035911 w 7017334"/>
              <a:gd name="connsiteY675" fmla="*/ 2571714 h 6721509"/>
              <a:gd name="connsiteX676" fmla="*/ 935584 w 7017334"/>
              <a:gd name="connsiteY676" fmla="*/ 2397958 h 6721509"/>
              <a:gd name="connsiteX677" fmla="*/ 446002 w 7017334"/>
              <a:gd name="connsiteY677" fmla="*/ 2397958 h 6721509"/>
              <a:gd name="connsiteX678" fmla="*/ 91739 w 7017334"/>
              <a:gd name="connsiteY678" fmla="*/ 1784282 h 6721509"/>
              <a:gd name="connsiteX679" fmla="*/ 89846 w 7017334"/>
              <a:gd name="connsiteY679" fmla="*/ 1785556 h 6721509"/>
              <a:gd name="connsiteX680" fmla="*/ 64692 w 7017334"/>
              <a:gd name="connsiteY680" fmla="*/ 1790628 h 6721509"/>
              <a:gd name="connsiteX681" fmla="*/ 0 w 7017334"/>
              <a:gd name="connsiteY681" fmla="*/ 1725935 h 6721509"/>
              <a:gd name="connsiteX682" fmla="*/ 5083 w 7017334"/>
              <a:gd name="connsiteY682" fmla="*/ 1700753 h 6721509"/>
              <a:gd name="connsiteX683" fmla="*/ 82231 w 7017334"/>
              <a:gd name="connsiteY683" fmla="*/ 852980 h 6721509"/>
              <a:gd name="connsiteX684" fmla="*/ 435994 w 7017334"/>
              <a:gd name="connsiteY684" fmla="*/ 240160 h 6721509"/>
              <a:gd name="connsiteX685" fmla="*/ 426936 w 7017334"/>
              <a:gd name="connsiteY685" fmla="*/ 234052 h 6721509"/>
              <a:gd name="connsiteX686" fmla="*/ 408021 w 7017334"/>
              <a:gd name="connsiteY686" fmla="*/ 188389 h 6721509"/>
              <a:gd name="connsiteX687" fmla="*/ 472598 w 7017334"/>
              <a:gd name="connsiteY687" fmla="*/ 123812 h 6721509"/>
              <a:gd name="connsiteX688" fmla="*/ 537176 w 7017334"/>
              <a:gd name="connsiteY688" fmla="*/ 188390 h 6721509"/>
              <a:gd name="connsiteX689" fmla="*/ 472599 w 7017334"/>
              <a:gd name="connsiteY689" fmla="*/ 252967 h 6721509"/>
              <a:gd name="connsiteX690" fmla="*/ 453062 w 7017334"/>
              <a:gd name="connsiteY690" fmla="*/ 249023 h 6721509"/>
              <a:gd name="connsiteX691" fmla="*/ 104416 w 7017334"/>
              <a:gd name="connsiteY691" fmla="*/ 852980 h 6721509"/>
              <a:gd name="connsiteX692" fmla="*/ 488628 w 7017334"/>
              <a:gd name="connsiteY692" fmla="*/ 1518499 h 6721509"/>
              <a:gd name="connsiteX693" fmla="*/ 1231732 w 7017334"/>
              <a:gd name="connsiteY693" fmla="*/ 1518499 h 6721509"/>
              <a:gd name="connsiteX694" fmla="*/ 1231733 w 7017334"/>
              <a:gd name="connsiteY694" fmla="*/ 1537779 h 6721509"/>
              <a:gd name="connsiteX695" fmla="*/ 477593 w 7017334"/>
              <a:gd name="connsiteY695" fmla="*/ 1537779 h 672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7017334" h="6721509">
                <a:moveTo>
                  <a:pt x="6612680" y="3928419"/>
                </a:moveTo>
                <a:lnTo>
                  <a:pt x="6621855" y="3928420"/>
                </a:lnTo>
                <a:lnTo>
                  <a:pt x="6623598" y="3931323"/>
                </a:lnTo>
                <a:lnTo>
                  <a:pt x="7017334" y="4613219"/>
                </a:lnTo>
                <a:lnTo>
                  <a:pt x="7015591" y="4616122"/>
                </a:lnTo>
                <a:lnTo>
                  <a:pt x="6661400" y="5229712"/>
                </a:lnTo>
                <a:lnTo>
                  <a:pt x="6664149" y="5231566"/>
                </a:lnTo>
                <a:cubicBezTo>
                  <a:pt x="6675836" y="5243252"/>
                  <a:pt x="6683064" y="5259396"/>
                  <a:pt x="6683064" y="5277229"/>
                </a:cubicBezTo>
                <a:cubicBezTo>
                  <a:pt x="6683064" y="5312894"/>
                  <a:pt x="6654151" y="5341807"/>
                  <a:pt x="6618487" y="5341807"/>
                </a:cubicBezTo>
                <a:cubicBezTo>
                  <a:pt x="6582822" y="5341807"/>
                  <a:pt x="6553909" y="5312894"/>
                  <a:pt x="6553909" y="5277229"/>
                </a:cubicBezTo>
                <a:cubicBezTo>
                  <a:pt x="6553909" y="5241563"/>
                  <a:pt x="6582822" y="5212652"/>
                  <a:pt x="6618486" y="5212651"/>
                </a:cubicBezTo>
                <a:cubicBezTo>
                  <a:pt x="6627402" y="5212651"/>
                  <a:pt x="6635897" y="5214458"/>
                  <a:pt x="6643622" y="5217726"/>
                </a:cubicBezTo>
                <a:lnTo>
                  <a:pt x="6645454" y="5218961"/>
                </a:lnTo>
                <a:lnTo>
                  <a:pt x="6995150" y="4613219"/>
                </a:lnTo>
                <a:lnTo>
                  <a:pt x="6612680" y="3950720"/>
                </a:lnTo>
                <a:close/>
                <a:moveTo>
                  <a:pt x="5523735" y="6358564"/>
                </a:moveTo>
                <a:cubicBezTo>
                  <a:pt x="5533514" y="6335327"/>
                  <a:pt x="5556477" y="6318993"/>
                  <a:pt x="5583274" y="6318946"/>
                </a:cubicBezTo>
                <a:cubicBezTo>
                  <a:pt x="5619003" y="6318882"/>
                  <a:pt x="5648020" y="6347794"/>
                  <a:pt x="5648083" y="6383523"/>
                </a:cubicBezTo>
                <a:cubicBezTo>
                  <a:pt x="5648083" y="6383600"/>
                  <a:pt x="5648084" y="6383678"/>
                  <a:pt x="5648084" y="6383755"/>
                </a:cubicBezTo>
                <a:cubicBezTo>
                  <a:pt x="5648020" y="6419394"/>
                  <a:pt x="5619145" y="6448269"/>
                  <a:pt x="5583506" y="6448333"/>
                </a:cubicBezTo>
                <a:cubicBezTo>
                  <a:pt x="5547777" y="6448396"/>
                  <a:pt x="5518761" y="6419484"/>
                  <a:pt x="5518697" y="6383755"/>
                </a:cubicBezTo>
                <a:cubicBezTo>
                  <a:pt x="5518681" y="6374823"/>
                  <a:pt x="5520476" y="6366310"/>
                  <a:pt x="5523735" y="6358564"/>
                </a:cubicBezTo>
                <a:close/>
                <a:moveTo>
                  <a:pt x="5555631" y="4604045"/>
                </a:moveTo>
                <a:lnTo>
                  <a:pt x="5577815" y="4604044"/>
                </a:lnTo>
                <a:lnTo>
                  <a:pt x="5579557" y="4606948"/>
                </a:lnTo>
                <a:lnTo>
                  <a:pt x="5874104" y="5117296"/>
                </a:lnTo>
                <a:lnTo>
                  <a:pt x="6462734" y="5117296"/>
                </a:lnTo>
                <a:lnTo>
                  <a:pt x="6757050" y="4607530"/>
                </a:lnTo>
                <a:lnTo>
                  <a:pt x="6462735" y="4097762"/>
                </a:lnTo>
                <a:lnTo>
                  <a:pt x="5874221" y="4097762"/>
                </a:lnTo>
                <a:lnTo>
                  <a:pt x="5864929" y="4114604"/>
                </a:lnTo>
                <a:lnTo>
                  <a:pt x="5864812" y="4078598"/>
                </a:lnTo>
                <a:lnTo>
                  <a:pt x="6473886" y="4078599"/>
                </a:lnTo>
                <a:lnTo>
                  <a:pt x="6475511" y="4081502"/>
                </a:lnTo>
                <a:lnTo>
                  <a:pt x="6779234" y="4607530"/>
                </a:lnTo>
                <a:lnTo>
                  <a:pt x="6777608" y="4610433"/>
                </a:lnTo>
                <a:lnTo>
                  <a:pt x="6473886" y="5136460"/>
                </a:lnTo>
                <a:lnTo>
                  <a:pt x="5863072" y="5136460"/>
                </a:lnTo>
                <a:lnTo>
                  <a:pt x="5861328" y="5133556"/>
                </a:lnTo>
                <a:close/>
                <a:moveTo>
                  <a:pt x="5057478" y="5480834"/>
                </a:moveTo>
                <a:cubicBezTo>
                  <a:pt x="5057478" y="5466529"/>
                  <a:pt x="5069075" y="5454933"/>
                  <a:pt x="5083380" y="5454933"/>
                </a:cubicBezTo>
                <a:cubicBezTo>
                  <a:pt x="5097684" y="5454933"/>
                  <a:pt x="5109280" y="5466529"/>
                  <a:pt x="5109280" y="5480834"/>
                </a:cubicBezTo>
                <a:lnTo>
                  <a:pt x="5103916" y="5493784"/>
                </a:lnTo>
                <a:lnTo>
                  <a:pt x="5424851" y="6049601"/>
                </a:lnTo>
                <a:lnTo>
                  <a:pt x="5422063" y="6054364"/>
                </a:lnTo>
                <a:lnTo>
                  <a:pt x="5101748" y="6609271"/>
                </a:lnTo>
                <a:lnTo>
                  <a:pt x="5104305" y="6610989"/>
                </a:lnTo>
                <a:cubicBezTo>
                  <a:pt x="5116033" y="6622675"/>
                  <a:pt x="5123303" y="6638835"/>
                  <a:pt x="5123335" y="6656700"/>
                </a:cubicBezTo>
                <a:cubicBezTo>
                  <a:pt x="5123335" y="6656776"/>
                  <a:pt x="5123335" y="6656855"/>
                  <a:pt x="5123335" y="6656931"/>
                </a:cubicBezTo>
                <a:cubicBezTo>
                  <a:pt x="5123272" y="6692571"/>
                  <a:pt x="5094397" y="6721446"/>
                  <a:pt x="5058757" y="6721509"/>
                </a:cubicBezTo>
                <a:cubicBezTo>
                  <a:pt x="5023028" y="6721572"/>
                  <a:pt x="4994013" y="6692661"/>
                  <a:pt x="4993948" y="6656931"/>
                </a:cubicBezTo>
                <a:cubicBezTo>
                  <a:pt x="4993883" y="6621202"/>
                  <a:pt x="5022797" y="6592185"/>
                  <a:pt x="5058526" y="6592122"/>
                </a:cubicBezTo>
                <a:cubicBezTo>
                  <a:pt x="5067458" y="6592106"/>
                  <a:pt x="5075971" y="6593901"/>
                  <a:pt x="5083717" y="6597161"/>
                </a:cubicBezTo>
                <a:lnTo>
                  <a:pt x="5085764" y="6598536"/>
                </a:lnTo>
                <a:lnTo>
                  <a:pt x="5402666" y="6049601"/>
                </a:lnTo>
                <a:lnTo>
                  <a:pt x="5088124" y="5504770"/>
                </a:lnTo>
                <a:lnTo>
                  <a:pt x="5083379" y="5506735"/>
                </a:lnTo>
                <a:cubicBezTo>
                  <a:pt x="5069075" y="5506735"/>
                  <a:pt x="5057479" y="5495138"/>
                  <a:pt x="5057478" y="5480834"/>
                </a:cubicBezTo>
                <a:close/>
                <a:moveTo>
                  <a:pt x="5052717" y="5341922"/>
                </a:moveTo>
                <a:cubicBezTo>
                  <a:pt x="5052717" y="5327617"/>
                  <a:pt x="5064314" y="5316021"/>
                  <a:pt x="5078619" y="5316021"/>
                </a:cubicBezTo>
                <a:cubicBezTo>
                  <a:pt x="5092923" y="5316021"/>
                  <a:pt x="5104519" y="5327617"/>
                  <a:pt x="5104519" y="5341922"/>
                </a:cubicBezTo>
                <a:cubicBezTo>
                  <a:pt x="5104520" y="5356227"/>
                  <a:pt x="5092923" y="5367823"/>
                  <a:pt x="5078618" y="5367823"/>
                </a:cubicBezTo>
                <a:cubicBezTo>
                  <a:pt x="5064314" y="5367823"/>
                  <a:pt x="5052718" y="5356226"/>
                  <a:pt x="5052717" y="5341922"/>
                </a:cubicBezTo>
                <a:close/>
                <a:moveTo>
                  <a:pt x="4842259" y="5567943"/>
                </a:moveTo>
                <a:lnTo>
                  <a:pt x="5126586" y="5075598"/>
                </a:lnTo>
                <a:lnTo>
                  <a:pt x="5642276" y="5075598"/>
                </a:lnTo>
                <a:lnTo>
                  <a:pt x="5642276" y="5094762"/>
                </a:lnTo>
                <a:lnTo>
                  <a:pt x="5137620" y="5094762"/>
                </a:lnTo>
                <a:lnTo>
                  <a:pt x="4864443" y="5567943"/>
                </a:lnTo>
                <a:lnTo>
                  <a:pt x="5128560" y="6025560"/>
                </a:lnTo>
                <a:lnTo>
                  <a:pt x="5128560" y="6040774"/>
                </a:lnTo>
                <a:lnTo>
                  <a:pt x="5115204" y="6040775"/>
                </a:lnTo>
                <a:lnTo>
                  <a:pt x="5113462" y="6037871"/>
                </a:lnTo>
                <a:close/>
                <a:moveTo>
                  <a:pt x="4620189" y="5568060"/>
                </a:moveTo>
                <a:lnTo>
                  <a:pt x="4621815" y="5565041"/>
                </a:lnTo>
                <a:lnTo>
                  <a:pt x="4959963" y="4979385"/>
                </a:lnTo>
                <a:lnTo>
                  <a:pt x="4959140" y="4979045"/>
                </a:lnTo>
                <a:cubicBezTo>
                  <a:pt x="4954453" y="4974357"/>
                  <a:pt x="4951554" y="4967882"/>
                  <a:pt x="4951553" y="4960730"/>
                </a:cubicBezTo>
                <a:cubicBezTo>
                  <a:pt x="4951553" y="4946425"/>
                  <a:pt x="4963150" y="4934828"/>
                  <a:pt x="4977455" y="4934829"/>
                </a:cubicBezTo>
                <a:cubicBezTo>
                  <a:pt x="4991759" y="4934829"/>
                  <a:pt x="5003356" y="4946425"/>
                  <a:pt x="5003356" y="4960729"/>
                </a:cubicBezTo>
                <a:cubicBezTo>
                  <a:pt x="5003356" y="4967882"/>
                  <a:pt x="5000457" y="4974357"/>
                  <a:pt x="4995770" y="4979044"/>
                </a:cubicBezTo>
                <a:lnTo>
                  <a:pt x="4978271" y="4986293"/>
                </a:lnTo>
                <a:lnTo>
                  <a:pt x="4642373" y="5567944"/>
                </a:lnTo>
                <a:lnTo>
                  <a:pt x="4935344" y="6075515"/>
                </a:lnTo>
                <a:lnTo>
                  <a:pt x="4959568" y="6070624"/>
                </a:lnTo>
                <a:cubicBezTo>
                  <a:pt x="4995233" y="6070624"/>
                  <a:pt x="5024146" y="6099537"/>
                  <a:pt x="5024146" y="6135201"/>
                </a:cubicBezTo>
                <a:cubicBezTo>
                  <a:pt x="5024146" y="6170866"/>
                  <a:pt x="4995233" y="6199779"/>
                  <a:pt x="4959568" y="6199779"/>
                </a:cubicBezTo>
                <a:cubicBezTo>
                  <a:pt x="4923903" y="6199779"/>
                  <a:pt x="4894991" y="6170866"/>
                  <a:pt x="4894991" y="6135201"/>
                </a:cubicBezTo>
                <a:cubicBezTo>
                  <a:pt x="4894991" y="6117369"/>
                  <a:pt x="4902219" y="6101225"/>
                  <a:pt x="4913905" y="6089538"/>
                </a:cubicBezTo>
                <a:lnTo>
                  <a:pt x="4919224" y="6085952"/>
                </a:lnTo>
                <a:close/>
                <a:moveTo>
                  <a:pt x="4893480" y="3806583"/>
                </a:moveTo>
                <a:lnTo>
                  <a:pt x="5155320" y="3353102"/>
                </a:lnTo>
                <a:lnTo>
                  <a:pt x="5154499" y="3352762"/>
                </a:lnTo>
                <a:cubicBezTo>
                  <a:pt x="5149812" y="3348075"/>
                  <a:pt x="5146912" y="3341599"/>
                  <a:pt x="5146912" y="3334447"/>
                </a:cubicBezTo>
                <a:cubicBezTo>
                  <a:pt x="5146912" y="3320142"/>
                  <a:pt x="5158509" y="3308546"/>
                  <a:pt x="5172814" y="3308546"/>
                </a:cubicBezTo>
                <a:cubicBezTo>
                  <a:pt x="5187118" y="3308546"/>
                  <a:pt x="5198715" y="3320142"/>
                  <a:pt x="5198715" y="3334447"/>
                </a:cubicBezTo>
                <a:cubicBezTo>
                  <a:pt x="5198715" y="3341599"/>
                  <a:pt x="5195816" y="3348075"/>
                  <a:pt x="5191129" y="3352762"/>
                </a:cubicBezTo>
                <a:lnTo>
                  <a:pt x="5173479" y="3360073"/>
                </a:lnTo>
                <a:lnTo>
                  <a:pt x="4915664" y="3806583"/>
                </a:lnTo>
                <a:lnTo>
                  <a:pt x="5184311" y="4271865"/>
                </a:lnTo>
                <a:lnTo>
                  <a:pt x="5178620" y="4272214"/>
                </a:lnTo>
                <a:lnTo>
                  <a:pt x="5178620" y="4278020"/>
                </a:lnTo>
                <a:lnTo>
                  <a:pt x="5165612" y="4278020"/>
                </a:lnTo>
                <a:lnTo>
                  <a:pt x="5163985" y="4275117"/>
                </a:lnTo>
                <a:close/>
                <a:moveTo>
                  <a:pt x="4584796" y="4457933"/>
                </a:moveTo>
                <a:lnTo>
                  <a:pt x="4688250" y="4637146"/>
                </a:lnTo>
                <a:lnTo>
                  <a:pt x="4870248" y="4637146"/>
                </a:lnTo>
                <a:lnTo>
                  <a:pt x="4766764" y="4457933"/>
                </a:lnTo>
                <a:close/>
                <a:moveTo>
                  <a:pt x="4548525" y="4074068"/>
                </a:moveTo>
                <a:cubicBezTo>
                  <a:pt x="4548525" y="4059763"/>
                  <a:pt x="4560122" y="4048167"/>
                  <a:pt x="4574427" y="4048167"/>
                </a:cubicBezTo>
                <a:cubicBezTo>
                  <a:pt x="4588731" y="4048167"/>
                  <a:pt x="4600328" y="4059763"/>
                  <a:pt x="4600328" y="4074068"/>
                </a:cubicBezTo>
                <a:cubicBezTo>
                  <a:pt x="4600328" y="4088373"/>
                  <a:pt x="4588731" y="4099969"/>
                  <a:pt x="4574427" y="4099969"/>
                </a:cubicBezTo>
                <a:cubicBezTo>
                  <a:pt x="4560122" y="4099969"/>
                  <a:pt x="4548526" y="4088373"/>
                  <a:pt x="4548525" y="4074068"/>
                </a:cubicBezTo>
                <a:close/>
                <a:moveTo>
                  <a:pt x="3972137" y="5328148"/>
                </a:moveTo>
                <a:cubicBezTo>
                  <a:pt x="3978777" y="5312331"/>
                  <a:pt x="3994393" y="5301204"/>
                  <a:pt x="4012626" y="5301156"/>
                </a:cubicBezTo>
                <a:cubicBezTo>
                  <a:pt x="4036937" y="5301092"/>
                  <a:pt x="4056697" y="5320747"/>
                  <a:pt x="4056762" y="5345059"/>
                </a:cubicBezTo>
                <a:cubicBezTo>
                  <a:pt x="4056762" y="5345136"/>
                  <a:pt x="4056762" y="5345213"/>
                  <a:pt x="4056762" y="5345291"/>
                </a:cubicBezTo>
                <a:cubicBezTo>
                  <a:pt x="4056697" y="5369511"/>
                  <a:pt x="4037079" y="5389130"/>
                  <a:pt x="4012858" y="5389194"/>
                </a:cubicBezTo>
                <a:lnTo>
                  <a:pt x="4012858" y="5389195"/>
                </a:lnTo>
                <a:cubicBezTo>
                  <a:pt x="3988547" y="5389258"/>
                  <a:pt x="3968787" y="5369602"/>
                  <a:pt x="3968722" y="5345291"/>
                </a:cubicBezTo>
                <a:cubicBezTo>
                  <a:pt x="3968707" y="5339213"/>
                  <a:pt x="3969923" y="5333420"/>
                  <a:pt x="3972137" y="5328148"/>
                </a:cubicBezTo>
                <a:close/>
                <a:moveTo>
                  <a:pt x="4123197" y="2958365"/>
                </a:moveTo>
                <a:cubicBezTo>
                  <a:pt x="4123134" y="2944060"/>
                  <a:pt x="4134678" y="2932412"/>
                  <a:pt x="4148981" y="2932347"/>
                </a:cubicBezTo>
                <a:cubicBezTo>
                  <a:pt x="4163286" y="2932284"/>
                  <a:pt x="4174935" y="2943828"/>
                  <a:pt x="4174999" y="2958131"/>
                </a:cubicBezTo>
                <a:cubicBezTo>
                  <a:pt x="4174998" y="2958170"/>
                  <a:pt x="4175000" y="2958210"/>
                  <a:pt x="4175000" y="2958248"/>
                </a:cubicBezTo>
                <a:cubicBezTo>
                  <a:pt x="4175000" y="2972507"/>
                  <a:pt x="4163474" y="2984085"/>
                  <a:pt x="4149215" y="2984149"/>
                </a:cubicBezTo>
                <a:cubicBezTo>
                  <a:pt x="4134910" y="2984213"/>
                  <a:pt x="4123262" y="2972669"/>
                  <a:pt x="4123197" y="2958365"/>
                </a:cubicBezTo>
                <a:close/>
                <a:moveTo>
                  <a:pt x="3727461" y="4217447"/>
                </a:moveTo>
                <a:cubicBezTo>
                  <a:pt x="3734144" y="4201648"/>
                  <a:pt x="3749788" y="4190562"/>
                  <a:pt x="3768022" y="4190563"/>
                </a:cubicBezTo>
                <a:cubicBezTo>
                  <a:pt x="3792332" y="4190563"/>
                  <a:pt x="3812041" y="4210270"/>
                  <a:pt x="3812041" y="4234582"/>
                </a:cubicBezTo>
                <a:cubicBezTo>
                  <a:pt x="3812041" y="4258893"/>
                  <a:pt x="3792333" y="4278602"/>
                  <a:pt x="3768021" y="4278602"/>
                </a:cubicBezTo>
                <a:cubicBezTo>
                  <a:pt x="3743710" y="4278602"/>
                  <a:pt x="3724002" y="4258893"/>
                  <a:pt x="3724002" y="4234582"/>
                </a:cubicBezTo>
                <a:cubicBezTo>
                  <a:pt x="3724002" y="4228504"/>
                  <a:pt x="3725234" y="4222714"/>
                  <a:pt x="3727461" y="4217447"/>
                </a:cubicBezTo>
                <a:close/>
                <a:moveTo>
                  <a:pt x="3256396" y="5966325"/>
                </a:moveTo>
                <a:lnTo>
                  <a:pt x="3498793" y="5546571"/>
                </a:lnTo>
                <a:lnTo>
                  <a:pt x="3983588" y="5546572"/>
                </a:lnTo>
                <a:lnTo>
                  <a:pt x="3985215" y="5549475"/>
                </a:lnTo>
                <a:lnTo>
                  <a:pt x="4227380" y="5968764"/>
                </a:lnTo>
                <a:lnTo>
                  <a:pt x="4205196" y="5968764"/>
                </a:lnTo>
                <a:lnTo>
                  <a:pt x="4203454" y="5965861"/>
                </a:lnTo>
                <a:lnTo>
                  <a:pt x="3972439" y="5565735"/>
                </a:lnTo>
                <a:lnTo>
                  <a:pt x="3509944" y="5565735"/>
                </a:lnTo>
                <a:lnTo>
                  <a:pt x="3278580" y="5966325"/>
                </a:lnTo>
                <a:lnTo>
                  <a:pt x="3512731" y="6371676"/>
                </a:lnTo>
                <a:lnTo>
                  <a:pt x="3490431" y="6371675"/>
                </a:lnTo>
                <a:lnTo>
                  <a:pt x="3488804" y="6368772"/>
                </a:lnTo>
                <a:close/>
                <a:moveTo>
                  <a:pt x="3231703" y="5718051"/>
                </a:moveTo>
                <a:cubicBezTo>
                  <a:pt x="3238344" y="5702235"/>
                  <a:pt x="3253959" y="5691107"/>
                  <a:pt x="3272192" y="5691059"/>
                </a:cubicBezTo>
                <a:cubicBezTo>
                  <a:pt x="3296503" y="5690995"/>
                  <a:pt x="3316263" y="5710650"/>
                  <a:pt x="3316328" y="5734962"/>
                </a:cubicBezTo>
                <a:cubicBezTo>
                  <a:pt x="3316327" y="5735000"/>
                  <a:pt x="3316328" y="5735039"/>
                  <a:pt x="3316328" y="5735078"/>
                </a:cubicBezTo>
                <a:cubicBezTo>
                  <a:pt x="3316328" y="5759344"/>
                  <a:pt x="3296690" y="5779034"/>
                  <a:pt x="3272424" y="5779098"/>
                </a:cubicBezTo>
                <a:cubicBezTo>
                  <a:pt x="3248113" y="5779161"/>
                  <a:pt x="3228353" y="5759505"/>
                  <a:pt x="3228288" y="5735194"/>
                </a:cubicBezTo>
                <a:cubicBezTo>
                  <a:pt x="3228273" y="5729117"/>
                  <a:pt x="3229489" y="5723323"/>
                  <a:pt x="3231703" y="5718051"/>
                </a:cubicBezTo>
                <a:close/>
                <a:moveTo>
                  <a:pt x="4230515" y="996073"/>
                </a:moveTo>
                <a:lnTo>
                  <a:pt x="4239691" y="996072"/>
                </a:lnTo>
                <a:lnTo>
                  <a:pt x="4241550" y="998976"/>
                </a:lnTo>
                <a:lnTo>
                  <a:pt x="4635170" y="1680871"/>
                </a:lnTo>
                <a:lnTo>
                  <a:pt x="4279242" y="2297366"/>
                </a:lnTo>
                <a:lnTo>
                  <a:pt x="4281987" y="2299217"/>
                </a:lnTo>
                <a:cubicBezTo>
                  <a:pt x="4293673" y="2310903"/>
                  <a:pt x="4300901" y="2327047"/>
                  <a:pt x="4300901" y="2344880"/>
                </a:cubicBezTo>
                <a:cubicBezTo>
                  <a:pt x="4300901" y="2380545"/>
                  <a:pt x="4271989" y="2409458"/>
                  <a:pt x="4236324" y="2409458"/>
                </a:cubicBezTo>
                <a:cubicBezTo>
                  <a:pt x="4200658" y="2409458"/>
                  <a:pt x="4171747" y="2380545"/>
                  <a:pt x="4171747" y="2344880"/>
                </a:cubicBezTo>
                <a:cubicBezTo>
                  <a:pt x="4171746" y="2309214"/>
                  <a:pt x="4200658" y="2280303"/>
                  <a:pt x="4236324" y="2280303"/>
                </a:cubicBezTo>
                <a:cubicBezTo>
                  <a:pt x="4245240" y="2280302"/>
                  <a:pt x="4253734" y="2282110"/>
                  <a:pt x="4261460" y="2285378"/>
                </a:cubicBezTo>
                <a:lnTo>
                  <a:pt x="4263291" y="2286612"/>
                </a:lnTo>
                <a:lnTo>
                  <a:pt x="4612986" y="1680871"/>
                </a:lnTo>
                <a:lnTo>
                  <a:pt x="4230516" y="1018373"/>
                </a:lnTo>
                <a:close/>
                <a:moveTo>
                  <a:pt x="3633148" y="3465831"/>
                </a:moveTo>
                <a:cubicBezTo>
                  <a:pt x="3642969" y="3442612"/>
                  <a:pt x="3665961" y="3426319"/>
                  <a:pt x="3692758" y="3426319"/>
                </a:cubicBezTo>
                <a:cubicBezTo>
                  <a:pt x="3728487" y="3426319"/>
                  <a:pt x="3757453" y="3455284"/>
                  <a:pt x="3757453" y="3491013"/>
                </a:cubicBezTo>
                <a:cubicBezTo>
                  <a:pt x="3757388" y="3526717"/>
                  <a:pt x="3728462" y="3555643"/>
                  <a:pt x="3692758" y="3555707"/>
                </a:cubicBezTo>
                <a:cubicBezTo>
                  <a:pt x="3657029" y="3555707"/>
                  <a:pt x="3628065" y="3526742"/>
                  <a:pt x="3628064" y="3491013"/>
                </a:cubicBezTo>
                <a:cubicBezTo>
                  <a:pt x="3628064" y="3482080"/>
                  <a:pt x="3629875" y="3473571"/>
                  <a:pt x="3633148" y="3465831"/>
                </a:cubicBezTo>
                <a:close/>
                <a:moveTo>
                  <a:pt x="3460629" y="4162502"/>
                </a:moveTo>
                <a:cubicBezTo>
                  <a:pt x="3467269" y="4146685"/>
                  <a:pt x="3482884" y="4135558"/>
                  <a:pt x="3501118" y="4135510"/>
                </a:cubicBezTo>
                <a:cubicBezTo>
                  <a:pt x="3525429" y="4135446"/>
                  <a:pt x="3545189" y="4155101"/>
                  <a:pt x="3545254" y="4179413"/>
                </a:cubicBezTo>
                <a:cubicBezTo>
                  <a:pt x="3545254" y="4179490"/>
                  <a:pt x="3545254" y="4179567"/>
                  <a:pt x="3545254" y="4179645"/>
                </a:cubicBezTo>
                <a:lnTo>
                  <a:pt x="3533315" y="4208360"/>
                </a:lnTo>
                <a:lnTo>
                  <a:pt x="3785560" y="4645160"/>
                </a:lnTo>
                <a:lnTo>
                  <a:pt x="3540479" y="5069615"/>
                </a:lnTo>
                <a:lnTo>
                  <a:pt x="3543064" y="5071351"/>
                </a:lnTo>
                <a:cubicBezTo>
                  <a:pt x="3554792" y="5083038"/>
                  <a:pt x="3562062" y="5099198"/>
                  <a:pt x="3562093" y="5117063"/>
                </a:cubicBezTo>
                <a:cubicBezTo>
                  <a:pt x="3562093" y="5117140"/>
                  <a:pt x="3562093" y="5117218"/>
                  <a:pt x="3562093" y="5117294"/>
                </a:cubicBezTo>
                <a:cubicBezTo>
                  <a:pt x="3562030" y="5152934"/>
                  <a:pt x="3533155" y="5181809"/>
                  <a:pt x="3497516" y="5181872"/>
                </a:cubicBezTo>
                <a:cubicBezTo>
                  <a:pt x="3461787" y="5181937"/>
                  <a:pt x="3432771" y="5153025"/>
                  <a:pt x="3432707" y="5117294"/>
                </a:cubicBezTo>
                <a:cubicBezTo>
                  <a:pt x="3432642" y="5081565"/>
                  <a:pt x="3461555" y="5052550"/>
                  <a:pt x="3497284" y="5052485"/>
                </a:cubicBezTo>
                <a:cubicBezTo>
                  <a:pt x="3506217" y="5052469"/>
                  <a:pt x="3514729" y="5054264"/>
                  <a:pt x="3522475" y="5057523"/>
                </a:cubicBezTo>
                <a:lnTo>
                  <a:pt x="3524494" y="5058879"/>
                </a:lnTo>
                <a:lnTo>
                  <a:pt x="3763376" y="4645160"/>
                </a:lnTo>
                <a:lnTo>
                  <a:pt x="3516347" y="4217313"/>
                </a:lnTo>
                <a:lnTo>
                  <a:pt x="3501350" y="4223548"/>
                </a:lnTo>
                <a:lnTo>
                  <a:pt x="3501350" y="4223549"/>
                </a:lnTo>
                <a:cubicBezTo>
                  <a:pt x="3477039" y="4223612"/>
                  <a:pt x="3457279" y="4203956"/>
                  <a:pt x="3457214" y="4179645"/>
                </a:cubicBezTo>
                <a:cubicBezTo>
                  <a:pt x="3457198" y="4173567"/>
                  <a:pt x="3458415" y="4167774"/>
                  <a:pt x="3460629" y="4162502"/>
                </a:cubicBezTo>
                <a:close/>
                <a:moveTo>
                  <a:pt x="3141572" y="3426215"/>
                </a:moveTo>
                <a:cubicBezTo>
                  <a:pt x="3151351" y="3402978"/>
                  <a:pt x="3174314" y="3386645"/>
                  <a:pt x="3201111" y="3386596"/>
                </a:cubicBezTo>
                <a:cubicBezTo>
                  <a:pt x="3236840" y="3386532"/>
                  <a:pt x="3265857" y="3415445"/>
                  <a:pt x="3265920" y="3451174"/>
                </a:cubicBezTo>
                <a:cubicBezTo>
                  <a:pt x="3265920" y="3451251"/>
                  <a:pt x="3265920" y="3451329"/>
                  <a:pt x="3265920" y="3451406"/>
                </a:cubicBezTo>
                <a:cubicBezTo>
                  <a:pt x="3265857" y="3487045"/>
                  <a:pt x="3236982" y="3515920"/>
                  <a:pt x="3201342" y="3515983"/>
                </a:cubicBezTo>
                <a:cubicBezTo>
                  <a:pt x="3165613" y="3516048"/>
                  <a:pt x="3136598" y="3487136"/>
                  <a:pt x="3136533" y="3451406"/>
                </a:cubicBezTo>
                <a:cubicBezTo>
                  <a:pt x="3136517" y="3442473"/>
                  <a:pt x="3138312" y="3433961"/>
                  <a:pt x="3141572" y="3426215"/>
                </a:cubicBezTo>
                <a:close/>
                <a:moveTo>
                  <a:pt x="2997820" y="3342098"/>
                </a:moveTo>
                <a:cubicBezTo>
                  <a:pt x="3004485" y="3326341"/>
                  <a:pt x="3020088" y="3315284"/>
                  <a:pt x="3038272" y="3315284"/>
                </a:cubicBezTo>
                <a:cubicBezTo>
                  <a:pt x="3050396" y="3315284"/>
                  <a:pt x="3061372" y="3320198"/>
                  <a:pt x="3069317" y="3328143"/>
                </a:cubicBezTo>
                <a:lnTo>
                  <a:pt x="3077990" y="3349082"/>
                </a:lnTo>
                <a:lnTo>
                  <a:pt x="3523881" y="3349081"/>
                </a:lnTo>
                <a:lnTo>
                  <a:pt x="3754082" y="2950351"/>
                </a:lnTo>
                <a:lnTo>
                  <a:pt x="3754083" y="2969748"/>
                </a:lnTo>
                <a:lnTo>
                  <a:pt x="3765117" y="2969748"/>
                </a:lnTo>
                <a:lnTo>
                  <a:pt x="3535031" y="3368245"/>
                </a:lnTo>
                <a:lnTo>
                  <a:pt x="3078424" y="3368245"/>
                </a:lnTo>
                <a:lnTo>
                  <a:pt x="3069317" y="3390232"/>
                </a:lnTo>
                <a:cubicBezTo>
                  <a:pt x="3061372" y="3398176"/>
                  <a:pt x="3050396" y="3403090"/>
                  <a:pt x="3038272" y="3403090"/>
                </a:cubicBezTo>
                <a:cubicBezTo>
                  <a:pt x="3014026" y="3403090"/>
                  <a:pt x="2994370" y="3383434"/>
                  <a:pt x="2994370" y="3359187"/>
                </a:cubicBezTo>
                <a:cubicBezTo>
                  <a:pt x="2994370" y="3353125"/>
                  <a:pt x="2995598" y="3347351"/>
                  <a:pt x="2997820" y="3342098"/>
                </a:cubicBezTo>
                <a:close/>
                <a:moveTo>
                  <a:pt x="2708616" y="3949544"/>
                </a:moveTo>
                <a:cubicBezTo>
                  <a:pt x="2715280" y="3933786"/>
                  <a:pt x="2730883" y="3922730"/>
                  <a:pt x="2749068" y="3922730"/>
                </a:cubicBezTo>
                <a:lnTo>
                  <a:pt x="2765733" y="3926094"/>
                </a:lnTo>
                <a:lnTo>
                  <a:pt x="2962313" y="3585556"/>
                </a:lnTo>
                <a:lnTo>
                  <a:pt x="3402393" y="3585556"/>
                </a:lnTo>
                <a:lnTo>
                  <a:pt x="3404018" y="3588459"/>
                </a:lnTo>
                <a:lnTo>
                  <a:pt x="3523464" y="3795433"/>
                </a:lnTo>
                <a:lnTo>
                  <a:pt x="4001940" y="3795433"/>
                </a:lnTo>
                <a:lnTo>
                  <a:pt x="4003567" y="3798336"/>
                </a:lnTo>
                <a:lnTo>
                  <a:pt x="4244338" y="4215187"/>
                </a:lnTo>
                <a:lnTo>
                  <a:pt x="4240389" y="4221923"/>
                </a:lnTo>
                <a:lnTo>
                  <a:pt x="4218205" y="4221923"/>
                </a:lnTo>
                <a:lnTo>
                  <a:pt x="4222038" y="4215187"/>
                </a:lnTo>
                <a:lnTo>
                  <a:pt x="3990790" y="3814596"/>
                </a:lnTo>
                <a:lnTo>
                  <a:pt x="3534524" y="3814597"/>
                </a:lnTo>
                <a:lnTo>
                  <a:pt x="3611340" y="3947701"/>
                </a:lnTo>
                <a:lnTo>
                  <a:pt x="3589156" y="3947701"/>
                </a:lnTo>
                <a:lnTo>
                  <a:pt x="3587530" y="3944797"/>
                </a:lnTo>
                <a:lnTo>
                  <a:pt x="3520325" y="3828402"/>
                </a:lnTo>
                <a:lnTo>
                  <a:pt x="3313636" y="4186450"/>
                </a:lnTo>
                <a:lnTo>
                  <a:pt x="3325969" y="4216000"/>
                </a:lnTo>
                <a:cubicBezTo>
                  <a:pt x="3325968" y="4216038"/>
                  <a:pt x="3325968" y="4216077"/>
                  <a:pt x="3325968" y="4216116"/>
                </a:cubicBezTo>
                <a:cubicBezTo>
                  <a:pt x="3325968" y="4240381"/>
                  <a:pt x="3306330" y="4260071"/>
                  <a:pt x="3282064" y="4260136"/>
                </a:cubicBezTo>
                <a:cubicBezTo>
                  <a:pt x="3257754" y="4260199"/>
                  <a:pt x="3237994" y="4240543"/>
                  <a:pt x="3237929" y="4216232"/>
                </a:cubicBezTo>
                <a:cubicBezTo>
                  <a:pt x="3237865" y="4191921"/>
                  <a:pt x="3257521" y="4172161"/>
                  <a:pt x="3281833" y="4172096"/>
                </a:cubicBezTo>
                <a:lnTo>
                  <a:pt x="3297849" y="4175286"/>
                </a:lnTo>
                <a:lnTo>
                  <a:pt x="3509218" y="3809165"/>
                </a:lnTo>
                <a:lnTo>
                  <a:pt x="3391243" y="3604837"/>
                </a:lnTo>
                <a:lnTo>
                  <a:pt x="2973463" y="3604837"/>
                </a:lnTo>
                <a:lnTo>
                  <a:pt x="2781087" y="3937940"/>
                </a:lnTo>
                <a:lnTo>
                  <a:pt x="2792972" y="3966632"/>
                </a:lnTo>
                <a:cubicBezTo>
                  <a:pt x="2792908" y="3990854"/>
                  <a:pt x="2773290" y="4010472"/>
                  <a:pt x="2749068" y="4010536"/>
                </a:cubicBezTo>
                <a:cubicBezTo>
                  <a:pt x="2724822" y="4010536"/>
                  <a:pt x="2705166" y="3990880"/>
                  <a:pt x="2705166" y="3966632"/>
                </a:cubicBezTo>
                <a:cubicBezTo>
                  <a:pt x="2705166" y="3960571"/>
                  <a:pt x="2706394" y="3954796"/>
                  <a:pt x="2708616" y="3949544"/>
                </a:cubicBezTo>
                <a:close/>
                <a:moveTo>
                  <a:pt x="3173468" y="1671695"/>
                </a:moveTo>
                <a:lnTo>
                  <a:pt x="3195653" y="1671695"/>
                </a:lnTo>
                <a:lnTo>
                  <a:pt x="3197394" y="1674599"/>
                </a:lnTo>
                <a:lnTo>
                  <a:pt x="3491942" y="2184947"/>
                </a:lnTo>
                <a:lnTo>
                  <a:pt x="4080573" y="2184947"/>
                </a:lnTo>
                <a:lnTo>
                  <a:pt x="4374887" y="1675180"/>
                </a:lnTo>
                <a:lnTo>
                  <a:pt x="4080573" y="1165413"/>
                </a:lnTo>
                <a:lnTo>
                  <a:pt x="3491942" y="1165413"/>
                </a:lnTo>
                <a:lnTo>
                  <a:pt x="3482882" y="1180512"/>
                </a:lnTo>
                <a:lnTo>
                  <a:pt x="3482650" y="1146133"/>
                </a:lnTo>
                <a:lnTo>
                  <a:pt x="4091723" y="1146133"/>
                </a:lnTo>
                <a:lnTo>
                  <a:pt x="4093349" y="1149036"/>
                </a:lnTo>
                <a:lnTo>
                  <a:pt x="4397071" y="1675180"/>
                </a:lnTo>
                <a:lnTo>
                  <a:pt x="4091723" y="2204111"/>
                </a:lnTo>
                <a:lnTo>
                  <a:pt x="3480908" y="2204111"/>
                </a:lnTo>
                <a:lnTo>
                  <a:pt x="3479166" y="2201207"/>
                </a:lnTo>
                <a:close/>
                <a:moveTo>
                  <a:pt x="2387085" y="4633209"/>
                </a:moveTo>
                <a:cubicBezTo>
                  <a:pt x="2396864" y="4609972"/>
                  <a:pt x="2419827" y="4593639"/>
                  <a:pt x="2446624" y="4593591"/>
                </a:cubicBezTo>
                <a:cubicBezTo>
                  <a:pt x="2482353" y="4593526"/>
                  <a:pt x="2511370" y="4622439"/>
                  <a:pt x="2511433" y="4658168"/>
                </a:cubicBezTo>
                <a:cubicBezTo>
                  <a:pt x="2511435" y="4658245"/>
                  <a:pt x="2511435" y="4658323"/>
                  <a:pt x="2511433" y="4658400"/>
                </a:cubicBezTo>
                <a:cubicBezTo>
                  <a:pt x="2511402" y="4676220"/>
                  <a:pt x="2504167" y="4692348"/>
                  <a:pt x="2492486" y="4704030"/>
                </a:cubicBezTo>
                <a:lnTo>
                  <a:pt x="2489760" y="4705869"/>
                </a:lnTo>
                <a:lnTo>
                  <a:pt x="2839198" y="5311142"/>
                </a:lnTo>
                <a:lnTo>
                  <a:pt x="3306636" y="5311142"/>
                </a:lnTo>
                <a:lnTo>
                  <a:pt x="3084034" y="4925538"/>
                </a:lnTo>
                <a:lnTo>
                  <a:pt x="3106335" y="4925538"/>
                </a:lnTo>
                <a:lnTo>
                  <a:pt x="3107960" y="4928442"/>
                </a:lnTo>
                <a:lnTo>
                  <a:pt x="3328906" y="5311142"/>
                </a:lnTo>
                <a:lnTo>
                  <a:pt x="3607738" y="5311142"/>
                </a:lnTo>
                <a:lnTo>
                  <a:pt x="3985667" y="4656596"/>
                </a:lnTo>
                <a:lnTo>
                  <a:pt x="3981266" y="4645973"/>
                </a:lnTo>
                <a:cubicBezTo>
                  <a:pt x="3981267" y="4631669"/>
                  <a:pt x="3992863" y="4620072"/>
                  <a:pt x="4007168" y="4620072"/>
                </a:cubicBezTo>
                <a:cubicBezTo>
                  <a:pt x="4021472" y="4620072"/>
                  <a:pt x="4033068" y="4631669"/>
                  <a:pt x="4033068" y="4645974"/>
                </a:cubicBezTo>
                <a:cubicBezTo>
                  <a:pt x="4033067" y="4646012"/>
                  <a:pt x="4033068" y="4646050"/>
                  <a:pt x="4033068" y="4646089"/>
                </a:cubicBezTo>
                <a:cubicBezTo>
                  <a:pt x="4033036" y="4653219"/>
                  <a:pt x="4030126" y="4659665"/>
                  <a:pt x="4025441" y="4664328"/>
                </a:cubicBezTo>
                <a:lnTo>
                  <a:pt x="4007167" y="4671873"/>
                </a:lnTo>
                <a:lnTo>
                  <a:pt x="4000598" y="4669152"/>
                </a:lnTo>
                <a:lnTo>
                  <a:pt x="3618773" y="5330306"/>
                </a:lnTo>
                <a:lnTo>
                  <a:pt x="3339970" y="5330307"/>
                </a:lnTo>
                <a:lnTo>
                  <a:pt x="3429221" y="5484900"/>
                </a:lnTo>
                <a:lnTo>
                  <a:pt x="4080339" y="5484900"/>
                </a:lnTo>
                <a:lnTo>
                  <a:pt x="4406013" y="4920893"/>
                </a:lnTo>
                <a:lnTo>
                  <a:pt x="4221487" y="4601293"/>
                </a:lnTo>
                <a:lnTo>
                  <a:pt x="4100468" y="4810873"/>
                </a:lnTo>
                <a:lnTo>
                  <a:pt x="4103006" y="4812577"/>
                </a:lnTo>
                <a:cubicBezTo>
                  <a:pt x="4114734" y="4824263"/>
                  <a:pt x="4122004" y="4840424"/>
                  <a:pt x="4122035" y="4858288"/>
                </a:cubicBezTo>
                <a:cubicBezTo>
                  <a:pt x="4122035" y="4858365"/>
                  <a:pt x="4122035" y="4858443"/>
                  <a:pt x="4122035" y="4858520"/>
                </a:cubicBezTo>
                <a:cubicBezTo>
                  <a:pt x="4121972" y="4894159"/>
                  <a:pt x="4093097" y="4923034"/>
                  <a:pt x="4057458" y="4923098"/>
                </a:cubicBezTo>
                <a:cubicBezTo>
                  <a:pt x="4021728" y="4923162"/>
                  <a:pt x="3992713" y="4894251"/>
                  <a:pt x="3992649" y="4858520"/>
                </a:cubicBezTo>
                <a:cubicBezTo>
                  <a:pt x="3992584" y="4822791"/>
                  <a:pt x="4021497" y="4793776"/>
                  <a:pt x="4057226" y="4793711"/>
                </a:cubicBezTo>
                <a:cubicBezTo>
                  <a:pt x="4066159" y="4793695"/>
                  <a:pt x="4074671" y="4795490"/>
                  <a:pt x="4082417" y="4798749"/>
                </a:cubicBezTo>
                <a:lnTo>
                  <a:pt x="4084485" y="4800138"/>
                </a:lnTo>
                <a:lnTo>
                  <a:pt x="4210366" y="4582032"/>
                </a:lnTo>
                <a:lnTo>
                  <a:pt x="4113426" y="4414131"/>
                </a:lnTo>
                <a:lnTo>
                  <a:pt x="4105542" y="4417397"/>
                </a:lnTo>
                <a:cubicBezTo>
                  <a:pt x="4105505" y="4417397"/>
                  <a:pt x="4105465" y="4417397"/>
                  <a:pt x="4105426" y="4417397"/>
                </a:cubicBezTo>
                <a:cubicBezTo>
                  <a:pt x="4081180" y="4417332"/>
                  <a:pt x="4061577" y="4397625"/>
                  <a:pt x="4061640" y="4373377"/>
                </a:cubicBezTo>
                <a:cubicBezTo>
                  <a:pt x="4061704" y="4349131"/>
                  <a:pt x="4081412" y="4329527"/>
                  <a:pt x="4105660" y="4329590"/>
                </a:cubicBezTo>
                <a:cubicBezTo>
                  <a:pt x="4129861" y="4329655"/>
                  <a:pt x="4149446" y="4349292"/>
                  <a:pt x="4149446" y="4373493"/>
                </a:cubicBezTo>
                <a:cubicBezTo>
                  <a:pt x="4149446" y="4385617"/>
                  <a:pt x="4144532" y="4396593"/>
                  <a:pt x="4136587" y="4404538"/>
                </a:cubicBezTo>
                <a:lnTo>
                  <a:pt x="4131291" y="4406732"/>
                </a:lnTo>
                <a:lnTo>
                  <a:pt x="4221440" y="4562846"/>
                </a:lnTo>
                <a:lnTo>
                  <a:pt x="4293119" y="4438652"/>
                </a:lnTo>
                <a:lnTo>
                  <a:pt x="4551492" y="4438652"/>
                </a:lnTo>
                <a:lnTo>
                  <a:pt x="4450516" y="4263747"/>
                </a:lnTo>
                <a:lnTo>
                  <a:pt x="4446897" y="4265246"/>
                </a:lnTo>
                <a:cubicBezTo>
                  <a:pt x="4432593" y="4265246"/>
                  <a:pt x="4420997" y="4253649"/>
                  <a:pt x="4420996" y="4239345"/>
                </a:cubicBezTo>
                <a:cubicBezTo>
                  <a:pt x="4420996" y="4225040"/>
                  <a:pt x="4432593" y="4213443"/>
                  <a:pt x="4446898" y="4213443"/>
                </a:cubicBezTo>
                <a:cubicBezTo>
                  <a:pt x="4461202" y="4213443"/>
                  <a:pt x="4472799" y="4225040"/>
                  <a:pt x="4472798" y="4239344"/>
                </a:cubicBezTo>
                <a:lnTo>
                  <a:pt x="4466872" y="4253653"/>
                </a:lnTo>
                <a:lnTo>
                  <a:pt x="4573666" y="4438652"/>
                </a:lnTo>
                <a:lnTo>
                  <a:pt x="4777914" y="4438652"/>
                </a:lnTo>
                <a:lnTo>
                  <a:pt x="4779541" y="4441556"/>
                </a:lnTo>
                <a:lnTo>
                  <a:pt x="4892482" y="4637146"/>
                </a:lnTo>
                <a:lnTo>
                  <a:pt x="5150745" y="4637146"/>
                </a:lnTo>
                <a:lnTo>
                  <a:pt x="5235134" y="4491033"/>
                </a:lnTo>
                <a:lnTo>
                  <a:pt x="5060267" y="4491033"/>
                </a:lnTo>
                <a:lnTo>
                  <a:pt x="5058524" y="4488130"/>
                </a:lnTo>
                <a:lnTo>
                  <a:pt x="4664905" y="3806234"/>
                </a:lnTo>
                <a:lnTo>
                  <a:pt x="4666530" y="3803330"/>
                </a:lnTo>
                <a:lnTo>
                  <a:pt x="5060267" y="3121434"/>
                </a:lnTo>
                <a:lnTo>
                  <a:pt x="5850992" y="3121434"/>
                </a:lnTo>
                <a:lnTo>
                  <a:pt x="5852618" y="3124337"/>
                </a:lnTo>
                <a:lnTo>
                  <a:pt x="6242289" y="3799265"/>
                </a:lnTo>
                <a:lnTo>
                  <a:pt x="6220106" y="3799265"/>
                </a:lnTo>
                <a:lnTo>
                  <a:pt x="6218364" y="3796362"/>
                </a:lnTo>
                <a:lnTo>
                  <a:pt x="5839842" y="3140715"/>
                </a:lnTo>
                <a:lnTo>
                  <a:pt x="5071301" y="3140715"/>
                </a:lnTo>
                <a:lnTo>
                  <a:pt x="4687089" y="3806233"/>
                </a:lnTo>
                <a:lnTo>
                  <a:pt x="5071301" y="4471754"/>
                </a:lnTo>
                <a:lnTo>
                  <a:pt x="5246269" y="4471753"/>
                </a:lnTo>
                <a:lnTo>
                  <a:pt x="5352347" y="4288086"/>
                </a:lnTo>
                <a:lnTo>
                  <a:pt x="5343647" y="4282220"/>
                </a:lnTo>
                <a:cubicBezTo>
                  <a:pt x="5331961" y="4270534"/>
                  <a:pt x="5324734" y="4254390"/>
                  <a:pt x="5324733" y="4236557"/>
                </a:cubicBezTo>
                <a:cubicBezTo>
                  <a:pt x="5324733" y="4200891"/>
                  <a:pt x="5353645" y="4171980"/>
                  <a:pt x="5389311" y="4171980"/>
                </a:cubicBezTo>
                <a:cubicBezTo>
                  <a:pt x="5424975" y="4171980"/>
                  <a:pt x="5453889" y="4200891"/>
                  <a:pt x="5453888" y="4236557"/>
                </a:cubicBezTo>
                <a:cubicBezTo>
                  <a:pt x="5453825" y="4272196"/>
                  <a:pt x="5424950" y="4301072"/>
                  <a:pt x="5389311" y="4301135"/>
                </a:cubicBezTo>
                <a:lnTo>
                  <a:pt x="5369279" y="4297091"/>
                </a:lnTo>
                <a:lnTo>
                  <a:pt x="5268443" y="4471754"/>
                </a:lnTo>
                <a:lnTo>
                  <a:pt x="5724801" y="4471753"/>
                </a:lnTo>
                <a:lnTo>
                  <a:pt x="5735227" y="4446582"/>
                </a:lnTo>
                <a:cubicBezTo>
                  <a:pt x="5744433" y="4437377"/>
                  <a:pt x="5757151" y="4431682"/>
                  <a:pt x="5771199" y="4431682"/>
                </a:cubicBezTo>
                <a:cubicBezTo>
                  <a:pt x="5799295" y="4431682"/>
                  <a:pt x="5822070" y="4454459"/>
                  <a:pt x="5822070" y="4482555"/>
                </a:cubicBezTo>
                <a:cubicBezTo>
                  <a:pt x="5822007" y="4510624"/>
                  <a:pt x="5799268" y="4533363"/>
                  <a:pt x="5771199" y="4533426"/>
                </a:cubicBezTo>
                <a:cubicBezTo>
                  <a:pt x="5757151" y="4533426"/>
                  <a:pt x="5744432" y="4527732"/>
                  <a:pt x="5735227" y="4518527"/>
                </a:cubicBezTo>
                <a:lnTo>
                  <a:pt x="5723838" y="4491033"/>
                </a:lnTo>
                <a:lnTo>
                  <a:pt x="5257312" y="4491033"/>
                </a:lnTo>
                <a:lnTo>
                  <a:pt x="5161895" y="4656310"/>
                </a:lnTo>
                <a:lnTo>
                  <a:pt x="4903547" y="4656310"/>
                </a:lnTo>
                <a:lnTo>
                  <a:pt x="5020312" y="4858522"/>
                </a:lnTo>
                <a:lnTo>
                  <a:pt x="5016364" y="4865258"/>
                </a:lnTo>
                <a:lnTo>
                  <a:pt x="4994062" y="4865258"/>
                </a:lnTo>
                <a:lnTo>
                  <a:pt x="4998012" y="4858405"/>
                </a:lnTo>
                <a:lnTo>
                  <a:pt x="4881314" y="4656310"/>
                </a:lnTo>
                <a:lnTo>
                  <a:pt x="4677099" y="4656310"/>
                </a:lnTo>
                <a:lnTo>
                  <a:pt x="4675474" y="4653406"/>
                </a:lnTo>
                <a:lnTo>
                  <a:pt x="4562623" y="4457933"/>
                </a:lnTo>
                <a:lnTo>
                  <a:pt x="4304268" y="4457933"/>
                </a:lnTo>
                <a:lnTo>
                  <a:pt x="4232564" y="4582109"/>
                </a:lnTo>
                <a:lnTo>
                  <a:pt x="4428196" y="4920892"/>
                </a:lnTo>
                <a:lnTo>
                  <a:pt x="4091489" y="5504063"/>
                </a:lnTo>
                <a:lnTo>
                  <a:pt x="3418071" y="5504064"/>
                </a:lnTo>
                <a:lnTo>
                  <a:pt x="3416329" y="5501160"/>
                </a:lnTo>
                <a:lnTo>
                  <a:pt x="3317699" y="5330307"/>
                </a:lnTo>
                <a:lnTo>
                  <a:pt x="2828165" y="5330306"/>
                </a:lnTo>
                <a:lnTo>
                  <a:pt x="2826422" y="5327403"/>
                </a:lnTo>
                <a:lnTo>
                  <a:pt x="2473754" y="4716671"/>
                </a:lnTo>
                <a:lnTo>
                  <a:pt x="2471973" y="4717873"/>
                </a:lnTo>
                <a:cubicBezTo>
                  <a:pt x="2464253" y="4721145"/>
                  <a:pt x="2455766" y="4722962"/>
                  <a:pt x="2446856" y="4722978"/>
                </a:cubicBezTo>
                <a:cubicBezTo>
                  <a:pt x="2411126" y="4723042"/>
                  <a:pt x="2382111" y="4694130"/>
                  <a:pt x="2382047" y="4658400"/>
                </a:cubicBezTo>
                <a:cubicBezTo>
                  <a:pt x="2382031" y="4649468"/>
                  <a:pt x="2383825" y="4640955"/>
                  <a:pt x="2387085" y="4633209"/>
                </a:cubicBezTo>
                <a:close/>
                <a:moveTo>
                  <a:pt x="2464394" y="3785328"/>
                </a:moveTo>
                <a:lnTo>
                  <a:pt x="2466019" y="3782425"/>
                </a:lnTo>
                <a:lnTo>
                  <a:pt x="2818153" y="3172506"/>
                </a:lnTo>
                <a:lnTo>
                  <a:pt x="2809099" y="3166401"/>
                </a:lnTo>
                <a:cubicBezTo>
                  <a:pt x="2797413" y="3154715"/>
                  <a:pt x="2790185" y="3138570"/>
                  <a:pt x="2790185" y="3120738"/>
                </a:cubicBezTo>
                <a:cubicBezTo>
                  <a:pt x="2790185" y="3085072"/>
                  <a:pt x="2819097" y="3056160"/>
                  <a:pt x="2854762" y="3056160"/>
                </a:cubicBezTo>
                <a:cubicBezTo>
                  <a:pt x="2890426" y="3056160"/>
                  <a:pt x="2919340" y="3085072"/>
                  <a:pt x="2919340" y="3120738"/>
                </a:cubicBezTo>
                <a:cubicBezTo>
                  <a:pt x="2919275" y="3156377"/>
                  <a:pt x="2890401" y="3185252"/>
                  <a:pt x="2854762" y="3185316"/>
                </a:cubicBezTo>
                <a:lnTo>
                  <a:pt x="2835224" y="3181371"/>
                </a:lnTo>
                <a:lnTo>
                  <a:pt x="2486578" y="3785328"/>
                </a:lnTo>
                <a:lnTo>
                  <a:pt x="2870791" y="4450846"/>
                </a:lnTo>
                <a:lnTo>
                  <a:pt x="3613895" y="4450846"/>
                </a:lnTo>
                <a:lnTo>
                  <a:pt x="3613895" y="4470127"/>
                </a:lnTo>
                <a:lnTo>
                  <a:pt x="2859641" y="4470127"/>
                </a:lnTo>
                <a:lnTo>
                  <a:pt x="2858014" y="4467224"/>
                </a:lnTo>
                <a:close/>
                <a:moveTo>
                  <a:pt x="2675316" y="2548369"/>
                </a:moveTo>
                <a:cubicBezTo>
                  <a:pt x="2675316" y="2534064"/>
                  <a:pt x="2686913" y="2522468"/>
                  <a:pt x="2701218" y="2522468"/>
                </a:cubicBezTo>
                <a:cubicBezTo>
                  <a:pt x="2715522" y="2522468"/>
                  <a:pt x="2727119" y="2534064"/>
                  <a:pt x="2727118" y="2548369"/>
                </a:cubicBezTo>
                <a:cubicBezTo>
                  <a:pt x="2727119" y="2548408"/>
                  <a:pt x="2727119" y="2548446"/>
                  <a:pt x="2727118" y="2548485"/>
                </a:cubicBezTo>
                <a:lnTo>
                  <a:pt x="2721772" y="2561270"/>
                </a:lnTo>
                <a:lnTo>
                  <a:pt x="3042687" y="3117253"/>
                </a:lnTo>
                <a:lnTo>
                  <a:pt x="2719612" y="3676883"/>
                </a:lnTo>
                <a:lnTo>
                  <a:pt x="2722339" y="3678722"/>
                </a:lnTo>
                <a:cubicBezTo>
                  <a:pt x="2734047" y="3690429"/>
                  <a:pt x="2741288" y="3706602"/>
                  <a:pt x="2741288" y="3724467"/>
                </a:cubicBezTo>
                <a:cubicBezTo>
                  <a:pt x="2741224" y="3760171"/>
                  <a:pt x="2712297" y="3789097"/>
                  <a:pt x="2676594" y="3789162"/>
                </a:cubicBezTo>
                <a:cubicBezTo>
                  <a:pt x="2640864" y="3789162"/>
                  <a:pt x="2611900" y="3760197"/>
                  <a:pt x="2611900" y="3724467"/>
                </a:cubicBezTo>
                <a:cubicBezTo>
                  <a:pt x="2611900" y="3688738"/>
                  <a:pt x="2640864" y="3659774"/>
                  <a:pt x="2676594" y="3659774"/>
                </a:cubicBezTo>
                <a:cubicBezTo>
                  <a:pt x="2685526" y="3659774"/>
                  <a:pt x="2694036" y="3661584"/>
                  <a:pt x="2701775" y="3664857"/>
                </a:cubicBezTo>
                <a:lnTo>
                  <a:pt x="2703643" y="3666117"/>
                </a:lnTo>
                <a:lnTo>
                  <a:pt x="3020504" y="3117253"/>
                </a:lnTo>
                <a:lnTo>
                  <a:pt x="2705910" y="2572332"/>
                </a:lnTo>
                <a:lnTo>
                  <a:pt x="2701217" y="2574270"/>
                </a:lnTo>
                <a:cubicBezTo>
                  <a:pt x="2686913" y="2574269"/>
                  <a:pt x="2675317" y="2562674"/>
                  <a:pt x="2675316" y="2548369"/>
                </a:cubicBezTo>
                <a:close/>
                <a:moveTo>
                  <a:pt x="2670553" y="2409574"/>
                </a:moveTo>
                <a:cubicBezTo>
                  <a:pt x="2670553" y="2395269"/>
                  <a:pt x="2682150" y="2383673"/>
                  <a:pt x="2696455" y="2383673"/>
                </a:cubicBezTo>
                <a:cubicBezTo>
                  <a:pt x="2710759" y="2383673"/>
                  <a:pt x="2722354" y="2395269"/>
                  <a:pt x="2722354" y="2409574"/>
                </a:cubicBezTo>
                <a:cubicBezTo>
                  <a:pt x="2722419" y="2423814"/>
                  <a:pt x="2710927" y="2435410"/>
                  <a:pt x="2696688" y="2435474"/>
                </a:cubicBezTo>
                <a:cubicBezTo>
                  <a:pt x="2696609" y="2435475"/>
                  <a:pt x="2696531" y="2435475"/>
                  <a:pt x="2696455" y="2435474"/>
                </a:cubicBezTo>
                <a:cubicBezTo>
                  <a:pt x="2682150" y="2435474"/>
                  <a:pt x="2670554" y="2423878"/>
                  <a:pt x="2670553" y="2409574"/>
                </a:cubicBezTo>
                <a:close/>
                <a:moveTo>
                  <a:pt x="2460097" y="2635595"/>
                </a:moveTo>
                <a:lnTo>
                  <a:pt x="2744424" y="2143250"/>
                </a:lnTo>
                <a:lnTo>
                  <a:pt x="3260114" y="2143250"/>
                </a:lnTo>
                <a:lnTo>
                  <a:pt x="3260114" y="2162414"/>
                </a:lnTo>
                <a:lnTo>
                  <a:pt x="2755574" y="2162414"/>
                </a:lnTo>
                <a:lnTo>
                  <a:pt x="2482281" y="2635595"/>
                </a:lnTo>
                <a:lnTo>
                  <a:pt x="2746515" y="3093096"/>
                </a:lnTo>
                <a:lnTo>
                  <a:pt x="2746515" y="3108428"/>
                </a:lnTo>
                <a:lnTo>
                  <a:pt x="2733042" y="3108428"/>
                </a:lnTo>
                <a:lnTo>
                  <a:pt x="2731415" y="3105523"/>
                </a:lnTo>
                <a:close/>
                <a:moveTo>
                  <a:pt x="2238024" y="2635595"/>
                </a:moveTo>
                <a:lnTo>
                  <a:pt x="2577869" y="2047109"/>
                </a:lnTo>
                <a:lnTo>
                  <a:pt x="2577059" y="2046778"/>
                </a:lnTo>
                <a:cubicBezTo>
                  <a:pt x="2572351" y="2042112"/>
                  <a:pt x="2569423" y="2035650"/>
                  <a:pt x="2569391" y="2028498"/>
                </a:cubicBezTo>
                <a:cubicBezTo>
                  <a:pt x="2569327" y="2014193"/>
                  <a:pt x="2580871" y="2002545"/>
                  <a:pt x="2595175" y="2002480"/>
                </a:cubicBezTo>
                <a:cubicBezTo>
                  <a:pt x="2609480" y="2002417"/>
                  <a:pt x="2621128" y="2013961"/>
                  <a:pt x="2621192" y="2028264"/>
                </a:cubicBezTo>
                <a:cubicBezTo>
                  <a:pt x="2621192" y="2028303"/>
                  <a:pt x="2621192" y="2028343"/>
                  <a:pt x="2621192" y="2028380"/>
                </a:cubicBezTo>
                <a:cubicBezTo>
                  <a:pt x="2621192" y="2035510"/>
                  <a:pt x="2618311" y="2041969"/>
                  <a:pt x="2613647" y="2046654"/>
                </a:cubicBezTo>
                <a:lnTo>
                  <a:pt x="2596072" y="2054004"/>
                </a:lnTo>
                <a:lnTo>
                  <a:pt x="2260208" y="2635595"/>
                </a:lnTo>
                <a:lnTo>
                  <a:pt x="2553161" y="3143031"/>
                </a:lnTo>
                <a:lnTo>
                  <a:pt x="2577638" y="3138044"/>
                </a:lnTo>
                <a:cubicBezTo>
                  <a:pt x="2613367" y="3137979"/>
                  <a:pt x="2642384" y="3166892"/>
                  <a:pt x="2642447" y="3202621"/>
                </a:cubicBezTo>
                <a:cubicBezTo>
                  <a:pt x="2642449" y="3202698"/>
                  <a:pt x="2642449" y="3202776"/>
                  <a:pt x="2642447" y="3202853"/>
                </a:cubicBezTo>
                <a:cubicBezTo>
                  <a:pt x="2642447" y="3238519"/>
                  <a:pt x="2613536" y="3267431"/>
                  <a:pt x="2577870" y="3267430"/>
                </a:cubicBezTo>
                <a:cubicBezTo>
                  <a:pt x="2542140" y="3267495"/>
                  <a:pt x="2513125" y="3238583"/>
                  <a:pt x="2513061" y="3202853"/>
                </a:cubicBezTo>
                <a:cubicBezTo>
                  <a:pt x="2513028" y="3184988"/>
                  <a:pt x="2520240" y="3168802"/>
                  <a:pt x="2531927" y="3157074"/>
                </a:cubicBezTo>
                <a:lnTo>
                  <a:pt x="2537106" y="3153569"/>
                </a:lnTo>
                <a:close/>
                <a:moveTo>
                  <a:pt x="2511433" y="874233"/>
                </a:moveTo>
                <a:lnTo>
                  <a:pt x="2773161" y="420755"/>
                </a:lnTo>
                <a:lnTo>
                  <a:pt x="2772336" y="420413"/>
                </a:lnTo>
                <a:cubicBezTo>
                  <a:pt x="2767648" y="415726"/>
                  <a:pt x="2764749" y="409252"/>
                  <a:pt x="2764748" y="402099"/>
                </a:cubicBezTo>
                <a:cubicBezTo>
                  <a:pt x="2764748" y="387795"/>
                  <a:pt x="2776345" y="376198"/>
                  <a:pt x="2790650" y="376197"/>
                </a:cubicBezTo>
                <a:cubicBezTo>
                  <a:pt x="2804954" y="376197"/>
                  <a:pt x="2816550" y="387794"/>
                  <a:pt x="2816550" y="402099"/>
                </a:cubicBezTo>
                <a:cubicBezTo>
                  <a:pt x="2816550" y="409251"/>
                  <a:pt x="2813651" y="415726"/>
                  <a:pt x="2808964" y="420413"/>
                </a:cubicBezTo>
                <a:lnTo>
                  <a:pt x="2791327" y="427718"/>
                </a:lnTo>
                <a:lnTo>
                  <a:pt x="2533617" y="874233"/>
                </a:lnTo>
                <a:lnTo>
                  <a:pt x="2802147" y="1339515"/>
                </a:lnTo>
                <a:lnTo>
                  <a:pt x="2796573" y="1339747"/>
                </a:lnTo>
                <a:lnTo>
                  <a:pt x="2796573" y="1345554"/>
                </a:lnTo>
                <a:lnTo>
                  <a:pt x="2783564" y="1345555"/>
                </a:lnTo>
                <a:lnTo>
                  <a:pt x="2781822" y="1342651"/>
                </a:lnTo>
                <a:close/>
                <a:moveTo>
                  <a:pt x="2202634" y="1525584"/>
                </a:moveTo>
                <a:lnTo>
                  <a:pt x="2306086" y="1704796"/>
                </a:lnTo>
                <a:lnTo>
                  <a:pt x="2488056" y="1704796"/>
                </a:lnTo>
                <a:lnTo>
                  <a:pt x="2384602" y="1525584"/>
                </a:lnTo>
                <a:close/>
                <a:moveTo>
                  <a:pt x="2166714" y="1141605"/>
                </a:moveTo>
                <a:cubicBezTo>
                  <a:pt x="2166906" y="1127302"/>
                  <a:pt x="2178657" y="1115863"/>
                  <a:pt x="2192961" y="1116056"/>
                </a:cubicBezTo>
                <a:cubicBezTo>
                  <a:pt x="2207127" y="1116247"/>
                  <a:pt x="2218511" y="1127784"/>
                  <a:pt x="2218512" y="1141952"/>
                </a:cubicBezTo>
                <a:cubicBezTo>
                  <a:pt x="2218579" y="1156192"/>
                  <a:pt x="2207089" y="1167789"/>
                  <a:pt x="2192849" y="1167857"/>
                </a:cubicBezTo>
                <a:cubicBezTo>
                  <a:pt x="2192654" y="1167858"/>
                  <a:pt x="2192459" y="1167856"/>
                  <a:pt x="2192263" y="1167852"/>
                </a:cubicBezTo>
                <a:cubicBezTo>
                  <a:pt x="2177960" y="1167660"/>
                  <a:pt x="2166521" y="1155909"/>
                  <a:pt x="2166714" y="1141605"/>
                </a:cubicBezTo>
                <a:close/>
                <a:moveTo>
                  <a:pt x="1586559" y="2413407"/>
                </a:moveTo>
                <a:cubicBezTo>
                  <a:pt x="1586496" y="2389096"/>
                  <a:pt x="1606151" y="2369336"/>
                  <a:pt x="1630463" y="2369271"/>
                </a:cubicBezTo>
                <a:cubicBezTo>
                  <a:pt x="1654774" y="2369208"/>
                  <a:pt x="1674534" y="2388862"/>
                  <a:pt x="1674598" y="2413175"/>
                </a:cubicBezTo>
                <a:cubicBezTo>
                  <a:pt x="1674599" y="2413252"/>
                  <a:pt x="1674599" y="2413328"/>
                  <a:pt x="1674598" y="2413406"/>
                </a:cubicBezTo>
                <a:cubicBezTo>
                  <a:pt x="1674534" y="2437627"/>
                  <a:pt x="1654916" y="2457246"/>
                  <a:pt x="1630695" y="2457309"/>
                </a:cubicBezTo>
                <a:cubicBezTo>
                  <a:pt x="1606384" y="2457373"/>
                  <a:pt x="1586625" y="2437717"/>
                  <a:pt x="1586559" y="2413407"/>
                </a:cubicBezTo>
                <a:close/>
                <a:moveTo>
                  <a:pt x="1741151" y="25902"/>
                </a:moveTo>
                <a:cubicBezTo>
                  <a:pt x="1741151" y="11597"/>
                  <a:pt x="1752747" y="1"/>
                  <a:pt x="1767052" y="0"/>
                </a:cubicBezTo>
                <a:cubicBezTo>
                  <a:pt x="1781357" y="0"/>
                  <a:pt x="1792952" y="11597"/>
                  <a:pt x="1792951" y="25901"/>
                </a:cubicBezTo>
                <a:cubicBezTo>
                  <a:pt x="1792951" y="40206"/>
                  <a:pt x="1781356" y="51802"/>
                  <a:pt x="1767052" y="51802"/>
                </a:cubicBezTo>
                <a:cubicBezTo>
                  <a:pt x="1752747" y="51803"/>
                  <a:pt x="1741150" y="40206"/>
                  <a:pt x="1741151" y="25902"/>
                </a:cubicBezTo>
                <a:close/>
                <a:moveTo>
                  <a:pt x="1341838" y="1302350"/>
                </a:moveTo>
                <a:cubicBezTo>
                  <a:pt x="1341775" y="1278039"/>
                  <a:pt x="1361430" y="1258279"/>
                  <a:pt x="1385741" y="1258214"/>
                </a:cubicBezTo>
                <a:cubicBezTo>
                  <a:pt x="1410053" y="1258151"/>
                  <a:pt x="1429813" y="1277806"/>
                  <a:pt x="1429876" y="1302117"/>
                </a:cubicBezTo>
                <a:cubicBezTo>
                  <a:pt x="1429877" y="1302156"/>
                  <a:pt x="1429878" y="1302195"/>
                  <a:pt x="1429877" y="1302234"/>
                </a:cubicBezTo>
                <a:cubicBezTo>
                  <a:pt x="1429877" y="1326499"/>
                  <a:pt x="1410239" y="1346189"/>
                  <a:pt x="1385974" y="1346253"/>
                </a:cubicBezTo>
                <a:cubicBezTo>
                  <a:pt x="1361663" y="1346317"/>
                  <a:pt x="1341903" y="1326661"/>
                  <a:pt x="1341838" y="1302350"/>
                </a:cubicBezTo>
                <a:close/>
                <a:moveTo>
                  <a:pt x="874350" y="3033976"/>
                </a:moveTo>
                <a:lnTo>
                  <a:pt x="1116633" y="2614107"/>
                </a:lnTo>
                <a:lnTo>
                  <a:pt x="1601426" y="2614106"/>
                </a:lnTo>
                <a:lnTo>
                  <a:pt x="1845218" y="3036415"/>
                </a:lnTo>
                <a:lnTo>
                  <a:pt x="1823034" y="3036415"/>
                </a:lnTo>
                <a:lnTo>
                  <a:pt x="1590277" y="2633386"/>
                </a:lnTo>
                <a:lnTo>
                  <a:pt x="1127782" y="2633387"/>
                </a:lnTo>
                <a:lnTo>
                  <a:pt x="896534" y="3033976"/>
                </a:lnTo>
                <a:lnTo>
                  <a:pt x="1130569" y="3439327"/>
                </a:lnTo>
                <a:lnTo>
                  <a:pt x="1108386" y="3439327"/>
                </a:lnTo>
                <a:close/>
                <a:moveTo>
                  <a:pt x="846474" y="2802613"/>
                </a:moveTo>
                <a:cubicBezTo>
                  <a:pt x="846538" y="2778367"/>
                  <a:pt x="866246" y="2758763"/>
                  <a:pt x="890493" y="2758826"/>
                </a:cubicBezTo>
                <a:cubicBezTo>
                  <a:pt x="914694" y="2758891"/>
                  <a:pt x="934280" y="2778528"/>
                  <a:pt x="934280" y="2802729"/>
                </a:cubicBezTo>
                <a:cubicBezTo>
                  <a:pt x="934280" y="2826976"/>
                  <a:pt x="914623" y="2846633"/>
                  <a:pt x="890377" y="2846632"/>
                </a:cubicBezTo>
                <a:cubicBezTo>
                  <a:pt x="890338" y="2846633"/>
                  <a:pt x="890300" y="2846632"/>
                  <a:pt x="890260" y="2846632"/>
                </a:cubicBezTo>
                <a:cubicBezTo>
                  <a:pt x="866014" y="2846568"/>
                  <a:pt x="846410" y="2826860"/>
                  <a:pt x="846474" y="2802613"/>
                </a:cubicBezTo>
                <a:close/>
                <a:moveTo>
                  <a:pt x="1251256" y="533420"/>
                </a:moveTo>
                <a:cubicBezTo>
                  <a:pt x="1261101" y="510260"/>
                  <a:pt x="1284081" y="494037"/>
                  <a:pt x="1310829" y="494086"/>
                </a:cubicBezTo>
                <a:cubicBezTo>
                  <a:pt x="1346449" y="494150"/>
                  <a:pt x="1375291" y="523044"/>
                  <a:pt x="1375291" y="558664"/>
                </a:cubicBezTo>
                <a:cubicBezTo>
                  <a:pt x="1375227" y="594348"/>
                  <a:pt x="1346282" y="623241"/>
                  <a:pt x="1310598" y="623241"/>
                </a:cubicBezTo>
                <a:cubicBezTo>
                  <a:pt x="1274931" y="623176"/>
                  <a:pt x="1246071" y="594213"/>
                  <a:pt x="1246136" y="558547"/>
                </a:cubicBezTo>
                <a:cubicBezTo>
                  <a:pt x="1246152" y="549631"/>
                  <a:pt x="1247975" y="541140"/>
                  <a:pt x="1251256" y="533420"/>
                </a:cubicBezTo>
                <a:close/>
                <a:moveTo>
                  <a:pt x="1075051" y="1247296"/>
                </a:moveTo>
                <a:cubicBezTo>
                  <a:pt x="1074988" y="1222985"/>
                  <a:pt x="1094643" y="1203225"/>
                  <a:pt x="1118953" y="1203160"/>
                </a:cubicBezTo>
                <a:cubicBezTo>
                  <a:pt x="1143265" y="1203097"/>
                  <a:pt x="1163026" y="1222752"/>
                  <a:pt x="1163089" y="1247063"/>
                </a:cubicBezTo>
                <a:cubicBezTo>
                  <a:pt x="1163089" y="1247102"/>
                  <a:pt x="1163091" y="1247141"/>
                  <a:pt x="1163090" y="1247180"/>
                </a:cubicBezTo>
                <a:lnTo>
                  <a:pt x="1151208" y="1275919"/>
                </a:lnTo>
                <a:lnTo>
                  <a:pt x="1403397" y="1712811"/>
                </a:lnTo>
                <a:lnTo>
                  <a:pt x="1158252" y="2137380"/>
                </a:lnTo>
                <a:lnTo>
                  <a:pt x="1160668" y="2139003"/>
                </a:lnTo>
                <a:cubicBezTo>
                  <a:pt x="1172397" y="2150689"/>
                  <a:pt x="1179667" y="2166849"/>
                  <a:pt x="1179698" y="2184714"/>
                </a:cubicBezTo>
                <a:cubicBezTo>
                  <a:pt x="1179699" y="2184792"/>
                  <a:pt x="1179699" y="2184868"/>
                  <a:pt x="1179699" y="2184946"/>
                </a:cubicBezTo>
                <a:cubicBezTo>
                  <a:pt x="1179635" y="2220585"/>
                  <a:pt x="1150759" y="2249460"/>
                  <a:pt x="1115120" y="2249523"/>
                </a:cubicBezTo>
                <a:cubicBezTo>
                  <a:pt x="1079391" y="2249588"/>
                  <a:pt x="1050376" y="2220675"/>
                  <a:pt x="1050311" y="2184945"/>
                </a:cubicBezTo>
                <a:cubicBezTo>
                  <a:pt x="1050247" y="2149216"/>
                  <a:pt x="1079159" y="2120201"/>
                  <a:pt x="1114889" y="2120136"/>
                </a:cubicBezTo>
                <a:cubicBezTo>
                  <a:pt x="1123821" y="2120120"/>
                  <a:pt x="1132334" y="2121915"/>
                  <a:pt x="1140080" y="2125175"/>
                </a:cubicBezTo>
                <a:lnTo>
                  <a:pt x="1142267" y="2126644"/>
                </a:lnTo>
                <a:lnTo>
                  <a:pt x="1381213" y="1712811"/>
                </a:lnTo>
                <a:lnTo>
                  <a:pt x="1134227" y="1284934"/>
                </a:lnTo>
                <a:lnTo>
                  <a:pt x="1119186" y="1291198"/>
                </a:lnTo>
                <a:cubicBezTo>
                  <a:pt x="1094875" y="1291263"/>
                  <a:pt x="1075115" y="1271606"/>
                  <a:pt x="1075051" y="1247296"/>
                </a:cubicBezTo>
                <a:close/>
                <a:moveTo>
                  <a:pt x="612091" y="426141"/>
                </a:moveTo>
                <a:cubicBezTo>
                  <a:pt x="612091" y="401830"/>
                  <a:pt x="631800" y="382121"/>
                  <a:pt x="656111" y="382122"/>
                </a:cubicBezTo>
                <a:cubicBezTo>
                  <a:pt x="668267" y="382122"/>
                  <a:pt x="679271" y="387049"/>
                  <a:pt x="687237" y="395015"/>
                </a:cubicBezTo>
                <a:lnTo>
                  <a:pt x="696185" y="416617"/>
                </a:lnTo>
                <a:lnTo>
                  <a:pt x="1141836" y="416616"/>
                </a:lnTo>
                <a:lnTo>
                  <a:pt x="1371922" y="18002"/>
                </a:lnTo>
                <a:lnTo>
                  <a:pt x="1371923" y="37400"/>
                </a:lnTo>
                <a:lnTo>
                  <a:pt x="1382956" y="37399"/>
                </a:lnTo>
                <a:lnTo>
                  <a:pt x="1152870" y="435897"/>
                </a:lnTo>
                <a:lnTo>
                  <a:pt x="696137" y="435897"/>
                </a:lnTo>
                <a:lnTo>
                  <a:pt x="687271" y="457302"/>
                </a:lnTo>
                <a:cubicBezTo>
                  <a:pt x="679326" y="465247"/>
                  <a:pt x="668351" y="470161"/>
                  <a:pt x="656226" y="470161"/>
                </a:cubicBezTo>
                <a:cubicBezTo>
                  <a:pt x="656188" y="470161"/>
                  <a:pt x="656149" y="470161"/>
                  <a:pt x="656111" y="470161"/>
                </a:cubicBezTo>
                <a:lnTo>
                  <a:pt x="656111" y="470160"/>
                </a:lnTo>
                <a:cubicBezTo>
                  <a:pt x="631799" y="470160"/>
                  <a:pt x="612091" y="450452"/>
                  <a:pt x="612091" y="426141"/>
                </a:cubicBezTo>
                <a:close/>
                <a:moveTo>
                  <a:pt x="322771" y="1034285"/>
                </a:moveTo>
                <a:cubicBezTo>
                  <a:pt x="322707" y="1009974"/>
                  <a:pt x="342362" y="990214"/>
                  <a:pt x="366674" y="990149"/>
                </a:cubicBezTo>
                <a:lnTo>
                  <a:pt x="383702" y="993540"/>
                </a:lnTo>
                <a:lnTo>
                  <a:pt x="580268" y="653208"/>
                </a:lnTo>
                <a:lnTo>
                  <a:pt x="1020231" y="653208"/>
                </a:lnTo>
                <a:lnTo>
                  <a:pt x="1141390" y="863082"/>
                </a:lnTo>
                <a:lnTo>
                  <a:pt x="1619779" y="863083"/>
                </a:lnTo>
                <a:lnTo>
                  <a:pt x="1862177" y="1282837"/>
                </a:lnTo>
                <a:lnTo>
                  <a:pt x="1858227" y="1289573"/>
                </a:lnTo>
                <a:lnTo>
                  <a:pt x="1836045" y="1289573"/>
                </a:lnTo>
                <a:lnTo>
                  <a:pt x="1839993" y="1282837"/>
                </a:lnTo>
                <a:lnTo>
                  <a:pt x="1608745" y="882247"/>
                </a:lnTo>
                <a:lnTo>
                  <a:pt x="1152453" y="882247"/>
                </a:lnTo>
                <a:lnTo>
                  <a:pt x="1229294" y="1015352"/>
                </a:lnTo>
                <a:lnTo>
                  <a:pt x="1206994" y="1015352"/>
                </a:lnTo>
                <a:lnTo>
                  <a:pt x="1138147" y="896082"/>
                </a:lnTo>
                <a:lnTo>
                  <a:pt x="931474" y="1254103"/>
                </a:lnTo>
                <a:lnTo>
                  <a:pt x="943803" y="1283649"/>
                </a:lnTo>
                <a:cubicBezTo>
                  <a:pt x="943804" y="1283689"/>
                  <a:pt x="943805" y="1283728"/>
                  <a:pt x="943805" y="1283767"/>
                </a:cubicBezTo>
                <a:cubicBezTo>
                  <a:pt x="943805" y="1308032"/>
                  <a:pt x="924166" y="1327722"/>
                  <a:pt x="899901" y="1327785"/>
                </a:cubicBezTo>
                <a:cubicBezTo>
                  <a:pt x="875590" y="1327850"/>
                  <a:pt x="855831" y="1308193"/>
                  <a:pt x="855765" y="1283883"/>
                </a:cubicBezTo>
                <a:cubicBezTo>
                  <a:pt x="855702" y="1259572"/>
                  <a:pt x="875357" y="1239812"/>
                  <a:pt x="899669" y="1239747"/>
                </a:cubicBezTo>
                <a:lnTo>
                  <a:pt x="915687" y="1242937"/>
                </a:lnTo>
                <a:lnTo>
                  <a:pt x="1127041" y="876842"/>
                </a:lnTo>
                <a:lnTo>
                  <a:pt x="1009081" y="672487"/>
                </a:lnTo>
                <a:lnTo>
                  <a:pt x="591302" y="672488"/>
                </a:lnTo>
                <a:lnTo>
                  <a:pt x="398929" y="1005585"/>
                </a:lnTo>
                <a:lnTo>
                  <a:pt x="410809" y="1034053"/>
                </a:lnTo>
                <a:cubicBezTo>
                  <a:pt x="410810" y="1034130"/>
                  <a:pt x="410810" y="1034207"/>
                  <a:pt x="410809" y="1034284"/>
                </a:cubicBezTo>
                <a:cubicBezTo>
                  <a:pt x="410808" y="1058532"/>
                  <a:pt x="391153" y="1078187"/>
                  <a:pt x="366906" y="1078187"/>
                </a:cubicBezTo>
                <a:cubicBezTo>
                  <a:pt x="342596" y="1078252"/>
                  <a:pt x="322835" y="1058595"/>
                  <a:pt x="322771" y="1034285"/>
                </a:cubicBezTo>
                <a:close/>
                <a:moveTo>
                  <a:pt x="5083" y="1700753"/>
                </a:moveTo>
                <a:cubicBezTo>
                  <a:pt x="14906" y="1677534"/>
                  <a:pt x="37895" y="1661241"/>
                  <a:pt x="64693" y="1661241"/>
                </a:cubicBezTo>
                <a:cubicBezTo>
                  <a:pt x="100422" y="1661241"/>
                  <a:pt x="129387" y="1690206"/>
                  <a:pt x="129387" y="1725935"/>
                </a:cubicBezTo>
                <a:cubicBezTo>
                  <a:pt x="129387" y="1725974"/>
                  <a:pt x="129386" y="1726013"/>
                  <a:pt x="129386" y="1726052"/>
                </a:cubicBezTo>
                <a:cubicBezTo>
                  <a:pt x="129354" y="1743893"/>
                  <a:pt x="122102" y="1760038"/>
                  <a:pt x="110397" y="1771721"/>
                </a:cubicBezTo>
                <a:lnTo>
                  <a:pt x="107710" y="1773530"/>
                </a:lnTo>
                <a:lnTo>
                  <a:pt x="457036" y="2378793"/>
                </a:lnTo>
                <a:lnTo>
                  <a:pt x="924519" y="2378793"/>
                </a:lnTo>
                <a:lnTo>
                  <a:pt x="701873" y="1993189"/>
                </a:lnTo>
                <a:lnTo>
                  <a:pt x="724173" y="1993189"/>
                </a:lnTo>
                <a:lnTo>
                  <a:pt x="946807" y="2378794"/>
                </a:lnTo>
                <a:lnTo>
                  <a:pt x="1225576" y="2378793"/>
                </a:lnTo>
                <a:lnTo>
                  <a:pt x="1603477" y="1724183"/>
                </a:lnTo>
                <a:lnTo>
                  <a:pt x="1599103" y="1713624"/>
                </a:lnTo>
                <a:cubicBezTo>
                  <a:pt x="1599103" y="1699319"/>
                  <a:pt x="1610700" y="1687723"/>
                  <a:pt x="1625004" y="1687723"/>
                </a:cubicBezTo>
                <a:cubicBezTo>
                  <a:pt x="1639309" y="1687723"/>
                  <a:pt x="1650904" y="1699319"/>
                  <a:pt x="1650904" y="1713624"/>
                </a:cubicBezTo>
                <a:cubicBezTo>
                  <a:pt x="1650904" y="1727929"/>
                  <a:pt x="1639309" y="1739524"/>
                  <a:pt x="1625004" y="1739524"/>
                </a:cubicBezTo>
                <a:lnTo>
                  <a:pt x="1618388" y="1736784"/>
                </a:lnTo>
                <a:lnTo>
                  <a:pt x="1236725" y="2397958"/>
                </a:lnTo>
                <a:lnTo>
                  <a:pt x="957872" y="2397958"/>
                </a:lnTo>
                <a:lnTo>
                  <a:pt x="1047060" y="2552433"/>
                </a:lnTo>
                <a:lnTo>
                  <a:pt x="1698293" y="2552433"/>
                </a:lnTo>
                <a:lnTo>
                  <a:pt x="2023852" y="1988543"/>
                </a:lnTo>
                <a:lnTo>
                  <a:pt x="1839325" y="1668944"/>
                </a:lnTo>
                <a:lnTo>
                  <a:pt x="1718307" y="1878525"/>
                </a:lnTo>
                <a:lnTo>
                  <a:pt x="1720843" y="1880228"/>
                </a:lnTo>
                <a:cubicBezTo>
                  <a:pt x="1732572" y="1891915"/>
                  <a:pt x="1739842" y="1908075"/>
                  <a:pt x="1739873" y="1925940"/>
                </a:cubicBezTo>
                <a:cubicBezTo>
                  <a:pt x="1739873" y="1925978"/>
                  <a:pt x="1739874" y="1926018"/>
                  <a:pt x="1739874" y="1926055"/>
                </a:cubicBezTo>
                <a:cubicBezTo>
                  <a:pt x="1739874" y="1961739"/>
                  <a:pt x="1710980" y="1990685"/>
                  <a:pt x="1675297" y="1990750"/>
                </a:cubicBezTo>
                <a:lnTo>
                  <a:pt x="1675295" y="1990749"/>
                </a:lnTo>
                <a:cubicBezTo>
                  <a:pt x="1639566" y="1990813"/>
                  <a:pt x="1610551" y="1961902"/>
                  <a:pt x="1610486" y="1926171"/>
                </a:cubicBezTo>
                <a:cubicBezTo>
                  <a:pt x="1610421" y="1890442"/>
                  <a:pt x="1639334" y="1861427"/>
                  <a:pt x="1675064" y="1861362"/>
                </a:cubicBezTo>
                <a:cubicBezTo>
                  <a:pt x="1683996" y="1861346"/>
                  <a:pt x="1692509" y="1863141"/>
                  <a:pt x="1700254" y="1866401"/>
                </a:cubicBezTo>
                <a:lnTo>
                  <a:pt x="1702323" y="1867790"/>
                </a:lnTo>
                <a:lnTo>
                  <a:pt x="1828205" y="1649683"/>
                </a:lnTo>
                <a:lnTo>
                  <a:pt x="1731245" y="1481749"/>
                </a:lnTo>
                <a:lnTo>
                  <a:pt x="1723264" y="1485048"/>
                </a:lnTo>
                <a:cubicBezTo>
                  <a:pt x="1698952" y="1485047"/>
                  <a:pt x="1679244" y="1465339"/>
                  <a:pt x="1679244" y="1441028"/>
                </a:cubicBezTo>
                <a:cubicBezTo>
                  <a:pt x="1679244" y="1416716"/>
                  <a:pt x="1698953" y="1397009"/>
                  <a:pt x="1723264" y="1397009"/>
                </a:cubicBezTo>
                <a:cubicBezTo>
                  <a:pt x="1747575" y="1397009"/>
                  <a:pt x="1767284" y="1416718"/>
                  <a:pt x="1767283" y="1441028"/>
                </a:cubicBezTo>
                <a:cubicBezTo>
                  <a:pt x="1767284" y="1441067"/>
                  <a:pt x="1767284" y="1441105"/>
                  <a:pt x="1767282" y="1441144"/>
                </a:cubicBezTo>
                <a:cubicBezTo>
                  <a:pt x="1767251" y="1453277"/>
                  <a:pt x="1762312" y="1464253"/>
                  <a:pt x="1754349" y="1472196"/>
                </a:cubicBezTo>
                <a:lnTo>
                  <a:pt x="1749154" y="1474344"/>
                </a:lnTo>
                <a:lnTo>
                  <a:pt x="1839294" y="1630468"/>
                </a:lnTo>
                <a:lnTo>
                  <a:pt x="1910958" y="1506303"/>
                </a:lnTo>
                <a:lnTo>
                  <a:pt x="2169362" y="1506303"/>
                </a:lnTo>
                <a:lnTo>
                  <a:pt x="2068357" y="1331396"/>
                </a:lnTo>
                <a:lnTo>
                  <a:pt x="2064735" y="1332897"/>
                </a:lnTo>
                <a:cubicBezTo>
                  <a:pt x="2050431" y="1332897"/>
                  <a:pt x="2038834" y="1321300"/>
                  <a:pt x="2038834" y="1306996"/>
                </a:cubicBezTo>
                <a:cubicBezTo>
                  <a:pt x="2038834" y="1292691"/>
                  <a:pt x="2050431" y="1281094"/>
                  <a:pt x="2064735" y="1281094"/>
                </a:cubicBezTo>
                <a:cubicBezTo>
                  <a:pt x="2079040" y="1281094"/>
                  <a:pt x="2090635" y="1292691"/>
                  <a:pt x="2090635" y="1306996"/>
                </a:cubicBezTo>
                <a:lnTo>
                  <a:pt x="2084709" y="1321303"/>
                </a:lnTo>
                <a:lnTo>
                  <a:pt x="2191503" y="1506303"/>
                </a:lnTo>
                <a:lnTo>
                  <a:pt x="2395752" y="1506303"/>
                </a:lnTo>
                <a:lnTo>
                  <a:pt x="2510345" y="1704796"/>
                </a:lnTo>
                <a:lnTo>
                  <a:pt x="2768698" y="1704796"/>
                </a:lnTo>
                <a:lnTo>
                  <a:pt x="2853044" y="1558685"/>
                </a:lnTo>
                <a:lnTo>
                  <a:pt x="2678103" y="1558685"/>
                </a:lnTo>
                <a:lnTo>
                  <a:pt x="2676476" y="1555782"/>
                </a:lnTo>
                <a:lnTo>
                  <a:pt x="2282741" y="873886"/>
                </a:lnTo>
                <a:lnTo>
                  <a:pt x="2678103" y="189087"/>
                </a:lnTo>
                <a:lnTo>
                  <a:pt x="3468828" y="189087"/>
                </a:lnTo>
                <a:lnTo>
                  <a:pt x="3470455" y="191990"/>
                </a:lnTo>
                <a:lnTo>
                  <a:pt x="3860125" y="866802"/>
                </a:lnTo>
                <a:lnTo>
                  <a:pt x="3837942" y="866801"/>
                </a:lnTo>
                <a:lnTo>
                  <a:pt x="3836315" y="863897"/>
                </a:lnTo>
                <a:lnTo>
                  <a:pt x="3457678" y="208251"/>
                </a:lnTo>
                <a:lnTo>
                  <a:pt x="2689253" y="208251"/>
                </a:lnTo>
                <a:lnTo>
                  <a:pt x="2304927" y="873887"/>
                </a:lnTo>
                <a:lnTo>
                  <a:pt x="2689253" y="1539404"/>
                </a:lnTo>
                <a:lnTo>
                  <a:pt x="2864174" y="1539404"/>
                </a:lnTo>
                <a:lnTo>
                  <a:pt x="2970064" y="1355970"/>
                </a:lnTo>
                <a:lnTo>
                  <a:pt x="2961019" y="1349872"/>
                </a:lnTo>
                <a:cubicBezTo>
                  <a:pt x="2949333" y="1338185"/>
                  <a:pt x="2942105" y="1322041"/>
                  <a:pt x="2942105" y="1304209"/>
                </a:cubicBezTo>
                <a:cubicBezTo>
                  <a:pt x="2942104" y="1268544"/>
                  <a:pt x="2971017" y="1239631"/>
                  <a:pt x="3006682" y="1239631"/>
                </a:cubicBezTo>
                <a:cubicBezTo>
                  <a:pt x="3042347" y="1239630"/>
                  <a:pt x="3071260" y="1268543"/>
                  <a:pt x="3071260" y="1304208"/>
                </a:cubicBezTo>
                <a:cubicBezTo>
                  <a:pt x="3071133" y="1339821"/>
                  <a:pt x="3042294" y="1368658"/>
                  <a:pt x="3006682" y="1368786"/>
                </a:cubicBezTo>
                <a:lnTo>
                  <a:pt x="2987157" y="1364844"/>
                </a:lnTo>
                <a:lnTo>
                  <a:pt x="2886331" y="1539404"/>
                </a:lnTo>
                <a:lnTo>
                  <a:pt x="3342638" y="1539404"/>
                </a:lnTo>
                <a:lnTo>
                  <a:pt x="3353064" y="1514235"/>
                </a:lnTo>
                <a:cubicBezTo>
                  <a:pt x="3362270" y="1505028"/>
                  <a:pt x="3374988" y="1499335"/>
                  <a:pt x="3389036" y="1499335"/>
                </a:cubicBezTo>
                <a:cubicBezTo>
                  <a:pt x="3417132" y="1499334"/>
                  <a:pt x="3439907" y="1522111"/>
                  <a:pt x="3439908" y="1550207"/>
                </a:cubicBezTo>
                <a:cubicBezTo>
                  <a:pt x="3439844" y="1578276"/>
                  <a:pt x="3417105" y="1601015"/>
                  <a:pt x="3389036" y="1601078"/>
                </a:cubicBezTo>
                <a:cubicBezTo>
                  <a:pt x="3374988" y="1601079"/>
                  <a:pt x="3362270" y="1595384"/>
                  <a:pt x="3353064" y="1586179"/>
                </a:cubicBezTo>
                <a:lnTo>
                  <a:pt x="3341675" y="1558685"/>
                </a:lnTo>
                <a:lnTo>
                  <a:pt x="2875195" y="1558685"/>
                </a:lnTo>
                <a:lnTo>
                  <a:pt x="2779732" y="1723960"/>
                </a:lnTo>
                <a:lnTo>
                  <a:pt x="2521409" y="1723960"/>
                </a:lnTo>
                <a:lnTo>
                  <a:pt x="2638149" y="1926173"/>
                </a:lnTo>
                <a:lnTo>
                  <a:pt x="2634200" y="1932793"/>
                </a:lnTo>
                <a:lnTo>
                  <a:pt x="2612017" y="1932792"/>
                </a:lnTo>
                <a:lnTo>
                  <a:pt x="2615849" y="1926172"/>
                </a:lnTo>
                <a:lnTo>
                  <a:pt x="2499119" y="1723960"/>
                </a:lnTo>
                <a:lnTo>
                  <a:pt x="2295053" y="1723960"/>
                </a:lnTo>
                <a:lnTo>
                  <a:pt x="2180496" y="1525584"/>
                </a:lnTo>
                <a:lnTo>
                  <a:pt x="1922106" y="1525584"/>
                </a:lnTo>
                <a:lnTo>
                  <a:pt x="1850419" y="1649734"/>
                </a:lnTo>
                <a:lnTo>
                  <a:pt x="2046035" y="1988543"/>
                </a:lnTo>
                <a:lnTo>
                  <a:pt x="1709328" y="2571714"/>
                </a:lnTo>
                <a:lnTo>
                  <a:pt x="1035911" y="2571714"/>
                </a:lnTo>
                <a:lnTo>
                  <a:pt x="935584" y="2397958"/>
                </a:lnTo>
                <a:lnTo>
                  <a:pt x="446002" y="2397958"/>
                </a:lnTo>
                <a:lnTo>
                  <a:pt x="91739" y="1784282"/>
                </a:lnTo>
                <a:lnTo>
                  <a:pt x="89846" y="1785556"/>
                </a:lnTo>
                <a:cubicBezTo>
                  <a:pt x="82113" y="1788823"/>
                  <a:pt x="73613" y="1790628"/>
                  <a:pt x="64692" y="1790628"/>
                </a:cubicBezTo>
                <a:cubicBezTo>
                  <a:pt x="28963" y="1790628"/>
                  <a:pt x="2" y="1761665"/>
                  <a:pt x="0" y="1725935"/>
                </a:cubicBezTo>
                <a:cubicBezTo>
                  <a:pt x="-1" y="1717002"/>
                  <a:pt x="1809" y="1708493"/>
                  <a:pt x="5083" y="1700753"/>
                </a:cubicBezTo>
                <a:close/>
                <a:moveTo>
                  <a:pt x="82231" y="852980"/>
                </a:moveTo>
                <a:lnTo>
                  <a:pt x="435994" y="240160"/>
                </a:lnTo>
                <a:lnTo>
                  <a:pt x="426936" y="234052"/>
                </a:lnTo>
                <a:cubicBezTo>
                  <a:pt x="415250" y="222366"/>
                  <a:pt x="408022" y="206222"/>
                  <a:pt x="408021" y="188389"/>
                </a:cubicBezTo>
                <a:cubicBezTo>
                  <a:pt x="408022" y="152725"/>
                  <a:pt x="436934" y="123812"/>
                  <a:pt x="472598" y="123812"/>
                </a:cubicBezTo>
                <a:cubicBezTo>
                  <a:pt x="508264" y="123812"/>
                  <a:pt x="537177" y="152725"/>
                  <a:pt x="537176" y="188390"/>
                </a:cubicBezTo>
                <a:cubicBezTo>
                  <a:pt x="537176" y="224054"/>
                  <a:pt x="508263" y="252967"/>
                  <a:pt x="472599" y="252967"/>
                </a:cubicBezTo>
                <a:lnTo>
                  <a:pt x="453062" y="249023"/>
                </a:lnTo>
                <a:lnTo>
                  <a:pt x="104416" y="852980"/>
                </a:lnTo>
                <a:lnTo>
                  <a:pt x="488628" y="1518499"/>
                </a:lnTo>
                <a:lnTo>
                  <a:pt x="1231732" y="1518499"/>
                </a:lnTo>
                <a:lnTo>
                  <a:pt x="1231733" y="1537779"/>
                </a:lnTo>
                <a:lnTo>
                  <a:pt x="477593" y="1537779"/>
                </a:lnTo>
                <a:close/>
              </a:path>
            </a:pathLst>
          </a:custGeom>
          <a:solidFill>
            <a:schemeClr val="bg2">
              <a:alpha val="3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2CAB38C-5F38-4824-BA5B-9B6A2BB378C1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/>
        <p:txBody>
          <a:bodyPr lIns="0"/>
          <a:lstStyle>
            <a:lvl1pPr>
              <a:defRPr sz="3200">
                <a:solidFill>
                  <a:srgbClr val="2C363E"/>
                </a:solidFill>
              </a:defRPr>
            </a:lvl1pPr>
          </a:lstStyle>
          <a:p>
            <a:r>
              <a:rPr lang="en-US"/>
              <a:t>Text slide</a:t>
            </a:r>
            <a:endParaRPr lang="en-GB"/>
          </a:p>
        </p:txBody>
      </p:sp>
      <p:sp>
        <p:nvSpPr>
          <p:cNvPr id="6" name="Text Placeholder 5"/>
          <p:cNvSpPr>
            <a:spLocks noGrp="1"/>
          </p:cNvSpPr>
          <p:nvPr userDrawn="1">
            <p:ph type="body" sz="quarter" idx="12"/>
          </p:nvPr>
        </p:nvSpPr>
        <p:spPr>
          <a:xfrm>
            <a:off x="839788" y="1820863"/>
            <a:ext cx="10512425" cy="4248150"/>
          </a:xfrm>
        </p:spPr>
        <p:txBody>
          <a:bodyPr lIns="0"/>
          <a:lstStyle>
            <a:lvl1pPr>
              <a:defRPr sz="1600">
                <a:solidFill>
                  <a:srgbClr val="2C363E"/>
                </a:solidFill>
              </a:defRPr>
            </a:lvl1pPr>
            <a:lvl2pPr>
              <a:defRPr sz="1400">
                <a:solidFill>
                  <a:srgbClr val="2C363E"/>
                </a:solidFill>
              </a:defRPr>
            </a:lvl2pPr>
            <a:lvl3pPr>
              <a:defRPr sz="1400">
                <a:solidFill>
                  <a:srgbClr val="2C363E"/>
                </a:solidFill>
              </a:defRPr>
            </a:lvl3pPr>
            <a:lvl4pPr>
              <a:defRPr sz="1400">
                <a:solidFill>
                  <a:srgbClr val="2C363E"/>
                </a:solidFill>
              </a:defRPr>
            </a:lvl4pPr>
            <a:lvl5pPr>
              <a:defRPr sz="1400">
                <a:solidFill>
                  <a:srgbClr val="2C363E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CDFBB33E-6289-45C8-8519-AD7D7DD264ED}"/>
              </a:ext>
            </a:extLst>
          </p:cNvPr>
          <p:cNvSpPr/>
          <p:nvPr userDrawn="1"/>
        </p:nvSpPr>
        <p:spPr>
          <a:xfrm>
            <a:off x="0" y="6348951"/>
            <a:ext cx="12192000" cy="514350"/>
          </a:xfrm>
          <a:prstGeom prst="rect">
            <a:avLst/>
          </a:prstGeom>
          <a:gradFill>
            <a:gsLst>
              <a:gs pos="0">
                <a:srgbClr val="124042">
                  <a:alpha val="0"/>
                </a:srgbClr>
              </a:gs>
              <a:gs pos="100000">
                <a:srgbClr val="12404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610" tIns="54610" rIns="54610" bIns="54610" rtlCol="0" anchor="ctr"/>
          <a:lstStyle/>
          <a:p>
            <a:pPr algn="ctr"/>
            <a:endParaRPr lang="en-GB" sz="900">
              <a:solidFill>
                <a:schemeClr val="bg1"/>
              </a:solidFill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4263C6B4-50C5-4D9B-BB73-58F9E680457B}"/>
              </a:ext>
            </a:extLst>
          </p:cNvPr>
          <p:cNvSpPr/>
          <p:nvPr userDrawn="1"/>
        </p:nvSpPr>
        <p:spPr>
          <a:xfrm>
            <a:off x="-2" y="6069013"/>
            <a:ext cx="12189135" cy="79596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" name="object 20">
            <a:extLst>
              <a:ext uri="{FF2B5EF4-FFF2-40B4-BE49-F238E27FC236}">
                <a16:creationId xmlns:a16="http://schemas.microsoft.com/office/drawing/2014/main" id="{E9F7BC6B-8338-4B4A-AAEE-26EA54993A6C}"/>
              </a:ext>
            </a:extLst>
          </p:cNvPr>
          <p:cNvSpPr/>
          <p:nvPr userDrawn="1"/>
        </p:nvSpPr>
        <p:spPr>
          <a:xfrm>
            <a:off x="-2397871" y="6040438"/>
            <a:ext cx="682459" cy="356984"/>
          </a:xfrm>
          <a:prstGeom prst="rect">
            <a:avLst/>
          </a:pr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1">
            <a:extLst>
              <a:ext uri="{FF2B5EF4-FFF2-40B4-BE49-F238E27FC236}">
                <a16:creationId xmlns:a16="http://schemas.microsoft.com/office/drawing/2014/main" id="{14606144-1284-4EC0-A847-7664763E2EE3}"/>
              </a:ext>
            </a:extLst>
          </p:cNvPr>
          <p:cNvSpPr/>
          <p:nvPr userDrawn="1"/>
        </p:nvSpPr>
        <p:spPr>
          <a:xfrm>
            <a:off x="-1669145" y="6040438"/>
            <a:ext cx="682459" cy="356984"/>
          </a:xfrm>
          <a:prstGeom prst="rect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2">
            <a:extLst>
              <a:ext uri="{FF2B5EF4-FFF2-40B4-BE49-F238E27FC236}">
                <a16:creationId xmlns:a16="http://schemas.microsoft.com/office/drawing/2014/main" id="{15AF5EE1-F241-4B6E-A4E5-76CB1D0BDE57}"/>
              </a:ext>
            </a:extLst>
          </p:cNvPr>
          <p:cNvSpPr/>
          <p:nvPr userDrawn="1"/>
        </p:nvSpPr>
        <p:spPr>
          <a:xfrm>
            <a:off x="-940406" y="6040438"/>
            <a:ext cx="682459" cy="356984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3">
            <a:extLst>
              <a:ext uri="{FF2B5EF4-FFF2-40B4-BE49-F238E27FC236}">
                <a16:creationId xmlns:a16="http://schemas.microsoft.com/office/drawing/2014/main" id="{692E4121-4151-47DE-BA1B-60C069E092FF}"/>
              </a:ext>
            </a:extLst>
          </p:cNvPr>
          <p:cNvSpPr/>
          <p:nvPr userDrawn="1"/>
        </p:nvSpPr>
        <p:spPr>
          <a:xfrm>
            <a:off x="-2397871" y="6468504"/>
            <a:ext cx="682459" cy="356984"/>
          </a:xfrm>
          <a:prstGeom prst="rect">
            <a:avLst/>
          </a:pr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24">
            <a:extLst>
              <a:ext uri="{FF2B5EF4-FFF2-40B4-BE49-F238E27FC236}">
                <a16:creationId xmlns:a16="http://schemas.microsoft.com/office/drawing/2014/main" id="{3533DA4C-9666-4F1D-9987-BA147CD79F45}"/>
              </a:ext>
            </a:extLst>
          </p:cNvPr>
          <p:cNvSpPr/>
          <p:nvPr userDrawn="1"/>
        </p:nvSpPr>
        <p:spPr>
          <a:xfrm>
            <a:off x="-1669145" y="6468504"/>
            <a:ext cx="682459" cy="356984"/>
          </a:xfrm>
          <a:prstGeom prst="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25">
            <a:extLst>
              <a:ext uri="{FF2B5EF4-FFF2-40B4-BE49-F238E27FC236}">
                <a16:creationId xmlns:a16="http://schemas.microsoft.com/office/drawing/2014/main" id="{A1E62F65-A7D9-4032-B429-6E8A14F82C9A}"/>
              </a:ext>
            </a:extLst>
          </p:cNvPr>
          <p:cNvSpPr/>
          <p:nvPr userDrawn="1"/>
        </p:nvSpPr>
        <p:spPr>
          <a:xfrm>
            <a:off x="-940406" y="6468504"/>
            <a:ext cx="682459" cy="356984"/>
          </a:xfrm>
          <a:prstGeom prst="rect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32" name="object 79">
            <a:extLst>
              <a:ext uri="{FF2B5EF4-FFF2-40B4-BE49-F238E27FC236}">
                <a16:creationId xmlns:a16="http://schemas.microsoft.com/office/drawing/2014/main" id="{0F810C08-4456-43DF-8A48-FB9A16281EE7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687476045"/>
              </p:ext>
            </p:extLst>
          </p:nvPr>
        </p:nvGraphicFramePr>
        <p:xfrm>
          <a:off x="-1104142" y="0"/>
          <a:ext cx="703580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213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2375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3" name="object 79">
            <a:extLst>
              <a:ext uri="{FF2B5EF4-FFF2-40B4-BE49-F238E27FC236}">
                <a16:creationId xmlns:a16="http://schemas.microsoft.com/office/drawing/2014/main" id="{38B4D860-4906-4AE2-9578-45AE9287D7C1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352798787"/>
              </p:ext>
            </p:extLst>
          </p:nvPr>
        </p:nvGraphicFramePr>
        <p:xfrm>
          <a:off x="-1104142" y="85527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33F4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B677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AD0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4" name="object 79">
            <a:extLst>
              <a:ext uri="{FF2B5EF4-FFF2-40B4-BE49-F238E27FC236}">
                <a16:creationId xmlns:a16="http://schemas.microsoft.com/office/drawing/2014/main" id="{6FC1CF93-E2D7-4BCB-929D-89A3C4497294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464317147"/>
              </p:ext>
            </p:extLst>
          </p:nvPr>
        </p:nvGraphicFramePr>
        <p:xfrm>
          <a:off x="-1104142" y="1710550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C254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2466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1B0E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5" name="object 79">
            <a:extLst>
              <a:ext uri="{FF2B5EF4-FFF2-40B4-BE49-F238E27FC236}">
                <a16:creationId xmlns:a16="http://schemas.microsoft.com/office/drawing/2014/main" id="{5934ADF4-ED57-4A95-8DE7-B97517C34F6E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705956544"/>
              </p:ext>
            </p:extLst>
          </p:nvPr>
        </p:nvGraphicFramePr>
        <p:xfrm>
          <a:off x="-1104142" y="256582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2404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5636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D57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6" name="object 79">
            <a:extLst>
              <a:ext uri="{FF2B5EF4-FFF2-40B4-BE49-F238E27FC236}">
                <a16:creationId xmlns:a16="http://schemas.microsoft.com/office/drawing/2014/main" id="{F0BCD050-C1BB-4028-9F51-FA7DA910E4C5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552309257"/>
              </p:ext>
            </p:extLst>
          </p:nvPr>
        </p:nvGraphicFramePr>
        <p:xfrm>
          <a:off x="-1104142" y="3421100"/>
          <a:ext cx="727074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59E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D32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C20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7" name="object 79">
            <a:extLst>
              <a:ext uri="{FF2B5EF4-FFF2-40B4-BE49-F238E27FC236}">
                <a16:creationId xmlns:a16="http://schemas.microsoft.com/office/drawing/2014/main" id="{50CB1190-FEB0-4F48-80C5-C93C16324473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4109073764"/>
              </p:ext>
            </p:extLst>
          </p:nvPr>
        </p:nvGraphicFramePr>
        <p:xfrm>
          <a:off x="-1104142" y="427637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572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932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83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8" name="object 79">
            <a:extLst>
              <a:ext uri="{FF2B5EF4-FFF2-40B4-BE49-F238E27FC236}">
                <a16:creationId xmlns:a16="http://schemas.microsoft.com/office/drawing/2014/main" id="{B26EA2F9-9EC4-4487-B784-997D5DBDFDED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458206027"/>
              </p:ext>
            </p:extLst>
          </p:nvPr>
        </p:nvGraphicFramePr>
        <p:xfrm>
          <a:off x="-1104142" y="5131651"/>
          <a:ext cx="703579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3163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75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8D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39" name="TextBox 38">
            <a:extLst>
              <a:ext uri="{FF2B5EF4-FFF2-40B4-BE49-F238E27FC236}">
                <a16:creationId xmlns:a16="http://schemas.microsoft.com/office/drawing/2014/main" id="{F7D7E420-F22C-4A78-A69C-571E91F3F865}"/>
              </a:ext>
            </a:extLst>
          </p:cNvPr>
          <p:cNvSpPr txBox="1"/>
          <p:nvPr userDrawn="1"/>
        </p:nvSpPr>
        <p:spPr>
          <a:xfrm>
            <a:off x="0" y="0"/>
            <a:ext cx="121920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OFFICIAL</a:t>
            </a:r>
          </a:p>
        </p:txBody>
      </p:sp>
      <p:sp>
        <p:nvSpPr>
          <p:cNvPr id="23" name="Slide Number Placeholder 5">
            <a:extLst>
              <a:ext uri="{FF2B5EF4-FFF2-40B4-BE49-F238E27FC236}">
                <a16:creationId xmlns:a16="http://schemas.microsoft.com/office/drawing/2014/main" id="{705B70B0-3BF3-4A31-88E4-8D50A4EF1279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>
          <a:xfrm>
            <a:off x="11520622" y="6461097"/>
            <a:ext cx="490490" cy="290058"/>
          </a:xfrm>
          <a:prstGeom prst="rect">
            <a:avLst/>
          </a:prstGeom>
        </p:spPr>
        <p:txBody>
          <a:bodyPr anchor="ctr"/>
          <a:lstStyle>
            <a:lvl1pPr algn="ctr"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fld id="{F3598578-A3F4-4F1D-BA4D-CB8A7D70A440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58786220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slide Fill 1 - 1 column + imag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CAB38C-5F38-4824-BA5B-9B6A2BB378C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60000" y="720000"/>
            <a:ext cx="7056000" cy="1039599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Text slide 1 column with arrow image</a:t>
            </a:r>
            <a:endParaRPr lang="en-GB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360000" y="2160000"/>
            <a:ext cx="6761769" cy="3636000"/>
          </a:xfrm>
          <a:prstGeom prst="rect">
            <a:avLst/>
          </a:prstGeom>
        </p:spPr>
        <p:txBody>
          <a:bodyPr numCol="1" spcCol="180000"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 marL="648000" indent="0">
              <a:buNone/>
              <a:defRPr/>
            </a:lvl5pPr>
            <a:lvl6pPr marL="1149750" indent="-285750">
              <a:buFont typeface="Arial" panose="020B0604020202020204" pitchFamily="34" charset="0"/>
              <a:buChar char="•"/>
              <a:defRPr>
                <a:solidFill>
                  <a:schemeClr val="bg1"/>
                </a:solidFill>
              </a:defRPr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5"/>
            <a:r>
              <a:rPr lang="en-US"/>
              <a:t>Fifth level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3"/>
          </p:nvPr>
        </p:nvSpPr>
        <p:spPr>
          <a:xfrm>
            <a:off x="10800000" y="6588000"/>
            <a:ext cx="1080000" cy="180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C01B2B2-3B32-4177-9645-58C2813D6AA3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0BC11000-FB69-45B4-B075-859A6622ABA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60000" y="6588000"/>
            <a:ext cx="4752000" cy="18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l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GB"/>
              <a:t>Combined Naval Event</a:t>
            </a:r>
          </a:p>
        </p:txBody>
      </p:sp>
    </p:spTree>
    <p:extLst>
      <p:ext uri="{BB962C8B-B14F-4D97-AF65-F5344CB8AC3E}">
        <p14:creationId xmlns:p14="http://schemas.microsoft.com/office/powerpoint/2010/main" val="4190722172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slide Fill 2 - 2 column + imag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CAB38C-5F38-4824-BA5B-9B6A2BB378C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60000" y="720000"/>
            <a:ext cx="7056000" cy="1039599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Text slide 2 column with arrow image</a:t>
            </a:r>
            <a:endParaRPr lang="en-GB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360000" y="2160000"/>
            <a:ext cx="6761769" cy="3636000"/>
          </a:xfrm>
          <a:prstGeom prst="rect">
            <a:avLst/>
          </a:prstGeom>
        </p:spPr>
        <p:txBody>
          <a:bodyPr numCol="2" spcCol="180000"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 marL="933750" indent="-285750">
              <a:buFont typeface="Arial" panose="020B0604020202020204" pitchFamily="34" charset="0"/>
              <a:buChar char="•"/>
              <a:defRPr/>
            </a:lvl5pPr>
            <a:lvl6pPr>
              <a:defRPr>
                <a:solidFill>
                  <a:schemeClr val="bg1"/>
                </a:solidFill>
              </a:defRPr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3"/>
          </p:nvPr>
        </p:nvSpPr>
        <p:spPr>
          <a:xfrm>
            <a:off x="10800000" y="6588000"/>
            <a:ext cx="1080000" cy="180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C01B2B2-3B32-4177-9645-58C2813D6AA3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0BC11000-FB69-45B4-B075-859A6622ABA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60000" y="6588000"/>
            <a:ext cx="4752000" cy="18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l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GB"/>
              <a:t>Combined Naval Event</a:t>
            </a:r>
          </a:p>
        </p:txBody>
      </p:sp>
    </p:spTree>
    <p:extLst>
      <p:ext uri="{BB962C8B-B14F-4D97-AF65-F5344CB8AC3E}">
        <p14:creationId xmlns:p14="http://schemas.microsoft.com/office/powerpoint/2010/main" val="939670831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slide Fill 3 - 2 column + imag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CAB38C-5F38-4824-BA5B-9B6A2BB378C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60000" y="720000"/>
            <a:ext cx="6761769" cy="1039599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Text slide 1 column with box image</a:t>
            </a:r>
            <a:endParaRPr lang="en-GB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360000" y="2160000"/>
            <a:ext cx="5580000" cy="3636000"/>
          </a:xfrm>
          <a:prstGeom prst="rect">
            <a:avLst/>
          </a:prstGeom>
        </p:spPr>
        <p:txBody>
          <a:bodyPr numCol="1" spcCol="180000"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 marL="933750" indent="-285750">
              <a:buFont typeface="Arial" panose="020B0604020202020204" pitchFamily="34" charset="0"/>
              <a:buChar char="•"/>
              <a:defRPr/>
            </a:lvl5pPr>
            <a:lvl6pPr>
              <a:defRPr>
                <a:solidFill>
                  <a:schemeClr val="bg1"/>
                </a:solidFill>
              </a:defRPr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3"/>
          </p:nvPr>
        </p:nvSpPr>
        <p:spPr>
          <a:xfrm>
            <a:off x="10800000" y="6588000"/>
            <a:ext cx="1080000" cy="180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C01B2B2-3B32-4177-9645-58C2813D6AA3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0BC11000-FB69-45B4-B075-859A6622ABA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60000" y="6588000"/>
            <a:ext cx="4752000" cy="18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l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GB"/>
              <a:t>Combined Naval Event</a:t>
            </a:r>
          </a:p>
        </p:txBody>
      </p:sp>
    </p:spTree>
    <p:extLst>
      <p:ext uri="{BB962C8B-B14F-4D97-AF65-F5344CB8AC3E}">
        <p14:creationId xmlns:p14="http://schemas.microsoft.com/office/powerpoint/2010/main" val="3616876915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slide Fill 4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CAB38C-5F38-4824-BA5B-9B6A2BB378C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60000" y="720001"/>
            <a:ext cx="11484996" cy="546092"/>
          </a:xfrm>
          <a:prstGeom prst="rect">
            <a:avLst/>
          </a:prstGeom>
        </p:spPr>
        <p:txBody>
          <a:bodyPr/>
          <a:lstStyle>
            <a:lvl1pPr>
              <a:defRPr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Text and image slide</a:t>
            </a:r>
            <a:endParaRPr lang="en-GB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3"/>
          </p:nvPr>
        </p:nvSpPr>
        <p:spPr>
          <a:xfrm>
            <a:off x="10800000" y="6588000"/>
            <a:ext cx="1080000" cy="180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C01B2B2-3B32-4177-9645-58C2813D6AA3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0" name="Content Placeholder 9"/>
          <p:cNvSpPr>
            <a:spLocks noGrp="1"/>
          </p:cNvSpPr>
          <p:nvPr>
            <p:ph sz="quarter" idx="14"/>
          </p:nvPr>
        </p:nvSpPr>
        <p:spPr>
          <a:xfrm>
            <a:off x="360000" y="2160000"/>
            <a:ext cx="5126038" cy="3636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1F49C458-E82C-46FC-A504-70436BE7764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60000" y="6588000"/>
            <a:ext cx="4752000" cy="18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l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GB"/>
              <a:t>Combined Naval Event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5AA5CAE6-B0D3-4CB3-B038-8E3C3BF8977F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360363" y="1242174"/>
            <a:ext cx="5723637" cy="474663"/>
          </a:xfrm>
          <a:prstGeom prst="rect">
            <a:avLst/>
          </a:prstGeom>
        </p:spPr>
        <p:txBody>
          <a:bodyPr/>
          <a:lstStyle>
            <a:lvl1pPr>
              <a:defRPr sz="3300">
                <a:solidFill>
                  <a:srgbClr val="FF8200"/>
                </a:solidFill>
              </a:defRPr>
            </a:lvl1pPr>
          </a:lstStyle>
          <a:p>
            <a:pPr lvl="0"/>
            <a:r>
              <a:rPr lang="en-US"/>
              <a:t>this line in bright accent </a:t>
            </a:r>
            <a:r>
              <a:rPr lang="en-US" err="1"/>
              <a:t>colour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82448207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slide Fill 5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CAB38C-5F38-4824-BA5B-9B6A2BB378C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60000" y="720000"/>
            <a:ext cx="11484996" cy="1039599"/>
          </a:xfrm>
          <a:prstGeom prst="rect">
            <a:avLst/>
          </a:prstGeom>
        </p:spPr>
        <p:txBody>
          <a:bodyPr/>
          <a:lstStyle>
            <a:lvl1pPr>
              <a:defRPr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Text and image slide</a:t>
            </a:r>
            <a:br>
              <a:rPr lang="en-US"/>
            </a:br>
            <a:r>
              <a:rPr lang="en-US"/>
              <a:t>with icons</a:t>
            </a:r>
            <a:endParaRPr lang="en-GB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3"/>
          </p:nvPr>
        </p:nvSpPr>
        <p:spPr>
          <a:xfrm>
            <a:off x="10800000" y="6588000"/>
            <a:ext cx="1080000" cy="180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C01B2B2-3B32-4177-9645-58C2813D6AA3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0" name="Content Placeholder 9"/>
          <p:cNvSpPr>
            <a:spLocks noGrp="1"/>
          </p:cNvSpPr>
          <p:nvPr>
            <p:ph sz="quarter" idx="14" hasCustomPrompt="1"/>
          </p:nvPr>
        </p:nvSpPr>
        <p:spPr>
          <a:xfrm>
            <a:off x="1788460" y="2160000"/>
            <a:ext cx="3697578" cy="691484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1F49C458-E82C-46FC-A504-70436BE7764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60000" y="6588000"/>
            <a:ext cx="4752000" cy="18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l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GB"/>
              <a:t>Combined Naval Event</a:t>
            </a:r>
          </a:p>
        </p:txBody>
      </p:sp>
      <p:sp>
        <p:nvSpPr>
          <p:cNvPr id="13" name="Content Placeholder 9">
            <a:extLst>
              <a:ext uri="{FF2B5EF4-FFF2-40B4-BE49-F238E27FC236}">
                <a16:creationId xmlns:a16="http://schemas.microsoft.com/office/drawing/2014/main" id="{AAE92BD7-0353-4D4B-9558-4AF0F9D4F6C9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1788460" y="3015541"/>
            <a:ext cx="3697578" cy="691484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Content Placeholder 9">
            <a:extLst>
              <a:ext uri="{FF2B5EF4-FFF2-40B4-BE49-F238E27FC236}">
                <a16:creationId xmlns:a16="http://schemas.microsoft.com/office/drawing/2014/main" id="{E1895885-F46C-46F9-9FC1-084C755AEA47}"/>
              </a:ext>
            </a:extLst>
          </p:cNvPr>
          <p:cNvSpPr>
            <a:spLocks noGrp="1"/>
          </p:cNvSpPr>
          <p:nvPr>
            <p:ph sz="quarter" idx="16" hasCustomPrompt="1"/>
          </p:nvPr>
        </p:nvSpPr>
        <p:spPr>
          <a:xfrm>
            <a:off x="1793292" y="3888187"/>
            <a:ext cx="3697578" cy="691484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Content Placeholder 9">
            <a:extLst>
              <a:ext uri="{FF2B5EF4-FFF2-40B4-BE49-F238E27FC236}">
                <a16:creationId xmlns:a16="http://schemas.microsoft.com/office/drawing/2014/main" id="{52CF2AA3-D110-40DB-8BA0-6DC5F8A327BB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1788460" y="4780353"/>
            <a:ext cx="3697578" cy="691484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062010065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slide fill 6 - Imag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CAB38C-5F38-4824-BA5B-9B6A2BB378C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60000" y="1338974"/>
            <a:ext cx="4535558" cy="447624"/>
          </a:xfrm>
          <a:prstGeom prst="rect">
            <a:avLst/>
          </a:prstGeom>
        </p:spPr>
        <p:txBody>
          <a:bodyPr/>
          <a:lstStyle>
            <a:lvl1pPr>
              <a:defRPr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Text and image slide</a:t>
            </a:r>
            <a:endParaRPr lang="en-GB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3"/>
          </p:nvPr>
        </p:nvSpPr>
        <p:spPr>
          <a:xfrm>
            <a:off x="10800000" y="6588000"/>
            <a:ext cx="1080000" cy="180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C01B2B2-3B32-4177-9645-58C2813D6AA3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0" name="Content Placeholder 9"/>
          <p:cNvSpPr>
            <a:spLocks noGrp="1"/>
          </p:cNvSpPr>
          <p:nvPr>
            <p:ph sz="quarter" idx="14" hasCustomPrompt="1"/>
          </p:nvPr>
        </p:nvSpPr>
        <p:spPr>
          <a:xfrm>
            <a:off x="359999" y="2785397"/>
            <a:ext cx="4437083" cy="2897951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1F49C458-E82C-46FC-A504-70436BE7764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60000" y="6588000"/>
            <a:ext cx="4752000" cy="18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l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GB"/>
              <a:t>Combined Naval Event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8A1D418E-1AD6-466B-8386-35B8B7EBEA64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360306" y="1810242"/>
            <a:ext cx="4535251" cy="801688"/>
          </a:xfrm>
          <a:prstGeom prst="rect">
            <a:avLst/>
          </a:prstGeom>
        </p:spPr>
        <p:txBody>
          <a:bodyPr/>
          <a:lstStyle>
            <a:lvl1pPr>
              <a:defRPr sz="3300">
                <a:solidFill>
                  <a:srgbClr val="FF8200"/>
                </a:solidFill>
              </a:defRPr>
            </a:lvl1pPr>
          </a:lstStyle>
          <a:p>
            <a:pPr lvl="0"/>
            <a:r>
              <a:rPr lang="en-US"/>
              <a:t>this line in bright accent </a:t>
            </a:r>
            <a:r>
              <a:rPr lang="en-US" err="1"/>
              <a:t>colour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68941634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slide option 2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3">
            <a:extLst>
              <a:ext uri="{FF2B5EF4-FFF2-40B4-BE49-F238E27FC236}">
                <a16:creationId xmlns:a16="http://schemas.microsoft.com/office/drawing/2014/main" id="{531E1A3D-6FA4-4839-9699-8F8AB34F9A1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60000" y="4932000"/>
            <a:ext cx="7378691" cy="988355"/>
          </a:xfrm>
          <a:prstGeom prst="rect">
            <a:avLst/>
          </a:prstGeom>
        </p:spPr>
        <p:txBody>
          <a:bodyPr wrap="square" lIns="0" tIns="0" rIns="0" bIns="0"/>
          <a:lstStyle>
            <a:lvl1pPr marL="0" indent="0">
              <a:buNone/>
              <a:defRPr sz="2800">
                <a:solidFill>
                  <a:schemeClr val="accent5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0" indent="0">
              <a:buFontTx/>
              <a:buNone/>
              <a:defRPr>
                <a:solidFill>
                  <a:srgbClr val="FF8200"/>
                </a:solidFill>
              </a:defRPr>
            </a:lvl2pPr>
            <a:lvl5pPr>
              <a:defRPr/>
            </a:lvl5pPr>
          </a:lstStyle>
          <a:p>
            <a:pPr lvl="1"/>
            <a:r>
              <a:rPr lang="en-US"/>
              <a:t>Author name in bright accent </a:t>
            </a:r>
            <a:r>
              <a:rPr lang="en-US" err="1"/>
              <a:t>colour</a:t>
            </a:r>
            <a:endParaRPr lang="en-US"/>
          </a:p>
          <a:p>
            <a:pPr lvl="1"/>
            <a:r>
              <a:rPr lang="en-US"/>
              <a:t>Author title in bright accent </a:t>
            </a:r>
            <a:r>
              <a:rPr lang="en-US" err="1"/>
              <a:t>colour</a:t>
            </a:r>
            <a:endParaRPr lang="en-GB"/>
          </a:p>
        </p:txBody>
      </p:sp>
      <p:sp>
        <p:nvSpPr>
          <p:cNvPr id="26" name="Slide Number Placeholder 2">
            <a:extLst>
              <a:ext uri="{FF2B5EF4-FFF2-40B4-BE49-F238E27FC236}">
                <a16:creationId xmlns:a16="http://schemas.microsoft.com/office/drawing/2014/main" id="{EB777534-6176-483C-A4DB-54059778A0E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800000" y="6588000"/>
            <a:ext cx="1080000" cy="18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marL="0" algn="r" defTabSz="914400" rtl="0" eaLnBrk="1" latinLnBrk="0" hangingPunct="1">
              <a:defRPr lang="en-GB" sz="1200" kern="1200" smtClean="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fld id="{5C01B2B2-3B32-4177-9645-58C2813D6AA3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27" name="Footer Placeholder 6">
            <a:extLst>
              <a:ext uri="{FF2B5EF4-FFF2-40B4-BE49-F238E27FC236}">
                <a16:creationId xmlns:a16="http://schemas.microsoft.com/office/drawing/2014/main" id="{D825B6D9-4B91-4DF1-A92B-14829711F1B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60000" y="6588000"/>
            <a:ext cx="4752000" cy="18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l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GB"/>
              <a:t>Combined Naval Event</a:t>
            </a:r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CB4D9CE6-5A6E-43C4-B2CA-2CF71AC59A7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60000" y="2160000"/>
            <a:ext cx="6664255" cy="2606478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“Quote slide with title for extended quote/references”</a:t>
            </a: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465F65D0-E9C1-49F6-9CD1-A9EDB8CF108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60000" y="720000"/>
            <a:ext cx="11484996" cy="1039599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Quote slide title</a:t>
            </a:r>
            <a:br>
              <a:rPr lang="en-US"/>
            </a:br>
            <a:r>
              <a:rPr lang="en-US"/>
              <a:t>(if required)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5658697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867">
          <p15:clr>
            <a:srgbClr val="FBAE40"/>
          </p15:clr>
        </p15:guide>
        <p15:guide id="2" pos="7197">
          <p15:clr>
            <a:srgbClr val="FBAE40"/>
          </p15:clr>
        </p15:guide>
        <p15:guide id="3" pos="483">
          <p15:clr>
            <a:srgbClr val="FBAE40"/>
          </p15:clr>
        </p15:guide>
      </p15:sldGuideLst>
    </p:ext>
  </p:extLst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slide option 3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 Placeholder 2">
            <a:extLst>
              <a:ext uri="{FF2B5EF4-FFF2-40B4-BE49-F238E27FC236}">
                <a16:creationId xmlns:a16="http://schemas.microsoft.com/office/drawing/2014/main" id="{1E7DFFBD-5B75-41BB-B281-582146D4B50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176000" y="828001"/>
            <a:ext cx="7378691" cy="4089046"/>
          </a:xfrm>
          <a:prstGeom prst="rect">
            <a:avLst/>
          </a:prstGeom>
        </p:spPr>
        <p:txBody>
          <a:bodyPr wrap="square" lIns="0" tIns="0" rIns="0" bIns="0" anchor="b" anchorCtr="0"/>
          <a:lstStyle>
            <a:lvl1pPr marL="0" indent="0">
              <a:buNone/>
              <a:defRPr lang="en-GB" sz="3900" kern="1200" dirty="0">
                <a:noFill/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5pPr>
              <a:defRPr/>
            </a:lvl5pPr>
          </a:lstStyle>
          <a:p>
            <a:r>
              <a:rPr lang="en-GB" sz="4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“Quote slide with background colour”</a:t>
            </a:r>
          </a:p>
        </p:txBody>
      </p:sp>
      <p:sp>
        <p:nvSpPr>
          <p:cNvPr id="15" name="Text Placeholder 3">
            <a:extLst>
              <a:ext uri="{FF2B5EF4-FFF2-40B4-BE49-F238E27FC236}">
                <a16:creationId xmlns:a16="http://schemas.microsoft.com/office/drawing/2014/main" id="{531E1A3D-6FA4-4839-9699-8F8AB34F9A1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175999" y="4932000"/>
            <a:ext cx="7378691" cy="988355"/>
          </a:xfrm>
          <a:prstGeom prst="rect">
            <a:avLst/>
          </a:prstGeom>
        </p:spPr>
        <p:txBody>
          <a:bodyPr wrap="square" lIns="0" tIns="0" rIns="0" bIns="0"/>
          <a:lstStyle>
            <a:lvl1pPr marL="0" indent="0">
              <a:buNone/>
              <a:defRPr sz="2800">
                <a:solidFill>
                  <a:srgbClr val="FF8200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5pPr>
              <a:defRPr/>
            </a:lvl5pPr>
          </a:lstStyle>
          <a:p>
            <a:pPr lvl="0"/>
            <a:r>
              <a:rPr lang="en-US"/>
              <a:t>Author in bright accent </a:t>
            </a:r>
            <a:r>
              <a:rPr lang="en-US" err="1"/>
              <a:t>colour</a:t>
            </a:r>
            <a:endParaRPr lang="en-GB"/>
          </a:p>
        </p:txBody>
      </p:sp>
      <p:sp>
        <p:nvSpPr>
          <p:cNvPr id="26" name="Slide Number Placeholder 2">
            <a:extLst>
              <a:ext uri="{FF2B5EF4-FFF2-40B4-BE49-F238E27FC236}">
                <a16:creationId xmlns:a16="http://schemas.microsoft.com/office/drawing/2014/main" id="{EB777534-6176-483C-A4DB-54059778A0E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800000" y="6588000"/>
            <a:ext cx="1080000" cy="18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marL="0" algn="r" defTabSz="914400" rtl="0" eaLnBrk="1" latinLnBrk="0" hangingPunct="1">
              <a:defRPr lang="en-GB" sz="1200" kern="1200" smtClean="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fld id="{5C01B2B2-3B32-4177-9645-58C2813D6AA3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27" name="Footer Placeholder 6">
            <a:extLst>
              <a:ext uri="{FF2B5EF4-FFF2-40B4-BE49-F238E27FC236}">
                <a16:creationId xmlns:a16="http://schemas.microsoft.com/office/drawing/2014/main" id="{D825B6D9-4B91-4DF1-A92B-14829711F1B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60000" y="6588000"/>
            <a:ext cx="4752000" cy="18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l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GB"/>
              <a:t>Combined Naval Event</a:t>
            </a:r>
          </a:p>
        </p:txBody>
      </p:sp>
    </p:spTree>
    <p:extLst>
      <p:ext uri="{BB962C8B-B14F-4D97-AF65-F5344CB8AC3E}">
        <p14:creationId xmlns:p14="http://schemas.microsoft.com/office/powerpoint/2010/main" val="288788704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867">
          <p15:clr>
            <a:srgbClr val="FBAE40"/>
          </p15:clr>
        </p15:guide>
        <p15:guide id="2" pos="7197">
          <p15:clr>
            <a:srgbClr val="FBAE40"/>
          </p15:clr>
        </p15:guide>
        <p15:guide id="3" pos="483">
          <p15:clr>
            <a:srgbClr val="FBAE40"/>
          </p15:clr>
        </p15:guide>
      </p15:sldGuideLst>
    </p:ext>
  </p:extLst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1" y="1122363"/>
            <a:ext cx="9144000" cy="2387600"/>
          </a:xfrm>
        </p:spPr>
        <p:txBody>
          <a:bodyPr anchor="b"/>
          <a:lstStyle>
            <a:lvl1pPr algn="ctr">
              <a:defRPr sz="593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1" y="3602037"/>
            <a:ext cx="9144000" cy="1655763"/>
          </a:xfrm>
        </p:spPr>
        <p:txBody>
          <a:bodyPr/>
          <a:lstStyle>
            <a:lvl1pPr marL="0" indent="0" algn="ctr">
              <a:buNone/>
              <a:defRPr sz="2372"/>
            </a:lvl1pPr>
            <a:lvl2pPr marL="451885" indent="0" algn="ctr">
              <a:buNone/>
              <a:defRPr sz="1977"/>
            </a:lvl2pPr>
            <a:lvl3pPr marL="903768" indent="0" algn="ctr">
              <a:buNone/>
              <a:defRPr sz="1779"/>
            </a:lvl3pPr>
            <a:lvl4pPr marL="1355653" indent="0" algn="ctr">
              <a:buNone/>
              <a:defRPr sz="1581"/>
            </a:lvl4pPr>
            <a:lvl5pPr marL="1807536" indent="0" algn="ctr">
              <a:buNone/>
              <a:defRPr sz="1581"/>
            </a:lvl5pPr>
            <a:lvl6pPr marL="2259421" indent="0" algn="ctr">
              <a:buNone/>
              <a:defRPr sz="1581"/>
            </a:lvl6pPr>
            <a:lvl7pPr marL="2711304" indent="0" algn="ctr">
              <a:buNone/>
              <a:defRPr sz="1581"/>
            </a:lvl7pPr>
            <a:lvl8pPr marL="3163189" indent="0" algn="ctr">
              <a:buNone/>
              <a:defRPr sz="1581"/>
            </a:lvl8pPr>
            <a:lvl9pPr marL="3615072" indent="0" algn="ctr">
              <a:buNone/>
              <a:defRPr sz="1581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419CB00-BF3D-4486-9B17-9951E06B5AA8}" type="datetime1">
              <a:rPr lang="en-GB" smtClean="0"/>
              <a:t>22/05/2023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Combined Naval Event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E7E177-F2DE-4BC6-BE86-46B79F9B7135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6781867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34" Type="http://schemas.openxmlformats.org/officeDocument/2006/relationships/image" Target="../media/image5.png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image" Target="../media/image4.png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image" Target="../media/image3.png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image" Target="../media/image2.pn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image" Target="../media/image1.png"/><Relationship Id="rId35" Type="http://schemas.openxmlformats.org/officeDocument/2006/relationships/image" Target="../media/image6.pn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slideLayout" Target="../slideLayouts/slideLayout31.xml"/><Relationship Id="rId7" Type="http://schemas.openxmlformats.org/officeDocument/2006/relationships/image" Target="../media/image13.png"/><Relationship Id="rId2" Type="http://schemas.openxmlformats.org/officeDocument/2006/relationships/slideLayout" Target="../slideLayouts/slideLayout30.xml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12.png"/><Relationship Id="rId5" Type="http://schemas.openxmlformats.org/officeDocument/2006/relationships/theme" Target="../theme/theme2.xml"/><Relationship Id="rId4" Type="http://schemas.openxmlformats.org/officeDocument/2006/relationships/slideLayout" Target="../slideLayouts/slideLayout32.xml"/><Relationship Id="rId9" Type="http://schemas.openxmlformats.org/officeDocument/2006/relationships/image" Target="../media/image15.png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0.xml"/><Relationship Id="rId3" Type="http://schemas.openxmlformats.org/officeDocument/2006/relationships/slideLayout" Target="../slideLayouts/slideLayout35.xml"/><Relationship Id="rId7" Type="http://schemas.openxmlformats.org/officeDocument/2006/relationships/slideLayout" Target="../slideLayouts/slideLayout39.xml"/><Relationship Id="rId2" Type="http://schemas.openxmlformats.org/officeDocument/2006/relationships/slideLayout" Target="../slideLayouts/slideLayout34.xml"/><Relationship Id="rId1" Type="http://schemas.openxmlformats.org/officeDocument/2006/relationships/slideLayout" Target="../slideLayouts/slideLayout33.xml"/><Relationship Id="rId6" Type="http://schemas.openxmlformats.org/officeDocument/2006/relationships/slideLayout" Target="../slideLayouts/slideLayout38.xml"/><Relationship Id="rId5" Type="http://schemas.openxmlformats.org/officeDocument/2006/relationships/slideLayout" Target="../slideLayouts/slideLayout37.xml"/><Relationship Id="rId10" Type="http://schemas.openxmlformats.org/officeDocument/2006/relationships/theme" Target="../theme/theme3.xml"/><Relationship Id="rId4" Type="http://schemas.openxmlformats.org/officeDocument/2006/relationships/slideLayout" Target="../slideLayouts/slideLayout36.xml"/><Relationship Id="rId9" Type="http://schemas.openxmlformats.org/officeDocument/2006/relationships/slideLayout" Target="../slideLayouts/slideLayout4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9.xml"/><Relationship Id="rId13" Type="http://schemas.openxmlformats.org/officeDocument/2006/relationships/slideLayout" Target="../slideLayouts/slideLayout54.xml"/><Relationship Id="rId18" Type="http://schemas.openxmlformats.org/officeDocument/2006/relationships/slideLayout" Target="../slideLayouts/slideLayout59.xml"/><Relationship Id="rId26" Type="http://schemas.openxmlformats.org/officeDocument/2006/relationships/slideLayout" Target="../slideLayouts/slideLayout67.xml"/><Relationship Id="rId3" Type="http://schemas.openxmlformats.org/officeDocument/2006/relationships/slideLayout" Target="../slideLayouts/slideLayout44.xml"/><Relationship Id="rId21" Type="http://schemas.openxmlformats.org/officeDocument/2006/relationships/slideLayout" Target="../slideLayouts/slideLayout62.xml"/><Relationship Id="rId34" Type="http://schemas.openxmlformats.org/officeDocument/2006/relationships/image" Target="../media/image5.png"/><Relationship Id="rId7" Type="http://schemas.openxmlformats.org/officeDocument/2006/relationships/slideLayout" Target="../slideLayouts/slideLayout48.xml"/><Relationship Id="rId12" Type="http://schemas.openxmlformats.org/officeDocument/2006/relationships/slideLayout" Target="../slideLayouts/slideLayout53.xml"/><Relationship Id="rId17" Type="http://schemas.openxmlformats.org/officeDocument/2006/relationships/slideLayout" Target="../slideLayouts/slideLayout58.xml"/><Relationship Id="rId25" Type="http://schemas.openxmlformats.org/officeDocument/2006/relationships/slideLayout" Target="../slideLayouts/slideLayout66.xml"/><Relationship Id="rId33" Type="http://schemas.openxmlformats.org/officeDocument/2006/relationships/image" Target="../media/image4.png"/><Relationship Id="rId2" Type="http://schemas.openxmlformats.org/officeDocument/2006/relationships/slideLayout" Target="../slideLayouts/slideLayout43.xml"/><Relationship Id="rId16" Type="http://schemas.openxmlformats.org/officeDocument/2006/relationships/slideLayout" Target="../slideLayouts/slideLayout57.xml"/><Relationship Id="rId20" Type="http://schemas.openxmlformats.org/officeDocument/2006/relationships/slideLayout" Target="../slideLayouts/slideLayout61.xml"/><Relationship Id="rId29" Type="http://schemas.openxmlformats.org/officeDocument/2006/relationships/theme" Target="../theme/theme4.xml"/><Relationship Id="rId1" Type="http://schemas.openxmlformats.org/officeDocument/2006/relationships/slideLayout" Target="../slideLayouts/slideLayout42.xml"/><Relationship Id="rId6" Type="http://schemas.openxmlformats.org/officeDocument/2006/relationships/slideLayout" Target="../slideLayouts/slideLayout47.xml"/><Relationship Id="rId11" Type="http://schemas.openxmlformats.org/officeDocument/2006/relationships/slideLayout" Target="../slideLayouts/slideLayout52.xml"/><Relationship Id="rId24" Type="http://schemas.openxmlformats.org/officeDocument/2006/relationships/slideLayout" Target="../slideLayouts/slideLayout65.xml"/><Relationship Id="rId32" Type="http://schemas.openxmlformats.org/officeDocument/2006/relationships/image" Target="../media/image3.png"/><Relationship Id="rId5" Type="http://schemas.openxmlformats.org/officeDocument/2006/relationships/slideLayout" Target="../slideLayouts/slideLayout46.xml"/><Relationship Id="rId15" Type="http://schemas.openxmlformats.org/officeDocument/2006/relationships/slideLayout" Target="../slideLayouts/slideLayout56.xml"/><Relationship Id="rId23" Type="http://schemas.openxmlformats.org/officeDocument/2006/relationships/slideLayout" Target="../slideLayouts/slideLayout64.xml"/><Relationship Id="rId28" Type="http://schemas.openxmlformats.org/officeDocument/2006/relationships/slideLayout" Target="../slideLayouts/slideLayout69.xml"/><Relationship Id="rId10" Type="http://schemas.openxmlformats.org/officeDocument/2006/relationships/slideLayout" Target="../slideLayouts/slideLayout51.xml"/><Relationship Id="rId19" Type="http://schemas.openxmlformats.org/officeDocument/2006/relationships/slideLayout" Target="../slideLayouts/slideLayout60.xml"/><Relationship Id="rId31" Type="http://schemas.openxmlformats.org/officeDocument/2006/relationships/image" Target="../media/image2.png"/><Relationship Id="rId4" Type="http://schemas.openxmlformats.org/officeDocument/2006/relationships/slideLayout" Target="../slideLayouts/slideLayout45.xml"/><Relationship Id="rId9" Type="http://schemas.openxmlformats.org/officeDocument/2006/relationships/slideLayout" Target="../slideLayouts/slideLayout50.xml"/><Relationship Id="rId14" Type="http://schemas.openxmlformats.org/officeDocument/2006/relationships/slideLayout" Target="../slideLayouts/slideLayout55.xml"/><Relationship Id="rId22" Type="http://schemas.openxmlformats.org/officeDocument/2006/relationships/slideLayout" Target="../slideLayouts/slideLayout63.xml"/><Relationship Id="rId27" Type="http://schemas.openxmlformats.org/officeDocument/2006/relationships/slideLayout" Target="../slideLayouts/slideLayout68.xml"/><Relationship Id="rId30" Type="http://schemas.openxmlformats.org/officeDocument/2006/relationships/image" Target="../media/image1.png"/><Relationship Id="rId35" Type="http://schemas.openxmlformats.org/officeDocument/2006/relationships/image" Target="../media/image6.png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slideLayout" Target="../slideLayouts/slideLayout72.xml"/><Relationship Id="rId7" Type="http://schemas.openxmlformats.org/officeDocument/2006/relationships/image" Target="../media/image13.png"/><Relationship Id="rId2" Type="http://schemas.openxmlformats.org/officeDocument/2006/relationships/slideLayout" Target="../slideLayouts/slideLayout71.xml"/><Relationship Id="rId1" Type="http://schemas.openxmlformats.org/officeDocument/2006/relationships/slideLayout" Target="../slideLayouts/slideLayout70.xml"/><Relationship Id="rId6" Type="http://schemas.openxmlformats.org/officeDocument/2006/relationships/image" Target="../media/image12.png"/><Relationship Id="rId5" Type="http://schemas.openxmlformats.org/officeDocument/2006/relationships/theme" Target="../theme/theme5.xml"/><Relationship Id="rId4" Type="http://schemas.openxmlformats.org/officeDocument/2006/relationships/slideLayout" Target="../slideLayouts/slideLayout73.xml"/><Relationship Id="rId9" Type="http://schemas.openxmlformats.org/officeDocument/2006/relationships/image" Target="../media/image15.png"/></Relationships>
</file>

<file path=ppt/slideMasters/_rels/slideMaster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6.xml"/><Relationship Id="rId2" Type="http://schemas.openxmlformats.org/officeDocument/2006/relationships/slideLayout" Target="../slideLayouts/slideLayout75.xml"/><Relationship Id="rId1" Type="http://schemas.openxmlformats.org/officeDocument/2006/relationships/slideLayout" Target="../slideLayouts/slideLayout74.xml"/><Relationship Id="rId6" Type="http://schemas.openxmlformats.org/officeDocument/2006/relationships/image" Target="../media/image16.png"/><Relationship Id="rId5" Type="http://schemas.openxmlformats.org/officeDocument/2006/relationships/theme" Target="../theme/theme6.xml"/><Relationship Id="rId4" Type="http://schemas.openxmlformats.org/officeDocument/2006/relationships/slideLayout" Target="../slideLayouts/slideLayout77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5.xml"/><Relationship Id="rId3" Type="http://schemas.openxmlformats.org/officeDocument/2006/relationships/slideLayout" Target="../slideLayouts/slideLayout80.xml"/><Relationship Id="rId7" Type="http://schemas.openxmlformats.org/officeDocument/2006/relationships/slideLayout" Target="../slideLayouts/slideLayout84.xml"/><Relationship Id="rId2" Type="http://schemas.openxmlformats.org/officeDocument/2006/relationships/slideLayout" Target="../slideLayouts/slideLayout79.xml"/><Relationship Id="rId1" Type="http://schemas.openxmlformats.org/officeDocument/2006/relationships/slideLayout" Target="../slideLayouts/slideLayout78.xml"/><Relationship Id="rId6" Type="http://schemas.openxmlformats.org/officeDocument/2006/relationships/slideLayout" Target="../slideLayouts/slideLayout83.xml"/><Relationship Id="rId5" Type="http://schemas.openxmlformats.org/officeDocument/2006/relationships/slideLayout" Target="../slideLayouts/slideLayout82.xml"/><Relationship Id="rId10" Type="http://schemas.openxmlformats.org/officeDocument/2006/relationships/image" Target="../media/image16.png"/><Relationship Id="rId4" Type="http://schemas.openxmlformats.org/officeDocument/2006/relationships/slideLayout" Target="../slideLayouts/slideLayout81.xml"/><Relationship Id="rId9" Type="http://schemas.openxmlformats.org/officeDocument/2006/relationships/theme" Target="../theme/theme7.xml"/></Relationships>
</file>

<file path=ppt/slideMasters/_rels/slideMaster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8.xml"/><Relationship Id="rId2" Type="http://schemas.openxmlformats.org/officeDocument/2006/relationships/slideLayout" Target="../slideLayouts/slideLayout87.xml"/><Relationship Id="rId1" Type="http://schemas.openxmlformats.org/officeDocument/2006/relationships/slideLayout" Target="../slideLayouts/slideLayout86.xml"/><Relationship Id="rId6" Type="http://schemas.openxmlformats.org/officeDocument/2006/relationships/image" Target="../media/image16.png"/><Relationship Id="rId5" Type="http://schemas.openxmlformats.org/officeDocument/2006/relationships/theme" Target="../theme/theme8.xml"/><Relationship Id="rId4" Type="http://schemas.openxmlformats.org/officeDocument/2006/relationships/slideLayout" Target="../slideLayouts/slideLayout89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7.xml"/><Relationship Id="rId3" Type="http://schemas.openxmlformats.org/officeDocument/2006/relationships/slideLayout" Target="../slideLayouts/slideLayout92.xml"/><Relationship Id="rId7" Type="http://schemas.openxmlformats.org/officeDocument/2006/relationships/slideLayout" Target="../slideLayouts/slideLayout96.xml"/><Relationship Id="rId2" Type="http://schemas.openxmlformats.org/officeDocument/2006/relationships/slideLayout" Target="../slideLayouts/slideLayout91.xml"/><Relationship Id="rId1" Type="http://schemas.openxmlformats.org/officeDocument/2006/relationships/slideLayout" Target="../slideLayouts/slideLayout90.xml"/><Relationship Id="rId6" Type="http://schemas.openxmlformats.org/officeDocument/2006/relationships/slideLayout" Target="../slideLayouts/slideLayout95.xml"/><Relationship Id="rId11" Type="http://schemas.openxmlformats.org/officeDocument/2006/relationships/image" Target="../media/image16.png"/><Relationship Id="rId5" Type="http://schemas.openxmlformats.org/officeDocument/2006/relationships/slideLayout" Target="../slideLayouts/slideLayout94.xml"/><Relationship Id="rId10" Type="http://schemas.openxmlformats.org/officeDocument/2006/relationships/theme" Target="../theme/theme9.xml"/><Relationship Id="rId4" Type="http://schemas.openxmlformats.org/officeDocument/2006/relationships/slideLayout" Target="../slideLayouts/slideLayout93.xml"/><Relationship Id="rId9" Type="http://schemas.openxmlformats.org/officeDocument/2006/relationships/slideLayout" Target="../slideLayouts/slideLayout9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flip="none" rotWithShape="1">
          <a:gsLst>
            <a:gs pos="7000">
              <a:schemeClr val="accent2"/>
            </a:gs>
            <a:gs pos="94690">
              <a:schemeClr val="accent2">
                <a:lumMod val="50000"/>
              </a:schemeClr>
            </a:gs>
            <a:gs pos="64000">
              <a:schemeClr val="accent2">
                <a:lumMod val="75000"/>
              </a:schemeClr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8B22DFB-27A6-402C-AA98-C9A86348568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24114"/>
            <a:ext cx="10515600" cy="572862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5" name="TextBox 4"/>
          <p:cNvSpPr txBox="1"/>
          <p:nvPr userDrawn="1"/>
        </p:nvSpPr>
        <p:spPr>
          <a:xfrm>
            <a:off x="0" y="159657"/>
            <a:ext cx="121920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>
                <a:solidFill>
                  <a:schemeClr val="tx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OFFICIAL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idx="1"/>
          </p:nvPr>
        </p:nvSpPr>
        <p:spPr>
          <a:xfrm>
            <a:off x="838200" y="1628775"/>
            <a:ext cx="10515600" cy="4407124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object 20"/>
          <p:cNvSpPr/>
          <p:nvPr userDrawn="1"/>
        </p:nvSpPr>
        <p:spPr>
          <a:xfrm>
            <a:off x="-2397871" y="6040438"/>
            <a:ext cx="682459" cy="356984"/>
          </a:xfrm>
          <a:prstGeom prst="rect">
            <a:avLst/>
          </a:prstGeom>
          <a:blipFill>
            <a:blip r:embed="rId30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21"/>
          <p:cNvSpPr/>
          <p:nvPr userDrawn="1"/>
        </p:nvSpPr>
        <p:spPr>
          <a:xfrm>
            <a:off x="-1669145" y="6040438"/>
            <a:ext cx="682459" cy="356984"/>
          </a:xfrm>
          <a:prstGeom prst="rect">
            <a:avLst/>
          </a:prstGeom>
          <a:blipFill>
            <a:blip r:embed="rId31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22"/>
          <p:cNvSpPr/>
          <p:nvPr userDrawn="1"/>
        </p:nvSpPr>
        <p:spPr>
          <a:xfrm>
            <a:off x="-940406" y="6040438"/>
            <a:ext cx="682459" cy="356984"/>
          </a:xfrm>
          <a:prstGeom prst="rect">
            <a:avLst/>
          </a:prstGeom>
          <a:blipFill>
            <a:blip r:embed="rId3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23"/>
          <p:cNvSpPr/>
          <p:nvPr userDrawn="1"/>
        </p:nvSpPr>
        <p:spPr>
          <a:xfrm>
            <a:off x="-2397871" y="6468504"/>
            <a:ext cx="682459" cy="356984"/>
          </a:xfrm>
          <a:prstGeom prst="rect">
            <a:avLst/>
          </a:prstGeom>
          <a:blipFill>
            <a:blip r:embed="rId3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24"/>
          <p:cNvSpPr/>
          <p:nvPr userDrawn="1"/>
        </p:nvSpPr>
        <p:spPr>
          <a:xfrm>
            <a:off x="-1669145" y="6468504"/>
            <a:ext cx="682459" cy="356984"/>
          </a:xfrm>
          <a:prstGeom prst="rect">
            <a:avLst/>
          </a:prstGeom>
          <a:blipFill>
            <a:blip r:embed="rId3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25"/>
          <p:cNvSpPr/>
          <p:nvPr userDrawn="1"/>
        </p:nvSpPr>
        <p:spPr>
          <a:xfrm>
            <a:off x="-940406" y="6468504"/>
            <a:ext cx="682459" cy="356984"/>
          </a:xfrm>
          <a:prstGeom prst="rect">
            <a:avLst/>
          </a:prstGeom>
          <a:blipFill>
            <a:blip r:embed="rId3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7" name="object 79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296842538"/>
              </p:ext>
            </p:extLst>
          </p:nvPr>
        </p:nvGraphicFramePr>
        <p:xfrm>
          <a:off x="-1104142" y="0"/>
          <a:ext cx="703580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213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2375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22" name="object 79">
            <a:extLst>
              <a:ext uri="{FF2B5EF4-FFF2-40B4-BE49-F238E27FC236}">
                <a16:creationId xmlns:a16="http://schemas.microsoft.com/office/drawing/2014/main" id="{AD8D94B7-EBC2-4D53-894E-85A397A27E07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4001132"/>
              </p:ext>
            </p:extLst>
          </p:nvPr>
        </p:nvGraphicFramePr>
        <p:xfrm>
          <a:off x="-1104142" y="85527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33F4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B677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AD0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23" name="object 79">
            <a:extLst>
              <a:ext uri="{FF2B5EF4-FFF2-40B4-BE49-F238E27FC236}">
                <a16:creationId xmlns:a16="http://schemas.microsoft.com/office/drawing/2014/main" id="{6E202FB6-7CE4-4C05-ACE4-21C44EF15A6A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656560665"/>
              </p:ext>
            </p:extLst>
          </p:nvPr>
        </p:nvGraphicFramePr>
        <p:xfrm>
          <a:off x="-1104142" y="1710550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C254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2466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1B0E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24" name="object 79">
            <a:extLst>
              <a:ext uri="{FF2B5EF4-FFF2-40B4-BE49-F238E27FC236}">
                <a16:creationId xmlns:a16="http://schemas.microsoft.com/office/drawing/2014/main" id="{8E32553B-2751-45B4-9AB7-11C0EBADAFB1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57234767"/>
              </p:ext>
            </p:extLst>
          </p:nvPr>
        </p:nvGraphicFramePr>
        <p:xfrm>
          <a:off x="-1104142" y="256582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2404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5636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D57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25" name="object 79">
            <a:extLst>
              <a:ext uri="{FF2B5EF4-FFF2-40B4-BE49-F238E27FC236}">
                <a16:creationId xmlns:a16="http://schemas.microsoft.com/office/drawing/2014/main" id="{4C2A2BF5-FEF6-4401-A726-28E7F79C3EA0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810647345"/>
              </p:ext>
            </p:extLst>
          </p:nvPr>
        </p:nvGraphicFramePr>
        <p:xfrm>
          <a:off x="-1104142" y="3421100"/>
          <a:ext cx="727074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59E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D32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C20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26" name="object 79">
            <a:extLst>
              <a:ext uri="{FF2B5EF4-FFF2-40B4-BE49-F238E27FC236}">
                <a16:creationId xmlns:a16="http://schemas.microsoft.com/office/drawing/2014/main" id="{BCBA8B34-7212-46C3-B2B7-9E00338A2963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348213548"/>
              </p:ext>
            </p:extLst>
          </p:nvPr>
        </p:nvGraphicFramePr>
        <p:xfrm>
          <a:off x="-1104142" y="427637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572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932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83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27" name="object 79">
            <a:extLst>
              <a:ext uri="{FF2B5EF4-FFF2-40B4-BE49-F238E27FC236}">
                <a16:creationId xmlns:a16="http://schemas.microsoft.com/office/drawing/2014/main" id="{C39D6638-7061-43EC-AD53-C598CC08DD45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535396744"/>
              </p:ext>
            </p:extLst>
          </p:nvPr>
        </p:nvGraphicFramePr>
        <p:xfrm>
          <a:off x="-1104142" y="5131651"/>
          <a:ext cx="703579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3163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75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8D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7046361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14" r:id="rId1"/>
    <p:sldLayoutId id="2147484022" r:id="rId2"/>
    <p:sldLayoutId id="2147484026" r:id="rId3"/>
    <p:sldLayoutId id="2147483993" r:id="rId4"/>
    <p:sldLayoutId id="2147484016" r:id="rId5"/>
    <p:sldLayoutId id="2147483861" r:id="rId6"/>
    <p:sldLayoutId id="2147483933" r:id="rId7"/>
    <p:sldLayoutId id="2147484023" r:id="rId8"/>
    <p:sldLayoutId id="2147484024" r:id="rId9"/>
    <p:sldLayoutId id="2147484019" r:id="rId10"/>
    <p:sldLayoutId id="2147484020" r:id="rId11"/>
    <p:sldLayoutId id="2147484021" r:id="rId12"/>
    <p:sldLayoutId id="2147484015" r:id="rId13"/>
    <p:sldLayoutId id="2147484017" r:id="rId14"/>
    <p:sldLayoutId id="2147484009" r:id="rId15"/>
    <p:sldLayoutId id="2147483902" r:id="rId16"/>
    <p:sldLayoutId id="2147484025" r:id="rId17"/>
    <p:sldLayoutId id="2147483863" r:id="rId18"/>
    <p:sldLayoutId id="2147483864" r:id="rId19"/>
    <p:sldLayoutId id="2147483900" r:id="rId20"/>
    <p:sldLayoutId id="2147483901" r:id="rId21"/>
    <p:sldLayoutId id="2147483867" r:id="rId22"/>
    <p:sldLayoutId id="2147484010" r:id="rId23"/>
    <p:sldLayoutId id="2147484011" r:id="rId24"/>
    <p:sldLayoutId id="2147484012" r:id="rId25"/>
    <p:sldLayoutId id="2147483876" r:id="rId26"/>
    <p:sldLayoutId id="2147484018" r:id="rId27"/>
    <p:sldLayoutId id="2147484013" r:id="rId28"/>
  </p:sldLayoutIdLst>
  <p:hf sldNum="0"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kern="1200">
          <a:solidFill>
            <a:schemeClr val="tx1"/>
          </a:solidFill>
          <a:latin typeface="Arial" panose="020B0604020202020204" pitchFamily="34" charset="0"/>
          <a:ea typeface="+mj-ea"/>
          <a:cs typeface="Arial" panose="020B0604020202020204" pitchFamily="34" charset="0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lang="en-US" sz="1600" b="1" kern="1200" dirty="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1pPr>
      <a:lvl2pPr marL="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lang="en-US" sz="1400" kern="1200" dirty="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2pPr>
      <a:lvl3pPr marL="357188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53975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80645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077913" indent="-271463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1077913" indent="-271463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1077913" indent="-271463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529">
          <p15:clr>
            <a:srgbClr val="F26B43"/>
          </p15:clr>
        </p15:guide>
        <p15:guide id="2" orient="horz" pos="3906">
          <p15:clr>
            <a:srgbClr val="F26B43"/>
          </p15:clr>
        </p15:guide>
        <p15:guide id="3" orient="horz" pos="1026" userDrawn="1">
          <p15:clr>
            <a:srgbClr val="F26B43"/>
          </p15:clr>
        </p15:guide>
        <p15:guide id="4" orient="horz" pos="754">
          <p15:clr>
            <a:srgbClr val="F26B43"/>
          </p15:clr>
        </p15:guide>
        <p15:guide id="5" pos="7151">
          <p15:clr>
            <a:srgbClr val="F26B43"/>
          </p15:clr>
        </p15:guide>
        <p15:guide id="6" orient="horz" pos="3805">
          <p15:clr>
            <a:srgbClr val="F26B43"/>
          </p15:clr>
        </p15:guide>
        <p15:guide id="7" orient="horz" pos="958" userDrawn="1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 userDrawn="1"/>
        </p:nvSpPr>
        <p:spPr>
          <a:xfrm>
            <a:off x="6497" y="7236466"/>
            <a:ext cx="12185503" cy="2000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algn="ctr" defTabSz="914400" rtl="0" eaLnBrk="1" latinLnBrk="0" hangingPunct="1">
              <a:lnSpc>
                <a:spcPct val="100000"/>
              </a:lnSpc>
              <a:spcAft>
                <a:spcPts val="0"/>
              </a:spcAft>
            </a:pPr>
            <a:r>
              <a:rPr lang="en-GB" sz="1300" i="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The </a:t>
            </a:r>
            <a:r>
              <a:rPr lang="en-GB" sz="1300" i="0" dirty="0"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most efficient </a:t>
            </a:r>
            <a:r>
              <a:rPr lang="en-GB" sz="1300" i="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way to edit Security Markings is to use ‘Find and Replace’.</a:t>
            </a:r>
            <a:endParaRPr lang="en-GB" sz="1300" i="0" kern="1200" dirty="0">
              <a:solidFill>
                <a:srgbClr val="000000"/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8B8186D0-7019-4E32-8D82-F3F9892BBFEC}"/>
              </a:ext>
            </a:extLst>
          </p:cNvPr>
          <p:cNvSpPr txBox="1"/>
          <p:nvPr userDrawn="1"/>
        </p:nvSpPr>
        <p:spPr>
          <a:xfrm>
            <a:off x="6497" y="-932183"/>
            <a:ext cx="5896998" cy="80021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GB" sz="1300" b="1" kern="1200" dirty="0">
                <a:solidFill>
                  <a:srgbClr val="FF0000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View or hide guidance: </a:t>
            </a:r>
          </a:p>
          <a:p>
            <a:pPr algn="l"/>
            <a:r>
              <a:rPr lang="en-GB" sz="1300" b="0" kern="1200" dirty="0">
                <a:solidFill>
                  <a:srgbClr val="FF0000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Select the slide and right-click the mouse button and select ‘Format Background’. In the ‘Format Background’ pop-up window tick ‘Hide background graphics’. Untick to view.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58C2A75F-D9D7-43D3-8143-0721DF64460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9202031" y="6560191"/>
            <a:ext cx="2743200" cy="203229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9C204BC-E35E-4902-8390-64F7EF334D60}" type="datetime1">
              <a:rPr lang="en-GB" smtClean="0"/>
              <a:t>22/05/2023</a:t>
            </a:fld>
            <a:endParaRPr lang="en-GB" dirty="0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972B7DF7-82D3-4D48-87D6-16BB10C749ED}"/>
              </a:ext>
            </a:extLst>
          </p:cNvPr>
          <p:cNvSpPr txBox="1"/>
          <p:nvPr userDrawn="1"/>
        </p:nvSpPr>
        <p:spPr>
          <a:xfrm>
            <a:off x="-116806" y="7241046"/>
            <a:ext cx="2487122" cy="6001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00000"/>
              </a:lnSpc>
              <a:spcAft>
                <a:spcPts val="300"/>
              </a:spcAft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071D49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To change </a:t>
            </a:r>
            <a:r>
              <a:rPr kumimoji="0" lang="en-GB" sz="1300" b="0" i="0" u="none" strike="noStrike" kern="1200" cap="none" spc="0" normalizeH="0" baseline="0" noProof="0">
                <a:ln>
                  <a:noFill/>
                </a:ln>
                <a:solidFill>
                  <a:srgbClr val="071D49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the footer colour</a:t>
            </a: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071D49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: </a:t>
            </a:r>
            <a:b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071D49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</a:b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071D49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right click the footer, select ‘format shape’, then ‘fill and line’.</a:t>
            </a:r>
            <a:endParaRPr lang="en-GB" sz="1300" i="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" name="Footer Placeholder 6">
            <a:extLst>
              <a:ext uri="{FF2B5EF4-FFF2-40B4-BE49-F238E27FC236}">
                <a16:creationId xmlns:a16="http://schemas.microsoft.com/office/drawing/2014/main" id="{2ED65637-3A7D-4AF0-8971-F517EE0F2F4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60000" y="6588000"/>
            <a:ext cx="4752000" cy="18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l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GB"/>
              <a:t>Combined Naval Event</a:t>
            </a:r>
            <a:endParaRPr lang="en-GB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E770678F-0BB0-BA4C-8A50-80E460FAEB8A}"/>
              </a:ext>
            </a:extLst>
          </p:cNvPr>
          <p:cNvSpPr/>
          <p:nvPr userDrawn="1"/>
        </p:nvSpPr>
        <p:spPr>
          <a:xfrm>
            <a:off x="12330750" y="1347125"/>
            <a:ext cx="2487122" cy="589392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300" b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 change an image, right-click the object and select: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1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Either</a:t>
            </a:r>
            <a:r>
              <a:rPr lang="en-GB" sz="1300" b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‘Change Picture’ and browse for a new image.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1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Or</a:t>
            </a:r>
            <a:r>
              <a:rPr lang="en-GB" sz="1300" b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‘Format Background’ or ‘Format Picture’, select ‘Picture or texture fill’, click ‘File’ and browse for a new image.</a:t>
            </a:r>
          </a:p>
          <a:p>
            <a:pPr marL="0" indent="0">
              <a:lnSpc>
                <a:spcPct val="100000"/>
              </a:lnSpc>
              <a:spcAft>
                <a:spcPts val="600"/>
              </a:spcAft>
              <a:buFont typeface="Arial" panose="020B0604020202020204" pitchFamily="34" charset="0"/>
              <a:buNone/>
            </a:pPr>
            <a:r>
              <a:rPr lang="en-GB" sz="1300" b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 adjust an image within a shape, use the ‘Offset’ and ‘Scale’ values. The ‘Picture Corrections’ tool can help enhance an image placed behind a transparent shape. </a:t>
            </a:r>
          </a:p>
          <a:p>
            <a:pPr>
              <a:lnSpc>
                <a:spcPct val="100000"/>
              </a:lnSpc>
              <a:spcAft>
                <a:spcPts val="600"/>
              </a:spcAft>
            </a:pPr>
            <a:r>
              <a:rPr lang="en-GB" sz="1300" b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 change an object or background full colour, in the ‘Format Shape’ window select ‘Solid fill’ and click the ‘Colour’ drop down button. </a:t>
            </a:r>
          </a:p>
          <a:p>
            <a:pPr marL="285750" indent="-285750">
              <a:lnSpc>
                <a:spcPct val="100000"/>
              </a:lnSpc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GB" sz="1300" b="1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Either</a:t>
            </a:r>
            <a:r>
              <a:rPr lang="en-GB" sz="1300" b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click ‘More Colours’, select ‘Custom’ and enter the RGB colour values.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1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Or </a:t>
            </a:r>
            <a:r>
              <a:rPr lang="en-GB" sz="1300" b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use the ‘Eyedropper’ formatting tool</a:t>
            </a:r>
          </a:p>
          <a:p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333C46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C38402D-3DA7-DF4C-B8E1-AA594CF741D8}"/>
              </a:ext>
            </a:extLst>
          </p:cNvPr>
          <p:cNvGrpSpPr/>
          <p:nvPr userDrawn="1"/>
        </p:nvGrpSpPr>
        <p:grpSpPr>
          <a:xfrm>
            <a:off x="-5354197" y="-912485"/>
            <a:ext cx="5714197" cy="9870371"/>
            <a:chOff x="-5354197" y="-932183"/>
            <a:chExt cx="5714197" cy="9870371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E6951585-68E4-1541-8EE8-35878E40ACD4}"/>
                </a:ext>
              </a:extLst>
            </p:cNvPr>
            <p:cNvGrpSpPr/>
            <p:nvPr userDrawn="1"/>
          </p:nvGrpSpPr>
          <p:grpSpPr>
            <a:xfrm>
              <a:off x="-5354197" y="-932183"/>
              <a:ext cx="5714197" cy="9870371"/>
              <a:chOff x="-5260321" y="-989372"/>
              <a:chExt cx="5714197" cy="9870371"/>
            </a:xfrm>
          </p:grpSpPr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B495BC77-93A8-C240-A021-38FFC9078E8A}"/>
                  </a:ext>
                </a:extLst>
              </p:cNvPr>
              <p:cNvSpPr txBox="1"/>
              <p:nvPr userDrawn="1"/>
            </p:nvSpPr>
            <p:spPr>
              <a:xfrm>
                <a:off x="-3851363" y="4097403"/>
                <a:ext cx="1738322" cy="8925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MOD bright blue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RGB: 61 181 230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CMYK: 68 7 2 0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# 1fb3e5</a:t>
                </a:r>
              </a:p>
              <a:p>
                <a:endParaRPr lang="en-US" sz="12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8" name="Group 17">
                <a:extLst>
                  <a:ext uri="{FF2B5EF4-FFF2-40B4-BE49-F238E27FC236}">
                    <a16:creationId xmlns:a16="http://schemas.microsoft.com/office/drawing/2014/main" id="{F577BFA0-1486-E746-A244-56DFAC71129F}"/>
                  </a:ext>
                </a:extLst>
              </p:cNvPr>
              <p:cNvGrpSpPr/>
              <p:nvPr userDrawn="1"/>
            </p:nvGrpSpPr>
            <p:grpSpPr>
              <a:xfrm>
                <a:off x="-5260321" y="-989372"/>
                <a:ext cx="5714197" cy="9870371"/>
                <a:chOff x="-5260321" y="-989372"/>
                <a:chExt cx="5714197" cy="9870371"/>
              </a:xfrm>
            </p:grpSpPr>
            <p:sp>
              <p:nvSpPr>
                <p:cNvPr id="20" name="TextBox 19">
                  <a:extLst>
                    <a:ext uri="{FF2B5EF4-FFF2-40B4-BE49-F238E27FC236}">
                      <a16:creationId xmlns:a16="http://schemas.microsoft.com/office/drawing/2014/main" id="{8EAD0A68-EB80-6C4E-B10B-1C9FA9C7B438}"/>
                    </a:ext>
                  </a:extLst>
                </p:cNvPr>
                <p:cNvSpPr txBox="1"/>
                <p:nvPr userDrawn="1"/>
              </p:nvSpPr>
              <p:spPr>
                <a:xfrm>
                  <a:off x="-4968739" y="-989372"/>
                  <a:ext cx="4941451" cy="1354217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>
                    <a:spcAft>
                      <a:spcPts val="600"/>
                    </a:spcAft>
                  </a:pPr>
                  <a:r>
                    <a:rPr lang="en-GB" sz="1300" b="1" i="0" dirty="0">
                      <a:effectLst/>
                      <a:latin typeface="Arial" panose="020B0604020202020204" pitchFamily="34" charset="0"/>
                      <a:ea typeface="Calibri" panose="020F0502020204030204" pitchFamily="34" charset="0"/>
                      <a:cs typeface="Arial" panose="020B0604020202020204" pitchFamily="34" charset="0"/>
                    </a:rPr>
                    <a:t>Dark background slides</a:t>
                  </a:r>
                </a:p>
                <a:p>
                  <a:pPr>
                    <a:spcAft>
                      <a:spcPts val="600"/>
                    </a:spcAft>
                  </a:pPr>
                  <a:r>
                    <a:rPr lang="en-GB" sz="1300" i="0" dirty="0">
                      <a:effectLst/>
                      <a:latin typeface="Arial" panose="020B0604020202020204" pitchFamily="34" charset="0"/>
                      <a:ea typeface="Calibri" panose="020F0502020204030204" pitchFamily="34" charset="0"/>
                      <a:cs typeface="Arial" panose="020B0604020202020204" pitchFamily="34" charset="0"/>
                    </a:rPr>
                    <a:t>Dark and bright colours can be changed using </a:t>
                  </a:r>
                  <a:r>
                    <a:rPr lang="en-GB" sz="1300" b="1" i="0" dirty="0">
                      <a:effectLst/>
                      <a:latin typeface="Arial" panose="020B0604020202020204" pitchFamily="34" charset="0"/>
                      <a:ea typeface="Calibri" panose="020F0502020204030204" pitchFamily="34" charset="0"/>
                      <a:cs typeface="Arial" panose="020B0604020202020204" pitchFamily="34" charset="0"/>
                    </a:rPr>
                    <a:t>only</a:t>
                  </a:r>
                  <a:r>
                    <a:rPr lang="en-GB" sz="1300" i="0" dirty="0">
                      <a:effectLst/>
                      <a:latin typeface="Arial" panose="020B0604020202020204" pitchFamily="34" charset="0"/>
                      <a:ea typeface="Calibri" panose="020F0502020204030204" pitchFamily="34" charset="0"/>
                      <a:cs typeface="Arial" panose="020B0604020202020204" pitchFamily="34" charset="0"/>
                    </a:rPr>
                    <a:t> the colour combinations below. </a:t>
                  </a:r>
                </a:p>
                <a:p>
                  <a:pPr>
                    <a:spcAft>
                      <a:spcPts val="600"/>
                    </a:spcAft>
                  </a:pPr>
                  <a:r>
                    <a:rPr lang="en-GB" sz="1300" i="0" dirty="0">
                      <a:effectLst/>
                      <a:latin typeface="Arial" panose="020B0604020202020204" pitchFamily="34" charset="0"/>
                      <a:ea typeface="Calibri" panose="020F0502020204030204" pitchFamily="34" charset="0"/>
                      <a:cs typeface="Arial" panose="020B0604020202020204" pitchFamily="34" charset="0"/>
                    </a:rPr>
                    <a:t>Apply the same colour combination to all slides – when using white background slides as well, chose the muted or dark version of the bright colour you have chosen here. </a:t>
                  </a:r>
                </a:p>
              </p:txBody>
            </p:sp>
            <p:sp>
              <p:nvSpPr>
                <p:cNvPr id="21" name="TextBox 20">
                  <a:extLst>
                    <a:ext uri="{FF2B5EF4-FFF2-40B4-BE49-F238E27FC236}">
                      <a16:creationId xmlns:a16="http://schemas.microsoft.com/office/drawing/2014/main" id="{09C6F882-73F0-784D-B331-3EBEBB72F945}"/>
                    </a:ext>
                  </a:extLst>
                </p:cNvPr>
                <p:cNvSpPr txBox="1"/>
                <p:nvPr userDrawn="1"/>
              </p:nvSpPr>
              <p:spPr>
                <a:xfrm>
                  <a:off x="-4979184" y="518631"/>
                  <a:ext cx="4832285" cy="400110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>
                    <a:spcAft>
                      <a:spcPts val="600"/>
                    </a:spcAft>
                  </a:pPr>
                  <a:r>
                    <a:rPr lang="en-GB" sz="1300" i="0" dirty="0">
                      <a:effectLst/>
                      <a:latin typeface="Arial" panose="020B0604020202020204" pitchFamily="34" charset="0"/>
                      <a:ea typeface="Calibri" panose="020F0502020204030204" pitchFamily="34" charset="0"/>
                      <a:cs typeface="Arial" panose="020B0604020202020204" pitchFamily="34" charset="0"/>
                    </a:rPr>
                    <a:t>To </a:t>
                  </a:r>
                  <a:r>
                    <a:rPr lang="en-GB" sz="1300" i="0" kern="1200" dirty="0">
                      <a:solidFill>
                        <a:schemeClr val="tx1"/>
                      </a:solidFill>
                      <a:effectLst/>
                      <a:latin typeface="Arial" panose="020B0604020202020204" pitchFamily="34" charset="0"/>
                      <a:ea typeface="Calibri" panose="020F0502020204030204" pitchFamily="34" charset="0"/>
                      <a:cs typeface="Arial" panose="020B0604020202020204" pitchFamily="34" charset="0"/>
                    </a:rPr>
                    <a:t>change the colour of backgrounds, shapes and lines, use the eyedropper tool and click on the colour blocks below. </a:t>
                  </a:r>
                  <a:endParaRPr lang="en-GB" sz="1300" i="0" kern="1200" dirty="0">
                    <a:solidFill>
                      <a:schemeClr val="tx1"/>
                    </a:solidFill>
                    <a:effectLst/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" name="Rounded Rectangle 21">
                  <a:extLst>
                    <a:ext uri="{FF2B5EF4-FFF2-40B4-BE49-F238E27FC236}">
                      <a16:creationId xmlns:a16="http://schemas.microsoft.com/office/drawing/2014/main" id="{84CA3A1F-5494-AF40-943C-02EA29A5F868}"/>
                    </a:ext>
                  </a:extLst>
                </p:cNvPr>
                <p:cNvSpPr/>
                <p:nvPr userDrawn="1"/>
              </p:nvSpPr>
              <p:spPr>
                <a:xfrm>
                  <a:off x="-3758026" y="1489183"/>
                  <a:ext cx="786296" cy="579186"/>
                </a:xfrm>
                <a:prstGeom prst="roundRect">
                  <a:avLst/>
                </a:prstGeom>
                <a:solidFill>
                  <a:srgbClr val="4F213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" name="Rounded Rectangle 22">
                  <a:extLst>
                    <a:ext uri="{FF2B5EF4-FFF2-40B4-BE49-F238E27FC236}">
                      <a16:creationId xmlns:a16="http://schemas.microsoft.com/office/drawing/2014/main" id="{633BF4AF-3783-5E49-BFF1-395B2BC92707}"/>
                    </a:ext>
                  </a:extLst>
                </p:cNvPr>
                <p:cNvSpPr/>
                <p:nvPr userDrawn="1"/>
              </p:nvSpPr>
              <p:spPr>
                <a:xfrm>
                  <a:off x="-1220586" y="1475031"/>
                  <a:ext cx="805301" cy="580466"/>
                </a:xfrm>
                <a:prstGeom prst="roundRect">
                  <a:avLst/>
                </a:prstGeom>
                <a:solidFill>
                  <a:srgbClr val="30394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" name="Rounded Rectangle 23">
                  <a:extLst>
                    <a:ext uri="{FF2B5EF4-FFF2-40B4-BE49-F238E27FC236}">
                      <a16:creationId xmlns:a16="http://schemas.microsoft.com/office/drawing/2014/main" id="{0302B0C6-6D53-9B46-9A6B-5CC65D7A71BE}"/>
                    </a:ext>
                  </a:extLst>
                </p:cNvPr>
                <p:cNvSpPr/>
                <p:nvPr userDrawn="1"/>
              </p:nvSpPr>
              <p:spPr>
                <a:xfrm>
                  <a:off x="-4979184" y="1476686"/>
                  <a:ext cx="786296" cy="583381"/>
                </a:xfrm>
                <a:prstGeom prst="roundRect">
                  <a:avLst/>
                </a:prstGeom>
                <a:solidFill>
                  <a:srgbClr val="061D4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Rounded Rectangle 24">
                  <a:extLst>
                    <a:ext uri="{FF2B5EF4-FFF2-40B4-BE49-F238E27FC236}">
                      <a16:creationId xmlns:a16="http://schemas.microsoft.com/office/drawing/2014/main" id="{4BF5E974-D377-2A40-8691-9C0E16CC8DF6}"/>
                    </a:ext>
                  </a:extLst>
                </p:cNvPr>
                <p:cNvSpPr/>
                <p:nvPr userDrawn="1"/>
              </p:nvSpPr>
              <p:spPr>
                <a:xfrm>
                  <a:off x="-2550415" y="1488543"/>
                  <a:ext cx="805301" cy="580466"/>
                </a:xfrm>
                <a:prstGeom prst="roundRect">
                  <a:avLst/>
                </a:prstGeom>
                <a:solidFill>
                  <a:srgbClr val="11404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" name="TextBox 26">
                  <a:extLst>
                    <a:ext uri="{FF2B5EF4-FFF2-40B4-BE49-F238E27FC236}">
                      <a16:creationId xmlns:a16="http://schemas.microsoft.com/office/drawing/2014/main" id="{5F8B2C55-C1A5-EE46-B8D2-EE621888F6AF}"/>
                    </a:ext>
                  </a:extLst>
                </p:cNvPr>
                <p:cNvSpPr txBox="1"/>
                <p:nvPr userDrawn="1"/>
              </p:nvSpPr>
              <p:spPr>
                <a:xfrm>
                  <a:off x="-5039728" y="1089755"/>
                  <a:ext cx="2867832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200" u="sng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Dark </a:t>
                  </a:r>
                  <a:r>
                    <a:rPr lang="en-US" sz="1200" u="sng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colours</a:t>
                  </a:r>
                  <a:r>
                    <a:rPr lang="en-US" sz="1200" u="sng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– background</a:t>
                  </a:r>
                </a:p>
              </p:txBody>
            </p:sp>
            <p:sp>
              <p:nvSpPr>
                <p:cNvPr id="28" name="TextBox 27">
                  <a:extLst>
                    <a:ext uri="{FF2B5EF4-FFF2-40B4-BE49-F238E27FC236}">
                      <a16:creationId xmlns:a16="http://schemas.microsoft.com/office/drawing/2014/main" id="{79F778D0-D1BE-D049-AF28-0C8FA9029AD2}"/>
                    </a:ext>
                  </a:extLst>
                </p:cNvPr>
                <p:cNvSpPr txBox="1"/>
                <p:nvPr userDrawn="1"/>
              </p:nvSpPr>
              <p:spPr>
                <a:xfrm>
                  <a:off x="-5122593" y="3035248"/>
                  <a:ext cx="3158187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200" u="sng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Bright </a:t>
                  </a:r>
                  <a:r>
                    <a:rPr lang="en-US" sz="1200" u="sng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colours</a:t>
                  </a:r>
                  <a:r>
                    <a:rPr lang="en-US" sz="1200" u="sng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– line and subheading text </a:t>
                  </a:r>
                </a:p>
              </p:txBody>
            </p:sp>
            <p:sp>
              <p:nvSpPr>
                <p:cNvPr id="29" name="TextBox 28">
                  <a:extLst>
                    <a:ext uri="{FF2B5EF4-FFF2-40B4-BE49-F238E27FC236}">
                      <a16:creationId xmlns:a16="http://schemas.microsoft.com/office/drawing/2014/main" id="{8AA79E0D-0092-7248-B31A-2D8FDEBAA2A8}"/>
                    </a:ext>
                  </a:extLst>
                </p:cNvPr>
                <p:cNvSpPr txBox="1"/>
                <p:nvPr userDrawn="1"/>
              </p:nvSpPr>
              <p:spPr>
                <a:xfrm>
                  <a:off x="-3865794" y="2095888"/>
                  <a:ext cx="1738322" cy="89255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MOD dark purple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RGB: 83 42 69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CMYK: 62 84 40 47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# 4f213a</a:t>
                  </a:r>
                </a:p>
                <a:p>
                  <a:endParaRPr lang="en-US" sz="1200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0" name="TextBox 29">
                  <a:extLst>
                    <a:ext uri="{FF2B5EF4-FFF2-40B4-BE49-F238E27FC236}">
                      <a16:creationId xmlns:a16="http://schemas.microsoft.com/office/drawing/2014/main" id="{A6E9211D-9626-3C46-9526-D2FA8AF73AD5}"/>
                    </a:ext>
                  </a:extLst>
                </p:cNvPr>
                <p:cNvSpPr txBox="1"/>
                <p:nvPr userDrawn="1"/>
              </p:nvSpPr>
              <p:spPr>
                <a:xfrm>
                  <a:off x="-1284446" y="2103869"/>
                  <a:ext cx="1738322" cy="89255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MOD dark grey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RGB: 50 62 72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CMYK: 79 61 49 50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# 333f48</a:t>
                  </a:r>
                </a:p>
                <a:p>
                  <a:endParaRPr lang="en-US" sz="1200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1" name="TextBox 30">
                  <a:extLst>
                    <a:ext uri="{FF2B5EF4-FFF2-40B4-BE49-F238E27FC236}">
                      <a16:creationId xmlns:a16="http://schemas.microsoft.com/office/drawing/2014/main" id="{0DBFBC10-A03E-8140-877F-305B02F54BF0}"/>
                    </a:ext>
                  </a:extLst>
                </p:cNvPr>
                <p:cNvSpPr txBox="1"/>
                <p:nvPr userDrawn="1"/>
              </p:nvSpPr>
              <p:spPr>
                <a:xfrm>
                  <a:off x="-5090474" y="2136333"/>
                  <a:ext cx="1738322" cy="89255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MOD dark blue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RGB: 19 40 76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CMYK: 100 86 41 41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# 071d49</a:t>
                  </a:r>
                </a:p>
                <a:p>
                  <a:endParaRPr lang="en-US" sz="1200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2" name="TextBox 31">
                  <a:extLst>
                    <a:ext uri="{FF2B5EF4-FFF2-40B4-BE49-F238E27FC236}">
                      <a16:creationId xmlns:a16="http://schemas.microsoft.com/office/drawing/2014/main" id="{31E48F2D-D34F-7145-9CB1-2BEEE5601BB4}"/>
                    </a:ext>
                  </a:extLst>
                </p:cNvPr>
                <p:cNvSpPr txBox="1"/>
                <p:nvPr userDrawn="1"/>
              </p:nvSpPr>
              <p:spPr>
                <a:xfrm>
                  <a:off x="-2592363" y="2095220"/>
                  <a:ext cx="1738322" cy="89255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MOD dark green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RGB: 21 62 53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CMYK: 87 47 68 59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# 124042</a:t>
                  </a:r>
                </a:p>
                <a:p>
                  <a:endParaRPr lang="en-US" sz="1200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3" name="Rounded Rectangle 32">
                  <a:extLst>
                    <a:ext uri="{FF2B5EF4-FFF2-40B4-BE49-F238E27FC236}">
                      <a16:creationId xmlns:a16="http://schemas.microsoft.com/office/drawing/2014/main" id="{25FC20EB-0DCF-E040-9873-B10581D95BC4}"/>
                    </a:ext>
                  </a:extLst>
                </p:cNvPr>
                <p:cNvSpPr/>
                <p:nvPr userDrawn="1"/>
              </p:nvSpPr>
              <p:spPr>
                <a:xfrm>
                  <a:off x="-5039646" y="3507659"/>
                  <a:ext cx="786296" cy="583381"/>
                </a:xfrm>
                <a:prstGeom prst="roundRect">
                  <a:avLst/>
                </a:prstGeom>
                <a:solidFill>
                  <a:srgbClr val="AA91E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Rounded Rectangle 33">
                  <a:extLst>
                    <a:ext uri="{FF2B5EF4-FFF2-40B4-BE49-F238E27FC236}">
                      <a16:creationId xmlns:a16="http://schemas.microsoft.com/office/drawing/2014/main" id="{2E1231D8-EBEA-4840-BE2B-B22A9E43DE93}"/>
                    </a:ext>
                  </a:extLst>
                </p:cNvPr>
                <p:cNvSpPr/>
                <p:nvPr userDrawn="1"/>
              </p:nvSpPr>
              <p:spPr>
                <a:xfrm>
                  <a:off x="-3816905" y="3519057"/>
                  <a:ext cx="786296" cy="583381"/>
                </a:xfrm>
                <a:prstGeom prst="roundRect">
                  <a:avLst/>
                </a:prstGeom>
                <a:solidFill>
                  <a:srgbClr val="1EB3E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Rounded Rectangle 34">
                  <a:extLst>
                    <a:ext uri="{FF2B5EF4-FFF2-40B4-BE49-F238E27FC236}">
                      <a16:creationId xmlns:a16="http://schemas.microsoft.com/office/drawing/2014/main" id="{E2894E70-07E6-D040-BC07-FDB1CE4918BA}"/>
                    </a:ext>
                  </a:extLst>
                </p:cNvPr>
                <p:cNvSpPr/>
                <p:nvPr userDrawn="1"/>
              </p:nvSpPr>
              <p:spPr>
                <a:xfrm>
                  <a:off x="-2607888" y="3499010"/>
                  <a:ext cx="786296" cy="583381"/>
                </a:xfrm>
                <a:prstGeom prst="roundRect">
                  <a:avLst/>
                </a:prstGeom>
                <a:solidFill>
                  <a:srgbClr val="25D07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Rounded Rectangle 35">
                  <a:extLst>
                    <a:ext uri="{FF2B5EF4-FFF2-40B4-BE49-F238E27FC236}">
                      <a16:creationId xmlns:a16="http://schemas.microsoft.com/office/drawing/2014/main" id="{5F7EF0FF-0942-7546-A0B4-9A0F58F4FFA1}"/>
                    </a:ext>
                  </a:extLst>
                </p:cNvPr>
                <p:cNvSpPr/>
                <p:nvPr userDrawn="1"/>
              </p:nvSpPr>
              <p:spPr>
                <a:xfrm>
                  <a:off x="-5090474" y="4960003"/>
                  <a:ext cx="786296" cy="583381"/>
                </a:xfrm>
                <a:prstGeom prst="roundRect">
                  <a:avLst/>
                </a:prstGeom>
                <a:solidFill>
                  <a:srgbClr val="FFC60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Rounded Rectangle 36">
                  <a:extLst>
                    <a:ext uri="{FF2B5EF4-FFF2-40B4-BE49-F238E27FC236}">
                      <a16:creationId xmlns:a16="http://schemas.microsoft.com/office/drawing/2014/main" id="{C0399E34-BE06-B246-8A80-8AD41AC7854D}"/>
                    </a:ext>
                  </a:extLst>
                </p:cNvPr>
                <p:cNvSpPr/>
                <p:nvPr userDrawn="1"/>
              </p:nvSpPr>
              <p:spPr>
                <a:xfrm>
                  <a:off x="-3845873" y="4963474"/>
                  <a:ext cx="786296" cy="583381"/>
                </a:xfrm>
                <a:prstGeom prst="roundRect">
                  <a:avLst/>
                </a:prstGeom>
                <a:solidFill>
                  <a:srgbClr val="FE82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Rounded Rectangle 37">
                  <a:extLst>
                    <a:ext uri="{FF2B5EF4-FFF2-40B4-BE49-F238E27FC236}">
                      <a16:creationId xmlns:a16="http://schemas.microsoft.com/office/drawing/2014/main" id="{060E8035-6553-6842-A772-A25D3067C67A}"/>
                    </a:ext>
                  </a:extLst>
                </p:cNvPr>
                <p:cNvSpPr/>
                <p:nvPr userDrawn="1"/>
              </p:nvSpPr>
              <p:spPr>
                <a:xfrm>
                  <a:off x="-2658634" y="4960003"/>
                  <a:ext cx="786296" cy="583381"/>
                </a:xfrm>
                <a:prstGeom prst="roundRect">
                  <a:avLst/>
                </a:prstGeom>
                <a:solidFill>
                  <a:srgbClr val="DB85B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TextBox 38">
                  <a:extLst>
                    <a:ext uri="{FF2B5EF4-FFF2-40B4-BE49-F238E27FC236}">
                      <a16:creationId xmlns:a16="http://schemas.microsoft.com/office/drawing/2014/main" id="{73627E0A-AC00-4744-8DCA-505ED1E7F5B5}"/>
                    </a:ext>
                  </a:extLst>
                </p:cNvPr>
                <p:cNvSpPr txBox="1"/>
                <p:nvPr userDrawn="1"/>
              </p:nvSpPr>
              <p:spPr>
                <a:xfrm>
                  <a:off x="-5122511" y="4067451"/>
                  <a:ext cx="1738322" cy="89255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MOD bright purple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RGB: 171 146 225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CMYK: 41 46 0 0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# ab92e1</a:t>
                  </a:r>
                </a:p>
                <a:p>
                  <a:endParaRPr lang="en-US" sz="1200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0" name="TextBox 39">
                  <a:extLst>
                    <a:ext uri="{FF2B5EF4-FFF2-40B4-BE49-F238E27FC236}">
                      <a16:creationId xmlns:a16="http://schemas.microsoft.com/office/drawing/2014/main" id="{A350CDB6-C4D9-3C4A-AD84-C404209A202D}"/>
                    </a:ext>
                  </a:extLst>
                </p:cNvPr>
                <p:cNvSpPr txBox="1"/>
                <p:nvPr userDrawn="1"/>
              </p:nvSpPr>
              <p:spPr>
                <a:xfrm>
                  <a:off x="-2673045" y="4091040"/>
                  <a:ext cx="1738322" cy="89255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MOD bright green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RGB: 0 206 125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CMYK: 70 0 67 0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# 26d07c</a:t>
                  </a:r>
                </a:p>
                <a:p>
                  <a:endParaRPr lang="en-US" sz="1200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1" name="TextBox 40">
                  <a:extLst>
                    <a:ext uri="{FF2B5EF4-FFF2-40B4-BE49-F238E27FC236}">
                      <a16:creationId xmlns:a16="http://schemas.microsoft.com/office/drawing/2014/main" id="{2DB66451-D16E-4D46-B622-0945C96D1C20}"/>
                    </a:ext>
                  </a:extLst>
                </p:cNvPr>
                <p:cNvSpPr txBox="1"/>
                <p:nvPr userDrawn="1"/>
              </p:nvSpPr>
              <p:spPr>
                <a:xfrm>
                  <a:off x="-5191047" y="5654351"/>
                  <a:ext cx="1738322" cy="89255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MOD bright yellow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RGB: 255 199 0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CMYK: 0 24 100 0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# ffc600</a:t>
                  </a:r>
                </a:p>
                <a:p>
                  <a:endParaRPr lang="en-US" sz="1200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2" name="TextBox 41">
                  <a:extLst>
                    <a:ext uri="{FF2B5EF4-FFF2-40B4-BE49-F238E27FC236}">
                      <a16:creationId xmlns:a16="http://schemas.microsoft.com/office/drawing/2014/main" id="{AECBC71F-19EE-EF49-9B9A-723B467C7B23}"/>
                    </a:ext>
                  </a:extLst>
                </p:cNvPr>
                <p:cNvSpPr txBox="1"/>
                <p:nvPr userDrawn="1"/>
              </p:nvSpPr>
              <p:spPr>
                <a:xfrm>
                  <a:off x="-3936832" y="5600603"/>
                  <a:ext cx="1738322" cy="89255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MOD bright orange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RGB: 255 132 0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CMYK: 0 58 94 0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# ff8200</a:t>
                  </a:r>
                </a:p>
                <a:p>
                  <a:endParaRPr lang="en-US" sz="1200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3" name="TextBox 42">
                  <a:extLst>
                    <a:ext uri="{FF2B5EF4-FFF2-40B4-BE49-F238E27FC236}">
                      <a16:creationId xmlns:a16="http://schemas.microsoft.com/office/drawing/2014/main" id="{82EC5089-27E0-4D4A-842F-1A5AF6A58C35}"/>
                    </a:ext>
                  </a:extLst>
                </p:cNvPr>
                <p:cNvSpPr txBox="1"/>
                <p:nvPr userDrawn="1"/>
              </p:nvSpPr>
              <p:spPr>
                <a:xfrm>
                  <a:off x="-2710800" y="5622830"/>
                  <a:ext cx="1738322" cy="89255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MOD bright pink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RGB: 240 135 207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CMYK: 12 57 0 0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# e98dc7</a:t>
                  </a:r>
                </a:p>
                <a:p>
                  <a:endParaRPr lang="en-US" sz="1200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4" name="TextBox 43">
                  <a:extLst>
                    <a:ext uri="{FF2B5EF4-FFF2-40B4-BE49-F238E27FC236}">
                      <a16:creationId xmlns:a16="http://schemas.microsoft.com/office/drawing/2014/main" id="{73D3833A-7F75-0A4C-8B99-A8474F19EEE1}"/>
                    </a:ext>
                  </a:extLst>
                </p:cNvPr>
                <p:cNvSpPr txBox="1"/>
                <p:nvPr userDrawn="1"/>
              </p:nvSpPr>
              <p:spPr>
                <a:xfrm>
                  <a:off x="-5260321" y="6537609"/>
                  <a:ext cx="4845036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200" u="sng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Text on a dark colour – bright </a:t>
                  </a:r>
                  <a:r>
                    <a:rPr lang="en-US" sz="1200" u="sng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colours</a:t>
                  </a:r>
                  <a:endParaRPr lang="en-US" sz="1200" u="sng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pic>
              <p:nvPicPr>
                <p:cNvPr id="45" name="Picture 44" descr="Diagram, text&#10;&#10;Description automatically generated">
                  <a:extLst>
                    <a:ext uri="{FF2B5EF4-FFF2-40B4-BE49-F238E27FC236}">
                      <a16:creationId xmlns:a16="http://schemas.microsoft.com/office/drawing/2014/main" id="{573088EF-4372-9E43-8B3D-F3676AFBF953}"/>
                    </a:ext>
                  </a:extLst>
                </p:cNvPr>
                <p:cNvPicPr>
                  <a:picLocks noChangeAspect="1"/>
                </p:cNvPicPr>
                <p:nvPr userDrawn="1"/>
              </p:nvPicPr>
              <p:blipFill rotWithShape="1">
                <a:blip r:embed="rId6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>
                <a:xfrm>
                  <a:off x="-5153750" y="6962944"/>
                  <a:ext cx="888887" cy="1694569"/>
                </a:xfrm>
                <a:prstGeom prst="rect">
                  <a:avLst/>
                </a:prstGeom>
              </p:spPr>
            </p:pic>
            <p:pic>
              <p:nvPicPr>
                <p:cNvPr id="46" name="Picture 45" descr="Diagram, text&#10;&#10;Description automatically generated">
                  <a:extLst>
                    <a:ext uri="{FF2B5EF4-FFF2-40B4-BE49-F238E27FC236}">
                      <a16:creationId xmlns:a16="http://schemas.microsoft.com/office/drawing/2014/main" id="{7454D753-6B99-2A4E-94AD-06D8B1A34666}"/>
                    </a:ext>
                  </a:extLst>
                </p:cNvPr>
                <p:cNvPicPr>
                  <a:picLocks noChangeAspect="1"/>
                </p:cNvPicPr>
                <p:nvPr userDrawn="1"/>
              </p:nvPicPr>
              <p:blipFill rotWithShape="1">
                <a:blip r:embed="rId7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>
                <a:xfrm>
                  <a:off x="-4198255" y="6962944"/>
                  <a:ext cx="888887" cy="1434433"/>
                </a:xfrm>
                <a:prstGeom prst="rect">
                  <a:avLst/>
                </a:prstGeom>
              </p:spPr>
            </p:pic>
            <p:pic>
              <p:nvPicPr>
                <p:cNvPr id="47" name="Picture 46" descr="Diagram, text&#10;&#10;Description automatically generated">
                  <a:extLst>
                    <a:ext uri="{FF2B5EF4-FFF2-40B4-BE49-F238E27FC236}">
                      <a16:creationId xmlns:a16="http://schemas.microsoft.com/office/drawing/2014/main" id="{31FCA9F8-8238-DF45-8B9C-D18BCE274D06}"/>
                    </a:ext>
                  </a:extLst>
                </p:cNvPr>
                <p:cNvPicPr>
                  <a:picLocks noChangeAspect="1"/>
                </p:cNvPicPr>
                <p:nvPr userDrawn="1"/>
              </p:nvPicPr>
              <p:blipFill rotWithShape="1">
                <a:blip r:embed="rId8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>
                <a:xfrm>
                  <a:off x="-3248023" y="6962944"/>
                  <a:ext cx="888887" cy="1918055"/>
                </a:xfrm>
                <a:prstGeom prst="rect">
                  <a:avLst/>
                </a:prstGeom>
              </p:spPr>
            </p:pic>
            <p:pic>
              <p:nvPicPr>
                <p:cNvPr id="48" name="Picture 47" descr="Diagram, text&#10;&#10;Description automatically generated">
                  <a:extLst>
                    <a:ext uri="{FF2B5EF4-FFF2-40B4-BE49-F238E27FC236}">
                      <a16:creationId xmlns:a16="http://schemas.microsoft.com/office/drawing/2014/main" id="{CEE66A6E-B5F9-4846-B9CA-E95A5D06A95E}"/>
                    </a:ext>
                  </a:extLst>
                </p:cNvPr>
                <p:cNvPicPr>
                  <a:picLocks noChangeAspect="1"/>
                </p:cNvPicPr>
                <p:nvPr userDrawn="1"/>
              </p:nvPicPr>
              <p:blipFill rotWithShape="1">
                <a:blip r:embed="rId9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>
                <a:xfrm>
                  <a:off x="-2295202" y="6962943"/>
                  <a:ext cx="888887" cy="1694569"/>
                </a:xfrm>
                <a:prstGeom prst="rect">
                  <a:avLst/>
                </a:prstGeom>
              </p:spPr>
            </p:pic>
            <p:sp>
              <p:nvSpPr>
                <p:cNvPr id="49" name="Rounded Rectangle 48">
                  <a:extLst>
                    <a:ext uri="{FF2B5EF4-FFF2-40B4-BE49-F238E27FC236}">
                      <a16:creationId xmlns:a16="http://schemas.microsoft.com/office/drawing/2014/main" id="{2D12A529-145B-A843-AF28-02B87DF9D5E2}"/>
                    </a:ext>
                  </a:extLst>
                </p:cNvPr>
                <p:cNvSpPr/>
                <p:nvPr userDrawn="1"/>
              </p:nvSpPr>
              <p:spPr>
                <a:xfrm>
                  <a:off x="-1284446" y="3484070"/>
                  <a:ext cx="786296" cy="583381"/>
                </a:xfrm>
                <a:prstGeom prst="roundRect">
                  <a:avLst/>
                </a:prstGeom>
                <a:solidFill>
                  <a:srgbClr val="B9C9D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TextBox 49">
                  <a:extLst>
                    <a:ext uri="{FF2B5EF4-FFF2-40B4-BE49-F238E27FC236}">
                      <a16:creationId xmlns:a16="http://schemas.microsoft.com/office/drawing/2014/main" id="{711977A8-FE99-5742-9DEE-4F768A8E54B0}"/>
                    </a:ext>
                  </a:extLst>
                </p:cNvPr>
                <p:cNvSpPr txBox="1"/>
                <p:nvPr userDrawn="1"/>
              </p:nvSpPr>
              <p:spPr>
                <a:xfrm>
                  <a:off x="-1401897" y="4112661"/>
                  <a:ext cx="1738322" cy="89255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MOD bright grey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RGB: 190 205 214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CMYK: 30 14 14 0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# cad0d6</a:t>
                  </a:r>
                </a:p>
                <a:p>
                  <a:endParaRPr lang="en-US" sz="1200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  <p:sp>
          <p:nvSpPr>
            <p:cNvPr id="54" name="Rounded Rectangle 53">
              <a:extLst>
                <a:ext uri="{FF2B5EF4-FFF2-40B4-BE49-F238E27FC236}">
                  <a16:creationId xmlns:a16="http://schemas.microsoft.com/office/drawing/2014/main" id="{D088D5E4-D803-3547-A2AC-006519FD1B86}"/>
                </a:ext>
              </a:extLst>
            </p:cNvPr>
            <p:cNvSpPr/>
            <p:nvPr userDrawn="1"/>
          </p:nvSpPr>
          <p:spPr>
            <a:xfrm>
              <a:off x="-1357499" y="7030100"/>
              <a:ext cx="786296" cy="583381"/>
            </a:xfrm>
            <a:prstGeom prst="roundRect">
              <a:avLst/>
            </a:prstGeom>
            <a:solidFill>
              <a:srgbClr val="FFFFF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C297B396-3F61-644D-B201-4D774DED47C4}"/>
                </a:ext>
              </a:extLst>
            </p:cNvPr>
            <p:cNvSpPr txBox="1"/>
            <p:nvPr userDrawn="1"/>
          </p:nvSpPr>
          <p:spPr>
            <a:xfrm>
              <a:off x="-1474950" y="7658691"/>
              <a:ext cx="1738322" cy="8925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White</a:t>
              </a:r>
            </a:p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RGB: 255 255 255</a:t>
              </a:r>
            </a:p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CMYK: 0 0 0 0 </a:t>
              </a:r>
            </a:p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# FFFFFF</a:t>
              </a:r>
            </a:p>
            <a:p>
              <a:endParaRPr lang="en-US" sz="12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5693161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28" r:id="rId1"/>
    <p:sldLayoutId id="2147484029" r:id="rId2"/>
    <p:sldLayoutId id="2147484030" r:id="rId3"/>
    <p:sldLayoutId id="2147484031" r:id="rId4"/>
  </p:sldLayoutIdLst>
  <p:hf sldNum="0"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8B22DFB-27A6-402C-AA98-C9A86348568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0000" y="720000"/>
            <a:ext cx="11484996" cy="1039599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idx="1"/>
          </p:nvPr>
        </p:nvSpPr>
        <p:spPr>
          <a:xfrm>
            <a:off x="359999" y="2160000"/>
            <a:ext cx="11484997" cy="3636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 err="1"/>
              <a:t>Eigth</a:t>
            </a:r>
            <a:r>
              <a:rPr lang="en-US" dirty="0"/>
              <a:t> level</a:t>
            </a:r>
            <a:endParaRPr lang="en-GB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4"/>
          </p:nvPr>
        </p:nvSpPr>
        <p:spPr>
          <a:xfrm>
            <a:off x="10800000" y="6588000"/>
            <a:ext cx="1080000" cy="18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marL="0" algn="r" defTabSz="914400" rtl="0" eaLnBrk="1" latinLnBrk="0" hangingPunct="1">
              <a:defRPr lang="en-GB" sz="1200" kern="1200" smtClean="0">
                <a:solidFill>
                  <a:srgbClr val="333C46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fld id="{5C01B2B2-3B32-4177-9645-58C2813D6AA3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808E19FA-3350-418B-B946-CD0BA6BC006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60000" y="6588000"/>
            <a:ext cx="4752000" cy="18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l">
              <a:defRPr sz="1200">
                <a:solidFill>
                  <a:srgbClr val="333C46"/>
                </a:solidFill>
              </a:defRPr>
            </a:lvl1pPr>
          </a:lstStyle>
          <a:p>
            <a:r>
              <a:rPr lang="en-GB"/>
              <a:t>Combined Naval Event</a:t>
            </a:r>
            <a:endParaRPr lang="en-GB" dirty="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9150418-A61F-CC47-B47C-8E85EDC5CEF0}"/>
              </a:ext>
            </a:extLst>
          </p:cNvPr>
          <p:cNvSpPr txBox="1"/>
          <p:nvPr userDrawn="1"/>
        </p:nvSpPr>
        <p:spPr>
          <a:xfrm>
            <a:off x="6497" y="7288876"/>
            <a:ext cx="12185503" cy="2000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algn="ctr" defTabSz="914400" rtl="0" eaLnBrk="1" latinLnBrk="0" hangingPunct="1">
              <a:lnSpc>
                <a:spcPct val="100000"/>
              </a:lnSpc>
              <a:spcAft>
                <a:spcPts val="0"/>
              </a:spcAft>
            </a:pPr>
            <a:r>
              <a:rPr lang="en-GB" sz="1300" i="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The </a:t>
            </a:r>
            <a:r>
              <a:rPr lang="en-GB" sz="1300" i="0" dirty="0"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most efficient </a:t>
            </a:r>
            <a:r>
              <a:rPr lang="en-GB" sz="1300" i="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way to edit Security Markings is to use ‘Find and Replace’.</a:t>
            </a:r>
            <a:endParaRPr lang="en-GB" sz="1300" i="0" kern="1200" dirty="0">
              <a:solidFill>
                <a:srgbClr val="000000"/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AC8A882B-A6D8-454A-ACB0-F486CC3838BC}"/>
              </a:ext>
            </a:extLst>
          </p:cNvPr>
          <p:cNvSpPr txBox="1"/>
          <p:nvPr userDrawn="1"/>
        </p:nvSpPr>
        <p:spPr>
          <a:xfrm>
            <a:off x="6497" y="7188849"/>
            <a:ext cx="2487122" cy="6001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00000"/>
              </a:lnSpc>
              <a:spcAft>
                <a:spcPts val="300"/>
              </a:spcAft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071D49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To change </a:t>
            </a:r>
            <a:r>
              <a:rPr kumimoji="0" lang="en-GB" sz="1300" b="0" i="0" u="none" strike="noStrike" kern="1200" cap="none" spc="0" normalizeH="0" baseline="0" noProof="0">
                <a:ln>
                  <a:noFill/>
                </a:ln>
                <a:solidFill>
                  <a:srgbClr val="071D49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the footer colour</a:t>
            </a: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071D49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: </a:t>
            </a:r>
            <a:b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071D49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</a:b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071D49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right click the footer, select ‘format shape’, then ‘fill and line’.</a:t>
            </a:r>
            <a:endParaRPr lang="en-GB" sz="1300" i="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BD63300-C0DC-374A-90B9-DC7BBC64958A}"/>
              </a:ext>
            </a:extLst>
          </p:cNvPr>
          <p:cNvSpPr txBox="1"/>
          <p:nvPr userDrawn="1"/>
        </p:nvSpPr>
        <p:spPr>
          <a:xfrm>
            <a:off x="0" y="-969831"/>
            <a:ext cx="5896998" cy="80021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GB" sz="1300" b="1" kern="1200" dirty="0">
                <a:solidFill>
                  <a:srgbClr val="FF0000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View or hide guidance: </a:t>
            </a:r>
          </a:p>
          <a:p>
            <a:pPr algn="l"/>
            <a:r>
              <a:rPr lang="en-GB" sz="1300" b="0" kern="1200" dirty="0">
                <a:solidFill>
                  <a:srgbClr val="FF0000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Select the slide and right-click the mouse button and select ‘Format Background’. In the ‘Format Background’ pop-up window tick ‘Hide background graphics’. Untick to view.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394A6ADD-25B4-BF49-9338-BFBE19C74EC3}"/>
              </a:ext>
            </a:extLst>
          </p:cNvPr>
          <p:cNvGrpSpPr/>
          <p:nvPr userDrawn="1"/>
        </p:nvGrpSpPr>
        <p:grpSpPr>
          <a:xfrm>
            <a:off x="-5451056" y="-681453"/>
            <a:ext cx="5614377" cy="10432015"/>
            <a:chOff x="-5451056" y="-681453"/>
            <a:chExt cx="5614377" cy="10432015"/>
          </a:xfrm>
        </p:grpSpPr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5BF67171-6715-5447-8F1D-E17EF2423C00}"/>
                </a:ext>
              </a:extLst>
            </p:cNvPr>
            <p:cNvGrpSpPr/>
            <p:nvPr userDrawn="1"/>
          </p:nvGrpSpPr>
          <p:grpSpPr>
            <a:xfrm>
              <a:off x="-5396728" y="-681453"/>
              <a:ext cx="5544350" cy="3913495"/>
              <a:chOff x="-5090474" y="-884610"/>
              <a:chExt cx="5544350" cy="3913495"/>
            </a:xfrm>
          </p:grpSpPr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65BE6022-C47D-D046-807B-A99D96043C13}"/>
                  </a:ext>
                </a:extLst>
              </p:cNvPr>
              <p:cNvSpPr txBox="1"/>
              <p:nvPr userDrawn="1"/>
            </p:nvSpPr>
            <p:spPr>
              <a:xfrm>
                <a:off x="-4979184" y="-884610"/>
                <a:ext cx="4941451" cy="1354217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spcAft>
                    <a:spcPts val="600"/>
                  </a:spcAft>
                </a:pPr>
                <a:r>
                  <a:rPr lang="en-GB" sz="1300" b="1" i="0" dirty="0">
                    <a:effectLst/>
                    <a:latin typeface="Arial" panose="020B0604020202020204" pitchFamily="34" charset="0"/>
                    <a:ea typeface="Calibri" panose="020F0502020204030204" pitchFamily="34" charset="0"/>
                    <a:cs typeface="Arial" panose="020B0604020202020204" pitchFamily="34" charset="0"/>
                  </a:rPr>
                  <a:t>White background slides</a:t>
                </a:r>
              </a:p>
              <a:p>
                <a:pPr>
                  <a:spcAft>
                    <a:spcPts val="600"/>
                  </a:spcAft>
                </a:pPr>
                <a:r>
                  <a:rPr lang="en-GB" sz="1300" i="0" dirty="0">
                    <a:effectLst/>
                    <a:latin typeface="Arial" panose="020B0604020202020204" pitchFamily="34" charset="0"/>
                    <a:ea typeface="Calibri" panose="020F0502020204030204" pitchFamily="34" charset="0"/>
                    <a:cs typeface="Arial" panose="020B0604020202020204" pitchFamily="34" charset="0"/>
                  </a:rPr>
                  <a:t>Dark, bright and muted colours can be changed using </a:t>
                </a:r>
                <a:r>
                  <a:rPr lang="en-GB" sz="1300" b="1" i="0" dirty="0">
                    <a:effectLst/>
                    <a:latin typeface="Arial" panose="020B0604020202020204" pitchFamily="34" charset="0"/>
                    <a:ea typeface="Calibri" panose="020F0502020204030204" pitchFamily="34" charset="0"/>
                    <a:cs typeface="Arial" panose="020B0604020202020204" pitchFamily="34" charset="0"/>
                  </a:rPr>
                  <a:t>only</a:t>
                </a:r>
                <a:r>
                  <a:rPr lang="en-GB" sz="1300" i="0" dirty="0">
                    <a:effectLst/>
                    <a:latin typeface="Arial" panose="020B0604020202020204" pitchFamily="34" charset="0"/>
                    <a:ea typeface="Calibri" panose="020F0502020204030204" pitchFamily="34" charset="0"/>
                    <a:cs typeface="Arial" panose="020B0604020202020204" pitchFamily="34" charset="0"/>
                  </a:rPr>
                  <a:t> the colour combinations below. </a:t>
                </a:r>
              </a:p>
              <a:p>
                <a:pPr>
                  <a:spcAft>
                    <a:spcPts val="600"/>
                  </a:spcAft>
                </a:pPr>
                <a:r>
                  <a:rPr lang="en-GB" sz="1300" i="0" dirty="0">
                    <a:effectLst/>
                    <a:latin typeface="Arial" panose="020B0604020202020204" pitchFamily="34" charset="0"/>
                    <a:ea typeface="Calibri" panose="020F0502020204030204" pitchFamily="34" charset="0"/>
                    <a:cs typeface="Arial" panose="020B0604020202020204" pitchFamily="34" charset="0"/>
                  </a:rPr>
                  <a:t>Apply the same colour combination to all slides – when using dark background slides as well, chose the bright version of the dark and muted colours you have chosen here. </a:t>
                </a:r>
              </a:p>
            </p:txBody>
          </p:sp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FE6089FC-763E-8C4C-A4D8-C16268FD35B9}"/>
                  </a:ext>
                </a:extLst>
              </p:cNvPr>
              <p:cNvSpPr txBox="1"/>
              <p:nvPr userDrawn="1"/>
            </p:nvSpPr>
            <p:spPr>
              <a:xfrm>
                <a:off x="-4979184" y="518631"/>
                <a:ext cx="4832285" cy="400110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spcAft>
                    <a:spcPts val="600"/>
                  </a:spcAft>
                </a:pPr>
                <a:r>
                  <a:rPr lang="en-GB" sz="1300" i="0" dirty="0">
                    <a:effectLst/>
                    <a:latin typeface="Arial" panose="020B0604020202020204" pitchFamily="34" charset="0"/>
                    <a:ea typeface="Calibri" panose="020F0502020204030204" pitchFamily="34" charset="0"/>
                    <a:cs typeface="Arial" panose="020B0604020202020204" pitchFamily="34" charset="0"/>
                  </a:rPr>
                  <a:t>To </a:t>
                </a:r>
                <a:r>
                  <a:rPr lang="en-GB" sz="1300" i="0" kern="1200" dirty="0">
                    <a:solidFill>
                      <a:schemeClr val="tx1"/>
                    </a:solidFill>
                    <a:effectLst/>
                    <a:latin typeface="Arial" panose="020B0604020202020204" pitchFamily="34" charset="0"/>
                    <a:ea typeface="Calibri" panose="020F0502020204030204" pitchFamily="34" charset="0"/>
                    <a:cs typeface="Arial" panose="020B0604020202020204" pitchFamily="34" charset="0"/>
                  </a:rPr>
                  <a:t>change the colour of backgrounds, shapes and lines, use the eyedropper tool and click on the colour blocks below. </a:t>
                </a:r>
                <a:endParaRPr lang="en-GB" sz="1300" i="0" kern="1200" dirty="0">
                  <a:solidFill>
                    <a:schemeClr val="tx1"/>
                  </a:solidFill>
                  <a:effectLst/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Rounded Rectangle 20">
                <a:extLst>
                  <a:ext uri="{FF2B5EF4-FFF2-40B4-BE49-F238E27FC236}">
                    <a16:creationId xmlns:a16="http://schemas.microsoft.com/office/drawing/2014/main" id="{321D914E-8448-D34D-943B-E034B32F3072}"/>
                  </a:ext>
                </a:extLst>
              </p:cNvPr>
              <p:cNvSpPr/>
              <p:nvPr userDrawn="1"/>
            </p:nvSpPr>
            <p:spPr>
              <a:xfrm>
                <a:off x="-3758026" y="1489183"/>
                <a:ext cx="786296" cy="579186"/>
              </a:xfrm>
              <a:prstGeom prst="roundRect">
                <a:avLst/>
              </a:prstGeom>
              <a:solidFill>
                <a:srgbClr val="4F213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2" name="Rounded Rectangle 21">
                <a:extLst>
                  <a:ext uri="{FF2B5EF4-FFF2-40B4-BE49-F238E27FC236}">
                    <a16:creationId xmlns:a16="http://schemas.microsoft.com/office/drawing/2014/main" id="{A2A9E638-9D92-554B-89C4-82B677CE5815}"/>
                  </a:ext>
                </a:extLst>
              </p:cNvPr>
              <p:cNvSpPr/>
              <p:nvPr userDrawn="1"/>
            </p:nvSpPr>
            <p:spPr>
              <a:xfrm>
                <a:off x="-1220586" y="1475031"/>
                <a:ext cx="805301" cy="580466"/>
              </a:xfrm>
              <a:prstGeom prst="roundRect">
                <a:avLst/>
              </a:prstGeom>
              <a:solidFill>
                <a:srgbClr val="30394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Rounded Rectangle 23">
                <a:extLst>
                  <a:ext uri="{FF2B5EF4-FFF2-40B4-BE49-F238E27FC236}">
                    <a16:creationId xmlns:a16="http://schemas.microsoft.com/office/drawing/2014/main" id="{BE7FAA11-B673-0D4F-B8AD-3E0173999D67}"/>
                  </a:ext>
                </a:extLst>
              </p:cNvPr>
              <p:cNvSpPr/>
              <p:nvPr userDrawn="1"/>
            </p:nvSpPr>
            <p:spPr>
              <a:xfrm>
                <a:off x="-4979184" y="1476686"/>
                <a:ext cx="786296" cy="583381"/>
              </a:xfrm>
              <a:prstGeom prst="roundRect">
                <a:avLst/>
              </a:prstGeom>
              <a:solidFill>
                <a:srgbClr val="061D4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Rounded Rectangle 24">
                <a:extLst>
                  <a:ext uri="{FF2B5EF4-FFF2-40B4-BE49-F238E27FC236}">
                    <a16:creationId xmlns:a16="http://schemas.microsoft.com/office/drawing/2014/main" id="{CD4CB7FB-5B53-4746-896D-FD596F674B87}"/>
                  </a:ext>
                </a:extLst>
              </p:cNvPr>
              <p:cNvSpPr/>
              <p:nvPr userDrawn="1"/>
            </p:nvSpPr>
            <p:spPr>
              <a:xfrm>
                <a:off x="-2550415" y="1488543"/>
                <a:ext cx="805301" cy="580466"/>
              </a:xfrm>
              <a:prstGeom prst="roundRect">
                <a:avLst/>
              </a:prstGeom>
              <a:solidFill>
                <a:srgbClr val="11404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3A3A69DA-E509-264E-917B-2DE8764D81E7}"/>
                  </a:ext>
                </a:extLst>
              </p:cNvPr>
              <p:cNvSpPr txBox="1"/>
              <p:nvPr userDrawn="1"/>
            </p:nvSpPr>
            <p:spPr>
              <a:xfrm>
                <a:off x="-5039728" y="1089755"/>
                <a:ext cx="286783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u="sng" dirty="0">
                    <a:latin typeface="Arial" panose="020B0604020202020204" pitchFamily="34" charset="0"/>
                    <a:cs typeface="Arial" panose="020B0604020202020204" pitchFamily="34" charset="0"/>
                  </a:rPr>
                  <a:t>Dark and muted  </a:t>
                </a:r>
                <a:r>
                  <a:rPr lang="en-US" sz="1200" u="sng" dirty="0" err="1">
                    <a:latin typeface="Arial" panose="020B0604020202020204" pitchFamily="34" charset="0"/>
                    <a:cs typeface="Arial" panose="020B0604020202020204" pitchFamily="34" charset="0"/>
                  </a:rPr>
                  <a:t>colours</a:t>
                </a:r>
                <a:r>
                  <a:rPr lang="en-US" sz="1200" u="sng" dirty="0">
                    <a:latin typeface="Arial" panose="020B0604020202020204" pitchFamily="34" charset="0"/>
                    <a:cs typeface="Arial" panose="020B0604020202020204" pitchFamily="34" charset="0"/>
                  </a:rPr>
                  <a:t> – line</a:t>
                </a:r>
              </a:p>
            </p:txBody>
          </p:sp>
          <p:sp>
            <p:nvSpPr>
              <p:cNvPr id="29" name="TextBox 28">
                <a:extLst>
                  <a:ext uri="{FF2B5EF4-FFF2-40B4-BE49-F238E27FC236}">
                    <a16:creationId xmlns:a16="http://schemas.microsoft.com/office/drawing/2014/main" id="{8A47BDB1-DEAD-7648-8EF0-B51AA0AA1613}"/>
                  </a:ext>
                </a:extLst>
              </p:cNvPr>
              <p:cNvSpPr txBox="1"/>
              <p:nvPr userDrawn="1"/>
            </p:nvSpPr>
            <p:spPr>
              <a:xfrm>
                <a:off x="-3865794" y="2095888"/>
                <a:ext cx="1738322" cy="8925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MOD dark purple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RGB: 83 42 69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CMYK: 62 84 40 47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# 4f213a</a:t>
                </a:r>
              </a:p>
              <a:p>
                <a:endParaRPr lang="en-US" sz="12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TextBox 29">
                <a:extLst>
                  <a:ext uri="{FF2B5EF4-FFF2-40B4-BE49-F238E27FC236}">
                    <a16:creationId xmlns:a16="http://schemas.microsoft.com/office/drawing/2014/main" id="{44E49E7A-468D-FC48-A64D-029815FFCA91}"/>
                  </a:ext>
                </a:extLst>
              </p:cNvPr>
              <p:cNvSpPr txBox="1"/>
              <p:nvPr userDrawn="1"/>
            </p:nvSpPr>
            <p:spPr>
              <a:xfrm>
                <a:off x="-1284446" y="2103869"/>
                <a:ext cx="1738322" cy="8925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MOD dark grey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RGB: 50 62 72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CMYK: 79 61 49 50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# 333f48</a:t>
                </a:r>
              </a:p>
              <a:p>
                <a:endParaRPr lang="en-US" sz="12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TextBox 30">
                <a:extLst>
                  <a:ext uri="{FF2B5EF4-FFF2-40B4-BE49-F238E27FC236}">
                    <a16:creationId xmlns:a16="http://schemas.microsoft.com/office/drawing/2014/main" id="{724F94D5-1AA2-1141-977B-59BB1FC3A9B2}"/>
                  </a:ext>
                </a:extLst>
              </p:cNvPr>
              <p:cNvSpPr txBox="1"/>
              <p:nvPr userDrawn="1"/>
            </p:nvSpPr>
            <p:spPr>
              <a:xfrm>
                <a:off x="-5090474" y="2136333"/>
                <a:ext cx="1738322" cy="8925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MOD dark blue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RGB: 19 40 76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CMYK: 100 86 41 41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# 071d49</a:t>
                </a:r>
              </a:p>
              <a:p>
                <a:endParaRPr lang="en-US" sz="12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TextBox 31">
                <a:extLst>
                  <a:ext uri="{FF2B5EF4-FFF2-40B4-BE49-F238E27FC236}">
                    <a16:creationId xmlns:a16="http://schemas.microsoft.com/office/drawing/2014/main" id="{2BD53460-07BB-E44C-AB6B-701CE3623F24}"/>
                  </a:ext>
                </a:extLst>
              </p:cNvPr>
              <p:cNvSpPr txBox="1"/>
              <p:nvPr userDrawn="1"/>
            </p:nvSpPr>
            <p:spPr>
              <a:xfrm>
                <a:off x="-2592363" y="2095220"/>
                <a:ext cx="1738322" cy="8925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MOD dark green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RGB: 21 62 53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CMYK: 87 47 68 59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# 124042</a:t>
                </a:r>
              </a:p>
              <a:p>
                <a:endParaRPr lang="en-US" sz="12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AA8F1627-0391-C34C-9987-833AA019D093}"/>
                </a:ext>
              </a:extLst>
            </p:cNvPr>
            <p:cNvSpPr txBox="1"/>
            <p:nvPr userDrawn="1"/>
          </p:nvSpPr>
          <p:spPr>
            <a:xfrm>
              <a:off x="-5441396" y="6256164"/>
              <a:ext cx="4845036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u="sng" dirty="0">
                  <a:latin typeface="Arial" panose="020B0604020202020204" pitchFamily="34" charset="0"/>
                  <a:cs typeface="Arial" panose="020B0604020202020204" pitchFamily="34" charset="0"/>
                </a:rPr>
                <a:t>Dark and muted colour - text</a:t>
              </a:r>
            </a:p>
            <a:p>
              <a:endParaRPr lang="en-US" sz="1200" u="sng" dirty="0"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endParaRPr lang="en-US" sz="1200" u="sng" dirty="0"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endParaRPr lang="en-US" sz="1200" u="sng" dirty="0"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endParaRPr lang="en-US" sz="1200" u="sng" dirty="0"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endParaRPr lang="en-US" sz="1200" u="sng" dirty="0"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endParaRPr lang="en-US" sz="1200" u="sng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1" name="Rounded Rectangle 90">
              <a:extLst>
                <a:ext uri="{FF2B5EF4-FFF2-40B4-BE49-F238E27FC236}">
                  <a16:creationId xmlns:a16="http://schemas.microsoft.com/office/drawing/2014/main" id="{C50B1CB0-6C3F-7E4C-BD6F-35FE04A6DB2F}"/>
                </a:ext>
              </a:extLst>
            </p:cNvPr>
            <p:cNvSpPr/>
            <p:nvPr userDrawn="1"/>
          </p:nvSpPr>
          <p:spPr>
            <a:xfrm>
              <a:off x="-4091112" y="6691125"/>
              <a:ext cx="786296" cy="579186"/>
            </a:xfrm>
            <a:prstGeom prst="roundRect">
              <a:avLst/>
            </a:prstGeom>
            <a:solidFill>
              <a:srgbClr val="4F213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2" name="Rounded Rectangle 91">
              <a:extLst>
                <a:ext uri="{FF2B5EF4-FFF2-40B4-BE49-F238E27FC236}">
                  <a16:creationId xmlns:a16="http://schemas.microsoft.com/office/drawing/2014/main" id="{34C2AA25-EE4B-6141-A82B-DC4E6275661E}"/>
                </a:ext>
              </a:extLst>
            </p:cNvPr>
            <p:cNvSpPr/>
            <p:nvPr userDrawn="1"/>
          </p:nvSpPr>
          <p:spPr>
            <a:xfrm>
              <a:off x="-1511141" y="6676973"/>
              <a:ext cx="805301" cy="580466"/>
            </a:xfrm>
            <a:prstGeom prst="roundRect">
              <a:avLst/>
            </a:prstGeom>
            <a:solidFill>
              <a:srgbClr val="30394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Rounded Rectangle 92">
              <a:extLst>
                <a:ext uri="{FF2B5EF4-FFF2-40B4-BE49-F238E27FC236}">
                  <a16:creationId xmlns:a16="http://schemas.microsoft.com/office/drawing/2014/main" id="{5F13BBDE-AF32-F644-9BD6-1D0F2E8BAD71}"/>
                </a:ext>
              </a:extLst>
            </p:cNvPr>
            <p:cNvSpPr/>
            <p:nvPr userDrawn="1"/>
          </p:nvSpPr>
          <p:spPr>
            <a:xfrm>
              <a:off x="-5312270" y="6678628"/>
              <a:ext cx="786296" cy="583381"/>
            </a:xfrm>
            <a:prstGeom prst="roundRect">
              <a:avLst/>
            </a:prstGeom>
            <a:solidFill>
              <a:srgbClr val="061D4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Rounded Rectangle 93">
              <a:extLst>
                <a:ext uri="{FF2B5EF4-FFF2-40B4-BE49-F238E27FC236}">
                  <a16:creationId xmlns:a16="http://schemas.microsoft.com/office/drawing/2014/main" id="{2CD453A9-4D52-C647-9A89-3B6B2FE776C5}"/>
                </a:ext>
              </a:extLst>
            </p:cNvPr>
            <p:cNvSpPr/>
            <p:nvPr userDrawn="1"/>
          </p:nvSpPr>
          <p:spPr>
            <a:xfrm>
              <a:off x="-2840970" y="6690485"/>
              <a:ext cx="805301" cy="580466"/>
            </a:xfrm>
            <a:prstGeom prst="roundRect">
              <a:avLst/>
            </a:prstGeom>
            <a:solidFill>
              <a:srgbClr val="11404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6B28B478-F2B5-8C40-8EF0-9BB3ED68B4FE}"/>
                </a:ext>
              </a:extLst>
            </p:cNvPr>
            <p:cNvSpPr txBox="1"/>
            <p:nvPr userDrawn="1"/>
          </p:nvSpPr>
          <p:spPr>
            <a:xfrm>
              <a:off x="-4156349" y="7297830"/>
              <a:ext cx="1738322" cy="8925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MOD dark purple</a:t>
              </a:r>
            </a:p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RGB: 83 42 69</a:t>
              </a:r>
            </a:p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CMYK: 62 84 40 47</a:t>
              </a:r>
            </a:p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# 4f213a</a:t>
              </a:r>
            </a:p>
            <a:p>
              <a:endParaRPr lang="en-US" sz="12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DBE74D2E-9702-034D-A573-354D65C26831}"/>
                </a:ext>
              </a:extLst>
            </p:cNvPr>
            <p:cNvSpPr txBox="1"/>
            <p:nvPr userDrawn="1"/>
          </p:nvSpPr>
          <p:spPr>
            <a:xfrm>
              <a:off x="-1575001" y="7305811"/>
              <a:ext cx="1738322" cy="8925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MOD dark grey</a:t>
              </a:r>
            </a:p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RGB: 50 62 72</a:t>
              </a:r>
            </a:p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CMYK: 79 61 49 50</a:t>
              </a:r>
            </a:p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# 333f48</a:t>
              </a:r>
            </a:p>
            <a:p>
              <a:endParaRPr lang="en-US" sz="12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573A180D-76C5-F44C-9042-81BB7F8B1A23}"/>
                </a:ext>
              </a:extLst>
            </p:cNvPr>
            <p:cNvSpPr txBox="1"/>
            <p:nvPr userDrawn="1"/>
          </p:nvSpPr>
          <p:spPr>
            <a:xfrm>
              <a:off x="-5381029" y="7338275"/>
              <a:ext cx="1738322" cy="8925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MOD dark blue</a:t>
              </a:r>
            </a:p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RGB: 19 40 76</a:t>
              </a:r>
            </a:p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CMYK: 100 86 41 41</a:t>
              </a:r>
            </a:p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# 071d49</a:t>
              </a:r>
            </a:p>
            <a:p>
              <a:endParaRPr lang="en-US" sz="12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id="{4738D08C-0BE3-8040-87FB-71084CA3B660}"/>
                </a:ext>
              </a:extLst>
            </p:cNvPr>
            <p:cNvSpPr txBox="1"/>
            <p:nvPr userDrawn="1"/>
          </p:nvSpPr>
          <p:spPr>
            <a:xfrm>
              <a:off x="-2882918" y="7297162"/>
              <a:ext cx="1738322" cy="8925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MOD dark green</a:t>
              </a:r>
            </a:p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RGB: 21 62 53</a:t>
              </a:r>
            </a:p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CMYK: 87 47 68 59</a:t>
              </a:r>
            </a:p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# 124042</a:t>
              </a:r>
            </a:p>
            <a:p>
              <a:endParaRPr lang="en-US" sz="12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9" name="Rounded Rectangle 98">
              <a:extLst>
                <a:ext uri="{FF2B5EF4-FFF2-40B4-BE49-F238E27FC236}">
                  <a16:creationId xmlns:a16="http://schemas.microsoft.com/office/drawing/2014/main" id="{B3B99ACA-14AE-1C4D-A79B-1D16BF3C59B3}"/>
                </a:ext>
              </a:extLst>
            </p:cNvPr>
            <p:cNvSpPr/>
            <p:nvPr userDrawn="1"/>
          </p:nvSpPr>
          <p:spPr>
            <a:xfrm>
              <a:off x="-5269739" y="8198363"/>
              <a:ext cx="786296" cy="583381"/>
            </a:xfrm>
            <a:prstGeom prst="roundRect">
              <a:avLst/>
            </a:prstGeom>
            <a:solidFill>
              <a:srgbClr val="8E15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0" name="TextBox 99">
              <a:extLst>
                <a:ext uri="{FF2B5EF4-FFF2-40B4-BE49-F238E27FC236}">
                  <a16:creationId xmlns:a16="http://schemas.microsoft.com/office/drawing/2014/main" id="{2B0A2947-DFAC-4043-AFD3-7C9A9FE0CDF7}"/>
                </a:ext>
              </a:extLst>
            </p:cNvPr>
            <p:cNvSpPr txBox="1"/>
            <p:nvPr userDrawn="1"/>
          </p:nvSpPr>
          <p:spPr>
            <a:xfrm>
              <a:off x="-5381029" y="8858010"/>
              <a:ext cx="1738322" cy="8925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MOD dark pink</a:t>
              </a:r>
            </a:p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RGB: 142 21 55</a:t>
              </a:r>
            </a:p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CMYK: 28 100 58 32</a:t>
              </a:r>
            </a:p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# 8e1537</a:t>
              </a:r>
            </a:p>
            <a:p>
              <a:endParaRPr lang="en-US" sz="12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1" name="Rounded Rectangle 100">
              <a:extLst>
                <a:ext uri="{FF2B5EF4-FFF2-40B4-BE49-F238E27FC236}">
                  <a16:creationId xmlns:a16="http://schemas.microsoft.com/office/drawing/2014/main" id="{0649A0E7-9A3B-4847-A801-A1C9A4C41A84}"/>
                </a:ext>
              </a:extLst>
            </p:cNvPr>
            <p:cNvSpPr/>
            <p:nvPr userDrawn="1"/>
          </p:nvSpPr>
          <p:spPr>
            <a:xfrm>
              <a:off x="-4035855" y="8189714"/>
              <a:ext cx="786296" cy="583381"/>
            </a:xfrm>
            <a:prstGeom prst="roundRect">
              <a:avLst/>
            </a:prstGeom>
            <a:solidFill>
              <a:srgbClr val="94368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2" name="TextBox 101">
              <a:extLst>
                <a:ext uri="{FF2B5EF4-FFF2-40B4-BE49-F238E27FC236}">
                  <a16:creationId xmlns:a16="http://schemas.microsoft.com/office/drawing/2014/main" id="{6E3C9326-006B-C749-AC93-5989122CCBFC}"/>
                </a:ext>
              </a:extLst>
            </p:cNvPr>
            <p:cNvSpPr txBox="1"/>
            <p:nvPr userDrawn="1"/>
          </p:nvSpPr>
          <p:spPr>
            <a:xfrm>
              <a:off x="-4147145" y="8849361"/>
              <a:ext cx="1738322" cy="8925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MOD muted purple</a:t>
              </a:r>
            </a:p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RGB: 148 54 141</a:t>
              </a:r>
            </a:p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CMYK: 51 89 0 0</a:t>
              </a:r>
            </a:p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#94368d</a:t>
              </a:r>
            </a:p>
            <a:p>
              <a:endParaRPr lang="en-US" sz="12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3" name="Rounded Rectangle 102">
              <a:extLst>
                <a:ext uri="{FF2B5EF4-FFF2-40B4-BE49-F238E27FC236}">
                  <a16:creationId xmlns:a16="http://schemas.microsoft.com/office/drawing/2014/main" id="{85356254-CFF3-5F4D-9A8E-B38CD0E00229}"/>
                </a:ext>
              </a:extLst>
            </p:cNvPr>
            <p:cNvSpPr/>
            <p:nvPr userDrawn="1"/>
          </p:nvSpPr>
          <p:spPr>
            <a:xfrm>
              <a:off x="-4074270" y="3141873"/>
              <a:ext cx="786296" cy="579186"/>
            </a:xfrm>
            <a:prstGeom prst="roundRect">
              <a:avLst/>
            </a:prstGeom>
            <a:solidFill>
              <a:srgbClr val="E0592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4" name="Rounded Rectangle 103">
              <a:extLst>
                <a:ext uri="{FF2B5EF4-FFF2-40B4-BE49-F238E27FC236}">
                  <a16:creationId xmlns:a16="http://schemas.microsoft.com/office/drawing/2014/main" id="{4197867B-AF6A-684B-B49C-86D4AC5EFA9B}"/>
                </a:ext>
              </a:extLst>
            </p:cNvPr>
            <p:cNvSpPr/>
            <p:nvPr userDrawn="1"/>
          </p:nvSpPr>
          <p:spPr>
            <a:xfrm>
              <a:off x="-5295428" y="3129376"/>
              <a:ext cx="786296" cy="583381"/>
            </a:xfrm>
            <a:prstGeom prst="roundRect">
              <a:avLst/>
            </a:prstGeom>
            <a:solidFill>
              <a:srgbClr val="9415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FA5C13D1-CA84-EF41-8024-7FD19BE29667}"/>
                </a:ext>
              </a:extLst>
            </p:cNvPr>
            <p:cNvSpPr txBox="1"/>
            <p:nvPr userDrawn="1"/>
          </p:nvSpPr>
          <p:spPr>
            <a:xfrm>
              <a:off x="-4140785" y="3854689"/>
              <a:ext cx="1738322" cy="8925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MOD dark orange</a:t>
              </a:r>
            </a:p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RGB: 224 89 43</a:t>
              </a:r>
            </a:p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CMYK: 7 75 89 1</a:t>
              </a:r>
            </a:p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#e0592b</a:t>
              </a:r>
            </a:p>
            <a:p>
              <a:endParaRPr lang="en-US" sz="12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2891BFC8-E502-D149-A4AE-EC123FA06AE8}"/>
                </a:ext>
              </a:extLst>
            </p:cNvPr>
            <p:cNvSpPr txBox="1"/>
            <p:nvPr userDrawn="1"/>
          </p:nvSpPr>
          <p:spPr>
            <a:xfrm>
              <a:off x="-5406718" y="3789023"/>
              <a:ext cx="1738322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MOD dark pink</a:t>
              </a:r>
            </a:p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RGB: 142 21 55</a:t>
              </a:r>
            </a:p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CMYK: 28 100 58 32</a:t>
              </a:r>
            </a:p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# 8e1537</a:t>
              </a:r>
            </a:p>
          </p:txBody>
        </p:sp>
        <p:sp>
          <p:nvSpPr>
            <p:cNvPr id="107" name="Rounded Rectangle 106">
              <a:extLst>
                <a:ext uri="{FF2B5EF4-FFF2-40B4-BE49-F238E27FC236}">
                  <a16:creationId xmlns:a16="http://schemas.microsoft.com/office/drawing/2014/main" id="{38F68961-C203-2B4E-897E-99447D3547EB}"/>
                </a:ext>
              </a:extLst>
            </p:cNvPr>
            <p:cNvSpPr/>
            <p:nvPr userDrawn="1"/>
          </p:nvSpPr>
          <p:spPr>
            <a:xfrm>
              <a:off x="-4118608" y="4672660"/>
              <a:ext cx="786296" cy="579186"/>
            </a:xfrm>
            <a:prstGeom prst="roundRect">
              <a:avLst/>
            </a:prstGeom>
            <a:solidFill>
              <a:srgbClr val="7B98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8" name="Rounded Rectangle 107">
              <a:extLst>
                <a:ext uri="{FF2B5EF4-FFF2-40B4-BE49-F238E27FC236}">
                  <a16:creationId xmlns:a16="http://schemas.microsoft.com/office/drawing/2014/main" id="{3C41886F-7A22-E34B-8438-4D455784C8F3}"/>
                </a:ext>
              </a:extLst>
            </p:cNvPr>
            <p:cNvSpPr/>
            <p:nvPr userDrawn="1"/>
          </p:nvSpPr>
          <p:spPr>
            <a:xfrm>
              <a:off x="-1581168" y="4658508"/>
              <a:ext cx="805301" cy="580466"/>
            </a:xfrm>
            <a:prstGeom prst="roundRect">
              <a:avLst/>
            </a:prstGeom>
            <a:solidFill>
              <a:srgbClr val="00945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Rounded Rectangle 108">
              <a:extLst>
                <a:ext uri="{FF2B5EF4-FFF2-40B4-BE49-F238E27FC236}">
                  <a16:creationId xmlns:a16="http://schemas.microsoft.com/office/drawing/2014/main" id="{5041C7D7-3895-5E49-B702-9E6B283BFBB7}"/>
                </a:ext>
              </a:extLst>
            </p:cNvPr>
            <p:cNvSpPr/>
            <p:nvPr userDrawn="1"/>
          </p:nvSpPr>
          <p:spPr>
            <a:xfrm>
              <a:off x="-5339766" y="4660163"/>
              <a:ext cx="786296" cy="583381"/>
            </a:xfrm>
            <a:prstGeom prst="roundRect">
              <a:avLst/>
            </a:prstGeom>
            <a:solidFill>
              <a:srgbClr val="94368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Rounded Rectangle 109">
              <a:extLst>
                <a:ext uri="{FF2B5EF4-FFF2-40B4-BE49-F238E27FC236}">
                  <a16:creationId xmlns:a16="http://schemas.microsoft.com/office/drawing/2014/main" id="{ADA5714D-638E-3F41-BD8F-55AC3A0F171B}"/>
                </a:ext>
              </a:extLst>
            </p:cNvPr>
            <p:cNvSpPr/>
            <p:nvPr userDrawn="1"/>
          </p:nvSpPr>
          <p:spPr>
            <a:xfrm>
              <a:off x="-2910997" y="4672020"/>
              <a:ext cx="805301" cy="580466"/>
            </a:xfrm>
            <a:prstGeom prst="roundRect">
              <a:avLst/>
            </a:prstGeom>
            <a:solidFill>
              <a:srgbClr val="4298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AF710B5B-DE81-8D4D-AA42-ACEF683049DB}"/>
                </a:ext>
              </a:extLst>
            </p:cNvPr>
            <p:cNvSpPr txBox="1"/>
            <p:nvPr userDrawn="1"/>
          </p:nvSpPr>
          <p:spPr>
            <a:xfrm>
              <a:off x="-4204279" y="5346021"/>
              <a:ext cx="1738322" cy="8925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MOD muted grey</a:t>
              </a:r>
            </a:p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RGB: 123 152 172</a:t>
              </a:r>
            </a:p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CMYK: 56 31 24 6</a:t>
              </a:r>
            </a:p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#7b98ac</a:t>
              </a:r>
            </a:p>
            <a:p>
              <a:endParaRPr lang="en-US" sz="12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CB16F0AF-13EA-4340-95C0-D2054C1BBA87}"/>
                </a:ext>
              </a:extLst>
            </p:cNvPr>
            <p:cNvSpPr txBox="1"/>
            <p:nvPr userDrawn="1"/>
          </p:nvSpPr>
          <p:spPr>
            <a:xfrm>
              <a:off x="-1645028" y="5372406"/>
              <a:ext cx="1738322" cy="8925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MOD muted green</a:t>
              </a:r>
            </a:p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RGB: 0 148 95</a:t>
              </a:r>
            </a:p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CMYK: 98 5 79 0</a:t>
              </a:r>
            </a:p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#00945f</a:t>
              </a:r>
            </a:p>
            <a:p>
              <a:endParaRPr lang="en-US" sz="12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3" name="TextBox 112">
              <a:extLst>
                <a:ext uri="{FF2B5EF4-FFF2-40B4-BE49-F238E27FC236}">
                  <a16:creationId xmlns:a16="http://schemas.microsoft.com/office/drawing/2014/main" id="{48615EF2-6BF2-354C-8545-3F4D11705FA2}"/>
                </a:ext>
              </a:extLst>
            </p:cNvPr>
            <p:cNvSpPr txBox="1"/>
            <p:nvPr userDrawn="1"/>
          </p:nvSpPr>
          <p:spPr>
            <a:xfrm>
              <a:off x="-5451056" y="5319810"/>
              <a:ext cx="1738322" cy="8925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MOD muted purple</a:t>
              </a:r>
            </a:p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RGB: 148 54 141</a:t>
              </a:r>
            </a:p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CMYK: 51 89 0 0</a:t>
              </a:r>
            </a:p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#94368d</a:t>
              </a:r>
            </a:p>
            <a:p>
              <a:endParaRPr lang="en-US" sz="12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4" name="TextBox 113">
              <a:extLst>
                <a:ext uri="{FF2B5EF4-FFF2-40B4-BE49-F238E27FC236}">
                  <a16:creationId xmlns:a16="http://schemas.microsoft.com/office/drawing/2014/main" id="{59F4CA65-8F79-1149-B703-5C480286725A}"/>
                </a:ext>
              </a:extLst>
            </p:cNvPr>
            <p:cNvSpPr txBox="1"/>
            <p:nvPr userDrawn="1"/>
          </p:nvSpPr>
          <p:spPr>
            <a:xfrm>
              <a:off x="-2952945" y="5363757"/>
              <a:ext cx="1738322" cy="8925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MOD muted blue</a:t>
              </a:r>
            </a:p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RGB: 66 152 204</a:t>
              </a:r>
            </a:p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CMYK: 72 28 6 0</a:t>
              </a:r>
            </a:p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#4298cc</a:t>
              </a:r>
            </a:p>
            <a:p>
              <a:endParaRPr lang="en-US" sz="12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5" name="Rounded Rectangle 114">
              <a:extLst>
                <a:ext uri="{FF2B5EF4-FFF2-40B4-BE49-F238E27FC236}">
                  <a16:creationId xmlns:a16="http://schemas.microsoft.com/office/drawing/2014/main" id="{91899860-CD79-2C4B-B8D4-9BBB7BA831FA}"/>
                </a:ext>
              </a:extLst>
            </p:cNvPr>
            <p:cNvSpPr/>
            <p:nvPr userDrawn="1"/>
          </p:nvSpPr>
          <p:spPr>
            <a:xfrm>
              <a:off x="-2801204" y="8189714"/>
              <a:ext cx="786296" cy="583381"/>
            </a:xfrm>
            <a:prstGeom prst="roundRect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37847152-E75B-6B4B-883C-7E1806C3FAEB}"/>
                </a:ext>
              </a:extLst>
            </p:cNvPr>
            <p:cNvSpPr txBox="1"/>
            <p:nvPr userDrawn="1"/>
          </p:nvSpPr>
          <p:spPr>
            <a:xfrm>
              <a:off x="-2912494" y="8849361"/>
              <a:ext cx="1738322" cy="8925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Black</a:t>
              </a:r>
            </a:p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RGB: 0 0 0</a:t>
              </a:r>
            </a:p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CMYK: 100 100 100 100</a:t>
              </a:r>
            </a:p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#000000</a:t>
              </a:r>
            </a:p>
            <a:p>
              <a:endParaRPr lang="en-US" sz="12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621566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33" r:id="rId1"/>
    <p:sldLayoutId id="2147484034" r:id="rId2"/>
    <p:sldLayoutId id="2147484035" r:id="rId3"/>
    <p:sldLayoutId id="2147484036" r:id="rId4"/>
    <p:sldLayoutId id="2147484037" r:id="rId5"/>
    <p:sldLayoutId id="2147484038" r:id="rId6"/>
    <p:sldLayoutId id="2147484039" r:id="rId7"/>
    <p:sldLayoutId id="2147484040" r:id="rId8"/>
    <p:sldLayoutId id="2147484041" r:id="rId9"/>
  </p:sldLayoutIdLst>
  <p:hf sldNum="0"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Arial" panose="020B0604020202020204" pitchFamily="34" charset="0"/>
          <a:ea typeface="+mj-ea"/>
          <a:cs typeface="Arial" panose="020B0604020202020204" pitchFamily="34" charset="0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0"/>
        </a:spcBef>
        <a:spcAft>
          <a:spcPts val="600"/>
        </a:spcAft>
        <a:buFont typeface="Arial" panose="020B0604020202020204" pitchFamily="34" charset="0"/>
        <a:buNone/>
        <a:defRPr lang="en-US" sz="1800" b="0" kern="1200" dirty="0">
          <a:solidFill>
            <a:srgbClr val="333C46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1pPr>
      <a:lvl2pPr marL="216000" indent="-216000" algn="l" defTabSz="914400" rtl="0" eaLnBrk="1" latinLnBrk="0" hangingPunct="1">
        <a:lnSpc>
          <a:spcPct val="90000"/>
        </a:lnSpc>
        <a:spcBef>
          <a:spcPts val="0"/>
        </a:spcBef>
        <a:spcAft>
          <a:spcPts val="600"/>
        </a:spcAft>
        <a:buFont typeface="Arial" panose="020B0604020202020204" pitchFamily="34" charset="0"/>
        <a:buChar char="•"/>
        <a:defRPr lang="en-US" sz="1800" kern="1200" dirty="0">
          <a:solidFill>
            <a:srgbClr val="333C46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2pPr>
      <a:lvl3pPr marL="432000" indent="-216000" algn="l" defTabSz="914400" rtl="0" eaLnBrk="1" latinLnBrk="0" hangingPunct="1">
        <a:lnSpc>
          <a:spcPct val="90000"/>
        </a:lnSpc>
        <a:spcBef>
          <a:spcPts val="0"/>
        </a:spcBef>
        <a:spcAft>
          <a:spcPts val="600"/>
        </a:spcAft>
        <a:buFont typeface="Arial" panose="020B0604020202020204" pitchFamily="34" charset="0"/>
        <a:buChar char="•"/>
        <a:defRPr sz="1800" kern="1200">
          <a:solidFill>
            <a:srgbClr val="333C46"/>
          </a:solidFill>
          <a:latin typeface="+mn-lt"/>
          <a:ea typeface="+mn-ea"/>
          <a:cs typeface="+mn-cs"/>
        </a:defRPr>
      </a:lvl3pPr>
      <a:lvl4pPr marL="648000" indent="-216000" algn="l" defTabSz="914400" rtl="0" eaLnBrk="1" latinLnBrk="0" hangingPunct="1">
        <a:lnSpc>
          <a:spcPct val="90000"/>
        </a:lnSpc>
        <a:spcBef>
          <a:spcPts val="0"/>
        </a:spcBef>
        <a:spcAft>
          <a:spcPts val="600"/>
        </a:spcAft>
        <a:buFont typeface="Arial" panose="020B0604020202020204" pitchFamily="34" charset="0"/>
        <a:buChar char="•"/>
        <a:defRPr sz="1800" kern="1200">
          <a:solidFill>
            <a:srgbClr val="333C46"/>
          </a:solidFill>
          <a:latin typeface="+mn-lt"/>
          <a:ea typeface="+mn-ea"/>
          <a:cs typeface="+mn-cs"/>
        </a:defRPr>
      </a:lvl4pPr>
      <a:lvl5pPr marL="864000" indent="-216000" algn="l" defTabSz="914400" rtl="0" eaLnBrk="1" latinLnBrk="0" hangingPunct="1">
        <a:lnSpc>
          <a:spcPct val="90000"/>
        </a:lnSpc>
        <a:spcBef>
          <a:spcPts val="0"/>
        </a:spcBef>
        <a:spcAft>
          <a:spcPts val="600"/>
        </a:spcAft>
        <a:buFont typeface="Arial" panose="020B0604020202020204" pitchFamily="34" charset="0"/>
        <a:buChar char="•"/>
        <a:defRPr sz="1800" kern="1200">
          <a:solidFill>
            <a:srgbClr val="333C46"/>
          </a:solidFill>
          <a:latin typeface="+mn-lt"/>
          <a:ea typeface="+mn-ea"/>
          <a:cs typeface="+mn-cs"/>
        </a:defRPr>
      </a:lvl5pPr>
      <a:lvl6pPr marL="1080000" indent="-216000" algn="l" defTabSz="914400" rtl="0" eaLnBrk="1" latinLnBrk="0" hangingPunct="1">
        <a:lnSpc>
          <a:spcPct val="90000"/>
        </a:lnSpc>
        <a:spcBef>
          <a:spcPts val="0"/>
        </a:spcBef>
        <a:spcAft>
          <a:spcPts val="600"/>
        </a:spcAft>
        <a:buFont typeface="Arial" panose="020B0604020202020204" pitchFamily="34" charset="0"/>
        <a:buChar char="•"/>
        <a:defRPr sz="1800" kern="1200">
          <a:solidFill>
            <a:srgbClr val="333C46"/>
          </a:solidFill>
          <a:latin typeface="+mn-lt"/>
          <a:ea typeface="+mn-ea"/>
          <a:cs typeface="+mn-cs"/>
        </a:defRPr>
      </a:lvl6pPr>
      <a:lvl7pPr marL="288000" indent="-288000" algn="l" defTabSz="914400" rtl="0" eaLnBrk="1" latinLnBrk="0" hangingPunct="1">
        <a:lnSpc>
          <a:spcPct val="90000"/>
        </a:lnSpc>
        <a:spcBef>
          <a:spcPts val="0"/>
        </a:spcBef>
        <a:spcAft>
          <a:spcPts val="600"/>
        </a:spcAft>
        <a:buFont typeface="+mj-lt"/>
        <a:buAutoNum type="arabicPeriod"/>
        <a:defRPr sz="1800" kern="1200">
          <a:solidFill>
            <a:srgbClr val="333C46"/>
          </a:solidFill>
          <a:latin typeface="+mn-lt"/>
          <a:ea typeface="+mn-ea"/>
          <a:cs typeface="+mn-cs"/>
        </a:defRPr>
      </a:lvl7pPr>
      <a:lvl8pPr marL="576000" indent="-288000" algn="l" defTabSz="914400" rtl="0" eaLnBrk="1" latinLnBrk="0" hangingPunct="1">
        <a:lnSpc>
          <a:spcPct val="90000"/>
        </a:lnSpc>
        <a:spcBef>
          <a:spcPts val="0"/>
        </a:spcBef>
        <a:spcAft>
          <a:spcPts val="600"/>
        </a:spcAft>
        <a:buFont typeface="+mj-lt"/>
        <a:buAutoNum type="arabicPeriod"/>
        <a:defRPr sz="1800" kern="1200">
          <a:solidFill>
            <a:srgbClr val="333C46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529">
          <p15:clr>
            <a:srgbClr val="F26B43"/>
          </p15:clr>
        </p15:guide>
        <p15:guide id="2" orient="horz" pos="3906">
          <p15:clr>
            <a:srgbClr val="F26B43"/>
          </p15:clr>
        </p15:guide>
        <p15:guide id="3" orient="horz" pos="1139">
          <p15:clr>
            <a:srgbClr val="F26B43"/>
          </p15:clr>
        </p15:guide>
        <p15:guide id="4" orient="horz" pos="754">
          <p15:clr>
            <a:srgbClr val="F26B43"/>
          </p15:clr>
        </p15:guide>
        <p15:guide id="5" pos="7151">
          <p15:clr>
            <a:srgbClr val="F26B43"/>
          </p15:clr>
        </p15:guide>
        <p15:guide id="6" orient="horz" pos="3805">
          <p15:clr>
            <a:srgbClr val="F26B43"/>
          </p15:clr>
        </p15:guide>
      </p15:sldGuideLst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8B22DFB-27A6-402C-AA98-C9A86348568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24114"/>
            <a:ext cx="10515600" cy="572862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5" name="TextBox 4"/>
          <p:cNvSpPr txBox="1"/>
          <p:nvPr userDrawn="1"/>
        </p:nvSpPr>
        <p:spPr>
          <a:xfrm>
            <a:off x="0" y="159657"/>
            <a:ext cx="121920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>
                <a:solidFill>
                  <a:schemeClr val="tx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OFFICIAL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idx="1"/>
          </p:nvPr>
        </p:nvSpPr>
        <p:spPr>
          <a:xfrm>
            <a:off x="838200" y="1628775"/>
            <a:ext cx="10515600" cy="4407124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object 20"/>
          <p:cNvSpPr/>
          <p:nvPr userDrawn="1"/>
        </p:nvSpPr>
        <p:spPr>
          <a:xfrm>
            <a:off x="-2397871" y="6040438"/>
            <a:ext cx="682459" cy="356984"/>
          </a:xfrm>
          <a:prstGeom prst="rect">
            <a:avLst/>
          </a:prstGeom>
          <a:blipFill>
            <a:blip r:embed="rId30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21"/>
          <p:cNvSpPr/>
          <p:nvPr userDrawn="1"/>
        </p:nvSpPr>
        <p:spPr>
          <a:xfrm>
            <a:off x="-1669145" y="6040438"/>
            <a:ext cx="682459" cy="356984"/>
          </a:xfrm>
          <a:prstGeom prst="rect">
            <a:avLst/>
          </a:prstGeom>
          <a:blipFill>
            <a:blip r:embed="rId31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22"/>
          <p:cNvSpPr/>
          <p:nvPr userDrawn="1"/>
        </p:nvSpPr>
        <p:spPr>
          <a:xfrm>
            <a:off x="-940406" y="6040438"/>
            <a:ext cx="682459" cy="356984"/>
          </a:xfrm>
          <a:prstGeom prst="rect">
            <a:avLst/>
          </a:prstGeom>
          <a:blipFill>
            <a:blip r:embed="rId3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23"/>
          <p:cNvSpPr/>
          <p:nvPr userDrawn="1"/>
        </p:nvSpPr>
        <p:spPr>
          <a:xfrm>
            <a:off x="-2397871" y="6468504"/>
            <a:ext cx="682459" cy="356984"/>
          </a:xfrm>
          <a:prstGeom prst="rect">
            <a:avLst/>
          </a:prstGeom>
          <a:blipFill>
            <a:blip r:embed="rId3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24"/>
          <p:cNvSpPr/>
          <p:nvPr userDrawn="1"/>
        </p:nvSpPr>
        <p:spPr>
          <a:xfrm>
            <a:off x="-1669145" y="6468504"/>
            <a:ext cx="682459" cy="356984"/>
          </a:xfrm>
          <a:prstGeom prst="rect">
            <a:avLst/>
          </a:prstGeom>
          <a:blipFill>
            <a:blip r:embed="rId3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25"/>
          <p:cNvSpPr/>
          <p:nvPr userDrawn="1"/>
        </p:nvSpPr>
        <p:spPr>
          <a:xfrm>
            <a:off x="-940406" y="6468504"/>
            <a:ext cx="682459" cy="356984"/>
          </a:xfrm>
          <a:prstGeom prst="rect">
            <a:avLst/>
          </a:prstGeom>
          <a:blipFill>
            <a:blip r:embed="rId3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7" name="object 79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296842538"/>
              </p:ext>
            </p:extLst>
          </p:nvPr>
        </p:nvGraphicFramePr>
        <p:xfrm>
          <a:off x="-1104142" y="0"/>
          <a:ext cx="703580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213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2375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>
                      <a:noFill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22" name="object 79">
            <a:extLst>
              <a:ext uri="{FF2B5EF4-FFF2-40B4-BE49-F238E27FC236}">
                <a16:creationId xmlns:a16="http://schemas.microsoft.com/office/drawing/2014/main" id="{AD8D94B7-EBC2-4D53-894E-85A397A27E07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4001132"/>
              </p:ext>
            </p:extLst>
          </p:nvPr>
        </p:nvGraphicFramePr>
        <p:xfrm>
          <a:off x="-1104142" y="85527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33F4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B677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AD0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23" name="object 79">
            <a:extLst>
              <a:ext uri="{FF2B5EF4-FFF2-40B4-BE49-F238E27FC236}">
                <a16:creationId xmlns:a16="http://schemas.microsoft.com/office/drawing/2014/main" id="{6E202FB6-7CE4-4C05-ACE4-21C44EF15A6A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656560665"/>
              </p:ext>
            </p:extLst>
          </p:nvPr>
        </p:nvGraphicFramePr>
        <p:xfrm>
          <a:off x="-1104142" y="1710550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C254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2466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1B0E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24" name="object 79">
            <a:extLst>
              <a:ext uri="{FF2B5EF4-FFF2-40B4-BE49-F238E27FC236}">
                <a16:creationId xmlns:a16="http://schemas.microsoft.com/office/drawing/2014/main" id="{8E32553B-2751-45B4-9AB7-11C0EBADAFB1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57234767"/>
              </p:ext>
            </p:extLst>
          </p:nvPr>
        </p:nvGraphicFramePr>
        <p:xfrm>
          <a:off x="-1104142" y="256582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2404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5636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D57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25" name="object 79">
            <a:extLst>
              <a:ext uri="{FF2B5EF4-FFF2-40B4-BE49-F238E27FC236}">
                <a16:creationId xmlns:a16="http://schemas.microsoft.com/office/drawing/2014/main" id="{4C2A2BF5-FEF6-4401-A726-28E7F79C3EA0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810647345"/>
              </p:ext>
            </p:extLst>
          </p:nvPr>
        </p:nvGraphicFramePr>
        <p:xfrm>
          <a:off x="-1104142" y="3421100"/>
          <a:ext cx="727074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59E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D32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C20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26" name="object 79">
            <a:extLst>
              <a:ext uri="{FF2B5EF4-FFF2-40B4-BE49-F238E27FC236}">
                <a16:creationId xmlns:a16="http://schemas.microsoft.com/office/drawing/2014/main" id="{BCBA8B34-7212-46C3-B2B7-9E00338A2963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348213548"/>
              </p:ext>
            </p:extLst>
          </p:nvPr>
        </p:nvGraphicFramePr>
        <p:xfrm>
          <a:off x="-1104142" y="4276375"/>
          <a:ext cx="727075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0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572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932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 w="53975">
                      <a:noFill/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83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27" name="object 79">
            <a:extLst>
              <a:ext uri="{FF2B5EF4-FFF2-40B4-BE49-F238E27FC236}">
                <a16:creationId xmlns:a16="http://schemas.microsoft.com/office/drawing/2014/main" id="{C39D6638-7061-43EC-AD53-C598CC08DD45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535396744"/>
              </p:ext>
            </p:extLst>
          </p:nvPr>
        </p:nvGraphicFramePr>
        <p:xfrm>
          <a:off x="-1104142" y="5131651"/>
          <a:ext cx="703579" cy="7737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35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3163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75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2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noFill/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8D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888098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43" r:id="rId1"/>
    <p:sldLayoutId id="2147484044" r:id="rId2"/>
    <p:sldLayoutId id="2147484045" r:id="rId3"/>
    <p:sldLayoutId id="2147484046" r:id="rId4"/>
    <p:sldLayoutId id="2147484047" r:id="rId5"/>
    <p:sldLayoutId id="2147484048" r:id="rId6"/>
    <p:sldLayoutId id="2147484049" r:id="rId7"/>
    <p:sldLayoutId id="2147484050" r:id="rId8"/>
    <p:sldLayoutId id="2147484051" r:id="rId9"/>
    <p:sldLayoutId id="2147484052" r:id="rId10"/>
    <p:sldLayoutId id="2147484053" r:id="rId11"/>
    <p:sldLayoutId id="2147484054" r:id="rId12"/>
    <p:sldLayoutId id="2147484055" r:id="rId13"/>
    <p:sldLayoutId id="2147484056" r:id="rId14"/>
    <p:sldLayoutId id="2147484057" r:id="rId15"/>
    <p:sldLayoutId id="2147484058" r:id="rId16"/>
    <p:sldLayoutId id="2147484059" r:id="rId17"/>
    <p:sldLayoutId id="2147484060" r:id="rId18"/>
    <p:sldLayoutId id="2147484061" r:id="rId19"/>
    <p:sldLayoutId id="2147484062" r:id="rId20"/>
    <p:sldLayoutId id="2147484063" r:id="rId21"/>
    <p:sldLayoutId id="2147484064" r:id="rId22"/>
    <p:sldLayoutId id="2147484065" r:id="rId23"/>
    <p:sldLayoutId id="2147484066" r:id="rId24"/>
    <p:sldLayoutId id="2147484067" r:id="rId25"/>
    <p:sldLayoutId id="2147484068" r:id="rId26"/>
    <p:sldLayoutId id="2147484069" r:id="rId27"/>
    <p:sldLayoutId id="2147484070" r:id="rId28"/>
  </p:sldLayoutIdLst>
  <p:hf sldNum="0"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kern="1200">
          <a:solidFill>
            <a:schemeClr val="tx1"/>
          </a:solidFill>
          <a:latin typeface="Arial" panose="020B0604020202020204" pitchFamily="34" charset="0"/>
          <a:ea typeface="+mj-ea"/>
          <a:cs typeface="Arial" panose="020B0604020202020204" pitchFamily="34" charset="0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lang="en-US" sz="1600" b="1" kern="1200" dirty="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1pPr>
      <a:lvl2pPr marL="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lang="en-US" sz="1400" kern="1200" dirty="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2pPr>
      <a:lvl3pPr marL="357188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53975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80645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077913" indent="-271463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1077913" indent="-271463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1077913" indent="-271463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529">
          <p15:clr>
            <a:srgbClr val="F26B43"/>
          </p15:clr>
        </p15:guide>
        <p15:guide id="2" orient="horz" pos="3906">
          <p15:clr>
            <a:srgbClr val="F26B43"/>
          </p15:clr>
        </p15:guide>
        <p15:guide id="3" orient="horz" pos="1026">
          <p15:clr>
            <a:srgbClr val="F26B43"/>
          </p15:clr>
        </p15:guide>
        <p15:guide id="4" orient="horz" pos="754">
          <p15:clr>
            <a:srgbClr val="F26B43"/>
          </p15:clr>
        </p15:guide>
        <p15:guide id="5" pos="7151">
          <p15:clr>
            <a:srgbClr val="F26B43"/>
          </p15:clr>
        </p15:guide>
        <p15:guide id="6" orient="horz" pos="3805">
          <p15:clr>
            <a:srgbClr val="F26B43"/>
          </p15:clr>
        </p15:guide>
        <p15:guide id="7" orient="horz" pos="958">
          <p15:clr>
            <a:srgbClr val="F26B43"/>
          </p15:clr>
        </p15:guide>
      </p15:sldGuideLst>
    </p:ext>
  </p:extLst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 userDrawn="1"/>
        </p:nvSpPr>
        <p:spPr>
          <a:xfrm>
            <a:off x="6497" y="7236466"/>
            <a:ext cx="12185503" cy="2000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algn="ctr" defTabSz="914400" rtl="0" eaLnBrk="1" latinLnBrk="0" hangingPunct="1">
              <a:lnSpc>
                <a:spcPct val="100000"/>
              </a:lnSpc>
              <a:spcAft>
                <a:spcPts val="0"/>
              </a:spcAft>
            </a:pPr>
            <a:r>
              <a:rPr lang="en-GB" sz="1300" i="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The </a:t>
            </a:r>
            <a:r>
              <a:rPr lang="en-GB" sz="1300" i="0" dirty="0"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most efficient </a:t>
            </a:r>
            <a:r>
              <a:rPr lang="en-GB" sz="1300" i="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way to edit Security Markings is to use ‘Find and Replace’.</a:t>
            </a:r>
            <a:endParaRPr lang="en-GB" sz="1300" i="0" kern="1200" dirty="0">
              <a:solidFill>
                <a:srgbClr val="000000"/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8B8186D0-7019-4E32-8D82-F3F9892BBFEC}"/>
              </a:ext>
            </a:extLst>
          </p:cNvPr>
          <p:cNvSpPr txBox="1"/>
          <p:nvPr userDrawn="1"/>
        </p:nvSpPr>
        <p:spPr>
          <a:xfrm>
            <a:off x="6497" y="-932183"/>
            <a:ext cx="5896998" cy="80021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GB" sz="1300" b="1" kern="1200" dirty="0">
                <a:solidFill>
                  <a:srgbClr val="FF0000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View or hide guidance: </a:t>
            </a:r>
          </a:p>
          <a:p>
            <a:pPr algn="l"/>
            <a:r>
              <a:rPr lang="en-GB" sz="1300" b="0" kern="1200" dirty="0">
                <a:solidFill>
                  <a:srgbClr val="FF0000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Select the slide and right-click the mouse button and select ‘Format Background’. In the ‘Format Background’ pop-up window tick ‘Hide background graphics’. Untick to view.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58C2A75F-D9D7-43D3-8143-0721DF64460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9202031" y="6560191"/>
            <a:ext cx="2743200" cy="203229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BAAA2DF-E6FE-4E94-B890-25752D237603}" type="datetime1">
              <a:rPr lang="en-GB" smtClean="0"/>
              <a:t>22/05/2023</a:t>
            </a:fld>
            <a:endParaRPr lang="en-GB" dirty="0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972B7DF7-82D3-4D48-87D6-16BB10C749ED}"/>
              </a:ext>
            </a:extLst>
          </p:cNvPr>
          <p:cNvSpPr txBox="1"/>
          <p:nvPr userDrawn="1"/>
        </p:nvSpPr>
        <p:spPr>
          <a:xfrm>
            <a:off x="-116806" y="7241046"/>
            <a:ext cx="2487122" cy="6001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00000"/>
              </a:lnSpc>
              <a:spcAft>
                <a:spcPts val="300"/>
              </a:spcAft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071D49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To change </a:t>
            </a:r>
            <a:r>
              <a:rPr kumimoji="0" lang="en-GB" sz="1300" b="0" i="0" u="none" strike="noStrike" kern="1200" cap="none" spc="0" normalizeH="0" baseline="0" noProof="0">
                <a:ln>
                  <a:noFill/>
                </a:ln>
                <a:solidFill>
                  <a:srgbClr val="071D49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the footer colour</a:t>
            </a: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071D49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: </a:t>
            </a:r>
            <a:b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071D49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</a:b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071D49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right click the footer, select ‘format shape’, then ‘fill and line’.</a:t>
            </a:r>
            <a:endParaRPr lang="en-GB" sz="1300" i="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" name="Footer Placeholder 6">
            <a:extLst>
              <a:ext uri="{FF2B5EF4-FFF2-40B4-BE49-F238E27FC236}">
                <a16:creationId xmlns:a16="http://schemas.microsoft.com/office/drawing/2014/main" id="{2ED65637-3A7D-4AF0-8971-F517EE0F2F4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60000" y="6588000"/>
            <a:ext cx="4752000" cy="18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l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GB"/>
              <a:t>Combined Naval Event</a:t>
            </a:r>
            <a:endParaRPr lang="en-GB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E770678F-0BB0-BA4C-8A50-80E460FAEB8A}"/>
              </a:ext>
            </a:extLst>
          </p:cNvPr>
          <p:cNvSpPr/>
          <p:nvPr userDrawn="1"/>
        </p:nvSpPr>
        <p:spPr>
          <a:xfrm>
            <a:off x="12330750" y="1347125"/>
            <a:ext cx="2487122" cy="589392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300" b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 change an image, right-click the object and select: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1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Either</a:t>
            </a:r>
            <a:r>
              <a:rPr lang="en-GB" sz="1300" b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‘Change Picture’ and browse for a new image.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1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Or</a:t>
            </a:r>
            <a:r>
              <a:rPr lang="en-GB" sz="1300" b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‘Format Background’ or ‘Format Picture’, select ‘Picture or texture fill’, click ‘File’ and browse for a new image.</a:t>
            </a:r>
          </a:p>
          <a:p>
            <a:pPr marL="0" indent="0">
              <a:lnSpc>
                <a:spcPct val="100000"/>
              </a:lnSpc>
              <a:spcAft>
                <a:spcPts val="600"/>
              </a:spcAft>
              <a:buFont typeface="Arial" panose="020B0604020202020204" pitchFamily="34" charset="0"/>
              <a:buNone/>
            </a:pPr>
            <a:r>
              <a:rPr lang="en-GB" sz="1300" b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 adjust an image within a shape, use the ‘Offset’ and ‘Scale’ values. The ‘Picture Corrections’ tool can help enhance an image placed behind a transparent shape. </a:t>
            </a:r>
          </a:p>
          <a:p>
            <a:pPr>
              <a:lnSpc>
                <a:spcPct val="100000"/>
              </a:lnSpc>
              <a:spcAft>
                <a:spcPts val="600"/>
              </a:spcAft>
            </a:pPr>
            <a:r>
              <a:rPr lang="en-GB" sz="1300" b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 change an object or background full colour, in the ‘Format Shape’ window select ‘Solid fill’ and click the ‘Colour’ drop down button. </a:t>
            </a:r>
          </a:p>
          <a:p>
            <a:pPr marL="285750" indent="-285750">
              <a:lnSpc>
                <a:spcPct val="100000"/>
              </a:lnSpc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GB" sz="1300" b="1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Either</a:t>
            </a:r>
            <a:r>
              <a:rPr lang="en-GB" sz="1300" b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click ‘More Colours’, select ‘Custom’ and enter the RGB colour values.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1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Or </a:t>
            </a:r>
            <a:r>
              <a:rPr lang="en-GB" sz="1300" b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use the ‘Eyedropper’ formatting tool</a:t>
            </a:r>
          </a:p>
          <a:p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333C46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C38402D-3DA7-DF4C-B8E1-AA594CF741D8}"/>
              </a:ext>
            </a:extLst>
          </p:cNvPr>
          <p:cNvGrpSpPr/>
          <p:nvPr userDrawn="1"/>
        </p:nvGrpSpPr>
        <p:grpSpPr>
          <a:xfrm>
            <a:off x="-5354197" y="-912485"/>
            <a:ext cx="5714197" cy="9870371"/>
            <a:chOff x="-5354197" y="-932183"/>
            <a:chExt cx="5714197" cy="9870371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E6951585-68E4-1541-8EE8-35878E40ACD4}"/>
                </a:ext>
              </a:extLst>
            </p:cNvPr>
            <p:cNvGrpSpPr/>
            <p:nvPr userDrawn="1"/>
          </p:nvGrpSpPr>
          <p:grpSpPr>
            <a:xfrm>
              <a:off x="-5354197" y="-932183"/>
              <a:ext cx="5714197" cy="9870371"/>
              <a:chOff x="-5260321" y="-989372"/>
              <a:chExt cx="5714197" cy="9870371"/>
            </a:xfrm>
          </p:grpSpPr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B495BC77-93A8-C240-A021-38FFC9078E8A}"/>
                  </a:ext>
                </a:extLst>
              </p:cNvPr>
              <p:cNvSpPr txBox="1"/>
              <p:nvPr userDrawn="1"/>
            </p:nvSpPr>
            <p:spPr>
              <a:xfrm>
                <a:off x="-3851363" y="4097403"/>
                <a:ext cx="1738322" cy="8925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MOD bright blue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RGB: 61 181 230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CMYK: 68 7 2 0</a:t>
                </a:r>
              </a:p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# 1fb3e5</a:t>
                </a:r>
              </a:p>
              <a:p>
                <a:endParaRPr lang="en-US" sz="12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8" name="Group 17">
                <a:extLst>
                  <a:ext uri="{FF2B5EF4-FFF2-40B4-BE49-F238E27FC236}">
                    <a16:creationId xmlns:a16="http://schemas.microsoft.com/office/drawing/2014/main" id="{F577BFA0-1486-E746-A244-56DFAC71129F}"/>
                  </a:ext>
                </a:extLst>
              </p:cNvPr>
              <p:cNvGrpSpPr/>
              <p:nvPr userDrawn="1"/>
            </p:nvGrpSpPr>
            <p:grpSpPr>
              <a:xfrm>
                <a:off x="-5260321" y="-989372"/>
                <a:ext cx="5714197" cy="9870371"/>
                <a:chOff x="-5260321" y="-989372"/>
                <a:chExt cx="5714197" cy="9870371"/>
              </a:xfrm>
            </p:grpSpPr>
            <p:sp>
              <p:nvSpPr>
                <p:cNvPr id="20" name="TextBox 19">
                  <a:extLst>
                    <a:ext uri="{FF2B5EF4-FFF2-40B4-BE49-F238E27FC236}">
                      <a16:creationId xmlns:a16="http://schemas.microsoft.com/office/drawing/2014/main" id="{8EAD0A68-EB80-6C4E-B10B-1C9FA9C7B438}"/>
                    </a:ext>
                  </a:extLst>
                </p:cNvPr>
                <p:cNvSpPr txBox="1"/>
                <p:nvPr userDrawn="1"/>
              </p:nvSpPr>
              <p:spPr>
                <a:xfrm>
                  <a:off x="-4968739" y="-989372"/>
                  <a:ext cx="4941451" cy="1354217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>
                    <a:spcAft>
                      <a:spcPts val="600"/>
                    </a:spcAft>
                  </a:pPr>
                  <a:r>
                    <a:rPr lang="en-GB" sz="1300" b="1" i="0" dirty="0">
                      <a:effectLst/>
                      <a:latin typeface="Arial" panose="020B0604020202020204" pitchFamily="34" charset="0"/>
                      <a:ea typeface="Calibri" panose="020F0502020204030204" pitchFamily="34" charset="0"/>
                      <a:cs typeface="Arial" panose="020B0604020202020204" pitchFamily="34" charset="0"/>
                    </a:rPr>
                    <a:t>Dark background slides</a:t>
                  </a:r>
                </a:p>
                <a:p>
                  <a:pPr>
                    <a:spcAft>
                      <a:spcPts val="600"/>
                    </a:spcAft>
                  </a:pPr>
                  <a:r>
                    <a:rPr lang="en-GB" sz="1300" i="0" dirty="0">
                      <a:effectLst/>
                      <a:latin typeface="Arial" panose="020B0604020202020204" pitchFamily="34" charset="0"/>
                      <a:ea typeface="Calibri" panose="020F0502020204030204" pitchFamily="34" charset="0"/>
                      <a:cs typeface="Arial" panose="020B0604020202020204" pitchFamily="34" charset="0"/>
                    </a:rPr>
                    <a:t>Dark and bright colours can be changed using </a:t>
                  </a:r>
                  <a:r>
                    <a:rPr lang="en-GB" sz="1300" b="1" i="0" dirty="0">
                      <a:effectLst/>
                      <a:latin typeface="Arial" panose="020B0604020202020204" pitchFamily="34" charset="0"/>
                      <a:ea typeface="Calibri" panose="020F0502020204030204" pitchFamily="34" charset="0"/>
                      <a:cs typeface="Arial" panose="020B0604020202020204" pitchFamily="34" charset="0"/>
                    </a:rPr>
                    <a:t>only</a:t>
                  </a:r>
                  <a:r>
                    <a:rPr lang="en-GB" sz="1300" i="0" dirty="0">
                      <a:effectLst/>
                      <a:latin typeface="Arial" panose="020B0604020202020204" pitchFamily="34" charset="0"/>
                      <a:ea typeface="Calibri" panose="020F0502020204030204" pitchFamily="34" charset="0"/>
                      <a:cs typeface="Arial" panose="020B0604020202020204" pitchFamily="34" charset="0"/>
                    </a:rPr>
                    <a:t> the colour combinations below. </a:t>
                  </a:r>
                </a:p>
                <a:p>
                  <a:pPr>
                    <a:spcAft>
                      <a:spcPts val="600"/>
                    </a:spcAft>
                  </a:pPr>
                  <a:r>
                    <a:rPr lang="en-GB" sz="1300" i="0" dirty="0">
                      <a:effectLst/>
                      <a:latin typeface="Arial" panose="020B0604020202020204" pitchFamily="34" charset="0"/>
                      <a:ea typeface="Calibri" panose="020F0502020204030204" pitchFamily="34" charset="0"/>
                      <a:cs typeface="Arial" panose="020B0604020202020204" pitchFamily="34" charset="0"/>
                    </a:rPr>
                    <a:t>Apply the same colour combination to all slides – when using white background slides as well, chose the muted or dark version of the bright colour you have chosen here. </a:t>
                  </a:r>
                </a:p>
              </p:txBody>
            </p:sp>
            <p:sp>
              <p:nvSpPr>
                <p:cNvPr id="21" name="TextBox 20">
                  <a:extLst>
                    <a:ext uri="{FF2B5EF4-FFF2-40B4-BE49-F238E27FC236}">
                      <a16:creationId xmlns:a16="http://schemas.microsoft.com/office/drawing/2014/main" id="{09C6F882-73F0-784D-B331-3EBEBB72F945}"/>
                    </a:ext>
                  </a:extLst>
                </p:cNvPr>
                <p:cNvSpPr txBox="1"/>
                <p:nvPr userDrawn="1"/>
              </p:nvSpPr>
              <p:spPr>
                <a:xfrm>
                  <a:off x="-4979184" y="518631"/>
                  <a:ext cx="4832285" cy="400110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>
                    <a:spcAft>
                      <a:spcPts val="600"/>
                    </a:spcAft>
                  </a:pPr>
                  <a:r>
                    <a:rPr lang="en-GB" sz="1300" i="0" dirty="0">
                      <a:effectLst/>
                      <a:latin typeface="Arial" panose="020B0604020202020204" pitchFamily="34" charset="0"/>
                      <a:ea typeface="Calibri" panose="020F0502020204030204" pitchFamily="34" charset="0"/>
                      <a:cs typeface="Arial" panose="020B0604020202020204" pitchFamily="34" charset="0"/>
                    </a:rPr>
                    <a:t>To </a:t>
                  </a:r>
                  <a:r>
                    <a:rPr lang="en-GB" sz="1300" i="0" kern="1200" dirty="0">
                      <a:solidFill>
                        <a:schemeClr val="tx1"/>
                      </a:solidFill>
                      <a:effectLst/>
                      <a:latin typeface="Arial" panose="020B0604020202020204" pitchFamily="34" charset="0"/>
                      <a:ea typeface="Calibri" panose="020F0502020204030204" pitchFamily="34" charset="0"/>
                      <a:cs typeface="Arial" panose="020B0604020202020204" pitchFamily="34" charset="0"/>
                    </a:rPr>
                    <a:t>change the colour of backgrounds, shapes and lines, use the eyedropper tool and click on the colour blocks below. </a:t>
                  </a:r>
                  <a:endParaRPr lang="en-GB" sz="1300" i="0" kern="1200" dirty="0">
                    <a:solidFill>
                      <a:schemeClr val="tx1"/>
                    </a:solidFill>
                    <a:effectLst/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" name="Rounded Rectangle 21">
                  <a:extLst>
                    <a:ext uri="{FF2B5EF4-FFF2-40B4-BE49-F238E27FC236}">
                      <a16:creationId xmlns:a16="http://schemas.microsoft.com/office/drawing/2014/main" id="{84CA3A1F-5494-AF40-943C-02EA29A5F868}"/>
                    </a:ext>
                  </a:extLst>
                </p:cNvPr>
                <p:cNvSpPr/>
                <p:nvPr userDrawn="1"/>
              </p:nvSpPr>
              <p:spPr>
                <a:xfrm>
                  <a:off x="-3758026" y="1489183"/>
                  <a:ext cx="786296" cy="579186"/>
                </a:xfrm>
                <a:prstGeom prst="roundRect">
                  <a:avLst/>
                </a:prstGeom>
                <a:solidFill>
                  <a:srgbClr val="4F213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" name="Rounded Rectangle 22">
                  <a:extLst>
                    <a:ext uri="{FF2B5EF4-FFF2-40B4-BE49-F238E27FC236}">
                      <a16:creationId xmlns:a16="http://schemas.microsoft.com/office/drawing/2014/main" id="{633BF4AF-3783-5E49-BFF1-395B2BC92707}"/>
                    </a:ext>
                  </a:extLst>
                </p:cNvPr>
                <p:cNvSpPr/>
                <p:nvPr userDrawn="1"/>
              </p:nvSpPr>
              <p:spPr>
                <a:xfrm>
                  <a:off x="-1220586" y="1475031"/>
                  <a:ext cx="805301" cy="580466"/>
                </a:xfrm>
                <a:prstGeom prst="roundRect">
                  <a:avLst/>
                </a:prstGeom>
                <a:solidFill>
                  <a:srgbClr val="30394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" name="Rounded Rectangle 23">
                  <a:extLst>
                    <a:ext uri="{FF2B5EF4-FFF2-40B4-BE49-F238E27FC236}">
                      <a16:creationId xmlns:a16="http://schemas.microsoft.com/office/drawing/2014/main" id="{0302B0C6-6D53-9B46-9A6B-5CC65D7A71BE}"/>
                    </a:ext>
                  </a:extLst>
                </p:cNvPr>
                <p:cNvSpPr/>
                <p:nvPr userDrawn="1"/>
              </p:nvSpPr>
              <p:spPr>
                <a:xfrm>
                  <a:off x="-4979184" y="1476686"/>
                  <a:ext cx="786296" cy="583381"/>
                </a:xfrm>
                <a:prstGeom prst="roundRect">
                  <a:avLst/>
                </a:prstGeom>
                <a:solidFill>
                  <a:srgbClr val="061D4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Rounded Rectangle 24">
                  <a:extLst>
                    <a:ext uri="{FF2B5EF4-FFF2-40B4-BE49-F238E27FC236}">
                      <a16:creationId xmlns:a16="http://schemas.microsoft.com/office/drawing/2014/main" id="{4BF5E974-D377-2A40-8691-9C0E16CC8DF6}"/>
                    </a:ext>
                  </a:extLst>
                </p:cNvPr>
                <p:cNvSpPr/>
                <p:nvPr userDrawn="1"/>
              </p:nvSpPr>
              <p:spPr>
                <a:xfrm>
                  <a:off x="-2550415" y="1488543"/>
                  <a:ext cx="805301" cy="580466"/>
                </a:xfrm>
                <a:prstGeom prst="roundRect">
                  <a:avLst/>
                </a:prstGeom>
                <a:solidFill>
                  <a:srgbClr val="11404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" name="TextBox 26">
                  <a:extLst>
                    <a:ext uri="{FF2B5EF4-FFF2-40B4-BE49-F238E27FC236}">
                      <a16:creationId xmlns:a16="http://schemas.microsoft.com/office/drawing/2014/main" id="{5F8B2C55-C1A5-EE46-B8D2-EE621888F6AF}"/>
                    </a:ext>
                  </a:extLst>
                </p:cNvPr>
                <p:cNvSpPr txBox="1"/>
                <p:nvPr userDrawn="1"/>
              </p:nvSpPr>
              <p:spPr>
                <a:xfrm>
                  <a:off x="-5039728" y="1089755"/>
                  <a:ext cx="2867832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200" u="sng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Dark </a:t>
                  </a:r>
                  <a:r>
                    <a:rPr lang="en-US" sz="1200" u="sng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colours</a:t>
                  </a:r>
                  <a:r>
                    <a:rPr lang="en-US" sz="1200" u="sng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– background</a:t>
                  </a:r>
                </a:p>
              </p:txBody>
            </p:sp>
            <p:sp>
              <p:nvSpPr>
                <p:cNvPr id="28" name="TextBox 27">
                  <a:extLst>
                    <a:ext uri="{FF2B5EF4-FFF2-40B4-BE49-F238E27FC236}">
                      <a16:creationId xmlns:a16="http://schemas.microsoft.com/office/drawing/2014/main" id="{79F778D0-D1BE-D049-AF28-0C8FA9029AD2}"/>
                    </a:ext>
                  </a:extLst>
                </p:cNvPr>
                <p:cNvSpPr txBox="1"/>
                <p:nvPr userDrawn="1"/>
              </p:nvSpPr>
              <p:spPr>
                <a:xfrm>
                  <a:off x="-5122593" y="3035248"/>
                  <a:ext cx="3158187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200" u="sng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Bright </a:t>
                  </a:r>
                  <a:r>
                    <a:rPr lang="en-US" sz="1200" u="sng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colours</a:t>
                  </a:r>
                  <a:r>
                    <a:rPr lang="en-US" sz="1200" u="sng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– line and subheading text </a:t>
                  </a:r>
                </a:p>
              </p:txBody>
            </p:sp>
            <p:sp>
              <p:nvSpPr>
                <p:cNvPr id="29" name="TextBox 28">
                  <a:extLst>
                    <a:ext uri="{FF2B5EF4-FFF2-40B4-BE49-F238E27FC236}">
                      <a16:creationId xmlns:a16="http://schemas.microsoft.com/office/drawing/2014/main" id="{8AA79E0D-0092-7248-B31A-2D8FDEBAA2A8}"/>
                    </a:ext>
                  </a:extLst>
                </p:cNvPr>
                <p:cNvSpPr txBox="1"/>
                <p:nvPr userDrawn="1"/>
              </p:nvSpPr>
              <p:spPr>
                <a:xfrm>
                  <a:off x="-3865794" y="2095888"/>
                  <a:ext cx="1738322" cy="89255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MOD dark purple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RGB: 83 42 69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CMYK: 62 84 40 47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# 4f213a</a:t>
                  </a:r>
                </a:p>
                <a:p>
                  <a:endParaRPr lang="en-US" sz="1200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0" name="TextBox 29">
                  <a:extLst>
                    <a:ext uri="{FF2B5EF4-FFF2-40B4-BE49-F238E27FC236}">
                      <a16:creationId xmlns:a16="http://schemas.microsoft.com/office/drawing/2014/main" id="{A6E9211D-9626-3C46-9526-D2FA8AF73AD5}"/>
                    </a:ext>
                  </a:extLst>
                </p:cNvPr>
                <p:cNvSpPr txBox="1"/>
                <p:nvPr userDrawn="1"/>
              </p:nvSpPr>
              <p:spPr>
                <a:xfrm>
                  <a:off x="-1284446" y="2103869"/>
                  <a:ext cx="1738322" cy="89255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MOD dark grey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RGB: 50 62 72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CMYK: 79 61 49 50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# 333f48</a:t>
                  </a:r>
                </a:p>
                <a:p>
                  <a:endParaRPr lang="en-US" sz="1200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1" name="TextBox 30">
                  <a:extLst>
                    <a:ext uri="{FF2B5EF4-FFF2-40B4-BE49-F238E27FC236}">
                      <a16:creationId xmlns:a16="http://schemas.microsoft.com/office/drawing/2014/main" id="{0DBFBC10-A03E-8140-877F-305B02F54BF0}"/>
                    </a:ext>
                  </a:extLst>
                </p:cNvPr>
                <p:cNvSpPr txBox="1"/>
                <p:nvPr userDrawn="1"/>
              </p:nvSpPr>
              <p:spPr>
                <a:xfrm>
                  <a:off x="-5090474" y="2136333"/>
                  <a:ext cx="1738322" cy="89255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MOD dark blue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RGB: 19 40 76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CMYK: 100 86 41 41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# 071d49</a:t>
                  </a:r>
                </a:p>
                <a:p>
                  <a:endParaRPr lang="en-US" sz="1200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2" name="TextBox 31">
                  <a:extLst>
                    <a:ext uri="{FF2B5EF4-FFF2-40B4-BE49-F238E27FC236}">
                      <a16:creationId xmlns:a16="http://schemas.microsoft.com/office/drawing/2014/main" id="{31E48F2D-D34F-7145-9CB1-2BEEE5601BB4}"/>
                    </a:ext>
                  </a:extLst>
                </p:cNvPr>
                <p:cNvSpPr txBox="1"/>
                <p:nvPr userDrawn="1"/>
              </p:nvSpPr>
              <p:spPr>
                <a:xfrm>
                  <a:off x="-2592363" y="2095220"/>
                  <a:ext cx="1738322" cy="89255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MOD dark green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RGB: 21 62 53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CMYK: 87 47 68 59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# 124042</a:t>
                  </a:r>
                </a:p>
                <a:p>
                  <a:endParaRPr lang="en-US" sz="1200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3" name="Rounded Rectangle 32">
                  <a:extLst>
                    <a:ext uri="{FF2B5EF4-FFF2-40B4-BE49-F238E27FC236}">
                      <a16:creationId xmlns:a16="http://schemas.microsoft.com/office/drawing/2014/main" id="{25FC20EB-0DCF-E040-9873-B10581D95BC4}"/>
                    </a:ext>
                  </a:extLst>
                </p:cNvPr>
                <p:cNvSpPr/>
                <p:nvPr userDrawn="1"/>
              </p:nvSpPr>
              <p:spPr>
                <a:xfrm>
                  <a:off x="-5039646" y="3507659"/>
                  <a:ext cx="786296" cy="583381"/>
                </a:xfrm>
                <a:prstGeom prst="roundRect">
                  <a:avLst/>
                </a:prstGeom>
                <a:solidFill>
                  <a:srgbClr val="AA91E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Rounded Rectangle 33">
                  <a:extLst>
                    <a:ext uri="{FF2B5EF4-FFF2-40B4-BE49-F238E27FC236}">
                      <a16:creationId xmlns:a16="http://schemas.microsoft.com/office/drawing/2014/main" id="{2E1231D8-EBEA-4840-BE2B-B22A9E43DE93}"/>
                    </a:ext>
                  </a:extLst>
                </p:cNvPr>
                <p:cNvSpPr/>
                <p:nvPr userDrawn="1"/>
              </p:nvSpPr>
              <p:spPr>
                <a:xfrm>
                  <a:off x="-3816905" y="3519057"/>
                  <a:ext cx="786296" cy="583381"/>
                </a:xfrm>
                <a:prstGeom prst="roundRect">
                  <a:avLst/>
                </a:prstGeom>
                <a:solidFill>
                  <a:srgbClr val="1EB3E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Rounded Rectangle 34">
                  <a:extLst>
                    <a:ext uri="{FF2B5EF4-FFF2-40B4-BE49-F238E27FC236}">
                      <a16:creationId xmlns:a16="http://schemas.microsoft.com/office/drawing/2014/main" id="{E2894E70-07E6-D040-BC07-FDB1CE4918BA}"/>
                    </a:ext>
                  </a:extLst>
                </p:cNvPr>
                <p:cNvSpPr/>
                <p:nvPr userDrawn="1"/>
              </p:nvSpPr>
              <p:spPr>
                <a:xfrm>
                  <a:off x="-2607888" y="3499010"/>
                  <a:ext cx="786296" cy="583381"/>
                </a:xfrm>
                <a:prstGeom prst="roundRect">
                  <a:avLst/>
                </a:prstGeom>
                <a:solidFill>
                  <a:srgbClr val="25D07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Rounded Rectangle 35">
                  <a:extLst>
                    <a:ext uri="{FF2B5EF4-FFF2-40B4-BE49-F238E27FC236}">
                      <a16:creationId xmlns:a16="http://schemas.microsoft.com/office/drawing/2014/main" id="{5F7EF0FF-0942-7546-A0B4-9A0F58F4FFA1}"/>
                    </a:ext>
                  </a:extLst>
                </p:cNvPr>
                <p:cNvSpPr/>
                <p:nvPr userDrawn="1"/>
              </p:nvSpPr>
              <p:spPr>
                <a:xfrm>
                  <a:off x="-5090474" y="4960003"/>
                  <a:ext cx="786296" cy="583381"/>
                </a:xfrm>
                <a:prstGeom prst="roundRect">
                  <a:avLst/>
                </a:prstGeom>
                <a:solidFill>
                  <a:srgbClr val="FFC60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Rounded Rectangle 36">
                  <a:extLst>
                    <a:ext uri="{FF2B5EF4-FFF2-40B4-BE49-F238E27FC236}">
                      <a16:creationId xmlns:a16="http://schemas.microsoft.com/office/drawing/2014/main" id="{C0399E34-BE06-B246-8A80-8AD41AC7854D}"/>
                    </a:ext>
                  </a:extLst>
                </p:cNvPr>
                <p:cNvSpPr/>
                <p:nvPr userDrawn="1"/>
              </p:nvSpPr>
              <p:spPr>
                <a:xfrm>
                  <a:off x="-3845873" y="4963474"/>
                  <a:ext cx="786296" cy="583381"/>
                </a:xfrm>
                <a:prstGeom prst="roundRect">
                  <a:avLst/>
                </a:prstGeom>
                <a:solidFill>
                  <a:srgbClr val="FE82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Rounded Rectangle 37">
                  <a:extLst>
                    <a:ext uri="{FF2B5EF4-FFF2-40B4-BE49-F238E27FC236}">
                      <a16:creationId xmlns:a16="http://schemas.microsoft.com/office/drawing/2014/main" id="{060E8035-6553-6842-A772-A25D3067C67A}"/>
                    </a:ext>
                  </a:extLst>
                </p:cNvPr>
                <p:cNvSpPr/>
                <p:nvPr userDrawn="1"/>
              </p:nvSpPr>
              <p:spPr>
                <a:xfrm>
                  <a:off x="-2658634" y="4960003"/>
                  <a:ext cx="786296" cy="583381"/>
                </a:xfrm>
                <a:prstGeom prst="roundRect">
                  <a:avLst/>
                </a:prstGeom>
                <a:solidFill>
                  <a:srgbClr val="DB85B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TextBox 38">
                  <a:extLst>
                    <a:ext uri="{FF2B5EF4-FFF2-40B4-BE49-F238E27FC236}">
                      <a16:creationId xmlns:a16="http://schemas.microsoft.com/office/drawing/2014/main" id="{73627E0A-AC00-4744-8DCA-505ED1E7F5B5}"/>
                    </a:ext>
                  </a:extLst>
                </p:cNvPr>
                <p:cNvSpPr txBox="1"/>
                <p:nvPr userDrawn="1"/>
              </p:nvSpPr>
              <p:spPr>
                <a:xfrm>
                  <a:off x="-5122511" y="4067451"/>
                  <a:ext cx="1738322" cy="89255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MOD bright purple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RGB: 171 146 225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CMYK: 41 46 0 0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# ab92e1</a:t>
                  </a:r>
                </a:p>
                <a:p>
                  <a:endParaRPr lang="en-US" sz="1200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0" name="TextBox 39">
                  <a:extLst>
                    <a:ext uri="{FF2B5EF4-FFF2-40B4-BE49-F238E27FC236}">
                      <a16:creationId xmlns:a16="http://schemas.microsoft.com/office/drawing/2014/main" id="{A350CDB6-C4D9-3C4A-AD84-C404209A202D}"/>
                    </a:ext>
                  </a:extLst>
                </p:cNvPr>
                <p:cNvSpPr txBox="1"/>
                <p:nvPr userDrawn="1"/>
              </p:nvSpPr>
              <p:spPr>
                <a:xfrm>
                  <a:off x="-2673045" y="4091040"/>
                  <a:ext cx="1738322" cy="89255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MOD bright green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RGB: 0 206 125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CMYK: 70 0 67 0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# 26d07c</a:t>
                  </a:r>
                </a:p>
                <a:p>
                  <a:endParaRPr lang="en-US" sz="1200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1" name="TextBox 40">
                  <a:extLst>
                    <a:ext uri="{FF2B5EF4-FFF2-40B4-BE49-F238E27FC236}">
                      <a16:creationId xmlns:a16="http://schemas.microsoft.com/office/drawing/2014/main" id="{2DB66451-D16E-4D46-B622-0945C96D1C20}"/>
                    </a:ext>
                  </a:extLst>
                </p:cNvPr>
                <p:cNvSpPr txBox="1"/>
                <p:nvPr userDrawn="1"/>
              </p:nvSpPr>
              <p:spPr>
                <a:xfrm>
                  <a:off x="-5191047" y="5654351"/>
                  <a:ext cx="1738322" cy="89255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MOD bright yellow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RGB: 255 199 0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CMYK: 0 24 100 0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# ffc600</a:t>
                  </a:r>
                </a:p>
                <a:p>
                  <a:endParaRPr lang="en-US" sz="1200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2" name="TextBox 41">
                  <a:extLst>
                    <a:ext uri="{FF2B5EF4-FFF2-40B4-BE49-F238E27FC236}">
                      <a16:creationId xmlns:a16="http://schemas.microsoft.com/office/drawing/2014/main" id="{AECBC71F-19EE-EF49-9B9A-723B467C7B23}"/>
                    </a:ext>
                  </a:extLst>
                </p:cNvPr>
                <p:cNvSpPr txBox="1"/>
                <p:nvPr userDrawn="1"/>
              </p:nvSpPr>
              <p:spPr>
                <a:xfrm>
                  <a:off x="-3936832" y="5600603"/>
                  <a:ext cx="1738322" cy="89255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MOD bright orange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RGB: 255 132 0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CMYK: 0 58 94 0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# ff8200</a:t>
                  </a:r>
                </a:p>
                <a:p>
                  <a:endParaRPr lang="en-US" sz="1200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3" name="TextBox 42">
                  <a:extLst>
                    <a:ext uri="{FF2B5EF4-FFF2-40B4-BE49-F238E27FC236}">
                      <a16:creationId xmlns:a16="http://schemas.microsoft.com/office/drawing/2014/main" id="{82EC5089-27E0-4D4A-842F-1A5AF6A58C35}"/>
                    </a:ext>
                  </a:extLst>
                </p:cNvPr>
                <p:cNvSpPr txBox="1"/>
                <p:nvPr userDrawn="1"/>
              </p:nvSpPr>
              <p:spPr>
                <a:xfrm>
                  <a:off x="-2710800" y="5622830"/>
                  <a:ext cx="1738322" cy="89255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MOD bright pink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RGB: 240 135 207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CMYK: 12 57 0 0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# e98dc7</a:t>
                  </a:r>
                </a:p>
                <a:p>
                  <a:endParaRPr lang="en-US" sz="1200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4" name="TextBox 43">
                  <a:extLst>
                    <a:ext uri="{FF2B5EF4-FFF2-40B4-BE49-F238E27FC236}">
                      <a16:creationId xmlns:a16="http://schemas.microsoft.com/office/drawing/2014/main" id="{73D3833A-7F75-0A4C-8B99-A8474F19EEE1}"/>
                    </a:ext>
                  </a:extLst>
                </p:cNvPr>
                <p:cNvSpPr txBox="1"/>
                <p:nvPr userDrawn="1"/>
              </p:nvSpPr>
              <p:spPr>
                <a:xfrm>
                  <a:off x="-5260321" y="6537609"/>
                  <a:ext cx="4845036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200" u="sng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Text on a dark colour – bright </a:t>
                  </a:r>
                  <a:r>
                    <a:rPr lang="en-US" sz="1200" u="sng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colours</a:t>
                  </a:r>
                  <a:endParaRPr lang="en-US" sz="1200" u="sng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pic>
              <p:nvPicPr>
                <p:cNvPr id="45" name="Picture 44" descr="Diagram, text&#10;&#10;Description automatically generated">
                  <a:extLst>
                    <a:ext uri="{FF2B5EF4-FFF2-40B4-BE49-F238E27FC236}">
                      <a16:creationId xmlns:a16="http://schemas.microsoft.com/office/drawing/2014/main" id="{573088EF-4372-9E43-8B3D-F3676AFBF953}"/>
                    </a:ext>
                  </a:extLst>
                </p:cNvPr>
                <p:cNvPicPr>
                  <a:picLocks noChangeAspect="1"/>
                </p:cNvPicPr>
                <p:nvPr userDrawn="1"/>
              </p:nvPicPr>
              <p:blipFill rotWithShape="1">
                <a:blip r:embed="rId6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>
                <a:xfrm>
                  <a:off x="-5153750" y="6962944"/>
                  <a:ext cx="888887" cy="1694569"/>
                </a:xfrm>
                <a:prstGeom prst="rect">
                  <a:avLst/>
                </a:prstGeom>
              </p:spPr>
            </p:pic>
            <p:pic>
              <p:nvPicPr>
                <p:cNvPr id="46" name="Picture 45" descr="Diagram, text&#10;&#10;Description automatically generated">
                  <a:extLst>
                    <a:ext uri="{FF2B5EF4-FFF2-40B4-BE49-F238E27FC236}">
                      <a16:creationId xmlns:a16="http://schemas.microsoft.com/office/drawing/2014/main" id="{7454D753-6B99-2A4E-94AD-06D8B1A34666}"/>
                    </a:ext>
                  </a:extLst>
                </p:cNvPr>
                <p:cNvPicPr>
                  <a:picLocks noChangeAspect="1"/>
                </p:cNvPicPr>
                <p:nvPr userDrawn="1"/>
              </p:nvPicPr>
              <p:blipFill rotWithShape="1">
                <a:blip r:embed="rId7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>
                <a:xfrm>
                  <a:off x="-4198255" y="6962944"/>
                  <a:ext cx="888887" cy="1434433"/>
                </a:xfrm>
                <a:prstGeom prst="rect">
                  <a:avLst/>
                </a:prstGeom>
              </p:spPr>
            </p:pic>
            <p:pic>
              <p:nvPicPr>
                <p:cNvPr id="47" name="Picture 46" descr="Diagram, text&#10;&#10;Description automatically generated">
                  <a:extLst>
                    <a:ext uri="{FF2B5EF4-FFF2-40B4-BE49-F238E27FC236}">
                      <a16:creationId xmlns:a16="http://schemas.microsoft.com/office/drawing/2014/main" id="{31FCA9F8-8238-DF45-8B9C-D18BCE274D06}"/>
                    </a:ext>
                  </a:extLst>
                </p:cNvPr>
                <p:cNvPicPr>
                  <a:picLocks noChangeAspect="1"/>
                </p:cNvPicPr>
                <p:nvPr userDrawn="1"/>
              </p:nvPicPr>
              <p:blipFill rotWithShape="1">
                <a:blip r:embed="rId8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>
                <a:xfrm>
                  <a:off x="-3248023" y="6962944"/>
                  <a:ext cx="888887" cy="1918055"/>
                </a:xfrm>
                <a:prstGeom prst="rect">
                  <a:avLst/>
                </a:prstGeom>
              </p:spPr>
            </p:pic>
            <p:pic>
              <p:nvPicPr>
                <p:cNvPr id="48" name="Picture 47" descr="Diagram, text&#10;&#10;Description automatically generated">
                  <a:extLst>
                    <a:ext uri="{FF2B5EF4-FFF2-40B4-BE49-F238E27FC236}">
                      <a16:creationId xmlns:a16="http://schemas.microsoft.com/office/drawing/2014/main" id="{CEE66A6E-B5F9-4846-B9CA-E95A5D06A95E}"/>
                    </a:ext>
                  </a:extLst>
                </p:cNvPr>
                <p:cNvPicPr>
                  <a:picLocks noChangeAspect="1"/>
                </p:cNvPicPr>
                <p:nvPr userDrawn="1"/>
              </p:nvPicPr>
              <p:blipFill rotWithShape="1">
                <a:blip r:embed="rId9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>
                <a:xfrm>
                  <a:off x="-2295202" y="6962943"/>
                  <a:ext cx="888887" cy="1694569"/>
                </a:xfrm>
                <a:prstGeom prst="rect">
                  <a:avLst/>
                </a:prstGeom>
              </p:spPr>
            </p:pic>
            <p:sp>
              <p:nvSpPr>
                <p:cNvPr id="49" name="Rounded Rectangle 48">
                  <a:extLst>
                    <a:ext uri="{FF2B5EF4-FFF2-40B4-BE49-F238E27FC236}">
                      <a16:creationId xmlns:a16="http://schemas.microsoft.com/office/drawing/2014/main" id="{2D12A529-145B-A843-AF28-02B87DF9D5E2}"/>
                    </a:ext>
                  </a:extLst>
                </p:cNvPr>
                <p:cNvSpPr/>
                <p:nvPr userDrawn="1"/>
              </p:nvSpPr>
              <p:spPr>
                <a:xfrm>
                  <a:off x="-1284446" y="3484070"/>
                  <a:ext cx="786296" cy="583381"/>
                </a:xfrm>
                <a:prstGeom prst="roundRect">
                  <a:avLst/>
                </a:prstGeom>
                <a:solidFill>
                  <a:srgbClr val="B9C9D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TextBox 49">
                  <a:extLst>
                    <a:ext uri="{FF2B5EF4-FFF2-40B4-BE49-F238E27FC236}">
                      <a16:creationId xmlns:a16="http://schemas.microsoft.com/office/drawing/2014/main" id="{711977A8-FE99-5742-9DEE-4F768A8E54B0}"/>
                    </a:ext>
                  </a:extLst>
                </p:cNvPr>
                <p:cNvSpPr txBox="1"/>
                <p:nvPr userDrawn="1"/>
              </p:nvSpPr>
              <p:spPr>
                <a:xfrm>
                  <a:off x="-1401897" y="4112661"/>
                  <a:ext cx="1738322" cy="89255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MOD bright grey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RGB: 190 205 214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CMYK: 30 14 14 0</a:t>
                  </a:r>
                </a:p>
                <a:p>
                  <a:r>
                    <a:rPr lang="en-US" sz="1000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# cad0d6</a:t>
                  </a:r>
                </a:p>
                <a:p>
                  <a:endParaRPr lang="en-US" sz="1200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  <p:sp>
          <p:nvSpPr>
            <p:cNvPr id="54" name="Rounded Rectangle 53">
              <a:extLst>
                <a:ext uri="{FF2B5EF4-FFF2-40B4-BE49-F238E27FC236}">
                  <a16:creationId xmlns:a16="http://schemas.microsoft.com/office/drawing/2014/main" id="{D088D5E4-D803-3547-A2AC-006519FD1B86}"/>
                </a:ext>
              </a:extLst>
            </p:cNvPr>
            <p:cNvSpPr/>
            <p:nvPr userDrawn="1"/>
          </p:nvSpPr>
          <p:spPr>
            <a:xfrm>
              <a:off x="-1357499" y="7030100"/>
              <a:ext cx="786296" cy="583381"/>
            </a:xfrm>
            <a:prstGeom prst="roundRect">
              <a:avLst/>
            </a:prstGeom>
            <a:solidFill>
              <a:srgbClr val="FFFFF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C297B396-3F61-644D-B201-4D774DED47C4}"/>
                </a:ext>
              </a:extLst>
            </p:cNvPr>
            <p:cNvSpPr txBox="1"/>
            <p:nvPr userDrawn="1"/>
          </p:nvSpPr>
          <p:spPr>
            <a:xfrm>
              <a:off x="-1474950" y="7658691"/>
              <a:ext cx="1738322" cy="8925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White</a:t>
              </a:r>
            </a:p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RGB: 255 255 255</a:t>
              </a:r>
            </a:p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CMYK: 0 0 0 0 </a:t>
              </a:r>
            </a:p>
            <a:p>
              <a:r>
                <a:rPr lang="en-US" sz="1000" dirty="0">
                  <a:latin typeface="Arial" panose="020B0604020202020204" pitchFamily="34" charset="0"/>
                  <a:cs typeface="Arial" panose="020B0604020202020204" pitchFamily="34" charset="0"/>
                </a:rPr>
                <a:t># FFFFFF</a:t>
              </a:r>
            </a:p>
            <a:p>
              <a:endParaRPr lang="en-US" sz="12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31091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73" r:id="rId1"/>
    <p:sldLayoutId id="2147484074" r:id="rId2"/>
    <p:sldLayoutId id="2147484075" r:id="rId3"/>
    <p:sldLayoutId id="2147484076" r:id="rId4"/>
  </p:sldLayoutIdLst>
  <p:hf sldNum="0"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>
            <a:extLst>
              <a:ext uri="{FF2B5EF4-FFF2-40B4-BE49-F238E27FC236}">
                <a16:creationId xmlns:a16="http://schemas.microsoft.com/office/drawing/2014/main" id="{CA075F7A-C9DC-A44F-B1F1-6778C962FC2F}"/>
              </a:ext>
            </a:extLst>
          </p:cNvPr>
          <p:cNvSpPr txBox="1"/>
          <p:nvPr userDrawn="1"/>
        </p:nvSpPr>
        <p:spPr>
          <a:xfrm>
            <a:off x="6497" y="7028438"/>
            <a:ext cx="12185503" cy="2000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algn="ctr" defTabSz="914400" rtl="0" eaLnBrk="1" latinLnBrk="0" hangingPunct="1">
              <a:lnSpc>
                <a:spcPct val="100000"/>
              </a:lnSpc>
              <a:spcAft>
                <a:spcPts val="0"/>
              </a:spcAft>
            </a:pPr>
            <a:r>
              <a:rPr lang="en-GB" sz="1300" i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The </a:t>
            </a:r>
            <a:r>
              <a:rPr lang="en-GB" sz="1300" i="0"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most efficient </a:t>
            </a:r>
            <a:r>
              <a:rPr lang="en-GB" sz="1300" i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way to edit Official Sensitives is to use ‘Find and Replace’.</a:t>
            </a:r>
            <a:endParaRPr lang="en-GB" sz="1300" i="0" kern="1200">
              <a:solidFill>
                <a:srgbClr val="000000"/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1FFB85CE-2B3A-A646-B991-167CFB7B562E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3406067" y="2502563"/>
            <a:ext cx="3309848" cy="3858167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70D50FA4-C7D0-A344-AEE8-21A22F2C9DB4}"/>
              </a:ext>
            </a:extLst>
          </p:cNvPr>
          <p:cNvSpPr txBox="1"/>
          <p:nvPr userDrawn="1"/>
        </p:nvSpPr>
        <p:spPr>
          <a:xfrm>
            <a:off x="-3406067" y="-48565"/>
            <a:ext cx="3306323" cy="155427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GB" sz="1300" i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Background and accent colours can be changed using </a:t>
            </a:r>
            <a:r>
              <a:rPr lang="en-GB" sz="1300" b="1" i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only</a:t>
            </a:r>
            <a:r>
              <a:rPr lang="en-GB" sz="1300" i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the colour combinations below. </a:t>
            </a:r>
          </a:p>
          <a:p>
            <a:pPr>
              <a:spcAft>
                <a:spcPts val="600"/>
              </a:spcAft>
            </a:pPr>
            <a:r>
              <a:rPr lang="en-GB" sz="1300" i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Apply the same colour combination to all slides. </a:t>
            </a:r>
          </a:p>
          <a:p>
            <a:pPr>
              <a:spcAft>
                <a:spcPts val="600"/>
              </a:spcAft>
            </a:pPr>
            <a:r>
              <a:rPr lang="en-GB" sz="1300" i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Use </a:t>
            </a:r>
            <a:r>
              <a:rPr lang="en-GB" sz="1300" b="1" i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one</a:t>
            </a:r>
            <a:r>
              <a:rPr lang="en-GB" sz="1300" i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background colour and </a:t>
            </a:r>
            <a:r>
              <a:rPr lang="en-GB" sz="1300" b="1" i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one</a:t>
            </a:r>
            <a:r>
              <a:rPr lang="en-GB" sz="1300" i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accent colour.</a:t>
            </a:r>
            <a:endParaRPr lang="en-GB" sz="1300" i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862FBB5-48EE-A942-B3AC-DEF61464AC09}"/>
              </a:ext>
            </a:extLst>
          </p:cNvPr>
          <p:cNvSpPr txBox="1"/>
          <p:nvPr userDrawn="1"/>
        </p:nvSpPr>
        <p:spPr>
          <a:xfrm>
            <a:off x="0" y="-588657"/>
            <a:ext cx="12185503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GB" sz="1300" b="1" kern="1200">
                <a:solidFill>
                  <a:srgbClr val="FF0000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View or hide guidance: </a:t>
            </a:r>
            <a:r>
              <a:rPr lang="en-GB" sz="1300" b="0" kern="1200">
                <a:solidFill>
                  <a:srgbClr val="FF0000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Select the slide and right-click the mouse button and select ‘Format Background’. In the ‘Format Background’ pop-up window tick ‘Hide background graphics’. Untick to view.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01C8291-7F9D-3E47-A97E-05608088598E}"/>
              </a:ext>
            </a:extLst>
          </p:cNvPr>
          <p:cNvSpPr txBox="1"/>
          <p:nvPr userDrawn="1"/>
        </p:nvSpPr>
        <p:spPr>
          <a:xfrm>
            <a:off x="-2619375" y="6545105"/>
            <a:ext cx="2487122" cy="100027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00000"/>
              </a:lnSpc>
              <a:spcAft>
                <a:spcPts val="300"/>
              </a:spcAft>
            </a:pPr>
            <a:r>
              <a:rPr kumimoji="0" lang="en-GB" sz="1300" b="0" i="0" u="none" strike="noStrike" kern="1200" cap="none" spc="0" normalizeH="0" baseline="0" noProof="0">
                <a:ln>
                  <a:noFill/>
                </a:ln>
                <a:solidFill>
                  <a:srgbClr val="071D49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To change the SpOTP CPB Mar22 colour: </a:t>
            </a:r>
            <a:br>
              <a:rPr kumimoji="0" lang="en-GB" sz="1300" b="0" i="0" u="none" strike="noStrike" kern="1200" cap="none" spc="0" normalizeH="0" baseline="0" noProof="0">
                <a:ln>
                  <a:noFill/>
                </a:ln>
                <a:solidFill>
                  <a:srgbClr val="071D49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</a:br>
            <a:r>
              <a:rPr kumimoji="0" lang="en-GB" sz="1300" b="0" i="0" u="none" strike="noStrike" kern="1200" cap="none" spc="0" normalizeH="0" baseline="0" noProof="0">
                <a:ln>
                  <a:noFill/>
                </a:ln>
                <a:solidFill>
                  <a:srgbClr val="071D49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right click the SpOTP CPB Mar22, select ‘format shape’, then ‘fill and line’.</a:t>
            </a:r>
            <a:endParaRPr lang="en-GB" sz="1300" i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F097664D-70E2-B442-A971-4CB07C892991}"/>
              </a:ext>
            </a:extLst>
          </p:cNvPr>
          <p:cNvSpPr txBox="1"/>
          <p:nvPr userDrawn="1"/>
        </p:nvSpPr>
        <p:spPr>
          <a:xfrm>
            <a:off x="-3406706" y="1635635"/>
            <a:ext cx="3197156" cy="6001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GB" sz="1300" i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To </a:t>
            </a:r>
            <a:r>
              <a:rPr lang="en-GB" sz="1300" i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change the colour of backgrounds, shapes and lines, use the eyedropper tool and click on the colour blocks below. </a:t>
            </a:r>
            <a:endParaRPr lang="en-GB" sz="1300" i="0" kern="1200"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058EB71D-2CC4-1C42-9629-88FFC23005E2}"/>
              </a:ext>
            </a:extLst>
          </p:cNvPr>
          <p:cNvSpPr txBox="1"/>
          <p:nvPr userDrawn="1"/>
        </p:nvSpPr>
        <p:spPr>
          <a:xfrm>
            <a:off x="9906000" y="6940964"/>
            <a:ext cx="2286000" cy="6001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algn="l" defTabSz="914400" rtl="0" eaLnBrk="1" latinLnBrk="0" hangingPunct="1">
              <a:lnSpc>
                <a:spcPct val="100000"/>
              </a:lnSpc>
              <a:spcAft>
                <a:spcPts val="0"/>
              </a:spcAft>
            </a:pPr>
            <a:r>
              <a:rPr lang="en-GB" sz="1300" i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If you do not have a partner, please delete this partner logo placeholder. </a:t>
            </a:r>
            <a:endParaRPr lang="en-GB" sz="1300" i="0" kern="1200">
              <a:solidFill>
                <a:srgbClr val="000000"/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9598115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78" r:id="rId1"/>
    <p:sldLayoutId id="2147484079" r:id="rId2"/>
    <p:sldLayoutId id="2147484080" r:id="rId3"/>
    <p:sldLayoutId id="2147484081" r:id="rId4"/>
  </p:sldLayoutIdLst>
  <p:hf sldNum="0"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 Placeholder 1">
            <a:extLst>
              <a:ext uri="{FF2B5EF4-FFF2-40B4-BE49-F238E27FC236}">
                <a16:creationId xmlns:a16="http://schemas.microsoft.com/office/drawing/2014/main" id="{90204535-F123-5A45-89A2-B9A6E7A8EAB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0000" y="720000"/>
            <a:ext cx="11484996" cy="1039599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15" name="Text Placeholder 3">
            <a:extLst>
              <a:ext uri="{FF2B5EF4-FFF2-40B4-BE49-F238E27FC236}">
                <a16:creationId xmlns:a16="http://schemas.microsoft.com/office/drawing/2014/main" id="{38F9825C-7AC8-2442-BB47-DA3D3BE8127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59999" y="2160000"/>
            <a:ext cx="11484997" cy="3636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  <a:p>
            <a:pPr lvl="5"/>
            <a:r>
              <a:rPr lang="en-US"/>
              <a:t>Sixth level</a:t>
            </a:r>
          </a:p>
          <a:p>
            <a:pPr lvl="6"/>
            <a:r>
              <a:rPr lang="en-US"/>
              <a:t>Seventh level</a:t>
            </a:r>
          </a:p>
          <a:p>
            <a:pPr lvl="7"/>
            <a:r>
              <a:rPr lang="en-US" err="1"/>
              <a:t>Eigth</a:t>
            </a:r>
            <a:r>
              <a:rPr lang="en-US"/>
              <a:t> level</a:t>
            </a:r>
            <a:endParaRPr lang="en-GB"/>
          </a:p>
        </p:txBody>
      </p:sp>
      <p:sp>
        <p:nvSpPr>
          <p:cNvPr id="16" name="Slide Number Placeholder 2">
            <a:extLst>
              <a:ext uri="{FF2B5EF4-FFF2-40B4-BE49-F238E27FC236}">
                <a16:creationId xmlns:a16="http://schemas.microsoft.com/office/drawing/2014/main" id="{26ED90E5-A2FE-1749-B15B-CE803A3FCD4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800000" y="6588000"/>
            <a:ext cx="1080000" cy="18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marL="0" algn="r" defTabSz="914400" rtl="0" eaLnBrk="1" latinLnBrk="0" hangingPunct="1">
              <a:defRPr lang="en-GB" sz="1200" kern="1200" smtClean="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fld id="{5C01B2B2-3B32-4177-9645-58C2813D6AA3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7" name="Footer Placeholder 6">
            <a:extLst>
              <a:ext uri="{FF2B5EF4-FFF2-40B4-BE49-F238E27FC236}">
                <a16:creationId xmlns:a16="http://schemas.microsoft.com/office/drawing/2014/main" id="{AE2A108E-7E8D-0744-BBAB-6D505EBFFCE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60000" y="6588000"/>
            <a:ext cx="4752000" cy="18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l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GB"/>
              <a:t>Combined Naval Event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19A3BAE9-4919-6042-93FB-C25859C8F809}"/>
              </a:ext>
            </a:extLst>
          </p:cNvPr>
          <p:cNvSpPr txBox="1"/>
          <p:nvPr userDrawn="1"/>
        </p:nvSpPr>
        <p:spPr>
          <a:xfrm>
            <a:off x="6497" y="7028438"/>
            <a:ext cx="12185503" cy="2000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algn="ctr" defTabSz="914400" rtl="0" eaLnBrk="1" latinLnBrk="0" hangingPunct="1">
              <a:lnSpc>
                <a:spcPct val="100000"/>
              </a:lnSpc>
              <a:spcAft>
                <a:spcPts val="0"/>
              </a:spcAft>
            </a:pPr>
            <a:r>
              <a:rPr lang="en-GB" sz="1300" i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The </a:t>
            </a:r>
            <a:r>
              <a:rPr lang="en-GB" sz="1300" i="0"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most efficient </a:t>
            </a:r>
            <a:r>
              <a:rPr lang="en-GB" sz="1300" i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way to edit Official Sensitives is to use ‘Find and Replace’.</a:t>
            </a:r>
            <a:endParaRPr lang="en-GB" sz="1300" i="0" kern="1200">
              <a:solidFill>
                <a:srgbClr val="000000"/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A99AE230-E118-394B-9D49-4D9E9E9742B1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3406067" y="2502563"/>
            <a:ext cx="3309848" cy="3858167"/>
          </a:xfrm>
          <a:prstGeom prst="rect">
            <a:avLst/>
          </a:prstGeom>
        </p:spPr>
      </p:pic>
      <p:sp>
        <p:nvSpPr>
          <p:cNvPr id="20" name="TextBox 19">
            <a:extLst>
              <a:ext uri="{FF2B5EF4-FFF2-40B4-BE49-F238E27FC236}">
                <a16:creationId xmlns:a16="http://schemas.microsoft.com/office/drawing/2014/main" id="{FB87C267-A373-614D-A87F-9DF0117E08E3}"/>
              </a:ext>
            </a:extLst>
          </p:cNvPr>
          <p:cNvSpPr txBox="1"/>
          <p:nvPr userDrawn="1"/>
        </p:nvSpPr>
        <p:spPr>
          <a:xfrm>
            <a:off x="-3406067" y="-48565"/>
            <a:ext cx="3306323" cy="155427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GB" sz="1300" i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Background and accent colours can be changed using </a:t>
            </a:r>
            <a:r>
              <a:rPr lang="en-GB" sz="1300" b="1" i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only</a:t>
            </a:r>
            <a:r>
              <a:rPr lang="en-GB" sz="1300" i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the colour combinations below. </a:t>
            </a:r>
          </a:p>
          <a:p>
            <a:pPr>
              <a:spcAft>
                <a:spcPts val="600"/>
              </a:spcAft>
            </a:pPr>
            <a:r>
              <a:rPr lang="en-GB" sz="1300" i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Apply the same colour combination to all slides. </a:t>
            </a:r>
          </a:p>
          <a:p>
            <a:pPr>
              <a:spcAft>
                <a:spcPts val="600"/>
              </a:spcAft>
            </a:pPr>
            <a:r>
              <a:rPr lang="en-GB" sz="1300" i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Use </a:t>
            </a:r>
            <a:r>
              <a:rPr lang="en-GB" sz="1300" b="1" i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one</a:t>
            </a:r>
            <a:r>
              <a:rPr lang="en-GB" sz="1300" i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background colour and </a:t>
            </a:r>
            <a:r>
              <a:rPr lang="en-GB" sz="1300" b="1" i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one</a:t>
            </a:r>
            <a:r>
              <a:rPr lang="en-GB" sz="1300" i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accent colour.</a:t>
            </a:r>
            <a:endParaRPr lang="en-GB" sz="1300" i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64159A23-F62B-9345-83B4-C46ACCE60F47}"/>
              </a:ext>
            </a:extLst>
          </p:cNvPr>
          <p:cNvSpPr txBox="1"/>
          <p:nvPr userDrawn="1"/>
        </p:nvSpPr>
        <p:spPr>
          <a:xfrm>
            <a:off x="-2619375" y="6545105"/>
            <a:ext cx="2487122" cy="100027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00000"/>
              </a:lnSpc>
              <a:spcAft>
                <a:spcPts val="300"/>
              </a:spcAft>
            </a:pPr>
            <a:r>
              <a:rPr kumimoji="0" lang="en-GB" sz="1300" b="0" i="0" u="none" strike="noStrike" kern="1200" cap="none" spc="0" normalizeH="0" baseline="0" noProof="0">
                <a:ln>
                  <a:noFill/>
                </a:ln>
                <a:solidFill>
                  <a:srgbClr val="071D49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To change the SpOTP CPB Mar22 colour: </a:t>
            </a:r>
            <a:br>
              <a:rPr kumimoji="0" lang="en-GB" sz="1300" b="0" i="0" u="none" strike="noStrike" kern="1200" cap="none" spc="0" normalizeH="0" baseline="0" noProof="0">
                <a:ln>
                  <a:noFill/>
                </a:ln>
                <a:solidFill>
                  <a:srgbClr val="071D49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</a:br>
            <a:r>
              <a:rPr kumimoji="0" lang="en-GB" sz="1300" b="0" i="0" u="none" strike="noStrike" kern="1200" cap="none" spc="0" normalizeH="0" baseline="0" noProof="0">
                <a:ln>
                  <a:noFill/>
                </a:ln>
                <a:solidFill>
                  <a:srgbClr val="071D49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right click the SpOTP CPB Mar22, select ‘format shape’, then ‘fill and line’.</a:t>
            </a:r>
            <a:endParaRPr lang="en-GB" sz="1300" i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AF4B6083-F4AF-3449-B606-A8F28D22DE8F}"/>
              </a:ext>
            </a:extLst>
          </p:cNvPr>
          <p:cNvSpPr txBox="1"/>
          <p:nvPr userDrawn="1"/>
        </p:nvSpPr>
        <p:spPr>
          <a:xfrm>
            <a:off x="-3406706" y="1635635"/>
            <a:ext cx="3197156" cy="6001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GB" sz="1300" i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To </a:t>
            </a:r>
            <a:r>
              <a:rPr lang="en-GB" sz="1300" i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change the colour of backgrounds, shapes and lines, use the eyedropper tool and click on the colour blocks below. </a:t>
            </a:r>
            <a:endParaRPr lang="en-GB" sz="1300" i="0" kern="1200"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829D9BCA-E0DB-9448-8246-EE2A6110B6D7}"/>
              </a:ext>
            </a:extLst>
          </p:cNvPr>
          <p:cNvSpPr/>
          <p:nvPr userDrawn="1"/>
        </p:nvSpPr>
        <p:spPr>
          <a:xfrm>
            <a:off x="12337249" y="1181150"/>
            <a:ext cx="2487122" cy="575542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 change the background colour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Right-click on the slide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Select ‘Format Background’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Select ‘Solid fill’,</a:t>
            </a:r>
          </a:p>
          <a:p>
            <a:pPr marL="285750" indent="-285750">
              <a:lnSpc>
                <a:spcPct val="10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Click the ‘Colour’ drop down button and:</a:t>
            </a:r>
          </a:p>
          <a:p>
            <a:pPr marL="742950" lvl="1" indent="-285750">
              <a:lnSpc>
                <a:spcPct val="100000"/>
              </a:lnSpc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GB" sz="1300" b="1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Either</a:t>
            </a: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click ‘More Colours’, select ‘Custom’ and enter the RGB colour values.</a:t>
            </a:r>
          </a:p>
          <a:p>
            <a:pPr marL="742950" marR="0" lvl="1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1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Or </a:t>
            </a: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use the ‘Eyedropper’ formatting tool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 change an image,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Right-click the image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Select ‘Format Picture’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Select ‘Fill’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Select ‘Picture or texture fill’,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Click ‘Insert’ and browse for a new image.</a:t>
            </a:r>
          </a:p>
          <a:p>
            <a:pPr marL="0" indent="0">
              <a:lnSpc>
                <a:spcPct val="100000"/>
              </a:lnSpc>
              <a:spcAft>
                <a:spcPts val="600"/>
              </a:spcAft>
              <a:buFont typeface="Arial" panose="020B0604020202020204" pitchFamily="34" charset="0"/>
              <a:buNone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 adjust an image within a shape, use the ‘Offset’ and ‘Scale’ values. 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56BAEF90-32FE-3B41-9FE6-F0C6EC086B05}"/>
              </a:ext>
            </a:extLst>
          </p:cNvPr>
          <p:cNvSpPr txBox="1"/>
          <p:nvPr userDrawn="1"/>
        </p:nvSpPr>
        <p:spPr>
          <a:xfrm>
            <a:off x="0" y="-588657"/>
            <a:ext cx="12185503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GB" sz="1300" b="1" kern="1200">
                <a:solidFill>
                  <a:srgbClr val="FF0000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View or hide guidance: </a:t>
            </a:r>
            <a:r>
              <a:rPr lang="en-GB" sz="1300" b="0" kern="1200">
                <a:solidFill>
                  <a:srgbClr val="FF0000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Select the slide and right-click the mouse button and select ‘Format Background’. In the ‘Format Background’ pop-up window tick ‘Hide background graphics’. Untick to view.</a:t>
            </a:r>
          </a:p>
        </p:txBody>
      </p:sp>
    </p:spTree>
    <p:extLst>
      <p:ext uri="{BB962C8B-B14F-4D97-AF65-F5344CB8AC3E}">
        <p14:creationId xmlns:p14="http://schemas.microsoft.com/office/powerpoint/2010/main" val="7179419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83" r:id="rId1"/>
    <p:sldLayoutId id="2147484084" r:id="rId2"/>
    <p:sldLayoutId id="2147484085" r:id="rId3"/>
    <p:sldLayoutId id="2147484086" r:id="rId4"/>
    <p:sldLayoutId id="2147484087" r:id="rId5"/>
    <p:sldLayoutId id="2147484088" r:id="rId6"/>
    <p:sldLayoutId id="2147484089" r:id="rId7"/>
    <p:sldLayoutId id="2147484090" r:id="rId8"/>
  </p:sldLayoutIdLst>
  <p:hf sldNum="0"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bg1"/>
          </a:solidFill>
          <a:latin typeface="Arial" panose="020B0604020202020204" pitchFamily="34" charset="0"/>
          <a:ea typeface="+mj-ea"/>
          <a:cs typeface="Arial" panose="020B0604020202020204" pitchFamily="34" charset="0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0"/>
        </a:spcBef>
        <a:spcAft>
          <a:spcPts val="600"/>
        </a:spcAft>
        <a:buFont typeface="Arial" panose="020B0604020202020204" pitchFamily="34" charset="0"/>
        <a:buNone/>
        <a:defRPr lang="en-US" sz="1800" b="0" kern="1200" dirty="0">
          <a:solidFill>
            <a:schemeClr val="bg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1pPr>
      <a:lvl2pPr marL="216000" indent="-216000" algn="l" defTabSz="914400" rtl="0" eaLnBrk="1" latinLnBrk="0" hangingPunct="1">
        <a:lnSpc>
          <a:spcPct val="90000"/>
        </a:lnSpc>
        <a:spcBef>
          <a:spcPts val="0"/>
        </a:spcBef>
        <a:spcAft>
          <a:spcPts val="600"/>
        </a:spcAft>
        <a:buFont typeface="Arial" panose="020B0604020202020204" pitchFamily="34" charset="0"/>
        <a:buChar char="•"/>
        <a:defRPr lang="en-US" sz="1800" kern="1200" dirty="0">
          <a:solidFill>
            <a:schemeClr val="bg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2pPr>
      <a:lvl3pPr marL="432000" indent="-216000" algn="l" defTabSz="914400" rtl="0" eaLnBrk="1" latinLnBrk="0" hangingPunct="1">
        <a:lnSpc>
          <a:spcPct val="90000"/>
        </a:lnSpc>
        <a:spcBef>
          <a:spcPts val="0"/>
        </a:spcBef>
        <a:spcAft>
          <a:spcPts val="600"/>
        </a:spcAft>
        <a:buFont typeface="Arial" panose="020B0604020202020204" pitchFamily="34" charset="0"/>
        <a:buChar char="•"/>
        <a:defRPr sz="1800" kern="1200">
          <a:solidFill>
            <a:schemeClr val="bg1"/>
          </a:solidFill>
          <a:latin typeface="+mn-lt"/>
          <a:ea typeface="+mn-ea"/>
          <a:cs typeface="+mn-cs"/>
        </a:defRPr>
      </a:lvl3pPr>
      <a:lvl4pPr marL="648000" indent="-216000" algn="l" defTabSz="914400" rtl="0" eaLnBrk="1" latinLnBrk="0" hangingPunct="1">
        <a:lnSpc>
          <a:spcPct val="90000"/>
        </a:lnSpc>
        <a:spcBef>
          <a:spcPts val="0"/>
        </a:spcBef>
        <a:spcAft>
          <a:spcPts val="600"/>
        </a:spcAft>
        <a:buFont typeface="Arial" panose="020B0604020202020204" pitchFamily="34" charset="0"/>
        <a:buChar char="•"/>
        <a:defRPr sz="1800" kern="1200">
          <a:solidFill>
            <a:schemeClr val="bg1"/>
          </a:solidFill>
          <a:latin typeface="+mn-lt"/>
          <a:ea typeface="+mn-ea"/>
          <a:cs typeface="+mn-cs"/>
        </a:defRPr>
      </a:lvl4pPr>
      <a:lvl5pPr marL="864000" indent="-216000" algn="l" defTabSz="914400" rtl="0" eaLnBrk="1" latinLnBrk="0" hangingPunct="1">
        <a:lnSpc>
          <a:spcPct val="90000"/>
        </a:lnSpc>
        <a:spcBef>
          <a:spcPts val="0"/>
        </a:spcBef>
        <a:spcAft>
          <a:spcPts val="600"/>
        </a:spcAft>
        <a:buFont typeface="Arial" panose="020B0604020202020204" pitchFamily="34" charset="0"/>
        <a:buChar char="•"/>
        <a:defRPr sz="1800" kern="1200">
          <a:solidFill>
            <a:schemeClr val="bg1"/>
          </a:solidFill>
          <a:latin typeface="+mn-lt"/>
          <a:ea typeface="+mn-ea"/>
          <a:cs typeface="+mn-cs"/>
        </a:defRPr>
      </a:lvl5pPr>
      <a:lvl6pPr marL="1080000" indent="-216000" algn="l" defTabSz="914400" rtl="0" eaLnBrk="1" latinLnBrk="0" hangingPunct="1">
        <a:lnSpc>
          <a:spcPct val="90000"/>
        </a:lnSpc>
        <a:spcBef>
          <a:spcPts val="0"/>
        </a:spcBef>
        <a:spcAft>
          <a:spcPts val="600"/>
        </a:spcAft>
        <a:buFont typeface="Arial" panose="020B0604020202020204" pitchFamily="34" charset="0"/>
        <a:buChar char="•"/>
        <a:defRPr sz="1800" kern="1200">
          <a:solidFill>
            <a:schemeClr val="bg1"/>
          </a:solidFill>
          <a:latin typeface="+mn-lt"/>
          <a:ea typeface="+mn-ea"/>
          <a:cs typeface="+mn-cs"/>
        </a:defRPr>
      </a:lvl6pPr>
      <a:lvl7pPr marL="288000" indent="-288000" algn="l" defTabSz="914400" rtl="0" eaLnBrk="1" latinLnBrk="0" hangingPunct="1">
        <a:lnSpc>
          <a:spcPct val="90000"/>
        </a:lnSpc>
        <a:spcBef>
          <a:spcPts val="0"/>
        </a:spcBef>
        <a:spcAft>
          <a:spcPts val="600"/>
        </a:spcAft>
        <a:buFont typeface="+mj-lt"/>
        <a:buAutoNum type="arabicPeriod"/>
        <a:defRPr sz="1800" kern="1200">
          <a:solidFill>
            <a:schemeClr val="bg1"/>
          </a:solidFill>
          <a:latin typeface="+mn-lt"/>
          <a:ea typeface="+mn-ea"/>
          <a:cs typeface="+mn-cs"/>
        </a:defRPr>
      </a:lvl7pPr>
      <a:lvl8pPr marL="576000" indent="-288000" algn="l" defTabSz="914400" rtl="0" eaLnBrk="1" latinLnBrk="0" hangingPunct="1">
        <a:lnSpc>
          <a:spcPct val="90000"/>
        </a:lnSpc>
        <a:spcBef>
          <a:spcPts val="0"/>
        </a:spcBef>
        <a:spcAft>
          <a:spcPts val="600"/>
        </a:spcAft>
        <a:buFont typeface="+mj-lt"/>
        <a:buAutoNum type="arabicPeriod"/>
        <a:defRPr sz="1800" kern="1200">
          <a:solidFill>
            <a:schemeClr val="bg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529">
          <p15:clr>
            <a:srgbClr val="F26B43"/>
          </p15:clr>
        </p15:guide>
        <p15:guide id="2" orient="horz" pos="3906">
          <p15:clr>
            <a:srgbClr val="F26B43"/>
          </p15:clr>
        </p15:guide>
        <p15:guide id="3" orient="horz" pos="1139">
          <p15:clr>
            <a:srgbClr val="F26B43"/>
          </p15:clr>
        </p15:guide>
        <p15:guide id="4" orient="horz" pos="754">
          <p15:clr>
            <a:srgbClr val="F26B43"/>
          </p15:clr>
        </p15:guide>
        <p15:guide id="5" pos="7151">
          <p15:clr>
            <a:srgbClr val="F26B43"/>
          </p15:clr>
        </p15:guide>
        <p15:guide id="6" orient="horz" pos="3805">
          <p15:clr>
            <a:srgbClr val="F26B43"/>
          </p15:clr>
        </p15:guide>
      </p15:sldGuideLst>
    </p:ext>
  </p:extLst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>
            <a:extLst>
              <a:ext uri="{FF2B5EF4-FFF2-40B4-BE49-F238E27FC236}">
                <a16:creationId xmlns:a16="http://schemas.microsoft.com/office/drawing/2014/main" id="{CA075F7A-C9DC-A44F-B1F1-6778C962FC2F}"/>
              </a:ext>
            </a:extLst>
          </p:cNvPr>
          <p:cNvSpPr txBox="1"/>
          <p:nvPr userDrawn="1"/>
        </p:nvSpPr>
        <p:spPr>
          <a:xfrm>
            <a:off x="6497" y="7028438"/>
            <a:ext cx="12185503" cy="2000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algn="ctr" defTabSz="914400" rtl="0" eaLnBrk="1" latinLnBrk="0" hangingPunct="1">
              <a:lnSpc>
                <a:spcPct val="100000"/>
              </a:lnSpc>
              <a:spcAft>
                <a:spcPts val="0"/>
              </a:spcAft>
            </a:pPr>
            <a:r>
              <a:rPr lang="en-GB" sz="1300" i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The </a:t>
            </a:r>
            <a:r>
              <a:rPr lang="en-GB" sz="1300" i="0"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most efficient </a:t>
            </a:r>
            <a:r>
              <a:rPr lang="en-GB" sz="1300" i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way to edit Official Sensitives is to use ‘Find and Replace’.</a:t>
            </a:r>
            <a:endParaRPr lang="en-GB" sz="1300" i="0" kern="1200">
              <a:solidFill>
                <a:srgbClr val="000000"/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1FFB85CE-2B3A-A646-B991-167CFB7B562E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3406067" y="2502563"/>
            <a:ext cx="3309848" cy="3858167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70D50FA4-C7D0-A344-AEE8-21A22F2C9DB4}"/>
              </a:ext>
            </a:extLst>
          </p:cNvPr>
          <p:cNvSpPr txBox="1"/>
          <p:nvPr userDrawn="1"/>
        </p:nvSpPr>
        <p:spPr>
          <a:xfrm>
            <a:off x="-3406067" y="-48565"/>
            <a:ext cx="3306323" cy="155427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GB" sz="1300" i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Background and accent colours can be changed using </a:t>
            </a:r>
            <a:r>
              <a:rPr lang="en-GB" sz="1300" b="1" i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only</a:t>
            </a:r>
            <a:r>
              <a:rPr lang="en-GB" sz="1300" i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the colour combinations below. </a:t>
            </a:r>
          </a:p>
          <a:p>
            <a:pPr>
              <a:spcAft>
                <a:spcPts val="600"/>
              </a:spcAft>
            </a:pPr>
            <a:r>
              <a:rPr lang="en-GB" sz="1300" i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Apply the same colour combination to all slides. </a:t>
            </a:r>
          </a:p>
          <a:p>
            <a:pPr>
              <a:spcAft>
                <a:spcPts val="600"/>
              </a:spcAft>
            </a:pPr>
            <a:r>
              <a:rPr lang="en-GB" sz="1300" i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Use </a:t>
            </a:r>
            <a:r>
              <a:rPr lang="en-GB" sz="1300" b="1" i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one</a:t>
            </a:r>
            <a:r>
              <a:rPr lang="en-GB" sz="1300" i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background colour and </a:t>
            </a:r>
            <a:r>
              <a:rPr lang="en-GB" sz="1300" b="1" i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one</a:t>
            </a:r>
            <a:r>
              <a:rPr lang="en-GB" sz="1300" i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accent colour.</a:t>
            </a:r>
            <a:endParaRPr lang="en-GB" sz="1300" i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862FBB5-48EE-A942-B3AC-DEF61464AC09}"/>
              </a:ext>
            </a:extLst>
          </p:cNvPr>
          <p:cNvSpPr txBox="1"/>
          <p:nvPr userDrawn="1"/>
        </p:nvSpPr>
        <p:spPr>
          <a:xfrm>
            <a:off x="0" y="-588657"/>
            <a:ext cx="12185503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GB" sz="1300" b="1" kern="1200">
                <a:solidFill>
                  <a:srgbClr val="FF0000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View or hide guidance: </a:t>
            </a:r>
            <a:r>
              <a:rPr lang="en-GB" sz="1300" b="0" kern="1200">
                <a:solidFill>
                  <a:srgbClr val="FF0000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Select the slide and right-click the mouse button and select ‘Format Background’. In the ‘Format Background’ pop-up window tick ‘Hide background graphics’. Untick to view.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01C8291-7F9D-3E47-A97E-05608088598E}"/>
              </a:ext>
            </a:extLst>
          </p:cNvPr>
          <p:cNvSpPr txBox="1"/>
          <p:nvPr userDrawn="1"/>
        </p:nvSpPr>
        <p:spPr>
          <a:xfrm>
            <a:off x="-2619375" y="6545105"/>
            <a:ext cx="2487122" cy="100027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00000"/>
              </a:lnSpc>
              <a:spcAft>
                <a:spcPts val="300"/>
              </a:spcAft>
            </a:pPr>
            <a:r>
              <a:rPr kumimoji="0" lang="en-GB" sz="1300" b="0" i="0" u="none" strike="noStrike" kern="1200" cap="none" spc="0" normalizeH="0" baseline="0" noProof="0">
                <a:ln>
                  <a:noFill/>
                </a:ln>
                <a:solidFill>
                  <a:srgbClr val="071D49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To change the SpOTP CPB Mar22 colour: </a:t>
            </a:r>
            <a:br>
              <a:rPr kumimoji="0" lang="en-GB" sz="1300" b="0" i="0" u="none" strike="noStrike" kern="1200" cap="none" spc="0" normalizeH="0" baseline="0" noProof="0">
                <a:ln>
                  <a:noFill/>
                </a:ln>
                <a:solidFill>
                  <a:srgbClr val="071D49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</a:br>
            <a:r>
              <a:rPr kumimoji="0" lang="en-GB" sz="1300" b="0" i="0" u="none" strike="noStrike" kern="1200" cap="none" spc="0" normalizeH="0" baseline="0" noProof="0">
                <a:ln>
                  <a:noFill/>
                </a:ln>
                <a:solidFill>
                  <a:srgbClr val="071D49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right click the SpOTP CPB Mar22, select ‘format shape’, then ‘fill and line’.</a:t>
            </a:r>
            <a:endParaRPr lang="en-GB" sz="1300" i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F097664D-70E2-B442-A971-4CB07C892991}"/>
              </a:ext>
            </a:extLst>
          </p:cNvPr>
          <p:cNvSpPr txBox="1"/>
          <p:nvPr userDrawn="1"/>
        </p:nvSpPr>
        <p:spPr>
          <a:xfrm>
            <a:off x="-3406706" y="1635635"/>
            <a:ext cx="3197156" cy="6001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GB" sz="1300" i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To </a:t>
            </a:r>
            <a:r>
              <a:rPr lang="en-GB" sz="1300" i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change the colour of backgrounds, shapes and lines, use the eyedropper tool and click on the colour blocks below. </a:t>
            </a:r>
            <a:endParaRPr lang="en-GB" sz="1300" i="0" kern="1200"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058EB71D-2CC4-1C42-9629-88FFC23005E2}"/>
              </a:ext>
            </a:extLst>
          </p:cNvPr>
          <p:cNvSpPr txBox="1"/>
          <p:nvPr userDrawn="1"/>
        </p:nvSpPr>
        <p:spPr>
          <a:xfrm>
            <a:off x="9906000" y="6940964"/>
            <a:ext cx="2286000" cy="6001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algn="l" defTabSz="914400" rtl="0" eaLnBrk="1" latinLnBrk="0" hangingPunct="1">
              <a:lnSpc>
                <a:spcPct val="100000"/>
              </a:lnSpc>
              <a:spcAft>
                <a:spcPts val="0"/>
              </a:spcAft>
            </a:pPr>
            <a:r>
              <a:rPr lang="en-GB" sz="1300" i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If you do not have a partner, please delete this partner logo placeholder. </a:t>
            </a:r>
            <a:endParaRPr lang="en-GB" sz="1300" i="0" kern="1200">
              <a:solidFill>
                <a:srgbClr val="000000"/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523693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92" r:id="rId1"/>
    <p:sldLayoutId id="2147484093" r:id="rId2"/>
    <p:sldLayoutId id="2147484094" r:id="rId3"/>
    <p:sldLayoutId id="2147484095" r:id="rId4"/>
  </p:sldLayoutIdLst>
  <p:hf sldNum="0"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 Placeholder 1">
            <a:extLst>
              <a:ext uri="{FF2B5EF4-FFF2-40B4-BE49-F238E27FC236}">
                <a16:creationId xmlns:a16="http://schemas.microsoft.com/office/drawing/2014/main" id="{90204535-F123-5A45-89A2-B9A6E7A8EAB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0000" y="720000"/>
            <a:ext cx="11484996" cy="1039599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15" name="Text Placeholder 3">
            <a:extLst>
              <a:ext uri="{FF2B5EF4-FFF2-40B4-BE49-F238E27FC236}">
                <a16:creationId xmlns:a16="http://schemas.microsoft.com/office/drawing/2014/main" id="{38F9825C-7AC8-2442-BB47-DA3D3BE8127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59999" y="2160000"/>
            <a:ext cx="11484997" cy="3636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  <a:p>
            <a:pPr lvl="5"/>
            <a:r>
              <a:rPr lang="en-US"/>
              <a:t>Sixth level</a:t>
            </a:r>
          </a:p>
          <a:p>
            <a:pPr lvl="6"/>
            <a:r>
              <a:rPr lang="en-US"/>
              <a:t>Seventh level</a:t>
            </a:r>
          </a:p>
          <a:p>
            <a:pPr lvl="7"/>
            <a:r>
              <a:rPr lang="en-US" err="1"/>
              <a:t>Eigth</a:t>
            </a:r>
            <a:r>
              <a:rPr lang="en-US"/>
              <a:t> level</a:t>
            </a:r>
            <a:endParaRPr lang="en-GB"/>
          </a:p>
        </p:txBody>
      </p:sp>
      <p:sp>
        <p:nvSpPr>
          <p:cNvPr id="16" name="Slide Number Placeholder 2">
            <a:extLst>
              <a:ext uri="{FF2B5EF4-FFF2-40B4-BE49-F238E27FC236}">
                <a16:creationId xmlns:a16="http://schemas.microsoft.com/office/drawing/2014/main" id="{26ED90E5-A2FE-1749-B15B-CE803A3FCD4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800000" y="6588000"/>
            <a:ext cx="1080000" cy="18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marL="0" algn="r" defTabSz="914400" rtl="0" eaLnBrk="1" latinLnBrk="0" hangingPunct="1">
              <a:defRPr lang="en-GB" sz="1200" kern="1200" smtClean="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fld id="{5C01B2B2-3B32-4177-9645-58C2813D6AA3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7" name="Footer Placeholder 6">
            <a:extLst>
              <a:ext uri="{FF2B5EF4-FFF2-40B4-BE49-F238E27FC236}">
                <a16:creationId xmlns:a16="http://schemas.microsoft.com/office/drawing/2014/main" id="{AE2A108E-7E8D-0744-BBAB-6D505EBFFCE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60000" y="6588000"/>
            <a:ext cx="4752000" cy="18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l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GB"/>
              <a:t>Combined Naval Event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19A3BAE9-4919-6042-93FB-C25859C8F809}"/>
              </a:ext>
            </a:extLst>
          </p:cNvPr>
          <p:cNvSpPr txBox="1"/>
          <p:nvPr userDrawn="1"/>
        </p:nvSpPr>
        <p:spPr>
          <a:xfrm>
            <a:off x="6497" y="7028438"/>
            <a:ext cx="12185503" cy="2000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algn="ctr" defTabSz="914400" rtl="0" eaLnBrk="1" latinLnBrk="0" hangingPunct="1">
              <a:lnSpc>
                <a:spcPct val="100000"/>
              </a:lnSpc>
              <a:spcAft>
                <a:spcPts val="0"/>
              </a:spcAft>
            </a:pPr>
            <a:r>
              <a:rPr lang="en-GB" sz="1300" i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The </a:t>
            </a:r>
            <a:r>
              <a:rPr lang="en-GB" sz="1300" i="0"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most efficient </a:t>
            </a:r>
            <a:r>
              <a:rPr lang="en-GB" sz="1300" i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way to edit Official Sensitives is to use ‘Find and Replace’.</a:t>
            </a:r>
            <a:endParaRPr lang="en-GB" sz="1300" i="0" kern="1200">
              <a:solidFill>
                <a:srgbClr val="000000"/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A99AE230-E118-394B-9D49-4D9E9E9742B1}"/>
              </a:ext>
            </a:extLst>
          </p:cNvPr>
          <p:cNvPicPr>
            <a:picLocks noChangeAspect="1"/>
          </p:cNvPicPr>
          <p:nvPr userDrawn="1"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3406067" y="2502563"/>
            <a:ext cx="3309848" cy="3858167"/>
          </a:xfrm>
          <a:prstGeom prst="rect">
            <a:avLst/>
          </a:prstGeom>
        </p:spPr>
      </p:pic>
      <p:sp>
        <p:nvSpPr>
          <p:cNvPr id="20" name="TextBox 19">
            <a:extLst>
              <a:ext uri="{FF2B5EF4-FFF2-40B4-BE49-F238E27FC236}">
                <a16:creationId xmlns:a16="http://schemas.microsoft.com/office/drawing/2014/main" id="{FB87C267-A373-614D-A87F-9DF0117E08E3}"/>
              </a:ext>
            </a:extLst>
          </p:cNvPr>
          <p:cNvSpPr txBox="1"/>
          <p:nvPr userDrawn="1"/>
        </p:nvSpPr>
        <p:spPr>
          <a:xfrm>
            <a:off x="-3406067" y="-48565"/>
            <a:ext cx="3306323" cy="155427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GB" sz="1300" i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Background and accent colours can be changed using </a:t>
            </a:r>
            <a:r>
              <a:rPr lang="en-GB" sz="1300" b="1" i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only</a:t>
            </a:r>
            <a:r>
              <a:rPr lang="en-GB" sz="1300" i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the colour combinations below. </a:t>
            </a:r>
          </a:p>
          <a:p>
            <a:pPr>
              <a:spcAft>
                <a:spcPts val="600"/>
              </a:spcAft>
            </a:pPr>
            <a:r>
              <a:rPr lang="en-GB" sz="1300" i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Apply the same colour combination to all slides. </a:t>
            </a:r>
          </a:p>
          <a:p>
            <a:pPr>
              <a:spcAft>
                <a:spcPts val="600"/>
              </a:spcAft>
            </a:pPr>
            <a:r>
              <a:rPr lang="en-GB" sz="1300" i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Use </a:t>
            </a:r>
            <a:r>
              <a:rPr lang="en-GB" sz="1300" b="1" i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one</a:t>
            </a:r>
            <a:r>
              <a:rPr lang="en-GB" sz="1300" i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background colour and </a:t>
            </a:r>
            <a:r>
              <a:rPr lang="en-GB" sz="1300" b="1" i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one</a:t>
            </a:r>
            <a:r>
              <a:rPr lang="en-GB" sz="1300" i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accent colour.</a:t>
            </a:r>
            <a:endParaRPr lang="en-GB" sz="1300" i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64159A23-F62B-9345-83B4-C46ACCE60F47}"/>
              </a:ext>
            </a:extLst>
          </p:cNvPr>
          <p:cNvSpPr txBox="1"/>
          <p:nvPr userDrawn="1"/>
        </p:nvSpPr>
        <p:spPr>
          <a:xfrm>
            <a:off x="-2619375" y="6545105"/>
            <a:ext cx="2487122" cy="100027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00000"/>
              </a:lnSpc>
              <a:spcAft>
                <a:spcPts val="300"/>
              </a:spcAft>
            </a:pPr>
            <a:r>
              <a:rPr kumimoji="0" lang="en-GB" sz="1300" b="0" i="0" u="none" strike="noStrike" kern="1200" cap="none" spc="0" normalizeH="0" baseline="0" noProof="0">
                <a:ln>
                  <a:noFill/>
                </a:ln>
                <a:solidFill>
                  <a:srgbClr val="071D49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To change the SpOTP CPB Mar22 colour: </a:t>
            </a:r>
            <a:br>
              <a:rPr kumimoji="0" lang="en-GB" sz="1300" b="0" i="0" u="none" strike="noStrike" kern="1200" cap="none" spc="0" normalizeH="0" baseline="0" noProof="0">
                <a:ln>
                  <a:noFill/>
                </a:ln>
                <a:solidFill>
                  <a:srgbClr val="071D49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</a:br>
            <a:r>
              <a:rPr kumimoji="0" lang="en-GB" sz="1300" b="0" i="0" u="none" strike="noStrike" kern="1200" cap="none" spc="0" normalizeH="0" baseline="0" noProof="0">
                <a:ln>
                  <a:noFill/>
                </a:ln>
                <a:solidFill>
                  <a:srgbClr val="071D49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right click the SpOTP CPB Mar22, select ‘format shape’, then ‘fill and line’.</a:t>
            </a:r>
            <a:endParaRPr lang="en-GB" sz="1300" i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AF4B6083-F4AF-3449-B606-A8F28D22DE8F}"/>
              </a:ext>
            </a:extLst>
          </p:cNvPr>
          <p:cNvSpPr txBox="1"/>
          <p:nvPr userDrawn="1"/>
        </p:nvSpPr>
        <p:spPr>
          <a:xfrm>
            <a:off x="-3406706" y="1635635"/>
            <a:ext cx="3197156" cy="6001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GB" sz="1300" i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To </a:t>
            </a:r>
            <a:r>
              <a:rPr lang="en-GB" sz="1300" i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change the colour of backgrounds, shapes and lines, use the eyedropper tool and click on the colour blocks below. </a:t>
            </a:r>
            <a:endParaRPr lang="en-GB" sz="1300" i="0" kern="1200"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829D9BCA-E0DB-9448-8246-EE2A6110B6D7}"/>
              </a:ext>
            </a:extLst>
          </p:cNvPr>
          <p:cNvSpPr/>
          <p:nvPr userDrawn="1"/>
        </p:nvSpPr>
        <p:spPr>
          <a:xfrm>
            <a:off x="12337249" y="1181150"/>
            <a:ext cx="2487122" cy="575542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 change the background colour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Right-click on the slide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Select ‘Format Background’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Select ‘Solid fill’,</a:t>
            </a:r>
          </a:p>
          <a:p>
            <a:pPr marL="285750" indent="-285750">
              <a:lnSpc>
                <a:spcPct val="10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Click the ‘Colour’ drop down button and:</a:t>
            </a:r>
          </a:p>
          <a:p>
            <a:pPr marL="742950" lvl="1" indent="-285750">
              <a:lnSpc>
                <a:spcPct val="100000"/>
              </a:lnSpc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GB" sz="1300" b="1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Either</a:t>
            </a: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click ‘More Colours’, select ‘Custom’ and enter the RGB colour values.</a:t>
            </a:r>
          </a:p>
          <a:p>
            <a:pPr marL="742950" marR="0" lvl="1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1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Or </a:t>
            </a: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use the ‘Eyedropper’ formatting tool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 change an image,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Right-click the image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Select ‘Format Picture’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Select ‘Fill’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Select ‘Picture or texture fill’,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Click ‘Insert’ and browse for a new image.</a:t>
            </a:r>
          </a:p>
          <a:p>
            <a:pPr marL="0" indent="0">
              <a:lnSpc>
                <a:spcPct val="100000"/>
              </a:lnSpc>
              <a:spcAft>
                <a:spcPts val="600"/>
              </a:spcAft>
              <a:buFont typeface="Arial" panose="020B0604020202020204" pitchFamily="34" charset="0"/>
              <a:buNone/>
            </a:pPr>
            <a:r>
              <a:rPr lang="en-GB" sz="1300" b="0" kern="120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 adjust an image within a shape, use the ‘Offset’ and ‘Scale’ values. 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56BAEF90-32FE-3B41-9FE6-F0C6EC086B05}"/>
              </a:ext>
            </a:extLst>
          </p:cNvPr>
          <p:cNvSpPr txBox="1"/>
          <p:nvPr userDrawn="1"/>
        </p:nvSpPr>
        <p:spPr>
          <a:xfrm>
            <a:off x="0" y="-588657"/>
            <a:ext cx="12185503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GB" sz="1300" b="1" kern="1200">
                <a:solidFill>
                  <a:srgbClr val="FF0000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View or hide guidance: </a:t>
            </a:r>
            <a:r>
              <a:rPr lang="en-GB" sz="1300" b="0" kern="1200">
                <a:solidFill>
                  <a:srgbClr val="FF0000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Select the slide and right-click the mouse button and select ‘Format Background’. In the ‘Format Background’ pop-up window tick ‘Hide background graphics’. Untick to view.</a:t>
            </a:r>
          </a:p>
        </p:txBody>
      </p:sp>
    </p:spTree>
    <p:extLst>
      <p:ext uri="{BB962C8B-B14F-4D97-AF65-F5344CB8AC3E}">
        <p14:creationId xmlns:p14="http://schemas.microsoft.com/office/powerpoint/2010/main" val="26597024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97" r:id="rId1"/>
    <p:sldLayoutId id="2147484098" r:id="rId2"/>
    <p:sldLayoutId id="2147484099" r:id="rId3"/>
    <p:sldLayoutId id="2147484100" r:id="rId4"/>
    <p:sldLayoutId id="2147484101" r:id="rId5"/>
    <p:sldLayoutId id="2147484102" r:id="rId6"/>
    <p:sldLayoutId id="2147484103" r:id="rId7"/>
    <p:sldLayoutId id="2147484104" r:id="rId8"/>
    <p:sldLayoutId id="2147484106" r:id="rId9"/>
  </p:sldLayoutIdLst>
  <p:hf sldNum="0"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bg1"/>
          </a:solidFill>
          <a:latin typeface="Arial" panose="020B0604020202020204" pitchFamily="34" charset="0"/>
          <a:ea typeface="+mj-ea"/>
          <a:cs typeface="Arial" panose="020B0604020202020204" pitchFamily="34" charset="0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0"/>
        </a:spcBef>
        <a:spcAft>
          <a:spcPts val="600"/>
        </a:spcAft>
        <a:buFont typeface="Arial" panose="020B0604020202020204" pitchFamily="34" charset="0"/>
        <a:buNone/>
        <a:defRPr lang="en-US" sz="1800" b="0" kern="1200" dirty="0">
          <a:solidFill>
            <a:schemeClr val="bg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1pPr>
      <a:lvl2pPr marL="216000" indent="-216000" algn="l" defTabSz="914400" rtl="0" eaLnBrk="1" latinLnBrk="0" hangingPunct="1">
        <a:lnSpc>
          <a:spcPct val="90000"/>
        </a:lnSpc>
        <a:spcBef>
          <a:spcPts val="0"/>
        </a:spcBef>
        <a:spcAft>
          <a:spcPts val="600"/>
        </a:spcAft>
        <a:buFont typeface="Arial" panose="020B0604020202020204" pitchFamily="34" charset="0"/>
        <a:buChar char="•"/>
        <a:defRPr lang="en-US" sz="1800" kern="1200" dirty="0">
          <a:solidFill>
            <a:schemeClr val="bg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2pPr>
      <a:lvl3pPr marL="432000" indent="-216000" algn="l" defTabSz="914400" rtl="0" eaLnBrk="1" latinLnBrk="0" hangingPunct="1">
        <a:lnSpc>
          <a:spcPct val="90000"/>
        </a:lnSpc>
        <a:spcBef>
          <a:spcPts val="0"/>
        </a:spcBef>
        <a:spcAft>
          <a:spcPts val="600"/>
        </a:spcAft>
        <a:buFont typeface="Arial" panose="020B0604020202020204" pitchFamily="34" charset="0"/>
        <a:buChar char="•"/>
        <a:defRPr sz="1800" kern="1200">
          <a:solidFill>
            <a:schemeClr val="bg1"/>
          </a:solidFill>
          <a:latin typeface="+mn-lt"/>
          <a:ea typeface="+mn-ea"/>
          <a:cs typeface="+mn-cs"/>
        </a:defRPr>
      </a:lvl3pPr>
      <a:lvl4pPr marL="648000" indent="-216000" algn="l" defTabSz="914400" rtl="0" eaLnBrk="1" latinLnBrk="0" hangingPunct="1">
        <a:lnSpc>
          <a:spcPct val="90000"/>
        </a:lnSpc>
        <a:spcBef>
          <a:spcPts val="0"/>
        </a:spcBef>
        <a:spcAft>
          <a:spcPts val="600"/>
        </a:spcAft>
        <a:buFont typeface="Arial" panose="020B0604020202020204" pitchFamily="34" charset="0"/>
        <a:buChar char="•"/>
        <a:defRPr sz="1800" kern="1200">
          <a:solidFill>
            <a:schemeClr val="bg1"/>
          </a:solidFill>
          <a:latin typeface="+mn-lt"/>
          <a:ea typeface="+mn-ea"/>
          <a:cs typeface="+mn-cs"/>
        </a:defRPr>
      </a:lvl4pPr>
      <a:lvl5pPr marL="864000" indent="-216000" algn="l" defTabSz="914400" rtl="0" eaLnBrk="1" latinLnBrk="0" hangingPunct="1">
        <a:lnSpc>
          <a:spcPct val="90000"/>
        </a:lnSpc>
        <a:spcBef>
          <a:spcPts val="0"/>
        </a:spcBef>
        <a:spcAft>
          <a:spcPts val="600"/>
        </a:spcAft>
        <a:buFont typeface="Arial" panose="020B0604020202020204" pitchFamily="34" charset="0"/>
        <a:buChar char="•"/>
        <a:defRPr sz="1800" kern="1200">
          <a:solidFill>
            <a:schemeClr val="bg1"/>
          </a:solidFill>
          <a:latin typeface="+mn-lt"/>
          <a:ea typeface="+mn-ea"/>
          <a:cs typeface="+mn-cs"/>
        </a:defRPr>
      </a:lvl5pPr>
      <a:lvl6pPr marL="1080000" indent="-216000" algn="l" defTabSz="914400" rtl="0" eaLnBrk="1" latinLnBrk="0" hangingPunct="1">
        <a:lnSpc>
          <a:spcPct val="90000"/>
        </a:lnSpc>
        <a:spcBef>
          <a:spcPts val="0"/>
        </a:spcBef>
        <a:spcAft>
          <a:spcPts val="600"/>
        </a:spcAft>
        <a:buFont typeface="Arial" panose="020B0604020202020204" pitchFamily="34" charset="0"/>
        <a:buChar char="•"/>
        <a:defRPr sz="1800" kern="1200">
          <a:solidFill>
            <a:schemeClr val="bg1"/>
          </a:solidFill>
          <a:latin typeface="+mn-lt"/>
          <a:ea typeface="+mn-ea"/>
          <a:cs typeface="+mn-cs"/>
        </a:defRPr>
      </a:lvl6pPr>
      <a:lvl7pPr marL="288000" indent="-288000" algn="l" defTabSz="914400" rtl="0" eaLnBrk="1" latinLnBrk="0" hangingPunct="1">
        <a:lnSpc>
          <a:spcPct val="90000"/>
        </a:lnSpc>
        <a:spcBef>
          <a:spcPts val="0"/>
        </a:spcBef>
        <a:spcAft>
          <a:spcPts val="600"/>
        </a:spcAft>
        <a:buFont typeface="+mj-lt"/>
        <a:buAutoNum type="arabicPeriod"/>
        <a:defRPr sz="1800" kern="1200">
          <a:solidFill>
            <a:schemeClr val="bg1"/>
          </a:solidFill>
          <a:latin typeface="+mn-lt"/>
          <a:ea typeface="+mn-ea"/>
          <a:cs typeface="+mn-cs"/>
        </a:defRPr>
      </a:lvl7pPr>
      <a:lvl8pPr marL="576000" indent="-288000" algn="l" defTabSz="914400" rtl="0" eaLnBrk="1" latinLnBrk="0" hangingPunct="1">
        <a:lnSpc>
          <a:spcPct val="90000"/>
        </a:lnSpc>
        <a:spcBef>
          <a:spcPts val="0"/>
        </a:spcBef>
        <a:spcAft>
          <a:spcPts val="600"/>
        </a:spcAft>
        <a:buFont typeface="+mj-lt"/>
        <a:buAutoNum type="arabicPeriod"/>
        <a:defRPr sz="1800" kern="1200">
          <a:solidFill>
            <a:schemeClr val="bg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529">
          <p15:clr>
            <a:srgbClr val="F26B43"/>
          </p15:clr>
        </p15:guide>
        <p15:guide id="2" orient="horz" pos="3906">
          <p15:clr>
            <a:srgbClr val="F26B43"/>
          </p15:clr>
        </p15:guide>
        <p15:guide id="3" orient="horz" pos="1139">
          <p15:clr>
            <a:srgbClr val="F26B43"/>
          </p15:clr>
        </p15:guide>
        <p15:guide id="4" orient="horz" pos="754">
          <p15:clr>
            <a:srgbClr val="F26B43"/>
          </p15:clr>
        </p15:guide>
        <p15:guide id="5" pos="7151">
          <p15:clr>
            <a:srgbClr val="F26B43"/>
          </p15:clr>
        </p15:guide>
        <p15:guide id="6" orient="horz" pos="3805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86.xml"/><Relationship Id="rId5" Type="http://schemas.openxmlformats.org/officeDocument/2006/relationships/image" Target="../media/image20.jpeg"/><Relationship Id="rId4" Type="http://schemas.openxmlformats.org/officeDocument/2006/relationships/image" Target="../media/image19.sv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98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93.xml"/><Relationship Id="rId6" Type="http://schemas.openxmlformats.org/officeDocument/2006/relationships/image" Target="../media/image25.jpeg"/><Relationship Id="rId5" Type="http://schemas.openxmlformats.org/officeDocument/2006/relationships/image" Target="../media/image24.jpeg"/><Relationship Id="rId4" Type="http://schemas.openxmlformats.org/officeDocument/2006/relationships/image" Target="../media/image23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svg"/><Relationship Id="rId13" Type="http://schemas.openxmlformats.org/officeDocument/2006/relationships/image" Target="../media/image36.png"/><Relationship Id="rId3" Type="http://schemas.openxmlformats.org/officeDocument/2006/relationships/image" Target="../media/image26.png"/><Relationship Id="rId7" Type="http://schemas.openxmlformats.org/officeDocument/2006/relationships/image" Target="../media/image30.png"/><Relationship Id="rId12" Type="http://schemas.openxmlformats.org/officeDocument/2006/relationships/image" Target="../media/image35.sv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92.xml"/><Relationship Id="rId6" Type="http://schemas.openxmlformats.org/officeDocument/2006/relationships/image" Target="../media/image29.svg"/><Relationship Id="rId11" Type="http://schemas.openxmlformats.org/officeDocument/2006/relationships/image" Target="../media/image34.png"/><Relationship Id="rId5" Type="http://schemas.openxmlformats.org/officeDocument/2006/relationships/image" Target="../media/image28.png"/><Relationship Id="rId10" Type="http://schemas.openxmlformats.org/officeDocument/2006/relationships/image" Target="../media/image33.svg"/><Relationship Id="rId4" Type="http://schemas.openxmlformats.org/officeDocument/2006/relationships/image" Target="../media/image27.svg"/><Relationship Id="rId9" Type="http://schemas.openxmlformats.org/officeDocument/2006/relationships/image" Target="../media/image32.png"/><Relationship Id="rId14" Type="http://schemas.openxmlformats.org/officeDocument/2006/relationships/image" Target="../media/image37.sv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92.xml"/><Relationship Id="rId6" Type="http://schemas.openxmlformats.org/officeDocument/2006/relationships/image" Target="../media/image41.svg"/><Relationship Id="rId5" Type="http://schemas.openxmlformats.org/officeDocument/2006/relationships/image" Target="../media/image40.png"/><Relationship Id="rId4" Type="http://schemas.openxmlformats.org/officeDocument/2006/relationships/image" Target="../media/image39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9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98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jpeg"/><Relationship Id="rId3" Type="http://schemas.openxmlformats.org/officeDocument/2006/relationships/image" Target="../media/image43.jpeg"/><Relationship Id="rId7" Type="http://schemas.openxmlformats.org/officeDocument/2006/relationships/image" Target="../media/image46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92.xml"/><Relationship Id="rId6" Type="http://schemas.openxmlformats.org/officeDocument/2006/relationships/image" Target="../media/image45.jpeg"/><Relationship Id="rId5" Type="http://schemas.microsoft.com/office/2007/relationships/hdphoto" Target="../media/hdphoto2.wdp"/><Relationship Id="rId10" Type="http://schemas.openxmlformats.org/officeDocument/2006/relationships/image" Target="../media/image49.jpeg"/><Relationship Id="rId4" Type="http://schemas.openxmlformats.org/officeDocument/2006/relationships/image" Target="../media/image44.png"/><Relationship Id="rId9" Type="http://schemas.openxmlformats.org/officeDocument/2006/relationships/image" Target="../media/image48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Graphic 9">
            <a:extLst>
              <a:ext uri="{FF2B5EF4-FFF2-40B4-BE49-F238E27FC236}">
                <a16:creationId xmlns:a16="http://schemas.microsoft.com/office/drawing/2014/main" id="{779F0D32-CFF9-437C-B8EC-CBE9DF3C55E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87324" y="2211794"/>
            <a:ext cx="3502543" cy="2565713"/>
          </a:xfrm>
          <a:prstGeom prst="rect">
            <a:avLst/>
          </a:prstGeom>
        </p:spPr>
      </p:pic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A6306C2B-FD46-46A1-915D-0E920F9AA47D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84470" y="3717012"/>
            <a:ext cx="3383058" cy="581230"/>
          </a:xfrm>
        </p:spPr>
        <p:txBody>
          <a:bodyPr/>
          <a:lstStyle/>
          <a:p>
            <a:r>
              <a:rPr lang="en-GB"/>
              <a:t>23 May </a:t>
            </a:r>
            <a:r>
              <a:rPr lang="en-GB" dirty="0"/>
              <a:t>2023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39574015-C977-4612-A566-6B45C0E5389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84470" y="1805492"/>
            <a:ext cx="3759072" cy="1745998"/>
          </a:xfrm>
        </p:spPr>
        <p:txBody>
          <a:bodyPr anchor="ctr"/>
          <a:lstStyle/>
          <a:p>
            <a:r>
              <a:rPr lang="en-GB" sz="3200" dirty="0"/>
              <a:t>Combined</a:t>
            </a:r>
          </a:p>
          <a:p>
            <a:r>
              <a:rPr lang="en-GB" sz="3200" dirty="0"/>
              <a:t>Naval Event</a:t>
            </a:r>
          </a:p>
        </p:txBody>
      </p:sp>
      <p:sp>
        <p:nvSpPr>
          <p:cNvPr id="8" name="Date Placeholder 7">
            <a:extLst>
              <a:ext uri="{FF2B5EF4-FFF2-40B4-BE49-F238E27FC236}">
                <a16:creationId xmlns:a16="http://schemas.microsoft.com/office/drawing/2014/main" id="{D6A501A6-39D2-459D-B5F7-12C50ECAB94B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A788050-7DF2-423D-9950-79759652D3C2}" type="datetime1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22/05/2023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F8DE140D-BA8F-4779-931D-CDAAEDA0D883}"/>
              </a:ext>
            </a:extLst>
          </p:cNvPr>
          <p:cNvCxnSpPr/>
          <p:nvPr/>
        </p:nvCxnSpPr>
        <p:spPr>
          <a:xfrm>
            <a:off x="-2" y="6426000"/>
            <a:ext cx="12192002" cy="0"/>
          </a:xfrm>
          <a:prstGeom prst="line">
            <a:avLst/>
          </a:prstGeom>
          <a:ln w="139700">
            <a:solidFill>
              <a:srgbClr val="FF82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B9C95BD8-401C-479A-9E2C-893E48B02CA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Combined Naval Event</a:t>
            </a: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0E0A2BD-68A3-210D-929D-99AE43875058}"/>
              </a:ext>
            </a:extLst>
          </p:cNvPr>
          <p:cNvSpPr txBox="1"/>
          <p:nvPr/>
        </p:nvSpPr>
        <p:spPr>
          <a:xfrm>
            <a:off x="358145" y="315997"/>
            <a:ext cx="6218766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Commando Force Programme</a:t>
            </a:r>
          </a:p>
        </p:txBody>
      </p:sp>
      <p:pic>
        <p:nvPicPr>
          <p:cNvPr id="7" name="Picture 6" descr="Map&#10;&#10;Description automatically generated">
            <a:extLst>
              <a:ext uri="{FF2B5EF4-FFF2-40B4-BE49-F238E27FC236}">
                <a16:creationId xmlns:a16="http://schemas.microsoft.com/office/drawing/2014/main" id="{F5C142E8-C4A5-042B-39E9-93C188DF2826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2712" y="1062771"/>
            <a:ext cx="9199661" cy="49974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6396093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TextBox 33">
            <a:extLst>
              <a:ext uri="{FF2B5EF4-FFF2-40B4-BE49-F238E27FC236}">
                <a16:creationId xmlns:a16="http://schemas.microsoft.com/office/drawing/2014/main" id="{AA90707C-DA05-427A-A578-A0D98129262A}"/>
              </a:ext>
            </a:extLst>
          </p:cNvPr>
          <p:cNvSpPr txBox="1"/>
          <p:nvPr/>
        </p:nvSpPr>
        <p:spPr>
          <a:xfrm>
            <a:off x="106601" y="63142"/>
            <a:ext cx="6287812" cy="638636"/>
          </a:xfrm>
          <a:prstGeom prst="rect">
            <a:avLst/>
          </a:prstGeom>
          <a:noFill/>
        </p:spPr>
        <p:txBody>
          <a:bodyPr wrap="none" lIns="91440" tIns="45720" rIns="91440" bIns="45720" rtlCol="0" anchor="t">
            <a:spAutoFit/>
          </a:bodyPr>
          <a:lstStyle/>
          <a:p>
            <a:pPr defTabSz="903772">
              <a:defRPr/>
            </a:pPr>
            <a:r>
              <a:rPr lang="en-GB" sz="3550" b="1" dirty="0">
                <a:solidFill>
                  <a:schemeClr val="bg1"/>
                </a:solidFill>
                <a:latin typeface="Calibri" panose="020F0502020204030204"/>
              </a:rPr>
              <a:t>Commando Force - why change?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D16F61F0-785E-41DB-9BA8-C057A680D7CD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702674" y="1330315"/>
            <a:ext cx="8594025" cy="5464544"/>
          </a:xfrm>
          <a:prstGeom prst="rect">
            <a:avLst/>
          </a:prstGeom>
        </p:spPr>
      </p:pic>
      <p:sp>
        <p:nvSpPr>
          <p:cNvPr id="53" name="TextBox 52"/>
          <p:cNvSpPr txBox="1"/>
          <p:nvPr/>
        </p:nvSpPr>
        <p:spPr>
          <a:xfrm>
            <a:off x="1244449" y="5389391"/>
            <a:ext cx="2178793" cy="12870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03772">
              <a:defRPr/>
            </a:pPr>
            <a:r>
              <a:rPr lang="en-GB" sz="1600">
                <a:ln w="0"/>
                <a:solidFill>
                  <a:srgbClr val="5B9BD5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Calibri" panose="020F0502020204030204"/>
              </a:rPr>
              <a:t>Proliferation of Anti Access Area Denial Systems</a:t>
            </a:r>
          </a:p>
          <a:p>
            <a:pPr defTabSz="903772">
              <a:defRPr/>
            </a:pPr>
            <a:r>
              <a:rPr lang="en-GB" sz="988">
                <a:solidFill>
                  <a:prstClr val="white"/>
                </a:solidFill>
                <a:latin typeface="Calibri" panose="020F0502020204030204"/>
              </a:rPr>
              <a:t>Hostile Actor’s system of systems, keeping traditional methods of military power protect at reach</a:t>
            </a:r>
          </a:p>
        </p:txBody>
      </p:sp>
      <p:cxnSp>
        <p:nvCxnSpPr>
          <p:cNvPr id="56" name="Straight Connector 55"/>
          <p:cNvCxnSpPr>
            <a:cxnSpLocks/>
          </p:cNvCxnSpPr>
          <p:nvPr/>
        </p:nvCxnSpPr>
        <p:spPr>
          <a:xfrm flipV="1">
            <a:off x="3044480" y="4753973"/>
            <a:ext cx="919219" cy="797415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/>
          <p:cNvCxnSpPr>
            <a:cxnSpLocks/>
          </p:cNvCxnSpPr>
          <p:nvPr/>
        </p:nvCxnSpPr>
        <p:spPr>
          <a:xfrm flipV="1">
            <a:off x="6096001" y="5707765"/>
            <a:ext cx="2237324" cy="8992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/>
          <p:cNvSpPr txBox="1"/>
          <p:nvPr/>
        </p:nvSpPr>
        <p:spPr>
          <a:xfrm>
            <a:off x="8589986" y="1682346"/>
            <a:ext cx="3318181" cy="10774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defTabSz="677846">
              <a:defRPr sz="1200">
                <a:ln w="0"/>
                <a:solidFill>
                  <a:srgbClr val="98C0E4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Calibri" panose="020F0502020204030204"/>
              </a:defRPr>
            </a:lvl1pPr>
          </a:lstStyle>
          <a:p>
            <a:pPr defTabSz="903772">
              <a:defRPr/>
            </a:pPr>
            <a:r>
              <a:rPr lang="en-GB" sz="1600"/>
              <a:t>Normalisation of state-sponsored hybrid operations</a:t>
            </a:r>
          </a:p>
          <a:p>
            <a:pPr defTabSz="903772">
              <a:defRPr/>
            </a:pPr>
            <a:r>
              <a:rPr lang="en-GB" sz="1067">
                <a:solidFill>
                  <a:prstClr val="white"/>
                </a:solidFill>
              </a:rPr>
              <a:t>Constant competition, a new ‘Grey Zone’ that blurs the lines between conflict and peace – use of proxies and partners</a:t>
            </a:r>
          </a:p>
        </p:txBody>
      </p:sp>
      <p:cxnSp>
        <p:nvCxnSpPr>
          <p:cNvPr id="70" name="Straight Connector 69"/>
          <p:cNvCxnSpPr>
            <a:cxnSpLocks/>
            <a:endCxn id="68" idx="1"/>
          </p:cNvCxnSpPr>
          <p:nvPr/>
        </p:nvCxnSpPr>
        <p:spPr>
          <a:xfrm flipV="1">
            <a:off x="6680074" y="2221052"/>
            <a:ext cx="1909912" cy="422987"/>
          </a:xfrm>
          <a:prstGeom prst="bentConnector3">
            <a:avLst>
              <a:gd name="adj1" fmla="val 50000"/>
            </a:avLst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TextBox 73"/>
          <p:cNvSpPr txBox="1"/>
          <p:nvPr/>
        </p:nvSpPr>
        <p:spPr>
          <a:xfrm>
            <a:off x="8311582" y="5551388"/>
            <a:ext cx="3326923" cy="673389"/>
          </a:xfrm>
          <a:prstGeom prst="rect">
            <a:avLst/>
          </a:prstGeom>
          <a:noFill/>
        </p:spPr>
        <p:txBody>
          <a:bodyPr wrap="square" lIns="121920" tIns="60960" rIns="121920" bIns="60960" rtlCol="0" anchor="t">
            <a:spAutoFit/>
          </a:bodyPr>
          <a:lstStyle/>
          <a:p>
            <a:pPr defTabSz="903772">
              <a:defRPr/>
            </a:pPr>
            <a:r>
              <a:rPr lang="en-GB" sz="1600">
                <a:ln w="0"/>
                <a:solidFill>
                  <a:srgbClr val="5B9BD5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Calibri" panose="020F0502020204030204"/>
              </a:rPr>
              <a:t>Overt military power projection </a:t>
            </a:r>
          </a:p>
          <a:p>
            <a:pPr defTabSz="903772">
              <a:defRPr/>
            </a:pPr>
            <a:r>
              <a:rPr lang="en-GB" sz="988">
                <a:solidFill>
                  <a:prstClr val="white"/>
                </a:solidFill>
                <a:latin typeface="Calibri" panose="020F0502020204030204"/>
              </a:rPr>
              <a:t>Hostile actors  employing traditional military capabilities to create multiple dilemmas</a:t>
            </a:r>
          </a:p>
        </p:txBody>
      </p:sp>
      <p:sp>
        <p:nvSpPr>
          <p:cNvPr id="77" name="TextBox 76"/>
          <p:cNvSpPr txBox="1"/>
          <p:nvPr/>
        </p:nvSpPr>
        <p:spPr>
          <a:xfrm>
            <a:off x="579535" y="1594617"/>
            <a:ext cx="2152704" cy="6426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03772">
              <a:defRPr/>
            </a:pPr>
            <a:r>
              <a:rPr lang="en-GB" sz="1600">
                <a:ln w="0"/>
                <a:solidFill>
                  <a:srgbClr val="98C0E4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Calibri" panose="020F0502020204030204"/>
              </a:rPr>
              <a:t>Politics</a:t>
            </a:r>
          </a:p>
          <a:p>
            <a:pPr defTabSz="903772">
              <a:defRPr/>
            </a:pPr>
            <a:r>
              <a:rPr lang="en-GB" sz="988">
                <a:solidFill>
                  <a:prstClr val="white"/>
                </a:solidFill>
                <a:latin typeface="Calibri" panose="020F0502020204030204"/>
              </a:rPr>
              <a:t>UK Gov re-focusing on Global Britain and the Indo - Pacific region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CE875B50-26E4-4C5A-AE8D-BE24F0C01159}"/>
              </a:ext>
            </a:extLst>
          </p:cNvPr>
          <p:cNvSpPr txBox="1"/>
          <p:nvPr/>
        </p:nvSpPr>
        <p:spPr>
          <a:xfrm>
            <a:off x="9518828" y="42681"/>
            <a:ext cx="252955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716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0574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7432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4290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148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006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864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914560">
              <a:defRPr/>
            </a:pPr>
            <a:r>
              <a:rPr lang="en-GB" sz="2000" dirty="0">
                <a:solidFill>
                  <a:prstClr val="white"/>
                </a:solidFill>
                <a:latin typeface="Calibri" panose="020F0502020204030204"/>
              </a:rPr>
              <a:t>Future Warfare Today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9CFCCFED-1109-4F58-AE59-6E35D4410189}"/>
              </a:ext>
            </a:extLst>
          </p:cNvPr>
          <p:cNvSpPr txBox="1"/>
          <p:nvPr/>
        </p:nvSpPr>
        <p:spPr>
          <a:xfrm>
            <a:off x="64752" y="2556339"/>
            <a:ext cx="2152705" cy="1135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03772">
              <a:defRPr/>
            </a:pPr>
            <a:r>
              <a:rPr lang="en-GB" sz="1600">
                <a:ln w="0"/>
                <a:solidFill>
                  <a:srgbClr val="5B9BD5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Calibri" panose="020F0502020204030204"/>
              </a:rPr>
              <a:t>Militarisation of hostile, inaccessible environments</a:t>
            </a:r>
          </a:p>
          <a:p>
            <a:pPr defTabSz="903772">
              <a:defRPr/>
            </a:pPr>
            <a:r>
              <a:rPr lang="en-GB" sz="988">
                <a:solidFill>
                  <a:prstClr val="white"/>
                </a:solidFill>
                <a:latin typeface="Calibri" panose="020F0502020204030204"/>
              </a:rPr>
              <a:t>Exploiting political, environmental and military seams to occupy new regions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565CC60-9037-4ABF-B7F2-B88D3E2EB87A}"/>
              </a:ext>
            </a:extLst>
          </p:cNvPr>
          <p:cNvCxnSpPr>
            <a:cxnSpLocks/>
          </p:cNvCxnSpPr>
          <p:nvPr/>
        </p:nvCxnSpPr>
        <p:spPr>
          <a:xfrm>
            <a:off x="1907874" y="3337652"/>
            <a:ext cx="1990205" cy="395352"/>
          </a:xfrm>
          <a:prstGeom prst="line">
            <a:avLst/>
          </a:prstGeom>
          <a:ln>
            <a:gradFill>
              <a:gsLst>
                <a:gs pos="100000">
                  <a:schemeClr val="bg1">
                    <a:lumMod val="50000"/>
                  </a:schemeClr>
                </a:gs>
                <a:gs pos="0">
                  <a:schemeClr val="bg1"/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79A1E705-3015-4F05-A67F-82FF977619AC}"/>
              </a:ext>
            </a:extLst>
          </p:cNvPr>
          <p:cNvCxnSpPr>
            <a:cxnSpLocks/>
          </p:cNvCxnSpPr>
          <p:nvPr/>
        </p:nvCxnSpPr>
        <p:spPr>
          <a:xfrm>
            <a:off x="1907873" y="3337652"/>
            <a:ext cx="2127363" cy="110429"/>
          </a:xfrm>
          <a:prstGeom prst="line">
            <a:avLst/>
          </a:prstGeom>
          <a:ln>
            <a:gradFill>
              <a:gsLst>
                <a:gs pos="100000">
                  <a:schemeClr val="bg1">
                    <a:lumMod val="50000"/>
                  </a:schemeClr>
                </a:gs>
                <a:gs pos="0">
                  <a:schemeClr val="bg1"/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EFF90F95-1D89-48CC-96B6-A91AE53D0D94}"/>
              </a:ext>
            </a:extLst>
          </p:cNvPr>
          <p:cNvCxnSpPr>
            <a:cxnSpLocks/>
          </p:cNvCxnSpPr>
          <p:nvPr/>
        </p:nvCxnSpPr>
        <p:spPr>
          <a:xfrm>
            <a:off x="6820500" y="5206318"/>
            <a:ext cx="1512824" cy="50144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3FAAB116-B7E5-4029-A9D4-28EAF4F59DE6}"/>
              </a:ext>
            </a:extLst>
          </p:cNvPr>
          <p:cNvCxnSpPr>
            <a:cxnSpLocks/>
          </p:cNvCxnSpPr>
          <p:nvPr/>
        </p:nvCxnSpPr>
        <p:spPr>
          <a:xfrm>
            <a:off x="2634454" y="2035181"/>
            <a:ext cx="2229156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Box 60">
            <a:extLst>
              <a:ext uri="{FF2B5EF4-FFF2-40B4-BE49-F238E27FC236}">
                <a16:creationId xmlns:a16="http://schemas.microsoft.com/office/drawing/2014/main" id="{7509C56F-A58D-41C0-94AE-5F54DAECCB1D}"/>
              </a:ext>
            </a:extLst>
          </p:cNvPr>
          <p:cNvSpPr txBox="1"/>
          <p:nvPr/>
        </p:nvSpPr>
        <p:spPr>
          <a:xfrm>
            <a:off x="3893742" y="626787"/>
            <a:ext cx="2430665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03772">
              <a:defRPr/>
            </a:pPr>
            <a:r>
              <a:rPr lang="en-GB" sz="1600">
                <a:ln w="0"/>
                <a:solidFill>
                  <a:srgbClr val="98C0E4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Calibri" panose="020F0502020204030204"/>
              </a:rPr>
              <a:t>Impact of the Pandemic</a:t>
            </a:r>
          </a:p>
          <a:p>
            <a:pPr algn="ctr" defTabSz="903772">
              <a:defRPr/>
            </a:pPr>
            <a:r>
              <a:rPr lang="en-GB" sz="1067">
                <a:solidFill>
                  <a:prstClr val="white"/>
                </a:solidFill>
                <a:latin typeface="Calibri" panose="020F0502020204030204"/>
              </a:rPr>
              <a:t>COVID’s impact on UK and its interests</a:t>
            </a:r>
          </a:p>
        </p:txBody>
      </p:sp>
      <p:cxnSp>
        <p:nvCxnSpPr>
          <p:cNvPr id="63" name="Straight Connector 69">
            <a:extLst>
              <a:ext uri="{FF2B5EF4-FFF2-40B4-BE49-F238E27FC236}">
                <a16:creationId xmlns:a16="http://schemas.microsoft.com/office/drawing/2014/main" id="{563351B2-EBF4-4D2C-B014-4E4015E22E55}"/>
              </a:ext>
            </a:extLst>
          </p:cNvPr>
          <p:cNvCxnSpPr>
            <a:cxnSpLocks/>
          </p:cNvCxnSpPr>
          <p:nvPr/>
        </p:nvCxnSpPr>
        <p:spPr>
          <a:xfrm rot="16200000" flipV="1">
            <a:off x="5204572" y="1155657"/>
            <a:ext cx="648819" cy="535441"/>
          </a:xfrm>
          <a:prstGeom prst="bentConnector3">
            <a:avLst>
              <a:gd name="adj1" fmla="val 50000"/>
            </a:avLst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Box 65">
            <a:extLst>
              <a:ext uri="{FF2B5EF4-FFF2-40B4-BE49-F238E27FC236}">
                <a16:creationId xmlns:a16="http://schemas.microsoft.com/office/drawing/2014/main" id="{8668537A-B84E-46A5-8CA7-B6D853C55EEE}"/>
              </a:ext>
            </a:extLst>
          </p:cNvPr>
          <p:cNvSpPr txBox="1"/>
          <p:nvPr/>
        </p:nvSpPr>
        <p:spPr>
          <a:xfrm>
            <a:off x="6914827" y="799440"/>
            <a:ext cx="3126356" cy="6426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03772">
              <a:defRPr/>
            </a:pPr>
            <a:r>
              <a:rPr lang="en-GB" sz="1600">
                <a:ln w="0"/>
                <a:solidFill>
                  <a:srgbClr val="98C0E4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Calibri" panose="020F0502020204030204"/>
              </a:rPr>
              <a:t>UK and Global Finances</a:t>
            </a:r>
          </a:p>
          <a:p>
            <a:pPr defTabSz="903772">
              <a:defRPr/>
            </a:pPr>
            <a:r>
              <a:rPr lang="en-GB" sz="988">
                <a:solidFill>
                  <a:prstClr val="white"/>
                </a:solidFill>
                <a:latin typeface="Calibri" panose="020F0502020204030204"/>
              </a:rPr>
              <a:t>Economic uncertainty, new markets, emerging nations economies, challenge to global financial order</a:t>
            </a:r>
          </a:p>
        </p:txBody>
      </p:sp>
      <p:cxnSp>
        <p:nvCxnSpPr>
          <p:cNvPr id="67" name="Straight Connector 69">
            <a:extLst>
              <a:ext uri="{FF2B5EF4-FFF2-40B4-BE49-F238E27FC236}">
                <a16:creationId xmlns:a16="http://schemas.microsoft.com/office/drawing/2014/main" id="{FB38D62C-82C5-48CA-B2F6-119C725FCD1C}"/>
              </a:ext>
            </a:extLst>
          </p:cNvPr>
          <p:cNvCxnSpPr>
            <a:cxnSpLocks/>
          </p:cNvCxnSpPr>
          <p:nvPr/>
        </p:nvCxnSpPr>
        <p:spPr>
          <a:xfrm flipV="1">
            <a:off x="6187501" y="1266834"/>
            <a:ext cx="727328" cy="580383"/>
          </a:xfrm>
          <a:prstGeom prst="bentConnector3">
            <a:avLst>
              <a:gd name="adj1" fmla="val 50000"/>
            </a:avLst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TextBox 68">
            <a:extLst>
              <a:ext uri="{FF2B5EF4-FFF2-40B4-BE49-F238E27FC236}">
                <a16:creationId xmlns:a16="http://schemas.microsoft.com/office/drawing/2014/main" id="{68F83150-2FD4-46C0-A410-7E2826ED6D7C}"/>
              </a:ext>
            </a:extLst>
          </p:cNvPr>
          <p:cNvSpPr txBox="1"/>
          <p:nvPr/>
        </p:nvSpPr>
        <p:spPr>
          <a:xfrm>
            <a:off x="9662443" y="4106012"/>
            <a:ext cx="2529557" cy="10408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03772">
              <a:defRPr/>
            </a:pPr>
            <a:r>
              <a:rPr lang="en-GB" sz="1600">
                <a:ln w="0"/>
                <a:solidFill>
                  <a:srgbClr val="5B9BD5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Calibri" panose="020F0502020204030204"/>
              </a:rPr>
              <a:t>Criminal Activity in the Maritime domain </a:t>
            </a:r>
          </a:p>
          <a:p>
            <a:pPr defTabSz="903772">
              <a:defRPr/>
            </a:pPr>
            <a:r>
              <a:rPr lang="en-GB" sz="988">
                <a:solidFill>
                  <a:prstClr val="white"/>
                </a:solidFill>
                <a:latin typeface="Calibri" panose="020F0502020204030204"/>
              </a:rPr>
              <a:t>Armed criminals and insurgents exploiting instability</a:t>
            </a:r>
          </a:p>
          <a:p>
            <a:pPr defTabSz="903772">
              <a:defRPr/>
            </a:pPr>
            <a:endParaRPr lang="en-GB" sz="988">
              <a:solidFill>
                <a:prstClr val="black"/>
              </a:solidFill>
              <a:latin typeface="Calibri" panose="020F0502020204030204"/>
            </a:endParaRPr>
          </a:p>
        </p:txBody>
      </p: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1F009489-6180-4CB6-AA11-E4D63CB9FF81}"/>
              </a:ext>
            </a:extLst>
          </p:cNvPr>
          <p:cNvCxnSpPr>
            <a:cxnSpLocks/>
          </p:cNvCxnSpPr>
          <p:nvPr/>
        </p:nvCxnSpPr>
        <p:spPr>
          <a:xfrm flipH="1" flipV="1">
            <a:off x="8922574" y="4132675"/>
            <a:ext cx="732658" cy="52580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69">
            <a:extLst>
              <a:ext uri="{FF2B5EF4-FFF2-40B4-BE49-F238E27FC236}">
                <a16:creationId xmlns:a16="http://schemas.microsoft.com/office/drawing/2014/main" id="{3D7A7BBC-6D05-45ED-8B31-D9DFAE9D28E7}"/>
              </a:ext>
            </a:extLst>
          </p:cNvPr>
          <p:cNvCxnSpPr>
            <a:cxnSpLocks/>
          </p:cNvCxnSpPr>
          <p:nvPr/>
        </p:nvCxnSpPr>
        <p:spPr>
          <a:xfrm rot="10800000">
            <a:off x="3454695" y="1306619"/>
            <a:ext cx="2038791" cy="522363"/>
          </a:xfrm>
          <a:prstGeom prst="bentConnector3">
            <a:avLst>
              <a:gd name="adj1" fmla="val 50000"/>
            </a:avLst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TextBox 61">
            <a:extLst>
              <a:ext uri="{FF2B5EF4-FFF2-40B4-BE49-F238E27FC236}">
                <a16:creationId xmlns:a16="http://schemas.microsoft.com/office/drawing/2014/main" id="{E5D2802C-57AF-4A88-9830-D2B7BB0D177B}"/>
              </a:ext>
            </a:extLst>
          </p:cNvPr>
          <p:cNvSpPr txBox="1"/>
          <p:nvPr/>
        </p:nvSpPr>
        <p:spPr>
          <a:xfrm>
            <a:off x="1715445" y="864823"/>
            <a:ext cx="2033588" cy="656462"/>
          </a:xfrm>
          <a:prstGeom prst="rect">
            <a:avLst/>
          </a:prstGeom>
          <a:noFill/>
        </p:spPr>
        <p:txBody>
          <a:bodyPr wrap="square" lIns="121920" tIns="60960" rIns="121920" bIns="60960" rtlCol="0" anchor="t">
            <a:spAutoFit/>
          </a:bodyPr>
          <a:lstStyle/>
          <a:p>
            <a:pPr defTabSz="903772">
              <a:defRPr/>
            </a:pPr>
            <a:r>
              <a:rPr lang="en-GB" sz="1600" dirty="0">
                <a:ln w="0"/>
                <a:solidFill>
                  <a:srgbClr val="98C0E4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Calibri" panose="020F0502020204030204"/>
              </a:rPr>
              <a:t>UK Def Policy</a:t>
            </a:r>
          </a:p>
          <a:p>
            <a:pPr defTabSz="903772">
              <a:defRPr/>
            </a:pPr>
            <a:r>
              <a:rPr lang="en-GB" sz="933" dirty="0">
                <a:solidFill>
                  <a:prstClr val="white"/>
                </a:solidFill>
                <a:latin typeface="Calibri" panose="020F0502020204030204"/>
              </a:rPr>
              <a:t>Integrated Review, Defence Command Paper, </a:t>
            </a:r>
            <a:r>
              <a:rPr lang="en-GB" sz="933" dirty="0" err="1">
                <a:solidFill>
                  <a:prstClr val="white"/>
                </a:solidFill>
                <a:latin typeface="Calibri" panose="020F0502020204030204"/>
              </a:rPr>
              <a:t>IOpC</a:t>
            </a:r>
            <a:r>
              <a:rPr lang="en-GB" sz="933" dirty="0">
                <a:solidFill>
                  <a:prstClr val="white"/>
                </a:solidFill>
                <a:latin typeface="Calibri" panose="020F0502020204030204"/>
              </a:rPr>
              <a:t>, MDI</a:t>
            </a:r>
            <a:endParaRPr lang="en-GB" sz="933" dirty="0">
              <a:solidFill>
                <a:prstClr val="white"/>
              </a:solidFill>
              <a:latin typeface="Calibri" panose="020F0502020204030204"/>
              <a:cs typeface="Calibri"/>
            </a:endParaRP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2EEAE902-F29A-40CE-B3C8-819F82BDCAAB}"/>
              </a:ext>
            </a:extLst>
          </p:cNvPr>
          <p:cNvCxnSpPr>
            <a:cxnSpLocks/>
          </p:cNvCxnSpPr>
          <p:nvPr/>
        </p:nvCxnSpPr>
        <p:spPr>
          <a:xfrm flipH="1" flipV="1">
            <a:off x="8091874" y="3585996"/>
            <a:ext cx="1661401" cy="520016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DD524B5D-EF37-4F43-BB7F-81A56FF184F5}"/>
              </a:ext>
            </a:extLst>
          </p:cNvPr>
          <p:cNvSpPr txBox="1"/>
          <p:nvPr/>
        </p:nvSpPr>
        <p:spPr>
          <a:xfrm>
            <a:off x="461259" y="4380964"/>
            <a:ext cx="2448312" cy="7946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03772">
              <a:defRPr/>
            </a:pPr>
            <a:r>
              <a:rPr lang="en-GB" sz="1600">
                <a:ln w="0"/>
                <a:solidFill>
                  <a:srgbClr val="5B9BD5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Calibri" panose="020F0502020204030204"/>
              </a:rPr>
              <a:t>Machine Speed Warfare</a:t>
            </a:r>
          </a:p>
          <a:p>
            <a:pPr defTabSz="903772">
              <a:defRPr/>
            </a:pPr>
            <a:r>
              <a:rPr lang="en-GB" sz="988">
                <a:solidFill>
                  <a:prstClr val="white"/>
                </a:solidFill>
                <a:latin typeface="Calibri" panose="020F0502020204030204"/>
              </a:rPr>
              <a:t>Sophisticated and simple un-crewed vehicles, data-enabled decision making, supported by AI</a:t>
            </a:r>
          </a:p>
        </p:txBody>
      </p:sp>
      <p:cxnSp>
        <p:nvCxnSpPr>
          <p:cNvPr id="87" name="Straight Connector 86">
            <a:extLst>
              <a:ext uri="{FF2B5EF4-FFF2-40B4-BE49-F238E27FC236}">
                <a16:creationId xmlns:a16="http://schemas.microsoft.com/office/drawing/2014/main" id="{25501AAB-3C18-475F-A6F7-F863FA8AA6BE}"/>
              </a:ext>
            </a:extLst>
          </p:cNvPr>
          <p:cNvCxnSpPr>
            <a:cxnSpLocks/>
          </p:cNvCxnSpPr>
          <p:nvPr/>
        </p:nvCxnSpPr>
        <p:spPr>
          <a:xfrm flipV="1">
            <a:off x="2812828" y="3756706"/>
            <a:ext cx="2181376" cy="113551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EFDE8A19-5D83-C882-8EE1-CECAA95E07E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D10BEF-D4D9-4684-A4BE-48561A4058F6}" type="datetime1">
              <a:rPr lang="en-GB" smtClean="0"/>
              <a:t>22/05/2023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21C2228-5D1B-167E-8066-6CB024B3E4A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Combined Naval Event</a:t>
            </a:r>
          </a:p>
        </p:txBody>
      </p:sp>
    </p:spTree>
    <p:extLst>
      <p:ext uri="{BB962C8B-B14F-4D97-AF65-F5344CB8AC3E}">
        <p14:creationId xmlns:p14="http://schemas.microsoft.com/office/powerpoint/2010/main" val="88662623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68EBFAF-A39C-7C7A-1315-B9DD3ABA184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4494" y="168873"/>
            <a:ext cx="11484996" cy="546092"/>
          </a:xfrm>
        </p:spPr>
        <p:txBody>
          <a:bodyPr/>
          <a:lstStyle/>
          <a:p>
            <a:r>
              <a:rPr lang="en-GB" b="1" dirty="0"/>
              <a:t>Why Change?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F3C6B6C-5FE2-CD93-6132-39EA79C287DF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GB"/>
              <a:t>Combined Naval Event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840B1188-30EB-38F3-500E-7E590388AAC4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234494" y="811467"/>
            <a:ext cx="5723637" cy="474663"/>
          </a:xfrm>
        </p:spPr>
        <p:txBody>
          <a:bodyPr/>
          <a:lstStyle/>
          <a:p>
            <a:r>
              <a:rPr lang="en-GB" dirty="0"/>
              <a:t>Capability must catch up: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FE10F7F2-D3B5-9C1D-9A05-292446838820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389251" y="1761231"/>
            <a:ext cx="3794656" cy="2133352"/>
          </a:xfrm>
          <a:prstGeom prst="rect">
            <a:avLst/>
          </a:prstGeom>
        </p:spPr>
      </p:pic>
      <p:pic>
        <p:nvPicPr>
          <p:cNvPr id="7" name="Content Placeholder 6">
            <a:extLst>
              <a:ext uri="{FF2B5EF4-FFF2-40B4-BE49-F238E27FC236}">
                <a16:creationId xmlns:a16="http://schemas.microsoft.com/office/drawing/2014/main" id="{E665B6F9-455A-7AAF-A07C-14F53725699B}"/>
              </a:ext>
            </a:extLst>
          </p:cNvPr>
          <p:cNvPicPr>
            <a:picLocks noGrp="1" noChangeAspect="1"/>
          </p:cNvPicPr>
          <p:nvPr>
            <p:ph sz="quarter" idx="14"/>
          </p:nvPr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09714" y="1761230"/>
            <a:ext cx="3511346" cy="2130504"/>
          </a:xfrm>
          <a:prstGeom prst="rect">
            <a:avLst/>
          </a:prstGeom>
        </p:spPr>
      </p:pic>
      <p:pic>
        <p:nvPicPr>
          <p:cNvPr id="1026" name="Picture 2" descr="Preview image for asset">
            <a:extLst>
              <a:ext uri="{FF2B5EF4-FFF2-40B4-BE49-F238E27FC236}">
                <a16:creationId xmlns:a16="http://schemas.microsoft.com/office/drawing/2014/main" id="{B5BBB670-4085-A566-2725-BA84CE8870B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109714" y="3957982"/>
            <a:ext cx="3511346" cy="23437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Preview image for asset">
            <a:extLst>
              <a:ext uri="{FF2B5EF4-FFF2-40B4-BE49-F238E27FC236}">
                <a16:creationId xmlns:a16="http://schemas.microsoft.com/office/drawing/2014/main" id="{5D575727-F401-8404-2FBD-8C5A9A89E29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389250" y="3957982"/>
            <a:ext cx="3405007" cy="23437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FD971675-BCE3-EF42-10D6-EFE593515592}"/>
              </a:ext>
            </a:extLst>
          </p:cNvPr>
          <p:cNvSpPr txBox="1"/>
          <p:nvPr/>
        </p:nvSpPr>
        <p:spPr>
          <a:xfrm>
            <a:off x="5844989" y="327817"/>
            <a:ext cx="6008972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GB" i="1" dirty="0">
                <a:solidFill>
                  <a:schemeClr val="bg1"/>
                </a:solidFill>
              </a:rPr>
              <a:t>The British military is expeditionary and seeks to confront adversaries abroad before they pose a threat at home. Theatre entry is therefore a precondition for the utility of the British military</a:t>
            </a:r>
            <a:r>
              <a:rPr lang="en-GB" dirty="0">
                <a:solidFill>
                  <a:schemeClr val="bg1"/>
                </a:solidFill>
              </a:rPr>
              <a:t>. </a:t>
            </a:r>
            <a:r>
              <a:rPr lang="en-GB" i="1" dirty="0">
                <a:solidFill>
                  <a:schemeClr val="bg1"/>
                </a:solidFill>
              </a:rPr>
              <a:t>[RUSI Whitehall Report 4-22]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CD99BFE6-7325-273F-EB7A-F2100DFDC57F}"/>
              </a:ext>
            </a:extLst>
          </p:cNvPr>
          <p:cNvCxnSpPr/>
          <p:nvPr/>
        </p:nvCxnSpPr>
        <p:spPr>
          <a:xfrm>
            <a:off x="-2" y="6426000"/>
            <a:ext cx="12192002" cy="0"/>
          </a:xfrm>
          <a:prstGeom prst="line">
            <a:avLst/>
          </a:prstGeom>
          <a:ln w="139700">
            <a:solidFill>
              <a:srgbClr val="FF82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2432047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115D388-A8C4-4F4D-A7F8-03D8D67FAC7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Combined Naval Event</a:t>
            </a: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4612A88F-C1A4-4F96-B952-626EF571F3D5}"/>
              </a:ext>
            </a:extLst>
          </p:cNvPr>
          <p:cNvCxnSpPr/>
          <p:nvPr/>
        </p:nvCxnSpPr>
        <p:spPr>
          <a:xfrm>
            <a:off x="-2" y="6426000"/>
            <a:ext cx="12192002" cy="0"/>
          </a:xfrm>
          <a:prstGeom prst="line">
            <a:avLst/>
          </a:prstGeom>
          <a:ln w="139700">
            <a:solidFill>
              <a:srgbClr val="FF82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F72799A7-5040-4A37-8F60-071DC4A9BA3F}"/>
              </a:ext>
            </a:extLst>
          </p:cNvPr>
          <p:cNvSpPr txBox="1"/>
          <p:nvPr/>
        </p:nvSpPr>
        <p:spPr>
          <a:xfrm>
            <a:off x="84080" y="961826"/>
            <a:ext cx="5828075" cy="48320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400" b="1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Our Vision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1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 </a:t>
            </a: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 panose="020B0502040204020203" pitchFamily="34" charset="0"/>
              <a:ea typeface="+mn-ea"/>
              <a:cs typeface="+mn-cs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UK Commando Forces are a vital element of UK and NATO capability.  They are strong enough to fight for Theatre Entry and poised to respond first to a crisis.  Sea-based and exploiting maritime manoeuvre, they operate continuously to collect intelligence, build alliances and constrain adversaries.</a:t>
            </a: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 </a:t>
            </a:r>
            <a:endParaRPr kumimoji="0" lang="en-GB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Segoe UI" panose="020B0502040204020203" pitchFamily="34" charset="0"/>
              <a:ea typeface="+mn-ea"/>
              <a:cs typeface="+mn-cs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 </a:t>
            </a:r>
            <a:endParaRPr kumimoji="0" lang="en-GB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Segoe UI" panose="020B0502040204020203" pitchFamily="34" charset="0"/>
              <a:ea typeface="+mn-ea"/>
              <a:cs typeface="+mn-cs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The force has undergone transformational change - in how it operates, trains and equips.  In achieving this, it made a decisive and bold step away from methods and structures that were vulnerable in modern combat. It can now operate seamlessly within a coalition against a peer adversary when needed and contributes meaningfully to UK security priorities throughout the year.</a:t>
            </a: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 </a:t>
            </a:r>
            <a:endParaRPr kumimoji="0" lang="en-GB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Segoe UI" panose="020B0502040204020203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 </a:t>
            </a: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 panose="020B0502040204020203" pitchFamily="34" charset="0"/>
              <a:ea typeface="+mn-ea"/>
              <a:cs typeface="+mn-cs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784C86E8-92F2-730A-8170-EA8E8ACC9252}"/>
              </a:ext>
            </a:extLst>
          </p:cNvPr>
          <p:cNvSpPr txBox="1"/>
          <p:nvPr/>
        </p:nvSpPr>
        <p:spPr>
          <a:xfrm>
            <a:off x="7995277" y="961826"/>
            <a:ext cx="25436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400" b="1" i="1" dirty="0">
                <a:solidFill>
                  <a:schemeClr val="bg1"/>
                </a:solidFill>
              </a:rPr>
              <a:t>Our Approach</a:t>
            </a:r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22BD68C7-F4D1-1A2C-E925-B45995DFE0C5}"/>
              </a:ext>
            </a:extLst>
          </p:cNvPr>
          <p:cNvGrpSpPr/>
          <p:nvPr/>
        </p:nvGrpSpPr>
        <p:grpSpPr>
          <a:xfrm>
            <a:off x="6408400" y="1865745"/>
            <a:ext cx="6502221" cy="3756608"/>
            <a:chOff x="6679867" y="1257788"/>
            <a:chExt cx="6502221" cy="3756608"/>
          </a:xfrm>
        </p:grpSpPr>
        <p:pic>
          <p:nvPicPr>
            <p:cNvPr id="25" name="Graphic 24" descr="Chess pieces with solid fill">
              <a:extLst>
                <a:ext uri="{FF2B5EF4-FFF2-40B4-BE49-F238E27FC236}">
                  <a16:creationId xmlns:a16="http://schemas.microsoft.com/office/drawing/2014/main" id="{72303935-65A5-9E08-E386-58A4ED68A05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8020961" y="3808323"/>
              <a:ext cx="770992" cy="838822"/>
            </a:xfrm>
            <a:prstGeom prst="rect">
              <a:avLst/>
            </a:prstGeom>
          </p:spPr>
        </p:pic>
        <p:pic>
          <p:nvPicPr>
            <p:cNvPr id="27" name="Graphic 26" descr="Bonfire with solid fill">
              <a:extLst>
                <a:ext uri="{FF2B5EF4-FFF2-40B4-BE49-F238E27FC236}">
                  <a16:creationId xmlns:a16="http://schemas.microsoft.com/office/drawing/2014/main" id="{7FBF11FB-8585-48A8-5309-5BCD653B3C65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7768977" y="2315660"/>
              <a:ext cx="838822" cy="838822"/>
            </a:xfrm>
            <a:prstGeom prst="rect">
              <a:avLst/>
            </a:prstGeom>
          </p:spPr>
        </p:pic>
        <p:pic>
          <p:nvPicPr>
            <p:cNvPr id="29" name="Graphic 28" descr="Group with solid fill">
              <a:extLst>
                <a:ext uri="{FF2B5EF4-FFF2-40B4-BE49-F238E27FC236}">
                  <a16:creationId xmlns:a16="http://schemas.microsoft.com/office/drawing/2014/main" id="{BCBAE007-8324-8CCE-80DB-D3D4146A569B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8867093" y="1559993"/>
              <a:ext cx="914400" cy="914400"/>
            </a:xfrm>
            <a:prstGeom prst="rect">
              <a:avLst/>
            </a:prstGeom>
          </p:spPr>
        </p:pic>
        <p:pic>
          <p:nvPicPr>
            <p:cNvPr id="33" name="Graphic 32" descr="Earth globe: Americas with solid fill">
              <a:extLst>
                <a:ext uri="{FF2B5EF4-FFF2-40B4-BE49-F238E27FC236}">
                  <a16:creationId xmlns:a16="http://schemas.microsoft.com/office/drawing/2014/main" id="{0CEEFC65-6B97-F537-4F45-ADB3945A8C66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10070009" y="2558621"/>
              <a:ext cx="853136" cy="885669"/>
            </a:xfrm>
            <a:prstGeom prst="rect">
              <a:avLst/>
            </a:prstGeom>
          </p:spPr>
        </p:pic>
        <p:pic>
          <p:nvPicPr>
            <p:cNvPr id="37" name="Graphic 36" descr="Network outline">
              <a:extLst>
                <a:ext uri="{FF2B5EF4-FFF2-40B4-BE49-F238E27FC236}">
                  <a16:creationId xmlns:a16="http://schemas.microsoft.com/office/drawing/2014/main" id="{D09FFC31-A15A-33B7-175B-CD7517E58D89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8553768" y="2384842"/>
              <a:ext cx="1639386" cy="1894654"/>
            </a:xfrm>
            <a:prstGeom prst="rect">
              <a:avLst/>
            </a:prstGeom>
          </p:spPr>
        </p:pic>
        <p:pic>
          <p:nvPicPr>
            <p:cNvPr id="39" name="Graphic 38" descr="Flowchart with solid fill">
              <a:extLst>
                <a:ext uri="{FF2B5EF4-FFF2-40B4-BE49-F238E27FC236}">
                  <a16:creationId xmlns:a16="http://schemas.microsoft.com/office/drawing/2014/main" id="{37A7F86A-9CD5-AF69-0A3B-D1F13DC0F532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tretch>
              <a:fillRect/>
            </a:stretch>
          </p:blipFill>
          <p:spPr>
            <a:xfrm>
              <a:off x="10039377" y="3739299"/>
              <a:ext cx="914400" cy="914400"/>
            </a:xfrm>
            <a:prstGeom prst="rect">
              <a:avLst/>
            </a:prstGeom>
          </p:spPr>
        </p:pic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E3398F59-E2AC-EEEC-7576-3BB568AC179B}"/>
                </a:ext>
              </a:extLst>
            </p:cNvPr>
            <p:cNvSpPr txBox="1"/>
            <p:nvPr/>
          </p:nvSpPr>
          <p:spPr>
            <a:xfrm>
              <a:off x="6977099" y="4675842"/>
              <a:ext cx="285871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600" b="1" dirty="0">
                  <a:solidFill>
                    <a:schemeClr val="bg1"/>
                  </a:solidFill>
                </a:rPr>
                <a:t>Evidence led</a:t>
              </a: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82C89C3B-E1E4-3EA6-273C-D7BE4DC019E0}"/>
                </a:ext>
              </a:extLst>
            </p:cNvPr>
            <p:cNvSpPr txBox="1"/>
            <p:nvPr/>
          </p:nvSpPr>
          <p:spPr>
            <a:xfrm>
              <a:off x="6679867" y="2109000"/>
              <a:ext cx="285871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600" b="1" dirty="0">
                  <a:solidFill>
                    <a:schemeClr val="bg1"/>
                  </a:solidFill>
                </a:rPr>
                <a:t>Threat Driven</a:t>
              </a: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4FBBE1D6-16CA-B3FE-53C4-7F94C0BF649D}"/>
                </a:ext>
              </a:extLst>
            </p:cNvPr>
            <p:cNvSpPr txBox="1"/>
            <p:nvPr/>
          </p:nvSpPr>
          <p:spPr>
            <a:xfrm>
              <a:off x="8020961" y="1257788"/>
              <a:ext cx="285871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600" b="1" dirty="0">
                  <a:solidFill>
                    <a:schemeClr val="bg1"/>
                  </a:solidFill>
                </a:rPr>
                <a:t>Integrated across Defence</a:t>
              </a: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6AD88574-452F-FAA4-93CC-C5F31433DED9}"/>
                </a:ext>
              </a:extLst>
            </p:cNvPr>
            <p:cNvSpPr txBox="1"/>
            <p:nvPr/>
          </p:nvSpPr>
          <p:spPr>
            <a:xfrm>
              <a:off x="10323373" y="4675842"/>
              <a:ext cx="285871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600" b="1" dirty="0">
                  <a:solidFill>
                    <a:schemeClr val="bg1"/>
                  </a:solidFill>
                </a:rPr>
                <a:t>Full System design</a:t>
              </a: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9A979F0C-80C0-2B9E-EFCE-8BD05A3E2C85}"/>
                </a:ext>
              </a:extLst>
            </p:cNvPr>
            <p:cNvSpPr txBox="1"/>
            <p:nvPr/>
          </p:nvSpPr>
          <p:spPr>
            <a:xfrm>
              <a:off x="10323373" y="2116793"/>
              <a:ext cx="285871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600" b="1" dirty="0">
                  <a:solidFill>
                    <a:schemeClr val="bg1"/>
                  </a:solidFill>
                </a:rPr>
                <a:t>Aligned with Allies</a:t>
              </a:r>
            </a:p>
          </p:txBody>
        </p:sp>
      </p:grpSp>
      <p:sp>
        <p:nvSpPr>
          <p:cNvPr id="50" name="TextBox 49">
            <a:extLst>
              <a:ext uri="{FF2B5EF4-FFF2-40B4-BE49-F238E27FC236}">
                <a16:creationId xmlns:a16="http://schemas.microsoft.com/office/drawing/2014/main" id="{AD65530D-449A-F806-EAA8-F511901E6FED}"/>
              </a:ext>
            </a:extLst>
          </p:cNvPr>
          <p:cNvSpPr txBox="1"/>
          <p:nvPr/>
        </p:nvSpPr>
        <p:spPr>
          <a:xfrm>
            <a:off x="193380" y="119427"/>
            <a:ext cx="661369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3200" b="1" dirty="0">
                <a:solidFill>
                  <a:prstClr val="white"/>
                </a:solidFill>
              </a:rPr>
              <a:t>Ends and Ways</a:t>
            </a:r>
            <a:endParaRPr kumimoji="0" lang="en-GB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3588628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56">
            <a:extLst>
              <a:ext uri="{FF2B5EF4-FFF2-40B4-BE49-F238E27FC236}">
                <a16:creationId xmlns:a16="http://schemas.microsoft.com/office/drawing/2014/main" id="{030B981F-1BDD-DB06-7709-E5876D57AD01}"/>
              </a:ext>
            </a:extLst>
          </p:cNvPr>
          <p:cNvSpPr/>
          <p:nvPr/>
        </p:nvSpPr>
        <p:spPr>
          <a:xfrm>
            <a:off x="205268" y="5337930"/>
            <a:ext cx="3394391" cy="1347999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9C9A2C3-FD7C-423F-B9F7-1C5A7605AAE4}"/>
              </a:ext>
            </a:extLst>
          </p:cNvPr>
          <p:cNvSpPr txBox="1"/>
          <p:nvPr/>
        </p:nvSpPr>
        <p:spPr>
          <a:xfrm>
            <a:off x="10016511" y="1537465"/>
            <a:ext cx="1866186" cy="646331"/>
          </a:xfrm>
          <a:prstGeom prst="rect">
            <a:avLst/>
          </a:prstGeom>
          <a:gradFill>
            <a:gsLst>
              <a:gs pos="30000">
                <a:schemeClr val="accent4">
                  <a:lumMod val="5000"/>
                  <a:lumOff val="95000"/>
                </a:schemeClr>
              </a:gs>
              <a:gs pos="74000">
                <a:schemeClr val="accent4">
                  <a:lumMod val="45000"/>
                  <a:lumOff val="55000"/>
                </a:schemeClr>
              </a:gs>
              <a:gs pos="83000">
                <a:schemeClr val="accent4">
                  <a:lumMod val="45000"/>
                  <a:lumOff val="55000"/>
                </a:schemeClr>
              </a:gs>
              <a:gs pos="100000">
                <a:schemeClr val="accent4">
                  <a:lumMod val="30000"/>
                  <a:lumOff val="70000"/>
                </a:schemeClr>
              </a:gs>
            </a:gsLst>
            <a:lin ang="5400000" scaled="1"/>
          </a:gradFill>
          <a:scene3d>
            <a:camera prst="orthographicFront"/>
            <a:lightRig rig="threePt" dir="t"/>
          </a:scene3d>
          <a:sp3d>
            <a:bevelT/>
          </a:sp3d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rPr>
              <a:t>Theatre 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rPr>
              <a:t>Access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CCA2492-CBC7-4F86-94DF-A6DC86CF04D6}"/>
              </a:ext>
            </a:extLst>
          </p:cNvPr>
          <p:cNvSpPr txBox="1"/>
          <p:nvPr/>
        </p:nvSpPr>
        <p:spPr>
          <a:xfrm>
            <a:off x="10016511" y="2493851"/>
            <a:ext cx="1866186" cy="646331"/>
          </a:xfrm>
          <a:prstGeom prst="rect">
            <a:avLst/>
          </a:prstGeom>
          <a:gradFill>
            <a:gsLst>
              <a:gs pos="0">
                <a:schemeClr val="accent4">
                  <a:lumMod val="5000"/>
                  <a:lumOff val="95000"/>
                </a:schemeClr>
              </a:gs>
              <a:gs pos="74000">
                <a:schemeClr val="accent4">
                  <a:lumMod val="45000"/>
                  <a:lumOff val="55000"/>
                </a:schemeClr>
              </a:gs>
              <a:gs pos="83000">
                <a:schemeClr val="accent4">
                  <a:lumMod val="45000"/>
                  <a:lumOff val="55000"/>
                </a:schemeClr>
              </a:gs>
              <a:gs pos="100000">
                <a:schemeClr val="accent4">
                  <a:lumMod val="30000"/>
                  <a:lumOff val="70000"/>
                </a:schemeClr>
              </a:gs>
            </a:gsLst>
            <a:lin ang="5400000" scaled="1"/>
          </a:gradFill>
          <a:scene3d>
            <a:camera prst="orthographicFront"/>
            <a:lightRig rig="threePt" dir="t"/>
          </a:scene3d>
          <a:sp3d>
            <a:bevelT/>
          </a:sp3d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rPr>
              <a:t>Crisis Response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A2C787F-2130-4C62-8295-528B2AA2F549}"/>
              </a:ext>
            </a:extLst>
          </p:cNvPr>
          <p:cNvSpPr txBox="1"/>
          <p:nvPr/>
        </p:nvSpPr>
        <p:spPr>
          <a:xfrm>
            <a:off x="10016511" y="3480967"/>
            <a:ext cx="1866186" cy="646331"/>
          </a:xfrm>
          <a:prstGeom prst="rect">
            <a:avLst/>
          </a:prstGeom>
          <a:gradFill flip="none" rotWithShape="1">
            <a:gsLst>
              <a:gs pos="0">
                <a:schemeClr val="accent4">
                  <a:lumMod val="5000"/>
                  <a:lumOff val="95000"/>
                </a:schemeClr>
              </a:gs>
              <a:gs pos="74000">
                <a:schemeClr val="accent4">
                  <a:lumMod val="45000"/>
                  <a:lumOff val="55000"/>
                </a:schemeClr>
              </a:gs>
              <a:gs pos="83000">
                <a:schemeClr val="accent4">
                  <a:lumMod val="45000"/>
                  <a:lumOff val="55000"/>
                </a:schemeClr>
              </a:gs>
              <a:gs pos="100000">
                <a:schemeClr val="accent4">
                  <a:lumMod val="30000"/>
                  <a:lumOff val="70000"/>
                </a:schemeClr>
              </a:gs>
            </a:gsLst>
            <a:lin ang="5400000" scaled="1"/>
            <a:tileRect/>
          </a:gradFill>
          <a:scene3d>
            <a:camera prst="orthographicFront"/>
            <a:lightRig rig="threePt" dir="t"/>
          </a:scene3d>
          <a:sp3d>
            <a:bevelT/>
          </a:sp3d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rPr>
              <a:t>Forward Engagement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B8ABB85-3D4F-4BC6-8EAD-F9D58A584E36}"/>
              </a:ext>
            </a:extLst>
          </p:cNvPr>
          <p:cNvSpPr txBox="1"/>
          <p:nvPr/>
        </p:nvSpPr>
        <p:spPr>
          <a:xfrm>
            <a:off x="10026556" y="4468083"/>
            <a:ext cx="1856141" cy="646331"/>
          </a:xfrm>
          <a:prstGeom prst="rect">
            <a:avLst/>
          </a:prstGeom>
          <a:gradFill>
            <a:gsLst>
              <a:gs pos="0">
                <a:schemeClr val="accent4">
                  <a:lumMod val="5000"/>
                  <a:lumOff val="95000"/>
                </a:schemeClr>
              </a:gs>
              <a:gs pos="74000">
                <a:schemeClr val="accent4">
                  <a:lumMod val="45000"/>
                  <a:lumOff val="55000"/>
                </a:schemeClr>
              </a:gs>
              <a:gs pos="83000">
                <a:schemeClr val="accent4">
                  <a:lumMod val="45000"/>
                  <a:lumOff val="55000"/>
                </a:schemeClr>
              </a:gs>
              <a:gs pos="100000">
                <a:schemeClr val="accent4">
                  <a:lumMod val="30000"/>
                  <a:lumOff val="70000"/>
                </a:schemeClr>
              </a:gs>
            </a:gsLst>
            <a:lin ang="5400000" scaled="1"/>
          </a:gradFill>
          <a:scene3d>
            <a:camera prst="orthographicFront"/>
            <a:lightRig rig="threePt" dir="t"/>
          </a:scene3d>
          <a:sp3d>
            <a:bevelT/>
          </a:sp3d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rPr>
              <a:t>Maritime</a:t>
            </a:r>
            <a:r>
              <a:rPr kumimoji="0" lang="en-GB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rPr>
              <a:t> </a:t>
            </a:r>
            <a:r>
              <a:rPr kumimoji="0" lang="en-GB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rPr>
              <a:t>Presence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42FAC98-8478-41B8-B49D-64B475D2FB68}"/>
              </a:ext>
            </a:extLst>
          </p:cNvPr>
          <p:cNvSpPr txBox="1"/>
          <p:nvPr/>
        </p:nvSpPr>
        <p:spPr>
          <a:xfrm>
            <a:off x="205268" y="984502"/>
            <a:ext cx="377791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rPr>
              <a:t>Detailed Force Design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1337EE1-F504-46AB-8BB2-FC7521D2AD29}"/>
              </a:ext>
            </a:extLst>
          </p:cNvPr>
          <p:cNvSpPr txBox="1"/>
          <p:nvPr/>
        </p:nvSpPr>
        <p:spPr>
          <a:xfrm>
            <a:off x="3901440" y="966213"/>
            <a:ext cx="420121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rPr>
              <a:t>Innovative Programme Delivery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0E6A8C3-D688-4540-8CB7-7047B1BF86FE}"/>
              </a:ext>
            </a:extLst>
          </p:cNvPr>
          <p:cNvSpPr txBox="1"/>
          <p:nvPr/>
        </p:nvSpPr>
        <p:spPr>
          <a:xfrm>
            <a:off x="9503638" y="956118"/>
            <a:ext cx="268836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rPr>
              <a:t>Defence Outcomes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9BFB749D-4EE0-4993-822D-CCA2D27C14D0}"/>
              </a:ext>
            </a:extLst>
          </p:cNvPr>
          <p:cNvSpPr txBox="1"/>
          <p:nvPr/>
        </p:nvSpPr>
        <p:spPr>
          <a:xfrm>
            <a:off x="299258" y="243081"/>
            <a:ext cx="661369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Programme Overview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559DDED-4CE4-4592-9E1A-EE6CCAFE0070}"/>
              </a:ext>
            </a:extLst>
          </p:cNvPr>
          <p:cNvSpPr txBox="1"/>
          <p:nvPr/>
        </p:nvSpPr>
        <p:spPr>
          <a:xfrm>
            <a:off x="541862" y="5338536"/>
            <a:ext cx="231925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b="1" dirty="0">
                <a:solidFill>
                  <a:prstClr val="white"/>
                </a:solidFill>
              </a:rPr>
              <a:t>Key</a:t>
            </a:r>
            <a:r>
              <a:rPr kumimoji="0" lang="en-GB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rPr>
              <a:t> Partners</a:t>
            </a:r>
          </a:p>
        </p:txBody>
      </p:sp>
      <p:pic>
        <p:nvPicPr>
          <p:cNvPr id="15" name="Picture 4" descr="United States Marine Corps Official Seal | NAVFAC | Flickr">
            <a:extLst>
              <a:ext uri="{FF2B5EF4-FFF2-40B4-BE49-F238E27FC236}">
                <a16:creationId xmlns:a16="http://schemas.microsoft.com/office/drawing/2014/main" id="{A965D6BF-C48D-43A3-A806-97E3546B945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49354" y="5733483"/>
            <a:ext cx="385017" cy="3850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6" descr="Netherlands Marine Corps - Wikipedia">
            <a:extLst>
              <a:ext uri="{FF2B5EF4-FFF2-40B4-BE49-F238E27FC236}">
                <a16:creationId xmlns:a16="http://schemas.microsoft.com/office/drawing/2014/main" id="{1CAFA1EF-31CE-4E72-9086-D02F23E1824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99258" y="6208972"/>
            <a:ext cx="485210" cy="4557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E17D5CA6-FAC7-4AA7-BF5B-BCE0F0563E99}"/>
              </a:ext>
            </a:extLst>
          </p:cNvPr>
          <p:cNvSpPr txBox="1"/>
          <p:nvPr/>
        </p:nvSpPr>
        <p:spPr>
          <a:xfrm>
            <a:off x="918241" y="5720496"/>
            <a:ext cx="268786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rPr>
              <a:t>Aligned with Force Design 2030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1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rPr>
              <a:t>Delivering Combined </a:t>
            </a:r>
            <a:r>
              <a:rPr kumimoji="0" lang="en-GB" sz="1000" b="1" i="1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rPr>
              <a:t>Seapower</a:t>
            </a:r>
            <a:r>
              <a:rPr kumimoji="0" lang="en-GB" sz="1000" b="1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rPr>
              <a:t> – LOE3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F726406-E1EE-4510-A19B-A414AA6FACA1}"/>
              </a:ext>
            </a:extLst>
          </p:cNvPr>
          <p:cNvSpPr txBox="1"/>
          <p:nvPr/>
        </p:nvSpPr>
        <p:spPr>
          <a:xfrm>
            <a:off x="976431" y="6264624"/>
            <a:ext cx="268786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rPr>
              <a:t>Littoral Operating Concept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1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rPr>
              <a:t>UK/NL formation capability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872AE9B2-3151-CFCD-C33B-720443BCE923}"/>
              </a:ext>
            </a:extLst>
          </p:cNvPr>
          <p:cNvSpPr/>
          <p:nvPr/>
        </p:nvSpPr>
        <p:spPr>
          <a:xfrm>
            <a:off x="198823" y="1520070"/>
            <a:ext cx="3400836" cy="13692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GB" sz="2000" b="1" dirty="0">
                <a:latin typeface="+mj-lt"/>
              </a:rPr>
              <a:t>We must:</a:t>
            </a:r>
          </a:p>
          <a:p>
            <a:endParaRPr lang="en-GB" dirty="0">
              <a:latin typeface="+mj-lt"/>
            </a:endParaRPr>
          </a:p>
          <a:p>
            <a:r>
              <a:rPr lang="en-GB" sz="1600" i="1" dirty="0">
                <a:latin typeface="+mj-lt"/>
              </a:rPr>
              <a:t>Meet current and future threats</a:t>
            </a:r>
          </a:p>
          <a:p>
            <a:r>
              <a:rPr lang="en-GB" sz="1600" i="1" dirty="0">
                <a:latin typeface="+mj-lt"/>
              </a:rPr>
              <a:t>Offer greater political choice</a:t>
            </a:r>
          </a:p>
          <a:p>
            <a:r>
              <a:rPr lang="en-GB" sz="1600" i="1" dirty="0">
                <a:latin typeface="+mj-lt"/>
              </a:rPr>
              <a:t>Be efficient and productive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31C3EBCA-4B61-280C-C0A1-75B2A9FA3AE7}"/>
              </a:ext>
            </a:extLst>
          </p:cNvPr>
          <p:cNvSpPr/>
          <p:nvPr/>
        </p:nvSpPr>
        <p:spPr>
          <a:xfrm>
            <a:off x="205268" y="3026184"/>
            <a:ext cx="3400836" cy="20905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GB" sz="2000" b="1" dirty="0"/>
              <a:t>Our solutions come from:</a:t>
            </a:r>
          </a:p>
          <a:p>
            <a:endParaRPr lang="en-GB" dirty="0"/>
          </a:p>
          <a:p>
            <a:r>
              <a:rPr lang="en-GB" i="1" dirty="0"/>
              <a:t>Extensive Wargaming</a:t>
            </a:r>
          </a:p>
          <a:p>
            <a:r>
              <a:rPr lang="en-GB" i="1" dirty="0"/>
              <a:t>Trials and Simulation</a:t>
            </a:r>
          </a:p>
          <a:p>
            <a:r>
              <a:rPr lang="en-GB" i="1" dirty="0"/>
              <a:t>Live Exercises</a:t>
            </a:r>
          </a:p>
          <a:p>
            <a:r>
              <a:rPr lang="en-GB" i="1" dirty="0"/>
              <a:t>Conflict analysis</a:t>
            </a:r>
          </a:p>
          <a:p>
            <a:r>
              <a:rPr lang="en-GB" i="1" dirty="0"/>
              <a:t>Peer review</a:t>
            </a:r>
          </a:p>
        </p:txBody>
      </p:sp>
      <p:sp>
        <p:nvSpPr>
          <p:cNvPr id="43" name="Arrow: Pentagon 42">
            <a:extLst>
              <a:ext uri="{FF2B5EF4-FFF2-40B4-BE49-F238E27FC236}">
                <a16:creationId xmlns:a16="http://schemas.microsoft.com/office/drawing/2014/main" id="{B51FAEF2-C4F4-B487-3A69-D121DCA7A054}"/>
              </a:ext>
            </a:extLst>
          </p:cNvPr>
          <p:cNvSpPr/>
          <p:nvPr/>
        </p:nvSpPr>
        <p:spPr>
          <a:xfrm>
            <a:off x="3907885" y="1522454"/>
            <a:ext cx="5943600" cy="3603818"/>
          </a:xfrm>
          <a:prstGeom prst="homePlat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E7166E82-1F54-72E0-1B64-F123029352B0}"/>
              </a:ext>
            </a:extLst>
          </p:cNvPr>
          <p:cNvSpPr/>
          <p:nvPr/>
        </p:nvSpPr>
        <p:spPr>
          <a:xfrm>
            <a:off x="4981305" y="1653583"/>
            <a:ext cx="2849465" cy="54822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Strike Network &amp; autonomy</a:t>
            </a: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5D4E0763-4BE0-E5D3-87AF-E41DC61DA866}"/>
              </a:ext>
            </a:extLst>
          </p:cNvPr>
          <p:cNvSpPr/>
          <p:nvPr/>
        </p:nvSpPr>
        <p:spPr>
          <a:xfrm>
            <a:off x="4981304" y="2353690"/>
            <a:ext cx="2849466" cy="542310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Lethality</a:t>
            </a: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8320FB38-F063-6BB3-33BF-91EEF412D91D}"/>
              </a:ext>
            </a:extLst>
          </p:cNvPr>
          <p:cNvSpPr/>
          <p:nvPr/>
        </p:nvSpPr>
        <p:spPr>
          <a:xfrm>
            <a:off x="4981303" y="3055543"/>
            <a:ext cx="2849467" cy="542309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Light Mobility</a:t>
            </a: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83827597-260B-7624-03BE-B8B73449B74C}"/>
              </a:ext>
            </a:extLst>
          </p:cNvPr>
          <p:cNvSpPr/>
          <p:nvPr/>
        </p:nvSpPr>
        <p:spPr>
          <a:xfrm>
            <a:off x="4981303" y="4429495"/>
            <a:ext cx="2849468" cy="54822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Organisation and Training</a:t>
            </a: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4B1FCC91-702F-4634-DCFE-9F93EF22ACF0}"/>
              </a:ext>
            </a:extLst>
          </p:cNvPr>
          <p:cNvSpPr/>
          <p:nvPr/>
        </p:nvSpPr>
        <p:spPr>
          <a:xfrm rot="16200000">
            <a:off x="3015890" y="3134645"/>
            <a:ext cx="3335069" cy="372944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Cross-domain Integration</a:t>
            </a:r>
          </a:p>
        </p:txBody>
      </p:sp>
      <p:pic>
        <p:nvPicPr>
          <p:cNvPr id="55" name="Graphic 54" descr="Soldier male with solid fill">
            <a:extLst>
              <a:ext uri="{FF2B5EF4-FFF2-40B4-BE49-F238E27FC236}">
                <a16:creationId xmlns:a16="http://schemas.microsoft.com/office/drawing/2014/main" id="{21D8D61A-7366-7010-AC6C-1D0CEFD7CAE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8803848" y="3045229"/>
            <a:ext cx="914400" cy="643837"/>
          </a:xfrm>
          <a:prstGeom prst="rect">
            <a:avLst/>
          </a:prstGeom>
        </p:spPr>
      </p:pic>
      <p:sp>
        <p:nvSpPr>
          <p:cNvPr id="56" name="TextBox 55">
            <a:extLst>
              <a:ext uri="{FF2B5EF4-FFF2-40B4-BE49-F238E27FC236}">
                <a16:creationId xmlns:a16="http://schemas.microsoft.com/office/drawing/2014/main" id="{CC19EB7F-C919-3B1C-48DE-0AF773357990}"/>
              </a:ext>
            </a:extLst>
          </p:cNvPr>
          <p:cNvSpPr txBox="1"/>
          <p:nvPr/>
        </p:nvSpPr>
        <p:spPr>
          <a:xfrm>
            <a:off x="7761099" y="3110905"/>
            <a:ext cx="124313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600" dirty="0">
                <a:solidFill>
                  <a:schemeClr val="bg1"/>
                </a:solidFill>
              </a:rPr>
              <a:t>Rapid User</a:t>
            </a:r>
          </a:p>
          <a:p>
            <a:pPr algn="ctr"/>
            <a:r>
              <a:rPr lang="en-GB" sz="1600" dirty="0">
                <a:solidFill>
                  <a:schemeClr val="bg1"/>
                </a:solidFill>
              </a:rPr>
              <a:t>Feedback</a:t>
            </a: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0FEEB98A-BE23-6E6F-7CCC-E1464A5B7D5A}"/>
              </a:ext>
            </a:extLst>
          </p:cNvPr>
          <p:cNvSpPr/>
          <p:nvPr/>
        </p:nvSpPr>
        <p:spPr>
          <a:xfrm>
            <a:off x="3894995" y="5341438"/>
            <a:ext cx="7959055" cy="118764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GB" sz="2000" b="1" dirty="0"/>
              <a:t>Major Dependencies:</a:t>
            </a:r>
          </a:p>
          <a:p>
            <a:r>
              <a:rPr lang="en-GB" dirty="0"/>
              <a:t>Amphibious Shipping – especially Multi-Role Support Ship</a:t>
            </a:r>
          </a:p>
          <a:p>
            <a:r>
              <a:rPr lang="en-GB" dirty="0"/>
              <a:t>Joint Combat Enablers – Strike, Comms, Surveillance, Helicopters</a:t>
            </a:r>
          </a:p>
          <a:p>
            <a:r>
              <a:rPr lang="en-GB" dirty="0"/>
              <a:t>Joint Support – for forward maintenance and operational logistics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F92C35B9-FD14-5F5F-D537-B2A9A40BAA7B}"/>
              </a:ext>
            </a:extLst>
          </p:cNvPr>
          <p:cNvSpPr/>
          <p:nvPr/>
        </p:nvSpPr>
        <p:spPr>
          <a:xfrm rot="16200000">
            <a:off x="2534214" y="3134646"/>
            <a:ext cx="3335068" cy="372944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Support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AF049CFE-626B-CA56-7871-B5CD6D223CDD}"/>
              </a:ext>
            </a:extLst>
          </p:cNvPr>
          <p:cNvSpPr/>
          <p:nvPr/>
        </p:nvSpPr>
        <p:spPr>
          <a:xfrm>
            <a:off x="4981303" y="3734897"/>
            <a:ext cx="2849467" cy="54822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Surface Manoeuvre</a:t>
            </a:r>
          </a:p>
        </p:txBody>
      </p:sp>
      <p:sp>
        <p:nvSpPr>
          <p:cNvPr id="19" name="Footer Placeholder 18">
            <a:extLst>
              <a:ext uri="{FF2B5EF4-FFF2-40B4-BE49-F238E27FC236}">
                <a16:creationId xmlns:a16="http://schemas.microsoft.com/office/drawing/2014/main" id="{299335F6-2F87-D168-7312-4BD19CD8B5F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GB"/>
              <a:t>Combined Naval Event</a:t>
            </a:r>
          </a:p>
        </p:txBody>
      </p:sp>
    </p:spTree>
    <p:extLst>
      <p:ext uri="{BB962C8B-B14F-4D97-AF65-F5344CB8AC3E}">
        <p14:creationId xmlns:p14="http://schemas.microsoft.com/office/powerpoint/2010/main" val="61592778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115D388-A8C4-4F4D-A7F8-03D8D67FAC7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Combined Naval Event</a:t>
            </a: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4612A88F-C1A4-4F96-B952-626EF571F3D5}"/>
              </a:ext>
            </a:extLst>
          </p:cNvPr>
          <p:cNvCxnSpPr/>
          <p:nvPr/>
        </p:nvCxnSpPr>
        <p:spPr>
          <a:xfrm>
            <a:off x="-2" y="6426000"/>
            <a:ext cx="12192002" cy="0"/>
          </a:xfrm>
          <a:prstGeom prst="line">
            <a:avLst/>
          </a:prstGeom>
          <a:ln w="139700">
            <a:solidFill>
              <a:srgbClr val="FF82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>
            <a:extLst>
              <a:ext uri="{FF2B5EF4-FFF2-40B4-BE49-F238E27FC236}">
                <a16:creationId xmlns:a16="http://schemas.microsoft.com/office/drawing/2014/main" id="{16E8E6F3-1CCB-81AF-391D-6F2EF135B536}"/>
              </a:ext>
            </a:extLst>
          </p:cNvPr>
          <p:cNvSpPr txBox="1"/>
          <p:nvPr/>
        </p:nvSpPr>
        <p:spPr>
          <a:xfrm>
            <a:off x="299258" y="243081"/>
            <a:ext cx="661369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Time, Threat, Scale</a:t>
            </a:r>
          </a:p>
        </p:txBody>
      </p:sp>
      <p:pic>
        <p:nvPicPr>
          <p:cNvPr id="59" name="Picture 58" descr="A picture containing text, screenshot, display, font&#10;&#10;Description automatically generated">
            <a:extLst>
              <a:ext uri="{FF2B5EF4-FFF2-40B4-BE49-F238E27FC236}">
                <a16:creationId xmlns:a16="http://schemas.microsoft.com/office/drawing/2014/main" id="{BEF2C751-60DC-2B89-418D-7646E6ACB48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78234" y="907782"/>
            <a:ext cx="9235530" cy="53562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684613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TextBox 33">
            <a:extLst>
              <a:ext uri="{FF2B5EF4-FFF2-40B4-BE49-F238E27FC236}">
                <a16:creationId xmlns:a16="http://schemas.microsoft.com/office/drawing/2014/main" id="{AA90707C-DA05-427A-A578-A0D98129262A}"/>
              </a:ext>
            </a:extLst>
          </p:cNvPr>
          <p:cNvSpPr txBox="1"/>
          <p:nvPr/>
        </p:nvSpPr>
        <p:spPr>
          <a:xfrm>
            <a:off x="106601" y="63142"/>
            <a:ext cx="6323975" cy="638636"/>
          </a:xfrm>
          <a:prstGeom prst="rect">
            <a:avLst/>
          </a:prstGeom>
          <a:noFill/>
        </p:spPr>
        <p:txBody>
          <a:bodyPr wrap="none" lIns="91440" tIns="45720" rIns="91440" bIns="45720" rtlCol="0" anchor="t">
            <a:spAutoFit/>
          </a:bodyPr>
          <a:lstStyle/>
          <a:p>
            <a:pPr defTabSz="903772">
              <a:defRPr/>
            </a:pPr>
            <a:r>
              <a:rPr lang="en-GB" sz="3550" b="1" dirty="0">
                <a:solidFill>
                  <a:schemeClr val="bg1"/>
                </a:solidFill>
                <a:latin typeface="Calibri" panose="020F0502020204030204"/>
              </a:rPr>
              <a:t>Commando Force - how change?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D16F61F0-785E-41DB-9BA8-C057A680D7CD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702674" y="1330315"/>
            <a:ext cx="8594025" cy="5464544"/>
          </a:xfrm>
          <a:prstGeom prst="rect">
            <a:avLst/>
          </a:prstGeom>
        </p:spPr>
      </p:pic>
      <p:sp>
        <p:nvSpPr>
          <p:cNvPr id="53" name="TextBox 52"/>
          <p:cNvSpPr txBox="1"/>
          <p:nvPr/>
        </p:nvSpPr>
        <p:spPr>
          <a:xfrm>
            <a:off x="1244449" y="5389391"/>
            <a:ext cx="2178793" cy="12870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03772">
              <a:defRPr/>
            </a:pPr>
            <a:r>
              <a:rPr lang="en-GB" sz="1600">
                <a:ln w="0"/>
                <a:solidFill>
                  <a:srgbClr val="5B9BD5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Calibri" panose="020F0502020204030204"/>
              </a:rPr>
              <a:t>Proliferation of Anti Access Area Denial Systems</a:t>
            </a:r>
          </a:p>
          <a:p>
            <a:pPr defTabSz="903772">
              <a:defRPr/>
            </a:pPr>
            <a:r>
              <a:rPr lang="en-GB" sz="988">
                <a:solidFill>
                  <a:prstClr val="white"/>
                </a:solidFill>
                <a:latin typeface="Calibri" panose="020F0502020204030204"/>
              </a:rPr>
              <a:t>Hostile Actor’s system of systems, keeping traditional methods of military power protect at reach</a:t>
            </a:r>
          </a:p>
        </p:txBody>
      </p:sp>
      <p:cxnSp>
        <p:nvCxnSpPr>
          <p:cNvPr id="56" name="Straight Connector 55"/>
          <p:cNvCxnSpPr>
            <a:cxnSpLocks/>
          </p:cNvCxnSpPr>
          <p:nvPr/>
        </p:nvCxnSpPr>
        <p:spPr>
          <a:xfrm flipV="1">
            <a:off x="3044480" y="4753973"/>
            <a:ext cx="919219" cy="797415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/>
          <p:cNvCxnSpPr>
            <a:cxnSpLocks/>
          </p:cNvCxnSpPr>
          <p:nvPr/>
        </p:nvCxnSpPr>
        <p:spPr>
          <a:xfrm flipV="1">
            <a:off x="6096001" y="5707765"/>
            <a:ext cx="2237324" cy="8992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/>
          <p:cNvSpPr txBox="1"/>
          <p:nvPr/>
        </p:nvSpPr>
        <p:spPr>
          <a:xfrm>
            <a:off x="8589986" y="1682346"/>
            <a:ext cx="3318181" cy="10774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defTabSz="677846">
              <a:defRPr sz="1200">
                <a:ln w="0"/>
                <a:solidFill>
                  <a:srgbClr val="98C0E4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Calibri" panose="020F0502020204030204"/>
              </a:defRPr>
            </a:lvl1pPr>
          </a:lstStyle>
          <a:p>
            <a:pPr defTabSz="903772">
              <a:defRPr/>
            </a:pPr>
            <a:r>
              <a:rPr lang="en-GB" sz="1600"/>
              <a:t>Normalisation of state-sponsored hybrid operations</a:t>
            </a:r>
          </a:p>
          <a:p>
            <a:pPr defTabSz="903772">
              <a:defRPr/>
            </a:pPr>
            <a:r>
              <a:rPr lang="en-GB" sz="1067">
                <a:solidFill>
                  <a:prstClr val="white"/>
                </a:solidFill>
              </a:rPr>
              <a:t>Constant competition, a new ‘Grey Zone’ that blurs the lines between conflict and peace – use of proxies and partners</a:t>
            </a:r>
          </a:p>
        </p:txBody>
      </p:sp>
      <p:cxnSp>
        <p:nvCxnSpPr>
          <p:cNvPr id="70" name="Straight Connector 69"/>
          <p:cNvCxnSpPr>
            <a:cxnSpLocks/>
            <a:endCxn id="68" idx="1"/>
          </p:cNvCxnSpPr>
          <p:nvPr/>
        </p:nvCxnSpPr>
        <p:spPr>
          <a:xfrm flipV="1">
            <a:off x="6680074" y="2221052"/>
            <a:ext cx="1909912" cy="422987"/>
          </a:xfrm>
          <a:prstGeom prst="bentConnector3">
            <a:avLst>
              <a:gd name="adj1" fmla="val 50000"/>
            </a:avLst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TextBox 73"/>
          <p:cNvSpPr txBox="1"/>
          <p:nvPr/>
        </p:nvSpPr>
        <p:spPr>
          <a:xfrm>
            <a:off x="8311582" y="5551388"/>
            <a:ext cx="3326923" cy="673389"/>
          </a:xfrm>
          <a:prstGeom prst="rect">
            <a:avLst/>
          </a:prstGeom>
          <a:noFill/>
        </p:spPr>
        <p:txBody>
          <a:bodyPr wrap="square" lIns="121920" tIns="60960" rIns="121920" bIns="60960" rtlCol="0" anchor="t">
            <a:spAutoFit/>
          </a:bodyPr>
          <a:lstStyle/>
          <a:p>
            <a:pPr defTabSz="903772">
              <a:defRPr/>
            </a:pPr>
            <a:r>
              <a:rPr lang="en-GB" sz="1600">
                <a:ln w="0"/>
                <a:solidFill>
                  <a:srgbClr val="5B9BD5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Calibri" panose="020F0502020204030204"/>
              </a:rPr>
              <a:t>Overt military power projection </a:t>
            </a:r>
          </a:p>
          <a:p>
            <a:pPr defTabSz="903772">
              <a:defRPr/>
            </a:pPr>
            <a:r>
              <a:rPr lang="en-GB" sz="988">
                <a:solidFill>
                  <a:prstClr val="white"/>
                </a:solidFill>
                <a:latin typeface="Calibri" panose="020F0502020204030204"/>
              </a:rPr>
              <a:t>Hostile actors  employing traditional military capabilities to create multiple dilemmas</a:t>
            </a:r>
          </a:p>
        </p:txBody>
      </p:sp>
      <p:sp>
        <p:nvSpPr>
          <p:cNvPr id="77" name="TextBox 76"/>
          <p:cNvSpPr txBox="1"/>
          <p:nvPr/>
        </p:nvSpPr>
        <p:spPr>
          <a:xfrm>
            <a:off x="579535" y="1594617"/>
            <a:ext cx="2152704" cy="6426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03772">
              <a:defRPr/>
            </a:pPr>
            <a:r>
              <a:rPr lang="en-GB" sz="1600">
                <a:ln w="0"/>
                <a:solidFill>
                  <a:srgbClr val="98C0E4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Calibri" panose="020F0502020204030204"/>
              </a:rPr>
              <a:t>Politics</a:t>
            </a:r>
          </a:p>
          <a:p>
            <a:pPr defTabSz="903772">
              <a:defRPr/>
            </a:pPr>
            <a:r>
              <a:rPr lang="en-GB" sz="988">
                <a:solidFill>
                  <a:prstClr val="white"/>
                </a:solidFill>
                <a:latin typeface="Calibri" panose="020F0502020204030204"/>
              </a:rPr>
              <a:t>UK Gov re-focusing on Global Britain and the Indo - Pacific region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CE875B50-26E4-4C5A-AE8D-BE24F0C01159}"/>
              </a:ext>
            </a:extLst>
          </p:cNvPr>
          <p:cNvSpPr txBox="1"/>
          <p:nvPr/>
        </p:nvSpPr>
        <p:spPr>
          <a:xfrm>
            <a:off x="9518828" y="42681"/>
            <a:ext cx="252955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716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0574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7432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4290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148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006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864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914560">
              <a:defRPr/>
            </a:pPr>
            <a:r>
              <a:rPr lang="en-GB" sz="2000" dirty="0">
                <a:solidFill>
                  <a:prstClr val="white"/>
                </a:solidFill>
                <a:latin typeface="Calibri" panose="020F0502020204030204"/>
              </a:rPr>
              <a:t>Future Warfare Today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9CFCCFED-1109-4F58-AE59-6E35D4410189}"/>
              </a:ext>
            </a:extLst>
          </p:cNvPr>
          <p:cNvSpPr txBox="1"/>
          <p:nvPr/>
        </p:nvSpPr>
        <p:spPr>
          <a:xfrm>
            <a:off x="64752" y="2556339"/>
            <a:ext cx="2152705" cy="1135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03772">
              <a:defRPr/>
            </a:pPr>
            <a:r>
              <a:rPr lang="en-GB" sz="1600">
                <a:ln w="0"/>
                <a:solidFill>
                  <a:srgbClr val="5B9BD5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Calibri" panose="020F0502020204030204"/>
              </a:rPr>
              <a:t>Militarisation of hostile, inaccessible environments</a:t>
            </a:r>
          </a:p>
          <a:p>
            <a:pPr defTabSz="903772">
              <a:defRPr/>
            </a:pPr>
            <a:r>
              <a:rPr lang="en-GB" sz="988">
                <a:solidFill>
                  <a:prstClr val="white"/>
                </a:solidFill>
                <a:latin typeface="Calibri" panose="020F0502020204030204"/>
              </a:rPr>
              <a:t>Exploiting political, environmental and military seams to occupy new regions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565CC60-9037-4ABF-B7F2-B88D3E2EB87A}"/>
              </a:ext>
            </a:extLst>
          </p:cNvPr>
          <p:cNvCxnSpPr>
            <a:cxnSpLocks/>
          </p:cNvCxnSpPr>
          <p:nvPr/>
        </p:nvCxnSpPr>
        <p:spPr>
          <a:xfrm>
            <a:off x="1907874" y="3337652"/>
            <a:ext cx="1990205" cy="395352"/>
          </a:xfrm>
          <a:prstGeom prst="line">
            <a:avLst/>
          </a:prstGeom>
          <a:ln>
            <a:gradFill>
              <a:gsLst>
                <a:gs pos="100000">
                  <a:schemeClr val="bg1">
                    <a:lumMod val="50000"/>
                  </a:schemeClr>
                </a:gs>
                <a:gs pos="0">
                  <a:schemeClr val="bg1"/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79A1E705-3015-4F05-A67F-82FF977619AC}"/>
              </a:ext>
            </a:extLst>
          </p:cNvPr>
          <p:cNvCxnSpPr>
            <a:cxnSpLocks/>
          </p:cNvCxnSpPr>
          <p:nvPr/>
        </p:nvCxnSpPr>
        <p:spPr>
          <a:xfrm>
            <a:off x="1907873" y="3337652"/>
            <a:ext cx="2127363" cy="110429"/>
          </a:xfrm>
          <a:prstGeom prst="line">
            <a:avLst/>
          </a:prstGeom>
          <a:ln>
            <a:gradFill>
              <a:gsLst>
                <a:gs pos="100000">
                  <a:schemeClr val="bg1">
                    <a:lumMod val="50000"/>
                  </a:schemeClr>
                </a:gs>
                <a:gs pos="0">
                  <a:schemeClr val="bg1"/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EFF90F95-1D89-48CC-96B6-A91AE53D0D94}"/>
              </a:ext>
            </a:extLst>
          </p:cNvPr>
          <p:cNvCxnSpPr>
            <a:cxnSpLocks/>
          </p:cNvCxnSpPr>
          <p:nvPr/>
        </p:nvCxnSpPr>
        <p:spPr>
          <a:xfrm>
            <a:off x="6820500" y="5206318"/>
            <a:ext cx="1512824" cy="50144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3FAAB116-B7E5-4029-A9D4-28EAF4F59DE6}"/>
              </a:ext>
            </a:extLst>
          </p:cNvPr>
          <p:cNvCxnSpPr>
            <a:cxnSpLocks/>
          </p:cNvCxnSpPr>
          <p:nvPr/>
        </p:nvCxnSpPr>
        <p:spPr>
          <a:xfrm>
            <a:off x="2634454" y="2035181"/>
            <a:ext cx="2229156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Box 60">
            <a:extLst>
              <a:ext uri="{FF2B5EF4-FFF2-40B4-BE49-F238E27FC236}">
                <a16:creationId xmlns:a16="http://schemas.microsoft.com/office/drawing/2014/main" id="{7509C56F-A58D-41C0-94AE-5F54DAECCB1D}"/>
              </a:ext>
            </a:extLst>
          </p:cNvPr>
          <p:cNvSpPr txBox="1"/>
          <p:nvPr/>
        </p:nvSpPr>
        <p:spPr>
          <a:xfrm>
            <a:off x="3893742" y="626787"/>
            <a:ext cx="2430665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03772">
              <a:defRPr/>
            </a:pPr>
            <a:r>
              <a:rPr lang="en-GB" sz="1600">
                <a:ln w="0"/>
                <a:solidFill>
                  <a:srgbClr val="98C0E4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Calibri" panose="020F0502020204030204"/>
              </a:rPr>
              <a:t>Impact of the Pandemic</a:t>
            </a:r>
          </a:p>
          <a:p>
            <a:pPr algn="ctr" defTabSz="903772">
              <a:defRPr/>
            </a:pPr>
            <a:r>
              <a:rPr lang="en-GB" sz="1067">
                <a:solidFill>
                  <a:prstClr val="white"/>
                </a:solidFill>
                <a:latin typeface="Calibri" panose="020F0502020204030204"/>
              </a:rPr>
              <a:t>COVID’s impact on UK and its interests</a:t>
            </a:r>
          </a:p>
        </p:txBody>
      </p:sp>
      <p:cxnSp>
        <p:nvCxnSpPr>
          <p:cNvPr id="63" name="Straight Connector 69">
            <a:extLst>
              <a:ext uri="{FF2B5EF4-FFF2-40B4-BE49-F238E27FC236}">
                <a16:creationId xmlns:a16="http://schemas.microsoft.com/office/drawing/2014/main" id="{563351B2-EBF4-4D2C-B014-4E4015E22E55}"/>
              </a:ext>
            </a:extLst>
          </p:cNvPr>
          <p:cNvCxnSpPr>
            <a:cxnSpLocks/>
          </p:cNvCxnSpPr>
          <p:nvPr/>
        </p:nvCxnSpPr>
        <p:spPr>
          <a:xfrm rot="16200000" flipV="1">
            <a:off x="5204572" y="1155657"/>
            <a:ext cx="648819" cy="535441"/>
          </a:xfrm>
          <a:prstGeom prst="bentConnector3">
            <a:avLst>
              <a:gd name="adj1" fmla="val 50000"/>
            </a:avLst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Box 65">
            <a:extLst>
              <a:ext uri="{FF2B5EF4-FFF2-40B4-BE49-F238E27FC236}">
                <a16:creationId xmlns:a16="http://schemas.microsoft.com/office/drawing/2014/main" id="{8668537A-B84E-46A5-8CA7-B6D853C55EEE}"/>
              </a:ext>
            </a:extLst>
          </p:cNvPr>
          <p:cNvSpPr txBox="1"/>
          <p:nvPr/>
        </p:nvSpPr>
        <p:spPr>
          <a:xfrm>
            <a:off x="6914827" y="799440"/>
            <a:ext cx="3126356" cy="6426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03772">
              <a:defRPr/>
            </a:pPr>
            <a:r>
              <a:rPr lang="en-GB" sz="1600">
                <a:ln w="0"/>
                <a:solidFill>
                  <a:srgbClr val="98C0E4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Calibri" panose="020F0502020204030204"/>
              </a:rPr>
              <a:t>UK and Global Finances</a:t>
            </a:r>
          </a:p>
          <a:p>
            <a:pPr defTabSz="903772">
              <a:defRPr/>
            </a:pPr>
            <a:r>
              <a:rPr lang="en-GB" sz="988">
                <a:solidFill>
                  <a:prstClr val="white"/>
                </a:solidFill>
                <a:latin typeface="Calibri" panose="020F0502020204030204"/>
              </a:rPr>
              <a:t>Economic uncertainty, new markets, emerging nations economies, challenge to global financial order</a:t>
            </a:r>
          </a:p>
        </p:txBody>
      </p:sp>
      <p:cxnSp>
        <p:nvCxnSpPr>
          <p:cNvPr id="67" name="Straight Connector 69">
            <a:extLst>
              <a:ext uri="{FF2B5EF4-FFF2-40B4-BE49-F238E27FC236}">
                <a16:creationId xmlns:a16="http://schemas.microsoft.com/office/drawing/2014/main" id="{FB38D62C-82C5-48CA-B2F6-119C725FCD1C}"/>
              </a:ext>
            </a:extLst>
          </p:cNvPr>
          <p:cNvCxnSpPr>
            <a:cxnSpLocks/>
          </p:cNvCxnSpPr>
          <p:nvPr/>
        </p:nvCxnSpPr>
        <p:spPr>
          <a:xfrm flipV="1">
            <a:off x="6187501" y="1266834"/>
            <a:ext cx="727328" cy="580383"/>
          </a:xfrm>
          <a:prstGeom prst="bentConnector3">
            <a:avLst>
              <a:gd name="adj1" fmla="val 50000"/>
            </a:avLst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TextBox 68">
            <a:extLst>
              <a:ext uri="{FF2B5EF4-FFF2-40B4-BE49-F238E27FC236}">
                <a16:creationId xmlns:a16="http://schemas.microsoft.com/office/drawing/2014/main" id="{68F83150-2FD4-46C0-A410-7E2826ED6D7C}"/>
              </a:ext>
            </a:extLst>
          </p:cNvPr>
          <p:cNvSpPr txBox="1"/>
          <p:nvPr/>
        </p:nvSpPr>
        <p:spPr>
          <a:xfrm>
            <a:off x="9662443" y="4106012"/>
            <a:ext cx="2529557" cy="10408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03772">
              <a:defRPr/>
            </a:pPr>
            <a:r>
              <a:rPr lang="en-GB" sz="1600">
                <a:ln w="0"/>
                <a:solidFill>
                  <a:srgbClr val="5B9BD5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Calibri" panose="020F0502020204030204"/>
              </a:rPr>
              <a:t>Criminal Activity in the Maritime domain </a:t>
            </a:r>
          </a:p>
          <a:p>
            <a:pPr defTabSz="903772">
              <a:defRPr/>
            </a:pPr>
            <a:r>
              <a:rPr lang="en-GB" sz="988">
                <a:solidFill>
                  <a:prstClr val="white"/>
                </a:solidFill>
                <a:latin typeface="Calibri" panose="020F0502020204030204"/>
              </a:rPr>
              <a:t>Armed criminals and insurgents exploiting instability</a:t>
            </a:r>
          </a:p>
          <a:p>
            <a:pPr defTabSz="903772">
              <a:defRPr/>
            </a:pPr>
            <a:endParaRPr lang="en-GB" sz="988">
              <a:solidFill>
                <a:prstClr val="black"/>
              </a:solidFill>
              <a:latin typeface="Calibri" panose="020F0502020204030204"/>
            </a:endParaRPr>
          </a:p>
        </p:txBody>
      </p: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1F009489-6180-4CB6-AA11-E4D63CB9FF81}"/>
              </a:ext>
            </a:extLst>
          </p:cNvPr>
          <p:cNvCxnSpPr>
            <a:cxnSpLocks/>
          </p:cNvCxnSpPr>
          <p:nvPr/>
        </p:nvCxnSpPr>
        <p:spPr>
          <a:xfrm flipH="1" flipV="1">
            <a:off x="8922574" y="4132675"/>
            <a:ext cx="732658" cy="52580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69">
            <a:extLst>
              <a:ext uri="{FF2B5EF4-FFF2-40B4-BE49-F238E27FC236}">
                <a16:creationId xmlns:a16="http://schemas.microsoft.com/office/drawing/2014/main" id="{3D7A7BBC-6D05-45ED-8B31-D9DFAE9D28E7}"/>
              </a:ext>
            </a:extLst>
          </p:cNvPr>
          <p:cNvCxnSpPr>
            <a:cxnSpLocks/>
          </p:cNvCxnSpPr>
          <p:nvPr/>
        </p:nvCxnSpPr>
        <p:spPr>
          <a:xfrm rot="10800000">
            <a:off x="3454695" y="1306619"/>
            <a:ext cx="2038791" cy="522363"/>
          </a:xfrm>
          <a:prstGeom prst="bentConnector3">
            <a:avLst>
              <a:gd name="adj1" fmla="val 50000"/>
            </a:avLst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TextBox 61">
            <a:extLst>
              <a:ext uri="{FF2B5EF4-FFF2-40B4-BE49-F238E27FC236}">
                <a16:creationId xmlns:a16="http://schemas.microsoft.com/office/drawing/2014/main" id="{E5D2802C-57AF-4A88-9830-D2B7BB0D177B}"/>
              </a:ext>
            </a:extLst>
          </p:cNvPr>
          <p:cNvSpPr txBox="1"/>
          <p:nvPr/>
        </p:nvSpPr>
        <p:spPr>
          <a:xfrm>
            <a:off x="1715445" y="864823"/>
            <a:ext cx="2033588" cy="656462"/>
          </a:xfrm>
          <a:prstGeom prst="rect">
            <a:avLst/>
          </a:prstGeom>
          <a:noFill/>
        </p:spPr>
        <p:txBody>
          <a:bodyPr wrap="square" lIns="121920" tIns="60960" rIns="121920" bIns="60960" rtlCol="0" anchor="t">
            <a:spAutoFit/>
          </a:bodyPr>
          <a:lstStyle/>
          <a:p>
            <a:pPr defTabSz="903772">
              <a:defRPr/>
            </a:pPr>
            <a:r>
              <a:rPr lang="en-GB" sz="1600" dirty="0">
                <a:ln w="0"/>
                <a:solidFill>
                  <a:srgbClr val="98C0E4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Calibri" panose="020F0502020204030204"/>
              </a:rPr>
              <a:t>UK Def Policy</a:t>
            </a:r>
          </a:p>
          <a:p>
            <a:pPr defTabSz="903772">
              <a:defRPr/>
            </a:pPr>
            <a:r>
              <a:rPr lang="en-GB" sz="933" dirty="0">
                <a:solidFill>
                  <a:prstClr val="white"/>
                </a:solidFill>
                <a:latin typeface="Calibri" panose="020F0502020204030204"/>
              </a:rPr>
              <a:t>Integrated Review, Defence Command Paper, </a:t>
            </a:r>
            <a:r>
              <a:rPr lang="en-GB" sz="933" dirty="0" err="1">
                <a:solidFill>
                  <a:prstClr val="white"/>
                </a:solidFill>
                <a:latin typeface="Calibri" panose="020F0502020204030204"/>
              </a:rPr>
              <a:t>IOpC</a:t>
            </a:r>
            <a:r>
              <a:rPr lang="en-GB" sz="933" dirty="0">
                <a:solidFill>
                  <a:prstClr val="white"/>
                </a:solidFill>
                <a:latin typeface="Calibri" panose="020F0502020204030204"/>
              </a:rPr>
              <a:t>, MDI</a:t>
            </a:r>
            <a:endParaRPr lang="en-GB" sz="933" dirty="0">
              <a:solidFill>
                <a:prstClr val="white"/>
              </a:solidFill>
              <a:latin typeface="Calibri" panose="020F0502020204030204"/>
              <a:cs typeface="Calibri"/>
            </a:endParaRP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2EEAE902-F29A-40CE-B3C8-819F82BDCAAB}"/>
              </a:ext>
            </a:extLst>
          </p:cNvPr>
          <p:cNvCxnSpPr>
            <a:cxnSpLocks/>
          </p:cNvCxnSpPr>
          <p:nvPr/>
        </p:nvCxnSpPr>
        <p:spPr>
          <a:xfrm flipH="1" flipV="1">
            <a:off x="8091874" y="3585996"/>
            <a:ext cx="1661401" cy="520016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DD524B5D-EF37-4F43-BB7F-81A56FF184F5}"/>
              </a:ext>
            </a:extLst>
          </p:cNvPr>
          <p:cNvSpPr txBox="1"/>
          <p:nvPr/>
        </p:nvSpPr>
        <p:spPr>
          <a:xfrm>
            <a:off x="461259" y="4380964"/>
            <a:ext cx="2448312" cy="7946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03772">
              <a:defRPr/>
            </a:pPr>
            <a:r>
              <a:rPr lang="en-GB" sz="1600">
                <a:ln w="0"/>
                <a:solidFill>
                  <a:srgbClr val="5B9BD5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Calibri" panose="020F0502020204030204"/>
              </a:rPr>
              <a:t>Machine Speed Warfare</a:t>
            </a:r>
          </a:p>
          <a:p>
            <a:pPr defTabSz="903772">
              <a:defRPr/>
            </a:pPr>
            <a:r>
              <a:rPr lang="en-GB" sz="988">
                <a:solidFill>
                  <a:prstClr val="white"/>
                </a:solidFill>
                <a:latin typeface="Calibri" panose="020F0502020204030204"/>
              </a:rPr>
              <a:t>Sophisticated and simple un-crewed vehicles, data-enabled decision making, supported by AI</a:t>
            </a:r>
          </a:p>
        </p:txBody>
      </p:sp>
      <p:cxnSp>
        <p:nvCxnSpPr>
          <p:cNvPr id="87" name="Straight Connector 86">
            <a:extLst>
              <a:ext uri="{FF2B5EF4-FFF2-40B4-BE49-F238E27FC236}">
                <a16:creationId xmlns:a16="http://schemas.microsoft.com/office/drawing/2014/main" id="{25501AAB-3C18-475F-A6F7-F863FA8AA6BE}"/>
              </a:ext>
            </a:extLst>
          </p:cNvPr>
          <p:cNvCxnSpPr>
            <a:cxnSpLocks/>
          </p:cNvCxnSpPr>
          <p:nvPr/>
        </p:nvCxnSpPr>
        <p:spPr>
          <a:xfrm flipV="1">
            <a:off x="2812828" y="3756706"/>
            <a:ext cx="2181376" cy="113551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EFDE8A19-5D83-C882-8EE1-CECAA95E07E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D10BEF-D4D9-4684-A4BE-48561A4058F6}" type="datetime1">
              <a:rPr lang="en-GB" smtClean="0"/>
              <a:t>22/05/2023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21C2228-5D1B-167E-8066-6CB024B3E4A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Combined Naval Event</a:t>
            </a:r>
          </a:p>
        </p:txBody>
      </p:sp>
    </p:spTree>
    <p:extLst>
      <p:ext uri="{BB962C8B-B14F-4D97-AF65-F5344CB8AC3E}">
        <p14:creationId xmlns:p14="http://schemas.microsoft.com/office/powerpoint/2010/main" val="392040664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115D388-A8C4-4F4D-A7F8-03D8D67FAC7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Combined Naval Event</a:t>
            </a: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4612A88F-C1A4-4F96-B952-626EF571F3D5}"/>
              </a:ext>
            </a:extLst>
          </p:cNvPr>
          <p:cNvCxnSpPr/>
          <p:nvPr/>
        </p:nvCxnSpPr>
        <p:spPr>
          <a:xfrm>
            <a:off x="-2" y="6426000"/>
            <a:ext cx="12192002" cy="0"/>
          </a:xfrm>
          <a:prstGeom prst="line">
            <a:avLst/>
          </a:prstGeom>
          <a:ln w="139700">
            <a:solidFill>
              <a:srgbClr val="FF82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itle 1">
            <a:extLst>
              <a:ext uri="{FF2B5EF4-FFF2-40B4-BE49-F238E27FC236}">
                <a16:creationId xmlns:a16="http://schemas.microsoft.com/office/drawing/2014/main" id="{DC9E5BC9-9391-4E16-80E2-8DB25F484E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2000" y="182972"/>
            <a:ext cx="6761769" cy="1039599"/>
          </a:xfrm>
        </p:spPr>
        <p:txBody>
          <a:bodyPr/>
          <a:lstStyle/>
          <a:p>
            <a:r>
              <a:rPr lang="en-GB" sz="3200" b="1" dirty="0">
                <a:latin typeface="+mn-lt"/>
              </a:rPr>
              <a:t>Questions and discussion</a:t>
            </a:r>
          </a:p>
        </p:txBody>
      </p:sp>
      <p:pic>
        <p:nvPicPr>
          <p:cNvPr id="91" name="Picture 90">
            <a:extLst>
              <a:ext uri="{FF2B5EF4-FFF2-40B4-BE49-F238E27FC236}">
                <a16:creationId xmlns:a16="http://schemas.microsoft.com/office/drawing/2014/main" id="{96FA210D-C2F8-4ED1-A4C7-5809021EDD2E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3"/>
          <a:stretch/>
        </p:blipFill>
        <p:spPr>
          <a:xfrm>
            <a:off x="10172074" y="1187341"/>
            <a:ext cx="1891802" cy="2613494"/>
          </a:xfrm>
          <a:prstGeom prst="rect">
            <a:avLst/>
          </a:prstGeom>
        </p:spPr>
      </p:pic>
      <p:pic>
        <p:nvPicPr>
          <p:cNvPr id="2" name="Picture 4" descr="Royal Marines seek &amp;#39;battlefield advantage&amp;#39; as they train with drone swarms  in UK first | UK News | Sky News">
            <a:extLst>
              <a:ext uri="{FF2B5EF4-FFF2-40B4-BE49-F238E27FC236}">
                <a16:creationId xmlns:a16="http://schemas.microsoft.com/office/drawing/2014/main" id="{99BDDB20-F702-FDE8-B1D7-5F29D3D8906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screen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contrast="-4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b="-4"/>
          <a:stretch/>
        </p:blipFill>
        <p:spPr bwMode="auto">
          <a:xfrm>
            <a:off x="3253782" y="4109946"/>
            <a:ext cx="2725114" cy="1775586"/>
          </a:xfrm>
          <a:prstGeom prst="rect">
            <a:avLst/>
          </a:prstGeom>
          <a:noFill/>
          <a:ln cap="sq">
            <a:solidFill>
              <a:schemeClr val="accent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16" descr="Preview image for asset">
            <a:extLst>
              <a:ext uri="{FF2B5EF4-FFF2-40B4-BE49-F238E27FC236}">
                <a16:creationId xmlns:a16="http://schemas.microsoft.com/office/drawing/2014/main" id="{70246614-BBA8-0BF9-70BC-AD95F817ACB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403785" y="4107736"/>
            <a:ext cx="2660091" cy="17755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22" descr="Preview image for asset">
            <a:extLst>
              <a:ext uri="{FF2B5EF4-FFF2-40B4-BE49-F238E27FC236}">
                <a16:creationId xmlns:a16="http://schemas.microsoft.com/office/drawing/2014/main" id="{586F7B7D-4E9B-4A12-750C-25CCB34472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362939" y="4109946"/>
            <a:ext cx="2656803" cy="17755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10" descr="A picture containing sky, outdoor, snow, nature&#10;&#10;Description automatically generated">
            <a:extLst>
              <a:ext uri="{FF2B5EF4-FFF2-40B4-BE49-F238E27FC236}">
                <a16:creationId xmlns:a16="http://schemas.microsoft.com/office/drawing/2014/main" id="{F427741F-6CB3-5D3A-18E3-32C25A59F4D6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43783" y="1589866"/>
            <a:ext cx="3844922" cy="2191249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F8ACAF9F-742F-10B6-F2D2-566C25763388}"/>
              </a:ext>
            </a:extLst>
          </p:cNvPr>
          <p:cNvPicPr>
            <a:picLocks noChangeAspect="1"/>
          </p:cNvPicPr>
          <p:nvPr/>
        </p:nvPicPr>
        <p:blipFill rotWithShape="1"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28123" y="1589866"/>
            <a:ext cx="5232291" cy="2195670"/>
          </a:xfrm>
          <a:prstGeom prst="rect">
            <a:avLst/>
          </a:prstGeom>
        </p:spPr>
      </p:pic>
      <p:pic>
        <p:nvPicPr>
          <p:cNvPr id="14" name="Picture 4" descr="Royal Marines seek &amp;#39;battlefield advantage&amp;#39; as they train with drone swarms  in UK first | UK News | Sky News">
            <a:extLst>
              <a:ext uri="{FF2B5EF4-FFF2-40B4-BE49-F238E27FC236}">
                <a16:creationId xmlns:a16="http://schemas.microsoft.com/office/drawing/2014/main" id="{741DF33A-AF1F-5944-FA1D-E88ECA906A5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screen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contrast="-4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b="-4"/>
          <a:stretch/>
        </p:blipFill>
        <p:spPr bwMode="auto">
          <a:xfrm>
            <a:off x="3253782" y="4098750"/>
            <a:ext cx="2725114" cy="1775586"/>
          </a:xfrm>
          <a:prstGeom prst="rect">
            <a:avLst/>
          </a:prstGeom>
          <a:noFill/>
          <a:ln cap="sq">
            <a:solidFill>
              <a:schemeClr val="accent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8" descr="Preview image for asset">
            <a:extLst>
              <a:ext uri="{FF2B5EF4-FFF2-40B4-BE49-F238E27FC236}">
                <a16:creationId xmlns:a16="http://schemas.microsoft.com/office/drawing/2014/main" id="{3C626DF1-D18B-FFCE-A80A-7996ED9733F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28123" y="4096540"/>
            <a:ext cx="2666714" cy="17800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22" descr="Preview image for asset">
            <a:extLst>
              <a:ext uri="{FF2B5EF4-FFF2-40B4-BE49-F238E27FC236}">
                <a16:creationId xmlns:a16="http://schemas.microsoft.com/office/drawing/2014/main" id="{FADDB9A1-C7A3-A9DC-1BCB-DCE4D7F1368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362939" y="4098750"/>
            <a:ext cx="2656803" cy="17755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541768630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ONTUSED" val="KPMGFONT"/>
  <p:tag name="CREATEDBY" val="Global PowerPoint Toolbar"/>
  <p:tag name="TOOLBARVERSION" val="5.32"/>
  <p:tag name="TYPE" val="ScreenWide"/>
  <p:tag name="KEYWORD" val="SCREENWIDE"/>
  <p:tag name="TEMPLATEVERSION" val="19/03/2020 11:47:44"/>
</p:tagLst>
</file>

<file path=ppt/theme/theme1.xml><?xml version="1.0" encoding="utf-8"?>
<a:theme xmlns:a="http://schemas.openxmlformats.org/drawingml/2006/main" name="USE - Engagement_content">
  <a:themeElements>
    <a:clrScheme name="NEW MOD">
      <a:dk1>
        <a:srgbClr val="000000"/>
      </a:dk1>
      <a:lt1>
        <a:srgbClr val="9FA2A3"/>
      </a:lt1>
      <a:dk2>
        <a:srgbClr val="52375F"/>
      </a:dk2>
      <a:lt2>
        <a:srgbClr val="FFFFFF"/>
      </a:lt2>
      <a:accent1>
        <a:srgbClr val="4F213A"/>
      </a:accent1>
      <a:accent2>
        <a:srgbClr val="333F48"/>
      </a:accent2>
      <a:accent3>
        <a:srgbClr val="071D49"/>
      </a:accent3>
      <a:accent4>
        <a:srgbClr val="124042"/>
      </a:accent4>
      <a:accent5>
        <a:srgbClr val="F79B2E"/>
      </a:accent5>
      <a:accent6>
        <a:srgbClr val="DA5721"/>
      </a:accent6>
      <a:hlink>
        <a:srgbClr val="8A1538"/>
      </a:hlink>
      <a:folHlink>
        <a:srgbClr val="26D07C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>
        <a:noFill/>
        <a:ln w="15875">
          <a:solidFill>
            <a:srgbClr val="2DD573"/>
          </a:solidFill>
          <a:tailEnd type="oval" w="lg" len="lg"/>
        </a:ln>
      </a:spPr>
      <a:bodyPr/>
      <a:lstStyle/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. Cover slides">
  <a:themeElements>
    <a:clrScheme name="MoD - Dark Blue">
      <a:dk1>
        <a:srgbClr val="071D49"/>
      </a:dk1>
      <a:lt1>
        <a:sysClr val="window" lastClr="FFFFFF"/>
      </a:lt1>
      <a:dk2>
        <a:srgbClr val="071D49"/>
      </a:dk2>
      <a:lt2>
        <a:srgbClr val="E7E6E6"/>
      </a:lt2>
      <a:accent1>
        <a:srgbClr val="3F6578"/>
      </a:accent1>
      <a:accent2>
        <a:srgbClr val="33466E"/>
      </a:accent2>
      <a:accent3>
        <a:srgbClr val="186169"/>
      </a:accent3>
      <a:accent4>
        <a:srgbClr val="FFC845"/>
      </a:accent4>
      <a:accent5>
        <a:srgbClr val="FF9800"/>
      </a:accent5>
      <a:accent6>
        <a:srgbClr val="EE7591"/>
      </a:accent6>
      <a:hlink>
        <a:srgbClr val="3F6578"/>
      </a:hlink>
      <a:folHlink>
        <a:srgbClr val="3F6578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CX presentation base template" id="{C2D558BA-265F-4B60-919A-1779572DA51F}" vid="{DD99D17E-102A-4A03-A5BB-55E9FDC4C535}"/>
    </a:ext>
  </a:extLst>
</a:theme>
</file>

<file path=ppt/theme/theme3.xml><?xml version="1.0" encoding="utf-8"?>
<a:theme xmlns:a="http://schemas.openxmlformats.org/drawingml/2006/main" name="3. Content slides - white background">
  <a:themeElements>
    <a:clrScheme name="MoD - Dark Blue">
      <a:dk1>
        <a:srgbClr val="071D49"/>
      </a:dk1>
      <a:lt1>
        <a:sysClr val="window" lastClr="FFFFFF"/>
      </a:lt1>
      <a:dk2>
        <a:srgbClr val="071D49"/>
      </a:dk2>
      <a:lt2>
        <a:srgbClr val="E7E6E6"/>
      </a:lt2>
      <a:accent1>
        <a:srgbClr val="3F6578"/>
      </a:accent1>
      <a:accent2>
        <a:srgbClr val="33466E"/>
      </a:accent2>
      <a:accent3>
        <a:srgbClr val="186169"/>
      </a:accent3>
      <a:accent4>
        <a:srgbClr val="FFC845"/>
      </a:accent4>
      <a:accent5>
        <a:srgbClr val="FF9800"/>
      </a:accent5>
      <a:accent6>
        <a:srgbClr val="EE7591"/>
      </a:accent6>
      <a:hlink>
        <a:srgbClr val="3F6578"/>
      </a:hlink>
      <a:folHlink>
        <a:srgbClr val="3F6578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CX presentation base template" id="{C2D558BA-265F-4B60-919A-1779572DA51F}" vid="{3C2E2165-A8C4-4F47-8C42-1CFCA625D349}"/>
    </a:ext>
  </a:extLst>
</a:theme>
</file>

<file path=ppt/theme/theme4.xml><?xml version="1.0" encoding="utf-8"?>
<a:theme xmlns:a="http://schemas.openxmlformats.org/drawingml/2006/main" name="1_USE - Engagement_content">
  <a:themeElements>
    <a:clrScheme name="NEW MOD">
      <a:dk1>
        <a:srgbClr val="000000"/>
      </a:dk1>
      <a:lt1>
        <a:srgbClr val="9FA2A3"/>
      </a:lt1>
      <a:dk2>
        <a:srgbClr val="52375F"/>
      </a:dk2>
      <a:lt2>
        <a:srgbClr val="FFFFFF"/>
      </a:lt2>
      <a:accent1>
        <a:srgbClr val="4F213A"/>
      </a:accent1>
      <a:accent2>
        <a:srgbClr val="333F48"/>
      </a:accent2>
      <a:accent3>
        <a:srgbClr val="071D49"/>
      </a:accent3>
      <a:accent4>
        <a:srgbClr val="124042"/>
      </a:accent4>
      <a:accent5>
        <a:srgbClr val="F79B2E"/>
      </a:accent5>
      <a:accent6>
        <a:srgbClr val="DA5721"/>
      </a:accent6>
      <a:hlink>
        <a:srgbClr val="8A1538"/>
      </a:hlink>
      <a:folHlink>
        <a:srgbClr val="26D07C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>
        <a:noFill/>
        <a:ln w="15875">
          <a:solidFill>
            <a:srgbClr val="2DD573"/>
          </a:solidFill>
          <a:tailEnd type="oval" w="lg" len="lg"/>
        </a:ln>
      </a:spPr>
      <a:bodyPr/>
      <a:lstStyle/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1_1. Cover slides">
  <a:themeElements>
    <a:clrScheme name="MoD - Dark Blue">
      <a:dk1>
        <a:srgbClr val="071D49"/>
      </a:dk1>
      <a:lt1>
        <a:sysClr val="window" lastClr="FFFFFF"/>
      </a:lt1>
      <a:dk2>
        <a:srgbClr val="071D49"/>
      </a:dk2>
      <a:lt2>
        <a:srgbClr val="E7E6E6"/>
      </a:lt2>
      <a:accent1>
        <a:srgbClr val="3F6578"/>
      </a:accent1>
      <a:accent2>
        <a:srgbClr val="33466E"/>
      </a:accent2>
      <a:accent3>
        <a:srgbClr val="186169"/>
      </a:accent3>
      <a:accent4>
        <a:srgbClr val="FFC845"/>
      </a:accent4>
      <a:accent5>
        <a:srgbClr val="FF9800"/>
      </a:accent5>
      <a:accent6>
        <a:srgbClr val="EE7591"/>
      </a:accent6>
      <a:hlink>
        <a:srgbClr val="3F6578"/>
      </a:hlink>
      <a:folHlink>
        <a:srgbClr val="3F6578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CX presentation base template" id="{C2D558BA-265F-4B60-919A-1779572DA51F}" vid="{DD99D17E-102A-4A03-A5BB-55E9FDC4C535}"/>
    </a:ext>
  </a:extLst>
</a:theme>
</file>

<file path=ppt/theme/theme6.xml><?xml version="1.0" encoding="utf-8"?>
<a:theme xmlns:a="http://schemas.openxmlformats.org/drawingml/2006/main" name="2_1. Cover slides">
  <a:themeElements>
    <a:clrScheme name="MoD - Dark Blue">
      <a:dk1>
        <a:srgbClr val="071D49"/>
      </a:dk1>
      <a:lt1>
        <a:sysClr val="window" lastClr="FFFFFF"/>
      </a:lt1>
      <a:dk2>
        <a:srgbClr val="071D49"/>
      </a:dk2>
      <a:lt2>
        <a:srgbClr val="E7E6E6"/>
      </a:lt2>
      <a:accent1>
        <a:srgbClr val="3F6578"/>
      </a:accent1>
      <a:accent2>
        <a:srgbClr val="33466E"/>
      </a:accent2>
      <a:accent3>
        <a:srgbClr val="186169"/>
      </a:accent3>
      <a:accent4>
        <a:srgbClr val="FFC845"/>
      </a:accent4>
      <a:accent5>
        <a:srgbClr val="FF9800"/>
      </a:accent5>
      <a:accent6>
        <a:srgbClr val="EE7591"/>
      </a:accent6>
      <a:hlink>
        <a:srgbClr val="3F6578"/>
      </a:hlink>
      <a:folHlink>
        <a:srgbClr val="3F6578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6.6102_MoD_Ppt_template_BASIC_DRAFT_300120.potx" id="{72F7D304-36F3-43BD-9080-8458A8781AA6}" vid="{3EC8F207-EA33-48F9-9D66-3B3FD335A825}"/>
    </a:ext>
  </a:extLst>
</a:theme>
</file>

<file path=ppt/theme/theme7.xml><?xml version="1.0" encoding="utf-8"?>
<a:theme xmlns:a="http://schemas.openxmlformats.org/drawingml/2006/main" name="4. Content slides - filled background">
  <a:themeElements>
    <a:clrScheme name="MoD - Dark Blue">
      <a:dk1>
        <a:srgbClr val="071D49"/>
      </a:dk1>
      <a:lt1>
        <a:sysClr val="window" lastClr="FFFFFF"/>
      </a:lt1>
      <a:dk2>
        <a:srgbClr val="071D49"/>
      </a:dk2>
      <a:lt2>
        <a:srgbClr val="E7E6E6"/>
      </a:lt2>
      <a:accent1>
        <a:srgbClr val="3F6578"/>
      </a:accent1>
      <a:accent2>
        <a:srgbClr val="33466E"/>
      </a:accent2>
      <a:accent3>
        <a:srgbClr val="186169"/>
      </a:accent3>
      <a:accent4>
        <a:srgbClr val="FFC845"/>
      </a:accent4>
      <a:accent5>
        <a:srgbClr val="FF9800"/>
      </a:accent5>
      <a:accent6>
        <a:srgbClr val="EE7591"/>
      </a:accent6>
      <a:hlink>
        <a:srgbClr val="3F6578"/>
      </a:hlink>
      <a:folHlink>
        <a:srgbClr val="3F6578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6.6102_MoD_Ppt_template_BASIC_DRAFT_300120.potx" id="{72F7D304-36F3-43BD-9080-8458A8781AA6}" vid="{3DC5EE0A-5BE4-4FD1-A2D7-8544FA2A9959}"/>
    </a:ext>
  </a:extLst>
</a:theme>
</file>

<file path=ppt/theme/theme8.xml><?xml version="1.0" encoding="utf-8"?>
<a:theme xmlns:a="http://schemas.openxmlformats.org/drawingml/2006/main" name="3_1. Cover slides">
  <a:themeElements>
    <a:clrScheme name="MoD - Dark Blue">
      <a:dk1>
        <a:srgbClr val="071D49"/>
      </a:dk1>
      <a:lt1>
        <a:sysClr val="window" lastClr="FFFFFF"/>
      </a:lt1>
      <a:dk2>
        <a:srgbClr val="071D49"/>
      </a:dk2>
      <a:lt2>
        <a:srgbClr val="E7E6E6"/>
      </a:lt2>
      <a:accent1>
        <a:srgbClr val="3F6578"/>
      </a:accent1>
      <a:accent2>
        <a:srgbClr val="33466E"/>
      </a:accent2>
      <a:accent3>
        <a:srgbClr val="186169"/>
      </a:accent3>
      <a:accent4>
        <a:srgbClr val="FFC845"/>
      </a:accent4>
      <a:accent5>
        <a:srgbClr val="FF9800"/>
      </a:accent5>
      <a:accent6>
        <a:srgbClr val="EE7591"/>
      </a:accent6>
      <a:hlink>
        <a:srgbClr val="3F6578"/>
      </a:hlink>
      <a:folHlink>
        <a:srgbClr val="3F6578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6.6102_MoD_Ppt_template_BASIC_DRAFT_300120.potx" id="{72F7D304-36F3-43BD-9080-8458A8781AA6}" vid="{3EC8F207-EA33-48F9-9D66-3B3FD335A825}"/>
    </a:ext>
  </a:extLst>
</a:theme>
</file>

<file path=ppt/theme/theme9.xml><?xml version="1.0" encoding="utf-8"?>
<a:theme xmlns:a="http://schemas.openxmlformats.org/drawingml/2006/main" name="1_4. Content slides - filled background">
  <a:themeElements>
    <a:clrScheme name="MoD - Dark Blue">
      <a:dk1>
        <a:srgbClr val="071D49"/>
      </a:dk1>
      <a:lt1>
        <a:sysClr val="window" lastClr="FFFFFF"/>
      </a:lt1>
      <a:dk2>
        <a:srgbClr val="071D49"/>
      </a:dk2>
      <a:lt2>
        <a:srgbClr val="E7E6E6"/>
      </a:lt2>
      <a:accent1>
        <a:srgbClr val="3F6578"/>
      </a:accent1>
      <a:accent2>
        <a:srgbClr val="33466E"/>
      </a:accent2>
      <a:accent3>
        <a:srgbClr val="186169"/>
      </a:accent3>
      <a:accent4>
        <a:srgbClr val="FFC845"/>
      </a:accent4>
      <a:accent5>
        <a:srgbClr val="FF9800"/>
      </a:accent5>
      <a:accent6>
        <a:srgbClr val="EE7591"/>
      </a:accent6>
      <a:hlink>
        <a:srgbClr val="3F6578"/>
      </a:hlink>
      <a:folHlink>
        <a:srgbClr val="3F6578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6.6102_MoD_Ppt_template_BASIC_DRAFT_300120.potx" id="{72F7D304-36F3-43BD-9080-8458A8781AA6}" vid="{3DC5EE0A-5BE4-4FD1-A2D7-8544FA2A9959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lcf76f155ced4ddcb4097134ff3c332f xmlns="bd2ad29d-9b32-4ab9-b57c-19d8ca9f19f1">
      <Terms xmlns="http://schemas.microsoft.com/office/infopath/2007/PartnerControls"/>
    </lcf76f155ced4ddcb4097134ff3c332f>
    <TaxCatchAll xmlns="04738c6d-ecc8-46f1-821f-82e308eab3d9" xsi:nil="true"/>
    <SharedWithUsers xmlns="cd5e4b08-5d23-4513-a89e-20cdc33db663">
      <UserInfo>
        <DisplayName>Forbes, Duncan Brig (3CDOX-HQ COMD)</DisplayName>
        <AccountId>60</AccountId>
        <AccountType/>
      </UserInfo>
      <UserInfo>
        <DisplayName>Totten, Mark Brig (NAVY ACQ-CF Dep Dir)</DisplayName>
        <AccountId>15</AccountId>
        <AccountType/>
      </UserInfo>
      <UserInfo>
        <DisplayName>Unwin, Nicholas Capt RN (NAVY ACQ-CF Prog Dir)</DisplayName>
        <AccountId>281</AccountId>
        <AccountType/>
      </UserInfo>
      <UserInfo>
        <DisplayName>De-Saint-Bissix-Croix, Anna Cdr (NAVY-2SL-MA)</DisplayName>
        <AccountId>441</AccountId>
        <AccountType/>
      </UserInfo>
      <UserInfo>
        <DisplayName>Quinn, Thomas Lt Col (3CDOX-HQ COS)</DisplayName>
        <AccountId>808</AccountId>
        <AccountType/>
      </UserInfo>
    </SharedWithUsers>
  </documentManagement>
</p:properti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A56F5A6DFCD97A44AAF8E6E384AC7761" ma:contentTypeVersion="16" ma:contentTypeDescription="Create a new document." ma:contentTypeScope="" ma:versionID="9272f1b7d07081da069615a95262a1e1">
  <xsd:schema xmlns:xsd="http://www.w3.org/2001/XMLSchema" xmlns:xs="http://www.w3.org/2001/XMLSchema" xmlns:p="http://schemas.microsoft.com/office/2006/metadata/properties" xmlns:ns2="bd2ad29d-9b32-4ab9-b57c-19d8ca9f19f1" xmlns:ns3="cd5e4b08-5d23-4513-a89e-20cdc33db663" xmlns:ns4="04738c6d-ecc8-46f1-821f-82e308eab3d9" targetNamespace="http://schemas.microsoft.com/office/2006/metadata/properties" ma:root="true" ma:fieldsID="8697daf1de1aa8cbe0e6f442f51e037f" ns2:_="" ns3:_="" ns4:_="">
    <xsd:import namespace="bd2ad29d-9b32-4ab9-b57c-19d8ca9f19f1"/>
    <xsd:import namespace="cd5e4b08-5d23-4513-a89e-20cdc33db663"/>
    <xsd:import namespace="04738c6d-ecc8-46f1-821f-82e308eab3d9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AutoKeyPoints" minOccurs="0"/>
                <xsd:element ref="ns2:MediaServiceKeyPoints" minOccurs="0"/>
                <xsd:element ref="ns3:SharedWithUsers" minOccurs="0"/>
                <xsd:element ref="ns3:SharedWithDetails" minOccurs="0"/>
                <xsd:element ref="ns2:MediaServiceDateTaken" minOccurs="0"/>
                <xsd:element ref="ns2:MediaServiceAutoTags" minOccurs="0"/>
                <xsd:element ref="ns2:MediaLengthInSeconds" minOccurs="0"/>
                <xsd:element ref="ns2:MediaServiceGenerationTime" minOccurs="0"/>
                <xsd:element ref="ns2:MediaServiceEventHashCode" minOccurs="0"/>
                <xsd:element ref="ns2:lcf76f155ced4ddcb4097134ff3c332f" minOccurs="0"/>
                <xsd:element ref="ns4:TaxCatchAll" minOccurs="0"/>
                <xsd:element ref="ns2:MediaServiceOCR" minOccurs="0"/>
                <xsd:element ref="ns2:MediaServiceLocatio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bd2ad29d-9b32-4ab9-b57c-19d8ca9f19f1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KeyPoints" ma:index="10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1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ServiceDateTaken" ma:index="14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Tags" ma:index="15" nillable="true" ma:displayName="Tags" ma:internalName="MediaServiceAutoTags" ma:readOnly="true">
      <xsd:simpleType>
        <xsd:restriction base="dms:Text"/>
      </xsd:simpleType>
    </xsd:element>
    <xsd:element name="MediaLengthInSeconds" ma:index="16" nillable="true" ma:displayName="MediaLengthInSeconds" ma:hidden="true" ma:internalName="MediaLengthInSeconds" ma:readOnly="true">
      <xsd:simpleType>
        <xsd:restriction base="dms:Unknown"/>
      </xsd:simpleType>
    </xsd:element>
    <xsd:element name="MediaServiceGenerationTime" ma:index="17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8" nillable="true" ma:displayName="MediaServiceEventHashCode" ma:hidden="true" ma:internalName="MediaServiceEventHashCode" ma:readOnly="true">
      <xsd:simpleType>
        <xsd:restriction base="dms:Text"/>
      </xsd:simpleType>
    </xsd:element>
    <xsd:element name="lcf76f155ced4ddcb4097134ff3c332f" ma:index="20" nillable="true" ma:taxonomy="true" ma:internalName="lcf76f155ced4ddcb4097134ff3c332f" ma:taxonomyFieldName="MediaServiceImageTags" ma:displayName="Image Tags" ma:readOnly="false" ma:fieldId="{5cf76f15-5ced-4ddc-b409-7134ff3c332f}" ma:taxonomyMulti="true" ma:sspId="a9ff0b8c-5d72-4038-b2cd-f57bf310c636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CR" ma:index="22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Location" ma:index="23" nillable="true" ma:displayName="Location" ma:indexed="true" ma:internalName="MediaServiceLocatio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cd5e4b08-5d23-4513-a89e-20cdc33db663" elementFormDefault="qualified">
    <xsd:import namespace="http://schemas.microsoft.com/office/2006/documentManagement/types"/>
    <xsd:import namespace="http://schemas.microsoft.com/office/infopath/2007/PartnerControls"/>
    <xsd:element name="SharedWithUsers" ma:index="12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3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04738c6d-ecc8-46f1-821f-82e308eab3d9" elementFormDefault="qualified">
    <xsd:import namespace="http://schemas.microsoft.com/office/2006/documentManagement/types"/>
    <xsd:import namespace="http://schemas.microsoft.com/office/infopath/2007/PartnerControls"/>
    <xsd:element name="TaxCatchAll" ma:index="21" nillable="true" ma:displayName="Taxonomy Catch All Column" ma:hidden="true" ma:list="{1d58c316-23e7-41a7-adc0-ab04d32f7fcc}" ma:internalName="TaxCatchAll" ma:showField="CatchAllData" ma:web="cd5e4b08-5d23-4513-a89e-20cdc33db663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B089AFB7-3168-4F3C-A602-D14C78B1F5A2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85CF22FF-BEB9-4161-8B63-8C78372702F7}">
  <ds:schemaRefs>
    <ds:schemaRef ds:uri="http://purl.org/dc/terms/"/>
    <ds:schemaRef ds:uri="http://schemas.microsoft.com/office/infopath/2007/PartnerControls"/>
    <ds:schemaRef ds:uri="http://schemas.microsoft.com/office/2006/documentManagement/types"/>
    <ds:schemaRef ds:uri="cd5e4b08-5d23-4513-a89e-20cdc33db663"/>
    <ds:schemaRef ds:uri="http://schemas.openxmlformats.org/package/2006/metadata/core-properties"/>
    <ds:schemaRef ds:uri="04738c6d-ecc8-46f1-821f-82e308eab3d9"/>
    <ds:schemaRef ds:uri="http://purl.org/dc/elements/1.1/"/>
    <ds:schemaRef ds:uri="http://schemas.microsoft.com/office/2006/metadata/properties"/>
    <ds:schemaRef ds:uri="bd2ad29d-9b32-4ab9-b57c-19d8ca9f19f1"/>
    <ds:schemaRef ds:uri="http://www.w3.org/XML/1998/namespace"/>
    <ds:schemaRef ds:uri="http://purl.org/dc/dcmitype/"/>
  </ds:schemaRefs>
</ds:datastoreItem>
</file>

<file path=customXml/itemProps3.xml><?xml version="1.0" encoding="utf-8"?>
<ds:datastoreItem xmlns:ds="http://schemas.openxmlformats.org/officeDocument/2006/customXml" ds:itemID="{6F1BB64E-8BBC-44B9-80C7-A2D31991EF66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bd2ad29d-9b32-4ab9-b57c-19d8ca9f19f1"/>
    <ds:schemaRef ds:uri="cd5e4b08-5d23-4513-a89e-20cdc33db663"/>
    <ds:schemaRef ds:uri="04738c6d-ecc8-46f1-821f-82e308eab3d9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KPMG Widescreen Standard Template</Template>
  <TotalTime>0</TotalTime>
  <Words>702</Words>
  <Application>Microsoft Office PowerPoint</Application>
  <PresentationFormat>Widescreen</PresentationFormat>
  <Paragraphs>125</Paragraphs>
  <Slides>8</Slides>
  <Notes>8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9</vt:i4>
      </vt:variant>
      <vt:variant>
        <vt:lpstr>Slide Titles</vt:lpstr>
      </vt:variant>
      <vt:variant>
        <vt:i4>8</vt:i4>
      </vt:variant>
    </vt:vector>
  </HeadingPairs>
  <TitlesOfParts>
    <vt:vector size="21" baseType="lpstr">
      <vt:lpstr>Calibri</vt:lpstr>
      <vt:lpstr>Segoe UI</vt:lpstr>
      <vt:lpstr>Arial</vt:lpstr>
      <vt:lpstr>Times New Roman</vt:lpstr>
      <vt:lpstr>USE - Engagement_content</vt:lpstr>
      <vt:lpstr>1. Cover slides</vt:lpstr>
      <vt:lpstr>3. Content slides - white background</vt:lpstr>
      <vt:lpstr>1_USE - Engagement_content</vt:lpstr>
      <vt:lpstr>1_1. Cover slides</vt:lpstr>
      <vt:lpstr>2_1. Cover slides</vt:lpstr>
      <vt:lpstr>4. Content slides - filled background</vt:lpstr>
      <vt:lpstr>3_1. Cover slides</vt:lpstr>
      <vt:lpstr>1_4. Content slides - filled background</vt:lpstr>
      <vt:lpstr>PowerPoint Presentation</vt:lpstr>
      <vt:lpstr>PowerPoint Presentation</vt:lpstr>
      <vt:lpstr>Why Change?</vt:lpstr>
      <vt:lpstr>PowerPoint Presentation</vt:lpstr>
      <vt:lpstr>PowerPoint Presentation</vt:lpstr>
      <vt:lpstr>PowerPoint Presentation</vt:lpstr>
      <vt:lpstr>PowerPoint Presentation</vt:lpstr>
      <vt:lpstr>Questions and discussion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2022-05-13T07:03:10Z</dcterms:created>
  <dcterms:modified xsi:type="dcterms:W3CDTF">2023-05-22T16:07:18Z</dcterms:modified>
  <cp:category/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0x010100A56F5A6DFCD97A44AAF8E6E384AC7761</vt:lpwstr>
  </property>
  <property fmtid="{D5CDD505-2E9C-101B-9397-08002B2CF9AE}" pid="3" name="MSIP_Label_d8a60473-494b-4586-a1bb-b0e663054676_Enabled">
    <vt:lpwstr>true</vt:lpwstr>
  </property>
  <property fmtid="{D5CDD505-2E9C-101B-9397-08002B2CF9AE}" pid="4" name="MSIP_Label_d8a60473-494b-4586-a1bb-b0e663054676_SetDate">
    <vt:lpwstr>2022-05-26T09:11:15Z</vt:lpwstr>
  </property>
  <property fmtid="{D5CDD505-2E9C-101B-9397-08002B2CF9AE}" pid="5" name="MSIP_Label_d8a60473-494b-4586-a1bb-b0e663054676_Method">
    <vt:lpwstr>Privileged</vt:lpwstr>
  </property>
  <property fmtid="{D5CDD505-2E9C-101B-9397-08002B2CF9AE}" pid="6" name="MSIP_Label_d8a60473-494b-4586-a1bb-b0e663054676_Name">
    <vt:lpwstr>MOD-1-O-‘UNMARKED’</vt:lpwstr>
  </property>
  <property fmtid="{D5CDD505-2E9C-101B-9397-08002B2CF9AE}" pid="7" name="MSIP_Label_d8a60473-494b-4586-a1bb-b0e663054676_SiteId">
    <vt:lpwstr>be7760ed-5953-484b-ae95-d0a16dfa09e5</vt:lpwstr>
  </property>
  <property fmtid="{D5CDD505-2E9C-101B-9397-08002B2CF9AE}" pid="8" name="MSIP_Label_d8a60473-494b-4586-a1bb-b0e663054676_ActionId">
    <vt:lpwstr>d09dba13-ed5c-46e8-ba38-88983acd2b44</vt:lpwstr>
  </property>
  <property fmtid="{D5CDD505-2E9C-101B-9397-08002B2CF9AE}" pid="9" name="MSIP_Label_d8a60473-494b-4586-a1bb-b0e663054676_ContentBits">
    <vt:lpwstr>0</vt:lpwstr>
  </property>
  <property fmtid="{D5CDD505-2E9C-101B-9397-08002B2CF9AE}" pid="10" name="MediaServiceImageTags">
    <vt:lpwstr/>
  </property>
</Properties>
</file>