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3" r:id="rId5"/>
  </p:sldMasterIdLst>
  <p:notesMasterIdLst>
    <p:notesMasterId r:id="rId11"/>
  </p:notesMasterIdLst>
  <p:sldIdLst>
    <p:sldId id="2147476118" r:id="rId6"/>
    <p:sldId id="2147476265" r:id="rId7"/>
    <p:sldId id="2147476259" r:id="rId8"/>
    <p:sldId id="2147476258" r:id="rId9"/>
    <p:sldId id="2147476267"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CDBC0"/>
    <a:srgbClr val="3BDCC0"/>
    <a:srgbClr val="211D34"/>
    <a:srgbClr val="1D1438"/>
    <a:srgbClr val="23BFA5"/>
    <a:srgbClr val="656374"/>
    <a:srgbClr val="221C35"/>
    <a:srgbClr val="6161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1782" autoAdjust="0"/>
  </p:normalViewPr>
  <p:slideViewPr>
    <p:cSldViewPr snapToGrid="0">
      <p:cViewPr varScale="1">
        <p:scale>
          <a:sx n="60" d="100"/>
          <a:sy n="60" d="100"/>
        </p:scale>
        <p:origin x="78" y="8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tableStyles" Target="tableStyles.xml"/><Relationship Id="rId10" Type="http://schemas.openxmlformats.org/officeDocument/2006/relationships/slide" Target="slides/slide5.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C8E398-F4F1-47FC-9859-A7193C2E8E41}" type="datetimeFigureOut">
              <a:rPr lang="en-GB" smtClean="0"/>
              <a:t>23/05/2023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1B9D24-45B1-481A-BE7A-16FEBE9987B7}" type="slidenum">
              <a:rPr lang="en-GB" smtClean="0"/>
              <a:t>‹#›</a:t>
            </a:fld>
            <a:endParaRPr lang="en-GB"/>
          </a:p>
        </p:txBody>
      </p:sp>
    </p:spTree>
    <p:extLst>
      <p:ext uri="{BB962C8B-B14F-4D97-AF65-F5344CB8AC3E}">
        <p14:creationId xmlns:p14="http://schemas.microsoft.com/office/powerpoint/2010/main" val="23410370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03AA2-5F15-40E4-B35C-9A4D43A95E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436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a:solidFill>
                  <a:srgbClr val="66FFCC"/>
                </a:solidFill>
                <a:latin typeface="Arial" panose="020B0604020202020204" pitchFamily="34" charset="0"/>
                <a:cs typeface="Arial" panose="020B0604020202020204" pitchFamily="34" charset="0"/>
              </a:rPr>
              <a:t>WHAT?</a:t>
            </a:r>
          </a:p>
          <a:p>
            <a:r>
              <a:rPr lang="en-GB" sz="1200">
                <a:solidFill>
                  <a:schemeClr val="bg1"/>
                </a:solidFill>
                <a:latin typeface="Arial" panose="020B0604020202020204" pitchFamily="34" charset="0"/>
                <a:cs typeface="Arial" panose="020B0604020202020204" pitchFamily="34" charset="0"/>
              </a:rPr>
              <a:t>To deter our adversaries and protect our armed forces, we need to work smarter and move faster, with greater precision, purpose and ingenuity.</a:t>
            </a:r>
          </a:p>
          <a:p>
            <a:endParaRPr lang="en-GB" sz="1200">
              <a:solidFill>
                <a:schemeClr val="bg1"/>
              </a:solidFill>
              <a:latin typeface="Arial" panose="020B0604020202020204" pitchFamily="34" charset="0"/>
              <a:cs typeface="Arial" panose="020B0604020202020204" pitchFamily="34" charset="0"/>
            </a:endParaRPr>
          </a:p>
          <a:p>
            <a:r>
              <a:rPr lang="en-GB" sz="1200" b="1">
                <a:solidFill>
                  <a:srgbClr val="66FFCC"/>
                </a:solidFill>
                <a:latin typeface="Arial" panose="020B0604020202020204" pitchFamily="34" charset="0"/>
                <a:cs typeface="Arial" panose="020B0604020202020204" pitchFamily="34" charset="0"/>
              </a:rPr>
              <a:t>Today</a:t>
            </a:r>
            <a:r>
              <a:rPr lang="en-GB" sz="1200" b="1">
                <a:solidFill>
                  <a:schemeClr val="bg1"/>
                </a:solidFill>
                <a:latin typeface="Arial" panose="020B0604020202020204" pitchFamily="34" charset="0"/>
                <a:cs typeface="Arial" panose="020B0604020202020204" pitchFamily="34" charset="0"/>
              </a:rPr>
              <a:t> – </a:t>
            </a:r>
            <a:r>
              <a:rPr lang="en-GB" sz="1200">
                <a:solidFill>
                  <a:schemeClr val="bg1"/>
                </a:solidFill>
                <a:latin typeface="Arial" panose="020B0604020202020204" pitchFamily="34" charset="0"/>
                <a:cs typeface="Arial" panose="020B0604020202020204" pitchFamily="34" charset="0"/>
              </a:rPr>
              <a:t>We put the right people in place to ensure our soldiers, sailors and aviators have life-saving, battle-winning capabilities. We get the right kit into their hands quicker, with more availability, when and where they need it.</a:t>
            </a:r>
          </a:p>
          <a:p>
            <a:endParaRPr lang="en-GB" sz="1200">
              <a:solidFill>
                <a:schemeClr val="bg1"/>
              </a:solidFill>
              <a:latin typeface="Arial" panose="020B0604020202020204" pitchFamily="34" charset="0"/>
              <a:cs typeface="Arial" panose="020B0604020202020204" pitchFamily="34" charset="0"/>
            </a:endParaRPr>
          </a:p>
          <a:p>
            <a:r>
              <a:rPr lang="en-GB" sz="1200" b="1">
                <a:solidFill>
                  <a:srgbClr val="66FFCC"/>
                </a:solidFill>
                <a:latin typeface="Arial" panose="020B0604020202020204" pitchFamily="34" charset="0"/>
                <a:cs typeface="Arial" panose="020B0604020202020204" pitchFamily="34" charset="0"/>
              </a:rPr>
              <a:t>Tomorrow</a:t>
            </a:r>
            <a:r>
              <a:rPr lang="en-GB" sz="1200" b="1">
                <a:solidFill>
                  <a:schemeClr val="bg1"/>
                </a:solidFill>
                <a:latin typeface="Arial" panose="020B0604020202020204" pitchFamily="34" charset="0"/>
                <a:cs typeface="Arial" panose="020B0604020202020204" pitchFamily="34" charset="0"/>
              </a:rPr>
              <a:t> – </a:t>
            </a:r>
            <a:r>
              <a:rPr lang="en-GB" sz="1200">
                <a:solidFill>
                  <a:schemeClr val="bg1"/>
                </a:solidFill>
                <a:latin typeface="Arial" panose="020B0604020202020204" pitchFamily="34" charset="0"/>
                <a:cs typeface="Arial" panose="020B0604020202020204" pitchFamily="34" charset="0"/>
              </a:rPr>
              <a:t>We’ll exploit cutting-edge technology and new ways of working to better deliver our mission. We’ll pioneer integration across DE&amp;S and UK Defence. We will be an intelligent, threat-aware, market-informed supplier; a true partner to industry, front-line commands and allies.</a:t>
            </a:r>
          </a:p>
          <a:p>
            <a:endParaRPr lang="en-GB" sz="1200">
              <a:solidFill>
                <a:schemeClr val="bg1"/>
              </a:solidFill>
              <a:latin typeface="Arial" panose="020B0604020202020204" pitchFamily="34" charset="0"/>
              <a:cs typeface="Arial" panose="020B0604020202020204" pitchFamily="34" charset="0"/>
            </a:endParaRPr>
          </a:p>
          <a:p>
            <a:r>
              <a:rPr lang="en-GB" sz="1200" b="1">
                <a:solidFill>
                  <a:srgbClr val="66FFCC"/>
                </a:solidFill>
                <a:latin typeface="Arial" panose="020B0604020202020204" pitchFamily="34" charset="0"/>
                <a:cs typeface="Arial" panose="020B0604020202020204" pitchFamily="34" charset="0"/>
              </a:rPr>
              <a:t>Together</a:t>
            </a:r>
            <a:r>
              <a:rPr lang="en-GB" sz="1200" b="1">
                <a:solidFill>
                  <a:schemeClr val="bg1"/>
                </a:solidFill>
                <a:latin typeface="Arial" panose="020B0604020202020204" pitchFamily="34" charset="0"/>
                <a:cs typeface="Arial" panose="020B0604020202020204" pitchFamily="34" charset="0"/>
              </a:rPr>
              <a:t> – </a:t>
            </a:r>
            <a:r>
              <a:rPr lang="en-GB" sz="1200">
                <a:solidFill>
                  <a:schemeClr val="bg1"/>
                </a:solidFill>
                <a:latin typeface="Arial" panose="020B0604020202020204" pitchFamily="34" charset="0"/>
                <a:cs typeface="Arial" panose="020B0604020202020204" pitchFamily="34" charset="0"/>
              </a:rPr>
              <a:t>We will do all of this as part of a One Defence team, driving excellence across UK Defence, to face down the threats we can see clearly and those yet to emerge.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03AA2-5F15-40E4-B35C-9A4D43A95E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5643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3B8ED8-A1CB-6A4C-BD82-ED8C5D47B80B}" type="slidenum">
              <a:rPr kumimoji="0" lang="en-US"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2548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Strategic Response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3BDCC0"/>
                </a:solidFill>
                <a:effectLst/>
                <a:uLnTx/>
                <a:uFillTx/>
                <a:latin typeface="Arial" panose="020B0604020202020204" pitchFamily="34" charset="0"/>
                <a:ea typeface="Open Sans SemiBold" panose="020B0706030804020204" pitchFamily="34" charset="0"/>
                <a:cs typeface="Arial" panose="020B0604020202020204" pitchFamily="34" charset="0"/>
              </a:rPr>
              <a:t>DE&amp;S and the UK Defence Enterprise as a competitor with our global adversaries, not a process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rgbClr val="3BDCC0"/>
              </a:solidFill>
              <a:effectLst/>
              <a:uLnTx/>
              <a:uFillTx/>
              <a:latin typeface="Arial" panose="020B0604020202020204" pitchFamily="34" charset="0"/>
              <a:ea typeface="Open Sans SemiBold" panose="020B0706030804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1800"/>
              </a:spcAft>
              <a:buClrTx/>
              <a:buSzTx/>
              <a:buFont typeface="+mj-lt"/>
              <a:buAutoNum type="arabicPeriod"/>
              <a:tabLst/>
              <a:defRPr/>
            </a:pPr>
            <a:r>
              <a:rPr kumimoji="0" lang="en-GB"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We must </a:t>
            </a:r>
            <a:r>
              <a:rPr kumimoji="0" lang="en-GB" sz="1600" b="1" i="0" u="none" strike="noStrike" kern="1200" cap="none" spc="0" normalizeH="0" baseline="0" noProof="0" dirty="0">
                <a:ln>
                  <a:noFill/>
                </a:ln>
                <a:solidFill>
                  <a:srgbClr val="3CDBC0"/>
                </a:solidFill>
                <a:effectLst/>
                <a:uLnTx/>
                <a:uFillTx/>
                <a:latin typeface="Arial" panose="020B0604020202020204" pitchFamily="34" charset="0"/>
                <a:ea typeface="+mn-ea"/>
                <a:cs typeface="Arial" panose="020B0604020202020204" pitchFamily="34" charset="0"/>
              </a:rPr>
              <a:t>position DE&amp;S AND THE UK DEFENCE ENTERPRISE in competition </a:t>
            </a:r>
            <a:r>
              <a:rPr kumimoji="0" lang="en-GB"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to the acquisition and delivery organisations of our adversaries.</a:t>
            </a:r>
          </a:p>
          <a:p>
            <a:pPr marL="342900" marR="0" lvl="0" indent="-342900" algn="l" defTabSz="914400" rtl="0" eaLnBrk="1" fontAlgn="auto" latinLnBrk="0" hangingPunct="1">
              <a:lnSpc>
                <a:spcPct val="100000"/>
              </a:lnSpc>
              <a:spcBef>
                <a:spcPts val="0"/>
              </a:spcBef>
              <a:spcAft>
                <a:spcPts val="1800"/>
              </a:spcAft>
              <a:buClrTx/>
              <a:buSzTx/>
              <a:buFont typeface="+mj-lt"/>
              <a:buAutoNum type="arabicPeriod"/>
              <a:tabLst/>
              <a:defRPr/>
            </a:pPr>
            <a:r>
              <a:rPr kumimoji="0" lang="en-GB"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To succeed we need to be much better than our adversaries </a:t>
            </a:r>
            <a:r>
              <a:rPr kumimoji="0" lang="en-GB" sz="16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and</a:t>
            </a:r>
            <a:r>
              <a:rPr kumimoji="0" lang="en-GB"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collaborate with our Allies.</a:t>
            </a:r>
          </a:p>
          <a:p>
            <a:pPr marL="342900" marR="0" lvl="0" indent="-342900" algn="l" defTabSz="914400" rtl="0" eaLnBrk="1" fontAlgn="auto" latinLnBrk="0" hangingPunct="1">
              <a:lnSpc>
                <a:spcPct val="100000"/>
              </a:lnSpc>
              <a:spcBef>
                <a:spcPts val="0"/>
              </a:spcBef>
              <a:spcAft>
                <a:spcPts val="1800"/>
              </a:spcAft>
              <a:buClrTx/>
              <a:buSzTx/>
              <a:buFont typeface="+mj-lt"/>
              <a:buAutoNum type="arabicPeriod"/>
              <a:tabLst/>
              <a:defRPr/>
            </a:pPr>
            <a:r>
              <a:rPr kumimoji="0" lang="en-GB"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This is a </a:t>
            </a:r>
            <a:r>
              <a:rPr kumimoji="0" lang="en-GB" sz="1600" b="1" i="0" u="none" strike="noStrike" kern="1200" cap="none" spc="0" normalizeH="0" baseline="0" noProof="0" dirty="0">
                <a:ln>
                  <a:noFill/>
                </a:ln>
                <a:solidFill>
                  <a:srgbClr val="3CDBC0"/>
                </a:solidFill>
                <a:effectLst/>
                <a:uLnTx/>
                <a:uFillTx/>
                <a:latin typeface="Arial" panose="020B0604020202020204" pitchFamily="34" charset="0"/>
                <a:ea typeface="+mn-ea"/>
                <a:cs typeface="Arial" panose="020B0604020202020204" pitchFamily="34" charset="0"/>
              </a:rPr>
              <a:t>helpful mindset</a:t>
            </a:r>
            <a:r>
              <a:rPr kumimoji="0" lang="en-GB"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because it allows us to </a:t>
            </a:r>
            <a:r>
              <a:rPr kumimoji="0" lang="en-GB" sz="1600" b="1" i="0" u="none" strike="noStrike" kern="1200" cap="none" spc="0" normalizeH="0" baseline="0" noProof="0" dirty="0">
                <a:ln>
                  <a:noFill/>
                </a:ln>
                <a:solidFill>
                  <a:srgbClr val="3CDBC0"/>
                </a:solidFill>
                <a:effectLst/>
                <a:uLnTx/>
                <a:uFillTx/>
                <a:latin typeface="Arial" panose="020B0604020202020204" pitchFamily="34" charset="0"/>
                <a:ea typeface="+mn-ea"/>
                <a:cs typeface="Arial" panose="020B0604020202020204" pitchFamily="34" charset="0"/>
              </a:rPr>
              <a:t>think about ourselves and the Defence Enterprise as a competitor not a process</a:t>
            </a:r>
            <a:r>
              <a:rPr kumimoji="0" lang="en-GB" sz="1600" b="0" i="0" u="none" strike="noStrike" kern="1200" cap="none" spc="0" normalizeH="0" baseline="0" noProof="0" dirty="0">
                <a:ln>
                  <a:noFill/>
                </a:ln>
                <a:solidFill>
                  <a:srgbClr val="3CDBC0"/>
                </a:solidFill>
                <a:effectLst/>
                <a:uLnTx/>
                <a:uFillTx/>
                <a:latin typeface="Arial" panose="020B0604020202020204" pitchFamily="34" charset="0"/>
                <a:ea typeface="+mn-ea"/>
                <a:cs typeface="Arial" panose="020B0604020202020204" pitchFamily="34" charset="0"/>
              </a:rPr>
              <a:t>.</a:t>
            </a:r>
            <a:r>
              <a:rPr kumimoji="0" lang="en-GB"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The UK does not consistently fare well in the global military strength ranking (spend versus assessed firepower) – we need to face up to having to change. </a:t>
            </a:r>
          </a:p>
          <a:p>
            <a:pPr marL="342900" marR="0" lvl="0" indent="-342900" algn="l" defTabSz="914400" rtl="0" eaLnBrk="1" fontAlgn="auto" latinLnBrk="0" hangingPunct="1">
              <a:lnSpc>
                <a:spcPct val="100000"/>
              </a:lnSpc>
              <a:spcBef>
                <a:spcPts val="0"/>
              </a:spcBef>
              <a:spcAft>
                <a:spcPts val="1800"/>
              </a:spcAft>
              <a:buClrTx/>
              <a:buSzTx/>
              <a:buFont typeface="+mj-lt"/>
              <a:buAutoNum type="arabicPeriod"/>
              <a:tabLst/>
              <a:defRPr/>
            </a:pPr>
            <a:r>
              <a:rPr kumimoji="0" lang="en-GB"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We need to </a:t>
            </a:r>
            <a:r>
              <a:rPr kumimoji="0" lang="en-GB" sz="1600" b="1" i="0" u="none" strike="noStrike" kern="1200" cap="none" spc="0" normalizeH="0" baseline="0" noProof="0" dirty="0">
                <a:ln>
                  <a:noFill/>
                </a:ln>
                <a:solidFill>
                  <a:srgbClr val="3CDBC0"/>
                </a:solidFill>
                <a:effectLst/>
                <a:uLnTx/>
                <a:uFillTx/>
                <a:latin typeface="Arial" panose="020B0604020202020204" pitchFamily="34" charset="0"/>
                <a:ea typeface="+mn-ea"/>
                <a:cs typeface="Arial" panose="020B0604020202020204" pitchFamily="34" charset="0"/>
              </a:rPr>
              <a:t>deliver more from our supply chain</a:t>
            </a:r>
            <a:r>
              <a:rPr kumimoji="0" lang="en-GB"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faster and more effectively for our available budget.</a:t>
            </a:r>
          </a:p>
          <a:p>
            <a:pPr marL="342900" marR="0" lvl="0" indent="-342900" algn="l" defTabSz="914400" rtl="0" eaLnBrk="1" fontAlgn="auto" latinLnBrk="0" hangingPunct="1">
              <a:lnSpc>
                <a:spcPct val="100000"/>
              </a:lnSpc>
              <a:spcBef>
                <a:spcPts val="0"/>
              </a:spcBef>
              <a:spcAft>
                <a:spcPts val="1800"/>
              </a:spcAft>
              <a:buClrTx/>
              <a:buSzTx/>
              <a:buFont typeface="+mj-lt"/>
              <a:buAutoNum type="arabicPeriod"/>
              <a:tabLst/>
              <a:defRPr/>
            </a:pPr>
            <a:r>
              <a:rPr kumimoji="0" lang="en-GB"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We emphasise the whole Defence Enterprise and supply chain because </a:t>
            </a:r>
            <a:r>
              <a:rPr kumimoji="0" lang="en-GB" sz="1600" b="1" i="0" u="none" strike="noStrike" kern="1200" cap="none" spc="0" normalizeH="0" baseline="0" noProof="0" dirty="0">
                <a:ln>
                  <a:noFill/>
                </a:ln>
                <a:solidFill>
                  <a:srgbClr val="3CDBC0"/>
                </a:solidFill>
                <a:effectLst/>
                <a:uLnTx/>
                <a:uFillTx/>
                <a:latin typeface="Arial" panose="020B0604020202020204" pitchFamily="34" charset="0"/>
                <a:ea typeface="+mn-ea"/>
                <a:cs typeface="Arial" panose="020B0604020202020204" pitchFamily="34" charset="0"/>
              </a:rPr>
              <a:t>many perceive DE&amp;S as a purchasing department</a:t>
            </a:r>
            <a:r>
              <a:rPr kumimoji="0" lang="en-GB" sz="1600" b="0" i="0" u="none" strike="noStrike" kern="1200" cap="none" spc="0" normalizeH="0" baseline="0" noProof="0" dirty="0">
                <a:ln>
                  <a:noFill/>
                </a:ln>
                <a:solidFill>
                  <a:srgbClr val="3CDBC0"/>
                </a:solidFill>
                <a:effectLst/>
                <a:uLnTx/>
                <a:uFillTx/>
                <a:latin typeface="Arial" panose="020B0604020202020204" pitchFamily="34" charset="0"/>
                <a:ea typeface="+mn-ea"/>
                <a:cs typeface="Arial" panose="020B0604020202020204" pitchFamily="34" charset="0"/>
              </a:rPr>
              <a:t> and not the </a:t>
            </a:r>
            <a:r>
              <a:rPr kumimoji="0" lang="en-GB" sz="1600" b="1" i="0" u="none" strike="noStrike" kern="1200" cap="none" spc="0" normalizeH="0" baseline="0" noProof="0" dirty="0">
                <a:ln>
                  <a:noFill/>
                </a:ln>
                <a:solidFill>
                  <a:srgbClr val="3CDBC0"/>
                </a:solidFill>
                <a:effectLst/>
                <a:uLnTx/>
                <a:uFillTx/>
                <a:latin typeface="Arial" panose="020B0604020202020204" pitchFamily="34" charset="0"/>
                <a:ea typeface="+mn-ea"/>
                <a:cs typeface="Arial" panose="020B0604020202020204" pitchFamily="34" charset="0"/>
              </a:rPr>
              <a:t>Defence systems and service integrator</a:t>
            </a:r>
            <a:r>
              <a:rPr kumimoji="0" lang="en-GB" sz="1600" b="0" i="0" u="none" strike="noStrike" kern="1200" cap="none" spc="0" normalizeH="0" baseline="0" noProof="0" dirty="0">
                <a:ln>
                  <a:noFill/>
                </a:ln>
                <a:solidFill>
                  <a:srgbClr val="3CDBC0"/>
                </a:solidFill>
                <a:effectLst/>
                <a:uLnTx/>
                <a:uFillTx/>
                <a:latin typeface="Arial" panose="020B0604020202020204" pitchFamily="34" charset="0"/>
                <a:ea typeface="+mn-ea"/>
                <a:cs typeface="Arial" panose="020B0604020202020204" pitchFamily="34" charset="0"/>
              </a:rPr>
              <a:t>. </a:t>
            </a:r>
          </a:p>
          <a:p>
            <a:pPr marL="342900" marR="0" lvl="0" indent="-342900" algn="l" defTabSz="914400" rtl="0" eaLnBrk="1" fontAlgn="auto" latinLnBrk="0" hangingPunct="1">
              <a:lnSpc>
                <a:spcPct val="100000"/>
              </a:lnSpc>
              <a:spcBef>
                <a:spcPts val="0"/>
              </a:spcBef>
              <a:spcAft>
                <a:spcPts val="2400"/>
              </a:spcAft>
              <a:buClrTx/>
              <a:buSzTx/>
              <a:buFont typeface="+mj-lt"/>
              <a:buAutoNum type="arabicPeriod"/>
              <a:tabLst/>
              <a:defRPr/>
            </a:pPr>
            <a:r>
              <a:rPr kumimoji="0" lang="en-GB"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If we fail to do that our armed forces lose and our nation loses.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3BDCC0"/>
              </a:solidFill>
              <a:effectLst/>
              <a:uLnTx/>
              <a:uFillTx/>
              <a:latin typeface="Arial" panose="020B0604020202020204" pitchFamily="34" charset="0"/>
              <a:ea typeface="Open Sans SemiBold" panose="020B0706030804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We currently optimise the wrong thing - and it's why we waste time, effort and millions of £££ saving pennies.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03AA2-5F15-40E4-B35C-9A4D43A95E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0442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C6C3D-5DB8-18D8-E4B2-B24856F863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DEA4200-D6F8-E5AA-586D-1E50A730D9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7CE2AAA-F01A-B206-E8D9-E6E44D3067B9}"/>
              </a:ext>
            </a:extLst>
          </p:cNvPr>
          <p:cNvSpPr>
            <a:spLocks noGrp="1"/>
          </p:cNvSpPr>
          <p:nvPr>
            <p:ph type="dt" sz="half" idx="10"/>
          </p:nvPr>
        </p:nvSpPr>
        <p:spPr/>
        <p:txBody>
          <a:bodyPr/>
          <a:lstStyle/>
          <a:p>
            <a:fld id="{C48E2E97-F24F-4D8A-9491-EA1BC818C826}" type="datetimeFigureOut">
              <a:rPr lang="en-GB" smtClean="0"/>
              <a:t>23/05/2023</a:t>
            </a:fld>
            <a:endParaRPr lang="en-GB"/>
          </a:p>
        </p:txBody>
      </p:sp>
      <p:sp>
        <p:nvSpPr>
          <p:cNvPr id="5" name="Footer Placeholder 4">
            <a:extLst>
              <a:ext uri="{FF2B5EF4-FFF2-40B4-BE49-F238E27FC236}">
                <a16:creationId xmlns:a16="http://schemas.microsoft.com/office/drawing/2014/main" id="{CD25AE9A-851C-1A3D-BF22-C7A03A11C7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B9068B9-9FFA-2C02-350E-7E3F9A6773AE}"/>
              </a:ext>
            </a:extLst>
          </p:cNvPr>
          <p:cNvSpPr>
            <a:spLocks noGrp="1"/>
          </p:cNvSpPr>
          <p:nvPr>
            <p:ph type="sldNum" sz="quarter" idx="12"/>
          </p:nvPr>
        </p:nvSpPr>
        <p:spPr/>
        <p:txBody>
          <a:bodyPr/>
          <a:lstStyle/>
          <a:p>
            <a:fld id="{3D86615B-B84E-499B-A7C4-E8866C94384C}" type="slidenum">
              <a:rPr lang="en-GB" smtClean="0"/>
              <a:t>‹#›</a:t>
            </a:fld>
            <a:endParaRPr lang="en-GB"/>
          </a:p>
        </p:txBody>
      </p:sp>
    </p:spTree>
    <p:extLst>
      <p:ext uri="{BB962C8B-B14F-4D97-AF65-F5344CB8AC3E}">
        <p14:creationId xmlns:p14="http://schemas.microsoft.com/office/powerpoint/2010/main" val="2974312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103AC-C374-CEC5-6DA2-F42292DD39B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EABB1F0-359C-7A50-58AB-0BAC4C9D60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BE65711-8D9A-8911-3AF3-7E898457C3FC}"/>
              </a:ext>
            </a:extLst>
          </p:cNvPr>
          <p:cNvSpPr>
            <a:spLocks noGrp="1"/>
          </p:cNvSpPr>
          <p:nvPr>
            <p:ph type="dt" sz="half" idx="10"/>
          </p:nvPr>
        </p:nvSpPr>
        <p:spPr/>
        <p:txBody>
          <a:bodyPr/>
          <a:lstStyle/>
          <a:p>
            <a:fld id="{C48E2E97-F24F-4D8A-9491-EA1BC818C826}" type="datetimeFigureOut">
              <a:rPr lang="en-GB" smtClean="0"/>
              <a:t>23/05/2023</a:t>
            </a:fld>
            <a:endParaRPr lang="en-GB"/>
          </a:p>
        </p:txBody>
      </p:sp>
      <p:sp>
        <p:nvSpPr>
          <p:cNvPr id="5" name="Footer Placeholder 4">
            <a:extLst>
              <a:ext uri="{FF2B5EF4-FFF2-40B4-BE49-F238E27FC236}">
                <a16:creationId xmlns:a16="http://schemas.microsoft.com/office/drawing/2014/main" id="{1CB8E457-FDBC-A3F7-6388-9F9A06484B1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1FAC088-E226-93CC-48FB-2140675ECFC6}"/>
              </a:ext>
            </a:extLst>
          </p:cNvPr>
          <p:cNvSpPr>
            <a:spLocks noGrp="1"/>
          </p:cNvSpPr>
          <p:nvPr>
            <p:ph type="sldNum" sz="quarter" idx="12"/>
          </p:nvPr>
        </p:nvSpPr>
        <p:spPr/>
        <p:txBody>
          <a:bodyPr/>
          <a:lstStyle/>
          <a:p>
            <a:fld id="{3D86615B-B84E-499B-A7C4-E8866C94384C}" type="slidenum">
              <a:rPr lang="en-GB" smtClean="0"/>
              <a:t>‹#›</a:t>
            </a:fld>
            <a:endParaRPr lang="en-GB"/>
          </a:p>
        </p:txBody>
      </p:sp>
    </p:spTree>
    <p:extLst>
      <p:ext uri="{BB962C8B-B14F-4D97-AF65-F5344CB8AC3E}">
        <p14:creationId xmlns:p14="http://schemas.microsoft.com/office/powerpoint/2010/main" val="401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671654-34AB-D87A-FD51-BFB58611D71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5B40D16-CCC2-33E0-A031-90C9F3E589B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D49453B-A0F1-0486-F0DC-C737AC88137D}"/>
              </a:ext>
            </a:extLst>
          </p:cNvPr>
          <p:cNvSpPr>
            <a:spLocks noGrp="1"/>
          </p:cNvSpPr>
          <p:nvPr>
            <p:ph type="dt" sz="half" idx="10"/>
          </p:nvPr>
        </p:nvSpPr>
        <p:spPr/>
        <p:txBody>
          <a:bodyPr/>
          <a:lstStyle/>
          <a:p>
            <a:fld id="{C48E2E97-F24F-4D8A-9491-EA1BC818C826}" type="datetimeFigureOut">
              <a:rPr lang="en-GB" smtClean="0"/>
              <a:t>23/05/2023</a:t>
            </a:fld>
            <a:endParaRPr lang="en-GB"/>
          </a:p>
        </p:txBody>
      </p:sp>
      <p:sp>
        <p:nvSpPr>
          <p:cNvPr id="5" name="Footer Placeholder 4">
            <a:extLst>
              <a:ext uri="{FF2B5EF4-FFF2-40B4-BE49-F238E27FC236}">
                <a16:creationId xmlns:a16="http://schemas.microsoft.com/office/drawing/2014/main" id="{7585F66E-643B-4C21-A60E-35C5F31189A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DB653B0-DA45-4732-5534-A31B9AF4FF0D}"/>
              </a:ext>
            </a:extLst>
          </p:cNvPr>
          <p:cNvSpPr>
            <a:spLocks noGrp="1"/>
          </p:cNvSpPr>
          <p:nvPr>
            <p:ph type="sldNum" sz="quarter" idx="12"/>
          </p:nvPr>
        </p:nvSpPr>
        <p:spPr/>
        <p:txBody>
          <a:bodyPr/>
          <a:lstStyle/>
          <a:p>
            <a:fld id="{3D86615B-B84E-499B-A7C4-E8866C94384C}" type="slidenum">
              <a:rPr lang="en-GB" smtClean="0"/>
              <a:t>‹#›</a:t>
            </a:fld>
            <a:endParaRPr lang="en-GB"/>
          </a:p>
        </p:txBody>
      </p:sp>
    </p:spTree>
    <p:extLst>
      <p:ext uri="{BB962C8B-B14F-4D97-AF65-F5344CB8AC3E}">
        <p14:creationId xmlns:p14="http://schemas.microsoft.com/office/powerpoint/2010/main" val="2191919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876" y="2125980"/>
            <a:ext cx="10368598" cy="1440180"/>
          </a:xfrm>
          <a:prstGeom prst="rect">
            <a:avLst/>
          </a:prstGeom>
        </p:spPr>
        <p:txBody>
          <a:bodyPr wrap="square" lIns="0" tIns="0" rIns="0" bIns="0">
            <a:spAutoFit/>
          </a:bodyPr>
          <a:lstStyle>
            <a:lvl1pPr>
              <a:defRPr sz="1700" b="1" i="0">
                <a:solidFill>
                  <a:schemeClr val="bg1"/>
                </a:solidFill>
                <a:latin typeface="AcuminProWide-Black"/>
                <a:cs typeface="AcuminProWide-Black"/>
              </a:defRPr>
            </a:lvl1pPr>
          </a:lstStyle>
          <a:p>
            <a:endParaRPr/>
          </a:p>
        </p:txBody>
      </p:sp>
      <p:sp>
        <p:nvSpPr>
          <p:cNvPr id="3" name="Holder 3"/>
          <p:cNvSpPr>
            <a:spLocks noGrp="1"/>
          </p:cNvSpPr>
          <p:nvPr>
            <p:ph type="subTitle" idx="4"/>
          </p:nvPr>
        </p:nvSpPr>
        <p:spPr>
          <a:xfrm>
            <a:off x="1829752" y="3840480"/>
            <a:ext cx="8538845"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5/23/2023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9269667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700" b="1" i="0">
                <a:solidFill>
                  <a:schemeClr val="bg1"/>
                </a:solidFill>
                <a:latin typeface="AcuminProWide-Black"/>
                <a:cs typeface="AcuminProWide-Black"/>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5/23/2023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20535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700" b="1" i="0">
                <a:solidFill>
                  <a:schemeClr val="bg1"/>
                </a:solidFill>
                <a:latin typeface="AcuminProWide-Black"/>
                <a:cs typeface="AcuminProWide-Black"/>
              </a:defRPr>
            </a:lvl1pPr>
          </a:lstStyle>
          <a:p>
            <a:endParaRPr/>
          </a:p>
        </p:txBody>
      </p:sp>
      <p:sp>
        <p:nvSpPr>
          <p:cNvPr id="3" name="Holder 3"/>
          <p:cNvSpPr>
            <a:spLocks noGrp="1"/>
          </p:cNvSpPr>
          <p:nvPr>
            <p:ph sz="half" idx="2"/>
          </p:nvPr>
        </p:nvSpPr>
        <p:spPr>
          <a:xfrm>
            <a:off x="609917" y="1577340"/>
            <a:ext cx="5306282"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82150" y="1577340"/>
            <a:ext cx="5306282"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5/23/2023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62054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700" b="1" i="0">
                <a:solidFill>
                  <a:schemeClr val="bg1"/>
                </a:solidFill>
                <a:latin typeface="AcuminProWide-Black"/>
                <a:cs typeface="AcuminProWide-Black"/>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5/23/2023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432445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5/23/2023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2611520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15644-3597-4B01-8C22-14CF1BCE477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4C59C38-C4D0-5A93-A62D-42F6DCC53E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325B342-139B-8E76-5117-BADC82780944}"/>
              </a:ext>
            </a:extLst>
          </p:cNvPr>
          <p:cNvSpPr>
            <a:spLocks noGrp="1"/>
          </p:cNvSpPr>
          <p:nvPr>
            <p:ph type="dt" sz="half" idx="10"/>
          </p:nvPr>
        </p:nvSpPr>
        <p:spPr/>
        <p:txBody>
          <a:bodyPr/>
          <a:lstStyle/>
          <a:p>
            <a:fld id="{896738D4-B9C5-4AAE-8B6F-08093D4014BB}" type="datetimeFigureOut">
              <a:rPr lang="en-GB" smtClean="0"/>
              <a:t>23/05/2023</a:t>
            </a:fld>
            <a:endParaRPr lang="en-GB"/>
          </a:p>
        </p:txBody>
      </p:sp>
      <p:sp>
        <p:nvSpPr>
          <p:cNvPr id="5" name="Footer Placeholder 4">
            <a:extLst>
              <a:ext uri="{FF2B5EF4-FFF2-40B4-BE49-F238E27FC236}">
                <a16:creationId xmlns:a16="http://schemas.microsoft.com/office/drawing/2014/main" id="{589A3EA8-4B7E-17F4-A55E-29C4A7D52CC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F138421-4501-B737-6E99-08970FA24263}"/>
              </a:ext>
            </a:extLst>
          </p:cNvPr>
          <p:cNvSpPr>
            <a:spLocks noGrp="1"/>
          </p:cNvSpPr>
          <p:nvPr>
            <p:ph type="sldNum" sz="quarter" idx="12"/>
          </p:nvPr>
        </p:nvSpPr>
        <p:spPr/>
        <p:txBody>
          <a:bodyPr/>
          <a:lstStyle/>
          <a:p>
            <a:fld id="{052A0DE4-E406-4883-9EEB-B9695A27AA77}" type="slidenum">
              <a:rPr lang="en-GB" smtClean="0"/>
              <a:t>‹#›</a:t>
            </a:fld>
            <a:endParaRPr lang="en-GB"/>
          </a:p>
        </p:txBody>
      </p:sp>
    </p:spTree>
    <p:extLst>
      <p:ext uri="{BB962C8B-B14F-4D97-AF65-F5344CB8AC3E}">
        <p14:creationId xmlns:p14="http://schemas.microsoft.com/office/powerpoint/2010/main" val="7851511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image right">
    <p:bg>
      <p:bgPr>
        <a:solidFill>
          <a:srgbClr val="221C35"/>
        </a:solidFill>
        <a:effectLst/>
      </p:bgPr>
    </p:bg>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36B0CA47-D2A4-9745-ABA9-F6A62FC364C1}"/>
              </a:ext>
            </a:extLst>
          </p:cNvPr>
          <p:cNvSpPr>
            <a:spLocks noGrp="1"/>
          </p:cNvSpPr>
          <p:nvPr>
            <p:ph type="pic" sz="quarter" idx="10"/>
          </p:nvPr>
        </p:nvSpPr>
        <p:spPr>
          <a:xfrm>
            <a:off x="0" y="0"/>
            <a:ext cx="8450263" cy="6858000"/>
          </a:xfrm>
        </p:spPr>
        <p:txBody>
          <a:bodyPr/>
          <a:lstStyle/>
          <a:p>
            <a:endParaRPr lang="en-US"/>
          </a:p>
        </p:txBody>
      </p:sp>
      <p:pic>
        <p:nvPicPr>
          <p:cNvPr id="6" name="Picture 5">
            <a:extLst>
              <a:ext uri="{FF2B5EF4-FFF2-40B4-BE49-F238E27FC236}">
                <a16:creationId xmlns:a16="http://schemas.microsoft.com/office/drawing/2014/main" id="{86FC8582-77CD-7C47-8E06-136305C1BAE7}"/>
              </a:ext>
            </a:extLst>
          </p:cNvPr>
          <p:cNvPicPr>
            <a:picLocks noChangeAspect="1"/>
          </p:cNvPicPr>
          <p:nvPr userDrawn="1"/>
        </p:nvPicPr>
        <p:blipFill rotWithShape="1">
          <a:blip r:embed="rId2" cstate="print">
            <a:alphaModFix amt="30000"/>
            <a:extLst>
              <a:ext uri="{28A0092B-C50C-407E-A947-70E740481C1C}">
                <a14:useLocalDpi xmlns:a14="http://schemas.microsoft.com/office/drawing/2010/main"/>
              </a:ext>
            </a:extLst>
          </a:blip>
          <a:srcRect l="36958"/>
          <a:stretch/>
        </p:blipFill>
        <p:spPr>
          <a:xfrm>
            <a:off x="6096000" y="14955"/>
            <a:ext cx="6096000" cy="6844558"/>
          </a:xfrm>
          <a:prstGeom prst="rect">
            <a:avLst/>
          </a:prstGeom>
        </p:spPr>
      </p:pic>
    </p:spTree>
    <p:extLst>
      <p:ext uri="{BB962C8B-B14F-4D97-AF65-F5344CB8AC3E}">
        <p14:creationId xmlns:p14="http://schemas.microsoft.com/office/powerpoint/2010/main" val="2696456435"/>
      </p:ext>
    </p:extLst>
  </p:cSld>
  <p:clrMapOvr>
    <a:masterClrMapping/>
  </p:clrMapOvr>
  <p:extLst>
    <p:ext uri="{DCECCB84-F9BA-43D5-87BE-67443E8EF086}">
      <p15:sldGuideLst xmlns:p15="http://schemas.microsoft.com/office/powerpoint/2012/main">
        <p15:guide id="1" pos="370">
          <p15:clr>
            <a:srgbClr val="FBAE40"/>
          </p15:clr>
        </p15:guide>
        <p15:guide id="2" orient="horz" pos="414">
          <p15:clr>
            <a:srgbClr val="FBAE40"/>
          </p15:clr>
        </p15:guide>
        <p15:guide id="3" orient="horz" pos="1888">
          <p15:clr>
            <a:srgbClr val="FBAE40"/>
          </p15:clr>
        </p15:guide>
        <p15:guide id="4" orient="horz" pos="157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DF979-A940-2A57-12A5-44B825D321E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9CFA0E0-9DB1-BDC8-67AC-EF9DAABBBB1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5CAB2D5-38D7-37E2-835A-D24B23BA19EF}"/>
              </a:ext>
            </a:extLst>
          </p:cNvPr>
          <p:cNvSpPr>
            <a:spLocks noGrp="1"/>
          </p:cNvSpPr>
          <p:nvPr>
            <p:ph type="dt" sz="half" idx="10"/>
          </p:nvPr>
        </p:nvSpPr>
        <p:spPr/>
        <p:txBody>
          <a:bodyPr/>
          <a:lstStyle/>
          <a:p>
            <a:fld id="{C48E2E97-F24F-4D8A-9491-EA1BC818C826}" type="datetimeFigureOut">
              <a:rPr lang="en-GB" smtClean="0"/>
              <a:t>23/05/2023</a:t>
            </a:fld>
            <a:endParaRPr lang="en-GB"/>
          </a:p>
        </p:txBody>
      </p:sp>
      <p:sp>
        <p:nvSpPr>
          <p:cNvPr id="5" name="Footer Placeholder 4">
            <a:extLst>
              <a:ext uri="{FF2B5EF4-FFF2-40B4-BE49-F238E27FC236}">
                <a16:creationId xmlns:a16="http://schemas.microsoft.com/office/drawing/2014/main" id="{62E4B660-DC6E-3FD3-B377-72C242C6E10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40B4036-D59F-5F17-FA0F-E686C2FB5253}"/>
              </a:ext>
            </a:extLst>
          </p:cNvPr>
          <p:cNvSpPr>
            <a:spLocks noGrp="1"/>
          </p:cNvSpPr>
          <p:nvPr>
            <p:ph type="sldNum" sz="quarter" idx="12"/>
          </p:nvPr>
        </p:nvSpPr>
        <p:spPr/>
        <p:txBody>
          <a:bodyPr/>
          <a:lstStyle/>
          <a:p>
            <a:fld id="{3D86615B-B84E-499B-A7C4-E8866C94384C}" type="slidenum">
              <a:rPr lang="en-GB" smtClean="0"/>
              <a:t>‹#›</a:t>
            </a:fld>
            <a:endParaRPr lang="en-GB"/>
          </a:p>
        </p:txBody>
      </p:sp>
    </p:spTree>
    <p:extLst>
      <p:ext uri="{BB962C8B-B14F-4D97-AF65-F5344CB8AC3E}">
        <p14:creationId xmlns:p14="http://schemas.microsoft.com/office/powerpoint/2010/main" val="467954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24B42-656D-F13B-22F0-6675229ACEB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448D2D5-38CC-788B-69C9-E0970E50C8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631D51-D8B3-624A-1A84-6C9E873F9C84}"/>
              </a:ext>
            </a:extLst>
          </p:cNvPr>
          <p:cNvSpPr>
            <a:spLocks noGrp="1"/>
          </p:cNvSpPr>
          <p:nvPr>
            <p:ph type="dt" sz="half" idx="10"/>
          </p:nvPr>
        </p:nvSpPr>
        <p:spPr/>
        <p:txBody>
          <a:bodyPr/>
          <a:lstStyle/>
          <a:p>
            <a:fld id="{C48E2E97-F24F-4D8A-9491-EA1BC818C826}" type="datetimeFigureOut">
              <a:rPr lang="en-GB" smtClean="0"/>
              <a:t>23/05/2023</a:t>
            </a:fld>
            <a:endParaRPr lang="en-GB"/>
          </a:p>
        </p:txBody>
      </p:sp>
      <p:sp>
        <p:nvSpPr>
          <p:cNvPr id="5" name="Footer Placeholder 4">
            <a:extLst>
              <a:ext uri="{FF2B5EF4-FFF2-40B4-BE49-F238E27FC236}">
                <a16:creationId xmlns:a16="http://schemas.microsoft.com/office/drawing/2014/main" id="{23846586-8128-3D72-7276-7C8833A2473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2E65D5B-F561-34FF-8009-63630B90C23A}"/>
              </a:ext>
            </a:extLst>
          </p:cNvPr>
          <p:cNvSpPr>
            <a:spLocks noGrp="1"/>
          </p:cNvSpPr>
          <p:nvPr>
            <p:ph type="sldNum" sz="quarter" idx="12"/>
          </p:nvPr>
        </p:nvSpPr>
        <p:spPr/>
        <p:txBody>
          <a:bodyPr/>
          <a:lstStyle/>
          <a:p>
            <a:fld id="{3D86615B-B84E-499B-A7C4-E8866C94384C}" type="slidenum">
              <a:rPr lang="en-GB" smtClean="0"/>
              <a:t>‹#›</a:t>
            </a:fld>
            <a:endParaRPr lang="en-GB"/>
          </a:p>
        </p:txBody>
      </p:sp>
    </p:spTree>
    <p:extLst>
      <p:ext uri="{BB962C8B-B14F-4D97-AF65-F5344CB8AC3E}">
        <p14:creationId xmlns:p14="http://schemas.microsoft.com/office/powerpoint/2010/main" val="1013062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9F62D-37AB-2A2E-490E-1D38F0C1C5F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51AABAD-DFD2-1604-07B2-0DCE10B16A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05D8623-60EE-EAC6-C1D4-736C9969568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BCCEE3E-1AB4-2E8A-2CF2-218560BB1A65}"/>
              </a:ext>
            </a:extLst>
          </p:cNvPr>
          <p:cNvSpPr>
            <a:spLocks noGrp="1"/>
          </p:cNvSpPr>
          <p:nvPr>
            <p:ph type="dt" sz="half" idx="10"/>
          </p:nvPr>
        </p:nvSpPr>
        <p:spPr/>
        <p:txBody>
          <a:bodyPr/>
          <a:lstStyle/>
          <a:p>
            <a:fld id="{C48E2E97-F24F-4D8A-9491-EA1BC818C826}" type="datetimeFigureOut">
              <a:rPr lang="en-GB" smtClean="0"/>
              <a:t>23/05/2023</a:t>
            </a:fld>
            <a:endParaRPr lang="en-GB"/>
          </a:p>
        </p:txBody>
      </p:sp>
      <p:sp>
        <p:nvSpPr>
          <p:cNvPr id="6" name="Footer Placeholder 5">
            <a:extLst>
              <a:ext uri="{FF2B5EF4-FFF2-40B4-BE49-F238E27FC236}">
                <a16:creationId xmlns:a16="http://schemas.microsoft.com/office/drawing/2014/main" id="{DBB9C7EA-F565-E6D9-36BB-5939CE7EFE8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0309B39-C22A-B3DD-D828-B84FA40A39F3}"/>
              </a:ext>
            </a:extLst>
          </p:cNvPr>
          <p:cNvSpPr>
            <a:spLocks noGrp="1"/>
          </p:cNvSpPr>
          <p:nvPr>
            <p:ph type="sldNum" sz="quarter" idx="12"/>
          </p:nvPr>
        </p:nvSpPr>
        <p:spPr/>
        <p:txBody>
          <a:bodyPr/>
          <a:lstStyle/>
          <a:p>
            <a:fld id="{3D86615B-B84E-499B-A7C4-E8866C94384C}" type="slidenum">
              <a:rPr lang="en-GB" smtClean="0"/>
              <a:t>‹#›</a:t>
            </a:fld>
            <a:endParaRPr lang="en-GB"/>
          </a:p>
        </p:txBody>
      </p:sp>
    </p:spTree>
    <p:extLst>
      <p:ext uri="{BB962C8B-B14F-4D97-AF65-F5344CB8AC3E}">
        <p14:creationId xmlns:p14="http://schemas.microsoft.com/office/powerpoint/2010/main" val="3138493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9D8ED-7262-8749-874A-5C8ABA4DFE6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ADC3302-1AD2-1EF3-8A27-F40990A66B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2D10F4-D36F-6D2C-61D5-7040754F780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979A09B-E598-DB05-D430-E9F569AAE4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E60246-B9D5-6427-041D-65E7B576BB6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358C14B-C7DD-D737-09FF-3E99406FF0F3}"/>
              </a:ext>
            </a:extLst>
          </p:cNvPr>
          <p:cNvSpPr>
            <a:spLocks noGrp="1"/>
          </p:cNvSpPr>
          <p:nvPr>
            <p:ph type="dt" sz="half" idx="10"/>
          </p:nvPr>
        </p:nvSpPr>
        <p:spPr/>
        <p:txBody>
          <a:bodyPr/>
          <a:lstStyle/>
          <a:p>
            <a:fld id="{C48E2E97-F24F-4D8A-9491-EA1BC818C826}" type="datetimeFigureOut">
              <a:rPr lang="en-GB" smtClean="0"/>
              <a:t>23/05/2023</a:t>
            </a:fld>
            <a:endParaRPr lang="en-GB"/>
          </a:p>
        </p:txBody>
      </p:sp>
      <p:sp>
        <p:nvSpPr>
          <p:cNvPr id="8" name="Footer Placeholder 7">
            <a:extLst>
              <a:ext uri="{FF2B5EF4-FFF2-40B4-BE49-F238E27FC236}">
                <a16:creationId xmlns:a16="http://schemas.microsoft.com/office/drawing/2014/main" id="{57B50C76-E9B1-221F-E62B-3D7C5DFF7AD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347BAB2-F7BE-C5BD-FD3C-A237C5D83540}"/>
              </a:ext>
            </a:extLst>
          </p:cNvPr>
          <p:cNvSpPr>
            <a:spLocks noGrp="1"/>
          </p:cNvSpPr>
          <p:nvPr>
            <p:ph type="sldNum" sz="quarter" idx="12"/>
          </p:nvPr>
        </p:nvSpPr>
        <p:spPr/>
        <p:txBody>
          <a:bodyPr/>
          <a:lstStyle/>
          <a:p>
            <a:fld id="{3D86615B-B84E-499B-A7C4-E8866C94384C}" type="slidenum">
              <a:rPr lang="en-GB" smtClean="0"/>
              <a:t>‹#›</a:t>
            </a:fld>
            <a:endParaRPr lang="en-GB"/>
          </a:p>
        </p:txBody>
      </p:sp>
    </p:spTree>
    <p:extLst>
      <p:ext uri="{BB962C8B-B14F-4D97-AF65-F5344CB8AC3E}">
        <p14:creationId xmlns:p14="http://schemas.microsoft.com/office/powerpoint/2010/main" val="2818331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A476D-DA44-85D6-3797-443A01D0FA0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CACAA99-009C-A587-ECAD-A3BA5B430634}"/>
              </a:ext>
            </a:extLst>
          </p:cNvPr>
          <p:cNvSpPr>
            <a:spLocks noGrp="1"/>
          </p:cNvSpPr>
          <p:nvPr>
            <p:ph type="dt" sz="half" idx="10"/>
          </p:nvPr>
        </p:nvSpPr>
        <p:spPr/>
        <p:txBody>
          <a:bodyPr/>
          <a:lstStyle/>
          <a:p>
            <a:fld id="{C48E2E97-F24F-4D8A-9491-EA1BC818C826}" type="datetimeFigureOut">
              <a:rPr lang="en-GB" smtClean="0"/>
              <a:t>23/05/2023</a:t>
            </a:fld>
            <a:endParaRPr lang="en-GB"/>
          </a:p>
        </p:txBody>
      </p:sp>
      <p:sp>
        <p:nvSpPr>
          <p:cNvPr id="4" name="Footer Placeholder 3">
            <a:extLst>
              <a:ext uri="{FF2B5EF4-FFF2-40B4-BE49-F238E27FC236}">
                <a16:creationId xmlns:a16="http://schemas.microsoft.com/office/drawing/2014/main" id="{0BFAA39C-BC53-58D1-EBC6-58508E6E37B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863E8A0-A2DC-923A-F2C3-3DE45DDEA5B6}"/>
              </a:ext>
            </a:extLst>
          </p:cNvPr>
          <p:cNvSpPr>
            <a:spLocks noGrp="1"/>
          </p:cNvSpPr>
          <p:nvPr>
            <p:ph type="sldNum" sz="quarter" idx="12"/>
          </p:nvPr>
        </p:nvSpPr>
        <p:spPr/>
        <p:txBody>
          <a:bodyPr/>
          <a:lstStyle/>
          <a:p>
            <a:fld id="{3D86615B-B84E-499B-A7C4-E8866C94384C}" type="slidenum">
              <a:rPr lang="en-GB" smtClean="0"/>
              <a:t>‹#›</a:t>
            </a:fld>
            <a:endParaRPr lang="en-GB"/>
          </a:p>
        </p:txBody>
      </p:sp>
    </p:spTree>
    <p:extLst>
      <p:ext uri="{BB962C8B-B14F-4D97-AF65-F5344CB8AC3E}">
        <p14:creationId xmlns:p14="http://schemas.microsoft.com/office/powerpoint/2010/main" val="2154494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A1EE1B-D960-7489-8F2F-E28252E121A7}"/>
              </a:ext>
            </a:extLst>
          </p:cNvPr>
          <p:cNvSpPr>
            <a:spLocks noGrp="1"/>
          </p:cNvSpPr>
          <p:nvPr>
            <p:ph type="dt" sz="half" idx="10"/>
          </p:nvPr>
        </p:nvSpPr>
        <p:spPr/>
        <p:txBody>
          <a:bodyPr/>
          <a:lstStyle/>
          <a:p>
            <a:fld id="{C48E2E97-F24F-4D8A-9491-EA1BC818C826}" type="datetimeFigureOut">
              <a:rPr lang="en-GB" smtClean="0"/>
              <a:t>23/05/2023</a:t>
            </a:fld>
            <a:endParaRPr lang="en-GB"/>
          </a:p>
        </p:txBody>
      </p:sp>
      <p:sp>
        <p:nvSpPr>
          <p:cNvPr id="3" name="Footer Placeholder 2">
            <a:extLst>
              <a:ext uri="{FF2B5EF4-FFF2-40B4-BE49-F238E27FC236}">
                <a16:creationId xmlns:a16="http://schemas.microsoft.com/office/drawing/2014/main" id="{7BA3B5AB-6B9E-3C5E-18CD-2CF2CB632AB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52386D4-2305-CB75-63D6-0F14574E0AEA}"/>
              </a:ext>
            </a:extLst>
          </p:cNvPr>
          <p:cNvSpPr>
            <a:spLocks noGrp="1"/>
          </p:cNvSpPr>
          <p:nvPr>
            <p:ph type="sldNum" sz="quarter" idx="12"/>
          </p:nvPr>
        </p:nvSpPr>
        <p:spPr/>
        <p:txBody>
          <a:bodyPr/>
          <a:lstStyle/>
          <a:p>
            <a:fld id="{3D86615B-B84E-499B-A7C4-E8866C94384C}" type="slidenum">
              <a:rPr lang="en-GB" smtClean="0"/>
              <a:t>‹#›</a:t>
            </a:fld>
            <a:endParaRPr lang="en-GB"/>
          </a:p>
        </p:txBody>
      </p:sp>
    </p:spTree>
    <p:extLst>
      <p:ext uri="{BB962C8B-B14F-4D97-AF65-F5344CB8AC3E}">
        <p14:creationId xmlns:p14="http://schemas.microsoft.com/office/powerpoint/2010/main" val="21549966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5C4C6-A755-3CEB-09F1-EE68063443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259B8AF-D5B6-C9C6-FF59-9873EEEFEB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9DFCFCC-07FF-47D5-11F8-B68B90A91F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A95433-C652-B3D2-A194-6FB334FD57FE}"/>
              </a:ext>
            </a:extLst>
          </p:cNvPr>
          <p:cNvSpPr>
            <a:spLocks noGrp="1"/>
          </p:cNvSpPr>
          <p:nvPr>
            <p:ph type="dt" sz="half" idx="10"/>
          </p:nvPr>
        </p:nvSpPr>
        <p:spPr/>
        <p:txBody>
          <a:bodyPr/>
          <a:lstStyle/>
          <a:p>
            <a:fld id="{C48E2E97-F24F-4D8A-9491-EA1BC818C826}" type="datetimeFigureOut">
              <a:rPr lang="en-GB" smtClean="0"/>
              <a:t>23/05/2023</a:t>
            </a:fld>
            <a:endParaRPr lang="en-GB"/>
          </a:p>
        </p:txBody>
      </p:sp>
      <p:sp>
        <p:nvSpPr>
          <p:cNvPr id="6" name="Footer Placeholder 5">
            <a:extLst>
              <a:ext uri="{FF2B5EF4-FFF2-40B4-BE49-F238E27FC236}">
                <a16:creationId xmlns:a16="http://schemas.microsoft.com/office/drawing/2014/main" id="{0FAAEC7D-52DA-1007-8456-8DD938BB04E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7197149-FA79-2235-93F2-70ECFB53B28E}"/>
              </a:ext>
            </a:extLst>
          </p:cNvPr>
          <p:cNvSpPr>
            <a:spLocks noGrp="1"/>
          </p:cNvSpPr>
          <p:nvPr>
            <p:ph type="sldNum" sz="quarter" idx="12"/>
          </p:nvPr>
        </p:nvSpPr>
        <p:spPr/>
        <p:txBody>
          <a:bodyPr/>
          <a:lstStyle/>
          <a:p>
            <a:fld id="{3D86615B-B84E-499B-A7C4-E8866C94384C}" type="slidenum">
              <a:rPr lang="en-GB" smtClean="0"/>
              <a:t>‹#›</a:t>
            </a:fld>
            <a:endParaRPr lang="en-GB"/>
          </a:p>
        </p:txBody>
      </p:sp>
    </p:spTree>
    <p:extLst>
      <p:ext uri="{BB962C8B-B14F-4D97-AF65-F5344CB8AC3E}">
        <p14:creationId xmlns:p14="http://schemas.microsoft.com/office/powerpoint/2010/main" val="2983744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ED31A-CB80-0C20-3F31-732E664C53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8088B24-457C-1237-6220-D4F05E6C25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821C62A-F608-085D-B8D5-D7D1A6E528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19C6C2-297A-4A3E-D485-5B11D246D72B}"/>
              </a:ext>
            </a:extLst>
          </p:cNvPr>
          <p:cNvSpPr>
            <a:spLocks noGrp="1"/>
          </p:cNvSpPr>
          <p:nvPr>
            <p:ph type="dt" sz="half" idx="10"/>
          </p:nvPr>
        </p:nvSpPr>
        <p:spPr/>
        <p:txBody>
          <a:bodyPr/>
          <a:lstStyle/>
          <a:p>
            <a:fld id="{C48E2E97-F24F-4D8A-9491-EA1BC818C826}" type="datetimeFigureOut">
              <a:rPr lang="en-GB" smtClean="0"/>
              <a:t>23/05/2023</a:t>
            </a:fld>
            <a:endParaRPr lang="en-GB"/>
          </a:p>
        </p:txBody>
      </p:sp>
      <p:sp>
        <p:nvSpPr>
          <p:cNvPr id="6" name="Footer Placeholder 5">
            <a:extLst>
              <a:ext uri="{FF2B5EF4-FFF2-40B4-BE49-F238E27FC236}">
                <a16:creationId xmlns:a16="http://schemas.microsoft.com/office/drawing/2014/main" id="{C2BEE14D-20D1-56C2-5CBC-BF7168AD033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DD44C4F-EB60-0D77-70C1-F7297DA146A8}"/>
              </a:ext>
            </a:extLst>
          </p:cNvPr>
          <p:cNvSpPr>
            <a:spLocks noGrp="1"/>
          </p:cNvSpPr>
          <p:nvPr>
            <p:ph type="sldNum" sz="quarter" idx="12"/>
          </p:nvPr>
        </p:nvSpPr>
        <p:spPr/>
        <p:txBody>
          <a:bodyPr/>
          <a:lstStyle/>
          <a:p>
            <a:fld id="{3D86615B-B84E-499B-A7C4-E8866C94384C}" type="slidenum">
              <a:rPr lang="en-GB" smtClean="0"/>
              <a:t>‹#›</a:t>
            </a:fld>
            <a:endParaRPr lang="en-GB"/>
          </a:p>
        </p:txBody>
      </p:sp>
    </p:spTree>
    <p:extLst>
      <p:ext uri="{BB962C8B-B14F-4D97-AF65-F5344CB8AC3E}">
        <p14:creationId xmlns:p14="http://schemas.microsoft.com/office/powerpoint/2010/main" val="33192115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2BCE6A-EC81-59C6-81A0-104DABFB66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32CD136-FF88-8968-FE5F-F052D5373B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8E607C7-8ED0-81DE-0132-7D61080FC7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8E2E97-F24F-4D8A-9491-EA1BC818C826}" type="datetimeFigureOut">
              <a:rPr lang="en-GB" smtClean="0"/>
              <a:t>23/05/2023</a:t>
            </a:fld>
            <a:endParaRPr lang="en-GB"/>
          </a:p>
        </p:txBody>
      </p:sp>
      <p:sp>
        <p:nvSpPr>
          <p:cNvPr id="5" name="Footer Placeholder 4">
            <a:extLst>
              <a:ext uri="{FF2B5EF4-FFF2-40B4-BE49-F238E27FC236}">
                <a16:creationId xmlns:a16="http://schemas.microsoft.com/office/drawing/2014/main" id="{990A248C-4D4E-798A-10BE-7052396BCB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1986737-3C53-B7A5-779C-5659F081CB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86615B-B84E-499B-A7C4-E8866C94384C}" type="slidenum">
              <a:rPr lang="en-GB" smtClean="0"/>
              <a:t>‹#›</a:t>
            </a:fld>
            <a:endParaRPr lang="en-GB"/>
          </a:p>
        </p:txBody>
      </p:sp>
    </p:spTree>
    <p:extLst>
      <p:ext uri="{BB962C8B-B14F-4D97-AF65-F5344CB8AC3E}">
        <p14:creationId xmlns:p14="http://schemas.microsoft.com/office/powerpoint/2010/main" val="30355391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3270" cy="6858000"/>
          </a:xfrm>
          <a:custGeom>
            <a:avLst/>
            <a:gdLst/>
            <a:ahLst/>
            <a:cxnLst/>
            <a:rect l="l" t="t" r="r" b="b"/>
            <a:pathLst>
              <a:path w="12193270" h="6858000">
                <a:moveTo>
                  <a:pt x="12193206" y="0"/>
                </a:moveTo>
                <a:lnTo>
                  <a:pt x="0" y="0"/>
                </a:lnTo>
                <a:lnTo>
                  <a:pt x="0" y="6858000"/>
                </a:lnTo>
                <a:lnTo>
                  <a:pt x="12193206" y="6858000"/>
                </a:lnTo>
                <a:lnTo>
                  <a:pt x="12193206" y="0"/>
                </a:lnTo>
                <a:close/>
              </a:path>
            </a:pathLst>
          </a:custGeom>
          <a:solidFill>
            <a:srgbClr val="1D1438"/>
          </a:solidFill>
        </p:spPr>
        <p:txBody>
          <a:bodyPr wrap="square" lIns="0" tIns="0" rIns="0" bIns="0" rtlCol="0"/>
          <a:lstStyle/>
          <a:p>
            <a:endParaRPr/>
          </a:p>
        </p:txBody>
      </p:sp>
      <p:sp>
        <p:nvSpPr>
          <p:cNvPr id="17" name="bg object 17"/>
          <p:cNvSpPr/>
          <p:nvPr/>
        </p:nvSpPr>
        <p:spPr>
          <a:xfrm>
            <a:off x="0" y="0"/>
            <a:ext cx="12193270" cy="6858000"/>
          </a:xfrm>
          <a:custGeom>
            <a:avLst/>
            <a:gdLst/>
            <a:ahLst/>
            <a:cxnLst/>
            <a:rect l="l" t="t" r="r" b="b"/>
            <a:pathLst>
              <a:path w="12193270" h="6858000">
                <a:moveTo>
                  <a:pt x="4024" y="0"/>
                </a:moveTo>
                <a:lnTo>
                  <a:pt x="0" y="4024"/>
                </a:lnTo>
              </a:path>
              <a:path w="12193270" h="6858000">
                <a:moveTo>
                  <a:pt x="152475" y="0"/>
                </a:moveTo>
                <a:lnTo>
                  <a:pt x="0" y="152475"/>
                </a:lnTo>
              </a:path>
              <a:path w="12193270" h="6858000">
                <a:moveTo>
                  <a:pt x="300927" y="0"/>
                </a:moveTo>
                <a:lnTo>
                  <a:pt x="0" y="300928"/>
                </a:lnTo>
              </a:path>
              <a:path w="12193270" h="6858000">
                <a:moveTo>
                  <a:pt x="449401" y="0"/>
                </a:moveTo>
                <a:lnTo>
                  <a:pt x="0" y="449401"/>
                </a:lnTo>
              </a:path>
              <a:path w="12193270" h="6858000">
                <a:moveTo>
                  <a:pt x="597852" y="0"/>
                </a:moveTo>
                <a:lnTo>
                  <a:pt x="0" y="597852"/>
                </a:lnTo>
              </a:path>
              <a:path w="12193270" h="6858000">
                <a:moveTo>
                  <a:pt x="746315" y="0"/>
                </a:moveTo>
                <a:lnTo>
                  <a:pt x="0" y="746315"/>
                </a:lnTo>
              </a:path>
              <a:path w="12193270" h="6858000">
                <a:moveTo>
                  <a:pt x="894765" y="0"/>
                </a:moveTo>
                <a:lnTo>
                  <a:pt x="0" y="894765"/>
                </a:lnTo>
              </a:path>
              <a:path w="12193270" h="6858000">
                <a:moveTo>
                  <a:pt x="1043228" y="0"/>
                </a:moveTo>
                <a:lnTo>
                  <a:pt x="0" y="1043228"/>
                </a:lnTo>
              </a:path>
              <a:path w="12193270" h="6858000">
                <a:moveTo>
                  <a:pt x="1191678" y="0"/>
                </a:moveTo>
                <a:lnTo>
                  <a:pt x="0" y="1191678"/>
                </a:lnTo>
              </a:path>
              <a:path w="12193270" h="6858000">
                <a:moveTo>
                  <a:pt x="1340141" y="0"/>
                </a:moveTo>
                <a:lnTo>
                  <a:pt x="0" y="1340141"/>
                </a:lnTo>
              </a:path>
              <a:path w="12193270" h="6858000">
                <a:moveTo>
                  <a:pt x="1488604" y="0"/>
                </a:moveTo>
                <a:lnTo>
                  <a:pt x="0" y="1488604"/>
                </a:lnTo>
              </a:path>
              <a:path w="12193270" h="6858000">
                <a:moveTo>
                  <a:pt x="1637055" y="0"/>
                </a:moveTo>
                <a:lnTo>
                  <a:pt x="0" y="1637055"/>
                </a:lnTo>
              </a:path>
              <a:path w="12193270" h="6858000">
                <a:moveTo>
                  <a:pt x="1785518" y="0"/>
                </a:moveTo>
                <a:lnTo>
                  <a:pt x="0" y="1785518"/>
                </a:lnTo>
              </a:path>
              <a:path w="12193270" h="6858000">
                <a:moveTo>
                  <a:pt x="1933968" y="0"/>
                </a:moveTo>
                <a:lnTo>
                  <a:pt x="0" y="1933968"/>
                </a:lnTo>
              </a:path>
              <a:path w="12193270" h="6858000">
                <a:moveTo>
                  <a:pt x="2082431" y="0"/>
                </a:moveTo>
                <a:lnTo>
                  <a:pt x="0" y="2082431"/>
                </a:lnTo>
              </a:path>
              <a:path w="12193270" h="6858000">
                <a:moveTo>
                  <a:pt x="2230881" y="0"/>
                </a:moveTo>
                <a:lnTo>
                  <a:pt x="0" y="2230881"/>
                </a:lnTo>
              </a:path>
              <a:path w="12193270" h="6858000">
                <a:moveTo>
                  <a:pt x="2379346" y="0"/>
                </a:moveTo>
                <a:lnTo>
                  <a:pt x="0" y="2379349"/>
                </a:lnTo>
              </a:path>
              <a:path w="12193270" h="6858000">
                <a:moveTo>
                  <a:pt x="2527807" y="0"/>
                </a:moveTo>
                <a:lnTo>
                  <a:pt x="0" y="2527807"/>
                </a:lnTo>
              </a:path>
              <a:path w="12193270" h="6858000">
                <a:moveTo>
                  <a:pt x="2676269" y="0"/>
                </a:moveTo>
                <a:lnTo>
                  <a:pt x="0" y="2676264"/>
                </a:lnTo>
              </a:path>
              <a:path w="12193270" h="6858000">
                <a:moveTo>
                  <a:pt x="2824721" y="0"/>
                </a:moveTo>
                <a:lnTo>
                  <a:pt x="0" y="2824721"/>
                </a:lnTo>
              </a:path>
              <a:path w="12193270" h="6858000">
                <a:moveTo>
                  <a:pt x="2973182" y="0"/>
                </a:moveTo>
                <a:lnTo>
                  <a:pt x="0" y="2973177"/>
                </a:lnTo>
              </a:path>
              <a:path w="12193270" h="6858000">
                <a:moveTo>
                  <a:pt x="3121634" y="0"/>
                </a:moveTo>
                <a:lnTo>
                  <a:pt x="0" y="3121634"/>
                </a:lnTo>
              </a:path>
              <a:path w="12193270" h="6858000">
                <a:moveTo>
                  <a:pt x="3270084" y="0"/>
                </a:moveTo>
                <a:lnTo>
                  <a:pt x="0" y="3270084"/>
                </a:lnTo>
              </a:path>
              <a:path w="12193270" h="6858000">
                <a:moveTo>
                  <a:pt x="3418549" y="0"/>
                </a:moveTo>
                <a:lnTo>
                  <a:pt x="0" y="3418554"/>
                </a:lnTo>
              </a:path>
              <a:path w="12193270" h="6858000">
                <a:moveTo>
                  <a:pt x="3567010" y="0"/>
                </a:moveTo>
                <a:lnTo>
                  <a:pt x="0" y="3567010"/>
                </a:lnTo>
              </a:path>
              <a:path w="12193270" h="6858000">
                <a:moveTo>
                  <a:pt x="3715472" y="0"/>
                </a:moveTo>
                <a:lnTo>
                  <a:pt x="0" y="3715466"/>
                </a:lnTo>
              </a:path>
              <a:path w="12193270" h="6858000">
                <a:moveTo>
                  <a:pt x="3863923" y="0"/>
                </a:moveTo>
                <a:lnTo>
                  <a:pt x="0" y="3863923"/>
                </a:lnTo>
              </a:path>
              <a:path w="12193270" h="6858000">
                <a:moveTo>
                  <a:pt x="4012385" y="0"/>
                </a:moveTo>
                <a:lnTo>
                  <a:pt x="0" y="4012379"/>
                </a:lnTo>
              </a:path>
              <a:path w="12193270" h="6858000">
                <a:moveTo>
                  <a:pt x="4160837" y="0"/>
                </a:moveTo>
                <a:lnTo>
                  <a:pt x="0" y="4160837"/>
                </a:lnTo>
              </a:path>
              <a:path w="12193270" h="6858000">
                <a:moveTo>
                  <a:pt x="4309298" y="0"/>
                </a:moveTo>
                <a:lnTo>
                  <a:pt x="0" y="4309291"/>
                </a:lnTo>
              </a:path>
              <a:path w="12193270" h="6858000">
                <a:moveTo>
                  <a:pt x="4457750" y="0"/>
                </a:moveTo>
                <a:lnTo>
                  <a:pt x="0" y="4457750"/>
                </a:lnTo>
              </a:path>
              <a:path w="12193270" h="6858000">
                <a:moveTo>
                  <a:pt x="4606213" y="0"/>
                </a:moveTo>
                <a:lnTo>
                  <a:pt x="0" y="4606213"/>
                </a:lnTo>
              </a:path>
              <a:path w="12193270" h="6858000">
                <a:moveTo>
                  <a:pt x="4754676" y="0"/>
                </a:moveTo>
                <a:lnTo>
                  <a:pt x="0" y="4754676"/>
                </a:lnTo>
              </a:path>
              <a:path w="12193270" h="6858000">
                <a:moveTo>
                  <a:pt x="4903126" y="0"/>
                </a:moveTo>
                <a:lnTo>
                  <a:pt x="0" y="4903126"/>
                </a:lnTo>
              </a:path>
              <a:path w="12193270" h="6858000">
                <a:moveTo>
                  <a:pt x="5051588" y="0"/>
                </a:moveTo>
                <a:lnTo>
                  <a:pt x="0" y="5051580"/>
                </a:lnTo>
              </a:path>
              <a:path w="12193270" h="6858000">
                <a:moveTo>
                  <a:pt x="5200040" y="0"/>
                </a:moveTo>
                <a:lnTo>
                  <a:pt x="0" y="5200040"/>
                </a:lnTo>
              </a:path>
              <a:path w="12193270" h="6858000">
                <a:moveTo>
                  <a:pt x="5348501" y="0"/>
                </a:moveTo>
                <a:lnTo>
                  <a:pt x="0" y="5348493"/>
                </a:lnTo>
              </a:path>
              <a:path w="12193270" h="6858000">
                <a:moveTo>
                  <a:pt x="5496953" y="0"/>
                </a:moveTo>
                <a:lnTo>
                  <a:pt x="0" y="5496953"/>
                </a:lnTo>
              </a:path>
              <a:path w="12193270" h="6858000">
                <a:moveTo>
                  <a:pt x="5645416" y="0"/>
                </a:moveTo>
                <a:lnTo>
                  <a:pt x="0" y="5645416"/>
                </a:lnTo>
              </a:path>
              <a:path w="12193270" h="6858000">
                <a:moveTo>
                  <a:pt x="5793879" y="0"/>
                </a:moveTo>
                <a:lnTo>
                  <a:pt x="0" y="5793879"/>
                </a:lnTo>
              </a:path>
              <a:path w="12193270" h="6858000">
                <a:moveTo>
                  <a:pt x="5942340" y="0"/>
                </a:moveTo>
                <a:lnTo>
                  <a:pt x="0" y="5942331"/>
                </a:lnTo>
              </a:path>
              <a:path w="12193270" h="6858000">
                <a:moveTo>
                  <a:pt x="6090792" y="0"/>
                </a:moveTo>
                <a:lnTo>
                  <a:pt x="0" y="6090792"/>
                </a:lnTo>
              </a:path>
              <a:path w="12193270" h="6858000">
                <a:moveTo>
                  <a:pt x="6239243" y="0"/>
                </a:moveTo>
                <a:lnTo>
                  <a:pt x="0" y="6239243"/>
                </a:lnTo>
              </a:path>
              <a:path w="12193270" h="6858000">
                <a:moveTo>
                  <a:pt x="6387706" y="0"/>
                </a:moveTo>
                <a:lnTo>
                  <a:pt x="0" y="6387706"/>
                </a:lnTo>
              </a:path>
              <a:path w="12193270" h="6858000">
                <a:moveTo>
                  <a:pt x="6536156" y="0"/>
                </a:moveTo>
                <a:lnTo>
                  <a:pt x="0" y="6536156"/>
                </a:lnTo>
              </a:path>
              <a:path w="12193270" h="6858000">
                <a:moveTo>
                  <a:pt x="6684620" y="0"/>
                </a:moveTo>
                <a:lnTo>
                  <a:pt x="0" y="6684631"/>
                </a:lnTo>
              </a:path>
              <a:path w="12193270" h="6858000">
                <a:moveTo>
                  <a:pt x="6833082" y="0"/>
                </a:moveTo>
                <a:lnTo>
                  <a:pt x="0" y="6833082"/>
                </a:lnTo>
              </a:path>
              <a:path w="12193270" h="6858000">
                <a:moveTo>
                  <a:pt x="6981545" y="0"/>
                </a:moveTo>
                <a:lnTo>
                  <a:pt x="123545" y="6857999"/>
                </a:lnTo>
              </a:path>
              <a:path w="12193270" h="6858000">
                <a:moveTo>
                  <a:pt x="7129995" y="0"/>
                </a:moveTo>
                <a:lnTo>
                  <a:pt x="271995" y="6857999"/>
                </a:lnTo>
              </a:path>
              <a:path w="12193270" h="6858000">
                <a:moveTo>
                  <a:pt x="7278457" y="0"/>
                </a:moveTo>
                <a:lnTo>
                  <a:pt x="420446" y="6857999"/>
                </a:lnTo>
              </a:path>
              <a:path w="12193270" h="6858000">
                <a:moveTo>
                  <a:pt x="7426908" y="0"/>
                </a:moveTo>
                <a:lnTo>
                  <a:pt x="568908" y="6857999"/>
                </a:lnTo>
              </a:path>
              <a:path w="12193270" h="6858000">
                <a:moveTo>
                  <a:pt x="7575359" y="0"/>
                </a:moveTo>
                <a:lnTo>
                  <a:pt x="717359" y="6857999"/>
                </a:lnTo>
              </a:path>
              <a:path w="12193270" h="6858000">
                <a:moveTo>
                  <a:pt x="7723823" y="0"/>
                </a:moveTo>
                <a:lnTo>
                  <a:pt x="865834" y="6857999"/>
                </a:lnTo>
              </a:path>
              <a:path w="12193270" h="6858000">
                <a:moveTo>
                  <a:pt x="7872285" y="0"/>
                </a:moveTo>
                <a:lnTo>
                  <a:pt x="1014285" y="6857999"/>
                </a:lnTo>
              </a:path>
              <a:path w="12193270" h="6858000">
                <a:moveTo>
                  <a:pt x="8020748" y="0"/>
                </a:moveTo>
                <a:lnTo>
                  <a:pt x="1162748" y="6857999"/>
                </a:lnTo>
              </a:path>
              <a:path w="12193270" h="6858000">
                <a:moveTo>
                  <a:pt x="8169198" y="0"/>
                </a:moveTo>
                <a:lnTo>
                  <a:pt x="1311198" y="6857999"/>
                </a:lnTo>
              </a:path>
              <a:path w="12193270" h="6858000">
                <a:moveTo>
                  <a:pt x="8317661" y="0"/>
                </a:moveTo>
                <a:lnTo>
                  <a:pt x="1459661" y="6857999"/>
                </a:lnTo>
              </a:path>
              <a:path w="12193270" h="6858000">
                <a:moveTo>
                  <a:pt x="8466111" y="0"/>
                </a:moveTo>
                <a:lnTo>
                  <a:pt x="1608111" y="6857999"/>
                </a:lnTo>
              </a:path>
              <a:path w="12193270" h="6858000">
                <a:moveTo>
                  <a:pt x="8614573" y="0"/>
                </a:moveTo>
                <a:lnTo>
                  <a:pt x="1756562" y="6857999"/>
                </a:lnTo>
              </a:path>
              <a:path w="12193270" h="6858000">
                <a:moveTo>
                  <a:pt x="8763025" y="0"/>
                </a:moveTo>
                <a:lnTo>
                  <a:pt x="1905025" y="6857999"/>
                </a:lnTo>
              </a:path>
              <a:path w="12193270" h="6858000">
                <a:moveTo>
                  <a:pt x="8911521" y="0"/>
                </a:moveTo>
                <a:lnTo>
                  <a:pt x="2053489" y="6857999"/>
                </a:lnTo>
              </a:path>
              <a:path w="12193270" h="6858000">
                <a:moveTo>
                  <a:pt x="9059984" y="0"/>
                </a:moveTo>
                <a:lnTo>
                  <a:pt x="2201952" y="6857999"/>
                </a:lnTo>
              </a:path>
              <a:path w="12193270" h="6858000">
                <a:moveTo>
                  <a:pt x="9208446" y="0"/>
                </a:moveTo>
                <a:lnTo>
                  <a:pt x="2350402" y="6857999"/>
                </a:lnTo>
              </a:path>
              <a:path w="12193270" h="6858000">
                <a:moveTo>
                  <a:pt x="9356909" y="0"/>
                </a:moveTo>
                <a:lnTo>
                  <a:pt x="2498865" y="6857999"/>
                </a:lnTo>
              </a:path>
              <a:path w="12193270" h="6858000">
                <a:moveTo>
                  <a:pt x="9505370" y="0"/>
                </a:moveTo>
                <a:lnTo>
                  <a:pt x="2647316" y="6857999"/>
                </a:lnTo>
              </a:path>
              <a:path w="12193270" h="6858000">
                <a:moveTo>
                  <a:pt x="9653721" y="0"/>
                </a:moveTo>
                <a:lnTo>
                  <a:pt x="2795775" y="6857999"/>
                </a:lnTo>
              </a:path>
              <a:path w="12193270" h="6858000">
                <a:moveTo>
                  <a:pt x="9802183" y="0"/>
                </a:moveTo>
                <a:lnTo>
                  <a:pt x="2944226" y="6857999"/>
                </a:lnTo>
              </a:path>
              <a:path w="12193270" h="6858000">
                <a:moveTo>
                  <a:pt x="9950647" y="0"/>
                </a:moveTo>
                <a:lnTo>
                  <a:pt x="3092701" y="6857999"/>
                </a:lnTo>
              </a:path>
              <a:path w="12193270" h="6858000">
                <a:moveTo>
                  <a:pt x="10099109" y="0"/>
                </a:moveTo>
                <a:lnTo>
                  <a:pt x="3241152" y="6857999"/>
                </a:lnTo>
              </a:path>
              <a:path w="12193270" h="6858000">
                <a:moveTo>
                  <a:pt x="10247570" y="0"/>
                </a:moveTo>
                <a:lnTo>
                  <a:pt x="3389603" y="6857999"/>
                </a:lnTo>
              </a:path>
              <a:path w="12193270" h="6858000">
                <a:moveTo>
                  <a:pt x="10396033" y="0"/>
                </a:moveTo>
                <a:lnTo>
                  <a:pt x="3538066" y="6857999"/>
                </a:lnTo>
              </a:path>
              <a:path w="12193270" h="6858000">
                <a:moveTo>
                  <a:pt x="10544495" y="0"/>
                </a:moveTo>
                <a:lnTo>
                  <a:pt x="3686516" y="6857999"/>
                </a:lnTo>
              </a:path>
              <a:path w="12193270" h="6858000">
                <a:moveTo>
                  <a:pt x="10692958" y="0"/>
                </a:moveTo>
                <a:lnTo>
                  <a:pt x="3834979" y="6857999"/>
                </a:lnTo>
              </a:path>
              <a:path w="12193270" h="6858000">
                <a:moveTo>
                  <a:pt x="10841419" y="0"/>
                </a:moveTo>
                <a:lnTo>
                  <a:pt x="3983430" y="6857999"/>
                </a:lnTo>
              </a:path>
              <a:path w="12193270" h="6858000">
                <a:moveTo>
                  <a:pt x="10989884" y="0"/>
                </a:moveTo>
                <a:lnTo>
                  <a:pt x="4131905" y="6857999"/>
                </a:lnTo>
              </a:path>
              <a:path w="12193270" h="6858000">
                <a:moveTo>
                  <a:pt x="11138345" y="0"/>
                </a:moveTo>
                <a:lnTo>
                  <a:pt x="4280356" y="6857999"/>
                </a:lnTo>
              </a:path>
              <a:path w="12193270" h="6858000">
                <a:moveTo>
                  <a:pt x="11286808" y="0"/>
                </a:moveTo>
                <a:lnTo>
                  <a:pt x="4428819" y="6857999"/>
                </a:lnTo>
              </a:path>
              <a:path w="12193270" h="6858000">
                <a:moveTo>
                  <a:pt x="11435270" y="0"/>
                </a:moveTo>
                <a:lnTo>
                  <a:pt x="4577270" y="6857999"/>
                </a:lnTo>
              </a:path>
              <a:path w="12193270" h="6858000">
                <a:moveTo>
                  <a:pt x="11583731" y="0"/>
                </a:moveTo>
                <a:lnTo>
                  <a:pt x="4725720" y="6857999"/>
                </a:lnTo>
              </a:path>
              <a:path w="12193270" h="6858000">
                <a:moveTo>
                  <a:pt x="11732194" y="0"/>
                </a:moveTo>
                <a:lnTo>
                  <a:pt x="4874183" y="6857999"/>
                </a:lnTo>
              </a:path>
              <a:path w="12193270" h="6858000">
                <a:moveTo>
                  <a:pt x="11880656" y="0"/>
                </a:moveTo>
                <a:lnTo>
                  <a:pt x="5022634" y="6857999"/>
                </a:lnTo>
              </a:path>
              <a:path w="12193270" h="6858000">
                <a:moveTo>
                  <a:pt x="12029120" y="0"/>
                </a:moveTo>
                <a:lnTo>
                  <a:pt x="5171109" y="6857999"/>
                </a:lnTo>
              </a:path>
              <a:path w="12193270" h="6858000">
                <a:moveTo>
                  <a:pt x="12177582" y="0"/>
                </a:moveTo>
                <a:lnTo>
                  <a:pt x="5319560" y="6857999"/>
                </a:lnTo>
              </a:path>
              <a:path w="12193270" h="6858000">
                <a:moveTo>
                  <a:pt x="12193193" y="132851"/>
                </a:moveTo>
                <a:lnTo>
                  <a:pt x="5468023" y="6857999"/>
                </a:lnTo>
              </a:path>
              <a:path w="12193270" h="6858000">
                <a:moveTo>
                  <a:pt x="12193193" y="281311"/>
                </a:moveTo>
                <a:lnTo>
                  <a:pt x="5616474" y="6857999"/>
                </a:lnTo>
              </a:path>
              <a:path w="12193270" h="6858000">
                <a:moveTo>
                  <a:pt x="12193193" y="429773"/>
                </a:moveTo>
                <a:lnTo>
                  <a:pt x="5764937" y="6857999"/>
                </a:lnTo>
              </a:path>
              <a:path w="12193270" h="6858000">
                <a:moveTo>
                  <a:pt x="12193193" y="578233"/>
                </a:moveTo>
                <a:lnTo>
                  <a:pt x="5913387" y="6857999"/>
                </a:lnTo>
              </a:path>
              <a:path w="12193270" h="6858000">
                <a:moveTo>
                  <a:pt x="12193193" y="726695"/>
                </a:moveTo>
                <a:lnTo>
                  <a:pt x="6061850" y="6857999"/>
                </a:lnTo>
              </a:path>
              <a:path w="12193270" h="6858000">
                <a:moveTo>
                  <a:pt x="12193193" y="875157"/>
                </a:moveTo>
                <a:lnTo>
                  <a:pt x="6210313" y="6857999"/>
                </a:lnTo>
              </a:path>
              <a:path w="12193270" h="6858000">
                <a:moveTo>
                  <a:pt x="12193193" y="1023616"/>
                </a:moveTo>
                <a:lnTo>
                  <a:pt x="6358764" y="6857999"/>
                </a:lnTo>
              </a:path>
              <a:path w="12193270" h="6858000">
                <a:moveTo>
                  <a:pt x="12193193" y="1171985"/>
                </a:moveTo>
                <a:lnTo>
                  <a:pt x="6507223" y="6857999"/>
                </a:lnTo>
              </a:path>
              <a:path w="12193270" h="6858000">
                <a:moveTo>
                  <a:pt x="12193193" y="1320445"/>
                </a:moveTo>
                <a:lnTo>
                  <a:pt x="6655674" y="6857999"/>
                </a:lnTo>
              </a:path>
              <a:path w="12193270" h="6858000">
                <a:moveTo>
                  <a:pt x="12193193" y="1468909"/>
                </a:moveTo>
                <a:lnTo>
                  <a:pt x="6804137" y="6857999"/>
                </a:lnTo>
              </a:path>
              <a:path w="12193270" h="6858000">
                <a:moveTo>
                  <a:pt x="12193193" y="1617369"/>
                </a:moveTo>
                <a:lnTo>
                  <a:pt x="6952588" y="6857999"/>
                </a:lnTo>
              </a:path>
              <a:path w="12193270" h="6858000">
                <a:moveTo>
                  <a:pt x="12193193" y="1765833"/>
                </a:moveTo>
                <a:lnTo>
                  <a:pt x="7101051" y="6857999"/>
                </a:lnTo>
              </a:path>
              <a:path w="12193270" h="6858000">
                <a:moveTo>
                  <a:pt x="12193193" y="1914292"/>
                </a:moveTo>
                <a:lnTo>
                  <a:pt x="7249501" y="6857999"/>
                </a:lnTo>
              </a:path>
              <a:path w="12193270" h="6858000">
                <a:moveTo>
                  <a:pt x="12193193" y="2062760"/>
                </a:moveTo>
                <a:lnTo>
                  <a:pt x="7397977" y="6857999"/>
                </a:lnTo>
              </a:path>
              <a:path w="12193270" h="6858000">
                <a:moveTo>
                  <a:pt x="12193193" y="2211219"/>
                </a:moveTo>
                <a:lnTo>
                  <a:pt x="7546427" y="6857999"/>
                </a:lnTo>
              </a:path>
              <a:path w="12193270" h="6858000">
                <a:moveTo>
                  <a:pt x="12193193" y="2359677"/>
                </a:moveTo>
                <a:lnTo>
                  <a:pt x="7694878" y="6857999"/>
                </a:lnTo>
              </a:path>
              <a:path w="12193270" h="6858000">
                <a:moveTo>
                  <a:pt x="12193193" y="2508140"/>
                </a:moveTo>
                <a:lnTo>
                  <a:pt x="7843341" y="6857999"/>
                </a:lnTo>
              </a:path>
              <a:path w="12193270" h="6858000">
                <a:moveTo>
                  <a:pt x="12193193" y="2656598"/>
                </a:moveTo>
                <a:lnTo>
                  <a:pt x="7991792" y="6857999"/>
                </a:lnTo>
              </a:path>
              <a:path w="12193270" h="6858000">
                <a:moveTo>
                  <a:pt x="12193193" y="2805061"/>
                </a:moveTo>
                <a:lnTo>
                  <a:pt x="8140255" y="6857999"/>
                </a:lnTo>
              </a:path>
              <a:path w="12193270" h="6858000">
                <a:moveTo>
                  <a:pt x="12193193" y="2953518"/>
                </a:moveTo>
                <a:lnTo>
                  <a:pt x="8288705" y="6857999"/>
                </a:lnTo>
              </a:path>
              <a:path w="12193270" h="6858000">
                <a:moveTo>
                  <a:pt x="12193193" y="3101987"/>
                </a:moveTo>
                <a:lnTo>
                  <a:pt x="8437181" y="6857999"/>
                </a:lnTo>
              </a:path>
              <a:path w="12193270" h="6858000">
                <a:moveTo>
                  <a:pt x="12193193" y="3250443"/>
                </a:moveTo>
                <a:lnTo>
                  <a:pt x="8585631" y="6857999"/>
                </a:lnTo>
              </a:path>
              <a:path w="12193270" h="6858000">
                <a:moveTo>
                  <a:pt x="12193193" y="3398906"/>
                </a:moveTo>
                <a:lnTo>
                  <a:pt x="8734094" y="6857999"/>
                </a:lnTo>
              </a:path>
              <a:path w="12193270" h="6858000">
                <a:moveTo>
                  <a:pt x="12193193" y="3547362"/>
                </a:moveTo>
                <a:lnTo>
                  <a:pt x="8882545" y="6857999"/>
                </a:lnTo>
              </a:path>
              <a:path w="12193270" h="6858000">
                <a:moveTo>
                  <a:pt x="12193193" y="3695824"/>
                </a:moveTo>
                <a:lnTo>
                  <a:pt x="9031008" y="6857999"/>
                </a:lnTo>
              </a:path>
              <a:path w="12193270" h="6858000">
                <a:moveTo>
                  <a:pt x="12193193" y="3844279"/>
                </a:moveTo>
                <a:lnTo>
                  <a:pt x="9179459" y="6857999"/>
                </a:lnTo>
              </a:path>
              <a:path w="12193270" h="6858000">
                <a:moveTo>
                  <a:pt x="12193193" y="3992734"/>
                </a:moveTo>
                <a:lnTo>
                  <a:pt x="9327909" y="6857999"/>
                </a:lnTo>
              </a:path>
              <a:path w="12193270" h="6858000">
                <a:moveTo>
                  <a:pt x="12193193" y="4141204"/>
                </a:moveTo>
                <a:lnTo>
                  <a:pt x="9476385" y="6857999"/>
                </a:lnTo>
              </a:path>
              <a:path w="12193270" h="6858000">
                <a:moveTo>
                  <a:pt x="12193193" y="4289658"/>
                </a:moveTo>
                <a:lnTo>
                  <a:pt x="9624835" y="6857999"/>
                </a:lnTo>
              </a:path>
              <a:path w="12193270" h="6858000">
                <a:moveTo>
                  <a:pt x="12193193" y="4438120"/>
                </a:moveTo>
                <a:lnTo>
                  <a:pt x="9773298" y="6857999"/>
                </a:lnTo>
              </a:path>
              <a:path w="12193270" h="6858000">
                <a:moveTo>
                  <a:pt x="12193193" y="4586573"/>
                </a:moveTo>
                <a:lnTo>
                  <a:pt x="9921749" y="6857999"/>
                </a:lnTo>
              </a:path>
              <a:path w="12193270" h="6858000">
                <a:moveTo>
                  <a:pt x="12193193" y="4734980"/>
                </a:moveTo>
                <a:lnTo>
                  <a:pt x="10070184" y="6857999"/>
                </a:lnTo>
              </a:path>
              <a:path w="12193270" h="6858000">
                <a:moveTo>
                  <a:pt x="12193193" y="4883444"/>
                </a:moveTo>
                <a:lnTo>
                  <a:pt x="10218647" y="6857999"/>
                </a:lnTo>
              </a:path>
              <a:path w="12193270" h="6858000">
                <a:moveTo>
                  <a:pt x="12193193" y="5031907"/>
                </a:moveTo>
                <a:lnTo>
                  <a:pt x="10367110" y="6857999"/>
                </a:lnTo>
              </a:path>
              <a:path w="12193270" h="6858000">
                <a:moveTo>
                  <a:pt x="12193193" y="5180371"/>
                </a:moveTo>
                <a:lnTo>
                  <a:pt x="10515573" y="6857999"/>
                </a:lnTo>
              </a:path>
              <a:path w="12193270" h="6858000">
                <a:moveTo>
                  <a:pt x="12193193" y="5328835"/>
                </a:moveTo>
                <a:lnTo>
                  <a:pt x="10664036" y="6857999"/>
                </a:lnTo>
              </a:path>
              <a:path w="12193270" h="6858000">
                <a:moveTo>
                  <a:pt x="12193193" y="5477298"/>
                </a:moveTo>
                <a:lnTo>
                  <a:pt x="10812499" y="6857999"/>
                </a:lnTo>
              </a:path>
              <a:path w="12193270" h="6858000">
                <a:moveTo>
                  <a:pt x="12193193" y="5625762"/>
                </a:moveTo>
                <a:lnTo>
                  <a:pt x="10960962" y="6857999"/>
                </a:lnTo>
              </a:path>
              <a:path w="12193270" h="6858000">
                <a:moveTo>
                  <a:pt x="12193193" y="5774226"/>
                </a:moveTo>
                <a:lnTo>
                  <a:pt x="11109425" y="6857999"/>
                </a:lnTo>
              </a:path>
              <a:path w="12193270" h="6858000">
                <a:moveTo>
                  <a:pt x="12193193" y="5922690"/>
                </a:moveTo>
                <a:lnTo>
                  <a:pt x="11257888" y="6857999"/>
                </a:lnTo>
              </a:path>
              <a:path w="12193270" h="6858000">
                <a:moveTo>
                  <a:pt x="12193193" y="6071153"/>
                </a:moveTo>
                <a:lnTo>
                  <a:pt x="11406351" y="6857999"/>
                </a:lnTo>
              </a:path>
              <a:path w="12193270" h="6858000">
                <a:moveTo>
                  <a:pt x="12193193" y="6219617"/>
                </a:moveTo>
                <a:lnTo>
                  <a:pt x="11554814" y="6857999"/>
                </a:lnTo>
              </a:path>
              <a:path w="12193270" h="6858000">
                <a:moveTo>
                  <a:pt x="12193193" y="6368081"/>
                </a:moveTo>
                <a:lnTo>
                  <a:pt x="11703277" y="6857999"/>
                </a:lnTo>
              </a:path>
              <a:path w="12193270" h="6858000">
                <a:moveTo>
                  <a:pt x="12193193" y="6516544"/>
                </a:moveTo>
                <a:lnTo>
                  <a:pt x="11851740" y="6857999"/>
                </a:lnTo>
              </a:path>
              <a:path w="12193270" h="6858000">
                <a:moveTo>
                  <a:pt x="12193193" y="6665008"/>
                </a:moveTo>
                <a:lnTo>
                  <a:pt x="12000203" y="6857999"/>
                </a:lnTo>
              </a:path>
              <a:path w="12193270" h="6858000">
                <a:moveTo>
                  <a:pt x="12193193" y="6813472"/>
                </a:moveTo>
                <a:lnTo>
                  <a:pt x="12148666" y="6857999"/>
                </a:lnTo>
              </a:path>
            </a:pathLst>
          </a:custGeom>
          <a:ln w="12700">
            <a:solidFill>
              <a:srgbClr val="221A3D"/>
            </a:solidFill>
          </a:ln>
        </p:spPr>
        <p:txBody>
          <a:bodyPr wrap="square" lIns="0" tIns="0" rIns="0" bIns="0" rtlCol="0"/>
          <a:lstStyle/>
          <a:p>
            <a:endParaRPr/>
          </a:p>
        </p:txBody>
      </p:sp>
      <p:sp>
        <p:nvSpPr>
          <p:cNvPr id="2" name="Holder 2"/>
          <p:cNvSpPr>
            <a:spLocks noGrp="1"/>
          </p:cNvSpPr>
          <p:nvPr>
            <p:ph type="title"/>
          </p:nvPr>
        </p:nvSpPr>
        <p:spPr>
          <a:xfrm>
            <a:off x="410735" y="198883"/>
            <a:ext cx="2325370" cy="284480"/>
          </a:xfrm>
          <a:prstGeom prst="rect">
            <a:avLst/>
          </a:prstGeom>
        </p:spPr>
        <p:txBody>
          <a:bodyPr wrap="square" lIns="0" tIns="0" rIns="0" bIns="0">
            <a:spAutoFit/>
          </a:bodyPr>
          <a:lstStyle>
            <a:lvl1pPr>
              <a:defRPr sz="1700" b="1" i="0">
                <a:solidFill>
                  <a:schemeClr val="bg1"/>
                </a:solidFill>
                <a:latin typeface="AcuminProWide-Black"/>
                <a:cs typeface="AcuminProWide-Black"/>
              </a:defRPr>
            </a:lvl1pPr>
          </a:lstStyle>
          <a:p>
            <a:endParaRPr/>
          </a:p>
        </p:txBody>
      </p:sp>
      <p:sp>
        <p:nvSpPr>
          <p:cNvPr id="3" name="Holder 3"/>
          <p:cNvSpPr>
            <a:spLocks noGrp="1"/>
          </p:cNvSpPr>
          <p:nvPr>
            <p:ph type="body" idx="1"/>
          </p:nvPr>
        </p:nvSpPr>
        <p:spPr>
          <a:xfrm>
            <a:off x="609917" y="1577340"/>
            <a:ext cx="10978515"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7439" y="6377940"/>
            <a:ext cx="3903472"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917" y="6377940"/>
            <a:ext cx="28056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5/23/2023</a:t>
            </a:fld>
            <a:endParaRPr lang="en-US"/>
          </a:p>
        </p:txBody>
      </p:sp>
      <p:sp>
        <p:nvSpPr>
          <p:cNvPr id="6" name="Holder 6"/>
          <p:cNvSpPr>
            <a:spLocks noGrp="1"/>
          </p:cNvSpPr>
          <p:nvPr>
            <p:ph type="sldNum" sz="quarter" idx="7"/>
          </p:nvPr>
        </p:nvSpPr>
        <p:spPr>
          <a:xfrm>
            <a:off x="8782812" y="6377940"/>
            <a:ext cx="28056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3329196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 Id="rId9" Type="http://schemas.openxmlformats.org/officeDocument/2006/relationships/image" Target="../media/image8.jpeg"/></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tags" Target="../tags/tag1.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descr="Graphical user interface, text, application, chat or text message&#10;&#10;Description automatically generated">
            <a:extLst>
              <a:ext uri="{FF2B5EF4-FFF2-40B4-BE49-F238E27FC236}">
                <a16:creationId xmlns:a16="http://schemas.microsoft.com/office/drawing/2014/main" id="{3BDC961D-556F-6827-DA5D-BB24F14E93A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2083" y="-283357"/>
            <a:ext cx="3030281" cy="2069960"/>
          </a:xfrm>
          <a:prstGeom prst="rect">
            <a:avLst/>
          </a:prstGeom>
        </p:spPr>
      </p:pic>
      <p:sp>
        <p:nvSpPr>
          <p:cNvPr id="11" name="Hexagon 10">
            <a:extLst>
              <a:ext uri="{FF2B5EF4-FFF2-40B4-BE49-F238E27FC236}">
                <a16:creationId xmlns:a16="http://schemas.microsoft.com/office/drawing/2014/main" id="{3F00B7C1-A13E-4A31-B4E5-8A6A5D268FBF}"/>
              </a:ext>
            </a:extLst>
          </p:cNvPr>
          <p:cNvSpPr/>
          <p:nvPr/>
        </p:nvSpPr>
        <p:spPr>
          <a:xfrm>
            <a:off x="5772124" y="1981686"/>
            <a:ext cx="3443374" cy="2968425"/>
          </a:xfrm>
          <a:prstGeom prst="hexagon">
            <a:avLst/>
          </a:prstGeom>
          <a:blipFill>
            <a:blip r:embed="rId5">
              <a:extLst>
                <a:ext uri="{28A0092B-C50C-407E-A947-70E740481C1C}">
                  <a14:useLocalDpi xmlns:a14="http://schemas.microsoft.com/office/drawing/2010/main" val="0"/>
                </a:ext>
              </a:extLst>
            </a:blip>
            <a:stretch>
              <a:fillRect l="-31187" t="223" r="-2589" b="-2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xagon 11">
            <a:extLst>
              <a:ext uri="{FF2B5EF4-FFF2-40B4-BE49-F238E27FC236}">
                <a16:creationId xmlns:a16="http://schemas.microsoft.com/office/drawing/2014/main" id="{2BDF2FC1-F9A5-45CA-A02F-AC544B7FDFB6}"/>
              </a:ext>
            </a:extLst>
          </p:cNvPr>
          <p:cNvSpPr/>
          <p:nvPr/>
        </p:nvSpPr>
        <p:spPr>
          <a:xfrm>
            <a:off x="2976503" y="446104"/>
            <a:ext cx="3443373" cy="2968425"/>
          </a:xfrm>
          <a:prstGeom prst="hexagon">
            <a:avLst/>
          </a:prstGeom>
          <a:blipFill>
            <a:blip r:embed="rId6">
              <a:extLst>
                <a:ext uri="{28A0092B-C50C-407E-A947-70E740481C1C}">
                  <a14:useLocalDpi xmlns:a14="http://schemas.microsoft.com/office/drawing/2010/main" val="0"/>
                </a:ext>
              </a:extLst>
            </a:blip>
            <a:stretch>
              <a:fillRect r="-2779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Hexagon 12">
            <a:extLst>
              <a:ext uri="{FF2B5EF4-FFF2-40B4-BE49-F238E27FC236}">
                <a16:creationId xmlns:a16="http://schemas.microsoft.com/office/drawing/2014/main" id="{1DB1C026-1222-4707-971E-967BC4FFD3A3}"/>
              </a:ext>
            </a:extLst>
          </p:cNvPr>
          <p:cNvSpPr/>
          <p:nvPr/>
        </p:nvSpPr>
        <p:spPr>
          <a:xfrm>
            <a:off x="8576544" y="3505727"/>
            <a:ext cx="3443373" cy="2968425"/>
          </a:xfrm>
          <a:prstGeom prst="hexagon">
            <a:avLst/>
          </a:prstGeom>
          <a:blipFill dpi="0" rotWithShape="1">
            <a:blip r:embed="rId7"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1803FC33-F9A2-48F6-BD1B-362CE72DC688}"/>
              </a:ext>
            </a:extLst>
          </p:cNvPr>
          <p:cNvSpPr txBox="1"/>
          <p:nvPr/>
        </p:nvSpPr>
        <p:spPr>
          <a:xfrm>
            <a:off x="523413" y="5435559"/>
            <a:ext cx="8053131" cy="73866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3BDCC0"/>
                </a:solidFill>
                <a:effectLst/>
                <a:uLnTx/>
                <a:uFillTx/>
                <a:latin typeface="Arial"/>
                <a:ea typeface="+mn-ea"/>
                <a:cs typeface="Arial"/>
              </a:rPr>
              <a:t>DE&amp;S Strategy: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Arial"/>
                <a:ea typeface="+mn-ea"/>
                <a:cs typeface="Arial"/>
              </a:rPr>
              <a:t>Unlocking our capacity and increasing </a:t>
            </a:r>
            <a:r>
              <a:rPr kumimoji="0" lang="en-US" sz="2000" b="1" i="1" u="none" strike="noStrike" kern="1200" cap="none" spc="0" normalizeH="0" baseline="0" noProof="0" dirty="0" err="1">
                <a:ln>
                  <a:noFill/>
                </a:ln>
                <a:solidFill>
                  <a:prstClr val="white"/>
                </a:solidFill>
                <a:effectLst/>
                <a:uLnTx/>
                <a:uFillTx/>
                <a:latin typeface="Arial"/>
                <a:ea typeface="+mn-ea"/>
                <a:cs typeface="Arial"/>
              </a:rPr>
              <a:t>Defence’s</a:t>
            </a:r>
            <a:r>
              <a:rPr kumimoji="0" lang="en-US" sz="2000" b="1" i="1" u="none" strike="noStrike" kern="1200" cap="none" spc="0" normalizeH="0" baseline="0" noProof="0" dirty="0">
                <a:ln>
                  <a:noFill/>
                </a:ln>
                <a:solidFill>
                  <a:prstClr val="white"/>
                </a:solidFill>
                <a:effectLst/>
                <a:uLnTx/>
                <a:uFillTx/>
                <a:latin typeface="Arial"/>
                <a:ea typeface="+mn-ea"/>
                <a:cs typeface="Arial"/>
              </a:rPr>
              <a:t> outputs </a:t>
            </a:r>
          </a:p>
        </p:txBody>
      </p:sp>
      <p:sp>
        <p:nvSpPr>
          <p:cNvPr id="15" name="Rectangle 14">
            <a:extLst>
              <a:ext uri="{FF2B5EF4-FFF2-40B4-BE49-F238E27FC236}">
                <a16:creationId xmlns:a16="http://schemas.microsoft.com/office/drawing/2014/main" id="{F63D2214-5816-4DE2-A043-6E5E86CB20F3}"/>
              </a:ext>
            </a:extLst>
          </p:cNvPr>
          <p:cNvSpPr/>
          <p:nvPr/>
        </p:nvSpPr>
        <p:spPr>
          <a:xfrm>
            <a:off x="340032" y="5373787"/>
            <a:ext cx="8153728" cy="960338"/>
          </a:xfrm>
          <a:prstGeom prst="rect">
            <a:avLst/>
          </a:prstGeom>
          <a:noFill/>
          <a:ln w="57150">
            <a:solidFill>
              <a:srgbClr val="3BDC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BDCC0"/>
              </a:solidFill>
              <a:effectLst/>
              <a:uLnTx/>
              <a:uFillTx/>
              <a:latin typeface="Calibri" panose="020F0502020204030204"/>
              <a:ea typeface="+mn-ea"/>
              <a:cs typeface="+mn-cs"/>
            </a:endParaRPr>
          </a:p>
        </p:txBody>
      </p:sp>
      <p:sp>
        <p:nvSpPr>
          <p:cNvPr id="18" name="Hexagon 17">
            <a:extLst>
              <a:ext uri="{FF2B5EF4-FFF2-40B4-BE49-F238E27FC236}">
                <a16:creationId xmlns:a16="http://schemas.microsoft.com/office/drawing/2014/main" id="{820735F7-84B8-4147-BF4A-D502F10A423A}"/>
              </a:ext>
            </a:extLst>
          </p:cNvPr>
          <p:cNvSpPr/>
          <p:nvPr/>
        </p:nvSpPr>
        <p:spPr>
          <a:xfrm>
            <a:off x="172083" y="1969892"/>
            <a:ext cx="3443373" cy="2968425"/>
          </a:xfrm>
          <a:prstGeom prst="hexagon">
            <a:avLst/>
          </a:prstGeom>
          <a:blipFill>
            <a:blip r:embed="rId8">
              <a:extLst>
                <a:ext uri="{28A0092B-C50C-407E-A947-70E740481C1C}">
                  <a14:useLocalDpi xmlns:a14="http://schemas.microsoft.com/office/drawing/2010/main" val="0"/>
                </a:ext>
              </a:extLst>
            </a:blip>
            <a:stretch>
              <a:fillRect l="-20006" t="-13748" r="-40456" b="-1043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Hexagon 19">
            <a:extLst>
              <a:ext uri="{FF2B5EF4-FFF2-40B4-BE49-F238E27FC236}">
                <a16:creationId xmlns:a16="http://schemas.microsoft.com/office/drawing/2014/main" id="{74E82040-24E8-4B26-B737-2754729D870D}"/>
              </a:ext>
            </a:extLst>
          </p:cNvPr>
          <p:cNvSpPr/>
          <p:nvPr/>
        </p:nvSpPr>
        <p:spPr>
          <a:xfrm>
            <a:off x="8576544" y="446104"/>
            <a:ext cx="3443373" cy="2968425"/>
          </a:xfrm>
          <a:prstGeom prst="hexagon">
            <a:avLst/>
          </a:prstGeom>
          <a:blipFill>
            <a:blip r:embed="rId9">
              <a:extLst>
                <a:ext uri="{28A0092B-C50C-407E-A947-70E740481C1C}">
                  <a14:useLocalDpi xmlns:a14="http://schemas.microsoft.com/office/drawing/2010/main" val="0"/>
                </a:ext>
              </a:extLst>
            </a:blip>
            <a:stretch>
              <a:fillRect l="-24097" r="-4997"/>
            </a:stretch>
          </a:blipFill>
          <a:ln>
            <a:noFill/>
          </a:ln>
          <a:effectLst>
            <a:glow>
              <a:schemeClr val="accent1">
                <a:alpha val="40000"/>
              </a:schemeClr>
            </a:glow>
            <a:outerShdw blurRad="50800" dir="5400000" sx="1000" sy="1000" algn="ctr" rotWithShape="0">
              <a:srgbClr val="000000">
                <a:alpha val="43137"/>
              </a:srgb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47660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3" name="Rectangle 410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098" name="Picture 2" descr="Preview image for asset">
            <a:extLst>
              <a:ext uri="{FF2B5EF4-FFF2-40B4-BE49-F238E27FC236}">
                <a16:creationId xmlns:a16="http://schemas.microsoft.com/office/drawing/2014/main" id="{B4697867-2B39-7270-7CF3-F8E563A7E458}"/>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5746"/>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7BC7637-AC70-BF52-DB29-0BFA0850C0F0}"/>
              </a:ext>
            </a:extLst>
          </p:cNvPr>
          <p:cNvSpPr/>
          <p:nvPr/>
        </p:nvSpPr>
        <p:spPr>
          <a:xfrm rot="16200000">
            <a:off x="2669503" y="-2661334"/>
            <a:ext cx="6849819" cy="12188825"/>
          </a:xfrm>
          <a:prstGeom prst="rect">
            <a:avLst/>
          </a:prstGeom>
          <a:gradFill>
            <a:gsLst>
              <a:gs pos="0">
                <a:srgbClr val="656374">
                  <a:alpha val="5000"/>
                </a:srgbClr>
              </a:gs>
              <a:gs pos="97196">
                <a:srgbClr val="1D1438"/>
              </a:gs>
              <a:gs pos="67000">
                <a:srgbClr val="1D143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C7D9285A-88DA-4EA3-222F-1FEF7D3C3CA7}"/>
              </a:ext>
            </a:extLst>
          </p:cNvPr>
          <p:cNvSpPr txBox="1"/>
          <p:nvPr/>
        </p:nvSpPr>
        <p:spPr>
          <a:xfrm>
            <a:off x="4413608" y="426503"/>
            <a:ext cx="7528668" cy="193899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400" b="1" u="none" strike="noStrike" kern="1200" cap="none" spc="0" normalizeH="0" baseline="0" noProof="0">
                <a:ln>
                  <a:noFill/>
                </a:ln>
                <a:solidFill>
                  <a:schemeClr val="bg1">
                    <a:lumMod val="85000"/>
                  </a:schemeClr>
                </a:solidFill>
                <a:effectLst/>
                <a:uLnTx/>
                <a:uFillTx/>
                <a:latin typeface="Calibri" panose="020F0502020204030204" pitchFamily="34" charset="0"/>
                <a:ea typeface="Times New Roman" panose="02020603050405020304" pitchFamily="18" charset="0"/>
                <a:cs typeface="+mn-cs"/>
              </a:rPr>
              <a:t>“Russia and [China] pose different challenges. Russia poses an immediate threat to the free and open international system, recklessly flouting the basic laws of the international order today, as its brutal war of aggression against Ukraine has shown."</a:t>
            </a:r>
            <a:endParaRPr kumimoji="0" lang="en-GB" sz="2400" b="1" u="none" strike="noStrike" kern="1200" cap="none" spc="0" normalizeH="0" baseline="0" noProof="0">
              <a:ln>
                <a:noFill/>
              </a:ln>
              <a:solidFill>
                <a:schemeClr val="bg1">
                  <a:lumMod val="85000"/>
                </a:schemeClr>
              </a:solidFill>
              <a:effectLst/>
              <a:uLnTx/>
              <a:uFillTx/>
              <a:latin typeface="Calibri" panose="020F0502020204030204" pitchFamily="34" charset="0"/>
              <a:ea typeface="Calibri" panose="020F0502020204030204" pitchFamily="34" charset="0"/>
              <a:cs typeface="+mn-cs"/>
            </a:endParaRPr>
          </a:p>
        </p:txBody>
      </p:sp>
      <p:sp>
        <p:nvSpPr>
          <p:cNvPr id="7" name="TextBox 6">
            <a:extLst>
              <a:ext uri="{FF2B5EF4-FFF2-40B4-BE49-F238E27FC236}">
                <a16:creationId xmlns:a16="http://schemas.microsoft.com/office/drawing/2014/main" id="{B4AE1366-1D98-A73F-214A-2E9DF6C21EC7}"/>
              </a:ext>
            </a:extLst>
          </p:cNvPr>
          <p:cNvSpPr txBox="1"/>
          <p:nvPr/>
        </p:nvSpPr>
        <p:spPr>
          <a:xfrm>
            <a:off x="5021037" y="3749230"/>
            <a:ext cx="6921240" cy="3046988"/>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400" b="1" u="none" strike="noStrike" kern="1200" cap="none" spc="0" normalizeH="0" baseline="0" noProof="0">
                <a:ln>
                  <a:noFill/>
                </a:ln>
                <a:solidFill>
                  <a:schemeClr val="bg1">
                    <a:lumMod val="85000"/>
                  </a:schemeClr>
                </a:solidFill>
                <a:effectLst/>
                <a:uLnTx/>
                <a:uFillTx/>
                <a:latin typeface="Calibri" panose="020F0502020204030204" pitchFamily="34" charset="0"/>
                <a:ea typeface="Times New Roman" panose="02020603050405020304" pitchFamily="18" charset="0"/>
                <a:cs typeface="+mn-cs"/>
              </a:rPr>
              <a:t>"The P.R.C., by contrast, is the only competitor with both the intent to reshape the international order and, increasingly, the economic, diplomatic, military and technological power to advance that objective," the president wrote, using the acronym for the People's Republic of China.</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600" b="1" u="none" strike="noStrike" kern="1200" cap="none" spc="0" normalizeH="0" baseline="0" noProof="0">
              <a:ln>
                <a:noFill/>
              </a:ln>
              <a:solidFill>
                <a:prstClr val="white"/>
              </a:solidFill>
              <a:effectLst/>
              <a:uLnTx/>
              <a:uFillTx/>
              <a:latin typeface="Calibri" panose="020F0502020204030204" pitchFamily="34" charset="0"/>
              <a:ea typeface="Times New Roman" panose="020206030504050203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1" u="none" strike="noStrike" kern="1200" cap="none" spc="0" normalizeH="0" baseline="0" noProof="0">
                <a:ln>
                  <a:noFill/>
                </a:ln>
                <a:solidFill>
                  <a:srgbClr val="3BDCC0"/>
                </a:solidFill>
                <a:effectLst/>
                <a:uLnTx/>
                <a:uFillTx/>
                <a:latin typeface="Calibri" panose="020F0502020204030204" pitchFamily="34" charset="0"/>
                <a:ea typeface="Calibri" panose="020F0502020204030204" pitchFamily="34" charset="0"/>
                <a:cs typeface="+mn-cs"/>
              </a:rPr>
              <a:t>President Joe Biden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1" u="none" strike="noStrike" kern="1200" cap="none" spc="0" normalizeH="0" baseline="0" noProof="0">
                <a:ln>
                  <a:noFill/>
                </a:ln>
                <a:solidFill>
                  <a:srgbClr val="3BDCC0"/>
                </a:solidFill>
                <a:effectLst/>
                <a:uLnTx/>
                <a:uFillTx/>
                <a:latin typeface="Calibri" panose="020F0502020204030204" pitchFamily="34" charset="0"/>
                <a:ea typeface="Calibri" panose="020F0502020204030204" pitchFamily="34" charset="0"/>
                <a:cs typeface="+mn-cs"/>
              </a:rPr>
              <a:t>US National Security Strategy, Oct 2022</a:t>
            </a:r>
            <a:endParaRPr lang="en-GB" sz="2400"/>
          </a:p>
        </p:txBody>
      </p:sp>
    </p:spTree>
    <p:extLst>
      <p:ext uri="{BB962C8B-B14F-4D97-AF65-F5344CB8AC3E}">
        <p14:creationId xmlns:p14="http://schemas.microsoft.com/office/powerpoint/2010/main" val="6109979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92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052ED6-D289-9C2E-CDC3-18DEF9AF4B88}"/>
              </a:ext>
            </a:extLst>
          </p:cNvPr>
          <p:cNvPicPr>
            <a:picLocks noChangeAspect="1"/>
          </p:cNvPicPr>
          <p:nvPr/>
        </p:nvPicPr>
        <p:blipFill rotWithShape="1">
          <a:blip r:embed="rId3"/>
          <a:srcRect l="41075" t="-50"/>
          <a:stretch/>
        </p:blipFill>
        <p:spPr>
          <a:xfrm>
            <a:off x="0" y="0"/>
            <a:ext cx="6568466" cy="6858000"/>
          </a:xfrm>
          <a:prstGeom prst="rect">
            <a:avLst/>
          </a:prstGeom>
          <a:effectLst>
            <a:outerShdw blurRad="1041400" dist="50800" dir="5400000" algn="ctr" rotWithShape="0">
              <a:srgbClr val="000000">
                <a:alpha val="43137"/>
              </a:srgbClr>
            </a:outerShdw>
            <a:softEdge rad="774700"/>
          </a:effectLst>
        </p:spPr>
      </p:pic>
      <p:cxnSp>
        <p:nvCxnSpPr>
          <p:cNvPr id="6" name="Straight Connector 5">
            <a:extLst>
              <a:ext uri="{FF2B5EF4-FFF2-40B4-BE49-F238E27FC236}">
                <a16:creationId xmlns:a16="http://schemas.microsoft.com/office/drawing/2014/main" id="{7241B6AB-B51A-420F-5080-985183B5E55D}"/>
              </a:ext>
            </a:extLst>
          </p:cNvPr>
          <p:cNvCxnSpPr>
            <a:cxnSpLocks/>
          </p:cNvCxnSpPr>
          <p:nvPr/>
        </p:nvCxnSpPr>
        <p:spPr>
          <a:xfrm flipH="1" flipV="1">
            <a:off x="9963479" y="1205856"/>
            <a:ext cx="384768" cy="644315"/>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401EED4-AC35-66A2-D376-5094789DB53D}"/>
              </a:ext>
            </a:extLst>
          </p:cNvPr>
          <p:cNvCxnSpPr>
            <a:cxnSpLocks/>
          </p:cNvCxnSpPr>
          <p:nvPr/>
        </p:nvCxnSpPr>
        <p:spPr>
          <a:xfrm flipH="1" flipV="1">
            <a:off x="10348247" y="1528013"/>
            <a:ext cx="290937" cy="31669"/>
          </a:xfrm>
          <a:prstGeom prst="line">
            <a:avLst/>
          </a:prstGeom>
          <a:ln>
            <a:no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D65DAA8-22C0-7DF1-1546-5C6B4945608A}"/>
              </a:ext>
            </a:extLst>
          </p:cNvPr>
          <p:cNvSpPr txBox="1"/>
          <p:nvPr/>
        </p:nvSpPr>
        <p:spPr>
          <a:xfrm>
            <a:off x="3830175" y="870266"/>
            <a:ext cx="8185550" cy="584775"/>
          </a:xfrm>
          <a:prstGeom prst="rect">
            <a:avLst/>
          </a:prstGeom>
          <a:noFill/>
          <a:ln>
            <a:noFill/>
            <a:prstDash val="dash"/>
          </a:ln>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a:ea typeface="+mn-ea"/>
                <a:cs typeface="Arial"/>
              </a:rPr>
              <a:t>TODAY. </a:t>
            </a:r>
            <a:r>
              <a:rPr kumimoji="0" lang="en-GB" sz="1800" b="1" i="0" u="none" strike="noStrike" kern="1200" cap="none" spc="0" normalizeH="0" baseline="0" noProof="0">
                <a:ln>
                  <a:noFill/>
                </a:ln>
                <a:solidFill>
                  <a:srgbClr val="3CDBC0"/>
                </a:solidFill>
                <a:effectLst>
                  <a:outerShdw blurRad="38100" dist="38100" dir="2700000" algn="tl">
                    <a:srgbClr val="000000">
                      <a:alpha val="43137"/>
                    </a:srgbClr>
                  </a:outerShdw>
                </a:effectLst>
                <a:uLnTx/>
                <a:uFillTx/>
                <a:latin typeface="Arial"/>
                <a:ea typeface="+mn-ea"/>
                <a:cs typeface="Arial"/>
              </a:rPr>
              <a:t>INCREASED AVAILABILITY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chemeClr val="bg1">
                    <a:lumMod val="65000"/>
                  </a:schemeClr>
                </a:solidFill>
                <a:effectLst/>
                <a:uLnTx/>
                <a:uFillTx/>
                <a:latin typeface="Arial"/>
                <a:ea typeface="+mn-ea"/>
                <a:cs typeface="Arial"/>
              </a:rPr>
              <a:t>DELIVERING SUSTAINED IMPROVEMENTS IN THE OUTPUTS OUR ARMED FORCES REQUIRE</a:t>
            </a:r>
            <a:endParaRPr kumimoji="0" lang="en-GB" sz="1400" b="0" i="0" u="none" strike="noStrike" kern="1200" cap="none" spc="0" normalizeH="0" baseline="0" noProof="0">
              <a:ln>
                <a:noFill/>
              </a:ln>
              <a:solidFill>
                <a:schemeClr val="bg1">
                  <a:lumMod val="65000"/>
                </a:scheme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36428EFA-5C90-5594-5350-073C52C7CC9C}"/>
              </a:ext>
            </a:extLst>
          </p:cNvPr>
          <p:cNvSpPr txBox="1"/>
          <p:nvPr/>
        </p:nvSpPr>
        <p:spPr>
          <a:xfrm>
            <a:off x="3553345" y="234206"/>
            <a:ext cx="7472079" cy="477054"/>
          </a:xfrm>
          <a:prstGeom prst="rect">
            <a:avLst/>
          </a:prstGeom>
          <a:noFill/>
          <a:ln>
            <a:noFill/>
            <a:prstDash val="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a:ln>
                  <a:noFill/>
                </a:ln>
                <a:solidFill>
                  <a:schemeClr val="bg1">
                    <a:lumMod val="65000"/>
                  </a:schemeClr>
                </a:solidFill>
                <a:effectLst/>
                <a:uLnTx/>
                <a:uFillTx/>
                <a:latin typeface="Arial"/>
                <a:ea typeface="+mn-ea"/>
                <a:cs typeface="Arial"/>
              </a:rPr>
              <a:t>DEFENCE IS BEING ASKED TO </a:t>
            </a:r>
            <a:r>
              <a:rPr kumimoji="0" lang="en-GB" sz="2500" b="1" i="0" u="none" strike="noStrike" kern="1200" cap="none" spc="0" normalizeH="0" baseline="0" noProof="0">
                <a:ln>
                  <a:noFill/>
                </a:ln>
                <a:solidFill>
                  <a:srgbClr val="FFFFFF"/>
                </a:solidFill>
                <a:effectLst/>
                <a:uLnTx/>
                <a:uFillTx/>
                <a:latin typeface="Arial"/>
                <a:ea typeface="+mn-ea"/>
                <a:cs typeface="Arial"/>
              </a:rPr>
              <a:t>DO</a:t>
            </a:r>
            <a:r>
              <a:rPr kumimoji="0" lang="en-GB" sz="2500" b="1" i="0" u="none" strike="noStrike" kern="1200" cap="none" spc="0" normalizeH="0" baseline="0" noProof="0">
                <a:ln>
                  <a:noFill/>
                </a:ln>
                <a:solidFill>
                  <a:prstClr val="white">
                    <a:lumMod val="50000"/>
                  </a:prstClr>
                </a:solidFill>
                <a:effectLst/>
                <a:uLnTx/>
                <a:uFillTx/>
                <a:latin typeface="Arial"/>
                <a:ea typeface="+mn-ea"/>
                <a:cs typeface="Arial"/>
              </a:rPr>
              <a:t> </a:t>
            </a:r>
            <a:r>
              <a:rPr kumimoji="0" lang="en-GB" sz="2500" b="1" i="0" u="none" strike="noStrike" kern="1200" cap="none" spc="0" normalizeH="0" baseline="0" noProof="0">
                <a:ln>
                  <a:noFill/>
                </a:ln>
                <a:solidFill>
                  <a:srgbClr val="FFFFFF"/>
                </a:solidFill>
                <a:effectLst/>
                <a:uLnTx/>
                <a:uFillTx/>
                <a:latin typeface="Arial"/>
                <a:ea typeface="+mn-ea"/>
                <a:cs typeface="Arial"/>
              </a:rPr>
              <a:t>MORE</a:t>
            </a:r>
          </a:p>
        </p:txBody>
      </p:sp>
      <p:sp>
        <p:nvSpPr>
          <p:cNvPr id="16" name="TextBox 15">
            <a:extLst>
              <a:ext uri="{FF2B5EF4-FFF2-40B4-BE49-F238E27FC236}">
                <a16:creationId xmlns:a16="http://schemas.microsoft.com/office/drawing/2014/main" id="{A1D171D3-F9E2-6389-D95B-BAB25C3F2AE4}"/>
              </a:ext>
            </a:extLst>
          </p:cNvPr>
          <p:cNvSpPr txBox="1"/>
          <p:nvPr/>
        </p:nvSpPr>
        <p:spPr>
          <a:xfrm>
            <a:off x="3830175" y="1530545"/>
            <a:ext cx="8185550" cy="584775"/>
          </a:xfrm>
          <a:prstGeom prst="rect">
            <a:avLst/>
          </a:prstGeom>
          <a:noFill/>
          <a:ln>
            <a:noFill/>
            <a:prstDash val="dash"/>
          </a:ln>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a:ea typeface="+mn-ea"/>
                <a:cs typeface="Arial"/>
              </a:rPr>
              <a:t>TOMORROW. </a:t>
            </a:r>
            <a:r>
              <a:rPr kumimoji="0" lang="en-GB" sz="1800" b="1" i="0" u="none" strike="noStrike" kern="1200" cap="none" spc="0" normalizeH="0" baseline="0" noProof="0">
                <a:ln>
                  <a:noFill/>
                </a:ln>
                <a:solidFill>
                  <a:srgbClr val="3CDBC0"/>
                </a:solidFill>
                <a:effectLst>
                  <a:outerShdw blurRad="38100" dist="38100" dir="2700000" algn="tl">
                    <a:srgbClr val="000000">
                      <a:alpha val="43137"/>
                    </a:srgbClr>
                  </a:outerShdw>
                </a:effectLst>
                <a:uLnTx/>
                <a:uFillTx/>
                <a:latin typeface="Arial"/>
                <a:ea typeface="+mn-ea"/>
                <a:cs typeface="Arial"/>
              </a:rPr>
              <a:t>IMPROVED DELIVERY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chemeClr val="bg1">
                    <a:lumMod val="65000"/>
                  </a:schemeClr>
                </a:solidFill>
                <a:effectLst/>
                <a:uLnTx/>
                <a:uFillTx/>
                <a:latin typeface="Arial"/>
                <a:ea typeface="+mn-ea"/>
                <a:cs typeface="Arial"/>
              </a:rPr>
              <a:t>OUTPACING ADVERSARIES WITH RAPID CAPABILITY UPDATES &amp; TECHNOLOGY ADVANCES </a:t>
            </a:r>
            <a:endParaRPr kumimoji="0" lang="en-GB" sz="1400" b="0" i="0" u="none" strike="noStrike" kern="1200" cap="none" spc="0" normalizeH="0" baseline="0" noProof="0">
              <a:ln>
                <a:noFill/>
              </a:ln>
              <a:solidFill>
                <a:schemeClr val="bg1">
                  <a:lumMod val="65000"/>
                </a:scheme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D2CD00A6-C583-20A5-3B7E-F3631F11B6CA}"/>
              </a:ext>
            </a:extLst>
          </p:cNvPr>
          <p:cNvSpPr txBox="1"/>
          <p:nvPr/>
        </p:nvSpPr>
        <p:spPr>
          <a:xfrm>
            <a:off x="3830175" y="2190823"/>
            <a:ext cx="8185550" cy="584775"/>
          </a:xfrm>
          <a:prstGeom prst="rect">
            <a:avLst/>
          </a:prstGeom>
          <a:noFill/>
          <a:ln>
            <a:noFill/>
            <a:prstDash val="dash"/>
          </a:ln>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a:ea typeface="+mn-ea"/>
                <a:cs typeface="Arial"/>
              </a:rPr>
              <a:t>TOGETHER. </a:t>
            </a:r>
            <a:r>
              <a:rPr kumimoji="0" lang="en-GB" sz="1800" b="1" i="0" u="none" strike="noStrike" kern="1200" cap="none" spc="0" normalizeH="0" baseline="0" noProof="0">
                <a:ln>
                  <a:noFill/>
                </a:ln>
                <a:solidFill>
                  <a:srgbClr val="3CDBC0"/>
                </a:solidFill>
                <a:effectLst>
                  <a:outerShdw blurRad="38100" dist="38100" dir="2700000" algn="tl">
                    <a:srgbClr val="000000">
                      <a:alpha val="43137"/>
                    </a:srgbClr>
                  </a:outerShdw>
                </a:effectLst>
                <a:uLnTx/>
                <a:uFillTx/>
                <a:latin typeface="Arial"/>
                <a:ea typeface="+mn-ea"/>
                <a:cs typeface="Arial"/>
              </a:rPr>
              <a:t>BETTER INTEGRATED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chemeClr val="bg1">
                    <a:lumMod val="65000"/>
                  </a:schemeClr>
                </a:solidFill>
                <a:effectLst/>
                <a:uLnTx/>
                <a:uFillTx/>
                <a:latin typeface="Arial"/>
                <a:ea typeface="+mn-ea"/>
                <a:cs typeface="Arial"/>
              </a:rPr>
              <a:t>WORKING MORE EFFECTIVELY ACROSS MOD, INDUSTRY &amp; INTERNATIONAL PARTNER</a:t>
            </a:r>
            <a:r>
              <a:rPr kumimoji="0" lang="en-GB" sz="1400" b="1" i="0" u="none" strike="noStrike" kern="1200" cap="none" spc="0" normalizeH="0" baseline="0" noProof="0">
                <a:ln>
                  <a:noFill/>
                </a:ln>
                <a:solidFill>
                  <a:srgbClr val="7F7F7F"/>
                </a:solidFill>
                <a:effectLst/>
                <a:uLnTx/>
                <a:uFillTx/>
                <a:latin typeface="Arial"/>
                <a:ea typeface="+mn-ea"/>
                <a:cs typeface="Arial"/>
              </a:rPr>
              <a:t>S</a:t>
            </a:r>
          </a:p>
        </p:txBody>
      </p:sp>
      <p:sp>
        <p:nvSpPr>
          <p:cNvPr id="58" name="TextBox 57">
            <a:extLst>
              <a:ext uri="{FF2B5EF4-FFF2-40B4-BE49-F238E27FC236}">
                <a16:creationId xmlns:a16="http://schemas.microsoft.com/office/drawing/2014/main" id="{4C05160E-6356-CF5F-0CB5-70C742D189F0}"/>
              </a:ext>
            </a:extLst>
          </p:cNvPr>
          <p:cNvSpPr txBox="1"/>
          <p:nvPr/>
        </p:nvSpPr>
        <p:spPr>
          <a:xfrm>
            <a:off x="149033" y="2186474"/>
            <a:ext cx="3133866" cy="1323439"/>
          </a:xfrm>
          <a:prstGeom prst="rect">
            <a:avLst/>
          </a:prstGeom>
          <a:no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50800" dist="50800" dir="5400000" sx="71000" sy="71000" algn="ctr" rotWithShape="0">
              <a:schemeClr val="tx1">
                <a:lumMod val="75000"/>
                <a:lumOff val="25000"/>
              </a:schemeClr>
            </a:out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23BFA5"/>
                </a:solidFill>
                <a:effectLst>
                  <a:outerShdw blurRad="355600" dist="177800" dir="2700000" sx="119000" sy="119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WE EQUIP OUR ARMED FORCES WITH THE EDGE TO PROTECT OUR NATION</a:t>
            </a:r>
            <a:endParaRPr kumimoji="0" lang="en-GB" sz="2000" b="1" i="0" u="none" strike="noStrike" kern="1200" cap="none" spc="0" normalizeH="0" baseline="0" noProof="0">
              <a:ln>
                <a:noFill/>
              </a:ln>
              <a:solidFill>
                <a:srgbClr val="23BFA5"/>
              </a:solidFill>
              <a:effectLst>
                <a:outerShdw blurRad="355600" dist="177800" dir="2700000" sx="119000" sy="119000" algn="tl"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cxnSp>
        <p:nvCxnSpPr>
          <p:cNvPr id="59" name="Straight Connector 58">
            <a:extLst>
              <a:ext uri="{FF2B5EF4-FFF2-40B4-BE49-F238E27FC236}">
                <a16:creationId xmlns:a16="http://schemas.microsoft.com/office/drawing/2014/main" id="{85F3015D-D5E3-3FA3-6595-303BDD1B843F}"/>
              </a:ext>
            </a:extLst>
          </p:cNvPr>
          <p:cNvCxnSpPr>
            <a:cxnSpLocks/>
          </p:cNvCxnSpPr>
          <p:nvPr/>
        </p:nvCxnSpPr>
        <p:spPr>
          <a:xfrm flipH="1" flipV="1">
            <a:off x="2061494" y="5062980"/>
            <a:ext cx="182506" cy="723543"/>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C309E984-0C63-E67E-D592-1E2A024BF19B}"/>
              </a:ext>
            </a:extLst>
          </p:cNvPr>
          <p:cNvCxnSpPr>
            <a:cxnSpLocks/>
          </p:cNvCxnSpPr>
          <p:nvPr/>
        </p:nvCxnSpPr>
        <p:spPr>
          <a:xfrm flipH="1">
            <a:off x="1388719" y="4431330"/>
            <a:ext cx="182506" cy="440007"/>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33B4427-4346-3337-211C-483ACE2EF8AD}"/>
              </a:ext>
            </a:extLst>
          </p:cNvPr>
          <p:cNvCxnSpPr>
            <a:cxnSpLocks/>
          </p:cNvCxnSpPr>
          <p:nvPr/>
        </p:nvCxnSpPr>
        <p:spPr>
          <a:xfrm flipH="1">
            <a:off x="1388719" y="3509913"/>
            <a:ext cx="182506" cy="1361424"/>
          </a:xfrm>
          <a:prstGeom prst="line">
            <a:avLst/>
          </a:prstGeom>
          <a:ln>
            <a:noFill/>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4ACE915A-8706-081A-C07C-31B6A1704C13}"/>
              </a:ext>
            </a:extLst>
          </p:cNvPr>
          <p:cNvSpPr txBox="1"/>
          <p:nvPr/>
        </p:nvSpPr>
        <p:spPr>
          <a:xfrm>
            <a:off x="3705746" y="3090446"/>
            <a:ext cx="7474309" cy="338554"/>
          </a:xfrm>
          <a:prstGeom prst="rect">
            <a:avLst/>
          </a:prstGeom>
          <a:noFill/>
          <a:ln>
            <a:noFill/>
            <a:prstDash val="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a:ln>
                  <a:noFill/>
                </a:ln>
                <a:solidFill>
                  <a:schemeClr val="bg1"/>
                </a:solidFill>
                <a:effectLst/>
                <a:uLnTx/>
                <a:uFillTx/>
                <a:latin typeface="Arial"/>
                <a:ea typeface="+mn-ea"/>
                <a:cs typeface="Arial"/>
              </a:rPr>
              <a:t>Increasing Defence outputs by unlocking our capacity…</a:t>
            </a:r>
          </a:p>
        </p:txBody>
      </p:sp>
      <p:sp>
        <p:nvSpPr>
          <p:cNvPr id="70" name="Isosceles Triangle 69">
            <a:extLst>
              <a:ext uri="{FF2B5EF4-FFF2-40B4-BE49-F238E27FC236}">
                <a16:creationId xmlns:a16="http://schemas.microsoft.com/office/drawing/2014/main" id="{D4509A06-8E3F-2599-64B9-925488019C5D}"/>
              </a:ext>
            </a:extLst>
          </p:cNvPr>
          <p:cNvSpPr/>
          <p:nvPr/>
        </p:nvSpPr>
        <p:spPr>
          <a:xfrm rot="5400000">
            <a:off x="7559353" y="3681758"/>
            <a:ext cx="539144" cy="215320"/>
          </a:xfrm>
          <a:prstGeom prst="triangle">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Rectangle: Rounded Corners 70">
            <a:extLst>
              <a:ext uri="{FF2B5EF4-FFF2-40B4-BE49-F238E27FC236}">
                <a16:creationId xmlns:a16="http://schemas.microsoft.com/office/drawing/2014/main" id="{C0A46AB4-B89E-0320-0B00-7E44955879FE}"/>
              </a:ext>
            </a:extLst>
          </p:cNvPr>
          <p:cNvSpPr/>
          <p:nvPr/>
        </p:nvSpPr>
        <p:spPr>
          <a:xfrm>
            <a:off x="3859298" y="3523511"/>
            <a:ext cx="3780000" cy="539143"/>
          </a:xfrm>
          <a:prstGeom prst="roundRect">
            <a:avLst>
              <a:gd name="adj" fmla="val 0"/>
            </a:avLst>
          </a:prstGeom>
          <a:solidFill>
            <a:srgbClr val="3CDBC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54000" tIns="22322" rIns="54000" bIns="22322" rtlCol="0" anchor="ctr"/>
          <a:lstStyle/>
          <a:p>
            <a:pPr marL="0" marR="0" lvl="0" indent="0" algn="ctr" defTabSz="567019" rtl="0" eaLnBrk="1" fontAlgn="auto" latinLnBrk="0" hangingPunct="1">
              <a:lnSpc>
                <a:spcPct val="90000"/>
              </a:lnSpc>
              <a:spcBef>
                <a:spcPts val="0"/>
              </a:spcBef>
              <a:spcAft>
                <a:spcPts val="0"/>
              </a:spcAft>
              <a:buClrTx/>
              <a:buSzTx/>
              <a:buFontTx/>
              <a:buNone/>
              <a:tabLst/>
              <a:defRPr/>
            </a:pPr>
            <a:r>
              <a:rPr kumimoji="0" lang="en-GB" sz="1400" b="1" i="0" u="none" strike="noStrike" kern="1200" cap="none" spc="0" normalizeH="0" baseline="0" noProof="0">
                <a:ln>
                  <a:noFill/>
                </a:ln>
                <a:solidFill>
                  <a:srgbClr val="222A35"/>
                </a:solidFill>
                <a:effectLst/>
                <a:uLnTx/>
                <a:uFillTx/>
                <a:latin typeface="Arial" panose="020B0604020202020204" pitchFamily="34" charset="0"/>
                <a:ea typeface="+mn-ea"/>
                <a:cs typeface="Arial" panose="020B0604020202020204" pitchFamily="34" charset="0"/>
              </a:rPr>
              <a:t>UNLOCK OUR CAPACITY</a:t>
            </a:r>
            <a:endParaRPr kumimoji="0" lang="en-GB" sz="1400" b="0" i="0" u="none" strike="noStrike" kern="1200" cap="none" spc="0" normalizeH="0" baseline="0" noProof="0">
              <a:ln>
                <a:noFill/>
              </a:ln>
              <a:solidFill>
                <a:srgbClr val="222A35"/>
              </a:solidFill>
              <a:effectLst/>
              <a:uLnTx/>
              <a:uFillTx/>
              <a:latin typeface="Arial" panose="020B0604020202020204" pitchFamily="34" charset="0"/>
              <a:ea typeface="+mn-ea"/>
              <a:cs typeface="Arial" panose="020B0604020202020204" pitchFamily="34" charset="0"/>
            </a:endParaRPr>
          </a:p>
        </p:txBody>
      </p:sp>
      <p:sp>
        <p:nvSpPr>
          <p:cNvPr id="72" name="Rectangle: Rounded Corners 71">
            <a:extLst>
              <a:ext uri="{FF2B5EF4-FFF2-40B4-BE49-F238E27FC236}">
                <a16:creationId xmlns:a16="http://schemas.microsoft.com/office/drawing/2014/main" id="{A9BA0902-B349-6049-A8E0-CCCEFA2C4FDB}"/>
              </a:ext>
            </a:extLst>
          </p:cNvPr>
          <p:cNvSpPr/>
          <p:nvPr/>
        </p:nvSpPr>
        <p:spPr>
          <a:xfrm>
            <a:off x="3859298" y="4058990"/>
            <a:ext cx="3780000" cy="1500097"/>
          </a:xfrm>
          <a:prstGeom prst="roundRect">
            <a:avLst>
              <a:gd name="adj" fmla="val 0"/>
            </a:avLst>
          </a:prstGeom>
          <a:solidFill>
            <a:srgbClr val="FFFFFF">
              <a:alpha val="69804"/>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468000" marR="0" lvl="0" indent="-360000" algn="l" defTabSz="567019" rtl="0" eaLnBrk="1" fontAlgn="auto" latinLnBrk="0" hangingPunct="1">
              <a:lnSpc>
                <a:spcPct val="90000"/>
              </a:lnSpc>
              <a:spcBef>
                <a:spcPts val="450"/>
              </a:spcBef>
              <a:spcAft>
                <a:spcPts val="450"/>
              </a:spcAft>
              <a:buClrTx/>
              <a:buSzTx/>
              <a:buFont typeface="Arial" panose="020B0604020202020204" pitchFamily="34" charset="0"/>
              <a:buChar char="•"/>
              <a:tabLst/>
              <a:defRPr/>
            </a:pPr>
            <a:r>
              <a:rPr kumimoji="0" lang="en-GB"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Reduce systemic waste -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with</a:t>
            </a:r>
            <a:r>
              <a:rPr kumimoji="0" lang="en-GB"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lean, digitally enabled processes which work for our people</a:t>
            </a:r>
          </a:p>
          <a:p>
            <a:pPr marL="468000" marR="0" lvl="0" indent="-360000" algn="l" defTabSz="567019" rtl="0" eaLnBrk="1" fontAlgn="auto" latinLnBrk="0" hangingPunct="1">
              <a:lnSpc>
                <a:spcPct val="90000"/>
              </a:lnSpc>
              <a:spcBef>
                <a:spcPts val="450"/>
              </a:spcBef>
              <a:spcAft>
                <a:spcPts val="450"/>
              </a:spcAft>
              <a:buClrTx/>
              <a:buSzTx/>
              <a:buFont typeface="Arial" panose="020B0604020202020204" pitchFamily="34" charset="0"/>
              <a:buChar char="•"/>
              <a:tabLst/>
              <a:defRPr/>
            </a:pPr>
            <a:r>
              <a:rPr kumimoji="0" lang="en-GB"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Prioritise our efforts -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driving efficiencies,   to deliver more where it counts</a:t>
            </a:r>
          </a:p>
          <a:p>
            <a:pPr marL="468000" marR="0" lvl="0" indent="-360000" algn="l" defTabSz="567019" rtl="0" eaLnBrk="1" fontAlgn="auto" latinLnBrk="0" hangingPunct="1">
              <a:lnSpc>
                <a:spcPct val="90000"/>
              </a:lnSpc>
              <a:spcBef>
                <a:spcPts val="450"/>
              </a:spcBef>
              <a:spcAft>
                <a:spcPts val="450"/>
              </a:spcAft>
              <a:buClrTx/>
              <a:buSzTx/>
              <a:buFont typeface="Arial" panose="020B0604020202020204" pitchFamily="34" charset="0"/>
              <a:buChar char="•"/>
              <a:tabLst/>
              <a:defRPr/>
            </a:pPr>
            <a:r>
              <a:rPr kumimoji="0" lang="en-GB"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Grow &amp; better utilise our talent -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with the right person, in the right role, at the right time</a:t>
            </a:r>
          </a:p>
        </p:txBody>
      </p:sp>
      <p:sp>
        <p:nvSpPr>
          <p:cNvPr id="73" name="Rectangle: Rounded Corners 72">
            <a:extLst>
              <a:ext uri="{FF2B5EF4-FFF2-40B4-BE49-F238E27FC236}">
                <a16:creationId xmlns:a16="http://schemas.microsoft.com/office/drawing/2014/main" id="{F6A80060-364A-2D08-F1CC-B407C1C3DEEB}"/>
              </a:ext>
            </a:extLst>
          </p:cNvPr>
          <p:cNvSpPr/>
          <p:nvPr/>
        </p:nvSpPr>
        <p:spPr>
          <a:xfrm>
            <a:off x="8026828" y="3523511"/>
            <a:ext cx="3780000" cy="539143"/>
          </a:xfrm>
          <a:prstGeom prst="roundRect">
            <a:avLst>
              <a:gd name="adj" fmla="val 0"/>
            </a:avLst>
          </a:prstGeom>
          <a:solidFill>
            <a:srgbClr val="3CDBC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54000" tIns="22322" rIns="54000" bIns="22322" rtlCol="0" anchor="ctr"/>
          <a:lstStyle/>
          <a:p>
            <a:pPr marL="0" marR="0" lvl="0" indent="0" algn="ctr" defTabSz="567019" rtl="0" eaLnBrk="1" fontAlgn="auto" latinLnBrk="0" hangingPunct="1">
              <a:lnSpc>
                <a:spcPct val="90000"/>
              </a:lnSpc>
              <a:spcBef>
                <a:spcPts val="0"/>
              </a:spcBef>
              <a:spcAft>
                <a:spcPts val="0"/>
              </a:spcAft>
              <a:buClrTx/>
              <a:buSzTx/>
              <a:buFontTx/>
              <a:buNone/>
              <a:tabLst/>
              <a:defRPr/>
            </a:pPr>
            <a:r>
              <a:rPr kumimoji="0" lang="en-GB" sz="1400" b="1" i="0" u="none" strike="noStrike" kern="1200" cap="none" spc="0" normalizeH="0" baseline="0" noProof="0">
                <a:ln>
                  <a:noFill/>
                </a:ln>
                <a:solidFill>
                  <a:srgbClr val="222A35"/>
                </a:solidFill>
                <a:effectLst/>
                <a:uLnTx/>
                <a:uFillTx/>
                <a:latin typeface="Arial" panose="020B0604020202020204" pitchFamily="34" charset="0"/>
                <a:ea typeface="+mn-ea"/>
                <a:cs typeface="Arial" panose="020B0604020202020204" pitchFamily="34" charset="0"/>
              </a:rPr>
              <a:t>INCREASE DEFENCE OUTPUTS</a:t>
            </a:r>
          </a:p>
        </p:txBody>
      </p:sp>
      <p:sp>
        <p:nvSpPr>
          <p:cNvPr id="74" name="Rectangle: Rounded Corners 73">
            <a:extLst>
              <a:ext uri="{FF2B5EF4-FFF2-40B4-BE49-F238E27FC236}">
                <a16:creationId xmlns:a16="http://schemas.microsoft.com/office/drawing/2014/main" id="{8757C960-0715-E03B-B6FA-1E07F4AD8324}"/>
              </a:ext>
            </a:extLst>
          </p:cNvPr>
          <p:cNvSpPr/>
          <p:nvPr/>
        </p:nvSpPr>
        <p:spPr>
          <a:xfrm>
            <a:off x="8026828" y="4058990"/>
            <a:ext cx="3780000" cy="1500097"/>
          </a:xfrm>
          <a:prstGeom prst="roundRect">
            <a:avLst>
              <a:gd name="adj" fmla="val 0"/>
            </a:avLst>
          </a:prstGeom>
          <a:solidFill>
            <a:srgbClr val="FFFFFF">
              <a:alpha val="69804"/>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468000" marR="0" lvl="0" indent="-360000" algn="l" defTabSz="567019" rtl="0" eaLnBrk="1" fontAlgn="auto" latinLnBrk="0" hangingPunct="1">
              <a:lnSpc>
                <a:spcPct val="90000"/>
              </a:lnSpc>
              <a:spcBef>
                <a:spcPts val="450"/>
              </a:spcBef>
              <a:spcAft>
                <a:spcPts val="450"/>
              </a:spcAft>
              <a:buClrTx/>
              <a:buSzTx/>
              <a:buFont typeface="Arial" panose="020B0604020202020204" pitchFamily="34" charset="0"/>
              <a:buChar char="•"/>
              <a:tabLst/>
              <a:defRPr/>
            </a:pPr>
            <a:r>
              <a:rPr kumimoji="0" lang="en-GB"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Increase our pace, agility &amp; quality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to enable sustained availability and resilience</a:t>
            </a:r>
          </a:p>
          <a:p>
            <a:pPr marL="468000" marR="0" lvl="0" indent="-360000" algn="l" defTabSz="567019" rtl="0" eaLnBrk="1" fontAlgn="auto" latinLnBrk="0" hangingPunct="1">
              <a:lnSpc>
                <a:spcPct val="90000"/>
              </a:lnSpc>
              <a:spcBef>
                <a:spcPts val="450"/>
              </a:spcBef>
              <a:spcAft>
                <a:spcPts val="450"/>
              </a:spcAft>
              <a:buClrTx/>
              <a:buSzTx/>
              <a:buFont typeface="Arial" panose="020B0604020202020204" pitchFamily="34" charset="0"/>
              <a:buChar char="•"/>
              <a:tabLst/>
              <a:defRPr/>
            </a:pPr>
            <a:r>
              <a:rPr kumimoji="0" lang="en-GB"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Strengthen the UK Industrial base -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as a more integrated and intelligent customer</a:t>
            </a:r>
          </a:p>
          <a:p>
            <a:pPr marL="468000" marR="0" lvl="0" indent="-360000" algn="l" defTabSz="567019" rtl="0" eaLnBrk="1" fontAlgn="auto" latinLnBrk="0" hangingPunct="1">
              <a:lnSpc>
                <a:spcPct val="90000"/>
              </a:lnSpc>
              <a:spcBef>
                <a:spcPts val="450"/>
              </a:spcBef>
              <a:spcAft>
                <a:spcPts val="450"/>
              </a:spcAft>
              <a:buClrTx/>
              <a:buSzTx/>
              <a:buFont typeface="Arial" panose="020B0604020202020204" pitchFamily="34" charset="0"/>
              <a:buChar char="•"/>
              <a:tabLst/>
              <a:defRPr/>
            </a:pPr>
            <a:r>
              <a:rPr kumimoji="0" lang="en-GB"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Drive a One Defence mindset -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with better partnering to optimise overall military output</a:t>
            </a:r>
          </a:p>
        </p:txBody>
      </p:sp>
      <p:sp>
        <p:nvSpPr>
          <p:cNvPr id="75" name="Arrow: Pentagon 74">
            <a:extLst>
              <a:ext uri="{FF2B5EF4-FFF2-40B4-BE49-F238E27FC236}">
                <a16:creationId xmlns:a16="http://schemas.microsoft.com/office/drawing/2014/main" id="{241440CF-A065-FF5E-4A26-2694830A551E}"/>
              </a:ext>
            </a:extLst>
          </p:cNvPr>
          <p:cNvSpPr/>
          <p:nvPr/>
        </p:nvSpPr>
        <p:spPr>
          <a:xfrm>
            <a:off x="3549178" y="6059678"/>
            <a:ext cx="8190075" cy="461664"/>
          </a:xfrm>
          <a:prstGeom prst="homePlat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TextBox 75">
            <a:extLst>
              <a:ext uri="{FF2B5EF4-FFF2-40B4-BE49-F238E27FC236}">
                <a16:creationId xmlns:a16="http://schemas.microsoft.com/office/drawing/2014/main" id="{56063410-5ACE-CD84-64C2-F1FA03A39F02}"/>
              </a:ext>
            </a:extLst>
          </p:cNvPr>
          <p:cNvSpPr txBox="1"/>
          <p:nvPr/>
        </p:nvSpPr>
        <p:spPr>
          <a:xfrm>
            <a:off x="3743893" y="6080663"/>
            <a:ext cx="379323" cy="419695"/>
          </a:xfrm>
          <a:prstGeom prst="rect">
            <a:avLst/>
          </a:prstGeom>
          <a:noFill/>
          <a:ln>
            <a:noFill/>
            <a:prstDash val="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lumMod val="85000"/>
                    <a:lumOff val="15000"/>
                  </a:prstClr>
                </a:solidFill>
                <a:effectLst/>
                <a:uLnTx/>
                <a:uFillTx/>
                <a:latin typeface="Arial"/>
                <a:ea typeface="+mn-ea"/>
                <a:cs typeface="Arial"/>
              </a:rPr>
              <a:t>1</a:t>
            </a:r>
            <a:endParaRPr kumimoji="0" lang="en-GB" sz="2400" b="0" i="0" u="none" strike="noStrike" kern="1200" cap="none" spc="0" normalizeH="0" baseline="0" noProof="0">
              <a:ln>
                <a:noFill/>
              </a:ln>
              <a:solidFill>
                <a:prstClr val="black">
                  <a:lumMod val="85000"/>
                  <a:lumOff val="15000"/>
                </a:prst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7" name="TextBox 76">
            <a:extLst>
              <a:ext uri="{FF2B5EF4-FFF2-40B4-BE49-F238E27FC236}">
                <a16:creationId xmlns:a16="http://schemas.microsoft.com/office/drawing/2014/main" id="{0A9B1CCD-492C-573D-4017-ADB599A141DD}"/>
              </a:ext>
            </a:extLst>
          </p:cNvPr>
          <p:cNvSpPr txBox="1"/>
          <p:nvPr/>
        </p:nvSpPr>
        <p:spPr>
          <a:xfrm>
            <a:off x="4059323" y="6059678"/>
            <a:ext cx="2278800" cy="461665"/>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1"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Prioritised sprints to accelerate internal change</a:t>
            </a:r>
          </a:p>
        </p:txBody>
      </p:sp>
      <p:sp>
        <p:nvSpPr>
          <p:cNvPr id="78" name="TextBox 77">
            <a:extLst>
              <a:ext uri="{FF2B5EF4-FFF2-40B4-BE49-F238E27FC236}">
                <a16:creationId xmlns:a16="http://schemas.microsoft.com/office/drawing/2014/main" id="{5982D459-AF4D-AC2B-6458-409F877FE5FA}"/>
              </a:ext>
            </a:extLst>
          </p:cNvPr>
          <p:cNvSpPr txBox="1"/>
          <p:nvPr/>
        </p:nvSpPr>
        <p:spPr>
          <a:xfrm>
            <a:off x="6141066" y="6070311"/>
            <a:ext cx="379323" cy="461665"/>
          </a:xfrm>
          <a:prstGeom prst="rect">
            <a:avLst/>
          </a:prstGeom>
          <a:noFill/>
          <a:ln>
            <a:noFill/>
            <a:prstDash val="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lumMod val="85000"/>
                    <a:lumOff val="15000"/>
                  </a:prstClr>
                </a:solidFill>
                <a:effectLst/>
                <a:uLnTx/>
                <a:uFillTx/>
                <a:latin typeface="Arial"/>
                <a:ea typeface="+mn-ea"/>
                <a:cs typeface="Arial"/>
              </a:rPr>
              <a:t>2</a:t>
            </a:r>
            <a:endParaRPr kumimoji="0" lang="en-GB" sz="2400" b="0" i="0" u="none" strike="noStrike" kern="1200" cap="none" spc="0" normalizeH="0" baseline="0" noProof="0">
              <a:ln>
                <a:noFill/>
              </a:ln>
              <a:solidFill>
                <a:prstClr val="black">
                  <a:lumMod val="85000"/>
                  <a:lumOff val="15000"/>
                </a:prst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9" name="TextBox 78">
            <a:extLst>
              <a:ext uri="{FF2B5EF4-FFF2-40B4-BE49-F238E27FC236}">
                <a16:creationId xmlns:a16="http://schemas.microsoft.com/office/drawing/2014/main" id="{480F5F07-374B-3381-DD40-FC4E45E252C3}"/>
              </a:ext>
            </a:extLst>
          </p:cNvPr>
          <p:cNvSpPr txBox="1"/>
          <p:nvPr/>
        </p:nvSpPr>
        <p:spPr>
          <a:xfrm>
            <a:off x="6455327" y="6070311"/>
            <a:ext cx="2337441" cy="461665"/>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1"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Optimising our operating model to align to our strategy</a:t>
            </a:r>
          </a:p>
        </p:txBody>
      </p:sp>
      <p:sp>
        <p:nvSpPr>
          <p:cNvPr id="80" name="TextBox 79">
            <a:extLst>
              <a:ext uri="{FF2B5EF4-FFF2-40B4-BE49-F238E27FC236}">
                <a16:creationId xmlns:a16="http://schemas.microsoft.com/office/drawing/2014/main" id="{050A1F05-29EA-8130-6566-37D3194766D7}"/>
              </a:ext>
            </a:extLst>
          </p:cNvPr>
          <p:cNvSpPr txBox="1"/>
          <p:nvPr/>
        </p:nvSpPr>
        <p:spPr>
          <a:xfrm>
            <a:off x="9076395" y="6059678"/>
            <a:ext cx="2542124" cy="461665"/>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1"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Collaborating externally to tackle defence-wide challenges</a:t>
            </a:r>
          </a:p>
        </p:txBody>
      </p:sp>
      <p:sp>
        <p:nvSpPr>
          <p:cNvPr id="81" name="TextBox 80">
            <a:extLst>
              <a:ext uri="{FF2B5EF4-FFF2-40B4-BE49-F238E27FC236}">
                <a16:creationId xmlns:a16="http://schemas.microsoft.com/office/drawing/2014/main" id="{0FF3432A-5805-2B56-3F96-0D4763066A07}"/>
              </a:ext>
            </a:extLst>
          </p:cNvPr>
          <p:cNvSpPr txBox="1"/>
          <p:nvPr/>
        </p:nvSpPr>
        <p:spPr>
          <a:xfrm>
            <a:off x="8763300" y="6059678"/>
            <a:ext cx="379323" cy="461665"/>
          </a:xfrm>
          <a:prstGeom prst="rect">
            <a:avLst/>
          </a:prstGeom>
          <a:noFill/>
          <a:ln>
            <a:noFill/>
            <a:prstDash val="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lumMod val="85000"/>
                    <a:lumOff val="15000"/>
                  </a:prstClr>
                </a:solidFill>
                <a:effectLst/>
                <a:uLnTx/>
                <a:uFillTx/>
                <a:latin typeface="Arial"/>
                <a:ea typeface="+mn-ea"/>
                <a:cs typeface="Arial"/>
              </a:rPr>
              <a:t>3</a:t>
            </a:r>
            <a:endParaRPr kumimoji="0" lang="en-GB" sz="2400" b="0" i="0" u="none" strike="noStrike" kern="1200" cap="none" spc="0" normalizeH="0" baseline="0" noProof="0">
              <a:ln>
                <a:noFill/>
              </a:ln>
              <a:solidFill>
                <a:prstClr val="black">
                  <a:lumMod val="85000"/>
                  <a:lumOff val="15000"/>
                </a:prst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2" name="TextBox 81">
            <a:extLst>
              <a:ext uri="{FF2B5EF4-FFF2-40B4-BE49-F238E27FC236}">
                <a16:creationId xmlns:a16="http://schemas.microsoft.com/office/drawing/2014/main" id="{A14A4665-77F2-8BD5-CF24-15538B328A74}"/>
              </a:ext>
            </a:extLst>
          </p:cNvPr>
          <p:cNvSpPr txBox="1"/>
          <p:nvPr/>
        </p:nvSpPr>
        <p:spPr>
          <a:xfrm>
            <a:off x="3705746" y="5668390"/>
            <a:ext cx="7474309" cy="338554"/>
          </a:xfrm>
          <a:prstGeom prst="rect">
            <a:avLst/>
          </a:prstGeom>
          <a:noFill/>
          <a:ln>
            <a:noFill/>
            <a:prstDash val="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a:ln>
                  <a:noFill/>
                </a:ln>
                <a:solidFill>
                  <a:schemeClr val="bg1"/>
                </a:solidFill>
                <a:effectLst/>
                <a:uLnTx/>
                <a:uFillTx/>
                <a:latin typeface="Arial"/>
                <a:ea typeface="+mn-ea"/>
                <a:cs typeface="Arial"/>
              </a:rPr>
              <a:t>…driven through tangible action to deliver our strategy.</a:t>
            </a:r>
          </a:p>
        </p:txBody>
      </p:sp>
      <p:sp>
        <p:nvSpPr>
          <p:cNvPr id="83" name="Google Shape;404;p5">
            <a:extLst>
              <a:ext uri="{FF2B5EF4-FFF2-40B4-BE49-F238E27FC236}">
                <a16:creationId xmlns:a16="http://schemas.microsoft.com/office/drawing/2014/main" id="{31DF4ED1-A4B9-B25A-04C8-BA878BD706CB}"/>
              </a:ext>
            </a:extLst>
          </p:cNvPr>
          <p:cNvSpPr/>
          <p:nvPr/>
        </p:nvSpPr>
        <p:spPr>
          <a:xfrm>
            <a:off x="8164688" y="4208672"/>
            <a:ext cx="305237" cy="305237"/>
          </a:xfrm>
          <a:prstGeom prst="ellipse">
            <a:avLst/>
          </a:prstGeom>
          <a:solidFill>
            <a:srgbClr val="25213A"/>
          </a:solidFill>
          <a:ln w="762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black"/>
              </a:buClr>
              <a:buSzPts val="1800"/>
              <a:buFont typeface="Calibri"/>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84" name="Google Shape;404;p5">
            <a:extLst>
              <a:ext uri="{FF2B5EF4-FFF2-40B4-BE49-F238E27FC236}">
                <a16:creationId xmlns:a16="http://schemas.microsoft.com/office/drawing/2014/main" id="{DFF942DC-3826-EE08-3904-7BA2C02DE350}"/>
              </a:ext>
            </a:extLst>
          </p:cNvPr>
          <p:cNvSpPr/>
          <p:nvPr/>
        </p:nvSpPr>
        <p:spPr>
          <a:xfrm>
            <a:off x="8164688" y="4649353"/>
            <a:ext cx="305237" cy="305237"/>
          </a:xfrm>
          <a:prstGeom prst="ellipse">
            <a:avLst/>
          </a:prstGeom>
          <a:solidFill>
            <a:srgbClr val="25213A"/>
          </a:solidFill>
          <a:ln w="762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black"/>
              </a:buClr>
              <a:buSzPts val="1800"/>
              <a:buFont typeface="Calibri"/>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85" name="Google Shape;404;p5">
            <a:extLst>
              <a:ext uri="{FF2B5EF4-FFF2-40B4-BE49-F238E27FC236}">
                <a16:creationId xmlns:a16="http://schemas.microsoft.com/office/drawing/2014/main" id="{6C8002D4-E468-84C0-8B1D-FB60892B8257}"/>
              </a:ext>
            </a:extLst>
          </p:cNvPr>
          <p:cNvSpPr/>
          <p:nvPr/>
        </p:nvSpPr>
        <p:spPr>
          <a:xfrm>
            <a:off x="8169472" y="5097417"/>
            <a:ext cx="305237" cy="305237"/>
          </a:xfrm>
          <a:prstGeom prst="ellipse">
            <a:avLst/>
          </a:prstGeom>
          <a:solidFill>
            <a:srgbClr val="25213A"/>
          </a:solidFill>
          <a:ln w="762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black"/>
              </a:buClr>
              <a:buSzPts val="1800"/>
              <a:buFont typeface="Calibri"/>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86" name="Google Shape;293;p3">
            <a:extLst>
              <a:ext uri="{FF2B5EF4-FFF2-40B4-BE49-F238E27FC236}">
                <a16:creationId xmlns:a16="http://schemas.microsoft.com/office/drawing/2014/main" id="{DE9B8C9C-ABD2-129B-2DEC-DEF0B8EAABBF}"/>
              </a:ext>
            </a:extLst>
          </p:cNvPr>
          <p:cNvSpPr/>
          <p:nvPr/>
        </p:nvSpPr>
        <p:spPr>
          <a:xfrm>
            <a:off x="8221109" y="5149054"/>
            <a:ext cx="201963" cy="201963"/>
          </a:xfrm>
          <a:custGeom>
            <a:avLst/>
            <a:gdLst/>
            <a:ahLst/>
            <a:cxnLst/>
            <a:rect l="l" t="t" r="r" b="b"/>
            <a:pathLst>
              <a:path w="3080" h="3080" extrusionOk="0">
                <a:moveTo>
                  <a:pt x="1616" y="2596"/>
                </a:moveTo>
                <a:lnTo>
                  <a:pt x="1616" y="2020"/>
                </a:lnTo>
                <a:lnTo>
                  <a:pt x="1616" y="2020"/>
                </a:lnTo>
                <a:lnTo>
                  <a:pt x="1654" y="2014"/>
                </a:lnTo>
                <a:lnTo>
                  <a:pt x="1692" y="2002"/>
                </a:lnTo>
                <a:lnTo>
                  <a:pt x="1728" y="1990"/>
                </a:lnTo>
                <a:lnTo>
                  <a:pt x="1762" y="1972"/>
                </a:lnTo>
                <a:lnTo>
                  <a:pt x="1796" y="1954"/>
                </a:lnTo>
                <a:lnTo>
                  <a:pt x="1826" y="1934"/>
                </a:lnTo>
                <a:lnTo>
                  <a:pt x="1856" y="1910"/>
                </a:lnTo>
                <a:lnTo>
                  <a:pt x="1884" y="1884"/>
                </a:lnTo>
                <a:lnTo>
                  <a:pt x="1910" y="1856"/>
                </a:lnTo>
                <a:lnTo>
                  <a:pt x="1932" y="1826"/>
                </a:lnTo>
                <a:lnTo>
                  <a:pt x="1954" y="1796"/>
                </a:lnTo>
                <a:lnTo>
                  <a:pt x="1972" y="1762"/>
                </a:lnTo>
                <a:lnTo>
                  <a:pt x="1988" y="1728"/>
                </a:lnTo>
                <a:lnTo>
                  <a:pt x="2002" y="1692"/>
                </a:lnTo>
                <a:lnTo>
                  <a:pt x="2012" y="1654"/>
                </a:lnTo>
                <a:lnTo>
                  <a:pt x="2020" y="1616"/>
                </a:lnTo>
                <a:lnTo>
                  <a:pt x="2596" y="1616"/>
                </a:lnTo>
                <a:lnTo>
                  <a:pt x="2596" y="1616"/>
                </a:lnTo>
                <a:lnTo>
                  <a:pt x="2592" y="1666"/>
                </a:lnTo>
                <a:lnTo>
                  <a:pt x="2584" y="1714"/>
                </a:lnTo>
                <a:lnTo>
                  <a:pt x="2576" y="1760"/>
                </a:lnTo>
                <a:lnTo>
                  <a:pt x="2564" y="1808"/>
                </a:lnTo>
                <a:lnTo>
                  <a:pt x="2552" y="1854"/>
                </a:lnTo>
                <a:lnTo>
                  <a:pt x="2536" y="1898"/>
                </a:lnTo>
                <a:lnTo>
                  <a:pt x="2520" y="1942"/>
                </a:lnTo>
                <a:lnTo>
                  <a:pt x="2500" y="1986"/>
                </a:lnTo>
                <a:lnTo>
                  <a:pt x="2480" y="2028"/>
                </a:lnTo>
                <a:lnTo>
                  <a:pt x="2458" y="2068"/>
                </a:lnTo>
                <a:lnTo>
                  <a:pt x="2434" y="2108"/>
                </a:lnTo>
                <a:lnTo>
                  <a:pt x="2408" y="2146"/>
                </a:lnTo>
                <a:lnTo>
                  <a:pt x="2380" y="2184"/>
                </a:lnTo>
                <a:lnTo>
                  <a:pt x="2352" y="2220"/>
                </a:lnTo>
                <a:lnTo>
                  <a:pt x="2320" y="2256"/>
                </a:lnTo>
                <a:lnTo>
                  <a:pt x="2288" y="2288"/>
                </a:lnTo>
                <a:lnTo>
                  <a:pt x="2256" y="2320"/>
                </a:lnTo>
                <a:lnTo>
                  <a:pt x="2220" y="2352"/>
                </a:lnTo>
                <a:lnTo>
                  <a:pt x="2184" y="2380"/>
                </a:lnTo>
                <a:lnTo>
                  <a:pt x="2146" y="2408"/>
                </a:lnTo>
                <a:lnTo>
                  <a:pt x="2108" y="2434"/>
                </a:lnTo>
                <a:lnTo>
                  <a:pt x="2068" y="2458"/>
                </a:lnTo>
                <a:lnTo>
                  <a:pt x="2026" y="2480"/>
                </a:lnTo>
                <a:lnTo>
                  <a:pt x="1984" y="2500"/>
                </a:lnTo>
                <a:lnTo>
                  <a:pt x="1942" y="2520"/>
                </a:lnTo>
                <a:lnTo>
                  <a:pt x="1898" y="2536"/>
                </a:lnTo>
                <a:lnTo>
                  <a:pt x="1852" y="2552"/>
                </a:lnTo>
                <a:lnTo>
                  <a:pt x="1808" y="2564"/>
                </a:lnTo>
                <a:lnTo>
                  <a:pt x="1760" y="2576"/>
                </a:lnTo>
                <a:lnTo>
                  <a:pt x="1714" y="2584"/>
                </a:lnTo>
                <a:lnTo>
                  <a:pt x="1664" y="2592"/>
                </a:lnTo>
                <a:lnTo>
                  <a:pt x="1616" y="2596"/>
                </a:lnTo>
                <a:close/>
                <a:moveTo>
                  <a:pt x="484" y="1616"/>
                </a:moveTo>
                <a:lnTo>
                  <a:pt x="1060" y="1616"/>
                </a:lnTo>
                <a:lnTo>
                  <a:pt x="1060" y="1616"/>
                </a:lnTo>
                <a:lnTo>
                  <a:pt x="1068" y="1654"/>
                </a:lnTo>
                <a:lnTo>
                  <a:pt x="1078" y="1692"/>
                </a:lnTo>
                <a:lnTo>
                  <a:pt x="1092" y="1728"/>
                </a:lnTo>
                <a:lnTo>
                  <a:pt x="1108" y="1762"/>
                </a:lnTo>
                <a:lnTo>
                  <a:pt x="1126" y="1796"/>
                </a:lnTo>
                <a:lnTo>
                  <a:pt x="1148" y="1826"/>
                </a:lnTo>
                <a:lnTo>
                  <a:pt x="1170" y="1856"/>
                </a:lnTo>
                <a:lnTo>
                  <a:pt x="1196" y="1884"/>
                </a:lnTo>
                <a:lnTo>
                  <a:pt x="1224" y="1910"/>
                </a:lnTo>
                <a:lnTo>
                  <a:pt x="1254" y="1934"/>
                </a:lnTo>
                <a:lnTo>
                  <a:pt x="1284" y="1954"/>
                </a:lnTo>
                <a:lnTo>
                  <a:pt x="1318" y="1972"/>
                </a:lnTo>
                <a:lnTo>
                  <a:pt x="1352" y="1990"/>
                </a:lnTo>
                <a:lnTo>
                  <a:pt x="1388" y="2002"/>
                </a:lnTo>
                <a:lnTo>
                  <a:pt x="1426" y="2014"/>
                </a:lnTo>
                <a:lnTo>
                  <a:pt x="1464" y="2020"/>
                </a:lnTo>
                <a:lnTo>
                  <a:pt x="1464" y="2596"/>
                </a:lnTo>
                <a:lnTo>
                  <a:pt x="1464" y="2596"/>
                </a:lnTo>
                <a:lnTo>
                  <a:pt x="1416" y="2592"/>
                </a:lnTo>
                <a:lnTo>
                  <a:pt x="1366" y="2584"/>
                </a:lnTo>
                <a:lnTo>
                  <a:pt x="1320" y="2576"/>
                </a:lnTo>
                <a:lnTo>
                  <a:pt x="1272" y="2564"/>
                </a:lnTo>
                <a:lnTo>
                  <a:pt x="1228" y="2552"/>
                </a:lnTo>
                <a:lnTo>
                  <a:pt x="1182" y="2536"/>
                </a:lnTo>
                <a:lnTo>
                  <a:pt x="1138" y="2520"/>
                </a:lnTo>
                <a:lnTo>
                  <a:pt x="1094" y="2500"/>
                </a:lnTo>
                <a:lnTo>
                  <a:pt x="1052" y="2480"/>
                </a:lnTo>
                <a:lnTo>
                  <a:pt x="1012" y="2458"/>
                </a:lnTo>
                <a:lnTo>
                  <a:pt x="972" y="2434"/>
                </a:lnTo>
                <a:lnTo>
                  <a:pt x="934" y="2408"/>
                </a:lnTo>
                <a:lnTo>
                  <a:pt x="896" y="2380"/>
                </a:lnTo>
                <a:lnTo>
                  <a:pt x="860" y="2352"/>
                </a:lnTo>
                <a:lnTo>
                  <a:pt x="824" y="2320"/>
                </a:lnTo>
                <a:lnTo>
                  <a:pt x="792" y="2288"/>
                </a:lnTo>
                <a:lnTo>
                  <a:pt x="760" y="2256"/>
                </a:lnTo>
                <a:lnTo>
                  <a:pt x="728" y="2220"/>
                </a:lnTo>
                <a:lnTo>
                  <a:pt x="700" y="2184"/>
                </a:lnTo>
                <a:lnTo>
                  <a:pt x="672" y="2146"/>
                </a:lnTo>
                <a:lnTo>
                  <a:pt x="646" y="2108"/>
                </a:lnTo>
                <a:lnTo>
                  <a:pt x="622" y="2068"/>
                </a:lnTo>
                <a:lnTo>
                  <a:pt x="600" y="2028"/>
                </a:lnTo>
                <a:lnTo>
                  <a:pt x="580" y="1986"/>
                </a:lnTo>
                <a:lnTo>
                  <a:pt x="560" y="1942"/>
                </a:lnTo>
                <a:lnTo>
                  <a:pt x="544" y="1898"/>
                </a:lnTo>
                <a:lnTo>
                  <a:pt x="528" y="1854"/>
                </a:lnTo>
                <a:lnTo>
                  <a:pt x="516" y="1808"/>
                </a:lnTo>
                <a:lnTo>
                  <a:pt x="504" y="1760"/>
                </a:lnTo>
                <a:lnTo>
                  <a:pt x="496" y="1714"/>
                </a:lnTo>
                <a:lnTo>
                  <a:pt x="488" y="1666"/>
                </a:lnTo>
                <a:lnTo>
                  <a:pt x="484" y="1616"/>
                </a:lnTo>
                <a:close/>
                <a:moveTo>
                  <a:pt x="1464" y="484"/>
                </a:moveTo>
                <a:lnTo>
                  <a:pt x="1464" y="1060"/>
                </a:lnTo>
                <a:lnTo>
                  <a:pt x="1464" y="1060"/>
                </a:lnTo>
                <a:lnTo>
                  <a:pt x="1426" y="1068"/>
                </a:lnTo>
                <a:lnTo>
                  <a:pt x="1388" y="1078"/>
                </a:lnTo>
                <a:lnTo>
                  <a:pt x="1352" y="1092"/>
                </a:lnTo>
                <a:lnTo>
                  <a:pt x="1318" y="1108"/>
                </a:lnTo>
                <a:lnTo>
                  <a:pt x="1284" y="1126"/>
                </a:lnTo>
                <a:lnTo>
                  <a:pt x="1254" y="1148"/>
                </a:lnTo>
                <a:lnTo>
                  <a:pt x="1224" y="1170"/>
                </a:lnTo>
                <a:lnTo>
                  <a:pt x="1196" y="1196"/>
                </a:lnTo>
                <a:lnTo>
                  <a:pt x="1170" y="1224"/>
                </a:lnTo>
                <a:lnTo>
                  <a:pt x="1148" y="1254"/>
                </a:lnTo>
                <a:lnTo>
                  <a:pt x="1126" y="1284"/>
                </a:lnTo>
                <a:lnTo>
                  <a:pt x="1108" y="1318"/>
                </a:lnTo>
                <a:lnTo>
                  <a:pt x="1092" y="1352"/>
                </a:lnTo>
                <a:lnTo>
                  <a:pt x="1078" y="1388"/>
                </a:lnTo>
                <a:lnTo>
                  <a:pt x="1068" y="1426"/>
                </a:lnTo>
                <a:lnTo>
                  <a:pt x="1060" y="1464"/>
                </a:lnTo>
                <a:lnTo>
                  <a:pt x="484" y="1464"/>
                </a:lnTo>
                <a:lnTo>
                  <a:pt x="484" y="1464"/>
                </a:lnTo>
                <a:lnTo>
                  <a:pt x="488" y="1416"/>
                </a:lnTo>
                <a:lnTo>
                  <a:pt x="496" y="1368"/>
                </a:lnTo>
                <a:lnTo>
                  <a:pt x="504" y="1320"/>
                </a:lnTo>
                <a:lnTo>
                  <a:pt x="516" y="1274"/>
                </a:lnTo>
                <a:lnTo>
                  <a:pt x="528" y="1228"/>
                </a:lnTo>
                <a:lnTo>
                  <a:pt x="544" y="1182"/>
                </a:lnTo>
                <a:lnTo>
                  <a:pt x="560" y="1138"/>
                </a:lnTo>
                <a:lnTo>
                  <a:pt x="580" y="1096"/>
                </a:lnTo>
                <a:lnTo>
                  <a:pt x="600" y="1054"/>
                </a:lnTo>
                <a:lnTo>
                  <a:pt x="622" y="1012"/>
                </a:lnTo>
                <a:lnTo>
                  <a:pt x="646" y="972"/>
                </a:lnTo>
                <a:lnTo>
                  <a:pt x="672" y="934"/>
                </a:lnTo>
                <a:lnTo>
                  <a:pt x="700" y="896"/>
                </a:lnTo>
                <a:lnTo>
                  <a:pt x="728" y="860"/>
                </a:lnTo>
                <a:lnTo>
                  <a:pt x="760" y="826"/>
                </a:lnTo>
                <a:lnTo>
                  <a:pt x="792" y="792"/>
                </a:lnTo>
                <a:lnTo>
                  <a:pt x="824" y="760"/>
                </a:lnTo>
                <a:lnTo>
                  <a:pt x="860" y="730"/>
                </a:lnTo>
                <a:lnTo>
                  <a:pt x="896" y="700"/>
                </a:lnTo>
                <a:lnTo>
                  <a:pt x="934" y="672"/>
                </a:lnTo>
                <a:lnTo>
                  <a:pt x="972" y="646"/>
                </a:lnTo>
                <a:lnTo>
                  <a:pt x="1012" y="622"/>
                </a:lnTo>
                <a:lnTo>
                  <a:pt x="1052" y="600"/>
                </a:lnTo>
                <a:lnTo>
                  <a:pt x="1094" y="580"/>
                </a:lnTo>
                <a:lnTo>
                  <a:pt x="1138" y="560"/>
                </a:lnTo>
                <a:lnTo>
                  <a:pt x="1182" y="544"/>
                </a:lnTo>
                <a:lnTo>
                  <a:pt x="1228" y="528"/>
                </a:lnTo>
                <a:lnTo>
                  <a:pt x="1272" y="516"/>
                </a:lnTo>
                <a:lnTo>
                  <a:pt x="1320" y="504"/>
                </a:lnTo>
                <a:lnTo>
                  <a:pt x="1366" y="496"/>
                </a:lnTo>
                <a:lnTo>
                  <a:pt x="1416" y="488"/>
                </a:lnTo>
                <a:lnTo>
                  <a:pt x="1464" y="484"/>
                </a:lnTo>
                <a:close/>
                <a:moveTo>
                  <a:pt x="1616" y="1464"/>
                </a:moveTo>
                <a:lnTo>
                  <a:pt x="1616" y="1246"/>
                </a:lnTo>
                <a:lnTo>
                  <a:pt x="1616" y="1246"/>
                </a:lnTo>
                <a:lnTo>
                  <a:pt x="1636" y="1252"/>
                </a:lnTo>
                <a:lnTo>
                  <a:pt x="1654" y="1260"/>
                </a:lnTo>
                <a:lnTo>
                  <a:pt x="1674" y="1268"/>
                </a:lnTo>
                <a:lnTo>
                  <a:pt x="1692" y="1278"/>
                </a:lnTo>
                <a:lnTo>
                  <a:pt x="1708" y="1288"/>
                </a:lnTo>
                <a:lnTo>
                  <a:pt x="1724" y="1300"/>
                </a:lnTo>
                <a:lnTo>
                  <a:pt x="1740" y="1312"/>
                </a:lnTo>
                <a:lnTo>
                  <a:pt x="1754" y="1326"/>
                </a:lnTo>
                <a:lnTo>
                  <a:pt x="1768" y="1340"/>
                </a:lnTo>
                <a:lnTo>
                  <a:pt x="1780" y="1356"/>
                </a:lnTo>
                <a:lnTo>
                  <a:pt x="1792" y="1372"/>
                </a:lnTo>
                <a:lnTo>
                  <a:pt x="1802" y="1390"/>
                </a:lnTo>
                <a:lnTo>
                  <a:pt x="1812" y="1406"/>
                </a:lnTo>
                <a:lnTo>
                  <a:pt x="1820" y="1426"/>
                </a:lnTo>
                <a:lnTo>
                  <a:pt x="1828" y="1444"/>
                </a:lnTo>
                <a:lnTo>
                  <a:pt x="1834" y="1464"/>
                </a:lnTo>
                <a:lnTo>
                  <a:pt x="1616" y="1464"/>
                </a:lnTo>
                <a:close/>
                <a:moveTo>
                  <a:pt x="1616" y="1616"/>
                </a:moveTo>
                <a:lnTo>
                  <a:pt x="1834" y="1616"/>
                </a:lnTo>
                <a:lnTo>
                  <a:pt x="1834" y="1616"/>
                </a:lnTo>
                <a:lnTo>
                  <a:pt x="1828" y="1636"/>
                </a:lnTo>
                <a:lnTo>
                  <a:pt x="1820" y="1656"/>
                </a:lnTo>
                <a:lnTo>
                  <a:pt x="1812" y="1674"/>
                </a:lnTo>
                <a:lnTo>
                  <a:pt x="1802" y="1692"/>
                </a:lnTo>
                <a:lnTo>
                  <a:pt x="1792" y="1708"/>
                </a:lnTo>
                <a:lnTo>
                  <a:pt x="1780" y="1724"/>
                </a:lnTo>
                <a:lnTo>
                  <a:pt x="1768" y="1740"/>
                </a:lnTo>
                <a:lnTo>
                  <a:pt x="1754" y="1754"/>
                </a:lnTo>
                <a:lnTo>
                  <a:pt x="1740" y="1768"/>
                </a:lnTo>
                <a:lnTo>
                  <a:pt x="1724" y="1780"/>
                </a:lnTo>
                <a:lnTo>
                  <a:pt x="1708" y="1792"/>
                </a:lnTo>
                <a:lnTo>
                  <a:pt x="1692" y="1804"/>
                </a:lnTo>
                <a:lnTo>
                  <a:pt x="1674" y="1812"/>
                </a:lnTo>
                <a:lnTo>
                  <a:pt x="1654" y="1820"/>
                </a:lnTo>
                <a:lnTo>
                  <a:pt x="1636" y="1828"/>
                </a:lnTo>
                <a:lnTo>
                  <a:pt x="1616" y="1834"/>
                </a:lnTo>
                <a:lnTo>
                  <a:pt x="1616" y="1616"/>
                </a:lnTo>
                <a:close/>
                <a:moveTo>
                  <a:pt x="1464" y="1616"/>
                </a:moveTo>
                <a:lnTo>
                  <a:pt x="1464" y="1834"/>
                </a:lnTo>
                <a:lnTo>
                  <a:pt x="1464" y="1834"/>
                </a:lnTo>
                <a:lnTo>
                  <a:pt x="1444" y="1828"/>
                </a:lnTo>
                <a:lnTo>
                  <a:pt x="1426" y="1820"/>
                </a:lnTo>
                <a:lnTo>
                  <a:pt x="1406" y="1812"/>
                </a:lnTo>
                <a:lnTo>
                  <a:pt x="1388" y="1804"/>
                </a:lnTo>
                <a:lnTo>
                  <a:pt x="1372" y="1792"/>
                </a:lnTo>
                <a:lnTo>
                  <a:pt x="1356" y="1780"/>
                </a:lnTo>
                <a:lnTo>
                  <a:pt x="1340" y="1768"/>
                </a:lnTo>
                <a:lnTo>
                  <a:pt x="1326" y="1754"/>
                </a:lnTo>
                <a:lnTo>
                  <a:pt x="1312" y="1740"/>
                </a:lnTo>
                <a:lnTo>
                  <a:pt x="1300" y="1724"/>
                </a:lnTo>
                <a:lnTo>
                  <a:pt x="1288" y="1708"/>
                </a:lnTo>
                <a:lnTo>
                  <a:pt x="1278" y="1692"/>
                </a:lnTo>
                <a:lnTo>
                  <a:pt x="1268" y="1674"/>
                </a:lnTo>
                <a:lnTo>
                  <a:pt x="1260" y="1656"/>
                </a:lnTo>
                <a:lnTo>
                  <a:pt x="1252" y="1636"/>
                </a:lnTo>
                <a:lnTo>
                  <a:pt x="1246" y="1616"/>
                </a:lnTo>
                <a:lnTo>
                  <a:pt x="1464" y="1616"/>
                </a:lnTo>
                <a:close/>
                <a:moveTo>
                  <a:pt x="1464" y="1464"/>
                </a:moveTo>
                <a:lnTo>
                  <a:pt x="1246" y="1464"/>
                </a:lnTo>
                <a:lnTo>
                  <a:pt x="1246" y="1464"/>
                </a:lnTo>
                <a:lnTo>
                  <a:pt x="1252" y="1444"/>
                </a:lnTo>
                <a:lnTo>
                  <a:pt x="1260" y="1426"/>
                </a:lnTo>
                <a:lnTo>
                  <a:pt x="1268" y="1406"/>
                </a:lnTo>
                <a:lnTo>
                  <a:pt x="1278" y="1390"/>
                </a:lnTo>
                <a:lnTo>
                  <a:pt x="1288" y="1372"/>
                </a:lnTo>
                <a:lnTo>
                  <a:pt x="1300" y="1356"/>
                </a:lnTo>
                <a:lnTo>
                  <a:pt x="1312" y="1340"/>
                </a:lnTo>
                <a:lnTo>
                  <a:pt x="1326" y="1326"/>
                </a:lnTo>
                <a:lnTo>
                  <a:pt x="1340" y="1312"/>
                </a:lnTo>
                <a:lnTo>
                  <a:pt x="1356" y="1300"/>
                </a:lnTo>
                <a:lnTo>
                  <a:pt x="1372" y="1288"/>
                </a:lnTo>
                <a:lnTo>
                  <a:pt x="1388" y="1278"/>
                </a:lnTo>
                <a:lnTo>
                  <a:pt x="1406" y="1268"/>
                </a:lnTo>
                <a:lnTo>
                  <a:pt x="1426" y="1260"/>
                </a:lnTo>
                <a:lnTo>
                  <a:pt x="1444" y="1252"/>
                </a:lnTo>
                <a:lnTo>
                  <a:pt x="1464" y="1246"/>
                </a:lnTo>
                <a:lnTo>
                  <a:pt x="1464" y="1464"/>
                </a:lnTo>
                <a:close/>
                <a:moveTo>
                  <a:pt x="2596" y="1464"/>
                </a:moveTo>
                <a:lnTo>
                  <a:pt x="2020" y="1464"/>
                </a:lnTo>
                <a:lnTo>
                  <a:pt x="2020" y="1464"/>
                </a:lnTo>
                <a:lnTo>
                  <a:pt x="2012" y="1426"/>
                </a:lnTo>
                <a:lnTo>
                  <a:pt x="2002" y="1388"/>
                </a:lnTo>
                <a:lnTo>
                  <a:pt x="1988" y="1352"/>
                </a:lnTo>
                <a:lnTo>
                  <a:pt x="1972" y="1318"/>
                </a:lnTo>
                <a:lnTo>
                  <a:pt x="1954" y="1284"/>
                </a:lnTo>
                <a:lnTo>
                  <a:pt x="1932" y="1254"/>
                </a:lnTo>
                <a:lnTo>
                  <a:pt x="1910" y="1224"/>
                </a:lnTo>
                <a:lnTo>
                  <a:pt x="1884" y="1196"/>
                </a:lnTo>
                <a:lnTo>
                  <a:pt x="1856" y="1170"/>
                </a:lnTo>
                <a:lnTo>
                  <a:pt x="1826" y="1148"/>
                </a:lnTo>
                <a:lnTo>
                  <a:pt x="1796" y="1126"/>
                </a:lnTo>
                <a:lnTo>
                  <a:pt x="1762" y="1108"/>
                </a:lnTo>
                <a:lnTo>
                  <a:pt x="1728" y="1092"/>
                </a:lnTo>
                <a:lnTo>
                  <a:pt x="1692" y="1078"/>
                </a:lnTo>
                <a:lnTo>
                  <a:pt x="1654" y="1068"/>
                </a:lnTo>
                <a:lnTo>
                  <a:pt x="1616" y="1060"/>
                </a:lnTo>
                <a:lnTo>
                  <a:pt x="1616" y="484"/>
                </a:lnTo>
                <a:lnTo>
                  <a:pt x="1616" y="484"/>
                </a:lnTo>
                <a:lnTo>
                  <a:pt x="1664" y="488"/>
                </a:lnTo>
                <a:lnTo>
                  <a:pt x="1714" y="496"/>
                </a:lnTo>
                <a:lnTo>
                  <a:pt x="1760" y="504"/>
                </a:lnTo>
                <a:lnTo>
                  <a:pt x="1808" y="516"/>
                </a:lnTo>
                <a:lnTo>
                  <a:pt x="1852" y="528"/>
                </a:lnTo>
                <a:lnTo>
                  <a:pt x="1898" y="544"/>
                </a:lnTo>
                <a:lnTo>
                  <a:pt x="1942" y="560"/>
                </a:lnTo>
                <a:lnTo>
                  <a:pt x="1984" y="580"/>
                </a:lnTo>
                <a:lnTo>
                  <a:pt x="2026" y="600"/>
                </a:lnTo>
                <a:lnTo>
                  <a:pt x="2068" y="622"/>
                </a:lnTo>
                <a:lnTo>
                  <a:pt x="2108" y="646"/>
                </a:lnTo>
                <a:lnTo>
                  <a:pt x="2146" y="672"/>
                </a:lnTo>
                <a:lnTo>
                  <a:pt x="2184" y="700"/>
                </a:lnTo>
                <a:lnTo>
                  <a:pt x="2220" y="730"/>
                </a:lnTo>
                <a:lnTo>
                  <a:pt x="2256" y="760"/>
                </a:lnTo>
                <a:lnTo>
                  <a:pt x="2288" y="792"/>
                </a:lnTo>
                <a:lnTo>
                  <a:pt x="2320" y="826"/>
                </a:lnTo>
                <a:lnTo>
                  <a:pt x="2352" y="860"/>
                </a:lnTo>
                <a:lnTo>
                  <a:pt x="2380" y="896"/>
                </a:lnTo>
                <a:lnTo>
                  <a:pt x="2408" y="934"/>
                </a:lnTo>
                <a:lnTo>
                  <a:pt x="2434" y="972"/>
                </a:lnTo>
                <a:lnTo>
                  <a:pt x="2458" y="1012"/>
                </a:lnTo>
                <a:lnTo>
                  <a:pt x="2480" y="1054"/>
                </a:lnTo>
                <a:lnTo>
                  <a:pt x="2500" y="1096"/>
                </a:lnTo>
                <a:lnTo>
                  <a:pt x="2520" y="1138"/>
                </a:lnTo>
                <a:lnTo>
                  <a:pt x="2536" y="1182"/>
                </a:lnTo>
                <a:lnTo>
                  <a:pt x="2552" y="1228"/>
                </a:lnTo>
                <a:lnTo>
                  <a:pt x="2564" y="1274"/>
                </a:lnTo>
                <a:lnTo>
                  <a:pt x="2576" y="1320"/>
                </a:lnTo>
                <a:lnTo>
                  <a:pt x="2584" y="1368"/>
                </a:lnTo>
                <a:lnTo>
                  <a:pt x="2592" y="1416"/>
                </a:lnTo>
                <a:lnTo>
                  <a:pt x="2596" y="1464"/>
                </a:lnTo>
                <a:close/>
                <a:moveTo>
                  <a:pt x="3004" y="1464"/>
                </a:moveTo>
                <a:lnTo>
                  <a:pt x="2872" y="1464"/>
                </a:lnTo>
                <a:lnTo>
                  <a:pt x="2872" y="1464"/>
                </a:lnTo>
                <a:lnTo>
                  <a:pt x="2866" y="1402"/>
                </a:lnTo>
                <a:lnTo>
                  <a:pt x="2858" y="1340"/>
                </a:lnTo>
                <a:lnTo>
                  <a:pt x="2848" y="1278"/>
                </a:lnTo>
                <a:lnTo>
                  <a:pt x="2834" y="1218"/>
                </a:lnTo>
                <a:lnTo>
                  <a:pt x="2818" y="1158"/>
                </a:lnTo>
                <a:lnTo>
                  <a:pt x="2800" y="1100"/>
                </a:lnTo>
                <a:lnTo>
                  <a:pt x="2778" y="1044"/>
                </a:lnTo>
                <a:lnTo>
                  <a:pt x="2754" y="988"/>
                </a:lnTo>
                <a:lnTo>
                  <a:pt x="2728" y="934"/>
                </a:lnTo>
                <a:lnTo>
                  <a:pt x="2700" y="882"/>
                </a:lnTo>
                <a:lnTo>
                  <a:pt x="2668" y="830"/>
                </a:lnTo>
                <a:lnTo>
                  <a:pt x="2636" y="780"/>
                </a:lnTo>
                <a:lnTo>
                  <a:pt x="2600" y="732"/>
                </a:lnTo>
                <a:lnTo>
                  <a:pt x="2564" y="686"/>
                </a:lnTo>
                <a:lnTo>
                  <a:pt x="2524" y="640"/>
                </a:lnTo>
                <a:lnTo>
                  <a:pt x="2482" y="598"/>
                </a:lnTo>
                <a:lnTo>
                  <a:pt x="2440" y="556"/>
                </a:lnTo>
                <a:lnTo>
                  <a:pt x="2394" y="518"/>
                </a:lnTo>
                <a:lnTo>
                  <a:pt x="2348" y="480"/>
                </a:lnTo>
                <a:lnTo>
                  <a:pt x="2300" y="444"/>
                </a:lnTo>
                <a:lnTo>
                  <a:pt x="2250" y="412"/>
                </a:lnTo>
                <a:lnTo>
                  <a:pt x="2198" y="380"/>
                </a:lnTo>
                <a:lnTo>
                  <a:pt x="2146" y="352"/>
                </a:lnTo>
                <a:lnTo>
                  <a:pt x="2092" y="326"/>
                </a:lnTo>
                <a:lnTo>
                  <a:pt x="2036" y="302"/>
                </a:lnTo>
                <a:lnTo>
                  <a:pt x="1980" y="280"/>
                </a:lnTo>
                <a:lnTo>
                  <a:pt x="1922" y="262"/>
                </a:lnTo>
                <a:lnTo>
                  <a:pt x="1862" y="246"/>
                </a:lnTo>
                <a:lnTo>
                  <a:pt x="1802" y="232"/>
                </a:lnTo>
                <a:lnTo>
                  <a:pt x="1742" y="222"/>
                </a:lnTo>
                <a:lnTo>
                  <a:pt x="1680" y="214"/>
                </a:lnTo>
                <a:lnTo>
                  <a:pt x="1616" y="208"/>
                </a:lnTo>
                <a:lnTo>
                  <a:pt x="1616" y="76"/>
                </a:lnTo>
                <a:lnTo>
                  <a:pt x="1616" y="76"/>
                </a:lnTo>
                <a:lnTo>
                  <a:pt x="1614" y="62"/>
                </a:lnTo>
                <a:lnTo>
                  <a:pt x="1610" y="46"/>
                </a:lnTo>
                <a:lnTo>
                  <a:pt x="1604" y="34"/>
                </a:lnTo>
                <a:lnTo>
                  <a:pt x="1594" y="22"/>
                </a:lnTo>
                <a:lnTo>
                  <a:pt x="1582" y="14"/>
                </a:lnTo>
                <a:lnTo>
                  <a:pt x="1570" y="6"/>
                </a:lnTo>
                <a:lnTo>
                  <a:pt x="1556" y="2"/>
                </a:lnTo>
                <a:lnTo>
                  <a:pt x="1540" y="0"/>
                </a:lnTo>
                <a:lnTo>
                  <a:pt x="1540" y="0"/>
                </a:lnTo>
                <a:lnTo>
                  <a:pt x="1524" y="2"/>
                </a:lnTo>
                <a:lnTo>
                  <a:pt x="1510" y="6"/>
                </a:lnTo>
                <a:lnTo>
                  <a:pt x="1498" y="14"/>
                </a:lnTo>
                <a:lnTo>
                  <a:pt x="1486" y="22"/>
                </a:lnTo>
                <a:lnTo>
                  <a:pt x="1476" y="34"/>
                </a:lnTo>
                <a:lnTo>
                  <a:pt x="1470" y="46"/>
                </a:lnTo>
                <a:lnTo>
                  <a:pt x="1466" y="62"/>
                </a:lnTo>
                <a:lnTo>
                  <a:pt x="1464" y="76"/>
                </a:lnTo>
                <a:lnTo>
                  <a:pt x="1464" y="208"/>
                </a:lnTo>
                <a:lnTo>
                  <a:pt x="1464" y="208"/>
                </a:lnTo>
                <a:lnTo>
                  <a:pt x="1400" y="214"/>
                </a:lnTo>
                <a:lnTo>
                  <a:pt x="1338" y="222"/>
                </a:lnTo>
                <a:lnTo>
                  <a:pt x="1278" y="232"/>
                </a:lnTo>
                <a:lnTo>
                  <a:pt x="1218" y="246"/>
                </a:lnTo>
                <a:lnTo>
                  <a:pt x="1158" y="262"/>
                </a:lnTo>
                <a:lnTo>
                  <a:pt x="1100" y="280"/>
                </a:lnTo>
                <a:lnTo>
                  <a:pt x="1044" y="302"/>
                </a:lnTo>
                <a:lnTo>
                  <a:pt x="988" y="326"/>
                </a:lnTo>
                <a:lnTo>
                  <a:pt x="934" y="352"/>
                </a:lnTo>
                <a:lnTo>
                  <a:pt x="882" y="380"/>
                </a:lnTo>
                <a:lnTo>
                  <a:pt x="830" y="412"/>
                </a:lnTo>
                <a:lnTo>
                  <a:pt x="780" y="444"/>
                </a:lnTo>
                <a:lnTo>
                  <a:pt x="732" y="480"/>
                </a:lnTo>
                <a:lnTo>
                  <a:pt x="686" y="518"/>
                </a:lnTo>
                <a:lnTo>
                  <a:pt x="640" y="556"/>
                </a:lnTo>
                <a:lnTo>
                  <a:pt x="598" y="598"/>
                </a:lnTo>
                <a:lnTo>
                  <a:pt x="556" y="640"/>
                </a:lnTo>
                <a:lnTo>
                  <a:pt x="516" y="686"/>
                </a:lnTo>
                <a:lnTo>
                  <a:pt x="480" y="732"/>
                </a:lnTo>
                <a:lnTo>
                  <a:pt x="444" y="780"/>
                </a:lnTo>
                <a:lnTo>
                  <a:pt x="412" y="830"/>
                </a:lnTo>
                <a:lnTo>
                  <a:pt x="380" y="882"/>
                </a:lnTo>
                <a:lnTo>
                  <a:pt x="352" y="934"/>
                </a:lnTo>
                <a:lnTo>
                  <a:pt x="326" y="988"/>
                </a:lnTo>
                <a:lnTo>
                  <a:pt x="302" y="1044"/>
                </a:lnTo>
                <a:lnTo>
                  <a:pt x="280" y="1100"/>
                </a:lnTo>
                <a:lnTo>
                  <a:pt x="262" y="1158"/>
                </a:lnTo>
                <a:lnTo>
                  <a:pt x="246" y="1218"/>
                </a:lnTo>
                <a:lnTo>
                  <a:pt x="232" y="1278"/>
                </a:lnTo>
                <a:lnTo>
                  <a:pt x="222" y="1340"/>
                </a:lnTo>
                <a:lnTo>
                  <a:pt x="214" y="1402"/>
                </a:lnTo>
                <a:lnTo>
                  <a:pt x="208" y="1464"/>
                </a:lnTo>
                <a:lnTo>
                  <a:pt x="76" y="1464"/>
                </a:lnTo>
                <a:lnTo>
                  <a:pt x="76" y="1464"/>
                </a:lnTo>
                <a:lnTo>
                  <a:pt x="60" y="1466"/>
                </a:lnTo>
                <a:lnTo>
                  <a:pt x="46" y="1470"/>
                </a:lnTo>
                <a:lnTo>
                  <a:pt x="34" y="1478"/>
                </a:lnTo>
                <a:lnTo>
                  <a:pt x="22" y="1486"/>
                </a:lnTo>
                <a:lnTo>
                  <a:pt x="14" y="1498"/>
                </a:lnTo>
                <a:lnTo>
                  <a:pt x="6" y="1510"/>
                </a:lnTo>
                <a:lnTo>
                  <a:pt x="2" y="1524"/>
                </a:lnTo>
                <a:lnTo>
                  <a:pt x="0" y="1540"/>
                </a:lnTo>
                <a:lnTo>
                  <a:pt x="0" y="1540"/>
                </a:lnTo>
                <a:lnTo>
                  <a:pt x="2" y="1556"/>
                </a:lnTo>
                <a:lnTo>
                  <a:pt x="6" y="1570"/>
                </a:lnTo>
                <a:lnTo>
                  <a:pt x="14" y="1582"/>
                </a:lnTo>
                <a:lnTo>
                  <a:pt x="22" y="1594"/>
                </a:lnTo>
                <a:lnTo>
                  <a:pt x="34" y="1604"/>
                </a:lnTo>
                <a:lnTo>
                  <a:pt x="46" y="1610"/>
                </a:lnTo>
                <a:lnTo>
                  <a:pt x="60" y="1614"/>
                </a:lnTo>
                <a:lnTo>
                  <a:pt x="76" y="1616"/>
                </a:lnTo>
                <a:lnTo>
                  <a:pt x="208" y="1616"/>
                </a:lnTo>
                <a:lnTo>
                  <a:pt x="208" y="1616"/>
                </a:lnTo>
                <a:lnTo>
                  <a:pt x="214" y="1680"/>
                </a:lnTo>
                <a:lnTo>
                  <a:pt x="222" y="1742"/>
                </a:lnTo>
                <a:lnTo>
                  <a:pt x="232" y="1802"/>
                </a:lnTo>
                <a:lnTo>
                  <a:pt x="246" y="1862"/>
                </a:lnTo>
                <a:lnTo>
                  <a:pt x="262" y="1922"/>
                </a:lnTo>
                <a:lnTo>
                  <a:pt x="280" y="1980"/>
                </a:lnTo>
                <a:lnTo>
                  <a:pt x="302" y="2036"/>
                </a:lnTo>
                <a:lnTo>
                  <a:pt x="326" y="2092"/>
                </a:lnTo>
                <a:lnTo>
                  <a:pt x="352" y="2146"/>
                </a:lnTo>
                <a:lnTo>
                  <a:pt x="380" y="2198"/>
                </a:lnTo>
                <a:lnTo>
                  <a:pt x="412" y="2250"/>
                </a:lnTo>
                <a:lnTo>
                  <a:pt x="444" y="2300"/>
                </a:lnTo>
                <a:lnTo>
                  <a:pt x="480" y="2348"/>
                </a:lnTo>
                <a:lnTo>
                  <a:pt x="516" y="2394"/>
                </a:lnTo>
                <a:lnTo>
                  <a:pt x="556" y="2440"/>
                </a:lnTo>
                <a:lnTo>
                  <a:pt x="598" y="2482"/>
                </a:lnTo>
                <a:lnTo>
                  <a:pt x="640" y="2524"/>
                </a:lnTo>
                <a:lnTo>
                  <a:pt x="686" y="2564"/>
                </a:lnTo>
                <a:lnTo>
                  <a:pt x="732" y="2600"/>
                </a:lnTo>
                <a:lnTo>
                  <a:pt x="780" y="2636"/>
                </a:lnTo>
                <a:lnTo>
                  <a:pt x="830" y="2668"/>
                </a:lnTo>
                <a:lnTo>
                  <a:pt x="882" y="2700"/>
                </a:lnTo>
                <a:lnTo>
                  <a:pt x="934" y="2728"/>
                </a:lnTo>
                <a:lnTo>
                  <a:pt x="988" y="2754"/>
                </a:lnTo>
                <a:lnTo>
                  <a:pt x="1044" y="2778"/>
                </a:lnTo>
                <a:lnTo>
                  <a:pt x="1100" y="2800"/>
                </a:lnTo>
                <a:lnTo>
                  <a:pt x="1158" y="2818"/>
                </a:lnTo>
                <a:lnTo>
                  <a:pt x="1218" y="2834"/>
                </a:lnTo>
                <a:lnTo>
                  <a:pt x="1278" y="2848"/>
                </a:lnTo>
                <a:lnTo>
                  <a:pt x="1338" y="2858"/>
                </a:lnTo>
                <a:lnTo>
                  <a:pt x="1400" y="2866"/>
                </a:lnTo>
                <a:lnTo>
                  <a:pt x="1464" y="2872"/>
                </a:lnTo>
                <a:lnTo>
                  <a:pt x="1464" y="3004"/>
                </a:lnTo>
                <a:lnTo>
                  <a:pt x="1464" y="3004"/>
                </a:lnTo>
                <a:lnTo>
                  <a:pt x="1466" y="3020"/>
                </a:lnTo>
                <a:lnTo>
                  <a:pt x="1470" y="3034"/>
                </a:lnTo>
                <a:lnTo>
                  <a:pt x="1476" y="3046"/>
                </a:lnTo>
                <a:lnTo>
                  <a:pt x="1486" y="3058"/>
                </a:lnTo>
                <a:lnTo>
                  <a:pt x="1498" y="3068"/>
                </a:lnTo>
                <a:lnTo>
                  <a:pt x="1510" y="3074"/>
                </a:lnTo>
                <a:lnTo>
                  <a:pt x="1524" y="3078"/>
                </a:lnTo>
                <a:lnTo>
                  <a:pt x="1540" y="3080"/>
                </a:lnTo>
                <a:lnTo>
                  <a:pt x="1540" y="3080"/>
                </a:lnTo>
                <a:lnTo>
                  <a:pt x="1556" y="3078"/>
                </a:lnTo>
                <a:lnTo>
                  <a:pt x="1570" y="3074"/>
                </a:lnTo>
                <a:lnTo>
                  <a:pt x="1582" y="3068"/>
                </a:lnTo>
                <a:lnTo>
                  <a:pt x="1594" y="3058"/>
                </a:lnTo>
                <a:lnTo>
                  <a:pt x="1604" y="3046"/>
                </a:lnTo>
                <a:lnTo>
                  <a:pt x="1610" y="3034"/>
                </a:lnTo>
                <a:lnTo>
                  <a:pt x="1614" y="3020"/>
                </a:lnTo>
                <a:lnTo>
                  <a:pt x="1616" y="3004"/>
                </a:lnTo>
                <a:lnTo>
                  <a:pt x="1616" y="2872"/>
                </a:lnTo>
                <a:lnTo>
                  <a:pt x="1616" y="2872"/>
                </a:lnTo>
                <a:lnTo>
                  <a:pt x="1680" y="2866"/>
                </a:lnTo>
                <a:lnTo>
                  <a:pt x="1742" y="2858"/>
                </a:lnTo>
                <a:lnTo>
                  <a:pt x="1802" y="2848"/>
                </a:lnTo>
                <a:lnTo>
                  <a:pt x="1862" y="2834"/>
                </a:lnTo>
                <a:lnTo>
                  <a:pt x="1922" y="2818"/>
                </a:lnTo>
                <a:lnTo>
                  <a:pt x="1980" y="2800"/>
                </a:lnTo>
                <a:lnTo>
                  <a:pt x="2036" y="2778"/>
                </a:lnTo>
                <a:lnTo>
                  <a:pt x="2092" y="2754"/>
                </a:lnTo>
                <a:lnTo>
                  <a:pt x="2146" y="2728"/>
                </a:lnTo>
                <a:lnTo>
                  <a:pt x="2198" y="2700"/>
                </a:lnTo>
                <a:lnTo>
                  <a:pt x="2250" y="2668"/>
                </a:lnTo>
                <a:lnTo>
                  <a:pt x="2300" y="2636"/>
                </a:lnTo>
                <a:lnTo>
                  <a:pt x="2348" y="2600"/>
                </a:lnTo>
                <a:lnTo>
                  <a:pt x="2394" y="2564"/>
                </a:lnTo>
                <a:lnTo>
                  <a:pt x="2440" y="2524"/>
                </a:lnTo>
                <a:lnTo>
                  <a:pt x="2482" y="2482"/>
                </a:lnTo>
                <a:lnTo>
                  <a:pt x="2524" y="2440"/>
                </a:lnTo>
                <a:lnTo>
                  <a:pt x="2564" y="2394"/>
                </a:lnTo>
                <a:lnTo>
                  <a:pt x="2600" y="2348"/>
                </a:lnTo>
                <a:lnTo>
                  <a:pt x="2636" y="2300"/>
                </a:lnTo>
                <a:lnTo>
                  <a:pt x="2668" y="2250"/>
                </a:lnTo>
                <a:lnTo>
                  <a:pt x="2700" y="2198"/>
                </a:lnTo>
                <a:lnTo>
                  <a:pt x="2728" y="2146"/>
                </a:lnTo>
                <a:lnTo>
                  <a:pt x="2754" y="2092"/>
                </a:lnTo>
                <a:lnTo>
                  <a:pt x="2778" y="2036"/>
                </a:lnTo>
                <a:lnTo>
                  <a:pt x="2800" y="1980"/>
                </a:lnTo>
                <a:lnTo>
                  <a:pt x="2818" y="1922"/>
                </a:lnTo>
                <a:lnTo>
                  <a:pt x="2834" y="1862"/>
                </a:lnTo>
                <a:lnTo>
                  <a:pt x="2848" y="1802"/>
                </a:lnTo>
                <a:lnTo>
                  <a:pt x="2858" y="1742"/>
                </a:lnTo>
                <a:lnTo>
                  <a:pt x="2866" y="1680"/>
                </a:lnTo>
                <a:lnTo>
                  <a:pt x="2872" y="1616"/>
                </a:lnTo>
                <a:lnTo>
                  <a:pt x="3004" y="1616"/>
                </a:lnTo>
                <a:lnTo>
                  <a:pt x="3004" y="1616"/>
                </a:lnTo>
                <a:lnTo>
                  <a:pt x="3020" y="1614"/>
                </a:lnTo>
                <a:lnTo>
                  <a:pt x="3034" y="1610"/>
                </a:lnTo>
                <a:lnTo>
                  <a:pt x="3046" y="1604"/>
                </a:lnTo>
                <a:lnTo>
                  <a:pt x="3058" y="1594"/>
                </a:lnTo>
                <a:lnTo>
                  <a:pt x="3066" y="1582"/>
                </a:lnTo>
                <a:lnTo>
                  <a:pt x="3074" y="1570"/>
                </a:lnTo>
                <a:lnTo>
                  <a:pt x="3078" y="1556"/>
                </a:lnTo>
                <a:lnTo>
                  <a:pt x="3080" y="1540"/>
                </a:lnTo>
                <a:lnTo>
                  <a:pt x="3080" y="1540"/>
                </a:lnTo>
                <a:lnTo>
                  <a:pt x="3078" y="1524"/>
                </a:lnTo>
                <a:lnTo>
                  <a:pt x="3074" y="1510"/>
                </a:lnTo>
                <a:lnTo>
                  <a:pt x="3066" y="1498"/>
                </a:lnTo>
                <a:lnTo>
                  <a:pt x="3058" y="1486"/>
                </a:lnTo>
                <a:lnTo>
                  <a:pt x="3046" y="1478"/>
                </a:lnTo>
                <a:lnTo>
                  <a:pt x="3034" y="1470"/>
                </a:lnTo>
                <a:lnTo>
                  <a:pt x="3020" y="1466"/>
                </a:lnTo>
                <a:lnTo>
                  <a:pt x="3004" y="1464"/>
                </a:lnTo>
                <a:close/>
              </a:path>
            </a:pathLst>
          </a:custGeom>
          <a:solidFill>
            <a:schemeClr val="bg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Calibri"/>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7" name="Google Shape;3381;p253">
            <a:extLst>
              <a:ext uri="{FF2B5EF4-FFF2-40B4-BE49-F238E27FC236}">
                <a16:creationId xmlns:a16="http://schemas.microsoft.com/office/drawing/2014/main" id="{B5960605-65F2-C8EF-01E1-77895DA33272}"/>
              </a:ext>
            </a:extLst>
          </p:cNvPr>
          <p:cNvSpPr/>
          <p:nvPr/>
        </p:nvSpPr>
        <p:spPr>
          <a:xfrm>
            <a:off x="8208734" y="4249118"/>
            <a:ext cx="223200" cy="230400"/>
          </a:xfrm>
          <a:custGeom>
            <a:avLst/>
            <a:gdLst/>
            <a:ahLst/>
            <a:cxnLst/>
            <a:rect l="l" t="t" r="r" b="b"/>
            <a:pathLst>
              <a:path w="120000" h="120000" extrusionOk="0">
                <a:moveTo>
                  <a:pt x="67471" y="106137"/>
                </a:moveTo>
                <a:cubicBezTo>
                  <a:pt x="67471" y="106137"/>
                  <a:pt x="67471" y="105703"/>
                  <a:pt x="67018" y="105703"/>
                </a:cubicBezTo>
                <a:cubicBezTo>
                  <a:pt x="57962" y="97039"/>
                  <a:pt x="57962" y="97039"/>
                  <a:pt x="57962" y="97039"/>
                </a:cubicBezTo>
                <a:cubicBezTo>
                  <a:pt x="56603" y="96173"/>
                  <a:pt x="54792" y="96173"/>
                  <a:pt x="53886" y="97472"/>
                </a:cubicBezTo>
                <a:cubicBezTo>
                  <a:pt x="52528" y="98339"/>
                  <a:pt x="52528" y="100072"/>
                  <a:pt x="53886" y="101371"/>
                </a:cubicBezTo>
                <a:cubicBezTo>
                  <a:pt x="58415" y="105270"/>
                  <a:pt x="58415" y="105270"/>
                  <a:pt x="58415" y="105270"/>
                </a:cubicBezTo>
                <a:cubicBezTo>
                  <a:pt x="43018" y="105703"/>
                  <a:pt x="28075" y="98772"/>
                  <a:pt x="18566" y="87075"/>
                </a:cubicBezTo>
                <a:cubicBezTo>
                  <a:pt x="9962" y="77111"/>
                  <a:pt x="5886" y="64115"/>
                  <a:pt x="8150" y="51119"/>
                </a:cubicBezTo>
                <a:cubicBezTo>
                  <a:pt x="8603" y="49819"/>
                  <a:pt x="6792" y="48519"/>
                  <a:pt x="5433" y="48086"/>
                </a:cubicBezTo>
                <a:cubicBezTo>
                  <a:pt x="3622" y="48086"/>
                  <a:pt x="2264" y="48953"/>
                  <a:pt x="1811" y="50685"/>
                </a:cubicBezTo>
                <a:cubicBezTo>
                  <a:pt x="0" y="64981"/>
                  <a:pt x="4075" y="79277"/>
                  <a:pt x="14037" y="90541"/>
                </a:cubicBezTo>
                <a:cubicBezTo>
                  <a:pt x="24452" y="103537"/>
                  <a:pt x="40754" y="111335"/>
                  <a:pt x="57962" y="111335"/>
                </a:cubicBezTo>
                <a:cubicBezTo>
                  <a:pt x="57962" y="111335"/>
                  <a:pt x="57962" y="111335"/>
                  <a:pt x="57962" y="111335"/>
                </a:cubicBezTo>
                <a:cubicBezTo>
                  <a:pt x="54339" y="115234"/>
                  <a:pt x="54339" y="115234"/>
                  <a:pt x="54339" y="115234"/>
                </a:cubicBezTo>
                <a:cubicBezTo>
                  <a:pt x="52981" y="116534"/>
                  <a:pt x="53433" y="118267"/>
                  <a:pt x="54339" y="119133"/>
                </a:cubicBezTo>
                <a:cubicBezTo>
                  <a:pt x="54792" y="119566"/>
                  <a:pt x="55698" y="120000"/>
                  <a:pt x="56603" y="120000"/>
                </a:cubicBezTo>
                <a:cubicBezTo>
                  <a:pt x="57056" y="120000"/>
                  <a:pt x="57962" y="119566"/>
                  <a:pt x="58415" y="119133"/>
                </a:cubicBezTo>
                <a:cubicBezTo>
                  <a:pt x="67471" y="110036"/>
                  <a:pt x="67471" y="110036"/>
                  <a:pt x="67471" y="110036"/>
                </a:cubicBezTo>
                <a:cubicBezTo>
                  <a:pt x="67924" y="109602"/>
                  <a:pt x="68377" y="108736"/>
                  <a:pt x="67924" y="107436"/>
                </a:cubicBezTo>
                <a:cubicBezTo>
                  <a:pt x="67924" y="107003"/>
                  <a:pt x="67924" y="106570"/>
                  <a:pt x="67471" y="106137"/>
                </a:cubicBezTo>
                <a:close/>
                <a:moveTo>
                  <a:pt x="112754" y="26425"/>
                </a:moveTo>
                <a:cubicBezTo>
                  <a:pt x="100075" y="23826"/>
                  <a:pt x="100075" y="23826"/>
                  <a:pt x="100075" y="23826"/>
                </a:cubicBezTo>
                <a:cubicBezTo>
                  <a:pt x="100075" y="23826"/>
                  <a:pt x="100075" y="23826"/>
                  <a:pt x="99622" y="23826"/>
                </a:cubicBezTo>
                <a:cubicBezTo>
                  <a:pt x="99622" y="23826"/>
                  <a:pt x="99622" y="23826"/>
                  <a:pt x="99169" y="23826"/>
                </a:cubicBezTo>
                <a:cubicBezTo>
                  <a:pt x="98716" y="23826"/>
                  <a:pt x="98716" y="23826"/>
                  <a:pt x="98716" y="23826"/>
                </a:cubicBezTo>
                <a:cubicBezTo>
                  <a:pt x="98264" y="23826"/>
                  <a:pt x="98264" y="23826"/>
                  <a:pt x="98264" y="23826"/>
                </a:cubicBezTo>
                <a:cubicBezTo>
                  <a:pt x="97811" y="23826"/>
                  <a:pt x="97811" y="23826"/>
                  <a:pt x="97811" y="23826"/>
                </a:cubicBezTo>
                <a:cubicBezTo>
                  <a:pt x="97811" y="24259"/>
                  <a:pt x="97811" y="24259"/>
                  <a:pt x="97811" y="24259"/>
                </a:cubicBezTo>
                <a:cubicBezTo>
                  <a:pt x="97358" y="24259"/>
                  <a:pt x="97358" y="24259"/>
                  <a:pt x="97358" y="24259"/>
                </a:cubicBezTo>
                <a:cubicBezTo>
                  <a:pt x="97358" y="24259"/>
                  <a:pt x="97358" y="24259"/>
                  <a:pt x="97358" y="24693"/>
                </a:cubicBezTo>
                <a:cubicBezTo>
                  <a:pt x="97358" y="24693"/>
                  <a:pt x="96905" y="24693"/>
                  <a:pt x="96905" y="25126"/>
                </a:cubicBezTo>
                <a:cubicBezTo>
                  <a:pt x="96905" y="25126"/>
                  <a:pt x="96905" y="25126"/>
                  <a:pt x="96452" y="25559"/>
                </a:cubicBezTo>
                <a:cubicBezTo>
                  <a:pt x="96452" y="25559"/>
                  <a:pt x="96452" y="25559"/>
                  <a:pt x="96452" y="25559"/>
                </a:cubicBezTo>
                <a:cubicBezTo>
                  <a:pt x="93283" y="37689"/>
                  <a:pt x="93283" y="37689"/>
                  <a:pt x="93283" y="37689"/>
                </a:cubicBezTo>
                <a:cubicBezTo>
                  <a:pt x="93283" y="39422"/>
                  <a:pt x="94188" y="40722"/>
                  <a:pt x="95547" y="41155"/>
                </a:cubicBezTo>
                <a:cubicBezTo>
                  <a:pt x="96000" y="41155"/>
                  <a:pt x="96000" y="41155"/>
                  <a:pt x="96452" y="41155"/>
                </a:cubicBezTo>
                <a:cubicBezTo>
                  <a:pt x="97811" y="41155"/>
                  <a:pt x="98716" y="40288"/>
                  <a:pt x="99169" y="38989"/>
                </a:cubicBezTo>
                <a:cubicBezTo>
                  <a:pt x="100528" y="32924"/>
                  <a:pt x="100528" y="32924"/>
                  <a:pt x="100528" y="32924"/>
                </a:cubicBezTo>
                <a:cubicBezTo>
                  <a:pt x="113660" y="53285"/>
                  <a:pt x="109132" y="80144"/>
                  <a:pt x="88754" y="95306"/>
                </a:cubicBezTo>
                <a:cubicBezTo>
                  <a:pt x="85132" y="97906"/>
                  <a:pt x="81056" y="100072"/>
                  <a:pt x="76528" y="101805"/>
                </a:cubicBezTo>
                <a:cubicBezTo>
                  <a:pt x="75169" y="102238"/>
                  <a:pt x="74716" y="103971"/>
                  <a:pt x="75169" y="105270"/>
                </a:cubicBezTo>
                <a:cubicBezTo>
                  <a:pt x="75622" y="106570"/>
                  <a:pt x="76528" y="107003"/>
                  <a:pt x="77886" y="107003"/>
                </a:cubicBezTo>
                <a:cubicBezTo>
                  <a:pt x="78339" y="107003"/>
                  <a:pt x="78339" y="107003"/>
                  <a:pt x="78792" y="107003"/>
                </a:cubicBezTo>
                <a:cubicBezTo>
                  <a:pt x="83773" y="105270"/>
                  <a:pt x="88301" y="102671"/>
                  <a:pt x="91924" y="99638"/>
                </a:cubicBezTo>
                <a:cubicBezTo>
                  <a:pt x="114566" y="82743"/>
                  <a:pt x="120000" y="53285"/>
                  <a:pt x="106415" y="30758"/>
                </a:cubicBezTo>
                <a:cubicBezTo>
                  <a:pt x="111849" y="32057"/>
                  <a:pt x="111849" y="32057"/>
                  <a:pt x="111849" y="32057"/>
                </a:cubicBezTo>
                <a:cubicBezTo>
                  <a:pt x="113207" y="32490"/>
                  <a:pt x="114566" y="31191"/>
                  <a:pt x="115018" y="29891"/>
                </a:cubicBezTo>
                <a:cubicBezTo>
                  <a:pt x="115471" y="28592"/>
                  <a:pt x="114566" y="26859"/>
                  <a:pt x="112754" y="26425"/>
                </a:cubicBezTo>
                <a:close/>
                <a:moveTo>
                  <a:pt x="82415" y="87509"/>
                </a:moveTo>
                <a:cubicBezTo>
                  <a:pt x="87396" y="83610"/>
                  <a:pt x="91924" y="78411"/>
                  <a:pt x="94188" y="72346"/>
                </a:cubicBezTo>
                <a:cubicBezTo>
                  <a:pt x="92830" y="64115"/>
                  <a:pt x="92830" y="64115"/>
                  <a:pt x="92830" y="64115"/>
                </a:cubicBezTo>
                <a:cubicBezTo>
                  <a:pt x="92830" y="64115"/>
                  <a:pt x="92830" y="63682"/>
                  <a:pt x="92830" y="63249"/>
                </a:cubicBezTo>
                <a:cubicBezTo>
                  <a:pt x="91018" y="58050"/>
                  <a:pt x="85584" y="54584"/>
                  <a:pt x="79245" y="54584"/>
                </a:cubicBezTo>
                <a:cubicBezTo>
                  <a:pt x="68377" y="54584"/>
                  <a:pt x="68377" y="54584"/>
                  <a:pt x="68377" y="54584"/>
                </a:cubicBezTo>
                <a:cubicBezTo>
                  <a:pt x="57962" y="67581"/>
                  <a:pt x="57962" y="67581"/>
                  <a:pt x="57962" y="67581"/>
                </a:cubicBezTo>
                <a:cubicBezTo>
                  <a:pt x="47094" y="54584"/>
                  <a:pt x="47094" y="54584"/>
                  <a:pt x="47094" y="54584"/>
                </a:cubicBezTo>
                <a:cubicBezTo>
                  <a:pt x="36226" y="54584"/>
                  <a:pt x="36226" y="54584"/>
                  <a:pt x="36226" y="54584"/>
                </a:cubicBezTo>
                <a:cubicBezTo>
                  <a:pt x="29886" y="54584"/>
                  <a:pt x="24452" y="58050"/>
                  <a:pt x="22641" y="63249"/>
                </a:cubicBezTo>
                <a:cubicBezTo>
                  <a:pt x="22641" y="63682"/>
                  <a:pt x="22641" y="64115"/>
                  <a:pt x="22641" y="64115"/>
                </a:cubicBezTo>
                <a:cubicBezTo>
                  <a:pt x="20830" y="72346"/>
                  <a:pt x="20830" y="72346"/>
                  <a:pt x="20830" y="72346"/>
                </a:cubicBezTo>
                <a:cubicBezTo>
                  <a:pt x="23547" y="78411"/>
                  <a:pt x="27622" y="83610"/>
                  <a:pt x="33056" y="87509"/>
                </a:cubicBezTo>
                <a:cubicBezTo>
                  <a:pt x="34867" y="76678"/>
                  <a:pt x="34867" y="76678"/>
                  <a:pt x="34867" y="76678"/>
                </a:cubicBezTo>
                <a:cubicBezTo>
                  <a:pt x="38943" y="76678"/>
                  <a:pt x="38943" y="76678"/>
                  <a:pt x="38943" y="76678"/>
                </a:cubicBezTo>
                <a:cubicBezTo>
                  <a:pt x="38490" y="90974"/>
                  <a:pt x="38490" y="90974"/>
                  <a:pt x="38490" y="90974"/>
                </a:cubicBezTo>
                <a:cubicBezTo>
                  <a:pt x="41660" y="92707"/>
                  <a:pt x="44830" y="94007"/>
                  <a:pt x="48452" y="94873"/>
                </a:cubicBezTo>
                <a:cubicBezTo>
                  <a:pt x="48905" y="94440"/>
                  <a:pt x="49358" y="94007"/>
                  <a:pt x="49811" y="93574"/>
                </a:cubicBezTo>
                <a:cubicBezTo>
                  <a:pt x="52981" y="90108"/>
                  <a:pt x="58415" y="90108"/>
                  <a:pt x="62037" y="93140"/>
                </a:cubicBezTo>
                <a:cubicBezTo>
                  <a:pt x="63849" y="95306"/>
                  <a:pt x="63849" y="95306"/>
                  <a:pt x="63849" y="95306"/>
                </a:cubicBezTo>
                <a:cubicBezTo>
                  <a:pt x="68830" y="94440"/>
                  <a:pt x="72905" y="93140"/>
                  <a:pt x="76981" y="90974"/>
                </a:cubicBezTo>
                <a:cubicBezTo>
                  <a:pt x="76075" y="76678"/>
                  <a:pt x="76075" y="76678"/>
                  <a:pt x="76075" y="76678"/>
                </a:cubicBezTo>
                <a:cubicBezTo>
                  <a:pt x="80603" y="76678"/>
                  <a:pt x="80603" y="76678"/>
                  <a:pt x="80603" y="76678"/>
                </a:cubicBezTo>
                <a:lnTo>
                  <a:pt x="82415" y="87509"/>
                </a:lnTo>
                <a:close/>
                <a:moveTo>
                  <a:pt x="73811" y="34657"/>
                </a:moveTo>
                <a:cubicBezTo>
                  <a:pt x="73811" y="26425"/>
                  <a:pt x="66566" y="19494"/>
                  <a:pt x="57509" y="19494"/>
                </a:cubicBezTo>
                <a:cubicBezTo>
                  <a:pt x="48905" y="19494"/>
                  <a:pt x="41660" y="26425"/>
                  <a:pt x="41660" y="34657"/>
                </a:cubicBezTo>
                <a:cubicBezTo>
                  <a:pt x="41660" y="43321"/>
                  <a:pt x="48905" y="49819"/>
                  <a:pt x="57509" y="49819"/>
                </a:cubicBezTo>
                <a:cubicBezTo>
                  <a:pt x="66566" y="49819"/>
                  <a:pt x="73811" y="43321"/>
                  <a:pt x="73811" y="34657"/>
                </a:cubicBezTo>
                <a:close/>
                <a:moveTo>
                  <a:pt x="1811" y="27725"/>
                </a:moveTo>
                <a:cubicBezTo>
                  <a:pt x="1358" y="26425"/>
                  <a:pt x="2264" y="24693"/>
                  <a:pt x="3622" y="24259"/>
                </a:cubicBezTo>
                <a:cubicBezTo>
                  <a:pt x="4981" y="23826"/>
                  <a:pt x="6792" y="24693"/>
                  <a:pt x="7698" y="25992"/>
                </a:cubicBezTo>
                <a:cubicBezTo>
                  <a:pt x="9056" y="31191"/>
                  <a:pt x="9056" y="31191"/>
                  <a:pt x="9056" y="31191"/>
                </a:cubicBezTo>
                <a:cubicBezTo>
                  <a:pt x="12679" y="25126"/>
                  <a:pt x="17660" y="19927"/>
                  <a:pt x="23094" y="15595"/>
                </a:cubicBezTo>
                <a:cubicBezTo>
                  <a:pt x="43471" y="0"/>
                  <a:pt x="71547" y="0"/>
                  <a:pt x="91924" y="15162"/>
                </a:cubicBezTo>
                <a:cubicBezTo>
                  <a:pt x="92830" y="16462"/>
                  <a:pt x="93283" y="18194"/>
                  <a:pt x="92377" y="19061"/>
                </a:cubicBezTo>
                <a:cubicBezTo>
                  <a:pt x="91471" y="20361"/>
                  <a:pt x="89660" y="20794"/>
                  <a:pt x="88301" y="19927"/>
                </a:cubicBezTo>
                <a:cubicBezTo>
                  <a:pt x="70188" y="6498"/>
                  <a:pt x="44830" y="6498"/>
                  <a:pt x="26716" y="19927"/>
                </a:cubicBezTo>
                <a:cubicBezTo>
                  <a:pt x="21735" y="23826"/>
                  <a:pt x="17207" y="29025"/>
                  <a:pt x="14037" y="34223"/>
                </a:cubicBezTo>
                <a:cubicBezTo>
                  <a:pt x="19924" y="32490"/>
                  <a:pt x="19924" y="32490"/>
                  <a:pt x="19924" y="32490"/>
                </a:cubicBezTo>
                <a:cubicBezTo>
                  <a:pt x="21735" y="32057"/>
                  <a:pt x="23094" y="32924"/>
                  <a:pt x="23547" y="34657"/>
                </a:cubicBezTo>
                <a:cubicBezTo>
                  <a:pt x="24000" y="35956"/>
                  <a:pt x="23094" y="37689"/>
                  <a:pt x="21735" y="38122"/>
                </a:cubicBezTo>
                <a:cubicBezTo>
                  <a:pt x="9509" y="41588"/>
                  <a:pt x="9509" y="41588"/>
                  <a:pt x="9509" y="41588"/>
                </a:cubicBezTo>
                <a:cubicBezTo>
                  <a:pt x="9509" y="41588"/>
                  <a:pt x="9056" y="41588"/>
                  <a:pt x="8603" y="41588"/>
                </a:cubicBezTo>
                <a:cubicBezTo>
                  <a:pt x="8603" y="41588"/>
                  <a:pt x="8603" y="41588"/>
                  <a:pt x="8150" y="41588"/>
                </a:cubicBezTo>
                <a:cubicBezTo>
                  <a:pt x="8150" y="41588"/>
                  <a:pt x="8150" y="41588"/>
                  <a:pt x="7698" y="41588"/>
                </a:cubicBezTo>
                <a:cubicBezTo>
                  <a:pt x="7698" y="41588"/>
                  <a:pt x="7698" y="41588"/>
                  <a:pt x="7698" y="41588"/>
                </a:cubicBezTo>
                <a:cubicBezTo>
                  <a:pt x="7698" y="41155"/>
                  <a:pt x="6792" y="41155"/>
                  <a:pt x="6792" y="41155"/>
                </a:cubicBezTo>
                <a:cubicBezTo>
                  <a:pt x="6792" y="41155"/>
                  <a:pt x="6792" y="41155"/>
                  <a:pt x="6792" y="41155"/>
                </a:cubicBezTo>
                <a:cubicBezTo>
                  <a:pt x="6792" y="41155"/>
                  <a:pt x="6792" y="41155"/>
                  <a:pt x="6339" y="41155"/>
                </a:cubicBezTo>
                <a:cubicBezTo>
                  <a:pt x="6339" y="40722"/>
                  <a:pt x="6339" y="40722"/>
                  <a:pt x="5886" y="40722"/>
                </a:cubicBezTo>
                <a:cubicBezTo>
                  <a:pt x="5886" y="40288"/>
                  <a:pt x="5886" y="40288"/>
                  <a:pt x="5886" y="40288"/>
                </a:cubicBezTo>
                <a:cubicBezTo>
                  <a:pt x="5433" y="39855"/>
                  <a:pt x="5433" y="39855"/>
                  <a:pt x="5433" y="39855"/>
                </a:cubicBezTo>
                <a:cubicBezTo>
                  <a:pt x="5433" y="39855"/>
                  <a:pt x="5433" y="39855"/>
                  <a:pt x="5433" y="39422"/>
                </a:cubicBezTo>
                <a:lnTo>
                  <a:pt x="1811" y="27725"/>
                </a:lnTo>
                <a:close/>
              </a:path>
            </a:pathLst>
          </a:custGeom>
          <a:solidFill>
            <a:schemeClr val="bg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8" name="Google Shape;3679;p257">
            <a:extLst>
              <a:ext uri="{FF2B5EF4-FFF2-40B4-BE49-F238E27FC236}">
                <a16:creationId xmlns:a16="http://schemas.microsoft.com/office/drawing/2014/main" id="{A70DC8DA-FFE8-BCC2-9712-3510521D05D2}"/>
              </a:ext>
            </a:extLst>
          </p:cNvPr>
          <p:cNvSpPr/>
          <p:nvPr/>
        </p:nvSpPr>
        <p:spPr>
          <a:xfrm>
            <a:off x="8212906" y="4699859"/>
            <a:ext cx="208800" cy="180000"/>
          </a:xfrm>
          <a:custGeom>
            <a:avLst/>
            <a:gdLst/>
            <a:ahLst/>
            <a:cxnLst/>
            <a:rect l="l" t="t" r="r" b="b"/>
            <a:pathLst>
              <a:path w="120000" h="120000" extrusionOk="0">
                <a:moveTo>
                  <a:pt x="19487" y="37681"/>
                </a:moveTo>
                <a:cubicBezTo>
                  <a:pt x="17948" y="37681"/>
                  <a:pt x="16410" y="39420"/>
                  <a:pt x="16410" y="41159"/>
                </a:cubicBezTo>
                <a:cubicBezTo>
                  <a:pt x="16410" y="90434"/>
                  <a:pt x="16410" y="90434"/>
                  <a:pt x="16410" y="90434"/>
                </a:cubicBezTo>
                <a:cubicBezTo>
                  <a:pt x="16410" y="92173"/>
                  <a:pt x="17948" y="93913"/>
                  <a:pt x="19487" y="93913"/>
                </a:cubicBezTo>
                <a:cubicBezTo>
                  <a:pt x="26153" y="93913"/>
                  <a:pt x="26153" y="93913"/>
                  <a:pt x="26153" y="93913"/>
                </a:cubicBezTo>
                <a:cubicBezTo>
                  <a:pt x="28205" y="93913"/>
                  <a:pt x="29743" y="92173"/>
                  <a:pt x="29743" y="90434"/>
                </a:cubicBezTo>
                <a:cubicBezTo>
                  <a:pt x="29743" y="41159"/>
                  <a:pt x="29743" y="41159"/>
                  <a:pt x="29743" y="41159"/>
                </a:cubicBezTo>
                <a:cubicBezTo>
                  <a:pt x="29743" y="39420"/>
                  <a:pt x="28205" y="37681"/>
                  <a:pt x="26153" y="37681"/>
                </a:cubicBezTo>
                <a:lnTo>
                  <a:pt x="19487" y="37681"/>
                </a:lnTo>
                <a:close/>
                <a:moveTo>
                  <a:pt x="116410" y="112463"/>
                </a:moveTo>
                <a:cubicBezTo>
                  <a:pt x="3076" y="112463"/>
                  <a:pt x="3076" y="112463"/>
                  <a:pt x="3076" y="112463"/>
                </a:cubicBezTo>
                <a:cubicBezTo>
                  <a:pt x="1538" y="112463"/>
                  <a:pt x="0" y="114202"/>
                  <a:pt x="0" y="115942"/>
                </a:cubicBezTo>
                <a:cubicBezTo>
                  <a:pt x="0" y="118260"/>
                  <a:pt x="1538" y="120000"/>
                  <a:pt x="3076" y="120000"/>
                </a:cubicBezTo>
                <a:cubicBezTo>
                  <a:pt x="116410" y="120000"/>
                  <a:pt x="116410" y="120000"/>
                  <a:pt x="116410" y="120000"/>
                </a:cubicBezTo>
                <a:cubicBezTo>
                  <a:pt x="118461" y="120000"/>
                  <a:pt x="120000" y="118260"/>
                  <a:pt x="120000" y="115942"/>
                </a:cubicBezTo>
                <a:cubicBezTo>
                  <a:pt x="120000" y="114202"/>
                  <a:pt x="118461" y="112463"/>
                  <a:pt x="116410" y="112463"/>
                </a:cubicBezTo>
                <a:close/>
                <a:moveTo>
                  <a:pt x="11282" y="107246"/>
                </a:moveTo>
                <a:cubicBezTo>
                  <a:pt x="108205" y="107246"/>
                  <a:pt x="108205" y="107246"/>
                  <a:pt x="108205" y="107246"/>
                </a:cubicBezTo>
                <a:cubicBezTo>
                  <a:pt x="109743" y="107246"/>
                  <a:pt x="111282" y="105507"/>
                  <a:pt x="111282" y="103768"/>
                </a:cubicBezTo>
                <a:cubicBezTo>
                  <a:pt x="111282" y="101449"/>
                  <a:pt x="109743" y="99710"/>
                  <a:pt x="108205" y="99710"/>
                </a:cubicBezTo>
                <a:cubicBezTo>
                  <a:pt x="11282" y="99710"/>
                  <a:pt x="11282" y="99710"/>
                  <a:pt x="11282" y="99710"/>
                </a:cubicBezTo>
                <a:cubicBezTo>
                  <a:pt x="9743" y="99710"/>
                  <a:pt x="8205" y="101449"/>
                  <a:pt x="8205" y="103768"/>
                </a:cubicBezTo>
                <a:cubicBezTo>
                  <a:pt x="8205" y="105507"/>
                  <a:pt x="9743" y="107246"/>
                  <a:pt x="11282" y="107246"/>
                </a:cubicBezTo>
                <a:close/>
                <a:moveTo>
                  <a:pt x="75384" y="93913"/>
                </a:moveTo>
                <a:cubicBezTo>
                  <a:pt x="76923" y="93913"/>
                  <a:pt x="78461" y="92173"/>
                  <a:pt x="78461" y="90434"/>
                </a:cubicBezTo>
                <a:cubicBezTo>
                  <a:pt x="78461" y="41159"/>
                  <a:pt x="78461" y="41159"/>
                  <a:pt x="78461" y="41159"/>
                </a:cubicBezTo>
                <a:cubicBezTo>
                  <a:pt x="78461" y="39420"/>
                  <a:pt x="76923" y="37681"/>
                  <a:pt x="75384" y="37681"/>
                </a:cubicBezTo>
                <a:cubicBezTo>
                  <a:pt x="44102" y="37681"/>
                  <a:pt x="44102" y="37681"/>
                  <a:pt x="44102" y="37681"/>
                </a:cubicBezTo>
                <a:cubicBezTo>
                  <a:pt x="42564" y="37681"/>
                  <a:pt x="41025" y="39420"/>
                  <a:pt x="41025" y="41159"/>
                </a:cubicBezTo>
                <a:cubicBezTo>
                  <a:pt x="41025" y="90434"/>
                  <a:pt x="41025" y="90434"/>
                  <a:pt x="41025" y="90434"/>
                </a:cubicBezTo>
                <a:cubicBezTo>
                  <a:pt x="41025" y="92173"/>
                  <a:pt x="42564" y="93913"/>
                  <a:pt x="44102" y="93913"/>
                </a:cubicBezTo>
                <a:cubicBezTo>
                  <a:pt x="53333" y="93913"/>
                  <a:pt x="53333" y="93913"/>
                  <a:pt x="53333" y="93913"/>
                </a:cubicBezTo>
                <a:cubicBezTo>
                  <a:pt x="53333" y="63188"/>
                  <a:pt x="53333" y="63188"/>
                  <a:pt x="53333" y="63188"/>
                </a:cubicBezTo>
                <a:cubicBezTo>
                  <a:pt x="53333" y="59130"/>
                  <a:pt x="55897" y="56231"/>
                  <a:pt x="60000" y="56231"/>
                </a:cubicBezTo>
                <a:cubicBezTo>
                  <a:pt x="63589" y="56231"/>
                  <a:pt x="66153" y="59130"/>
                  <a:pt x="66153" y="63188"/>
                </a:cubicBezTo>
                <a:cubicBezTo>
                  <a:pt x="66153" y="93913"/>
                  <a:pt x="66153" y="93913"/>
                  <a:pt x="66153" y="93913"/>
                </a:cubicBezTo>
                <a:lnTo>
                  <a:pt x="75384" y="93913"/>
                </a:lnTo>
                <a:close/>
                <a:moveTo>
                  <a:pt x="53846" y="16231"/>
                </a:moveTo>
                <a:cubicBezTo>
                  <a:pt x="53846" y="19710"/>
                  <a:pt x="56410" y="23188"/>
                  <a:pt x="60000" y="23188"/>
                </a:cubicBezTo>
                <a:cubicBezTo>
                  <a:pt x="63076" y="23188"/>
                  <a:pt x="65641" y="19710"/>
                  <a:pt x="65641" y="16231"/>
                </a:cubicBezTo>
                <a:cubicBezTo>
                  <a:pt x="65641" y="12173"/>
                  <a:pt x="63076" y="9275"/>
                  <a:pt x="60000" y="9275"/>
                </a:cubicBezTo>
                <a:cubicBezTo>
                  <a:pt x="56410" y="9275"/>
                  <a:pt x="53846" y="12173"/>
                  <a:pt x="53846" y="16231"/>
                </a:cubicBezTo>
                <a:close/>
                <a:moveTo>
                  <a:pt x="8205" y="27246"/>
                </a:moveTo>
                <a:cubicBezTo>
                  <a:pt x="8205" y="25507"/>
                  <a:pt x="8717" y="23768"/>
                  <a:pt x="10256" y="23188"/>
                </a:cubicBezTo>
                <a:cubicBezTo>
                  <a:pt x="58461" y="0"/>
                  <a:pt x="58461" y="0"/>
                  <a:pt x="58461" y="0"/>
                </a:cubicBezTo>
                <a:cubicBezTo>
                  <a:pt x="58461" y="0"/>
                  <a:pt x="58461" y="0"/>
                  <a:pt x="58461" y="0"/>
                </a:cubicBezTo>
                <a:cubicBezTo>
                  <a:pt x="58974" y="0"/>
                  <a:pt x="58974" y="0"/>
                  <a:pt x="58974" y="0"/>
                </a:cubicBezTo>
                <a:cubicBezTo>
                  <a:pt x="58974" y="0"/>
                  <a:pt x="59487" y="0"/>
                  <a:pt x="59487" y="0"/>
                </a:cubicBezTo>
                <a:cubicBezTo>
                  <a:pt x="59487" y="0"/>
                  <a:pt x="59487" y="0"/>
                  <a:pt x="60000" y="0"/>
                </a:cubicBezTo>
                <a:cubicBezTo>
                  <a:pt x="60000" y="0"/>
                  <a:pt x="60000" y="0"/>
                  <a:pt x="60000" y="0"/>
                </a:cubicBezTo>
                <a:cubicBezTo>
                  <a:pt x="60000" y="0"/>
                  <a:pt x="60512" y="0"/>
                  <a:pt x="60512" y="0"/>
                </a:cubicBezTo>
                <a:cubicBezTo>
                  <a:pt x="60512" y="0"/>
                  <a:pt x="61025" y="0"/>
                  <a:pt x="61025" y="0"/>
                </a:cubicBezTo>
                <a:cubicBezTo>
                  <a:pt x="61025" y="0"/>
                  <a:pt x="61025" y="0"/>
                  <a:pt x="61025" y="0"/>
                </a:cubicBezTo>
                <a:cubicBezTo>
                  <a:pt x="109230" y="23188"/>
                  <a:pt x="109230" y="23188"/>
                  <a:pt x="109230" y="23188"/>
                </a:cubicBezTo>
                <a:cubicBezTo>
                  <a:pt x="110256" y="23768"/>
                  <a:pt x="111282" y="24927"/>
                  <a:pt x="111282" y="26666"/>
                </a:cubicBezTo>
                <a:cubicBezTo>
                  <a:pt x="111282" y="28405"/>
                  <a:pt x="109743" y="30144"/>
                  <a:pt x="108205" y="30144"/>
                </a:cubicBezTo>
                <a:cubicBezTo>
                  <a:pt x="108205" y="30144"/>
                  <a:pt x="108205" y="30144"/>
                  <a:pt x="108205" y="30144"/>
                </a:cubicBezTo>
                <a:cubicBezTo>
                  <a:pt x="60000" y="30144"/>
                  <a:pt x="60000" y="30144"/>
                  <a:pt x="60000" y="30144"/>
                </a:cubicBezTo>
                <a:cubicBezTo>
                  <a:pt x="60000" y="30144"/>
                  <a:pt x="60000" y="30144"/>
                  <a:pt x="60000" y="30144"/>
                </a:cubicBezTo>
                <a:cubicBezTo>
                  <a:pt x="11282" y="30144"/>
                  <a:pt x="11282" y="30144"/>
                  <a:pt x="11282" y="30144"/>
                </a:cubicBezTo>
                <a:cubicBezTo>
                  <a:pt x="9743" y="30144"/>
                  <a:pt x="8717" y="28985"/>
                  <a:pt x="8205" y="27246"/>
                </a:cubicBezTo>
                <a:close/>
                <a:moveTo>
                  <a:pt x="100000" y="37681"/>
                </a:moveTo>
                <a:cubicBezTo>
                  <a:pt x="101538" y="37681"/>
                  <a:pt x="103076" y="39420"/>
                  <a:pt x="103076" y="41159"/>
                </a:cubicBezTo>
                <a:cubicBezTo>
                  <a:pt x="103076" y="90434"/>
                  <a:pt x="103076" y="90434"/>
                  <a:pt x="103076" y="90434"/>
                </a:cubicBezTo>
                <a:cubicBezTo>
                  <a:pt x="103076" y="92173"/>
                  <a:pt x="101538" y="93913"/>
                  <a:pt x="100000" y="93913"/>
                </a:cubicBezTo>
                <a:cubicBezTo>
                  <a:pt x="93333" y="93913"/>
                  <a:pt x="93333" y="93913"/>
                  <a:pt x="93333" y="93913"/>
                </a:cubicBezTo>
                <a:cubicBezTo>
                  <a:pt x="91282" y="93913"/>
                  <a:pt x="90256" y="92173"/>
                  <a:pt x="90256" y="90434"/>
                </a:cubicBezTo>
                <a:cubicBezTo>
                  <a:pt x="90256" y="41159"/>
                  <a:pt x="90256" y="41159"/>
                  <a:pt x="90256" y="41159"/>
                </a:cubicBezTo>
                <a:cubicBezTo>
                  <a:pt x="90256" y="39420"/>
                  <a:pt x="91282" y="37681"/>
                  <a:pt x="93333" y="37681"/>
                </a:cubicBezTo>
                <a:lnTo>
                  <a:pt x="100000" y="37681"/>
                </a:lnTo>
                <a:close/>
              </a:path>
            </a:pathLst>
          </a:custGeom>
          <a:solidFill>
            <a:schemeClr val="bg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9" name="Rectangle 88">
            <a:extLst>
              <a:ext uri="{FF2B5EF4-FFF2-40B4-BE49-F238E27FC236}">
                <a16:creationId xmlns:a16="http://schemas.microsoft.com/office/drawing/2014/main" id="{1BC09E67-2285-472F-7511-9A2495B8A085}"/>
              </a:ext>
            </a:extLst>
          </p:cNvPr>
          <p:cNvSpPr/>
          <p:nvPr/>
        </p:nvSpPr>
        <p:spPr>
          <a:xfrm>
            <a:off x="3642125" y="940183"/>
            <a:ext cx="71835" cy="1800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Oval 89">
            <a:extLst>
              <a:ext uri="{FF2B5EF4-FFF2-40B4-BE49-F238E27FC236}">
                <a16:creationId xmlns:a16="http://schemas.microsoft.com/office/drawing/2014/main" id="{78A2A8AB-7592-24E1-A0A0-4C5A1C4342B8}"/>
              </a:ext>
            </a:extLst>
          </p:cNvPr>
          <p:cNvSpPr/>
          <p:nvPr/>
        </p:nvSpPr>
        <p:spPr>
          <a:xfrm>
            <a:off x="3606563" y="1074057"/>
            <a:ext cx="144000" cy="144000"/>
          </a:xfrm>
          <a:prstGeom prst="ellipse">
            <a:avLst/>
          </a:prstGeom>
          <a:solidFill>
            <a:schemeClr val="bg1"/>
          </a:solidFill>
          <a:ln w="3810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Oval 90">
            <a:extLst>
              <a:ext uri="{FF2B5EF4-FFF2-40B4-BE49-F238E27FC236}">
                <a16:creationId xmlns:a16="http://schemas.microsoft.com/office/drawing/2014/main" id="{C2376303-C3D2-B129-D2AC-1E8EFB97D9F4}"/>
              </a:ext>
            </a:extLst>
          </p:cNvPr>
          <p:cNvSpPr/>
          <p:nvPr/>
        </p:nvSpPr>
        <p:spPr>
          <a:xfrm>
            <a:off x="3606563" y="1736165"/>
            <a:ext cx="144000" cy="144000"/>
          </a:xfrm>
          <a:prstGeom prst="ellipse">
            <a:avLst/>
          </a:prstGeom>
          <a:solidFill>
            <a:schemeClr val="bg1">
              <a:lumMod val="75000"/>
            </a:schemeClr>
          </a:solidFill>
          <a:ln w="3810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Oval 91">
            <a:extLst>
              <a:ext uri="{FF2B5EF4-FFF2-40B4-BE49-F238E27FC236}">
                <a16:creationId xmlns:a16="http://schemas.microsoft.com/office/drawing/2014/main" id="{CEA794CD-E583-8226-53DD-225226207372}"/>
              </a:ext>
            </a:extLst>
          </p:cNvPr>
          <p:cNvSpPr/>
          <p:nvPr/>
        </p:nvSpPr>
        <p:spPr>
          <a:xfrm>
            <a:off x="3606563" y="2407076"/>
            <a:ext cx="144000" cy="144000"/>
          </a:xfrm>
          <a:prstGeom prst="ellipse">
            <a:avLst/>
          </a:prstGeom>
          <a:solidFill>
            <a:schemeClr val="tx1">
              <a:lumMod val="65000"/>
              <a:lumOff val="35000"/>
            </a:schemeClr>
          </a:solidFill>
          <a:ln w="3810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Google Shape;404;p5">
            <a:extLst>
              <a:ext uri="{FF2B5EF4-FFF2-40B4-BE49-F238E27FC236}">
                <a16:creationId xmlns:a16="http://schemas.microsoft.com/office/drawing/2014/main" id="{F3BC3DC8-8F5E-9AB5-90C0-4F317B24C3CF}"/>
              </a:ext>
            </a:extLst>
          </p:cNvPr>
          <p:cNvSpPr/>
          <p:nvPr/>
        </p:nvSpPr>
        <p:spPr>
          <a:xfrm>
            <a:off x="4010767" y="4207237"/>
            <a:ext cx="305237" cy="305237"/>
          </a:xfrm>
          <a:prstGeom prst="ellipse">
            <a:avLst/>
          </a:prstGeom>
          <a:solidFill>
            <a:srgbClr val="25213A"/>
          </a:solidFill>
          <a:ln w="762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black"/>
              </a:buClr>
              <a:buSzPts val="1800"/>
              <a:buFont typeface="Calibri"/>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94" name="Google Shape;404;p5">
            <a:extLst>
              <a:ext uri="{FF2B5EF4-FFF2-40B4-BE49-F238E27FC236}">
                <a16:creationId xmlns:a16="http://schemas.microsoft.com/office/drawing/2014/main" id="{5CD9C9EF-13BA-0078-99F7-43144CCA2CA7}"/>
              </a:ext>
            </a:extLst>
          </p:cNvPr>
          <p:cNvSpPr/>
          <p:nvPr/>
        </p:nvSpPr>
        <p:spPr>
          <a:xfrm>
            <a:off x="4010767" y="4643858"/>
            <a:ext cx="305237" cy="305237"/>
          </a:xfrm>
          <a:prstGeom prst="ellipse">
            <a:avLst/>
          </a:prstGeom>
          <a:solidFill>
            <a:srgbClr val="25213A"/>
          </a:solidFill>
          <a:ln w="762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black"/>
              </a:buClr>
              <a:buSzPts val="1800"/>
              <a:buFont typeface="Calibri"/>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95" name="Google Shape;404;p5">
            <a:extLst>
              <a:ext uri="{FF2B5EF4-FFF2-40B4-BE49-F238E27FC236}">
                <a16:creationId xmlns:a16="http://schemas.microsoft.com/office/drawing/2014/main" id="{FD7CAF27-2670-77BE-850F-8F4BEA5584A1}"/>
              </a:ext>
            </a:extLst>
          </p:cNvPr>
          <p:cNvSpPr/>
          <p:nvPr/>
        </p:nvSpPr>
        <p:spPr>
          <a:xfrm>
            <a:off x="4015551" y="5094457"/>
            <a:ext cx="305237" cy="305237"/>
          </a:xfrm>
          <a:prstGeom prst="ellipse">
            <a:avLst/>
          </a:prstGeom>
          <a:solidFill>
            <a:srgbClr val="25213A"/>
          </a:solidFill>
          <a:ln w="762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black"/>
              </a:buClr>
              <a:buSzPts val="1800"/>
              <a:buFont typeface="Calibri"/>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grpSp>
        <p:nvGrpSpPr>
          <p:cNvPr id="96" name="Google Shape;3494;p254">
            <a:extLst>
              <a:ext uri="{FF2B5EF4-FFF2-40B4-BE49-F238E27FC236}">
                <a16:creationId xmlns:a16="http://schemas.microsoft.com/office/drawing/2014/main" id="{0FA6E0FE-3587-CEF0-26A9-5CB7ECC0715D}"/>
              </a:ext>
            </a:extLst>
          </p:cNvPr>
          <p:cNvGrpSpPr/>
          <p:nvPr/>
        </p:nvGrpSpPr>
        <p:grpSpPr>
          <a:xfrm>
            <a:off x="4053585" y="4673420"/>
            <a:ext cx="219600" cy="234000"/>
            <a:chOff x="427037" y="4103687"/>
            <a:chExt cx="1159013" cy="1308102"/>
          </a:xfrm>
          <a:solidFill>
            <a:schemeClr val="bg1"/>
          </a:solidFill>
        </p:grpSpPr>
        <p:sp>
          <p:nvSpPr>
            <p:cNvPr id="97" name="Google Shape;3495;p254">
              <a:extLst>
                <a:ext uri="{FF2B5EF4-FFF2-40B4-BE49-F238E27FC236}">
                  <a16:creationId xmlns:a16="http://schemas.microsoft.com/office/drawing/2014/main" id="{3181DE4D-F0AE-17C7-4D62-F18D44DA2656}"/>
                </a:ext>
              </a:extLst>
            </p:cNvPr>
            <p:cNvSpPr/>
            <p:nvPr/>
          </p:nvSpPr>
          <p:spPr>
            <a:xfrm>
              <a:off x="1339850" y="4875212"/>
              <a:ext cx="246062" cy="236538"/>
            </a:xfrm>
            <a:custGeom>
              <a:avLst/>
              <a:gdLst/>
              <a:ahLst/>
              <a:cxnLst/>
              <a:rect l="l" t="t" r="r" b="b"/>
              <a:pathLst>
                <a:path w="120000" h="120000" extrusionOk="0">
                  <a:moveTo>
                    <a:pt x="16589" y="0"/>
                  </a:moveTo>
                  <a:cubicBezTo>
                    <a:pt x="14377" y="20669"/>
                    <a:pt x="8294" y="40765"/>
                    <a:pt x="0" y="59138"/>
                  </a:cubicBezTo>
                  <a:cubicBezTo>
                    <a:pt x="85714" y="119999"/>
                    <a:pt x="85714" y="119999"/>
                    <a:pt x="85714" y="119999"/>
                  </a:cubicBezTo>
                  <a:cubicBezTo>
                    <a:pt x="104516" y="83827"/>
                    <a:pt x="116682" y="43062"/>
                    <a:pt x="120000" y="0"/>
                  </a:cubicBezTo>
                  <a:lnTo>
                    <a:pt x="16589" y="0"/>
                  </a:lnTo>
                  <a:close/>
                </a:path>
              </a:pathLst>
            </a:custGeom>
            <a:grpFill/>
            <a:ln>
              <a:noFill/>
            </a:ln>
          </p:spPr>
          <p:txBody>
            <a:bodyPr spcFirstLastPara="1" wrap="square" lIns="100575" tIns="50275" rIns="100575" bIns="50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2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8" name="Google Shape;3496;p254">
              <a:extLst>
                <a:ext uri="{FF2B5EF4-FFF2-40B4-BE49-F238E27FC236}">
                  <a16:creationId xmlns:a16="http://schemas.microsoft.com/office/drawing/2014/main" id="{1590EBD9-A265-AB31-A46F-56D5E72F382D}"/>
                </a:ext>
              </a:extLst>
            </p:cNvPr>
            <p:cNvSpPr/>
            <p:nvPr/>
          </p:nvSpPr>
          <p:spPr>
            <a:xfrm>
              <a:off x="1365250" y="4665662"/>
              <a:ext cx="220800" cy="123900"/>
            </a:xfrm>
            <a:custGeom>
              <a:avLst/>
              <a:gdLst/>
              <a:ahLst/>
              <a:cxnLst/>
              <a:rect l="l" t="t" r="r" b="b"/>
              <a:pathLst>
                <a:path w="120000" h="120000" extrusionOk="0">
                  <a:moveTo>
                    <a:pt x="4329" y="120000"/>
                  </a:moveTo>
                  <a:cubicBezTo>
                    <a:pt x="120000" y="120000"/>
                    <a:pt x="120000" y="120000"/>
                    <a:pt x="120000" y="120000"/>
                  </a:cubicBezTo>
                  <a:cubicBezTo>
                    <a:pt x="118144" y="78545"/>
                    <a:pt x="113814" y="38181"/>
                    <a:pt x="107010" y="0"/>
                  </a:cubicBezTo>
                  <a:cubicBezTo>
                    <a:pt x="0" y="78545"/>
                    <a:pt x="0" y="78545"/>
                    <a:pt x="0" y="78545"/>
                  </a:cubicBezTo>
                  <a:cubicBezTo>
                    <a:pt x="1855" y="91636"/>
                    <a:pt x="3092" y="105818"/>
                    <a:pt x="4329" y="120000"/>
                  </a:cubicBezTo>
                  <a:close/>
                </a:path>
              </a:pathLst>
            </a:custGeom>
            <a:grpFill/>
            <a:ln>
              <a:noFill/>
            </a:ln>
          </p:spPr>
          <p:txBody>
            <a:bodyPr spcFirstLastPara="1" wrap="square" lIns="100575" tIns="50275" rIns="100575" bIns="50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2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9" name="Google Shape;3497;p254">
              <a:extLst>
                <a:ext uri="{FF2B5EF4-FFF2-40B4-BE49-F238E27FC236}">
                  <a16:creationId xmlns:a16="http://schemas.microsoft.com/office/drawing/2014/main" id="{75F161A9-709B-385B-F796-29714944B7F5}"/>
                </a:ext>
              </a:extLst>
            </p:cNvPr>
            <p:cNvSpPr/>
            <p:nvPr/>
          </p:nvSpPr>
          <p:spPr>
            <a:xfrm>
              <a:off x="639762" y="5124451"/>
              <a:ext cx="454024" cy="287338"/>
            </a:xfrm>
            <a:custGeom>
              <a:avLst/>
              <a:gdLst/>
              <a:ahLst/>
              <a:cxnLst/>
              <a:rect l="l" t="t" r="r" b="b"/>
              <a:pathLst>
                <a:path w="120000" h="120000" extrusionOk="0">
                  <a:moveTo>
                    <a:pt x="97256" y="32125"/>
                  </a:moveTo>
                  <a:cubicBezTo>
                    <a:pt x="74812" y="32125"/>
                    <a:pt x="54164" y="20314"/>
                    <a:pt x="37705" y="0"/>
                  </a:cubicBezTo>
                  <a:cubicBezTo>
                    <a:pt x="0" y="65196"/>
                    <a:pt x="0" y="65196"/>
                    <a:pt x="0" y="65196"/>
                  </a:cubicBezTo>
                  <a:cubicBezTo>
                    <a:pt x="26334" y="99685"/>
                    <a:pt x="60149" y="120000"/>
                    <a:pt x="97256" y="120000"/>
                  </a:cubicBezTo>
                  <a:cubicBezTo>
                    <a:pt x="105037" y="120000"/>
                    <a:pt x="112518" y="119055"/>
                    <a:pt x="120000" y="117637"/>
                  </a:cubicBezTo>
                  <a:cubicBezTo>
                    <a:pt x="112219" y="30236"/>
                    <a:pt x="112219" y="30236"/>
                    <a:pt x="112219" y="30236"/>
                  </a:cubicBezTo>
                  <a:cubicBezTo>
                    <a:pt x="107431" y="31653"/>
                    <a:pt x="102344" y="32125"/>
                    <a:pt x="97256" y="32125"/>
                  </a:cubicBezTo>
                  <a:close/>
                </a:path>
              </a:pathLst>
            </a:custGeom>
            <a:grpFill/>
            <a:ln>
              <a:noFill/>
            </a:ln>
          </p:spPr>
          <p:txBody>
            <a:bodyPr spcFirstLastPara="1" wrap="square" lIns="100575" tIns="50275" rIns="100575" bIns="50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2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0" name="Google Shape;3498;p254">
              <a:extLst>
                <a:ext uri="{FF2B5EF4-FFF2-40B4-BE49-F238E27FC236}">
                  <a16:creationId xmlns:a16="http://schemas.microsoft.com/office/drawing/2014/main" id="{179BEC9C-711B-5052-0F65-08F0DDDB97B9}"/>
                </a:ext>
              </a:extLst>
            </p:cNvPr>
            <p:cNvSpPr/>
            <p:nvPr/>
          </p:nvSpPr>
          <p:spPr>
            <a:xfrm>
              <a:off x="1144587" y="5056187"/>
              <a:ext cx="330200" cy="331788"/>
            </a:xfrm>
            <a:custGeom>
              <a:avLst/>
              <a:gdLst/>
              <a:ahLst/>
              <a:cxnLst/>
              <a:rect l="l" t="t" r="r" b="b"/>
              <a:pathLst>
                <a:path w="120000" h="120000" extrusionOk="0">
                  <a:moveTo>
                    <a:pt x="0" y="43003"/>
                  </a:moveTo>
                  <a:cubicBezTo>
                    <a:pt x="10684" y="120000"/>
                    <a:pt x="10684" y="120000"/>
                    <a:pt x="10684" y="120000"/>
                  </a:cubicBezTo>
                  <a:cubicBezTo>
                    <a:pt x="55068" y="106894"/>
                    <a:pt x="93287" y="79453"/>
                    <a:pt x="119999" y="43003"/>
                  </a:cubicBezTo>
                  <a:cubicBezTo>
                    <a:pt x="57123" y="0"/>
                    <a:pt x="57123" y="0"/>
                    <a:pt x="57123" y="0"/>
                  </a:cubicBezTo>
                  <a:cubicBezTo>
                    <a:pt x="42328" y="18839"/>
                    <a:pt x="22602" y="33993"/>
                    <a:pt x="0" y="43003"/>
                  </a:cubicBezTo>
                  <a:close/>
                </a:path>
              </a:pathLst>
            </a:custGeom>
            <a:grpFill/>
            <a:ln>
              <a:noFill/>
            </a:ln>
          </p:spPr>
          <p:txBody>
            <a:bodyPr spcFirstLastPara="1" wrap="square" lIns="100575" tIns="50275" rIns="100575" bIns="50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2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1" name="Google Shape;3499;p254">
              <a:extLst>
                <a:ext uri="{FF2B5EF4-FFF2-40B4-BE49-F238E27FC236}">
                  <a16:creationId xmlns:a16="http://schemas.microsoft.com/office/drawing/2014/main" id="{5F0FFBD1-194D-DC58-E6BD-F7793915E426}"/>
                </a:ext>
              </a:extLst>
            </p:cNvPr>
            <p:cNvSpPr/>
            <p:nvPr/>
          </p:nvSpPr>
          <p:spPr>
            <a:xfrm>
              <a:off x="427037" y="4103687"/>
              <a:ext cx="873717" cy="1116001"/>
            </a:xfrm>
            <a:custGeom>
              <a:avLst/>
              <a:gdLst/>
              <a:ahLst/>
              <a:cxnLst/>
              <a:rect l="l" t="t" r="r" b="b"/>
              <a:pathLst>
                <a:path w="120000" h="120000" extrusionOk="0">
                  <a:moveTo>
                    <a:pt x="27726" y="78414"/>
                  </a:moveTo>
                  <a:cubicBezTo>
                    <a:pt x="27726" y="56463"/>
                    <a:pt x="49490" y="38658"/>
                    <a:pt x="76322" y="38658"/>
                  </a:cubicBezTo>
                  <a:cubicBezTo>
                    <a:pt x="77664" y="38658"/>
                    <a:pt x="79006" y="38780"/>
                    <a:pt x="80347" y="38902"/>
                  </a:cubicBezTo>
                  <a:cubicBezTo>
                    <a:pt x="80347" y="55487"/>
                    <a:pt x="80347" y="55487"/>
                    <a:pt x="80347" y="55487"/>
                  </a:cubicBezTo>
                  <a:cubicBezTo>
                    <a:pt x="120000" y="26585"/>
                    <a:pt x="120000" y="26585"/>
                    <a:pt x="120000" y="26585"/>
                  </a:cubicBezTo>
                  <a:cubicBezTo>
                    <a:pt x="80347" y="0"/>
                    <a:pt x="80347" y="0"/>
                    <a:pt x="80347" y="0"/>
                  </a:cubicBezTo>
                  <a:cubicBezTo>
                    <a:pt x="80347" y="16097"/>
                    <a:pt x="80347" y="16097"/>
                    <a:pt x="80347" y="16097"/>
                  </a:cubicBezTo>
                  <a:cubicBezTo>
                    <a:pt x="79006" y="16097"/>
                    <a:pt x="77664" y="15975"/>
                    <a:pt x="76322" y="15975"/>
                  </a:cubicBezTo>
                  <a:cubicBezTo>
                    <a:pt x="34136" y="15975"/>
                    <a:pt x="0" y="43902"/>
                    <a:pt x="0" y="78414"/>
                  </a:cubicBezTo>
                  <a:cubicBezTo>
                    <a:pt x="0" y="94390"/>
                    <a:pt x="7304" y="109024"/>
                    <a:pt x="19527" y="120000"/>
                  </a:cubicBezTo>
                  <a:cubicBezTo>
                    <a:pt x="39204" y="103902"/>
                    <a:pt x="39204" y="103902"/>
                    <a:pt x="39204" y="103902"/>
                  </a:cubicBezTo>
                  <a:cubicBezTo>
                    <a:pt x="32049" y="97073"/>
                    <a:pt x="27726" y="88170"/>
                    <a:pt x="27726" y="78414"/>
                  </a:cubicBezTo>
                  <a:close/>
                </a:path>
              </a:pathLst>
            </a:custGeom>
            <a:grpFill/>
            <a:ln>
              <a:noFill/>
            </a:ln>
          </p:spPr>
          <p:txBody>
            <a:bodyPr spcFirstLastPara="1" wrap="square" lIns="100575" tIns="50275" rIns="100575" bIns="50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2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2" name="Google Shape;3500;p254">
              <a:extLst>
                <a:ext uri="{FF2B5EF4-FFF2-40B4-BE49-F238E27FC236}">
                  <a16:creationId xmlns:a16="http://schemas.microsoft.com/office/drawing/2014/main" id="{5FE872AB-8270-C997-D277-956A71559926}"/>
                </a:ext>
              </a:extLst>
            </p:cNvPr>
            <p:cNvSpPr/>
            <p:nvPr/>
          </p:nvSpPr>
          <p:spPr>
            <a:xfrm>
              <a:off x="1309687" y="4475162"/>
              <a:ext cx="214312" cy="195263"/>
            </a:xfrm>
            <a:custGeom>
              <a:avLst/>
              <a:gdLst/>
              <a:ahLst/>
              <a:cxnLst/>
              <a:rect l="l" t="t" r="r" b="b"/>
              <a:pathLst>
                <a:path w="120000" h="120000" extrusionOk="0">
                  <a:moveTo>
                    <a:pt x="15957" y="120000"/>
                  </a:moveTo>
                  <a:cubicBezTo>
                    <a:pt x="120000" y="57209"/>
                    <a:pt x="120000" y="57209"/>
                    <a:pt x="120000" y="57209"/>
                  </a:cubicBezTo>
                  <a:cubicBezTo>
                    <a:pt x="110425" y="36976"/>
                    <a:pt x="98936" y="18139"/>
                    <a:pt x="86170" y="0"/>
                  </a:cubicBezTo>
                  <a:cubicBezTo>
                    <a:pt x="0" y="91395"/>
                    <a:pt x="0" y="91395"/>
                    <a:pt x="0" y="91395"/>
                  </a:cubicBezTo>
                  <a:cubicBezTo>
                    <a:pt x="5744" y="100465"/>
                    <a:pt x="10851" y="110232"/>
                    <a:pt x="15957" y="120000"/>
                  </a:cubicBezTo>
                  <a:close/>
                </a:path>
              </a:pathLst>
            </a:custGeom>
            <a:grpFill/>
            <a:ln>
              <a:noFill/>
            </a:ln>
          </p:spPr>
          <p:txBody>
            <a:bodyPr spcFirstLastPara="1" wrap="square" lIns="100575" tIns="50275" rIns="100575" bIns="50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2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03" name="Freeform 88">
            <a:extLst>
              <a:ext uri="{FF2B5EF4-FFF2-40B4-BE49-F238E27FC236}">
                <a16:creationId xmlns:a16="http://schemas.microsoft.com/office/drawing/2014/main" id="{B3072FEE-5335-234D-9940-E91DB71B15BB}"/>
              </a:ext>
            </a:extLst>
          </p:cNvPr>
          <p:cNvSpPr>
            <a:spLocks noChangeAspect="1"/>
          </p:cNvSpPr>
          <p:nvPr/>
        </p:nvSpPr>
        <p:spPr bwMode="auto">
          <a:xfrm>
            <a:off x="4083675" y="4275415"/>
            <a:ext cx="138225" cy="138677"/>
          </a:xfrm>
          <a:custGeom>
            <a:avLst/>
            <a:gdLst>
              <a:gd name="T0" fmla="*/ 176 w 201"/>
              <a:gd name="T1" fmla="*/ 159 h 202"/>
              <a:gd name="T2" fmla="*/ 176 w 201"/>
              <a:gd name="T3" fmla="*/ 39 h 202"/>
              <a:gd name="T4" fmla="*/ 189 w 201"/>
              <a:gd name="T5" fmla="*/ 27 h 202"/>
              <a:gd name="T6" fmla="*/ 201 w 201"/>
              <a:gd name="T7" fmla="*/ 39 h 202"/>
              <a:gd name="T8" fmla="*/ 201 w 201"/>
              <a:gd name="T9" fmla="*/ 202 h 202"/>
              <a:gd name="T10" fmla="*/ 39 w 201"/>
              <a:gd name="T11" fmla="*/ 202 h 202"/>
              <a:gd name="T12" fmla="*/ 26 w 201"/>
              <a:gd name="T13" fmla="*/ 189 h 202"/>
              <a:gd name="T14" fmla="*/ 39 w 201"/>
              <a:gd name="T15" fmla="*/ 177 h 202"/>
              <a:gd name="T16" fmla="*/ 158 w 201"/>
              <a:gd name="T17" fmla="*/ 177 h 202"/>
              <a:gd name="T18" fmla="*/ 5 w 201"/>
              <a:gd name="T19" fmla="*/ 23 h 202"/>
              <a:gd name="T20" fmla="*/ 5 w 201"/>
              <a:gd name="T21" fmla="*/ 5 h 202"/>
              <a:gd name="T22" fmla="*/ 22 w 201"/>
              <a:gd name="T23" fmla="*/ 5 h 202"/>
              <a:gd name="T24" fmla="*/ 176 w 201"/>
              <a:gd name="T25" fmla="*/ 159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202">
                <a:moveTo>
                  <a:pt x="176" y="159"/>
                </a:moveTo>
                <a:cubicBezTo>
                  <a:pt x="176" y="39"/>
                  <a:pt x="176" y="39"/>
                  <a:pt x="176" y="39"/>
                </a:cubicBezTo>
                <a:cubicBezTo>
                  <a:pt x="176" y="32"/>
                  <a:pt x="182" y="27"/>
                  <a:pt x="189" y="27"/>
                </a:cubicBezTo>
                <a:cubicBezTo>
                  <a:pt x="195" y="27"/>
                  <a:pt x="201" y="32"/>
                  <a:pt x="201" y="39"/>
                </a:cubicBezTo>
                <a:cubicBezTo>
                  <a:pt x="201" y="202"/>
                  <a:pt x="201" y="202"/>
                  <a:pt x="201" y="202"/>
                </a:cubicBezTo>
                <a:cubicBezTo>
                  <a:pt x="39" y="202"/>
                  <a:pt x="39" y="202"/>
                  <a:pt x="39" y="202"/>
                </a:cubicBezTo>
                <a:cubicBezTo>
                  <a:pt x="32" y="202"/>
                  <a:pt x="26" y="196"/>
                  <a:pt x="26" y="189"/>
                </a:cubicBezTo>
                <a:cubicBezTo>
                  <a:pt x="26" y="182"/>
                  <a:pt x="32" y="177"/>
                  <a:pt x="39" y="177"/>
                </a:cubicBezTo>
                <a:cubicBezTo>
                  <a:pt x="158" y="177"/>
                  <a:pt x="158" y="177"/>
                  <a:pt x="158" y="177"/>
                </a:cubicBezTo>
                <a:cubicBezTo>
                  <a:pt x="5" y="23"/>
                  <a:pt x="5" y="23"/>
                  <a:pt x="5" y="23"/>
                </a:cubicBezTo>
                <a:cubicBezTo>
                  <a:pt x="0" y="18"/>
                  <a:pt x="0" y="10"/>
                  <a:pt x="5" y="5"/>
                </a:cubicBezTo>
                <a:cubicBezTo>
                  <a:pt x="10" y="0"/>
                  <a:pt x="17" y="0"/>
                  <a:pt x="22" y="5"/>
                </a:cubicBezTo>
                <a:lnTo>
                  <a:pt x="176" y="159"/>
                </a:lnTo>
                <a:close/>
              </a:path>
            </a:pathLst>
          </a:custGeom>
          <a:solidFill>
            <a:schemeClr val="bg1"/>
          </a:solidFill>
          <a:ln w="12700">
            <a:solidFill>
              <a:schemeClr val="bg1"/>
            </a:solidFill>
          </a:ln>
        </p:spPr>
        <p:txBody>
          <a:bodyPr vert="horz" wrap="square" lIns="78191" tIns="39096" rIns="78191" bIns="3909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90">
            <a:extLst>
              <a:ext uri="{FF2B5EF4-FFF2-40B4-BE49-F238E27FC236}">
                <a16:creationId xmlns:a16="http://schemas.microsoft.com/office/drawing/2014/main" id="{5B49ED40-B62A-53A5-2487-2BE672489B4F}"/>
              </a:ext>
            </a:extLst>
          </p:cNvPr>
          <p:cNvSpPr>
            <a:spLocks noChangeAspect="1" noEditPoints="1"/>
          </p:cNvSpPr>
          <p:nvPr/>
        </p:nvSpPr>
        <p:spPr bwMode="auto">
          <a:xfrm>
            <a:off x="4075821" y="5165486"/>
            <a:ext cx="181153" cy="140382"/>
          </a:xfrm>
          <a:custGeom>
            <a:avLst/>
            <a:gdLst>
              <a:gd name="T0" fmla="*/ 28 w 258"/>
              <a:gd name="T1" fmla="*/ 46 h 200"/>
              <a:gd name="T2" fmla="*/ 74 w 258"/>
              <a:gd name="T3" fmla="*/ 0 h 200"/>
              <a:gd name="T4" fmla="*/ 119 w 258"/>
              <a:gd name="T5" fmla="*/ 46 h 200"/>
              <a:gd name="T6" fmla="*/ 74 w 258"/>
              <a:gd name="T7" fmla="*/ 91 h 200"/>
              <a:gd name="T8" fmla="*/ 28 w 258"/>
              <a:gd name="T9" fmla="*/ 46 h 200"/>
              <a:gd name="T10" fmla="*/ 203 w 258"/>
              <a:gd name="T11" fmla="*/ 119 h 200"/>
              <a:gd name="T12" fmla="*/ 237 w 258"/>
              <a:gd name="T13" fmla="*/ 84 h 200"/>
              <a:gd name="T14" fmla="*/ 203 w 258"/>
              <a:gd name="T15" fmla="*/ 50 h 200"/>
              <a:gd name="T16" fmla="*/ 169 w 258"/>
              <a:gd name="T17" fmla="*/ 84 h 200"/>
              <a:gd name="T18" fmla="*/ 203 w 258"/>
              <a:gd name="T19" fmla="*/ 119 h 200"/>
              <a:gd name="T20" fmla="*/ 203 w 258"/>
              <a:gd name="T21" fmla="*/ 145 h 200"/>
              <a:gd name="T22" fmla="*/ 148 w 258"/>
              <a:gd name="T23" fmla="*/ 157 h 200"/>
              <a:gd name="T24" fmla="*/ 148 w 258"/>
              <a:gd name="T25" fmla="*/ 142 h 200"/>
              <a:gd name="T26" fmla="*/ 74 w 258"/>
              <a:gd name="T27" fmla="*/ 126 h 200"/>
              <a:gd name="T28" fmla="*/ 0 w 258"/>
              <a:gd name="T29" fmla="*/ 142 h 200"/>
              <a:gd name="T30" fmla="*/ 0 w 258"/>
              <a:gd name="T31" fmla="*/ 200 h 200"/>
              <a:gd name="T32" fmla="*/ 148 w 258"/>
              <a:gd name="T33" fmla="*/ 200 h 200"/>
              <a:gd name="T34" fmla="*/ 148 w 258"/>
              <a:gd name="T35" fmla="*/ 200 h 200"/>
              <a:gd name="T36" fmla="*/ 258 w 258"/>
              <a:gd name="T37" fmla="*/ 200 h 200"/>
              <a:gd name="T38" fmla="*/ 258 w 258"/>
              <a:gd name="T39" fmla="*/ 157 h 200"/>
              <a:gd name="T40" fmla="*/ 203 w 258"/>
              <a:gd name="T41" fmla="*/ 14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8" h="200">
                <a:moveTo>
                  <a:pt x="28" y="46"/>
                </a:moveTo>
                <a:cubicBezTo>
                  <a:pt x="28" y="21"/>
                  <a:pt x="49" y="0"/>
                  <a:pt x="74" y="0"/>
                </a:cubicBezTo>
                <a:cubicBezTo>
                  <a:pt x="99" y="0"/>
                  <a:pt x="119" y="21"/>
                  <a:pt x="119" y="46"/>
                </a:cubicBezTo>
                <a:cubicBezTo>
                  <a:pt x="119" y="71"/>
                  <a:pt x="99" y="91"/>
                  <a:pt x="74" y="91"/>
                </a:cubicBezTo>
                <a:cubicBezTo>
                  <a:pt x="49" y="91"/>
                  <a:pt x="28" y="71"/>
                  <a:pt x="28" y="46"/>
                </a:cubicBezTo>
                <a:close/>
                <a:moveTo>
                  <a:pt x="203" y="119"/>
                </a:moveTo>
                <a:cubicBezTo>
                  <a:pt x="222" y="119"/>
                  <a:pt x="237" y="103"/>
                  <a:pt x="237" y="84"/>
                </a:cubicBezTo>
                <a:cubicBezTo>
                  <a:pt x="237" y="66"/>
                  <a:pt x="222" y="50"/>
                  <a:pt x="203" y="50"/>
                </a:cubicBezTo>
                <a:cubicBezTo>
                  <a:pt x="184" y="50"/>
                  <a:pt x="169" y="66"/>
                  <a:pt x="169" y="84"/>
                </a:cubicBezTo>
                <a:cubicBezTo>
                  <a:pt x="169" y="103"/>
                  <a:pt x="184" y="119"/>
                  <a:pt x="203" y="119"/>
                </a:cubicBezTo>
                <a:close/>
                <a:moveTo>
                  <a:pt x="203" y="145"/>
                </a:moveTo>
                <a:cubicBezTo>
                  <a:pt x="182" y="145"/>
                  <a:pt x="163" y="149"/>
                  <a:pt x="148" y="157"/>
                </a:cubicBezTo>
                <a:cubicBezTo>
                  <a:pt x="148" y="142"/>
                  <a:pt x="148" y="142"/>
                  <a:pt x="148" y="142"/>
                </a:cubicBezTo>
                <a:cubicBezTo>
                  <a:pt x="127" y="132"/>
                  <a:pt x="102" y="126"/>
                  <a:pt x="74" y="126"/>
                </a:cubicBezTo>
                <a:cubicBezTo>
                  <a:pt x="46" y="126"/>
                  <a:pt x="20" y="132"/>
                  <a:pt x="0" y="142"/>
                </a:cubicBezTo>
                <a:cubicBezTo>
                  <a:pt x="0" y="200"/>
                  <a:pt x="0" y="200"/>
                  <a:pt x="0" y="200"/>
                </a:cubicBezTo>
                <a:cubicBezTo>
                  <a:pt x="148" y="200"/>
                  <a:pt x="148" y="200"/>
                  <a:pt x="148" y="200"/>
                </a:cubicBezTo>
                <a:cubicBezTo>
                  <a:pt x="148" y="200"/>
                  <a:pt x="148" y="200"/>
                  <a:pt x="148" y="200"/>
                </a:cubicBezTo>
                <a:cubicBezTo>
                  <a:pt x="258" y="200"/>
                  <a:pt x="258" y="200"/>
                  <a:pt x="258" y="200"/>
                </a:cubicBezTo>
                <a:cubicBezTo>
                  <a:pt x="258" y="157"/>
                  <a:pt x="258" y="157"/>
                  <a:pt x="258" y="157"/>
                </a:cubicBezTo>
                <a:cubicBezTo>
                  <a:pt x="243" y="149"/>
                  <a:pt x="224" y="145"/>
                  <a:pt x="203" y="145"/>
                </a:cubicBezTo>
                <a:close/>
              </a:path>
            </a:pathLst>
          </a:custGeom>
          <a:solidFill>
            <a:schemeClr val="bg1"/>
          </a:solidFill>
          <a:ln>
            <a:noFill/>
          </a:ln>
        </p:spPr>
        <p:txBody>
          <a:bodyPr vert="horz" wrap="square" lIns="78191" tIns="39096" rIns="78191" bIns="3909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6" name="Picture 55" descr="Graphical user interface, text, application, chat or text message&#10;&#10;Description automatically generated">
            <a:extLst>
              <a:ext uri="{FF2B5EF4-FFF2-40B4-BE49-F238E27FC236}">
                <a16:creationId xmlns:a16="http://schemas.microsoft.com/office/drawing/2014/main" id="{C7AF49EE-5D7D-6738-323B-F39BF07B349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3982" y="170876"/>
            <a:ext cx="3030281" cy="2069960"/>
          </a:xfrm>
          <a:prstGeom prst="rect">
            <a:avLst/>
          </a:prstGeom>
        </p:spPr>
      </p:pic>
    </p:spTree>
    <p:extLst>
      <p:ext uri="{BB962C8B-B14F-4D97-AF65-F5344CB8AC3E}">
        <p14:creationId xmlns:p14="http://schemas.microsoft.com/office/powerpoint/2010/main" val="18233196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8" name="Group 137">
            <a:extLst>
              <a:ext uri="{FF2B5EF4-FFF2-40B4-BE49-F238E27FC236}">
                <a16:creationId xmlns:a16="http://schemas.microsoft.com/office/drawing/2014/main" id="{4CA010E4-FF63-467B-A81E-88F9E82088D8}"/>
              </a:ext>
            </a:extLst>
          </p:cNvPr>
          <p:cNvGrpSpPr/>
          <p:nvPr/>
        </p:nvGrpSpPr>
        <p:grpSpPr>
          <a:xfrm>
            <a:off x="6479396" y="1370018"/>
            <a:ext cx="1830705" cy="5144770"/>
            <a:chOff x="6479396" y="1370018"/>
            <a:chExt cx="1830705" cy="5144770"/>
          </a:xfrm>
        </p:grpSpPr>
        <p:grpSp>
          <p:nvGrpSpPr>
            <p:cNvPr id="126" name="Group 125">
              <a:extLst>
                <a:ext uri="{FF2B5EF4-FFF2-40B4-BE49-F238E27FC236}">
                  <a16:creationId xmlns:a16="http://schemas.microsoft.com/office/drawing/2014/main" id="{FA8B7ACC-A187-4665-B7FA-1E6CF53D9BC1}"/>
                </a:ext>
              </a:extLst>
            </p:cNvPr>
            <p:cNvGrpSpPr/>
            <p:nvPr/>
          </p:nvGrpSpPr>
          <p:grpSpPr>
            <a:xfrm>
              <a:off x="6479396" y="1370018"/>
              <a:ext cx="1830705" cy="5144770"/>
              <a:chOff x="6479396" y="1370018"/>
              <a:chExt cx="1830705" cy="5144770"/>
            </a:xfrm>
          </p:grpSpPr>
          <p:grpSp>
            <p:nvGrpSpPr>
              <p:cNvPr id="111" name="object 111"/>
              <p:cNvGrpSpPr/>
              <p:nvPr/>
            </p:nvGrpSpPr>
            <p:grpSpPr>
              <a:xfrm>
                <a:off x="6479396" y="1370018"/>
                <a:ext cx="1830705" cy="5144770"/>
                <a:chOff x="6479396" y="1370018"/>
                <a:chExt cx="1830705" cy="5144770"/>
              </a:xfrm>
              <a:gradFill>
                <a:gsLst>
                  <a:gs pos="0">
                    <a:srgbClr val="3CDBC0">
                      <a:alpha val="38005"/>
                    </a:srgbClr>
                  </a:gs>
                  <a:gs pos="68000">
                    <a:srgbClr val="3CDBC0">
                      <a:alpha val="0"/>
                    </a:srgbClr>
                  </a:gs>
                </a:gsLst>
                <a:lin ang="10800000" scaled="0"/>
              </a:gradFill>
            </p:grpSpPr>
            <p:sp>
              <p:nvSpPr>
                <p:cNvPr id="112" name="object 112"/>
                <p:cNvSpPr/>
                <p:nvPr/>
              </p:nvSpPr>
              <p:spPr>
                <a:xfrm>
                  <a:off x="6485746" y="1376368"/>
                  <a:ext cx="1818005" cy="5132070"/>
                </a:xfrm>
                <a:custGeom>
                  <a:avLst/>
                  <a:gdLst/>
                  <a:ahLst/>
                  <a:cxnLst/>
                  <a:rect l="l" t="t" r="r" b="b"/>
                  <a:pathLst>
                    <a:path w="1818004" h="5132070">
                      <a:moveTo>
                        <a:pt x="1435087" y="0"/>
                      </a:moveTo>
                      <a:lnTo>
                        <a:pt x="1435087" y="1929422"/>
                      </a:lnTo>
                      <a:lnTo>
                        <a:pt x="0" y="1924329"/>
                      </a:lnTo>
                      <a:lnTo>
                        <a:pt x="0" y="3066529"/>
                      </a:lnTo>
                      <a:lnTo>
                        <a:pt x="1435087" y="3065043"/>
                      </a:lnTo>
                      <a:lnTo>
                        <a:pt x="1435087" y="5131777"/>
                      </a:lnTo>
                      <a:lnTo>
                        <a:pt x="1817649" y="2607183"/>
                      </a:lnTo>
                      <a:lnTo>
                        <a:pt x="1435087" y="0"/>
                      </a:lnTo>
                      <a:close/>
                    </a:path>
                  </a:pathLst>
                </a:custGeom>
                <a:grpFill/>
                <a:ln w="12700">
                  <a:solidFill>
                    <a:srgbClr val="221C3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13" name="object 113"/>
                <p:cNvSpPr/>
                <p:nvPr/>
              </p:nvSpPr>
              <p:spPr>
                <a:xfrm>
                  <a:off x="6485746" y="1376368"/>
                  <a:ext cx="1818005" cy="5132070"/>
                </a:xfrm>
                <a:custGeom>
                  <a:avLst/>
                  <a:gdLst/>
                  <a:ahLst/>
                  <a:cxnLst/>
                  <a:rect l="l" t="t" r="r" b="b"/>
                  <a:pathLst>
                    <a:path w="1818004" h="5132070">
                      <a:moveTo>
                        <a:pt x="1435087" y="0"/>
                      </a:moveTo>
                      <a:lnTo>
                        <a:pt x="1817649" y="2607183"/>
                      </a:lnTo>
                      <a:lnTo>
                        <a:pt x="1435087" y="5131777"/>
                      </a:lnTo>
                      <a:lnTo>
                        <a:pt x="1435087" y="3065043"/>
                      </a:lnTo>
                      <a:lnTo>
                        <a:pt x="0" y="3066529"/>
                      </a:lnTo>
                      <a:lnTo>
                        <a:pt x="0" y="1924329"/>
                      </a:lnTo>
                      <a:lnTo>
                        <a:pt x="1435087" y="1929422"/>
                      </a:lnTo>
                      <a:lnTo>
                        <a:pt x="1435087" y="0"/>
                      </a:lnTo>
                      <a:close/>
                    </a:path>
                  </a:pathLst>
                </a:custGeom>
                <a:grpFill/>
                <a:ln w="12700">
                  <a:solidFill>
                    <a:srgbClr val="221C3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114" name="object 114"/>
              <p:cNvSpPr txBox="1"/>
              <p:nvPr/>
            </p:nvSpPr>
            <p:spPr>
              <a:xfrm>
                <a:off x="7006763" y="3417543"/>
                <a:ext cx="868680" cy="357085"/>
              </a:xfrm>
              <a:prstGeom prst="rect">
                <a:avLst/>
              </a:prstGeom>
            </p:spPr>
            <p:txBody>
              <a:bodyPr vert="horz" wrap="square" lIns="0" tIns="12700" rIns="0" bIns="0" rtlCol="0">
                <a:spAutoFit/>
              </a:bodyPr>
              <a:lstStyle/>
              <a:p>
                <a:pPr marL="95250" marR="5080" lvl="0" indent="-82550" algn="l" defTabSz="914400" rtl="0" eaLnBrk="1" fontAlgn="auto" latinLnBrk="0" hangingPunct="1">
                  <a:lnSpc>
                    <a:spcPct val="116700"/>
                  </a:lnSpc>
                  <a:spcBef>
                    <a:spcPts val="100"/>
                  </a:spcBef>
                  <a:spcAft>
                    <a:spcPts val="0"/>
                  </a:spcAft>
                  <a:buClrTx/>
                  <a:buSzTx/>
                  <a:buFontTx/>
                  <a:buNone/>
                  <a:tabLst/>
                  <a:defRPr/>
                </a:pPr>
                <a:r>
                  <a:rPr kumimoji="0" sz="10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Build</a:t>
                </a:r>
                <a:r>
                  <a:rPr kumimoji="0" sz="1000" b="0" i="0" u="none" strike="noStrike" kern="0" cap="none" spc="-1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sz="10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our</a:t>
                </a:r>
                <a:r>
                  <a:rPr kumimoji="0" sz="1000" b="0" i="0" u="none" strike="noStrike" kern="0" cap="none" spc="-1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sz="1000" b="0" i="0" u="none" strike="noStrike" kern="0" cap="none" spc="-1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ability </a:t>
                </a:r>
                <a:r>
                  <a:rPr kumimoji="0" sz="10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to</a:t>
                </a:r>
                <a:r>
                  <a:rPr kumimoji="0" sz="1000" b="0" i="0" u="none" strike="noStrike" kern="0" cap="none" spc="-2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sz="10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change</a:t>
                </a:r>
                <a:r>
                  <a:rPr kumimoji="0" sz="1000" b="0" i="0" u="none" strike="noStrike" kern="0" cap="none" spc="-1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sz="1000" b="0" i="0" u="none" strike="noStrike" kern="0" cap="none" spc="-5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endParaRPr kumimoji="0" sz="10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116" name="object 116"/>
              <p:cNvSpPr txBox="1"/>
              <p:nvPr/>
            </p:nvSpPr>
            <p:spPr>
              <a:xfrm>
                <a:off x="6919641" y="4048352"/>
                <a:ext cx="1122160" cy="166712"/>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part</a:t>
                </a:r>
                <a:r>
                  <a:rPr kumimoji="0" sz="1000" b="0" i="0" u="none" strike="noStrike" kern="0" cap="none" spc="-1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sz="10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of all</a:t>
                </a:r>
                <a:r>
                  <a:rPr kumimoji="0" sz="1000" b="0" i="0" u="none" strike="noStrike" kern="0" cap="none" spc="-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sz="10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our </a:t>
                </a:r>
                <a:r>
                  <a:rPr kumimoji="0" sz="1000" b="0" i="0" u="none" strike="noStrike" kern="0" cap="none" spc="-2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roles</a:t>
                </a:r>
                <a:endParaRPr kumimoji="0" sz="10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grpSp>
        <p:sp>
          <p:nvSpPr>
            <p:cNvPr id="115" name="object 115"/>
            <p:cNvSpPr txBox="1"/>
            <p:nvPr/>
          </p:nvSpPr>
          <p:spPr>
            <a:xfrm>
              <a:off x="6880397" y="3870552"/>
              <a:ext cx="1223017" cy="166712"/>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r>
                <a:rPr kumimoji="0" sz="1000" b="0" i="0" u="none" strike="noStrike" kern="0" cap="none" spc="-1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sz="10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Change</a:t>
              </a:r>
              <a:r>
                <a:rPr kumimoji="0" sz="1000" b="0" i="0" u="none" strike="noStrike" kern="0" cap="none" spc="-1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becomes</a:t>
              </a:r>
              <a:endParaRPr kumimoji="0" sz="10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grpSp>
      <p:grpSp>
        <p:nvGrpSpPr>
          <p:cNvPr id="137" name="Group 136">
            <a:extLst>
              <a:ext uri="{FF2B5EF4-FFF2-40B4-BE49-F238E27FC236}">
                <a16:creationId xmlns:a16="http://schemas.microsoft.com/office/drawing/2014/main" id="{13CDAE01-0015-4F8E-B387-DE38D1BD264C}"/>
              </a:ext>
            </a:extLst>
          </p:cNvPr>
          <p:cNvGrpSpPr/>
          <p:nvPr/>
        </p:nvGrpSpPr>
        <p:grpSpPr>
          <a:xfrm>
            <a:off x="10189159" y="658799"/>
            <a:ext cx="1429590" cy="6075045"/>
            <a:chOff x="10189159" y="658799"/>
            <a:chExt cx="1429590" cy="6075045"/>
          </a:xfrm>
        </p:grpSpPr>
        <p:sp>
          <p:nvSpPr>
            <p:cNvPr id="10" name="object 10"/>
            <p:cNvSpPr/>
            <p:nvPr/>
          </p:nvSpPr>
          <p:spPr>
            <a:xfrm>
              <a:off x="10189159" y="1375651"/>
              <a:ext cx="1423670" cy="4728210"/>
            </a:xfrm>
            <a:custGeom>
              <a:avLst/>
              <a:gdLst/>
              <a:ahLst/>
              <a:cxnLst/>
              <a:rect l="l" t="t" r="r" b="b"/>
              <a:pathLst>
                <a:path w="1423670" h="4728210">
                  <a:moveTo>
                    <a:pt x="1423238" y="0"/>
                  </a:moveTo>
                  <a:lnTo>
                    <a:pt x="0" y="0"/>
                  </a:lnTo>
                  <a:lnTo>
                    <a:pt x="0" y="4727930"/>
                  </a:lnTo>
                  <a:lnTo>
                    <a:pt x="1423238" y="4727930"/>
                  </a:lnTo>
                  <a:lnTo>
                    <a:pt x="1423238" y="0"/>
                  </a:lnTo>
                  <a:close/>
                </a:path>
              </a:pathLst>
            </a:custGeom>
            <a:gradFill>
              <a:gsLst>
                <a:gs pos="0">
                  <a:srgbClr val="A4D65E"/>
                </a:gs>
                <a:gs pos="50000">
                  <a:srgbClr val="A4D65E">
                    <a:alpha val="0"/>
                  </a:srgbClr>
                </a:gs>
              </a:gsLst>
              <a:lin ang="5400000" scaled="1"/>
            </a:gra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 name="object 12"/>
            <p:cNvSpPr/>
            <p:nvPr/>
          </p:nvSpPr>
          <p:spPr>
            <a:xfrm>
              <a:off x="11618749" y="658799"/>
              <a:ext cx="0" cy="6075045"/>
            </a:xfrm>
            <a:custGeom>
              <a:avLst/>
              <a:gdLst/>
              <a:ahLst/>
              <a:cxnLst/>
              <a:rect l="l" t="t" r="r" b="b"/>
              <a:pathLst>
                <a:path h="6075045">
                  <a:moveTo>
                    <a:pt x="0" y="0"/>
                  </a:moveTo>
                  <a:lnTo>
                    <a:pt x="0" y="6075006"/>
                  </a:lnTo>
                </a:path>
              </a:pathLst>
            </a:custGeom>
            <a:ln w="12700">
              <a:gradFill>
                <a:gsLst>
                  <a:gs pos="0">
                    <a:schemeClr val="bg1">
                      <a:alpha val="0"/>
                    </a:schemeClr>
                  </a:gs>
                  <a:gs pos="40000">
                    <a:schemeClr val="bg1"/>
                  </a:gs>
                  <a:gs pos="60000">
                    <a:schemeClr val="bg1"/>
                  </a:gs>
                  <a:gs pos="100000">
                    <a:schemeClr val="bg1">
                      <a:alpha val="0"/>
                    </a:schemeClr>
                  </a:gs>
                </a:gsLst>
                <a:lin ang="5400000" scaled="1"/>
              </a:gra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3" name="object 33"/>
            <p:cNvSpPr txBox="1"/>
            <p:nvPr/>
          </p:nvSpPr>
          <p:spPr>
            <a:xfrm>
              <a:off x="10195509" y="1393230"/>
              <a:ext cx="1417141" cy="228268"/>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sz="1400" b="1" i="0" u="none" strike="noStrike" kern="0" cap="none" spc="-10" normalizeH="0" baseline="0" noProof="0">
                  <a:ln>
                    <a:noFill/>
                  </a:ln>
                  <a:solidFill>
                    <a:srgbClr val="151334"/>
                  </a:solidFill>
                  <a:effectLst/>
                  <a:uLnTx/>
                  <a:uFillTx/>
                  <a:latin typeface="Arial Black" panose="020B0604020202020204" pitchFamily="34" charset="0"/>
                  <a:ea typeface="+mn-ea"/>
                  <a:cs typeface="Arial Black" panose="020B0604020202020204" pitchFamily="34" charset="0"/>
                </a:rPr>
                <a:t>OUTCOME</a:t>
              </a:r>
              <a:endParaRPr kumimoji="0" sz="1400" b="1" i="0" u="none" strike="noStrike" kern="0" cap="none" spc="0" normalizeH="0" baseline="0" noProof="0">
                <a:ln>
                  <a:noFill/>
                </a:ln>
                <a:solidFill>
                  <a:sysClr val="windowText" lastClr="000000"/>
                </a:solidFill>
                <a:effectLst/>
                <a:uLnTx/>
                <a:uFillTx/>
                <a:latin typeface="Arial Black" panose="020B0604020202020204" pitchFamily="34" charset="0"/>
                <a:ea typeface="+mn-ea"/>
                <a:cs typeface="Arial Black" panose="020B0604020202020204" pitchFamily="34" charset="0"/>
              </a:endParaRPr>
            </a:p>
          </p:txBody>
        </p:sp>
        <p:sp>
          <p:nvSpPr>
            <p:cNvPr id="36" name="object 36"/>
            <p:cNvSpPr txBox="1"/>
            <p:nvPr/>
          </p:nvSpPr>
          <p:spPr>
            <a:xfrm>
              <a:off x="10232865" y="2864129"/>
              <a:ext cx="1332968" cy="736600"/>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16700"/>
                </a:lnSpc>
                <a:spcBef>
                  <a:spcPts val="100"/>
                </a:spcBef>
                <a:spcAft>
                  <a:spcPts val="0"/>
                </a:spcAft>
                <a:buClrTx/>
                <a:buSzTx/>
                <a:buFontTx/>
                <a:buNone/>
                <a:tabLst/>
                <a:defRPr/>
              </a:pPr>
              <a:r>
                <a:rPr kumimoji="0" sz="1000" b="1" i="0" u="none" strike="noStrike" kern="0" cap="none" spc="-1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To</a:t>
              </a:r>
              <a:r>
                <a:rPr kumimoji="0" sz="1000" b="1" i="0" u="none" strike="noStrike" kern="0" cap="none" spc="-2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sz="10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deter</a:t>
              </a:r>
              <a:r>
                <a:rPr kumimoji="0" sz="1000" b="1" i="0" u="none" strike="noStrike" kern="0" cap="none" spc="-2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sz="1000" b="1" i="0" u="none" strike="noStrike" kern="0" cap="none" spc="-2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our </a:t>
              </a:r>
              <a:r>
                <a:rPr kumimoji="0" sz="10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adversaries </a:t>
              </a:r>
              <a:r>
                <a:rPr kumimoji="0" sz="1000" b="1" i="0" u="none" strike="noStrike" kern="0" cap="none" spc="-5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r>
                <a:rPr kumimoji="0" sz="10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Protecting our </a:t>
              </a:r>
              <a:r>
                <a:rPr kumimoji="0" sz="1000" b="1" i="0" u="none" strike="noStrike" kern="0" cap="none" spc="-1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nation </a:t>
              </a:r>
              <a:r>
                <a:rPr kumimoji="0" sz="10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and</a:t>
              </a:r>
              <a:r>
                <a:rPr kumimoji="0" sz="1000" b="1" i="0" u="none" strike="noStrike" kern="0" cap="none" spc="-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sz="10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our </a:t>
              </a:r>
              <a:r>
                <a:rPr kumimoji="0" sz="1000" b="1" i="0" u="none" strike="noStrike" kern="0" cap="none" spc="-1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allies</a:t>
              </a:r>
              <a:endParaRPr kumimoji="0" sz="10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37" name="object 37"/>
            <p:cNvSpPr txBox="1"/>
            <p:nvPr/>
          </p:nvSpPr>
          <p:spPr>
            <a:xfrm>
              <a:off x="10310990" y="3897147"/>
              <a:ext cx="1201031" cy="897233"/>
            </a:xfrm>
            <a:prstGeom prst="rect">
              <a:avLst/>
            </a:prstGeom>
          </p:spPr>
          <p:txBody>
            <a:bodyPr vert="horz" wrap="square" lIns="0" tIns="12700" rIns="0" bIns="0" rtlCol="0">
              <a:spAutoFit/>
            </a:bodyPr>
            <a:lstStyle/>
            <a:p>
              <a:pPr marL="12065" marR="5080" lvl="0" indent="-635" algn="ctr" defTabSz="914400" rtl="0" eaLnBrk="1" fontAlgn="auto" latinLnBrk="0" hangingPunct="1">
                <a:lnSpc>
                  <a:spcPct val="116700"/>
                </a:lnSpc>
                <a:spcBef>
                  <a:spcPts val="100"/>
                </a:spcBef>
                <a:spcAft>
                  <a:spcPts val="0"/>
                </a:spcAft>
                <a:buClrTx/>
                <a:buSzTx/>
                <a:buFontTx/>
                <a:buNone/>
                <a:tabLst/>
                <a:defRPr/>
              </a:pPr>
              <a:r>
                <a:rPr kumimoji="0" sz="10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Working</a:t>
              </a:r>
              <a:r>
                <a:rPr kumimoji="0" sz="1000" b="1" i="0" u="none" strike="noStrike" kern="0" cap="none" spc="-1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sz="10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in</a:t>
              </a:r>
              <a:r>
                <a:rPr kumimoji="0" sz="1000" b="1" i="0" u="none" strike="noStrike" kern="0" cap="none" spc="-1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sz="1000" b="1" i="0" u="none" strike="noStrike" kern="0" cap="none" spc="-2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an </a:t>
              </a:r>
              <a:r>
                <a:rPr kumimoji="0" sz="1000" b="1" i="0" u="none" strike="noStrike" kern="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rPr>
                <a:t>organisation</a:t>
              </a:r>
              <a:r>
                <a:rPr kumimoji="0" sz="1000" b="1" i="0" u="none" strike="noStrike" kern="0" cap="none" spc="-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sz="1000" b="1" i="0" u="none" strike="noStrike" kern="0" cap="none" spc="-2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that </a:t>
              </a:r>
              <a:r>
                <a:rPr kumimoji="0" lang="en-GB" sz="1000" b="1" i="0" u="none" strike="noStrike" kern="0" cap="none" spc="-2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constantly </a:t>
              </a:r>
              <a:r>
                <a:rPr kumimoji="0" lang="en-GB" sz="10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changes and evolves for the better</a:t>
              </a:r>
              <a:endParaRPr kumimoji="0" sz="10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133" name="object 12">
              <a:extLst>
                <a:ext uri="{FF2B5EF4-FFF2-40B4-BE49-F238E27FC236}">
                  <a16:creationId xmlns:a16="http://schemas.microsoft.com/office/drawing/2014/main" id="{83253D01-F972-A265-9422-A8195DAD56D1}"/>
                </a:ext>
              </a:extLst>
            </p:cNvPr>
            <p:cNvSpPr/>
            <p:nvPr/>
          </p:nvSpPr>
          <p:spPr>
            <a:xfrm>
              <a:off x="10195509" y="658799"/>
              <a:ext cx="0" cy="6075045"/>
            </a:xfrm>
            <a:custGeom>
              <a:avLst/>
              <a:gdLst/>
              <a:ahLst/>
              <a:cxnLst/>
              <a:rect l="l" t="t" r="r" b="b"/>
              <a:pathLst>
                <a:path h="6075045">
                  <a:moveTo>
                    <a:pt x="0" y="0"/>
                  </a:moveTo>
                  <a:lnTo>
                    <a:pt x="0" y="6075006"/>
                  </a:lnTo>
                </a:path>
              </a:pathLst>
            </a:custGeom>
            <a:ln w="12700">
              <a:gradFill>
                <a:gsLst>
                  <a:gs pos="0">
                    <a:schemeClr val="bg1">
                      <a:alpha val="0"/>
                    </a:schemeClr>
                  </a:gs>
                  <a:gs pos="40000">
                    <a:schemeClr val="bg1"/>
                  </a:gs>
                  <a:gs pos="60000">
                    <a:schemeClr val="bg1"/>
                  </a:gs>
                  <a:gs pos="100000">
                    <a:schemeClr val="bg1">
                      <a:alpha val="0"/>
                    </a:schemeClr>
                  </a:gs>
                </a:gsLst>
                <a:lin ang="5400000" scaled="1"/>
              </a:gra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20">
                <a:latin typeface="Arial Black" panose="020B0604020202020204" pitchFamily="34" charset="0"/>
                <a:cs typeface="Arial Black" panose="020B0604020202020204" pitchFamily="34" charset="0"/>
              </a:rPr>
              <a:t>IMPLEMENTATION</a:t>
            </a:r>
          </a:p>
        </p:txBody>
      </p:sp>
      <p:sp>
        <p:nvSpPr>
          <p:cNvPr id="3" name="object 3"/>
          <p:cNvSpPr txBox="1"/>
          <p:nvPr/>
        </p:nvSpPr>
        <p:spPr>
          <a:xfrm>
            <a:off x="410735" y="509681"/>
            <a:ext cx="3093085" cy="312330"/>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1100"/>
              </a:lnSpc>
              <a:spcBef>
                <a:spcPts val="100"/>
              </a:spcBef>
              <a:spcAft>
                <a:spcPts val="0"/>
              </a:spcAft>
              <a:buClrTx/>
              <a:buSzTx/>
              <a:buFontTx/>
              <a:buNone/>
              <a:tabLst/>
              <a:defRPr/>
            </a:pPr>
            <a:r>
              <a:rPr kumimoji="0" sz="900" b="1" i="0" u="none" strike="noStrike" kern="0" cap="none" spc="0" normalizeH="0" baseline="0" noProof="0">
                <a:ln>
                  <a:noFill/>
                </a:ln>
                <a:solidFill>
                  <a:srgbClr val="58C2B3"/>
                </a:solidFill>
                <a:effectLst/>
                <a:uLnTx/>
                <a:uFillTx/>
                <a:latin typeface="Arial Black" panose="020B0604020202020204" pitchFamily="34" charset="0"/>
                <a:ea typeface="+mn-ea"/>
                <a:cs typeface="Arial Black" panose="020B0604020202020204" pitchFamily="34" charset="0"/>
              </a:rPr>
              <a:t>UNLOCKING</a:t>
            </a:r>
            <a:r>
              <a:rPr kumimoji="0" sz="900" b="1" i="0" u="none" strike="noStrike" kern="0" cap="none" spc="-10" normalizeH="0" baseline="0" noProof="0">
                <a:ln>
                  <a:noFill/>
                </a:ln>
                <a:solidFill>
                  <a:srgbClr val="58C2B3"/>
                </a:solidFill>
                <a:effectLst/>
                <a:uLnTx/>
                <a:uFillTx/>
                <a:latin typeface="Arial Black" panose="020B0604020202020204" pitchFamily="34" charset="0"/>
                <a:ea typeface="+mn-ea"/>
                <a:cs typeface="Arial Black" panose="020B0604020202020204" pitchFamily="34" charset="0"/>
              </a:rPr>
              <a:t> </a:t>
            </a:r>
            <a:r>
              <a:rPr kumimoji="0" sz="900" b="1" i="0" u="none" strike="noStrike" kern="0" cap="none" spc="0" normalizeH="0" baseline="0" noProof="0">
                <a:ln>
                  <a:noFill/>
                </a:ln>
                <a:solidFill>
                  <a:srgbClr val="58C2B3"/>
                </a:solidFill>
                <a:effectLst/>
                <a:uLnTx/>
                <a:uFillTx/>
                <a:latin typeface="Arial Black" panose="020B0604020202020204" pitchFamily="34" charset="0"/>
                <a:ea typeface="+mn-ea"/>
                <a:cs typeface="Arial Black" panose="020B0604020202020204" pitchFamily="34" charset="0"/>
              </a:rPr>
              <a:t>OUR</a:t>
            </a:r>
            <a:r>
              <a:rPr kumimoji="0" sz="900" b="1" i="0" u="none" strike="noStrike" kern="0" cap="none" spc="-10" normalizeH="0" baseline="0" noProof="0">
                <a:ln>
                  <a:noFill/>
                </a:ln>
                <a:solidFill>
                  <a:srgbClr val="58C2B3"/>
                </a:solidFill>
                <a:effectLst/>
                <a:uLnTx/>
                <a:uFillTx/>
                <a:latin typeface="Arial Black" panose="020B0604020202020204" pitchFamily="34" charset="0"/>
                <a:ea typeface="+mn-ea"/>
                <a:cs typeface="Arial Black" panose="020B0604020202020204" pitchFamily="34" charset="0"/>
              </a:rPr>
              <a:t> </a:t>
            </a:r>
            <a:r>
              <a:rPr kumimoji="0" sz="900" b="1" i="0" u="none" strike="noStrike" kern="0" cap="none" spc="0" normalizeH="0" baseline="0" noProof="0">
                <a:ln>
                  <a:noFill/>
                </a:ln>
                <a:solidFill>
                  <a:srgbClr val="58C2B3"/>
                </a:solidFill>
                <a:effectLst/>
                <a:uLnTx/>
                <a:uFillTx/>
                <a:latin typeface="Arial Black" panose="020B0604020202020204" pitchFamily="34" charset="0"/>
                <a:ea typeface="+mn-ea"/>
                <a:cs typeface="Arial Black" panose="020B0604020202020204" pitchFamily="34" charset="0"/>
              </a:rPr>
              <a:t>CAPACITY</a:t>
            </a:r>
            <a:r>
              <a:rPr kumimoji="0" sz="900" b="1" i="0" u="none" strike="noStrike" kern="0" cap="none" spc="-10" normalizeH="0" baseline="0" noProof="0">
                <a:ln>
                  <a:noFill/>
                </a:ln>
                <a:solidFill>
                  <a:srgbClr val="58C2B3"/>
                </a:solidFill>
                <a:effectLst/>
                <a:uLnTx/>
                <a:uFillTx/>
                <a:latin typeface="Arial Black" panose="020B0604020202020204" pitchFamily="34" charset="0"/>
                <a:ea typeface="+mn-ea"/>
                <a:cs typeface="Arial Black" panose="020B0604020202020204" pitchFamily="34" charset="0"/>
              </a:rPr>
              <a:t> </a:t>
            </a:r>
            <a:r>
              <a:rPr kumimoji="0" sz="900" b="1" i="0" u="none" strike="noStrike" kern="0" cap="none" spc="0" normalizeH="0" baseline="0" noProof="0">
                <a:ln>
                  <a:noFill/>
                </a:ln>
                <a:solidFill>
                  <a:srgbClr val="58C2B3"/>
                </a:solidFill>
                <a:effectLst/>
                <a:uLnTx/>
                <a:uFillTx/>
                <a:latin typeface="Arial Black" panose="020B0604020202020204" pitchFamily="34" charset="0"/>
                <a:ea typeface="+mn-ea"/>
                <a:cs typeface="Arial Black" panose="020B0604020202020204" pitchFamily="34" charset="0"/>
              </a:rPr>
              <a:t>AND</a:t>
            </a:r>
            <a:r>
              <a:rPr kumimoji="0" sz="900" b="1" i="0" u="none" strike="noStrike" kern="0" cap="none" spc="-10" normalizeH="0" baseline="0" noProof="0">
                <a:ln>
                  <a:noFill/>
                </a:ln>
                <a:solidFill>
                  <a:srgbClr val="58C2B3"/>
                </a:solidFill>
                <a:effectLst/>
                <a:uLnTx/>
                <a:uFillTx/>
                <a:latin typeface="Arial Black" panose="020B0604020202020204" pitchFamily="34" charset="0"/>
                <a:ea typeface="+mn-ea"/>
                <a:cs typeface="Arial Black" panose="020B0604020202020204" pitchFamily="34" charset="0"/>
              </a:rPr>
              <a:t> INCREASING </a:t>
            </a:r>
            <a:r>
              <a:rPr kumimoji="0" sz="900" b="1" i="0" u="none" strike="noStrike" kern="0" cap="none" spc="0" normalizeH="0" baseline="0" noProof="0">
                <a:ln>
                  <a:noFill/>
                </a:ln>
                <a:solidFill>
                  <a:srgbClr val="58C2B3"/>
                </a:solidFill>
                <a:effectLst/>
                <a:uLnTx/>
                <a:uFillTx/>
                <a:latin typeface="Arial Black" panose="020B0604020202020204" pitchFamily="34" charset="0"/>
                <a:ea typeface="+mn-ea"/>
                <a:cs typeface="Arial Black" panose="020B0604020202020204" pitchFamily="34" charset="0"/>
              </a:rPr>
              <a:t>DEFENCE’S</a:t>
            </a:r>
            <a:r>
              <a:rPr kumimoji="0" sz="900" b="1" i="0" u="none" strike="noStrike" kern="0" cap="none" spc="-30" normalizeH="0" baseline="0" noProof="0">
                <a:ln>
                  <a:noFill/>
                </a:ln>
                <a:solidFill>
                  <a:srgbClr val="58C2B3"/>
                </a:solidFill>
                <a:effectLst/>
                <a:uLnTx/>
                <a:uFillTx/>
                <a:latin typeface="Arial Black" panose="020B0604020202020204" pitchFamily="34" charset="0"/>
                <a:ea typeface="+mn-ea"/>
                <a:cs typeface="Arial Black" panose="020B0604020202020204" pitchFamily="34" charset="0"/>
              </a:rPr>
              <a:t> </a:t>
            </a:r>
            <a:r>
              <a:rPr kumimoji="0" sz="900" b="1" i="0" u="none" strike="noStrike" kern="0" cap="none" spc="-10" normalizeH="0" baseline="0" noProof="0">
                <a:ln>
                  <a:noFill/>
                </a:ln>
                <a:solidFill>
                  <a:srgbClr val="58C2B3"/>
                </a:solidFill>
                <a:effectLst/>
                <a:uLnTx/>
                <a:uFillTx/>
                <a:latin typeface="Arial Black" panose="020B0604020202020204" pitchFamily="34" charset="0"/>
                <a:ea typeface="+mn-ea"/>
                <a:cs typeface="Arial Black" panose="020B0604020202020204" pitchFamily="34" charset="0"/>
              </a:rPr>
              <a:t>OUTPUTS</a:t>
            </a:r>
            <a:endParaRPr kumimoji="0" sz="900" b="1" i="0" u="none" strike="noStrike" kern="0" cap="none" spc="0" normalizeH="0" baseline="0" noProof="0">
              <a:ln>
                <a:noFill/>
              </a:ln>
              <a:solidFill>
                <a:sysClr val="windowText" lastClr="000000"/>
              </a:solidFill>
              <a:effectLst/>
              <a:uLnTx/>
              <a:uFillTx/>
              <a:latin typeface="Arial Black" panose="020B0604020202020204" pitchFamily="34" charset="0"/>
              <a:ea typeface="+mn-ea"/>
              <a:cs typeface="Arial Black" panose="020B0604020202020204" pitchFamily="34" charset="0"/>
            </a:endParaRPr>
          </a:p>
        </p:txBody>
      </p:sp>
      <p:sp>
        <p:nvSpPr>
          <p:cNvPr id="8" name="object 8"/>
          <p:cNvSpPr/>
          <p:nvPr/>
        </p:nvSpPr>
        <p:spPr>
          <a:xfrm>
            <a:off x="7910398" y="1377031"/>
            <a:ext cx="2279015" cy="4728210"/>
          </a:xfrm>
          <a:custGeom>
            <a:avLst/>
            <a:gdLst/>
            <a:ahLst/>
            <a:cxnLst/>
            <a:rect l="l" t="t" r="r" b="b"/>
            <a:pathLst>
              <a:path w="2279015" h="4728210">
                <a:moveTo>
                  <a:pt x="2278761" y="0"/>
                </a:moveTo>
                <a:lnTo>
                  <a:pt x="0" y="0"/>
                </a:lnTo>
                <a:lnTo>
                  <a:pt x="0" y="4727930"/>
                </a:lnTo>
                <a:lnTo>
                  <a:pt x="2278761" y="4727930"/>
                </a:lnTo>
                <a:lnTo>
                  <a:pt x="2278761" y="0"/>
                </a:lnTo>
                <a:close/>
              </a:path>
            </a:pathLst>
          </a:custGeom>
          <a:gradFill>
            <a:gsLst>
              <a:gs pos="0">
                <a:srgbClr val="3CDBC0"/>
              </a:gs>
              <a:gs pos="50000">
                <a:srgbClr val="3CDBC0">
                  <a:alpha val="0"/>
                </a:srgbClr>
              </a:gs>
            </a:gsLst>
            <a:lin ang="5400000" scaled="1"/>
          </a:gra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id="{A10AEC0B-F531-45C9-867C-001F28E4B967}"/>
              </a:ext>
            </a:extLst>
          </p:cNvPr>
          <p:cNvGrpSpPr/>
          <p:nvPr/>
        </p:nvGrpSpPr>
        <p:grpSpPr>
          <a:xfrm>
            <a:off x="409350" y="988540"/>
            <a:ext cx="3494420" cy="296374"/>
            <a:chOff x="409350" y="988540"/>
            <a:chExt cx="3494420" cy="296374"/>
          </a:xfrm>
        </p:grpSpPr>
        <p:sp>
          <p:nvSpPr>
            <p:cNvPr id="24" name="object 24"/>
            <p:cNvSpPr/>
            <p:nvPr/>
          </p:nvSpPr>
          <p:spPr>
            <a:xfrm>
              <a:off x="409350" y="1210797"/>
              <a:ext cx="3437254" cy="0"/>
            </a:xfrm>
            <a:custGeom>
              <a:avLst/>
              <a:gdLst/>
              <a:ahLst/>
              <a:cxnLst/>
              <a:rect l="l" t="t" r="r" b="b"/>
              <a:pathLst>
                <a:path w="3437254">
                  <a:moveTo>
                    <a:pt x="0" y="0"/>
                  </a:moveTo>
                  <a:lnTo>
                    <a:pt x="3437089" y="0"/>
                  </a:lnTo>
                </a:path>
              </a:pathLst>
            </a:custGeom>
            <a:ln w="25400">
              <a:solidFill>
                <a:srgbClr val="82B4C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5" name="object 25"/>
            <p:cNvSpPr/>
            <p:nvPr/>
          </p:nvSpPr>
          <p:spPr>
            <a:xfrm>
              <a:off x="3823760" y="1136959"/>
              <a:ext cx="80010" cy="147955"/>
            </a:xfrm>
            <a:custGeom>
              <a:avLst/>
              <a:gdLst/>
              <a:ahLst/>
              <a:cxnLst/>
              <a:rect l="l" t="t" r="r" b="b"/>
              <a:pathLst>
                <a:path w="80010" h="147955">
                  <a:moveTo>
                    <a:pt x="0" y="0"/>
                  </a:moveTo>
                  <a:lnTo>
                    <a:pt x="0" y="147688"/>
                  </a:lnTo>
                  <a:lnTo>
                    <a:pt x="79425" y="73837"/>
                  </a:lnTo>
                  <a:lnTo>
                    <a:pt x="0" y="0"/>
                  </a:lnTo>
                  <a:close/>
                </a:path>
              </a:pathLst>
            </a:custGeom>
            <a:solidFill>
              <a:srgbClr val="8DB9CA"/>
            </a:solidFill>
            <a:ln>
              <a:no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6" name="object 26"/>
            <p:cNvSpPr txBox="1"/>
            <p:nvPr/>
          </p:nvSpPr>
          <p:spPr>
            <a:xfrm>
              <a:off x="717960" y="988540"/>
              <a:ext cx="610261" cy="166712"/>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0" i="1" u="none" strike="noStrike" kern="0" cap="none" spc="0" normalizeH="0" baseline="0" noProof="0">
                  <a:ln>
                    <a:noFill/>
                  </a:ln>
                  <a:solidFill>
                    <a:srgbClr val="8AC2DE"/>
                  </a:solidFill>
                  <a:effectLst/>
                  <a:uLnTx/>
                  <a:uFillTx/>
                  <a:latin typeface="Arial" panose="020B0604020202020204" pitchFamily="34" charset="0"/>
                  <a:ea typeface="+mn-ea"/>
                  <a:cs typeface="Arial" panose="020B0604020202020204" pitchFamily="34" charset="0"/>
                </a:rPr>
                <a:t>Phase </a:t>
              </a:r>
              <a:r>
                <a:rPr kumimoji="0" sz="1000" b="0" i="1" u="none" strike="noStrike" kern="0" cap="none" spc="-50" normalizeH="0" baseline="0" noProof="0">
                  <a:ln>
                    <a:noFill/>
                  </a:ln>
                  <a:solidFill>
                    <a:srgbClr val="8AC2DE"/>
                  </a:solidFill>
                  <a:effectLst/>
                  <a:uLnTx/>
                  <a:uFillTx/>
                  <a:latin typeface="Arial" panose="020B0604020202020204" pitchFamily="34" charset="0"/>
                  <a:ea typeface="+mn-ea"/>
                  <a:cs typeface="Arial" panose="020B0604020202020204" pitchFamily="34" charset="0"/>
                </a:rPr>
                <a:t>0</a:t>
              </a:r>
              <a:endParaRPr kumimoji="0" sz="1000" b="0" i="1"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27" name="object 27"/>
            <p:cNvSpPr txBox="1"/>
            <p:nvPr/>
          </p:nvSpPr>
          <p:spPr>
            <a:xfrm>
              <a:off x="1960960" y="988540"/>
              <a:ext cx="1080084" cy="166712"/>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0" i="1" u="none" strike="noStrike" kern="0" cap="none" spc="0" normalizeH="0" baseline="0" noProof="0" dirty="0">
                  <a:ln>
                    <a:noFill/>
                  </a:ln>
                  <a:solidFill>
                    <a:srgbClr val="8AC2DE"/>
                  </a:solidFill>
                  <a:effectLst/>
                  <a:uLnTx/>
                  <a:uFillTx/>
                  <a:latin typeface="Arial" panose="020B0604020202020204" pitchFamily="34" charset="0"/>
                  <a:ea typeface="+mn-ea"/>
                  <a:cs typeface="Arial" panose="020B0604020202020204" pitchFamily="34" charset="0"/>
                </a:rPr>
                <a:t>Strategy</a:t>
              </a:r>
              <a:endParaRPr kumimoji="0" sz="1000" b="0" i="1"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28" name="object 28"/>
            <p:cNvSpPr txBox="1"/>
            <p:nvPr/>
          </p:nvSpPr>
          <p:spPr>
            <a:xfrm>
              <a:off x="3368450" y="988540"/>
              <a:ext cx="504979" cy="166712"/>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0" i="1" u="none" strike="noStrike" kern="0" cap="none" spc="-10" normalizeH="0" baseline="0" noProof="0">
                  <a:ln>
                    <a:noFill/>
                  </a:ln>
                  <a:solidFill>
                    <a:srgbClr val="8AC2DE"/>
                  </a:solidFill>
                  <a:effectLst/>
                  <a:uLnTx/>
                  <a:uFillTx/>
                  <a:latin typeface="Arial" panose="020B0604020202020204" pitchFamily="34" charset="0"/>
                  <a:ea typeface="+mn-ea"/>
                  <a:cs typeface="Arial" panose="020B0604020202020204" pitchFamily="34" charset="0"/>
                </a:rPr>
                <a:t>Today</a:t>
              </a:r>
              <a:endParaRPr kumimoji="0" sz="1000" b="0" i="1"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grpSp>
      <p:grpSp>
        <p:nvGrpSpPr>
          <p:cNvPr id="11" name="Group 10">
            <a:extLst>
              <a:ext uri="{FF2B5EF4-FFF2-40B4-BE49-F238E27FC236}">
                <a16:creationId xmlns:a16="http://schemas.microsoft.com/office/drawing/2014/main" id="{9121DC36-6336-48B5-9C59-6E77162757E9}"/>
              </a:ext>
            </a:extLst>
          </p:cNvPr>
          <p:cNvGrpSpPr/>
          <p:nvPr/>
        </p:nvGrpSpPr>
        <p:grpSpPr>
          <a:xfrm>
            <a:off x="7901279" y="988540"/>
            <a:ext cx="2288465" cy="632958"/>
            <a:chOff x="7901279" y="988540"/>
            <a:chExt cx="2288465" cy="632958"/>
          </a:xfrm>
        </p:grpSpPr>
        <p:sp>
          <p:nvSpPr>
            <p:cNvPr id="16" name="object 16"/>
            <p:cNvSpPr/>
            <p:nvPr/>
          </p:nvSpPr>
          <p:spPr>
            <a:xfrm>
              <a:off x="7913968" y="1210797"/>
              <a:ext cx="2218690" cy="0"/>
            </a:xfrm>
            <a:custGeom>
              <a:avLst/>
              <a:gdLst/>
              <a:ahLst/>
              <a:cxnLst/>
              <a:rect l="l" t="t" r="r" b="b"/>
              <a:pathLst>
                <a:path w="2218690">
                  <a:moveTo>
                    <a:pt x="0" y="0"/>
                  </a:moveTo>
                  <a:lnTo>
                    <a:pt x="2218436" y="0"/>
                  </a:lnTo>
                </a:path>
              </a:pathLst>
            </a:custGeom>
            <a:ln w="25400">
              <a:solidFill>
                <a:srgbClr val="58C2B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7" name="object 17"/>
            <p:cNvSpPr/>
            <p:nvPr/>
          </p:nvSpPr>
          <p:spPr>
            <a:xfrm>
              <a:off x="10109734" y="1136959"/>
              <a:ext cx="80010" cy="147955"/>
            </a:xfrm>
            <a:custGeom>
              <a:avLst/>
              <a:gdLst/>
              <a:ahLst/>
              <a:cxnLst/>
              <a:rect l="l" t="t" r="r" b="b"/>
              <a:pathLst>
                <a:path w="80009" h="147955">
                  <a:moveTo>
                    <a:pt x="0" y="0"/>
                  </a:moveTo>
                  <a:lnTo>
                    <a:pt x="0" y="147688"/>
                  </a:lnTo>
                  <a:lnTo>
                    <a:pt x="79425" y="73837"/>
                  </a:lnTo>
                  <a:lnTo>
                    <a:pt x="0" y="0"/>
                  </a:lnTo>
                  <a:close/>
                </a:path>
              </a:pathLst>
            </a:custGeom>
            <a:solidFill>
              <a:srgbClr val="58C2B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0" name="object 20"/>
            <p:cNvSpPr txBox="1"/>
            <p:nvPr/>
          </p:nvSpPr>
          <p:spPr>
            <a:xfrm>
              <a:off x="7901279" y="988540"/>
              <a:ext cx="1238727" cy="166712"/>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0" i="1" u="none" strike="noStrike" kern="0" cap="none" spc="0" normalizeH="0" baseline="0" noProof="0">
                  <a:ln>
                    <a:noFill/>
                  </a:ln>
                  <a:solidFill>
                    <a:srgbClr val="58C2B3"/>
                  </a:solidFill>
                  <a:effectLst/>
                  <a:uLnTx/>
                  <a:uFillTx/>
                  <a:latin typeface="Arial" panose="020B0604020202020204" pitchFamily="34" charset="0"/>
                  <a:ea typeface="+mn-ea"/>
                  <a:cs typeface="Arial" panose="020B0604020202020204" pitchFamily="34" charset="0"/>
                </a:rPr>
                <a:t>Phase</a:t>
              </a:r>
              <a:r>
                <a:rPr kumimoji="0" sz="1000" b="0" i="1" u="none" strike="noStrike" kern="0" cap="none" spc="-10" normalizeH="0" baseline="0" noProof="0">
                  <a:ln>
                    <a:noFill/>
                  </a:ln>
                  <a:solidFill>
                    <a:srgbClr val="58C2B3"/>
                  </a:solidFill>
                  <a:effectLst/>
                  <a:uLnTx/>
                  <a:uFillTx/>
                  <a:latin typeface="Arial" panose="020B0604020202020204" pitchFamily="34" charset="0"/>
                  <a:ea typeface="+mn-ea"/>
                  <a:cs typeface="Arial" panose="020B0604020202020204" pitchFamily="34" charset="0"/>
                </a:rPr>
                <a:t> </a:t>
              </a:r>
              <a:r>
                <a:rPr kumimoji="0" sz="1000" b="0" i="1" u="none" strike="noStrike" kern="0" cap="none" spc="0" normalizeH="0" baseline="0" noProof="0">
                  <a:ln>
                    <a:noFill/>
                  </a:ln>
                  <a:solidFill>
                    <a:srgbClr val="58C2B3"/>
                  </a:solidFill>
                  <a:effectLst/>
                  <a:uLnTx/>
                  <a:uFillTx/>
                  <a:latin typeface="Arial" panose="020B0604020202020204" pitchFamily="34" charset="0"/>
                  <a:ea typeface="+mn-ea"/>
                  <a:cs typeface="Arial" panose="020B0604020202020204" pitchFamily="34" charset="0"/>
                </a:rPr>
                <a:t>2 - </a:t>
              </a:r>
              <a:r>
                <a:rPr kumimoji="0" sz="1000" b="0" i="1" u="none" strike="noStrike" kern="0" cap="none" spc="-10" normalizeH="0" baseline="0" noProof="0">
                  <a:ln>
                    <a:noFill/>
                  </a:ln>
                  <a:solidFill>
                    <a:srgbClr val="58C2B3"/>
                  </a:solidFill>
                  <a:effectLst/>
                  <a:uLnTx/>
                  <a:uFillTx/>
                  <a:latin typeface="Arial" panose="020B0604020202020204" pitchFamily="34" charset="0"/>
                  <a:ea typeface="+mn-ea"/>
                  <a:cs typeface="Arial" panose="020B0604020202020204" pitchFamily="34" charset="0"/>
                </a:rPr>
                <a:t>Implement</a:t>
              </a:r>
              <a:endParaRPr kumimoji="0" sz="1000" b="0" i="1"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21" name="object 21"/>
            <p:cNvSpPr txBox="1"/>
            <p:nvPr/>
          </p:nvSpPr>
          <p:spPr>
            <a:xfrm>
              <a:off x="9542119" y="988540"/>
              <a:ext cx="439420" cy="166712"/>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0" i="1" u="none" strike="noStrike" kern="0" cap="none" spc="0" normalizeH="0" baseline="0" noProof="0">
                  <a:ln>
                    <a:noFill/>
                  </a:ln>
                  <a:solidFill>
                    <a:srgbClr val="58C2B3"/>
                  </a:solidFill>
                  <a:effectLst/>
                  <a:uLnTx/>
                  <a:uFillTx/>
                  <a:latin typeface="Arial" panose="020B0604020202020204" pitchFamily="34" charset="0"/>
                  <a:ea typeface="+mn-ea"/>
                  <a:cs typeface="Arial" panose="020B0604020202020204" pitchFamily="34" charset="0"/>
                </a:rPr>
                <a:t>Sept </a:t>
              </a:r>
              <a:r>
                <a:rPr kumimoji="0" sz="1000" b="0" i="1" u="none" strike="noStrike" kern="0" cap="none" spc="-35" normalizeH="0" baseline="0" noProof="0">
                  <a:ln>
                    <a:noFill/>
                  </a:ln>
                  <a:solidFill>
                    <a:srgbClr val="58C2B3"/>
                  </a:solidFill>
                  <a:effectLst/>
                  <a:uLnTx/>
                  <a:uFillTx/>
                  <a:latin typeface="Arial" panose="020B0604020202020204" pitchFamily="34" charset="0"/>
                  <a:ea typeface="+mn-ea"/>
                  <a:cs typeface="Arial" panose="020B0604020202020204" pitchFamily="34" charset="0"/>
                </a:rPr>
                <a:t>25</a:t>
              </a:r>
              <a:endParaRPr kumimoji="0" sz="1000" b="0" i="1"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32" name="object 32"/>
            <p:cNvSpPr txBox="1"/>
            <p:nvPr/>
          </p:nvSpPr>
          <p:spPr>
            <a:xfrm>
              <a:off x="8776527" y="1393230"/>
              <a:ext cx="531495" cy="228268"/>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1" i="0" u="none" strike="noStrike" kern="0" cap="none" spc="-25" normalizeH="0" baseline="0" noProof="0">
                  <a:ln>
                    <a:noFill/>
                  </a:ln>
                  <a:solidFill>
                    <a:srgbClr val="151334"/>
                  </a:solidFill>
                  <a:effectLst/>
                  <a:uLnTx/>
                  <a:uFillTx/>
                  <a:latin typeface="Arial Black" panose="020B0604020202020204" pitchFamily="34" charset="0"/>
                  <a:ea typeface="+mn-ea"/>
                  <a:cs typeface="Arial Black" panose="020B0604020202020204" pitchFamily="34" charset="0"/>
                </a:rPr>
                <a:t>HOW</a:t>
              </a:r>
              <a:endParaRPr kumimoji="0" sz="1400" b="1" i="0" u="none" strike="noStrike" kern="0" cap="none" spc="0" normalizeH="0" baseline="0" noProof="0">
                <a:ln>
                  <a:noFill/>
                </a:ln>
                <a:solidFill>
                  <a:sysClr val="windowText" lastClr="000000"/>
                </a:solidFill>
                <a:effectLst/>
                <a:uLnTx/>
                <a:uFillTx/>
                <a:latin typeface="Arial Black" panose="020B0604020202020204" pitchFamily="34" charset="0"/>
                <a:ea typeface="+mn-ea"/>
                <a:cs typeface="Arial Black" panose="020B0604020202020204" pitchFamily="34" charset="0"/>
              </a:endParaRPr>
            </a:p>
          </p:txBody>
        </p:sp>
      </p:grpSp>
      <p:grpSp>
        <p:nvGrpSpPr>
          <p:cNvPr id="146" name="Group 145">
            <a:extLst>
              <a:ext uri="{FF2B5EF4-FFF2-40B4-BE49-F238E27FC236}">
                <a16:creationId xmlns:a16="http://schemas.microsoft.com/office/drawing/2014/main" id="{FE81E08C-5241-4F2A-B18B-8CDBE674D242}"/>
              </a:ext>
            </a:extLst>
          </p:cNvPr>
          <p:cNvGrpSpPr/>
          <p:nvPr/>
        </p:nvGrpSpPr>
        <p:grpSpPr>
          <a:xfrm>
            <a:off x="3903186" y="658799"/>
            <a:ext cx="4061656" cy="6075045"/>
            <a:chOff x="3903186" y="658799"/>
            <a:chExt cx="4018370" cy="6075045"/>
          </a:xfrm>
        </p:grpSpPr>
        <p:grpSp>
          <p:nvGrpSpPr>
            <p:cNvPr id="23" name="Group 22">
              <a:extLst>
                <a:ext uri="{FF2B5EF4-FFF2-40B4-BE49-F238E27FC236}">
                  <a16:creationId xmlns:a16="http://schemas.microsoft.com/office/drawing/2014/main" id="{C1E4A71E-7BB8-472F-AB3C-EE1282568D8E}"/>
                </a:ext>
              </a:extLst>
            </p:cNvPr>
            <p:cNvGrpSpPr/>
            <p:nvPr/>
          </p:nvGrpSpPr>
          <p:grpSpPr>
            <a:xfrm>
              <a:off x="3909536" y="658799"/>
              <a:ext cx="476250" cy="6075045"/>
              <a:chOff x="3909536" y="658799"/>
              <a:chExt cx="476250" cy="6075045"/>
            </a:xfrm>
          </p:grpSpPr>
          <p:grpSp>
            <p:nvGrpSpPr>
              <p:cNvPr id="42" name="object 42"/>
              <p:cNvGrpSpPr/>
              <p:nvPr/>
            </p:nvGrpSpPr>
            <p:grpSpPr>
              <a:xfrm>
                <a:off x="3909536" y="1369609"/>
                <a:ext cx="476250" cy="5145405"/>
                <a:chOff x="3909536" y="1369609"/>
                <a:chExt cx="476250" cy="5145405"/>
              </a:xfrm>
              <a:gradFill>
                <a:gsLst>
                  <a:gs pos="0">
                    <a:srgbClr val="ADB2B4">
                      <a:alpha val="33000"/>
                    </a:srgbClr>
                  </a:gs>
                  <a:gs pos="86000">
                    <a:srgbClr val="ADB2B4">
                      <a:alpha val="0"/>
                    </a:srgbClr>
                  </a:gs>
                </a:gsLst>
                <a:lin ang="10800000" scaled="0"/>
              </a:gradFill>
            </p:grpSpPr>
            <p:sp>
              <p:nvSpPr>
                <p:cNvPr id="43" name="object 43"/>
                <p:cNvSpPr/>
                <p:nvPr/>
              </p:nvSpPr>
              <p:spPr>
                <a:xfrm>
                  <a:off x="3915886" y="1375959"/>
                  <a:ext cx="463550" cy="5132705"/>
                </a:xfrm>
                <a:custGeom>
                  <a:avLst/>
                  <a:gdLst/>
                  <a:ahLst/>
                  <a:cxnLst/>
                  <a:rect l="l" t="t" r="r" b="b"/>
                  <a:pathLst>
                    <a:path w="463550" h="5132705">
                      <a:moveTo>
                        <a:pt x="0" y="0"/>
                      </a:moveTo>
                      <a:lnTo>
                        <a:pt x="0" y="5132565"/>
                      </a:lnTo>
                      <a:lnTo>
                        <a:pt x="463511" y="2566301"/>
                      </a:lnTo>
                      <a:lnTo>
                        <a:pt x="0" y="0"/>
                      </a:lnTo>
                      <a:close/>
                    </a:path>
                  </a:pathLst>
                </a:custGeom>
                <a:grpFill/>
                <a:ln w="15875">
                  <a:solidFill>
                    <a:srgbClr val="221C3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4" name="object 44"/>
                <p:cNvSpPr/>
                <p:nvPr/>
              </p:nvSpPr>
              <p:spPr>
                <a:xfrm>
                  <a:off x="3915886" y="1375959"/>
                  <a:ext cx="463550" cy="5132705"/>
                </a:xfrm>
                <a:custGeom>
                  <a:avLst/>
                  <a:gdLst/>
                  <a:ahLst/>
                  <a:cxnLst/>
                  <a:rect l="l" t="t" r="r" b="b"/>
                  <a:pathLst>
                    <a:path w="463550" h="5132705">
                      <a:moveTo>
                        <a:pt x="0" y="0"/>
                      </a:moveTo>
                      <a:lnTo>
                        <a:pt x="463511" y="2566301"/>
                      </a:lnTo>
                      <a:lnTo>
                        <a:pt x="0" y="5132565"/>
                      </a:lnTo>
                      <a:lnTo>
                        <a:pt x="0" y="0"/>
                      </a:lnTo>
                      <a:close/>
                    </a:path>
                  </a:pathLst>
                </a:custGeom>
                <a:grpFill/>
                <a:ln w="15875">
                  <a:solidFill>
                    <a:srgbClr val="221C3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45" name="object 45"/>
              <p:cNvSpPr txBox="1"/>
              <p:nvPr/>
            </p:nvSpPr>
            <p:spPr>
              <a:xfrm>
                <a:off x="3976282" y="2533115"/>
                <a:ext cx="169277" cy="2803325"/>
              </a:xfrm>
              <a:prstGeom prst="rect">
                <a:avLst/>
              </a:prstGeom>
            </p:spPr>
            <p:txBody>
              <a:bodyPr vert="vert" wrap="square" lIns="0" tIns="19050" rIns="0" bIns="0" rtlCol="0">
                <a:spAutoFit/>
              </a:bodyPr>
              <a:lstStyle/>
              <a:p>
                <a:pPr marL="12700" marR="0" lvl="0" indent="0" algn="ctr" defTabSz="914400" rtl="0" eaLnBrk="1" fontAlgn="auto" latinLnBrk="0" hangingPunct="1">
                  <a:lnSpc>
                    <a:spcPct val="100000"/>
                  </a:lnSpc>
                  <a:spcBef>
                    <a:spcPts val="150"/>
                  </a:spcBef>
                  <a:spcAft>
                    <a:spcPts val="0"/>
                  </a:spcAft>
                  <a:buClrTx/>
                  <a:buSzTx/>
                  <a:buFontTx/>
                  <a:buNone/>
                  <a:tabLst/>
                  <a:defRPr/>
                </a:pPr>
                <a:r>
                  <a:rPr kumimoji="0"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Initial</a:t>
                </a:r>
                <a:r>
                  <a:rPr kumimoji="0" sz="1100" b="0" i="0" u="none" strike="noStrike" kern="0" cap="none" spc="-1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hacks to</a:t>
                </a:r>
                <a:r>
                  <a:rPr kumimoji="0" sz="1100" b="0" i="0" u="none" strike="noStrike" kern="0" cap="none" spc="-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sz="1100" b="0" i="0" u="none" strike="noStrike" kern="0" cap="none" spc="-1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kick-</a:t>
                </a:r>
                <a:r>
                  <a:rPr kumimoji="0"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start capacity </a:t>
                </a:r>
                <a:r>
                  <a:rPr kumimoji="0" sz="1100" b="0" i="0" u="none" strike="noStrike" kern="0" cap="none" spc="-1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release.</a:t>
                </a:r>
                <a:endParaRPr kumimoji="0" sz="11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136" name="object 12">
                <a:extLst>
                  <a:ext uri="{FF2B5EF4-FFF2-40B4-BE49-F238E27FC236}">
                    <a16:creationId xmlns:a16="http://schemas.microsoft.com/office/drawing/2014/main" id="{6C16E78B-09E9-48E0-2F12-46CAD5C4C7B7}"/>
                  </a:ext>
                </a:extLst>
              </p:cNvPr>
              <p:cNvSpPr/>
              <p:nvPr/>
            </p:nvSpPr>
            <p:spPr>
              <a:xfrm>
                <a:off x="3910785" y="658799"/>
                <a:ext cx="0" cy="6075045"/>
              </a:xfrm>
              <a:custGeom>
                <a:avLst/>
                <a:gdLst/>
                <a:ahLst/>
                <a:cxnLst/>
                <a:rect l="l" t="t" r="r" b="b"/>
                <a:pathLst>
                  <a:path h="6075045">
                    <a:moveTo>
                      <a:pt x="0" y="0"/>
                    </a:moveTo>
                    <a:lnTo>
                      <a:pt x="0" y="6075006"/>
                    </a:lnTo>
                  </a:path>
                </a:pathLst>
              </a:custGeom>
              <a:ln w="12700">
                <a:gradFill>
                  <a:gsLst>
                    <a:gs pos="0">
                      <a:schemeClr val="bg1">
                        <a:alpha val="0"/>
                      </a:schemeClr>
                    </a:gs>
                    <a:gs pos="40000">
                      <a:schemeClr val="bg1"/>
                    </a:gs>
                    <a:gs pos="60000">
                      <a:schemeClr val="bg1"/>
                    </a:gs>
                    <a:gs pos="100000">
                      <a:schemeClr val="bg1">
                        <a:alpha val="0"/>
                      </a:schemeClr>
                    </a:gs>
                  </a:gsLst>
                  <a:lin ang="5400000" scaled="1"/>
                </a:gra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7" name="object 7"/>
            <p:cNvSpPr/>
            <p:nvPr/>
          </p:nvSpPr>
          <p:spPr>
            <a:xfrm>
              <a:off x="3914071" y="1375767"/>
              <a:ext cx="4007485" cy="4728210"/>
            </a:xfrm>
            <a:custGeom>
              <a:avLst/>
              <a:gdLst/>
              <a:ahLst/>
              <a:cxnLst/>
              <a:rect l="l" t="t" r="r" b="b"/>
              <a:pathLst>
                <a:path w="4007484" h="4728210">
                  <a:moveTo>
                    <a:pt x="4007218" y="0"/>
                  </a:moveTo>
                  <a:lnTo>
                    <a:pt x="0" y="0"/>
                  </a:lnTo>
                  <a:lnTo>
                    <a:pt x="0" y="4727930"/>
                  </a:lnTo>
                  <a:lnTo>
                    <a:pt x="4007218" y="4727930"/>
                  </a:lnTo>
                  <a:lnTo>
                    <a:pt x="4007218" y="0"/>
                  </a:lnTo>
                  <a:close/>
                </a:path>
              </a:pathLst>
            </a:custGeom>
            <a:gradFill>
              <a:gsLst>
                <a:gs pos="0">
                  <a:srgbClr val="ADB2B4"/>
                </a:gs>
                <a:gs pos="50000">
                  <a:srgbClr val="ADB2B4">
                    <a:alpha val="0"/>
                  </a:srgbClr>
                </a:gs>
              </a:gsLst>
              <a:lin ang="5400000" scaled="1"/>
            </a:gra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sng" strike="noStrike" kern="0" cap="none" spc="0" normalizeH="0" baseline="0" noProof="0">
                <a:ln>
                  <a:noFill/>
                </a:ln>
                <a:solidFill>
                  <a:sysClr val="windowText" lastClr="000000"/>
                </a:solidFill>
                <a:effectLst/>
                <a:uLnTx/>
                <a:uFillTx/>
                <a:latin typeface="Calibri"/>
                <a:ea typeface="+mn-ea"/>
                <a:cs typeface="+mn-cs"/>
              </a:endParaRPr>
            </a:p>
          </p:txBody>
        </p:sp>
        <p:grpSp>
          <p:nvGrpSpPr>
            <p:cNvPr id="142" name="Group 141">
              <a:extLst>
                <a:ext uri="{FF2B5EF4-FFF2-40B4-BE49-F238E27FC236}">
                  <a16:creationId xmlns:a16="http://schemas.microsoft.com/office/drawing/2014/main" id="{F4649D67-6DB6-4E38-A613-662C5003C227}"/>
                </a:ext>
              </a:extLst>
            </p:cNvPr>
            <p:cNvGrpSpPr/>
            <p:nvPr/>
          </p:nvGrpSpPr>
          <p:grpSpPr>
            <a:xfrm>
              <a:off x="3903186" y="988540"/>
              <a:ext cx="4001447" cy="632958"/>
              <a:chOff x="3903186" y="988540"/>
              <a:chExt cx="4001447" cy="632958"/>
            </a:xfrm>
          </p:grpSpPr>
          <p:sp>
            <p:nvSpPr>
              <p:cNvPr id="14" name="object 14"/>
              <p:cNvSpPr/>
              <p:nvPr/>
            </p:nvSpPr>
            <p:spPr>
              <a:xfrm>
                <a:off x="3903186" y="1210797"/>
                <a:ext cx="3944620" cy="0"/>
              </a:xfrm>
              <a:custGeom>
                <a:avLst/>
                <a:gdLst/>
                <a:ahLst/>
                <a:cxnLst/>
                <a:rect l="l" t="t" r="r" b="b"/>
                <a:pathLst>
                  <a:path w="3944620">
                    <a:moveTo>
                      <a:pt x="0" y="0"/>
                    </a:moveTo>
                    <a:lnTo>
                      <a:pt x="3944112" y="0"/>
                    </a:lnTo>
                  </a:path>
                </a:pathLst>
              </a:custGeom>
              <a:ln w="25400">
                <a:solidFill>
                  <a:srgbClr val="ADB2B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5" name="object 15"/>
              <p:cNvSpPr/>
              <p:nvPr/>
            </p:nvSpPr>
            <p:spPr>
              <a:xfrm>
                <a:off x="7824623" y="1136959"/>
                <a:ext cx="80010" cy="147955"/>
              </a:xfrm>
              <a:custGeom>
                <a:avLst/>
                <a:gdLst/>
                <a:ahLst/>
                <a:cxnLst/>
                <a:rect l="l" t="t" r="r" b="b"/>
                <a:pathLst>
                  <a:path w="80009" h="147955">
                    <a:moveTo>
                      <a:pt x="0" y="0"/>
                    </a:moveTo>
                    <a:lnTo>
                      <a:pt x="0" y="147688"/>
                    </a:lnTo>
                    <a:lnTo>
                      <a:pt x="79425" y="73837"/>
                    </a:lnTo>
                    <a:lnTo>
                      <a:pt x="0" y="0"/>
                    </a:lnTo>
                    <a:close/>
                  </a:path>
                </a:pathLst>
              </a:custGeom>
              <a:solidFill>
                <a:srgbClr val="ADB2B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8" name="object 18"/>
              <p:cNvSpPr txBox="1"/>
              <p:nvPr/>
            </p:nvSpPr>
            <p:spPr>
              <a:xfrm>
                <a:off x="4721960" y="988540"/>
                <a:ext cx="1810457" cy="166712"/>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0" i="1"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Phase 1 – </a:t>
                </a:r>
                <a:r>
                  <a:rPr kumimoji="0" sz="1000" b="0" i="1" u="none" strike="noStrike" kern="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rPr>
                  <a:t>Mobilise</a:t>
                </a:r>
                <a:r>
                  <a:rPr kumimoji="0" sz="1000" b="0" i="1"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and</a:t>
                </a:r>
                <a:r>
                  <a:rPr kumimoji="0" sz="1000" b="0" i="1" u="none" strike="noStrike" kern="0" cap="none" spc="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sz="1000" b="0" i="1" u="none" strike="noStrike" kern="0" cap="none" spc="-1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Define</a:t>
                </a:r>
                <a:endParaRPr kumimoji="0" sz="1000" b="0" i="1"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19" name="object 19"/>
              <p:cNvSpPr txBox="1"/>
              <p:nvPr/>
            </p:nvSpPr>
            <p:spPr>
              <a:xfrm>
                <a:off x="7144294" y="988540"/>
                <a:ext cx="429579" cy="166712"/>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0" i="1"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Jul</a:t>
                </a:r>
                <a:r>
                  <a:rPr kumimoji="0" sz="1000" b="0" i="1" u="none" strike="noStrike" kern="0" cap="none" spc="254"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sz="1000" b="0" i="1" u="none" strike="noStrike" kern="0" cap="none" spc="-2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23</a:t>
                </a:r>
                <a:endParaRPr kumimoji="0" sz="1000" b="0" i="1"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31" name="object 31"/>
              <p:cNvSpPr txBox="1"/>
              <p:nvPr/>
            </p:nvSpPr>
            <p:spPr>
              <a:xfrm>
                <a:off x="5639958" y="1393230"/>
                <a:ext cx="531495" cy="228268"/>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1" i="0" u="none" strike="noStrike" kern="0" cap="none" spc="-25" normalizeH="0" baseline="0" noProof="0">
                    <a:ln>
                      <a:noFill/>
                    </a:ln>
                    <a:solidFill>
                      <a:srgbClr val="151334"/>
                    </a:solidFill>
                    <a:effectLst/>
                    <a:uLnTx/>
                    <a:uFillTx/>
                    <a:latin typeface="Arial Black" panose="020B0604020202020204" pitchFamily="34" charset="0"/>
                    <a:ea typeface="+mn-ea"/>
                    <a:cs typeface="Arial Black" panose="020B0604020202020204" pitchFamily="34" charset="0"/>
                  </a:rPr>
                  <a:t>HOW</a:t>
                </a:r>
                <a:endParaRPr kumimoji="0" sz="1400" b="1" i="0" u="none" strike="noStrike" kern="0" cap="none" spc="0" normalizeH="0" baseline="0" noProof="0">
                  <a:ln>
                    <a:noFill/>
                  </a:ln>
                  <a:solidFill>
                    <a:sysClr val="windowText" lastClr="000000"/>
                  </a:solidFill>
                  <a:effectLst/>
                  <a:uLnTx/>
                  <a:uFillTx/>
                  <a:latin typeface="Arial Black" panose="020B0604020202020204" pitchFamily="34" charset="0"/>
                  <a:ea typeface="+mn-ea"/>
                  <a:cs typeface="Arial Black" panose="020B0604020202020204" pitchFamily="34" charset="0"/>
                </a:endParaRPr>
              </a:p>
            </p:txBody>
          </p:sp>
        </p:grpSp>
      </p:grpSp>
      <p:grpSp>
        <p:nvGrpSpPr>
          <p:cNvPr id="92" name="Group 91">
            <a:extLst>
              <a:ext uri="{FF2B5EF4-FFF2-40B4-BE49-F238E27FC236}">
                <a16:creationId xmlns:a16="http://schemas.microsoft.com/office/drawing/2014/main" id="{2766C2DA-6C40-4F37-9301-8DB1CD4BAC29}"/>
              </a:ext>
            </a:extLst>
          </p:cNvPr>
          <p:cNvGrpSpPr/>
          <p:nvPr/>
        </p:nvGrpSpPr>
        <p:grpSpPr>
          <a:xfrm>
            <a:off x="4864274" y="3307048"/>
            <a:ext cx="1369065" cy="1129667"/>
            <a:chOff x="4864274" y="3307048"/>
            <a:chExt cx="1369065" cy="1129667"/>
          </a:xfrm>
        </p:grpSpPr>
        <p:sp>
          <p:nvSpPr>
            <p:cNvPr id="56" name="object 56"/>
            <p:cNvSpPr/>
            <p:nvPr/>
          </p:nvSpPr>
          <p:spPr>
            <a:xfrm>
              <a:off x="4875838" y="3332719"/>
              <a:ext cx="56515" cy="68580"/>
            </a:xfrm>
            <a:custGeom>
              <a:avLst/>
              <a:gdLst/>
              <a:ahLst/>
              <a:cxnLst/>
              <a:rect l="l" t="t" r="r" b="b"/>
              <a:pathLst>
                <a:path w="56514" h="68579">
                  <a:moveTo>
                    <a:pt x="56159" y="0"/>
                  </a:moveTo>
                  <a:lnTo>
                    <a:pt x="38524" y="13777"/>
                  </a:lnTo>
                  <a:lnTo>
                    <a:pt x="23102" y="29951"/>
                  </a:lnTo>
                  <a:lnTo>
                    <a:pt x="10169" y="48247"/>
                  </a:lnTo>
                  <a:lnTo>
                    <a:pt x="0" y="68389"/>
                  </a:lnTo>
                </a:path>
              </a:pathLst>
            </a:custGeom>
            <a:ln w="12700">
              <a:solidFill>
                <a:srgbClr val="ADB2B4"/>
              </a:solidFill>
              <a:prstDash val="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7" name="object 57"/>
            <p:cNvSpPr/>
            <p:nvPr/>
          </p:nvSpPr>
          <p:spPr>
            <a:xfrm>
              <a:off x="4864274" y="3536764"/>
              <a:ext cx="0" cy="695960"/>
            </a:xfrm>
            <a:custGeom>
              <a:avLst/>
              <a:gdLst/>
              <a:ahLst/>
              <a:cxnLst/>
              <a:rect l="l" t="t" r="r" b="b"/>
              <a:pathLst>
                <a:path h="695960">
                  <a:moveTo>
                    <a:pt x="0" y="0"/>
                  </a:moveTo>
                  <a:lnTo>
                    <a:pt x="0" y="695845"/>
                  </a:lnTo>
                </a:path>
              </a:pathLst>
            </a:custGeom>
            <a:ln w="12700">
              <a:solidFill>
                <a:srgbClr val="ADB2B4"/>
              </a:solidFill>
              <a:prstDash val="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8" name="object 58"/>
            <p:cNvSpPr/>
            <p:nvPr/>
          </p:nvSpPr>
          <p:spPr>
            <a:xfrm>
              <a:off x="4889944" y="4368825"/>
              <a:ext cx="68580" cy="56515"/>
            </a:xfrm>
            <a:custGeom>
              <a:avLst/>
              <a:gdLst/>
              <a:ahLst/>
              <a:cxnLst/>
              <a:rect l="l" t="t" r="r" b="b"/>
              <a:pathLst>
                <a:path w="68579" h="56514">
                  <a:moveTo>
                    <a:pt x="0" y="0"/>
                  </a:moveTo>
                  <a:lnTo>
                    <a:pt x="13777" y="17634"/>
                  </a:lnTo>
                  <a:lnTo>
                    <a:pt x="29951" y="33056"/>
                  </a:lnTo>
                  <a:lnTo>
                    <a:pt x="48247" y="45989"/>
                  </a:lnTo>
                  <a:lnTo>
                    <a:pt x="68389" y="56159"/>
                  </a:lnTo>
                </a:path>
              </a:pathLst>
            </a:custGeom>
            <a:ln w="12700">
              <a:solidFill>
                <a:srgbClr val="ADB2B4"/>
              </a:solidFill>
              <a:prstDash val="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9" name="object 59"/>
            <p:cNvSpPr/>
            <p:nvPr/>
          </p:nvSpPr>
          <p:spPr>
            <a:xfrm>
              <a:off x="5096473" y="4436547"/>
              <a:ext cx="931544" cy="0"/>
            </a:xfrm>
            <a:custGeom>
              <a:avLst/>
              <a:gdLst/>
              <a:ahLst/>
              <a:cxnLst/>
              <a:rect l="l" t="t" r="r" b="b"/>
              <a:pathLst>
                <a:path w="931545">
                  <a:moveTo>
                    <a:pt x="0" y="0"/>
                  </a:moveTo>
                  <a:lnTo>
                    <a:pt x="930973" y="0"/>
                  </a:lnTo>
                </a:path>
              </a:pathLst>
            </a:custGeom>
            <a:ln w="12700">
              <a:solidFill>
                <a:srgbClr val="ADB2B4"/>
              </a:solidFill>
              <a:prstDash val="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0" name="object 60"/>
            <p:cNvSpPr/>
            <p:nvPr/>
          </p:nvSpPr>
          <p:spPr>
            <a:xfrm>
              <a:off x="6165325" y="4342479"/>
              <a:ext cx="56515" cy="68580"/>
            </a:xfrm>
            <a:custGeom>
              <a:avLst/>
              <a:gdLst/>
              <a:ahLst/>
              <a:cxnLst/>
              <a:rect l="l" t="t" r="r" b="b"/>
              <a:pathLst>
                <a:path w="56514" h="68579">
                  <a:moveTo>
                    <a:pt x="0" y="68402"/>
                  </a:moveTo>
                  <a:lnTo>
                    <a:pt x="17634" y="54624"/>
                  </a:lnTo>
                  <a:lnTo>
                    <a:pt x="33056" y="38449"/>
                  </a:lnTo>
                  <a:lnTo>
                    <a:pt x="45989" y="20149"/>
                  </a:lnTo>
                  <a:lnTo>
                    <a:pt x="56159" y="0"/>
                  </a:lnTo>
                </a:path>
              </a:pathLst>
            </a:custGeom>
            <a:ln w="12700">
              <a:solidFill>
                <a:srgbClr val="ADB2B4"/>
              </a:solidFill>
              <a:prstDash val="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1" name="object 61"/>
            <p:cNvSpPr/>
            <p:nvPr/>
          </p:nvSpPr>
          <p:spPr>
            <a:xfrm>
              <a:off x="6233049" y="3510985"/>
              <a:ext cx="0" cy="695960"/>
            </a:xfrm>
            <a:custGeom>
              <a:avLst/>
              <a:gdLst/>
              <a:ahLst/>
              <a:cxnLst/>
              <a:rect l="l" t="t" r="r" b="b"/>
              <a:pathLst>
                <a:path h="695960">
                  <a:moveTo>
                    <a:pt x="0" y="695845"/>
                  </a:moveTo>
                  <a:lnTo>
                    <a:pt x="0" y="0"/>
                  </a:lnTo>
                </a:path>
              </a:pathLst>
            </a:custGeom>
            <a:ln w="12700">
              <a:solidFill>
                <a:srgbClr val="ADB2B4"/>
              </a:solidFill>
              <a:prstDash val="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2" name="object 62"/>
            <p:cNvSpPr/>
            <p:nvPr/>
          </p:nvSpPr>
          <p:spPr>
            <a:xfrm>
              <a:off x="6138990" y="3318611"/>
              <a:ext cx="68580" cy="56515"/>
            </a:xfrm>
            <a:custGeom>
              <a:avLst/>
              <a:gdLst/>
              <a:ahLst/>
              <a:cxnLst/>
              <a:rect l="l" t="t" r="r" b="b"/>
              <a:pathLst>
                <a:path w="68579" h="56514">
                  <a:moveTo>
                    <a:pt x="68389" y="56159"/>
                  </a:moveTo>
                  <a:lnTo>
                    <a:pt x="54612" y="38526"/>
                  </a:lnTo>
                  <a:lnTo>
                    <a:pt x="38438" y="23107"/>
                  </a:lnTo>
                  <a:lnTo>
                    <a:pt x="20142" y="10175"/>
                  </a:lnTo>
                  <a:lnTo>
                    <a:pt x="0" y="0"/>
                  </a:lnTo>
                </a:path>
              </a:pathLst>
            </a:custGeom>
            <a:ln w="12700">
              <a:solidFill>
                <a:srgbClr val="ADB2B4"/>
              </a:solidFill>
              <a:prstDash val="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3" name="object 63"/>
            <p:cNvSpPr/>
            <p:nvPr/>
          </p:nvSpPr>
          <p:spPr>
            <a:xfrm>
              <a:off x="5069878" y="3307048"/>
              <a:ext cx="931544" cy="0"/>
            </a:xfrm>
            <a:custGeom>
              <a:avLst/>
              <a:gdLst/>
              <a:ahLst/>
              <a:cxnLst/>
              <a:rect l="l" t="t" r="r" b="b"/>
              <a:pathLst>
                <a:path w="931545">
                  <a:moveTo>
                    <a:pt x="930973" y="0"/>
                  </a:moveTo>
                  <a:lnTo>
                    <a:pt x="0" y="0"/>
                  </a:lnTo>
                </a:path>
              </a:pathLst>
            </a:custGeom>
            <a:ln w="12700">
              <a:solidFill>
                <a:srgbClr val="ADB2B4"/>
              </a:solidFill>
              <a:prstDash val="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4" name="object 64"/>
            <p:cNvSpPr/>
            <p:nvPr/>
          </p:nvSpPr>
          <p:spPr>
            <a:xfrm>
              <a:off x="4864279" y="3307050"/>
              <a:ext cx="1369060" cy="1129665"/>
            </a:xfrm>
            <a:custGeom>
              <a:avLst/>
              <a:gdLst/>
              <a:ahLst/>
              <a:cxnLst/>
              <a:rect l="l" t="t" r="r" b="b"/>
              <a:pathLst>
                <a:path w="1369060" h="1129664">
                  <a:moveTo>
                    <a:pt x="2895" y="122656"/>
                  </a:moveTo>
                  <a:lnTo>
                    <a:pt x="1639" y="129929"/>
                  </a:lnTo>
                  <a:lnTo>
                    <a:pt x="733" y="137318"/>
                  </a:lnTo>
                  <a:lnTo>
                    <a:pt x="184" y="144812"/>
                  </a:lnTo>
                  <a:lnTo>
                    <a:pt x="0" y="152400"/>
                  </a:lnTo>
                  <a:lnTo>
                    <a:pt x="0" y="178168"/>
                  </a:lnTo>
                </a:path>
                <a:path w="1369060" h="1129664">
                  <a:moveTo>
                    <a:pt x="0" y="951331"/>
                  </a:moveTo>
                  <a:lnTo>
                    <a:pt x="0" y="977099"/>
                  </a:lnTo>
                  <a:lnTo>
                    <a:pt x="184" y="984685"/>
                  </a:lnTo>
                  <a:lnTo>
                    <a:pt x="733" y="992176"/>
                  </a:lnTo>
                  <a:lnTo>
                    <a:pt x="1639" y="999565"/>
                  </a:lnTo>
                  <a:lnTo>
                    <a:pt x="2895" y="1006843"/>
                  </a:lnTo>
                </a:path>
                <a:path w="1369060" h="1129664">
                  <a:moveTo>
                    <a:pt x="122656" y="1126591"/>
                  </a:moveTo>
                  <a:lnTo>
                    <a:pt x="129927" y="1127849"/>
                  </a:lnTo>
                  <a:lnTo>
                    <a:pt x="137313" y="1128760"/>
                  </a:lnTo>
                  <a:lnTo>
                    <a:pt x="144807" y="1129313"/>
                  </a:lnTo>
                  <a:lnTo>
                    <a:pt x="152400" y="1129499"/>
                  </a:lnTo>
                  <a:lnTo>
                    <a:pt x="178993" y="1129499"/>
                  </a:lnTo>
                </a:path>
                <a:path w="1369060" h="1129664">
                  <a:moveTo>
                    <a:pt x="1189774" y="1129499"/>
                  </a:moveTo>
                  <a:lnTo>
                    <a:pt x="1216367" y="1129499"/>
                  </a:lnTo>
                  <a:lnTo>
                    <a:pt x="1223960" y="1129313"/>
                  </a:lnTo>
                  <a:lnTo>
                    <a:pt x="1231453" y="1128760"/>
                  </a:lnTo>
                  <a:lnTo>
                    <a:pt x="1238840" y="1127849"/>
                  </a:lnTo>
                  <a:lnTo>
                    <a:pt x="1246111" y="1126591"/>
                  </a:lnTo>
                </a:path>
                <a:path w="1369060" h="1129664">
                  <a:moveTo>
                    <a:pt x="1365872" y="1006843"/>
                  </a:moveTo>
                  <a:lnTo>
                    <a:pt x="1367128" y="999565"/>
                  </a:lnTo>
                  <a:lnTo>
                    <a:pt x="1368034" y="992176"/>
                  </a:lnTo>
                  <a:lnTo>
                    <a:pt x="1368583" y="984685"/>
                  </a:lnTo>
                  <a:lnTo>
                    <a:pt x="1368767" y="977099"/>
                  </a:lnTo>
                  <a:lnTo>
                    <a:pt x="1368767" y="951331"/>
                  </a:lnTo>
                </a:path>
                <a:path w="1369060" h="1129664">
                  <a:moveTo>
                    <a:pt x="1368767" y="178168"/>
                  </a:moveTo>
                  <a:lnTo>
                    <a:pt x="1368767" y="152400"/>
                  </a:lnTo>
                  <a:lnTo>
                    <a:pt x="1368583" y="144812"/>
                  </a:lnTo>
                  <a:lnTo>
                    <a:pt x="1368034" y="137318"/>
                  </a:lnTo>
                  <a:lnTo>
                    <a:pt x="1367128" y="129929"/>
                  </a:lnTo>
                  <a:lnTo>
                    <a:pt x="1365872" y="122656"/>
                  </a:lnTo>
                </a:path>
                <a:path w="1369060" h="1129664">
                  <a:moveTo>
                    <a:pt x="1246111" y="2895"/>
                  </a:moveTo>
                  <a:lnTo>
                    <a:pt x="1238840" y="1639"/>
                  </a:lnTo>
                  <a:lnTo>
                    <a:pt x="1231453" y="733"/>
                  </a:lnTo>
                  <a:lnTo>
                    <a:pt x="1223960" y="184"/>
                  </a:lnTo>
                  <a:lnTo>
                    <a:pt x="1216367" y="0"/>
                  </a:lnTo>
                  <a:lnTo>
                    <a:pt x="1189774" y="0"/>
                  </a:lnTo>
                </a:path>
                <a:path w="1369060" h="1129664">
                  <a:moveTo>
                    <a:pt x="178993" y="0"/>
                  </a:moveTo>
                  <a:lnTo>
                    <a:pt x="152400" y="0"/>
                  </a:lnTo>
                  <a:lnTo>
                    <a:pt x="144807" y="184"/>
                  </a:lnTo>
                  <a:lnTo>
                    <a:pt x="137313" y="733"/>
                  </a:lnTo>
                  <a:lnTo>
                    <a:pt x="129927" y="1639"/>
                  </a:lnTo>
                  <a:lnTo>
                    <a:pt x="122656" y="2895"/>
                  </a:lnTo>
                </a:path>
              </a:pathLst>
            </a:custGeom>
            <a:ln w="12700">
              <a:solidFill>
                <a:srgbClr val="ADB2B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06" name="object 106"/>
            <p:cNvSpPr txBox="1"/>
            <p:nvPr/>
          </p:nvSpPr>
          <p:spPr>
            <a:xfrm>
              <a:off x="5024666" y="3417597"/>
              <a:ext cx="1056005" cy="834390"/>
            </a:xfrm>
            <a:prstGeom prst="rect">
              <a:avLst/>
            </a:prstGeom>
          </p:spPr>
          <p:txBody>
            <a:bodyPr vert="horz" wrap="square" lIns="0" tIns="12700" rIns="0" bIns="0" rtlCol="0">
              <a:spAutoFit/>
            </a:bodyPr>
            <a:lstStyle/>
            <a:p>
              <a:pPr marL="122555" marR="114935" lvl="0" indent="0" algn="ctr" defTabSz="914400" rtl="0" eaLnBrk="1" fontAlgn="auto" latinLnBrk="0" hangingPunct="1">
                <a:lnSpc>
                  <a:spcPct val="116700"/>
                </a:lnSpc>
                <a:spcBef>
                  <a:spcPts val="100"/>
                </a:spcBef>
                <a:spcAft>
                  <a:spcPts val="0"/>
                </a:spcAft>
                <a:buClrTx/>
                <a:buSzTx/>
                <a:buFontTx/>
                <a:buNone/>
                <a:tabLst/>
                <a:defRPr/>
              </a:pPr>
              <a:r>
                <a:rPr kumimoji="0" sz="1000" b="1" i="0" u="none" strike="noStrike" kern="0" cap="none" spc="-1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PRIORITISED SPRINTS</a:t>
              </a:r>
              <a:endParaRPr kumimoji="0" sz="10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12700" marR="5080" lvl="0" indent="-635" algn="ctr" defTabSz="914400" rtl="0" eaLnBrk="1" fontAlgn="auto" latinLnBrk="0" hangingPunct="1">
                <a:lnSpc>
                  <a:spcPts val="1000"/>
                </a:lnSpc>
                <a:spcBef>
                  <a:spcPts val="565"/>
                </a:spcBef>
                <a:spcAft>
                  <a:spcPts val="0"/>
                </a:spcAft>
                <a:buClrTx/>
                <a:buSzTx/>
                <a:buFontTx/>
                <a:buNone/>
                <a:tabLst/>
                <a:defRPr/>
              </a:pPr>
              <a:r>
                <a:rPr kumimoji="0" sz="1000" b="0" i="1" u="none" strike="noStrike" kern="0" cap="none" spc="-35" normalizeH="0" baseline="0" noProof="0">
                  <a:ln>
                    <a:noFill/>
                  </a:ln>
                  <a:solidFill>
                    <a:srgbClr val="59C2AE"/>
                  </a:solidFill>
                  <a:effectLst/>
                  <a:uLnTx/>
                  <a:uFillTx/>
                  <a:latin typeface="Arial" panose="020B0604020202020204" pitchFamily="34" charset="0"/>
                  <a:ea typeface="+mn-ea"/>
                  <a:cs typeface="Arial" panose="020B0604020202020204" pitchFamily="34" charset="0"/>
                </a:rPr>
                <a:t>Toolset</a:t>
              </a:r>
              <a:r>
                <a:rPr kumimoji="0" lang="en-GB" sz="1000" b="0" i="1" u="none" strike="noStrike" kern="0" cap="none" spc="-35" normalizeH="0" baseline="0" noProof="0">
                  <a:ln>
                    <a:noFill/>
                  </a:ln>
                  <a:solidFill>
                    <a:srgbClr val="59C2AE"/>
                  </a:solidFill>
                  <a:effectLst/>
                  <a:uLnTx/>
                  <a:uFillTx/>
                  <a:latin typeface="Arial" panose="020B0604020202020204" pitchFamily="34" charset="0"/>
                  <a:ea typeface="+mn-ea"/>
                  <a:cs typeface="Arial" panose="020B0604020202020204" pitchFamily="34" charset="0"/>
                </a:rPr>
                <a:t>s</a:t>
              </a:r>
              <a:r>
                <a:rPr kumimoji="0" sz="1000" b="0" i="1" u="none" strike="noStrike" kern="0" cap="none" spc="-25" normalizeH="0" baseline="0" noProof="0">
                  <a:ln>
                    <a:noFill/>
                  </a:ln>
                  <a:solidFill>
                    <a:srgbClr val="59C2AE"/>
                  </a:solidFill>
                  <a:effectLst/>
                  <a:uLnTx/>
                  <a:uFillTx/>
                  <a:latin typeface="Arial" panose="020B0604020202020204" pitchFamily="34" charset="0"/>
                  <a:ea typeface="+mn-ea"/>
                  <a:cs typeface="Arial" panose="020B0604020202020204" pitchFamily="34" charset="0"/>
                </a:rPr>
                <a:t> </a:t>
              </a:r>
              <a:r>
                <a:rPr kumimoji="0" sz="1000" b="0" i="1" u="none" strike="noStrike" kern="0" cap="none" spc="0" normalizeH="0" baseline="0" noProof="0">
                  <a:ln>
                    <a:noFill/>
                  </a:ln>
                  <a:solidFill>
                    <a:srgbClr val="59C2AE"/>
                  </a:solidFill>
                  <a:effectLst/>
                  <a:uLnTx/>
                  <a:uFillTx/>
                  <a:latin typeface="Arial" panose="020B0604020202020204" pitchFamily="34" charset="0"/>
                  <a:ea typeface="+mn-ea"/>
                  <a:cs typeface="Arial" panose="020B0604020202020204" pitchFamily="34" charset="0"/>
                </a:rPr>
                <a:t>to</a:t>
              </a:r>
              <a:r>
                <a:rPr kumimoji="0" sz="1000" b="0" i="1" u="none" strike="noStrike" kern="0" cap="none" spc="-20" normalizeH="0" baseline="0" noProof="0">
                  <a:ln>
                    <a:noFill/>
                  </a:ln>
                  <a:solidFill>
                    <a:srgbClr val="59C2AE"/>
                  </a:solidFill>
                  <a:effectLst/>
                  <a:uLnTx/>
                  <a:uFillTx/>
                  <a:latin typeface="Arial" panose="020B0604020202020204" pitchFamily="34" charset="0"/>
                  <a:ea typeface="+mn-ea"/>
                  <a:cs typeface="Arial" panose="020B0604020202020204" pitchFamily="34" charset="0"/>
                </a:rPr>
                <a:t> help </a:t>
              </a:r>
              <a:r>
                <a:rPr kumimoji="0" sz="1000" b="0" i="1" u="none" strike="noStrike" kern="0" cap="none" spc="-30" normalizeH="0" baseline="0" noProof="0">
                  <a:ln>
                    <a:noFill/>
                  </a:ln>
                  <a:solidFill>
                    <a:srgbClr val="59C2AE"/>
                  </a:solidFill>
                  <a:effectLst/>
                  <a:uLnTx/>
                  <a:uFillTx/>
                  <a:latin typeface="Arial" panose="020B0604020202020204" pitchFamily="34" charset="0"/>
                  <a:ea typeface="+mn-ea"/>
                  <a:cs typeface="Arial" panose="020B0604020202020204" pitchFamily="34" charset="0"/>
                </a:rPr>
                <a:t>everyone</a:t>
              </a:r>
              <a:r>
                <a:rPr kumimoji="0" sz="1000" b="0" i="1" u="none" strike="noStrike" kern="0" cap="none" spc="10" normalizeH="0" baseline="0" noProof="0">
                  <a:ln>
                    <a:noFill/>
                  </a:ln>
                  <a:solidFill>
                    <a:srgbClr val="59C2AE"/>
                  </a:solidFill>
                  <a:effectLst/>
                  <a:uLnTx/>
                  <a:uFillTx/>
                  <a:latin typeface="Arial" panose="020B0604020202020204" pitchFamily="34" charset="0"/>
                  <a:ea typeface="+mn-ea"/>
                  <a:cs typeface="Arial" panose="020B0604020202020204" pitchFamily="34" charset="0"/>
                </a:rPr>
                <a:t> </a:t>
              </a:r>
              <a:r>
                <a:rPr kumimoji="0" sz="1000" b="0" i="1" u="none" strike="noStrike" kern="0" cap="none" spc="-10" normalizeH="0" baseline="0" noProof="0">
                  <a:ln>
                    <a:noFill/>
                  </a:ln>
                  <a:solidFill>
                    <a:srgbClr val="59C2AE"/>
                  </a:solidFill>
                  <a:effectLst/>
                  <a:uLnTx/>
                  <a:uFillTx/>
                  <a:latin typeface="Arial" panose="020B0604020202020204" pitchFamily="34" charset="0"/>
                  <a:ea typeface="+mn-ea"/>
                  <a:cs typeface="Arial" panose="020B0604020202020204" pitchFamily="34" charset="0"/>
                </a:rPr>
                <a:t>eliminate waste</a:t>
              </a:r>
              <a:endParaRPr kumimoji="0" sz="1000" b="0" i="1"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grpSp>
      <p:grpSp>
        <p:nvGrpSpPr>
          <p:cNvPr id="104" name="Group 103">
            <a:extLst>
              <a:ext uri="{FF2B5EF4-FFF2-40B4-BE49-F238E27FC236}">
                <a16:creationId xmlns:a16="http://schemas.microsoft.com/office/drawing/2014/main" id="{CD7FBD60-3EF3-4DAF-BD5F-75657C8A41CA}"/>
              </a:ext>
            </a:extLst>
          </p:cNvPr>
          <p:cNvGrpSpPr/>
          <p:nvPr/>
        </p:nvGrpSpPr>
        <p:grpSpPr>
          <a:xfrm>
            <a:off x="4864274" y="4620648"/>
            <a:ext cx="2905130" cy="1129668"/>
            <a:chOff x="4864274" y="4620648"/>
            <a:chExt cx="2905130" cy="1129668"/>
          </a:xfrm>
        </p:grpSpPr>
        <p:sp>
          <p:nvSpPr>
            <p:cNvPr id="93" name="object 93"/>
            <p:cNvSpPr/>
            <p:nvPr/>
          </p:nvSpPr>
          <p:spPr>
            <a:xfrm>
              <a:off x="4875838" y="4646321"/>
              <a:ext cx="56515" cy="68580"/>
            </a:xfrm>
            <a:custGeom>
              <a:avLst/>
              <a:gdLst/>
              <a:ahLst/>
              <a:cxnLst/>
              <a:rect l="l" t="t" r="r" b="b"/>
              <a:pathLst>
                <a:path w="56514" h="68579">
                  <a:moveTo>
                    <a:pt x="56159" y="0"/>
                  </a:moveTo>
                  <a:lnTo>
                    <a:pt x="38524" y="13777"/>
                  </a:lnTo>
                  <a:lnTo>
                    <a:pt x="23102" y="29951"/>
                  </a:lnTo>
                  <a:lnTo>
                    <a:pt x="10169" y="48247"/>
                  </a:lnTo>
                  <a:lnTo>
                    <a:pt x="0" y="68389"/>
                  </a:lnTo>
                </a:path>
              </a:pathLst>
            </a:custGeom>
            <a:ln w="12700">
              <a:solidFill>
                <a:srgbClr val="ADB2B4"/>
              </a:solidFill>
              <a:prstDash val="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94" name="object 94"/>
            <p:cNvSpPr/>
            <p:nvPr/>
          </p:nvSpPr>
          <p:spPr>
            <a:xfrm>
              <a:off x="4864274" y="4850364"/>
              <a:ext cx="0" cy="695960"/>
            </a:xfrm>
            <a:custGeom>
              <a:avLst/>
              <a:gdLst/>
              <a:ahLst/>
              <a:cxnLst/>
              <a:rect l="l" t="t" r="r" b="b"/>
              <a:pathLst>
                <a:path h="695960">
                  <a:moveTo>
                    <a:pt x="0" y="0"/>
                  </a:moveTo>
                  <a:lnTo>
                    <a:pt x="0" y="695845"/>
                  </a:lnTo>
                </a:path>
              </a:pathLst>
            </a:custGeom>
            <a:ln w="12700">
              <a:solidFill>
                <a:srgbClr val="ADB2B4"/>
              </a:solidFill>
              <a:prstDash val="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95" name="object 95"/>
            <p:cNvSpPr/>
            <p:nvPr/>
          </p:nvSpPr>
          <p:spPr>
            <a:xfrm>
              <a:off x="4889944" y="5682425"/>
              <a:ext cx="68580" cy="56515"/>
            </a:xfrm>
            <a:custGeom>
              <a:avLst/>
              <a:gdLst/>
              <a:ahLst/>
              <a:cxnLst/>
              <a:rect l="l" t="t" r="r" b="b"/>
              <a:pathLst>
                <a:path w="68579" h="56514">
                  <a:moveTo>
                    <a:pt x="0" y="0"/>
                  </a:moveTo>
                  <a:lnTo>
                    <a:pt x="13777" y="17634"/>
                  </a:lnTo>
                  <a:lnTo>
                    <a:pt x="29951" y="33056"/>
                  </a:lnTo>
                  <a:lnTo>
                    <a:pt x="48247" y="45989"/>
                  </a:lnTo>
                  <a:lnTo>
                    <a:pt x="68389" y="56159"/>
                  </a:lnTo>
                </a:path>
              </a:pathLst>
            </a:custGeom>
            <a:ln w="12700">
              <a:solidFill>
                <a:srgbClr val="ADB2B4"/>
              </a:solidFill>
              <a:prstDash val="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96" name="object 96"/>
            <p:cNvSpPr/>
            <p:nvPr/>
          </p:nvSpPr>
          <p:spPr>
            <a:xfrm>
              <a:off x="5091673" y="5750148"/>
              <a:ext cx="2475230" cy="0"/>
            </a:xfrm>
            <a:custGeom>
              <a:avLst/>
              <a:gdLst/>
              <a:ahLst/>
              <a:cxnLst/>
              <a:rect l="l" t="t" r="r" b="b"/>
              <a:pathLst>
                <a:path w="2475229">
                  <a:moveTo>
                    <a:pt x="0" y="0"/>
                  </a:moveTo>
                  <a:lnTo>
                    <a:pt x="2474976" y="0"/>
                  </a:lnTo>
                </a:path>
              </a:pathLst>
            </a:custGeom>
            <a:ln w="12700">
              <a:solidFill>
                <a:srgbClr val="ADB2B4"/>
              </a:solidFill>
              <a:prstDash val="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97" name="object 97"/>
            <p:cNvSpPr/>
            <p:nvPr/>
          </p:nvSpPr>
          <p:spPr>
            <a:xfrm>
              <a:off x="7701325" y="5656079"/>
              <a:ext cx="56515" cy="68580"/>
            </a:xfrm>
            <a:custGeom>
              <a:avLst/>
              <a:gdLst/>
              <a:ahLst/>
              <a:cxnLst/>
              <a:rect l="l" t="t" r="r" b="b"/>
              <a:pathLst>
                <a:path w="56515" h="68579">
                  <a:moveTo>
                    <a:pt x="0" y="68402"/>
                  </a:moveTo>
                  <a:lnTo>
                    <a:pt x="17634" y="54624"/>
                  </a:lnTo>
                  <a:lnTo>
                    <a:pt x="33056" y="38449"/>
                  </a:lnTo>
                  <a:lnTo>
                    <a:pt x="45989" y="20149"/>
                  </a:lnTo>
                  <a:lnTo>
                    <a:pt x="56159" y="0"/>
                  </a:lnTo>
                </a:path>
              </a:pathLst>
            </a:custGeom>
            <a:ln w="12700">
              <a:solidFill>
                <a:srgbClr val="ADB2B4"/>
              </a:solidFill>
              <a:prstDash val="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98" name="object 98"/>
            <p:cNvSpPr/>
            <p:nvPr/>
          </p:nvSpPr>
          <p:spPr>
            <a:xfrm>
              <a:off x="7769049" y="4824586"/>
              <a:ext cx="0" cy="695960"/>
            </a:xfrm>
            <a:custGeom>
              <a:avLst/>
              <a:gdLst/>
              <a:ahLst/>
              <a:cxnLst/>
              <a:rect l="l" t="t" r="r" b="b"/>
              <a:pathLst>
                <a:path h="695960">
                  <a:moveTo>
                    <a:pt x="0" y="695845"/>
                  </a:moveTo>
                  <a:lnTo>
                    <a:pt x="0" y="0"/>
                  </a:lnTo>
                </a:path>
              </a:pathLst>
            </a:custGeom>
            <a:ln w="12700">
              <a:solidFill>
                <a:srgbClr val="ADB2B4"/>
              </a:solidFill>
              <a:prstDash val="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99" name="object 99"/>
            <p:cNvSpPr/>
            <p:nvPr/>
          </p:nvSpPr>
          <p:spPr>
            <a:xfrm>
              <a:off x="7674991" y="4632211"/>
              <a:ext cx="68580" cy="56515"/>
            </a:xfrm>
            <a:custGeom>
              <a:avLst/>
              <a:gdLst/>
              <a:ahLst/>
              <a:cxnLst/>
              <a:rect l="l" t="t" r="r" b="b"/>
              <a:pathLst>
                <a:path w="68579" h="56514">
                  <a:moveTo>
                    <a:pt x="68389" y="56159"/>
                  </a:moveTo>
                  <a:lnTo>
                    <a:pt x="54612" y="38526"/>
                  </a:lnTo>
                  <a:lnTo>
                    <a:pt x="38438" y="23107"/>
                  </a:lnTo>
                  <a:lnTo>
                    <a:pt x="20142" y="10175"/>
                  </a:lnTo>
                  <a:lnTo>
                    <a:pt x="0" y="0"/>
                  </a:lnTo>
                </a:path>
              </a:pathLst>
            </a:custGeom>
            <a:ln w="12700">
              <a:solidFill>
                <a:srgbClr val="ADB2B4"/>
              </a:solidFill>
              <a:prstDash val="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00" name="object 100"/>
            <p:cNvSpPr/>
            <p:nvPr/>
          </p:nvSpPr>
          <p:spPr>
            <a:xfrm>
              <a:off x="5066673" y="4620648"/>
              <a:ext cx="2475230" cy="0"/>
            </a:xfrm>
            <a:custGeom>
              <a:avLst/>
              <a:gdLst/>
              <a:ahLst/>
              <a:cxnLst/>
              <a:rect l="l" t="t" r="r" b="b"/>
              <a:pathLst>
                <a:path w="2475229">
                  <a:moveTo>
                    <a:pt x="2474976" y="0"/>
                  </a:moveTo>
                  <a:lnTo>
                    <a:pt x="0" y="0"/>
                  </a:lnTo>
                </a:path>
              </a:pathLst>
            </a:custGeom>
            <a:ln w="12700">
              <a:solidFill>
                <a:srgbClr val="ADB2B4"/>
              </a:solidFill>
              <a:prstDash val="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01" name="object 101"/>
            <p:cNvSpPr/>
            <p:nvPr/>
          </p:nvSpPr>
          <p:spPr>
            <a:xfrm>
              <a:off x="4864279" y="4620651"/>
              <a:ext cx="2905125" cy="1129665"/>
            </a:xfrm>
            <a:custGeom>
              <a:avLst/>
              <a:gdLst/>
              <a:ahLst/>
              <a:cxnLst/>
              <a:rect l="l" t="t" r="r" b="b"/>
              <a:pathLst>
                <a:path w="2905125" h="1129664">
                  <a:moveTo>
                    <a:pt x="2895" y="122656"/>
                  </a:moveTo>
                  <a:lnTo>
                    <a:pt x="1639" y="129929"/>
                  </a:lnTo>
                  <a:lnTo>
                    <a:pt x="733" y="137318"/>
                  </a:lnTo>
                  <a:lnTo>
                    <a:pt x="184" y="144812"/>
                  </a:lnTo>
                  <a:lnTo>
                    <a:pt x="0" y="152399"/>
                  </a:lnTo>
                  <a:lnTo>
                    <a:pt x="0" y="178168"/>
                  </a:lnTo>
                </a:path>
                <a:path w="2905125" h="1129664">
                  <a:moveTo>
                    <a:pt x="0" y="951331"/>
                  </a:moveTo>
                  <a:lnTo>
                    <a:pt x="0" y="977099"/>
                  </a:lnTo>
                  <a:lnTo>
                    <a:pt x="184" y="984685"/>
                  </a:lnTo>
                  <a:lnTo>
                    <a:pt x="733" y="992176"/>
                  </a:lnTo>
                  <a:lnTo>
                    <a:pt x="1639" y="999565"/>
                  </a:lnTo>
                  <a:lnTo>
                    <a:pt x="2895" y="1006843"/>
                  </a:lnTo>
                </a:path>
                <a:path w="2905125" h="1129664">
                  <a:moveTo>
                    <a:pt x="122656" y="1126591"/>
                  </a:moveTo>
                  <a:lnTo>
                    <a:pt x="129927" y="1127849"/>
                  </a:lnTo>
                  <a:lnTo>
                    <a:pt x="137313" y="1128760"/>
                  </a:lnTo>
                  <a:lnTo>
                    <a:pt x="144807" y="1129313"/>
                  </a:lnTo>
                  <a:lnTo>
                    <a:pt x="152400" y="1129499"/>
                  </a:lnTo>
                  <a:lnTo>
                    <a:pt x="177393" y="1129499"/>
                  </a:lnTo>
                </a:path>
                <a:path w="2905125" h="1129664">
                  <a:moveTo>
                    <a:pt x="2727375" y="1129499"/>
                  </a:moveTo>
                  <a:lnTo>
                    <a:pt x="2752369" y="1129499"/>
                  </a:lnTo>
                  <a:lnTo>
                    <a:pt x="2759954" y="1129313"/>
                  </a:lnTo>
                  <a:lnTo>
                    <a:pt x="2767445" y="1128760"/>
                  </a:lnTo>
                  <a:lnTo>
                    <a:pt x="2774834" y="1127849"/>
                  </a:lnTo>
                  <a:lnTo>
                    <a:pt x="2782112" y="1126591"/>
                  </a:lnTo>
                </a:path>
                <a:path w="2905125" h="1129664">
                  <a:moveTo>
                    <a:pt x="2901873" y="1006843"/>
                  </a:moveTo>
                  <a:lnTo>
                    <a:pt x="2903129" y="999565"/>
                  </a:lnTo>
                  <a:lnTo>
                    <a:pt x="2904035" y="992176"/>
                  </a:lnTo>
                  <a:lnTo>
                    <a:pt x="2904584" y="984685"/>
                  </a:lnTo>
                  <a:lnTo>
                    <a:pt x="2904769" y="977099"/>
                  </a:lnTo>
                  <a:lnTo>
                    <a:pt x="2904769" y="951331"/>
                  </a:lnTo>
                </a:path>
                <a:path w="2905125" h="1129664">
                  <a:moveTo>
                    <a:pt x="2904769" y="178168"/>
                  </a:moveTo>
                  <a:lnTo>
                    <a:pt x="2904769" y="152399"/>
                  </a:lnTo>
                  <a:lnTo>
                    <a:pt x="2904584" y="144812"/>
                  </a:lnTo>
                  <a:lnTo>
                    <a:pt x="2904035" y="137318"/>
                  </a:lnTo>
                  <a:lnTo>
                    <a:pt x="2903129" y="129929"/>
                  </a:lnTo>
                  <a:lnTo>
                    <a:pt x="2901873" y="122656"/>
                  </a:lnTo>
                </a:path>
                <a:path w="2905125" h="1129664">
                  <a:moveTo>
                    <a:pt x="2782112" y="2895"/>
                  </a:moveTo>
                  <a:lnTo>
                    <a:pt x="2774834" y="1639"/>
                  </a:lnTo>
                  <a:lnTo>
                    <a:pt x="2767445" y="733"/>
                  </a:lnTo>
                  <a:lnTo>
                    <a:pt x="2759954" y="184"/>
                  </a:lnTo>
                  <a:lnTo>
                    <a:pt x="2752369" y="0"/>
                  </a:lnTo>
                  <a:lnTo>
                    <a:pt x="2727375" y="0"/>
                  </a:lnTo>
                </a:path>
                <a:path w="2905125" h="1129664">
                  <a:moveTo>
                    <a:pt x="177393" y="0"/>
                  </a:moveTo>
                  <a:lnTo>
                    <a:pt x="152400" y="0"/>
                  </a:lnTo>
                  <a:lnTo>
                    <a:pt x="144807" y="184"/>
                  </a:lnTo>
                  <a:lnTo>
                    <a:pt x="137313" y="733"/>
                  </a:lnTo>
                  <a:lnTo>
                    <a:pt x="129927" y="1639"/>
                  </a:lnTo>
                  <a:lnTo>
                    <a:pt x="122656" y="2895"/>
                  </a:lnTo>
                </a:path>
              </a:pathLst>
            </a:custGeom>
            <a:ln w="12700">
              <a:solidFill>
                <a:srgbClr val="ADB2B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10" name="object 110"/>
            <p:cNvSpPr txBox="1"/>
            <p:nvPr/>
          </p:nvSpPr>
          <p:spPr>
            <a:xfrm>
              <a:off x="5059718" y="4908450"/>
              <a:ext cx="2532380" cy="427990"/>
            </a:xfrm>
            <a:prstGeom prst="rect">
              <a:avLst/>
            </a:prstGeom>
          </p:spPr>
          <p:txBody>
            <a:bodyPr vert="horz" wrap="square" lIns="0" tIns="12700" rIns="0" bIns="0" rtlCol="0">
              <a:spAutoFit/>
            </a:bodyPr>
            <a:lstStyle/>
            <a:p>
              <a:pPr marL="0" marR="0" lvl="0" indent="0" algn="ctr" defTabSz="914400" rtl="0" eaLnBrk="1" fontAlgn="auto" latinLnBrk="0" hangingPunct="1">
                <a:lnSpc>
                  <a:spcPct val="100000"/>
                </a:lnSpc>
                <a:spcBef>
                  <a:spcPts val="100"/>
                </a:spcBef>
                <a:spcAft>
                  <a:spcPts val="0"/>
                </a:spcAft>
                <a:buClrTx/>
                <a:buSzTx/>
                <a:buFontTx/>
                <a:buNone/>
                <a:tabLst/>
                <a:defRPr/>
              </a:pPr>
              <a:r>
                <a:rPr kumimoji="0" sz="10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CONTROL</a:t>
              </a:r>
              <a:r>
                <a:rPr kumimoji="0" sz="1000" b="1" i="0" u="none" strike="noStrike" kern="0" cap="none" spc="4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sz="1000" b="1" i="0" u="none" strike="noStrike" kern="0" cap="none" spc="-1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CENTRES</a:t>
              </a:r>
              <a:endParaRPr kumimoji="0" sz="10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765"/>
                </a:spcBef>
                <a:spcAft>
                  <a:spcPts val="0"/>
                </a:spcAft>
                <a:buClrTx/>
                <a:buSzTx/>
                <a:buFontTx/>
                <a:buNone/>
                <a:tabLst/>
                <a:defRPr/>
              </a:pPr>
              <a:r>
                <a:rPr kumimoji="0" sz="1000" b="0" i="1" u="none" strike="noStrike" kern="0" cap="none" spc="-20" normalizeH="0" baseline="0" noProof="0">
                  <a:ln>
                    <a:noFill/>
                  </a:ln>
                  <a:solidFill>
                    <a:srgbClr val="59C2AE"/>
                  </a:solidFill>
                  <a:effectLst/>
                  <a:uLnTx/>
                  <a:uFillTx/>
                  <a:latin typeface="Arial" panose="020B0604020202020204" pitchFamily="34" charset="0"/>
                  <a:ea typeface="+mn-ea"/>
                  <a:cs typeface="Arial" panose="020B0604020202020204" pitchFamily="34" charset="0"/>
                </a:rPr>
                <a:t>Make</a:t>
              </a:r>
              <a:r>
                <a:rPr kumimoji="0" sz="1000" b="0" i="1" u="none" strike="noStrike" kern="0" cap="none" spc="-50" normalizeH="0" baseline="0" noProof="0">
                  <a:ln>
                    <a:noFill/>
                  </a:ln>
                  <a:solidFill>
                    <a:srgbClr val="59C2AE"/>
                  </a:solidFill>
                  <a:effectLst/>
                  <a:uLnTx/>
                  <a:uFillTx/>
                  <a:latin typeface="Arial" panose="020B0604020202020204" pitchFamily="34" charset="0"/>
                  <a:ea typeface="+mn-ea"/>
                  <a:cs typeface="Arial" panose="020B0604020202020204" pitchFamily="34" charset="0"/>
                </a:rPr>
                <a:t> </a:t>
              </a:r>
              <a:r>
                <a:rPr kumimoji="0" sz="1000" b="0" i="1" u="none" strike="noStrike" kern="0" cap="none" spc="0" normalizeH="0" baseline="0" noProof="0">
                  <a:ln>
                    <a:noFill/>
                  </a:ln>
                  <a:solidFill>
                    <a:srgbClr val="59C2AE"/>
                  </a:solidFill>
                  <a:effectLst/>
                  <a:uLnTx/>
                  <a:uFillTx/>
                  <a:latin typeface="Arial" panose="020B0604020202020204" pitchFamily="34" charset="0"/>
                  <a:ea typeface="+mn-ea"/>
                  <a:cs typeface="Arial" panose="020B0604020202020204" pitchFamily="34" charset="0"/>
                </a:rPr>
                <a:t>the</a:t>
              </a:r>
              <a:r>
                <a:rPr kumimoji="0" sz="1000" b="0" i="1" u="none" strike="noStrike" kern="0" cap="none" spc="-45" normalizeH="0" baseline="0" noProof="0">
                  <a:ln>
                    <a:noFill/>
                  </a:ln>
                  <a:solidFill>
                    <a:srgbClr val="59C2AE"/>
                  </a:solidFill>
                  <a:effectLst/>
                  <a:uLnTx/>
                  <a:uFillTx/>
                  <a:latin typeface="Arial" panose="020B0604020202020204" pitchFamily="34" charset="0"/>
                  <a:ea typeface="+mn-ea"/>
                  <a:cs typeface="Arial" panose="020B0604020202020204" pitchFamily="34" charset="0"/>
                </a:rPr>
                <a:t> </a:t>
              </a:r>
              <a:r>
                <a:rPr kumimoji="0" sz="1000" b="0" i="1" u="none" strike="noStrike" kern="0" cap="none" spc="-20" normalizeH="0" baseline="0" noProof="0">
                  <a:ln>
                    <a:noFill/>
                  </a:ln>
                  <a:solidFill>
                    <a:srgbClr val="59C2AE"/>
                  </a:solidFill>
                  <a:effectLst/>
                  <a:uLnTx/>
                  <a:uFillTx/>
                  <a:latin typeface="Arial" panose="020B0604020202020204" pitchFamily="34" charset="0"/>
                  <a:ea typeface="+mn-ea"/>
                  <a:cs typeface="Arial" panose="020B0604020202020204" pitchFamily="34" charset="0"/>
                </a:rPr>
                <a:t>challenges</a:t>
              </a:r>
              <a:r>
                <a:rPr kumimoji="0" sz="1000" b="0" i="1" u="none" strike="noStrike" kern="0" cap="none" spc="-45" normalizeH="0" baseline="0" noProof="0">
                  <a:ln>
                    <a:noFill/>
                  </a:ln>
                  <a:solidFill>
                    <a:srgbClr val="59C2AE"/>
                  </a:solidFill>
                  <a:effectLst/>
                  <a:uLnTx/>
                  <a:uFillTx/>
                  <a:latin typeface="Arial" panose="020B0604020202020204" pitchFamily="34" charset="0"/>
                  <a:ea typeface="+mn-ea"/>
                  <a:cs typeface="Arial" panose="020B0604020202020204" pitchFamily="34" charset="0"/>
                </a:rPr>
                <a:t> </a:t>
              </a:r>
              <a:r>
                <a:rPr kumimoji="0" sz="1000" b="0" i="1" u="none" strike="noStrike" kern="0" cap="none" spc="0" normalizeH="0" baseline="0" noProof="0">
                  <a:ln>
                    <a:noFill/>
                  </a:ln>
                  <a:solidFill>
                    <a:srgbClr val="59C2AE"/>
                  </a:solidFill>
                  <a:effectLst/>
                  <a:uLnTx/>
                  <a:uFillTx/>
                  <a:latin typeface="Arial" panose="020B0604020202020204" pitchFamily="34" charset="0"/>
                  <a:ea typeface="+mn-ea"/>
                  <a:cs typeface="Arial" panose="020B0604020202020204" pitchFamily="34" charset="0"/>
                </a:rPr>
                <a:t>and</a:t>
              </a:r>
              <a:r>
                <a:rPr kumimoji="0" sz="1000" b="0" i="1" u="none" strike="noStrike" kern="0" cap="none" spc="-50" normalizeH="0" baseline="0" noProof="0">
                  <a:ln>
                    <a:noFill/>
                  </a:ln>
                  <a:solidFill>
                    <a:srgbClr val="59C2AE"/>
                  </a:solidFill>
                  <a:effectLst/>
                  <a:uLnTx/>
                  <a:uFillTx/>
                  <a:latin typeface="Arial" panose="020B0604020202020204" pitchFamily="34" charset="0"/>
                  <a:ea typeface="+mn-ea"/>
                  <a:cs typeface="Arial" panose="020B0604020202020204" pitchFamily="34" charset="0"/>
                </a:rPr>
                <a:t> </a:t>
              </a:r>
              <a:r>
                <a:rPr kumimoji="0" sz="1000" b="0" i="1" u="none" strike="noStrike" kern="0" cap="none" spc="0" normalizeH="0" baseline="0" noProof="0">
                  <a:ln>
                    <a:noFill/>
                  </a:ln>
                  <a:solidFill>
                    <a:srgbClr val="59C2AE"/>
                  </a:solidFill>
                  <a:effectLst/>
                  <a:uLnTx/>
                  <a:uFillTx/>
                  <a:latin typeface="Arial" panose="020B0604020202020204" pitchFamily="34" charset="0"/>
                  <a:ea typeface="+mn-ea"/>
                  <a:cs typeface="Arial" panose="020B0604020202020204" pitchFamily="34" charset="0"/>
                </a:rPr>
                <a:t>opportunities</a:t>
              </a:r>
              <a:r>
                <a:rPr kumimoji="0" sz="1000" b="0" i="1" u="none" strike="noStrike" kern="0" cap="none" spc="-45" normalizeH="0" baseline="0" noProof="0">
                  <a:ln>
                    <a:noFill/>
                  </a:ln>
                  <a:solidFill>
                    <a:srgbClr val="59C2AE"/>
                  </a:solidFill>
                  <a:effectLst/>
                  <a:uLnTx/>
                  <a:uFillTx/>
                  <a:latin typeface="Arial" panose="020B0604020202020204" pitchFamily="34" charset="0"/>
                  <a:ea typeface="+mn-ea"/>
                  <a:cs typeface="Arial" panose="020B0604020202020204" pitchFamily="34" charset="0"/>
                </a:rPr>
                <a:t> </a:t>
              </a:r>
              <a:r>
                <a:rPr kumimoji="0" sz="1000" b="0" i="1" u="none" strike="noStrike" kern="0" cap="none" spc="-10" normalizeH="0" baseline="0" noProof="0">
                  <a:ln>
                    <a:noFill/>
                  </a:ln>
                  <a:solidFill>
                    <a:srgbClr val="59C2AE"/>
                  </a:solidFill>
                  <a:effectLst/>
                  <a:uLnTx/>
                  <a:uFillTx/>
                  <a:latin typeface="Arial" panose="020B0604020202020204" pitchFamily="34" charset="0"/>
                  <a:ea typeface="+mn-ea"/>
                  <a:cs typeface="Arial" panose="020B0604020202020204" pitchFamily="34" charset="0"/>
                </a:rPr>
                <a:t>visible</a:t>
              </a:r>
              <a:endParaRPr kumimoji="0" sz="1000" b="0" i="1"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grpSp>
      <p:grpSp>
        <p:nvGrpSpPr>
          <p:cNvPr id="22" name="Group 21">
            <a:extLst>
              <a:ext uri="{FF2B5EF4-FFF2-40B4-BE49-F238E27FC236}">
                <a16:creationId xmlns:a16="http://schemas.microsoft.com/office/drawing/2014/main" id="{B0E0CD6F-9FFC-496B-82D5-9DD003A9F8F1}"/>
              </a:ext>
            </a:extLst>
          </p:cNvPr>
          <p:cNvGrpSpPr/>
          <p:nvPr/>
        </p:nvGrpSpPr>
        <p:grpSpPr>
          <a:xfrm>
            <a:off x="1940331" y="658799"/>
            <a:ext cx="1962848" cy="6075045"/>
            <a:chOff x="1940331" y="658799"/>
            <a:chExt cx="1962848" cy="6075045"/>
          </a:xfrm>
        </p:grpSpPr>
        <p:pic>
          <p:nvPicPr>
            <p:cNvPr id="5" name="object 5"/>
            <p:cNvPicPr/>
            <p:nvPr/>
          </p:nvPicPr>
          <p:blipFill>
            <a:blip r:embed="rId4" cstate="print"/>
            <a:stretch>
              <a:fillRect/>
            </a:stretch>
          </p:blipFill>
          <p:spPr>
            <a:xfrm>
              <a:off x="1946402" y="1375651"/>
              <a:ext cx="1956777" cy="4819648"/>
            </a:xfrm>
            <a:prstGeom prst="rect">
              <a:avLst/>
            </a:prstGeom>
            <a:gradFill>
              <a:gsLst>
                <a:gs pos="0">
                  <a:srgbClr val="8DB9CA">
                    <a:alpha val="45882"/>
                  </a:srgbClr>
                </a:gs>
                <a:gs pos="50000">
                  <a:srgbClr val="8DB9CA">
                    <a:alpha val="0"/>
                  </a:srgbClr>
                </a:gs>
              </a:gsLst>
              <a:lin ang="5400000" scaled="0"/>
            </a:gradFill>
          </p:spPr>
        </p:pic>
        <p:sp>
          <p:nvSpPr>
            <p:cNvPr id="30" name="object 30"/>
            <p:cNvSpPr txBox="1"/>
            <p:nvPr/>
          </p:nvSpPr>
          <p:spPr>
            <a:xfrm>
              <a:off x="2607579" y="1393230"/>
              <a:ext cx="629285" cy="228268"/>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1" i="0" u="none" strike="noStrike" kern="0" cap="none" spc="-40" normalizeH="0" baseline="0" noProof="0">
                  <a:ln>
                    <a:noFill/>
                  </a:ln>
                  <a:solidFill>
                    <a:srgbClr val="151334"/>
                  </a:solidFill>
                  <a:effectLst/>
                  <a:uLnTx/>
                  <a:uFillTx/>
                  <a:latin typeface="Arial Black" panose="020B0604020202020204" pitchFamily="34" charset="0"/>
                  <a:ea typeface="+mn-ea"/>
                  <a:cs typeface="Arial Black" panose="020B0604020202020204" pitchFamily="34" charset="0"/>
                </a:rPr>
                <a:t>WHAT</a:t>
              </a:r>
              <a:endParaRPr kumimoji="0" sz="1400" b="1" i="0" u="none" strike="noStrike" kern="0" cap="none" spc="0" normalizeH="0" baseline="0" noProof="0">
                <a:ln>
                  <a:noFill/>
                </a:ln>
                <a:solidFill>
                  <a:sysClr val="windowText" lastClr="000000"/>
                </a:solidFill>
                <a:effectLst/>
                <a:uLnTx/>
                <a:uFillTx/>
                <a:latin typeface="Arial Black" panose="020B0604020202020204" pitchFamily="34" charset="0"/>
                <a:ea typeface="+mn-ea"/>
                <a:cs typeface="Arial Black" panose="020B0604020202020204" pitchFamily="34" charset="0"/>
              </a:endParaRPr>
            </a:p>
          </p:txBody>
        </p:sp>
        <p:sp>
          <p:nvSpPr>
            <p:cNvPr id="38" name="object 38"/>
            <p:cNvSpPr txBox="1"/>
            <p:nvPr/>
          </p:nvSpPr>
          <p:spPr>
            <a:xfrm>
              <a:off x="2180712" y="2094509"/>
              <a:ext cx="1462268" cy="844398"/>
            </a:xfrm>
            <a:prstGeom prst="rect">
              <a:avLst/>
            </a:prstGeom>
          </p:spPr>
          <p:txBody>
            <a:bodyPr vert="horz" wrap="square" lIns="0" tIns="12700" rIns="0" bIns="0" rtlCol="0">
              <a:spAutoFit/>
            </a:bodyPr>
            <a:lstStyle/>
            <a:p>
              <a:pPr marL="0" marR="0" lvl="0" indent="0" algn="ctr" defTabSz="914400" rtl="0" eaLnBrk="1" fontAlgn="auto" latinLnBrk="0" hangingPunct="1">
                <a:lnSpc>
                  <a:spcPct val="100000"/>
                </a:lnSpc>
                <a:spcBef>
                  <a:spcPts val="100"/>
                </a:spcBef>
                <a:spcAft>
                  <a:spcPts val="0"/>
                </a:spcAft>
                <a:buClrTx/>
                <a:buSzTx/>
                <a:buFontTx/>
                <a:buNone/>
                <a:tabLst/>
                <a:defRPr/>
              </a:pPr>
              <a:r>
                <a:rPr kumimoji="0" sz="1000" b="1" i="0" u="none" strike="noStrike" kern="0" cap="none" spc="60" normalizeH="0" baseline="0" noProof="0">
                  <a:ln>
                    <a:noFill/>
                  </a:ln>
                  <a:solidFill>
                    <a:srgbClr val="3CDBC0"/>
                  </a:solidFill>
                  <a:effectLst/>
                  <a:uLnTx/>
                  <a:uFillTx/>
                  <a:latin typeface="Arial Black" panose="020B0604020202020204" pitchFamily="34" charset="0"/>
                  <a:ea typeface="+mn-ea"/>
                  <a:cs typeface="Arial Black" panose="020B0604020202020204" pitchFamily="34" charset="0"/>
                </a:rPr>
                <a:t>TODAY</a:t>
              </a:r>
              <a:endParaRPr kumimoji="0" sz="1000" b="1" i="0" u="none" strike="noStrike" kern="0" cap="none" spc="0" normalizeH="0" baseline="0" noProof="0">
                <a:ln>
                  <a:noFill/>
                </a:ln>
                <a:solidFill>
                  <a:srgbClr val="3CDBC0"/>
                </a:solidFill>
                <a:effectLst/>
                <a:uLnTx/>
                <a:uFillTx/>
                <a:latin typeface="Arial Black" panose="020B0604020202020204" pitchFamily="34" charset="0"/>
                <a:ea typeface="+mn-ea"/>
                <a:cs typeface="Arial Black" panose="020B0604020202020204" pitchFamily="34" charset="0"/>
              </a:endParaRPr>
            </a:p>
            <a:p>
              <a:pPr marL="0" marR="0" lvl="0" indent="0" algn="ctr" defTabSz="914400" rtl="0" eaLnBrk="1" fontAlgn="auto" latinLnBrk="0" hangingPunct="1">
                <a:lnSpc>
                  <a:spcPct val="100000"/>
                </a:lnSpc>
                <a:spcBef>
                  <a:spcPts val="765"/>
                </a:spcBef>
                <a:spcAft>
                  <a:spcPts val="0"/>
                </a:spcAft>
                <a:buClrTx/>
                <a:buSzTx/>
                <a:buFontTx/>
                <a:buNone/>
                <a:tabLst/>
                <a:defRPr/>
              </a:pPr>
              <a:r>
                <a:rPr kumimoji="0" sz="10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Increasing</a:t>
              </a:r>
              <a:r>
                <a:rPr kumimoji="0" sz="1000" b="1" i="0" u="none" strike="noStrike" kern="0" cap="none" spc="1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sz="1000" b="1" i="0" u="none" strike="noStrike" kern="0" cap="none" spc="-1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availability</a:t>
              </a:r>
              <a:endParaRPr kumimoji="0" sz="10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244475" marR="93980" lvl="0" indent="-142875" algn="l" defTabSz="914400" rtl="0" eaLnBrk="1" fontAlgn="auto" latinLnBrk="0" hangingPunct="1">
                <a:lnSpc>
                  <a:spcPct val="116700"/>
                </a:lnSpc>
                <a:spcBef>
                  <a:spcPts val="565"/>
                </a:spcBef>
                <a:spcAft>
                  <a:spcPts val="0"/>
                </a:spcAft>
                <a:buClrTx/>
                <a:buSzTx/>
                <a:buFontTx/>
                <a:buNone/>
                <a:tabLst/>
                <a:defRPr/>
              </a:pPr>
              <a:r>
                <a:rPr kumimoji="0" sz="10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Deliver</a:t>
              </a:r>
              <a:r>
                <a:rPr kumimoji="0" sz="1000" b="0" i="0" u="none" strike="noStrike" kern="0" cap="none" spc="-2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sz="10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more</a:t>
              </a:r>
              <a:r>
                <a:rPr kumimoji="0" sz="1000" b="0" i="0" u="none" strike="noStrike" kern="0" cap="none" spc="-1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sz="10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of</a:t>
              </a:r>
              <a:r>
                <a:rPr kumimoji="0" sz="1000" b="0" i="0" u="none" strike="noStrike" kern="0" cap="none" spc="-1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sz="1000" b="0" i="0" u="none" strike="noStrike" kern="0" cap="none" spc="-2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what </a:t>
              </a:r>
              <a:r>
                <a:rPr kumimoji="0" sz="10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the</a:t>
              </a:r>
              <a:r>
                <a:rPr kumimoji="0" sz="1000" b="0" i="0" u="none" strike="noStrike" kern="0" cap="none" spc="-1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sz="10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forces</a:t>
              </a:r>
              <a:r>
                <a:rPr kumimoji="0" sz="1000" b="0" i="0" u="none" strike="noStrike" kern="0" cap="none" spc="-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sz="1000" b="0" i="0" u="none" strike="noStrike" kern="0" cap="none" spc="-2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need</a:t>
              </a:r>
              <a:endParaRPr kumimoji="0" sz="10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40" name="object 40"/>
            <p:cNvSpPr txBox="1"/>
            <p:nvPr/>
          </p:nvSpPr>
          <p:spPr>
            <a:xfrm>
              <a:off x="2051867" y="3332759"/>
              <a:ext cx="1757680" cy="1033144"/>
            </a:xfrm>
            <a:prstGeom prst="rect">
              <a:avLst/>
            </a:prstGeom>
          </p:spPr>
          <p:txBody>
            <a:bodyPr vert="horz" wrap="square" lIns="0" tIns="12700" rIns="0" bIns="0" rtlCol="0">
              <a:spAutoFit/>
            </a:bodyPr>
            <a:lstStyle/>
            <a:p>
              <a:pPr marL="0" marR="0" lvl="0" indent="0" algn="ctr" defTabSz="914400" rtl="0" eaLnBrk="1" fontAlgn="auto" latinLnBrk="0" hangingPunct="1">
                <a:lnSpc>
                  <a:spcPct val="100000"/>
                </a:lnSpc>
                <a:spcBef>
                  <a:spcPts val="100"/>
                </a:spcBef>
                <a:spcAft>
                  <a:spcPts val="0"/>
                </a:spcAft>
                <a:buClrTx/>
                <a:buSzTx/>
                <a:buFontTx/>
                <a:buNone/>
                <a:tabLst/>
                <a:defRPr/>
              </a:pPr>
              <a:r>
                <a:rPr kumimoji="0" sz="1000" b="1" i="0" u="none" strike="noStrike" kern="0" cap="none" spc="75" normalizeH="0" baseline="0" noProof="0">
                  <a:ln>
                    <a:noFill/>
                  </a:ln>
                  <a:solidFill>
                    <a:srgbClr val="59C2AE"/>
                  </a:solidFill>
                  <a:effectLst/>
                  <a:uLnTx/>
                  <a:uFillTx/>
                  <a:latin typeface="Arial Black" panose="020B0604020202020204" pitchFamily="34" charset="0"/>
                  <a:ea typeface="+mn-ea"/>
                  <a:cs typeface="Arial Black" panose="020B0604020202020204" pitchFamily="34" charset="0"/>
                </a:rPr>
                <a:t>TOMORROW</a:t>
              </a:r>
              <a:endParaRPr kumimoji="0" sz="1000" b="1" i="0" u="none" strike="noStrike" kern="0" cap="none" spc="0" normalizeH="0" baseline="0" noProof="0">
                <a:ln>
                  <a:noFill/>
                </a:ln>
                <a:solidFill>
                  <a:sysClr val="windowText" lastClr="000000"/>
                </a:solidFill>
                <a:effectLst/>
                <a:uLnTx/>
                <a:uFillTx/>
                <a:latin typeface="Arial Black" panose="020B0604020202020204" pitchFamily="34" charset="0"/>
                <a:ea typeface="+mn-ea"/>
                <a:cs typeface="Arial Black" panose="020B0604020202020204" pitchFamily="34" charset="0"/>
              </a:endParaRPr>
            </a:p>
            <a:p>
              <a:pPr marL="12700" marR="5080" lvl="0" indent="0" algn="ctr" defTabSz="914400" rtl="0" eaLnBrk="1" fontAlgn="auto" latinLnBrk="0" hangingPunct="1">
                <a:lnSpc>
                  <a:spcPct val="116700"/>
                </a:lnSpc>
                <a:spcBef>
                  <a:spcPts val="565"/>
                </a:spcBef>
                <a:spcAft>
                  <a:spcPts val="0"/>
                </a:spcAft>
                <a:buClrTx/>
                <a:buSzTx/>
                <a:buFontTx/>
                <a:buNone/>
                <a:tabLst/>
                <a:defRPr/>
              </a:pPr>
              <a:r>
                <a:rPr kumimoji="0" sz="10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Update</a:t>
              </a:r>
              <a:r>
                <a:rPr kumimoji="0" sz="1000" b="1" i="0" u="none" strike="noStrike" kern="0" cap="none" spc="1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sz="10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capability</a:t>
              </a:r>
              <a:r>
                <a:rPr kumimoji="0" sz="1000" b="1" i="0" u="none" strike="noStrike" kern="0" cap="none" spc="2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sz="10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faster</a:t>
              </a:r>
              <a:r>
                <a:rPr kumimoji="0" sz="1000" b="1" i="0" u="none" strike="noStrike" kern="0" cap="none" spc="2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sz="1000" b="1" i="0" u="none" strike="noStrike" kern="0" cap="none" spc="-2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than </a:t>
              </a:r>
              <a:r>
                <a:rPr kumimoji="0" sz="10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our</a:t>
              </a:r>
              <a:r>
                <a:rPr kumimoji="0" sz="1000" b="1" i="0" u="none" strike="noStrike" kern="0" cap="none" spc="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sz="1000" b="1" i="0" u="none" strike="noStrike" kern="0" cap="none" spc="-1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adversaries</a:t>
              </a:r>
              <a:endParaRPr kumimoji="0" sz="10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619125" marR="85090" lvl="0" indent="-527050" algn="l" defTabSz="914400" rtl="0" eaLnBrk="1" fontAlgn="auto" latinLnBrk="0" hangingPunct="1">
                <a:lnSpc>
                  <a:spcPct val="116700"/>
                </a:lnSpc>
                <a:spcBef>
                  <a:spcPts val="565"/>
                </a:spcBef>
                <a:spcAft>
                  <a:spcPts val="0"/>
                </a:spcAft>
                <a:buClrTx/>
                <a:buSzTx/>
                <a:buFontTx/>
                <a:buNone/>
                <a:tabLst/>
                <a:defRPr/>
              </a:pPr>
              <a:r>
                <a:rPr kumimoji="0" sz="10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Rapidly</a:t>
              </a:r>
              <a:r>
                <a:rPr kumimoji="0" sz="1000" b="0" i="0" u="none" strike="noStrike" kern="0" cap="none" spc="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sz="1000" b="0" i="0" u="none" strike="noStrike" kern="0" cap="none" spc="-1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spin-</a:t>
              </a:r>
              <a:r>
                <a:rPr kumimoji="0" sz="10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in</a:t>
              </a:r>
              <a:r>
                <a:rPr kumimoji="0" sz="1000" b="0" i="0" u="none" strike="noStrike" kern="0" cap="none" spc="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sz="1000" b="0" i="0" u="none" strike="noStrike" kern="0" cap="none" spc="-1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technological advances</a:t>
              </a:r>
              <a:endParaRPr kumimoji="0" sz="10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41" name="object 41"/>
            <p:cNvSpPr txBox="1"/>
            <p:nvPr/>
          </p:nvSpPr>
          <p:spPr>
            <a:xfrm>
              <a:off x="2063327" y="4794529"/>
              <a:ext cx="1739926" cy="855344"/>
            </a:xfrm>
            <a:prstGeom prst="rect">
              <a:avLst/>
            </a:prstGeom>
          </p:spPr>
          <p:txBody>
            <a:bodyPr vert="horz" wrap="square" lIns="0" tIns="12700" rIns="0" bIns="0" rtlCol="0">
              <a:spAutoFit/>
            </a:bodyPr>
            <a:lstStyle/>
            <a:p>
              <a:pPr marL="0" marR="0" lvl="0" indent="0" algn="ctr" defTabSz="914400" rtl="0" eaLnBrk="1" fontAlgn="auto" latinLnBrk="0" hangingPunct="1">
                <a:lnSpc>
                  <a:spcPct val="100000"/>
                </a:lnSpc>
                <a:spcBef>
                  <a:spcPts val="100"/>
                </a:spcBef>
                <a:spcAft>
                  <a:spcPts val="0"/>
                </a:spcAft>
                <a:buClrTx/>
                <a:buSzTx/>
                <a:buFontTx/>
                <a:buNone/>
                <a:tabLst/>
                <a:defRPr/>
              </a:pPr>
              <a:r>
                <a:rPr kumimoji="0" sz="1000" b="1" i="0" u="none" strike="noStrike" kern="0" cap="none" spc="60" normalizeH="0" baseline="0" noProof="0">
                  <a:ln>
                    <a:noFill/>
                  </a:ln>
                  <a:solidFill>
                    <a:srgbClr val="59C2AE"/>
                  </a:solidFill>
                  <a:effectLst/>
                  <a:uLnTx/>
                  <a:uFillTx/>
                  <a:latin typeface="Arial Black" panose="020B0604020202020204" pitchFamily="34" charset="0"/>
                  <a:ea typeface="+mn-ea"/>
                  <a:cs typeface="Arial Black" panose="020B0604020202020204" pitchFamily="34" charset="0"/>
                </a:rPr>
                <a:t>TOGETHER</a:t>
              </a:r>
              <a:endParaRPr kumimoji="0" sz="1000" b="1" i="0" u="none" strike="noStrike" kern="0" cap="none" spc="0" normalizeH="0" baseline="0" noProof="0">
                <a:ln>
                  <a:noFill/>
                </a:ln>
                <a:solidFill>
                  <a:sysClr val="windowText" lastClr="000000"/>
                </a:solidFill>
                <a:effectLst/>
                <a:uLnTx/>
                <a:uFillTx/>
                <a:latin typeface="Arial Black" panose="020B0604020202020204" pitchFamily="34" charset="0"/>
                <a:ea typeface="+mn-ea"/>
                <a:cs typeface="Arial Black" panose="020B0604020202020204" pitchFamily="34" charset="0"/>
              </a:endParaRPr>
            </a:p>
            <a:p>
              <a:pPr marL="0" marR="0" lvl="0" indent="0" algn="ctr" defTabSz="914400" rtl="0" eaLnBrk="1" fontAlgn="auto" latinLnBrk="0" hangingPunct="1">
                <a:lnSpc>
                  <a:spcPct val="100000"/>
                </a:lnSpc>
                <a:spcBef>
                  <a:spcPts val="765"/>
                </a:spcBef>
                <a:spcAft>
                  <a:spcPts val="0"/>
                </a:spcAft>
                <a:buClrTx/>
                <a:buSzTx/>
                <a:buFontTx/>
                <a:buNone/>
                <a:tabLst/>
                <a:defRPr/>
              </a:pPr>
              <a:r>
                <a:rPr kumimoji="0" sz="10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Better</a:t>
              </a:r>
              <a:r>
                <a:rPr kumimoji="0" sz="1000" b="1" i="0" u="none" strike="noStrike" kern="0" cap="none" spc="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sz="10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integrate</a:t>
              </a:r>
              <a:r>
                <a:rPr kumimoji="0" sz="1000" b="1" i="0" u="none" strike="noStrike" kern="0" cap="none" spc="1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sz="10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our</a:t>
              </a:r>
              <a:r>
                <a:rPr kumimoji="0" sz="1000" b="1" i="0" u="none" strike="noStrike" kern="0" cap="none" spc="2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sz="1000" b="1" i="0" u="none" strike="noStrike" kern="0" cap="none" spc="-1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efforts</a:t>
              </a:r>
              <a:endParaRPr kumimoji="0" sz="10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12700" marR="5080" lvl="0" indent="0" algn="ctr" defTabSz="914400" rtl="0" eaLnBrk="1" fontAlgn="auto" latinLnBrk="0" hangingPunct="1">
                <a:lnSpc>
                  <a:spcPct val="116700"/>
                </a:lnSpc>
                <a:spcBef>
                  <a:spcPts val="565"/>
                </a:spcBef>
                <a:spcAft>
                  <a:spcPts val="0"/>
                </a:spcAft>
                <a:buClrTx/>
                <a:buSzTx/>
                <a:buFontTx/>
                <a:buNone/>
                <a:tabLst/>
                <a:defRPr/>
              </a:pPr>
              <a:r>
                <a:rPr kumimoji="0" sz="10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across the M</a:t>
              </a:r>
              <a:r>
                <a:rPr kumimoji="0" lang="en-GB" sz="10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O</a:t>
              </a:r>
              <a:r>
                <a:rPr kumimoji="0" sz="10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D, Industry </a:t>
              </a:r>
              <a:r>
                <a:rPr kumimoji="0" sz="1000" b="0" i="0" u="none" strike="noStrike" kern="0" cap="none" spc="-2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and </a:t>
              </a:r>
              <a:r>
                <a:rPr kumimoji="0" sz="1000" b="0" i="0" u="none" strike="noStrike" kern="0" cap="none" spc="-1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International</a:t>
              </a:r>
              <a:r>
                <a:rPr kumimoji="0" sz="1000" b="0" i="0" u="none" strike="noStrike" kern="0" cap="none" spc="6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sz="1000" b="0" i="0" u="none" strike="noStrike" kern="0" cap="none" spc="-1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Partners</a:t>
              </a:r>
              <a:endParaRPr kumimoji="0" sz="10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134" name="object 12">
              <a:extLst>
                <a:ext uri="{FF2B5EF4-FFF2-40B4-BE49-F238E27FC236}">
                  <a16:creationId xmlns:a16="http://schemas.microsoft.com/office/drawing/2014/main" id="{1A140CFF-5116-35E8-50D9-A2FA6D9ACFAB}"/>
                </a:ext>
              </a:extLst>
            </p:cNvPr>
            <p:cNvSpPr/>
            <p:nvPr/>
          </p:nvSpPr>
          <p:spPr>
            <a:xfrm>
              <a:off x="1940331" y="658799"/>
              <a:ext cx="0" cy="6075045"/>
            </a:xfrm>
            <a:custGeom>
              <a:avLst/>
              <a:gdLst/>
              <a:ahLst/>
              <a:cxnLst/>
              <a:rect l="l" t="t" r="r" b="b"/>
              <a:pathLst>
                <a:path h="6075045">
                  <a:moveTo>
                    <a:pt x="0" y="0"/>
                  </a:moveTo>
                  <a:lnTo>
                    <a:pt x="0" y="6075006"/>
                  </a:lnTo>
                </a:path>
              </a:pathLst>
            </a:custGeom>
            <a:ln w="12700">
              <a:gradFill>
                <a:gsLst>
                  <a:gs pos="0">
                    <a:schemeClr val="bg1">
                      <a:alpha val="0"/>
                    </a:schemeClr>
                  </a:gs>
                  <a:gs pos="40000">
                    <a:schemeClr val="bg1"/>
                  </a:gs>
                  <a:gs pos="60000">
                    <a:schemeClr val="bg1"/>
                  </a:gs>
                  <a:gs pos="100000">
                    <a:schemeClr val="bg1">
                      <a:alpha val="0"/>
                    </a:schemeClr>
                  </a:gs>
                </a:gsLst>
                <a:lin ang="5400000" scaled="1"/>
              </a:gra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nvGrpSpPr>
          <p:cNvPr id="140" name="Group 139">
            <a:extLst>
              <a:ext uri="{FF2B5EF4-FFF2-40B4-BE49-F238E27FC236}">
                <a16:creationId xmlns:a16="http://schemas.microsoft.com/office/drawing/2014/main" id="{2CB5B995-FD01-4D7D-A049-48F6EAB47C5C}"/>
              </a:ext>
            </a:extLst>
          </p:cNvPr>
          <p:cNvGrpSpPr/>
          <p:nvPr/>
        </p:nvGrpSpPr>
        <p:grpSpPr>
          <a:xfrm>
            <a:off x="409350" y="658799"/>
            <a:ext cx="1530981" cy="6075045"/>
            <a:chOff x="409350" y="658799"/>
            <a:chExt cx="1530981" cy="6075045"/>
          </a:xfrm>
        </p:grpSpPr>
        <p:grpSp>
          <p:nvGrpSpPr>
            <p:cNvPr id="13" name="Group 12">
              <a:extLst>
                <a:ext uri="{FF2B5EF4-FFF2-40B4-BE49-F238E27FC236}">
                  <a16:creationId xmlns:a16="http://schemas.microsoft.com/office/drawing/2014/main" id="{37DE4E34-E16B-40B3-B7FD-BBCEC90086C0}"/>
                </a:ext>
              </a:extLst>
            </p:cNvPr>
            <p:cNvGrpSpPr/>
            <p:nvPr/>
          </p:nvGrpSpPr>
          <p:grpSpPr>
            <a:xfrm>
              <a:off x="422046" y="1375651"/>
              <a:ext cx="1518285" cy="4728210"/>
              <a:chOff x="422046" y="1375651"/>
              <a:chExt cx="1518285" cy="4728210"/>
            </a:xfrm>
          </p:grpSpPr>
          <p:sp>
            <p:nvSpPr>
              <p:cNvPr id="9" name="object 9"/>
              <p:cNvSpPr/>
              <p:nvPr/>
            </p:nvSpPr>
            <p:spPr>
              <a:xfrm>
                <a:off x="422046" y="1375651"/>
                <a:ext cx="1518285" cy="4728210"/>
              </a:xfrm>
              <a:custGeom>
                <a:avLst/>
                <a:gdLst/>
                <a:ahLst/>
                <a:cxnLst/>
                <a:rect l="l" t="t" r="r" b="b"/>
                <a:pathLst>
                  <a:path w="1518285" h="4728210">
                    <a:moveTo>
                      <a:pt x="1518005" y="0"/>
                    </a:moveTo>
                    <a:lnTo>
                      <a:pt x="0" y="0"/>
                    </a:lnTo>
                    <a:lnTo>
                      <a:pt x="0" y="4727930"/>
                    </a:lnTo>
                    <a:lnTo>
                      <a:pt x="1518005" y="4727930"/>
                    </a:lnTo>
                    <a:lnTo>
                      <a:pt x="1518005" y="0"/>
                    </a:lnTo>
                    <a:close/>
                  </a:path>
                </a:pathLst>
              </a:custGeom>
              <a:gradFill>
                <a:gsLst>
                  <a:gs pos="0">
                    <a:srgbClr val="685BC7"/>
                  </a:gs>
                  <a:gs pos="50000">
                    <a:srgbClr val="685BC7">
                      <a:alpha val="0"/>
                    </a:srgbClr>
                  </a:gs>
                </a:gsLst>
                <a:lin ang="5400000" scaled="1"/>
              </a:gra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9" name="object 29"/>
              <p:cNvSpPr txBox="1"/>
              <p:nvPr/>
            </p:nvSpPr>
            <p:spPr>
              <a:xfrm>
                <a:off x="933846" y="1393230"/>
                <a:ext cx="501015" cy="228268"/>
              </a:xfrm>
              <a:prstGeom prst="rect">
                <a:avLst/>
              </a:prstGeom>
            </p:spPr>
            <p:txBody>
              <a:bodyPr vert="horz" wrap="square" lIns="0" tIns="12700" rIns="0" bIns="0" rtlCol="0">
                <a:spAutoFit/>
              </a:bodyPr>
              <a:lstStyle/>
              <a:p>
                <a:pPr marL="0" marR="0" lvl="0" indent="0" algn="l" defTabSz="914400" rtl="0" eaLnBrk="1" fontAlgn="auto" latinLnBrk="0" hangingPunct="1">
                  <a:lnSpc>
                    <a:spcPct val="100000"/>
                  </a:lnSpc>
                  <a:spcBef>
                    <a:spcPts val="100"/>
                  </a:spcBef>
                  <a:spcAft>
                    <a:spcPts val="0"/>
                  </a:spcAft>
                  <a:buClrTx/>
                  <a:buSzTx/>
                  <a:buFontTx/>
                  <a:buNone/>
                  <a:tabLst/>
                  <a:defRPr/>
                </a:pPr>
                <a:r>
                  <a:rPr kumimoji="0" sz="1400" b="1" i="0" u="none" strike="noStrike" kern="0" cap="none" spc="-25" normalizeH="0" baseline="0" noProof="0">
                    <a:ln>
                      <a:noFill/>
                    </a:ln>
                    <a:solidFill>
                      <a:srgbClr val="151334"/>
                    </a:solidFill>
                    <a:effectLst/>
                    <a:uLnTx/>
                    <a:uFillTx/>
                    <a:latin typeface="Arial Black" panose="020B0604020202020204" pitchFamily="34" charset="0"/>
                    <a:ea typeface="+mn-ea"/>
                    <a:cs typeface="Arial Black" panose="020B0604020202020204" pitchFamily="34" charset="0"/>
                  </a:rPr>
                  <a:t>WHY</a:t>
                </a:r>
                <a:endParaRPr kumimoji="0" sz="1400" b="1" i="0" u="none" strike="noStrike" kern="0" cap="none" spc="0" normalizeH="0" baseline="0" noProof="0">
                  <a:ln>
                    <a:noFill/>
                  </a:ln>
                  <a:solidFill>
                    <a:sysClr val="windowText" lastClr="000000"/>
                  </a:solidFill>
                  <a:effectLst/>
                  <a:uLnTx/>
                  <a:uFillTx/>
                  <a:latin typeface="Arial Black" panose="020B0604020202020204" pitchFamily="34" charset="0"/>
                  <a:ea typeface="+mn-ea"/>
                  <a:cs typeface="Arial Black" panose="020B0604020202020204" pitchFamily="34" charset="0"/>
                </a:endParaRPr>
              </a:p>
            </p:txBody>
          </p:sp>
          <p:sp>
            <p:nvSpPr>
              <p:cNvPr id="34" name="object 34"/>
              <p:cNvSpPr txBox="1"/>
              <p:nvPr/>
            </p:nvSpPr>
            <p:spPr>
              <a:xfrm>
                <a:off x="626165" y="2215667"/>
                <a:ext cx="1161460" cy="1209049"/>
              </a:xfrm>
              <a:prstGeom prst="rect">
                <a:avLst/>
              </a:prstGeom>
            </p:spPr>
            <p:txBody>
              <a:bodyPr vert="horz" wrap="square" lIns="0" tIns="12700" rIns="0" bIns="0" rtlCol="0">
                <a:spAutoFit/>
              </a:bodyPr>
              <a:lstStyle/>
              <a:p>
                <a:pPr marL="0" marR="325120" lvl="0" indent="0" algn="l" defTabSz="914400" rtl="0" eaLnBrk="1" fontAlgn="auto" latinLnBrk="0" hangingPunct="1">
                  <a:lnSpc>
                    <a:spcPct val="116700"/>
                  </a:lnSpc>
                  <a:spcBef>
                    <a:spcPts val="100"/>
                  </a:spcBef>
                  <a:spcAft>
                    <a:spcPts val="0"/>
                  </a:spcAft>
                  <a:buClrTx/>
                  <a:buSzTx/>
                  <a:buFontTx/>
                  <a:buNone/>
                  <a:tabLst/>
                  <a:defRPr/>
                </a:pPr>
                <a:r>
                  <a:rPr kumimoji="0" sz="10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The </a:t>
                </a:r>
                <a:r>
                  <a:rPr kumimoji="0" lang="en-GB" sz="10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a:t>
                </a:r>
                <a:r>
                  <a:rPr kumimoji="0" sz="1000" b="1" i="0" u="none" strike="noStrike" kern="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rPr>
                  <a:t>hreat</a:t>
                </a:r>
                <a:r>
                  <a:rPr kumimoji="0" sz="1000" b="1" i="0" u="none" strike="noStrike" kern="0" cap="none" spc="1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sz="1000" b="1" i="0" u="none" strike="noStrike" kern="0" cap="none" spc="-2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is </a:t>
                </a:r>
                <a:r>
                  <a:rPr kumimoji="0" lang="en-GB" sz="1000" b="1" i="0" u="none" strike="noStrike" kern="0" cap="none" spc="-2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g</a:t>
                </a:r>
                <a:r>
                  <a:rPr kumimoji="0" sz="10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rowing</a:t>
                </a:r>
                <a:r>
                  <a:rPr kumimoji="0" sz="1000" b="1" i="0" u="none" strike="noStrike" kern="0" cap="none" spc="-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GB" sz="1000" b="1" i="0" u="none" strike="noStrike" kern="0" cap="none" spc="-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f</a:t>
                </a:r>
                <a:r>
                  <a:rPr kumimoji="0" sz="1000" b="1" i="0" u="none" strike="noStrike" kern="0" cap="none" spc="-20" normalizeH="0" baseline="0" noProof="0" err="1">
                    <a:ln>
                      <a:noFill/>
                    </a:ln>
                    <a:solidFill>
                      <a:srgbClr val="FFFFFF"/>
                    </a:solidFill>
                    <a:effectLst/>
                    <a:uLnTx/>
                    <a:uFillTx/>
                    <a:latin typeface="Arial" panose="020B0604020202020204" pitchFamily="34" charset="0"/>
                    <a:ea typeface="+mn-ea"/>
                    <a:cs typeface="Arial" panose="020B0604020202020204" pitchFamily="34" charset="0"/>
                  </a:rPr>
                  <a:t>ast</a:t>
                </a:r>
                <a:endParaRPr kumimoji="0" sz="10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10"/>
                  </a:spcBef>
                  <a:spcAft>
                    <a:spcPts val="0"/>
                  </a:spcAft>
                  <a:buClrTx/>
                  <a:buSzTx/>
                  <a:buFontTx/>
                  <a:buNone/>
                  <a:tabLst/>
                  <a:defRPr/>
                </a:pPr>
                <a:endParaRPr kumimoji="0" sz="1100" b="0" i="0" u="none" strike="noStrike" kern="0" cap="none" spc="0" normalizeH="0" baseline="0" noProof="0">
                  <a:ln>
                    <a:noFill/>
                  </a:ln>
                  <a:solidFill>
                    <a:sysClr val="windowText" lastClr="000000"/>
                  </a:solidFill>
                  <a:effectLst/>
                  <a:uLnTx/>
                  <a:uFillTx/>
                  <a:latin typeface="AcuminPro-Semibold"/>
                  <a:ea typeface="+mn-ea"/>
                  <a:cs typeface="AcuminPro-Semibold"/>
                </a:endParaRPr>
              </a:p>
              <a:p>
                <a:pPr marL="207450" marR="0" lvl="4" indent="-207450" algn="l" defTabSz="914400" rtl="0" eaLnBrk="1" fontAlgn="auto" latinLnBrk="0" hangingPunct="1">
                  <a:lnSpc>
                    <a:spcPct val="100000"/>
                  </a:lnSpc>
                  <a:spcBef>
                    <a:spcPts val="0"/>
                  </a:spcBef>
                  <a:spcAft>
                    <a:spcPts val="0"/>
                  </a:spcAft>
                  <a:buClrTx/>
                  <a:buSzTx/>
                  <a:buFontTx/>
                  <a:buBlip>
                    <a:blip r:embed="rId5"/>
                  </a:buBlip>
                  <a:tabLst/>
                  <a:defRPr/>
                </a:pPr>
                <a:r>
                  <a:rPr kumimoji="0" lang="en-GB" sz="1000" b="0" i="0" u="none" strike="noStrike" kern="0" cap="none" spc="-1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Russia</a:t>
                </a:r>
                <a:endParaRPr kumimoji="0" sz="10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207450" marR="0" lvl="4" indent="-207450" algn="l" defTabSz="914400" rtl="0" eaLnBrk="1" fontAlgn="auto" latinLnBrk="0" hangingPunct="1">
                  <a:lnSpc>
                    <a:spcPct val="100000"/>
                  </a:lnSpc>
                  <a:spcBef>
                    <a:spcPts val="770"/>
                  </a:spcBef>
                  <a:spcAft>
                    <a:spcPts val="0"/>
                  </a:spcAft>
                  <a:buClrTx/>
                  <a:buSzTx/>
                  <a:buFontTx/>
                  <a:buBlip>
                    <a:blip r:embed="rId5"/>
                  </a:buBlip>
                  <a:tabLst/>
                  <a:defRPr/>
                </a:pPr>
                <a:r>
                  <a:rPr kumimoji="0" sz="1000" b="0" i="0" u="none" strike="noStrike" kern="0" cap="none" spc="-1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China</a:t>
                </a:r>
                <a:endParaRPr kumimoji="0" sz="10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207450" marR="0" lvl="4" indent="-207450" algn="l" defTabSz="914400" rtl="0" eaLnBrk="1" fontAlgn="auto" latinLnBrk="0" hangingPunct="1">
                  <a:lnSpc>
                    <a:spcPct val="100000"/>
                  </a:lnSpc>
                  <a:spcBef>
                    <a:spcPts val="765"/>
                  </a:spcBef>
                  <a:spcAft>
                    <a:spcPts val="0"/>
                  </a:spcAft>
                  <a:buClrTx/>
                  <a:buSzTx/>
                  <a:buFontTx/>
                  <a:buBlip>
                    <a:blip r:embed="rId5"/>
                  </a:buBlip>
                  <a:tabLst/>
                  <a:defRPr/>
                </a:pPr>
                <a:r>
                  <a:rPr kumimoji="0" sz="10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Climate</a:t>
                </a:r>
                <a:r>
                  <a:rPr kumimoji="0" sz="1000" b="0" i="0" u="none" strike="noStrike" kern="0" cap="none" spc="-1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Change</a:t>
                </a:r>
                <a:endParaRPr kumimoji="0" sz="10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35" name="object 35"/>
              <p:cNvSpPr txBox="1"/>
              <p:nvPr/>
            </p:nvSpPr>
            <p:spPr>
              <a:xfrm>
                <a:off x="626165" y="3714521"/>
                <a:ext cx="1143286" cy="1796454"/>
              </a:xfrm>
              <a:prstGeom prst="rect">
                <a:avLst/>
              </a:prstGeom>
            </p:spPr>
            <p:txBody>
              <a:bodyPr vert="horz" wrap="square" lIns="0" tIns="12700" rIns="0" bIns="0" rtlCol="0">
                <a:spAutoFit/>
              </a:bodyPr>
              <a:lstStyle/>
              <a:p>
                <a:pPr marL="0" marR="76200" lvl="0" indent="0" algn="l" defTabSz="914400" rtl="0" eaLnBrk="1" fontAlgn="auto" latinLnBrk="0" hangingPunct="1">
                  <a:lnSpc>
                    <a:spcPct val="116700"/>
                  </a:lnSpc>
                  <a:spcBef>
                    <a:spcPts val="100"/>
                  </a:spcBef>
                  <a:spcAft>
                    <a:spcPts val="0"/>
                  </a:spcAft>
                  <a:buClrTx/>
                  <a:buSzTx/>
                  <a:buFontTx/>
                  <a:buNone/>
                  <a:tabLst/>
                  <a:defRPr/>
                </a:pPr>
                <a:r>
                  <a:rPr kumimoji="0" sz="10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Our </a:t>
                </a:r>
                <a:r>
                  <a:rPr kumimoji="0" lang="en-GB" sz="10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p</a:t>
                </a:r>
                <a:r>
                  <a:rPr kumimoji="0" sz="1000" b="1" i="0" u="none" strike="noStrike" kern="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rPr>
                  <a:t>eople</a:t>
                </a:r>
                <a:r>
                  <a:rPr kumimoji="0" sz="1000" b="1" i="0" u="none" strike="noStrike" kern="0" cap="none" spc="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GB" sz="1000" b="1" i="0" u="none" strike="noStrike" kern="0" cap="none" spc="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w</a:t>
                </a:r>
                <a:r>
                  <a:rPr kumimoji="0" sz="1000" b="1" i="0" u="none" strike="noStrike" kern="0" cap="none" spc="-2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ant </a:t>
                </a:r>
                <a:r>
                  <a:rPr kumimoji="0" lang="en-GB" sz="1000" b="1" i="0" u="none" strike="noStrike" kern="0" cap="none" spc="-2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things to be better</a:t>
                </a:r>
                <a:endParaRPr kumimoji="0" sz="10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228600" marR="51435" lvl="0" indent="-228600" algn="l" defTabSz="914400" rtl="0" eaLnBrk="1" fontAlgn="auto" latinLnBrk="0" hangingPunct="1">
                  <a:lnSpc>
                    <a:spcPct val="116700"/>
                  </a:lnSpc>
                  <a:spcBef>
                    <a:spcPts val="1130"/>
                  </a:spcBef>
                  <a:spcAft>
                    <a:spcPts val="0"/>
                  </a:spcAft>
                  <a:buClrTx/>
                  <a:buSzTx/>
                  <a:buFontTx/>
                  <a:buBlip>
                    <a:blip r:embed="rId5"/>
                  </a:buBlip>
                  <a:tabLst/>
                  <a:defRPr/>
                </a:pPr>
                <a:r>
                  <a:rPr kumimoji="0" sz="10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Value</a:t>
                </a:r>
                <a:r>
                  <a:rPr kumimoji="0" sz="1000" b="0" i="0" u="none" strike="noStrike" kern="0" cap="none" spc="-1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sz="1000" b="0" i="0" u="none" strike="noStrike" kern="0" cap="none" spc="-1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people’s time.</a:t>
                </a:r>
                <a:endParaRPr kumimoji="0" sz="10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228600" marR="51435" lvl="0" indent="-228600" algn="l" defTabSz="914400" rtl="0" eaLnBrk="1" fontAlgn="auto" latinLnBrk="0" hangingPunct="1">
                  <a:lnSpc>
                    <a:spcPct val="116700"/>
                  </a:lnSpc>
                  <a:spcBef>
                    <a:spcPts val="1130"/>
                  </a:spcBef>
                  <a:spcAft>
                    <a:spcPts val="0"/>
                  </a:spcAft>
                  <a:buClrTx/>
                  <a:buSzTx/>
                  <a:buFontTx/>
                  <a:buBlip>
                    <a:blip r:embed="rId5"/>
                  </a:buBlip>
                  <a:tabLst/>
                  <a:defRPr/>
                </a:pPr>
                <a:r>
                  <a:rPr kumimoji="0" lang="en-GB" sz="10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Reduce frustrations</a:t>
                </a:r>
                <a:endParaRPr kumimoji="0" lang="en-GB" sz="10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228600" marR="5080" lvl="0" indent="-228600" algn="l" defTabSz="914400" rtl="0" eaLnBrk="1" fontAlgn="auto" latinLnBrk="0" hangingPunct="1">
                  <a:lnSpc>
                    <a:spcPct val="116700"/>
                  </a:lnSpc>
                  <a:spcBef>
                    <a:spcPts val="565"/>
                  </a:spcBef>
                  <a:spcAft>
                    <a:spcPts val="0"/>
                  </a:spcAft>
                  <a:buClrTx/>
                  <a:buSzTx/>
                  <a:buFontTx/>
                  <a:buBlip>
                    <a:blip r:embed="rId5"/>
                  </a:buBlip>
                  <a:tabLst/>
                  <a:defRPr/>
                </a:pPr>
                <a:r>
                  <a:rPr kumimoji="0" sz="10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Enrich</a:t>
                </a:r>
                <a:r>
                  <a:rPr kumimoji="0" sz="1000" b="0" i="0" u="none" strike="noStrike" kern="0" cap="none" spc="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sz="1000" b="0" i="0" u="none" strike="noStrike" kern="0" cap="none" spc="-1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people’s </a:t>
                </a:r>
                <a:r>
                  <a:rPr kumimoji="0" sz="10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roles</a:t>
                </a:r>
                <a:r>
                  <a:rPr kumimoji="0" sz="1000" b="0" i="0" u="none" strike="noStrike" kern="0" cap="none" spc="-1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sz="10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&amp; </a:t>
                </a:r>
                <a:r>
                  <a:rPr kumimoji="0" sz="1000" b="0" i="0" u="none" strike="noStrike" kern="0" cap="none" spc="-1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careers</a:t>
                </a:r>
                <a:endParaRPr kumimoji="0" sz="10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grpSp>
        <p:sp>
          <p:nvSpPr>
            <p:cNvPr id="135" name="object 12">
              <a:extLst>
                <a:ext uri="{FF2B5EF4-FFF2-40B4-BE49-F238E27FC236}">
                  <a16:creationId xmlns:a16="http://schemas.microsoft.com/office/drawing/2014/main" id="{D40AC330-5D19-3B36-D48A-CA4EA87B4E37}"/>
                </a:ext>
              </a:extLst>
            </p:cNvPr>
            <p:cNvSpPr/>
            <p:nvPr/>
          </p:nvSpPr>
          <p:spPr>
            <a:xfrm>
              <a:off x="409350" y="658799"/>
              <a:ext cx="0" cy="6075045"/>
            </a:xfrm>
            <a:custGeom>
              <a:avLst/>
              <a:gdLst/>
              <a:ahLst/>
              <a:cxnLst/>
              <a:rect l="l" t="t" r="r" b="b"/>
              <a:pathLst>
                <a:path h="6075045">
                  <a:moveTo>
                    <a:pt x="0" y="0"/>
                  </a:moveTo>
                  <a:lnTo>
                    <a:pt x="0" y="6075006"/>
                  </a:lnTo>
                </a:path>
              </a:pathLst>
            </a:custGeom>
            <a:ln w="12700">
              <a:gradFill>
                <a:gsLst>
                  <a:gs pos="0">
                    <a:schemeClr val="bg1">
                      <a:alpha val="0"/>
                    </a:schemeClr>
                  </a:gs>
                  <a:gs pos="40000">
                    <a:schemeClr val="bg1"/>
                  </a:gs>
                  <a:gs pos="60000">
                    <a:schemeClr val="bg1"/>
                  </a:gs>
                  <a:gs pos="100000">
                    <a:schemeClr val="bg1">
                      <a:alpha val="0"/>
                    </a:schemeClr>
                  </a:gs>
                </a:gsLst>
                <a:lin ang="5400000" scaled="1"/>
              </a:gra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nvGrpSpPr>
          <p:cNvPr id="147" name="Group 146">
            <a:extLst>
              <a:ext uri="{FF2B5EF4-FFF2-40B4-BE49-F238E27FC236}">
                <a16:creationId xmlns:a16="http://schemas.microsoft.com/office/drawing/2014/main" id="{3A770B99-2A51-44A1-A865-08BEC8883D87}"/>
              </a:ext>
            </a:extLst>
          </p:cNvPr>
          <p:cNvGrpSpPr/>
          <p:nvPr/>
        </p:nvGrpSpPr>
        <p:grpSpPr>
          <a:xfrm>
            <a:off x="4882275" y="1996801"/>
            <a:ext cx="2905128" cy="1129668"/>
            <a:chOff x="4882275" y="1996801"/>
            <a:chExt cx="2905128" cy="1129668"/>
          </a:xfrm>
        </p:grpSpPr>
        <p:sp>
          <p:nvSpPr>
            <p:cNvPr id="54" name="object 54"/>
            <p:cNvSpPr/>
            <p:nvPr/>
          </p:nvSpPr>
          <p:spPr>
            <a:xfrm>
              <a:off x="5084673" y="1996801"/>
              <a:ext cx="2475230" cy="0"/>
            </a:xfrm>
            <a:custGeom>
              <a:avLst/>
              <a:gdLst/>
              <a:ahLst/>
              <a:cxnLst/>
              <a:rect l="l" t="t" r="r" b="b"/>
              <a:pathLst>
                <a:path w="2475229">
                  <a:moveTo>
                    <a:pt x="2474976" y="0"/>
                  </a:moveTo>
                  <a:lnTo>
                    <a:pt x="0" y="0"/>
                  </a:lnTo>
                </a:path>
              </a:pathLst>
            </a:custGeom>
            <a:ln w="12700">
              <a:solidFill>
                <a:srgbClr val="ADB2B4"/>
              </a:solidFill>
              <a:prstDash val="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nvGrpSpPr>
            <p:cNvPr id="46" name="Group 45">
              <a:extLst>
                <a:ext uri="{FF2B5EF4-FFF2-40B4-BE49-F238E27FC236}">
                  <a16:creationId xmlns:a16="http://schemas.microsoft.com/office/drawing/2014/main" id="{74B17455-8AAD-477C-A736-9F48C9F9D255}"/>
                </a:ext>
              </a:extLst>
            </p:cNvPr>
            <p:cNvGrpSpPr/>
            <p:nvPr/>
          </p:nvGrpSpPr>
          <p:grpSpPr>
            <a:xfrm>
              <a:off x="4882275" y="1996804"/>
              <a:ext cx="2905128" cy="1129665"/>
              <a:chOff x="4882275" y="1996804"/>
              <a:chExt cx="2905128" cy="1129665"/>
            </a:xfrm>
          </p:grpSpPr>
          <p:sp>
            <p:nvSpPr>
              <p:cNvPr id="39" name="object 39"/>
              <p:cNvSpPr txBox="1"/>
              <p:nvPr/>
            </p:nvSpPr>
            <p:spPr>
              <a:xfrm>
                <a:off x="5150413" y="2094509"/>
                <a:ext cx="2369185" cy="166712"/>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OPTIMISING</a:t>
                </a:r>
                <a:r>
                  <a:rPr kumimoji="0" sz="1000" b="1" i="0" u="none" strike="noStrike" kern="0" cap="none" spc="4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sz="10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OUR</a:t>
                </a:r>
                <a:r>
                  <a:rPr kumimoji="0" sz="1000" b="1" i="0" u="none" strike="noStrike" kern="0" cap="none" spc="4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sz="10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OPERATING</a:t>
                </a:r>
                <a:r>
                  <a:rPr kumimoji="0" sz="1000" b="1" i="0" u="none" strike="noStrike" kern="0" cap="none" spc="4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sz="1000" b="1" i="0" u="none" strike="noStrike" kern="0" cap="none" spc="-1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MODEL</a:t>
                </a:r>
                <a:endParaRPr kumimoji="0" sz="10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47" name="object 47"/>
              <p:cNvSpPr/>
              <p:nvPr/>
            </p:nvSpPr>
            <p:spPr>
              <a:xfrm>
                <a:off x="4893839" y="2022474"/>
                <a:ext cx="56515" cy="68580"/>
              </a:xfrm>
              <a:custGeom>
                <a:avLst/>
                <a:gdLst/>
                <a:ahLst/>
                <a:cxnLst/>
                <a:rect l="l" t="t" r="r" b="b"/>
                <a:pathLst>
                  <a:path w="56514" h="68580">
                    <a:moveTo>
                      <a:pt x="56159" y="0"/>
                    </a:moveTo>
                    <a:lnTo>
                      <a:pt x="38524" y="13777"/>
                    </a:lnTo>
                    <a:lnTo>
                      <a:pt x="23102" y="29951"/>
                    </a:lnTo>
                    <a:lnTo>
                      <a:pt x="10169" y="48247"/>
                    </a:lnTo>
                    <a:lnTo>
                      <a:pt x="0" y="68389"/>
                    </a:lnTo>
                  </a:path>
                </a:pathLst>
              </a:custGeom>
              <a:ln w="12700">
                <a:solidFill>
                  <a:srgbClr val="ADB2B4"/>
                </a:solidFill>
                <a:prstDash val="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8" name="object 48"/>
              <p:cNvSpPr/>
              <p:nvPr/>
            </p:nvSpPr>
            <p:spPr>
              <a:xfrm>
                <a:off x="4882275" y="2226518"/>
                <a:ext cx="0" cy="695960"/>
              </a:xfrm>
              <a:custGeom>
                <a:avLst/>
                <a:gdLst/>
                <a:ahLst/>
                <a:cxnLst/>
                <a:rect l="l" t="t" r="r" b="b"/>
                <a:pathLst>
                  <a:path h="695960">
                    <a:moveTo>
                      <a:pt x="0" y="0"/>
                    </a:moveTo>
                    <a:lnTo>
                      <a:pt x="0" y="695845"/>
                    </a:lnTo>
                  </a:path>
                </a:pathLst>
              </a:custGeom>
              <a:ln w="12700">
                <a:solidFill>
                  <a:srgbClr val="ADB2B4"/>
                </a:solidFill>
                <a:prstDash val="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9" name="object 49"/>
              <p:cNvSpPr/>
              <p:nvPr/>
            </p:nvSpPr>
            <p:spPr>
              <a:xfrm>
                <a:off x="4907944" y="3058579"/>
                <a:ext cx="68580" cy="56515"/>
              </a:xfrm>
              <a:custGeom>
                <a:avLst/>
                <a:gdLst/>
                <a:ahLst/>
                <a:cxnLst/>
                <a:rect l="l" t="t" r="r" b="b"/>
                <a:pathLst>
                  <a:path w="68579" h="56514">
                    <a:moveTo>
                      <a:pt x="0" y="0"/>
                    </a:moveTo>
                    <a:lnTo>
                      <a:pt x="13777" y="17634"/>
                    </a:lnTo>
                    <a:lnTo>
                      <a:pt x="29952" y="33056"/>
                    </a:lnTo>
                    <a:lnTo>
                      <a:pt x="48252" y="45989"/>
                    </a:lnTo>
                    <a:lnTo>
                      <a:pt x="68402" y="56159"/>
                    </a:lnTo>
                  </a:path>
                </a:pathLst>
              </a:custGeom>
              <a:ln w="12700">
                <a:solidFill>
                  <a:srgbClr val="ADB2B4"/>
                </a:solidFill>
                <a:prstDash val="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0" name="object 50"/>
              <p:cNvSpPr/>
              <p:nvPr/>
            </p:nvSpPr>
            <p:spPr>
              <a:xfrm>
                <a:off x="5109673" y="3126301"/>
                <a:ext cx="2475230" cy="0"/>
              </a:xfrm>
              <a:custGeom>
                <a:avLst/>
                <a:gdLst/>
                <a:ahLst/>
                <a:cxnLst/>
                <a:rect l="l" t="t" r="r" b="b"/>
                <a:pathLst>
                  <a:path w="2475229">
                    <a:moveTo>
                      <a:pt x="0" y="0"/>
                    </a:moveTo>
                    <a:lnTo>
                      <a:pt x="2474976" y="0"/>
                    </a:lnTo>
                  </a:path>
                </a:pathLst>
              </a:custGeom>
              <a:ln w="12700">
                <a:solidFill>
                  <a:srgbClr val="ADB2B4"/>
                </a:solidFill>
                <a:prstDash val="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1" name="object 51"/>
              <p:cNvSpPr/>
              <p:nvPr/>
            </p:nvSpPr>
            <p:spPr>
              <a:xfrm>
                <a:off x="7719325" y="3032232"/>
                <a:ext cx="56515" cy="68580"/>
              </a:xfrm>
              <a:custGeom>
                <a:avLst/>
                <a:gdLst/>
                <a:ahLst/>
                <a:cxnLst/>
                <a:rect l="l" t="t" r="r" b="b"/>
                <a:pathLst>
                  <a:path w="56515" h="68580">
                    <a:moveTo>
                      <a:pt x="0" y="68402"/>
                    </a:moveTo>
                    <a:lnTo>
                      <a:pt x="17634" y="54624"/>
                    </a:lnTo>
                    <a:lnTo>
                      <a:pt x="33056" y="38449"/>
                    </a:lnTo>
                    <a:lnTo>
                      <a:pt x="45989" y="20149"/>
                    </a:lnTo>
                    <a:lnTo>
                      <a:pt x="56159" y="0"/>
                    </a:lnTo>
                  </a:path>
                </a:pathLst>
              </a:custGeom>
              <a:ln w="12700">
                <a:solidFill>
                  <a:srgbClr val="ADB2B4"/>
                </a:solidFill>
                <a:prstDash val="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2" name="object 52"/>
              <p:cNvSpPr/>
              <p:nvPr/>
            </p:nvSpPr>
            <p:spPr>
              <a:xfrm>
                <a:off x="7787050" y="2200739"/>
                <a:ext cx="0" cy="695960"/>
              </a:xfrm>
              <a:custGeom>
                <a:avLst/>
                <a:gdLst/>
                <a:ahLst/>
                <a:cxnLst/>
                <a:rect l="l" t="t" r="r" b="b"/>
                <a:pathLst>
                  <a:path h="695960">
                    <a:moveTo>
                      <a:pt x="0" y="695845"/>
                    </a:moveTo>
                    <a:lnTo>
                      <a:pt x="0" y="0"/>
                    </a:lnTo>
                  </a:path>
                </a:pathLst>
              </a:custGeom>
              <a:ln w="12700">
                <a:solidFill>
                  <a:srgbClr val="ADB2B4"/>
                </a:solidFill>
                <a:prstDash val="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3" name="object 53"/>
              <p:cNvSpPr/>
              <p:nvPr/>
            </p:nvSpPr>
            <p:spPr>
              <a:xfrm>
                <a:off x="7692990" y="2008365"/>
                <a:ext cx="68580" cy="56515"/>
              </a:xfrm>
              <a:custGeom>
                <a:avLst/>
                <a:gdLst/>
                <a:ahLst/>
                <a:cxnLst/>
                <a:rect l="l" t="t" r="r" b="b"/>
                <a:pathLst>
                  <a:path w="68579" h="56514">
                    <a:moveTo>
                      <a:pt x="68389" y="56159"/>
                    </a:moveTo>
                    <a:lnTo>
                      <a:pt x="54612" y="38526"/>
                    </a:lnTo>
                    <a:lnTo>
                      <a:pt x="38438" y="23107"/>
                    </a:lnTo>
                    <a:lnTo>
                      <a:pt x="20142" y="10175"/>
                    </a:lnTo>
                    <a:lnTo>
                      <a:pt x="0" y="0"/>
                    </a:lnTo>
                  </a:path>
                </a:pathLst>
              </a:custGeom>
              <a:ln w="12700">
                <a:solidFill>
                  <a:srgbClr val="ADB2B4"/>
                </a:solidFill>
                <a:prstDash val="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5" name="object 55"/>
              <p:cNvSpPr/>
              <p:nvPr/>
            </p:nvSpPr>
            <p:spPr>
              <a:xfrm>
                <a:off x="4882278" y="1996804"/>
                <a:ext cx="2905125" cy="1129665"/>
              </a:xfrm>
              <a:custGeom>
                <a:avLst/>
                <a:gdLst/>
                <a:ahLst/>
                <a:cxnLst/>
                <a:rect l="l" t="t" r="r" b="b"/>
                <a:pathLst>
                  <a:path w="2905125" h="1129664">
                    <a:moveTo>
                      <a:pt x="2895" y="122656"/>
                    </a:moveTo>
                    <a:lnTo>
                      <a:pt x="1639" y="129929"/>
                    </a:lnTo>
                    <a:lnTo>
                      <a:pt x="733" y="137318"/>
                    </a:lnTo>
                    <a:lnTo>
                      <a:pt x="184" y="144812"/>
                    </a:lnTo>
                    <a:lnTo>
                      <a:pt x="0" y="152400"/>
                    </a:lnTo>
                    <a:lnTo>
                      <a:pt x="0" y="178168"/>
                    </a:lnTo>
                  </a:path>
                  <a:path w="2905125" h="1129664">
                    <a:moveTo>
                      <a:pt x="0" y="951331"/>
                    </a:moveTo>
                    <a:lnTo>
                      <a:pt x="0" y="977099"/>
                    </a:lnTo>
                    <a:lnTo>
                      <a:pt x="184" y="984685"/>
                    </a:lnTo>
                    <a:lnTo>
                      <a:pt x="733" y="992176"/>
                    </a:lnTo>
                    <a:lnTo>
                      <a:pt x="1639" y="999565"/>
                    </a:lnTo>
                    <a:lnTo>
                      <a:pt x="2895" y="1006843"/>
                    </a:lnTo>
                  </a:path>
                  <a:path w="2905125" h="1129664">
                    <a:moveTo>
                      <a:pt x="122656" y="1126591"/>
                    </a:moveTo>
                    <a:lnTo>
                      <a:pt x="129927" y="1127849"/>
                    </a:lnTo>
                    <a:lnTo>
                      <a:pt x="137313" y="1128760"/>
                    </a:lnTo>
                    <a:lnTo>
                      <a:pt x="144807" y="1129313"/>
                    </a:lnTo>
                    <a:lnTo>
                      <a:pt x="152400" y="1129499"/>
                    </a:lnTo>
                    <a:lnTo>
                      <a:pt x="177393" y="1129499"/>
                    </a:lnTo>
                  </a:path>
                  <a:path w="2905125" h="1129664">
                    <a:moveTo>
                      <a:pt x="2727375" y="1129499"/>
                    </a:moveTo>
                    <a:lnTo>
                      <a:pt x="2752369" y="1129499"/>
                    </a:lnTo>
                    <a:lnTo>
                      <a:pt x="2759954" y="1129313"/>
                    </a:lnTo>
                    <a:lnTo>
                      <a:pt x="2767445" y="1128760"/>
                    </a:lnTo>
                    <a:lnTo>
                      <a:pt x="2774834" y="1127849"/>
                    </a:lnTo>
                    <a:lnTo>
                      <a:pt x="2782112" y="1126591"/>
                    </a:lnTo>
                  </a:path>
                  <a:path w="2905125" h="1129664">
                    <a:moveTo>
                      <a:pt x="2901873" y="1006843"/>
                    </a:moveTo>
                    <a:lnTo>
                      <a:pt x="2903129" y="999565"/>
                    </a:lnTo>
                    <a:lnTo>
                      <a:pt x="2904035" y="992176"/>
                    </a:lnTo>
                    <a:lnTo>
                      <a:pt x="2904584" y="984685"/>
                    </a:lnTo>
                    <a:lnTo>
                      <a:pt x="2904769" y="977099"/>
                    </a:lnTo>
                    <a:lnTo>
                      <a:pt x="2904769" y="951331"/>
                    </a:lnTo>
                  </a:path>
                  <a:path w="2905125" h="1129664">
                    <a:moveTo>
                      <a:pt x="2904769" y="178168"/>
                    </a:moveTo>
                    <a:lnTo>
                      <a:pt x="2904769" y="152400"/>
                    </a:lnTo>
                    <a:lnTo>
                      <a:pt x="2904584" y="144812"/>
                    </a:lnTo>
                    <a:lnTo>
                      <a:pt x="2904035" y="137318"/>
                    </a:lnTo>
                    <a:lnTo>
                      <a:pt x="2903129" y="129929"/>
                    </a:lnTo>
                    <a:lnTo>
                      <a:pt x="2901873" y="122656"/>
                    </a:lnTo>
                  </a:path>
                  <a:path w="2905125" h="1129664">
                    <a:moveTo>
                      <a:pt x="2782112" y="2895"/>
                    </a:moveTo>
                    <a:lnTo>
                      <a:pt x="2774834" y="1639"/>
                    </a:lnTo>
                    <a:lnTo>
                      <a:pt x="2767445" y="733"/>
                    </a:lnTo>
                    <a:lnTo>
                      <a:pt x="2759954" y="184"/>
                    </a:lnTo>
                    <a:lnTo>
                      <a:pt x="2752369" y="0"/>
                    </a:lnTo>
                    <a:lnTo>
                      <a:pt x="2727375" y="0"/>
                    </a:lnTo>
                  </a:path>
                  <a:path w="2905125" h="1129664">
                    <a:moveTo>
                      <a:pt x="177393" y="0"/>
                    </a:moveTo>
                    <a:lnTo>
                      <a:pt x="152400" y="0"/>
                    </a:lnTo>
                    <a:lnTo>
                      <a:pt x="144807" y="184"/>
                    </a:lnTo>
                    <a:lnTo>
                      <a:pt x="137313" y="733"/>
                    </a:lnTo>
                    <a:lnTo>
                      <a:pt x="129927" y="1639"/>
                    </a:lnTo>
                    <a:lnTo>
                      <a:pt x="122656" y="2895"/>
                    </a:lnTo>
                  </a:path>
                </a:pathLst>
              </a:custGeom>
              <a:ln w="12700">
                <a:solidFill>
                  <a:srgbClr val="ADB2B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02" name="object 102"/>
              <p:cNvSpPr txBox="1"/>
              <p:nvPr/>
            </p:nvSpPr>
            <p:spPr>
              <a:xfrm>
                <a:off x="4949367" y="2422042"/>
                <a:ext cx="678180" cy="250453"/>
              </a:xfrm>
              <a:prstGeom prst="rect">
                <a:avLst/>
              </a:prstGeom>
              <a:solidFill>
                <a:srgbClr val="FFFFFF"/>
              </a:solidFill>
            </p:spPr>
            <p:txBody>
              <a:bodyPr vert="horz" wrap="square" lIns="0" tIns="3175" rIns="0" bIns="0" rtlCol="0">
                <a:spAutoFit/>
              </a:bodyPr>
              <a:lstStyle/>
              <a:p>
                <a:pPr marL="178435" marR="34925" lvl="0" indent="-136525" algn="ctr" defTabSz="914400" rtl="0" eaLnBrk="1" fontAlgn="auto" latinLnBrk="0" hangingPunct="1">
                  <a:lnSpc>
                    <a:spcPts val="1000"/>
                  </a:lnSpc>
                  <a:spcBef>
                    <a:spcPts val="25"/>
                  </a:spcBef>
                  <a:spcAft>
                    <a:spcPts val="0"/>
                  </a:spcAft>
                  <a:buClrTx/>
                  <a:buSzTx/>
                  <a:buFontTx/>
                  <a:buNone/>
                  <a:tabLst/>
                  <a:defRPr/>
                </a:pPr>
                <a:r>
                  <a:rPr kumimoji="0" lang="en-GB" sz="800" b="0" i="0" u="none" strike="noStrike" kern="0" cap="none" spc="0" normalizeH="0" baseline="0" noProof="0">
                    <a:ln>
                      <a:noFill/>
                    </a:ln>
                    <a:solidFill>
                      <a:srgbClr val="151334"/>
                    </a:solidFill>
                    <a:effectLst/>
                    <a:uLnTx/>
                    <a:uFillTx/>
                    <a:latin typeface="Arial Narrow" panose="020B0604020202020204" pitchFamily="34" charset="0"/>
                    <a:ea typeface="+mn-ea"/>
                    <a:cs typeface="Arial Narrow" panose="020B0604020202020204" pitchFamily="34" charset="0"/>
                  </a:rPr>
                  <a:t>Current</a:t>
                </a:r>
                <a:r>
                  <a:rPr kumimoji="0" lang="en-GB" sz="800" b="0" i="0" u="none" strike="noStrike" kern="0" cap="none" spc="15" normalizeH="0" baseline="0" noProof="0">
                    <a:ln>
                      <a:noFill/>
                    </a:ln>
                    <a:solidFill>
                      <a:srgbClr val="151334"/>
                    </a:solidFill>
                    <a:effectLst/>
                    <a:uLnTx/>
                    <a:uFillTx/>
                    <a:latin typeface="Arial Narrow" panose="020B0604020202020204" pitchFamily="34" charset="0"/>
                    <a:ea typeface="+mn-ea"/>
                    <a:cs typeface="Arial Narrow" panose="020B0604020202020204" pitchFamily="34" charset="0"/>
                  </a:rPr>
                  <a:t> </a:t>
                </a:r>
                <a:r>
                  <a:rPr kumimoji="0" lang="en-GB" sz="800" b="0" i="0" u="none" strike="noStrike" kern="0" cap="none" spc="-10" normalizeH="0" baseline="0" noProof="0">
                    <a:ln>
                      <a:noFill/>
                    </a:ln>
                    <a:solidFill>
                      <a:srgbClr val="151334"/>
                    </a:solidFill>
                    <a:effectLst/>
                    <a:uLnTx/>
                    <a:uFillTx/>
                    <a:latin typeface="Arial Narrow" panose="020B0604020202020204" pitchFamily="34" charset="0"/>
                    <a:ea typeface="+mn-ea"/>
                    <a:cs typeface="Arial Narrow" panose="020B0604020202020204" pitchFamily="34" charset="0"/>
                  </a:rPr>
                  <a:t>State</a:t>
                </a:r>
              </a:p>
              <a:p>
                <a:pPr marL="178435" marR="34925" lvl="0" indent="-136525" algn="ctr" defTabSz="914400" rtl="0" eaLnBrk="1" fontAlgn="auto" latinLnBrk="0" hangingPunct="1">
                  <a:lnSpc>
                    <a:spcPts val="1000"/>
                  </a:lnSpc>
                  <a:spcBef>
                    <a:spcPts val="25"/>
                  </a:spcBef>
                  <a:spcAft>
                    <a:spcPts val="0"/>
                  </a:spcAft>
                  <a:buClrTx/>
                  <a:buSzTx/>
                  <a:buFontTx/>
                  <a:buNone/>
                  <a:tabLst/>
                  <a:defRPr/>
                </a:pPr>
                <a:r>
                  <a:rPr kumimoji="0" lang="en-GB" sz="800" b="0" i="0" u="none" strike="noStrike" kern="0" cap="none" spc="-10" normalizeH="0" baseline="0" noProof="0">
                    <a:ln>
                      <a:noFill/>
                    </a:ln>
                    <a:solidFill>
                      <a:srgbClr val="151334"/>
                    </a:solidFill>
                    <a:effectLst/>
                    <a:uLnTx/>
                    <a:uFillTx/>
                    <a:latin typeface="Arial Narrow" panose="020B0604020202020204" pitchFamily="34" charset="0"/>
                    <a:ea typeface="+mn-ea"/>
                    <a:cs typeface="Arial Narrow" panose="020B0604020202020204" pitchFamily="34" charset="0"/>
                  </a:rPr>
                  <a:t>Review</a:t>
                </a:r>
                <a:endParaRPr kumimoji="0" lang="en-GB" sz="800" b="0" i="0" u="none" strike="noStrike" kern="0" cap="none" spc="0" normalizeH="0" baseline="0" noProof="0">
                  <a:ln>
                    <a:noFill/>
                  </a:ln>
                  <a:solidFill>
                    <a:sysClr val="windowText" lastClr="000000"/>
                  </a:solidFill>
                  <a:effectLst/>
                  <a:uLnTx/>
                  <a:uFillTx/>
                  <a:latin typeface="Arial Narrow" panose="020B0604020202020204" pitchFamily="34" charset="0"/>
                  <a:ea typeface="+mn-ea"/>
                  <a:cs typeface="Arial Narrow" panose="020B0604020202020204" pitchFamily="34" charset="0"/>
                </a:endParaRPr>
              </a:p>
            </p:txBody>
          </p:sp>
          <p:sp>
            <p:nvSpPr>
              <p:cNvPr id="103" name="object 103"/>
              <p:cNvSpPr txBox="1"/>
              <p:nvPr/>
            </p:nvSpPr>
            <p:spPr>
              <a:xfrm>
                <a:off x="5654141" y="2422042"/>
                <a:ext cx="678180" cy="250453"/>
              </a:xfrm>
              <a:prstGeom prst="rect">
                <a:avLst/>
              </a:prstGeom>
              <a:solidFill>
                <a:srgbClr val="FFFFFF"/>
              </a:solidFill>
            </p:spPr>
            <p:txBody>
              <a:bodyPr vert="horz" wrap="square" lIns="0" tIns="3175" rIns="0" bIns="0" rtlCol="0">
                <a:spAutoFit/>
              </a:bodyPr>
              <a:lstStyle/>
              <a:p>
                <a:pPr marL="201930" marR="78105" lvl="0" indent="-116205" algn="ctr" defTabSz="914400" rtl="0" eaLnBrk="1" fontAlgn="auto" latinLnBrk="0" hangingPunct="1">
                  <a:lnSpc>
                    <a:spcPts val="1000"/>
                  </a:lnSpc>
                  <a:spcBef>
                    <a:spcPts val="25"/>
                  </a:spcBef>
                  <a:spcAft>
                    <a:spcPts val="0"/>
                  </a:spcAft>
                  <a:buClrTx/>
                  <a:buSzTx/>
                  <a:buFontTx/>
                  <a:buNone/>
                  <a:tabLst/>
                  <a:defRPr/>
                </a:pPr>
                <a:r>
                  <a:rPr kumimoji="0" lang="en-GB" sz="800" b="0" i="0" u="none" strike="noStrike" kern="0" cap="none" spc="-10" normalizeH="0" baseline="0" noProof="0">
                    <a:ln>
                      <a:noFill/>
                    </a:ln>
                    <a:solidFill>
                      <a:srgbClr val="151334"/>
                    </a:solidFill>
                    <a:effectLst/>
                    <a:uLnTx/>
                    <a:uFillTx/>
                    <a:latin typeface="Arial Narrow" panose="020B0604020202020204" pitchFamily="34" charset="0"/>
                    <a:ea typeface="+mn-ea"/>
                    <a:cs typeface="Arial Narrow" panose="020B0604020202020204" pitchFamily="34" charset="0"/>
                  </a:rPr>
                  <a:t>Foundation</a:t>
                </a:r>
              </a:p>
              <a:p>
                <a:pPr marL="201930" marR="78105" lvl="0" indent="-116205" algn="ctr" defTabSz="914400" rtl="0" eaLnBrk="1" fontAlgn="auto" latinLnBrk="0" hangingPunct="1">
                  <a:lnSpc>
                    <a:spcPts val="1000"/>
                  </a:lnSpc>
                  <a:spcBef>
                    <a:spcPts val="25"/>
                  </a:spcBef>
                  <a:spcAft>
                    <a:spcPts val="0"/>
                  </a:spcAft>
                  <a:buClrTx/>
                  <a:buSzTx/>
                  <a:buFontTx/>
                  <a:buNone/>
                  <a:tabLst/>
                  <a:defRPr/>
                </a:pPr>
                <a:r>
                  <a:rPr kumimoji="0" lang="en-GB" sz="800" b="0" i="0" u="none" strike="noStrike" kern="0" cap="none" spc="-20" normalizeH="0" baseline="0" noProof="0">
                    <a:ln>
                      <a:noFill/>
                    </a:ln>
                    <a:solidFill>
                      <a:srgbClr val="151334"/>
                    </a:solidFill>
                    <a:effectLst/>
                    <a:uLnTx/>
                    <a:uFillTx/>
                    <a:latin typeface="Arial Narrow" panose="020B0604020202020204" pitchFamily="34" charset="0"/>
                    <a:ea typeface="+mn-ea"/>
                    <a:cs typeface="Arial Narrow" panose="020B0604020202020204" pitchFamily="34" charset="0"/>
                  </a:rPr>
                  <a:t>Phase</a:t>
                </a:r>
                <a:endParaRPr kumimoji="0" lang="en-GB" sz="800" b="0" i="0" u="none" strike="noStrike" kern="0" cap="none" spc="0" normalizeH="0" baseline="0" noProof="0">
                  <a:ln>
                    <a:noFill/>
                  </a:ln>
                  <a:solidFill>
                    <a:sysClr val="windowText" lastClr="000000"/>
                  </a:solidFill>
                  <a:effectLst/>
                  <a:uLnTx/>
                  <a:uFillTx/>
                  <a:latin typeface="Arial Narrow" panose="020B0604020202020204" pitchFamily="34" charset="0"/>
                  <a:ea typeface="+mn-ea"/>
                  <a:cs typeface="Arial Narrow" panose="020B0604020202020204" pitchFamily="34" charset="0"/>
                </a:endParaRPr>
              </a:p>
            </p:txBody>
          </p:sp>
          <p:sp>
            <p:nvSpPr>
              <p:cNvPr id="105" name="object 105"/>
              <p:cNvSpPr txBox="1"/>
              <p:nvPr/>
            </p:nvSpPr>
            <p:spPr>
              <a:xfrm>
                <a:off x="5671095" y="2856513"/>
                <a:ext cx="1492171" cy="166712"/>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0" i="1" u="none" strike="noStrike" kern="0" cap="none" spc="-30" normalizeH="0" baseline="0" noProof="0">
                    <a:ln>
                      <a:noFill/>
                    </a:ln>
                    <a:solidFill>
                      <a:srgbClr val="59C2AE"/>
                    </a:solidFill>
                    <a:effectLst/>
                    <a:uLnTx/>
                    <a:uFillTx/>
                    <a:latin typeface="Arial"/>
                    <a:ea typeface="+mn-ea"/>
                    <a:cs typeface="Arial"/>
                  </a:rPr>
                  <a:t>Re</a:t>
                </a:r>
                <a:r>
                  <a:rPr kumimoji="0" lang="en-GB" sz="1000" b="0" i="1" u="none" strike="noStrike" kern="0" cap="none" spc="-30" normalizeH="0" baseline="0" noProof="0">
                    <a:ln>
                      <a:noFill/>
                    </a:ln>
                    <a:solidFill>
                      <a:srgbClr val="59C2AE"/>
                    </a:solidFill>
                    <a:effectLst/>
                    <a:uLnTx/>
                    <a:uFillTx/>
                    <a:latin typeface="Arial"/>
                    <a:ea typeface="+mn-ea"/>
                    <a:cs typeface="Arial"/>
                  </a:rPr>
                  <a:t>focus</a:t>
                </a:r>
                <a:r>
                  <a:rPr kumimoji="0" sz="1000" b="0" i="1" u="none" strike="noStrike" kern="0" cap="none" spc="-40" normalizeH="0" baseline="0" noProof="0">
                    <a:ln>
                      <a:noFill/>
                    </a:ln>
                    <a:solidFill>
                      <a:srgbClr val="59C2AE"/>
                    </a:solidFill>
                    <a:effectLst/>
                    <a:uLnTx/>
                    <a:uFillTx/>
                    <a:latin typeface="Arial"/>
                    <a:ea typeface="+mn-ea"/>
                    <a:cs typeface="Arial"/>
                  </a:rPr>
                  <a:t> </a:t>
                </a:r>
                <a:r>
                  <a:rPr kumimoji="0" sz="1000" b="0" i="1" u="none" strike="noStrike" kern="0" cap="none" spc="0" normalizeH="0" baseline="0" noProof="0">
                    <a:ln>
                      <a:noFill/>
                    </a:ln>
                    <a:solidFill>
                      <a:srgbClr val="59C2AE"/>
                    </a:solidFill>
                    <a:effectLst/>
                    <a:uLnTx/>
                    <a:uFillTx/>
                    <a:latin typeface="Arial"/>
                    <a:ea typeface="+mn-ea"/>
                    <a:cs typeface="Arial"/>
                  </a:rPr>
                  <a:t>our</a:t>
                </a:r>
                <a:r>
                  <a:rPr kumimoji="0" sz="1000" b="0" i="1" u="none" strike="noStrike" kern="0" cap="none" spc="-35" normalizeH="0" baseline="0" noProof="0">
                    <a:ln>
                      <a:noFill/>
                    </a:ln>
                    <a:solidFill>
                      <a:srgbClr val="59C2AE"/>
                    </a:solidFill>
                    <a:effectLst/>
                    <a:uLnTx/>
                    <a:uFillTx/>
                    <a:latin typeface="Arial"/>
                    <a:ea typeface="+mn-ea"/>
                    <a:cs typeface="Arial"/>
                  </a:rPr>
                  <a:t> </a:t>
                </a:r>
                <a:r>
                  <a:rPr kumimoji="0" sz="1000" b="0" i="1" u="none" strike="noStrike" kern="0" cap="none" spc="-10" normalizeH="0" baseline="0" noProof="0">
                    <a:ln>
                      <a:noFill/>
                    </a:ln>
                    <a:solidFill>
                      <a:srgbClr val="59C2AE"/>
                    </a:solidFill>
                    <a:effectLst/>
                    <a:uLnTx/>
                    <a:uFillTx/>
                    <a:latin typeface="Arial"/>
                    <a:ea typeface="+mn-ea"/>
                    <a:cs typeface="Arial"/>
                  </a:rPr>
                  <a:t>organisation</a:t>
                </a:r>
                <a:endParaRPr kumimoji="0" sz="10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143" name="object 102">
                <a:extLst>
                  <a:ext uri="{FF2B5EF4-FFF2-40B4-BE49-F238E27FC236}">
                    <a16:creationId xmlns:a16="http://schemas.microsoft.com/office/drawing/2014/main" id="{CE244CB6-EB39-DE49-D72B-5EC623AC2708}"/>
                  </a:ext>
                </a:extLst>
              </p:cNvPr>
              <p:cNvSpPr txBox="1"/>
              <p:nvPr/>
            </p:nvSpPr>
            <p:spPr>
              <a:xfrm>
                <a:off x="6354609" y="2425254"/>
                <a:ext cx="678180" cy="250453"/>
              </a:xfrm>
              <a:prstGeom prst="rect">
                <a:avLst/>
              </a:prstGeom>
              <a:solidFill>
                <a:srgbClr val="FFFFFF"/>
              </a:solidFill>
            </p:spPr>
            <p:txBody>
              <a:bodyPr vert="horz" wrap="square" lIns="0" tIns="3175" rIns="0" bIns="0" rtlCol="0">
                <a:spAutoFit/>
              </a:bodyPr>
              <a:lstStyle/>
              <a:p>
                <a:pPr marL="178435" marR="34925" lvl="0" indent="-136525" algn="ctr" defTabSz="914400" rtl="0" eaLnBrk="1" fontAlgn="auto" latinLnBrk="0" hangingPunct="1">
                  <a:lnSpc>
                    <a:spcPts val="1000"/>
                  </a:lnSpc>
                  <a:spcBef>
                    <a:spcPts val="25"/>
                  </a:spcBef>
                  <a:spcAft>
                    <a:spcPts val="0"/>
                  </a:spcAft>
                  <a:buClrTx/>
                  <a:buSzTx/>
                  <a:buFontTx/>
                  <a:buNone/>
                  <a:tabLst/>
                  <a:defRPr/>
                </a:pPr>
                <a:r>
                  <a:rPr kumimoji="0" lang="en-GB" sz="800" b="0" i="0" u="none" strike="noStrike" kern="0" cap="none" spc="0" normalizeH="0" baseline="0" noProof="0">
                    <a:ln>
                      <a:noFill/>
                    </a:ln>
                    <a:solidFill>
                      <a:srgbClr val="151334"/>
                    </a:solidFill>
                    <a:effectLst/>
                    <a:uLnTx/>
                    <a:uFillTx/>
                    <a:latin typeface="Arial Narrow" panose="020B0604020202020204" pitchFamily="34" charset="0"/>
                    <a:ea typeface="+mn-ea"/>
                    <a:cs typeface="Arial Narrow" panose="020B0604020202020204" pitchFamily="34" charset="0"/>
                  </a:rPr>
                  <a:t>Concept Design</a:t>
                </a:r>
              </a:p>
              <a:p>
                <a:pPr marL="178435" marR="34925" lvl="0" indent="-136525" algn="ctr" defTabSz="914400" rtl="0" eaLnBrk="1" fontAlgn="auto" latinLnBrk="0" hangingPunct="1">
                  <a:lnSpc>
                    <a:spcPts val="1000"/>
                  </a:lnSpc>
                  <a:spcBef>
                    <a:spcPts val="25"/>
                  </a:spcBef>
                  <a:spcAft>
                    <a:spcPts val="0"/>
                  </a:spcAft>
                  <a:buClrTx/>
                  <a:buSzTx/>
                  <a:buFontTx/>
                  <a:buNone/>
                  <a:tabLst/>
                  <a:defRPr/>
                </a:pPr>
                <a:r>
                  <a:rPr kumimoji="0" lang="en-GB" sz="800" b="0" i="0" u="none" strike="noStrike" kern="0" cap="none" spc="0" normalizeH="0" baseline="0" noProof="0">
                    <a:ln>
                      <a:noFill/>
                    </a:ln>
                    <a:solidFill>
                      <a:srgbClr val="151334"/>
                    </a:solidFill>
                    <a:effectLst/>
                    <a:uLnTx/>
                    <a:uFillTx/>
                    <a:latin typeface="Arial Narrow" panose="020B0604020202020204" pitchFamily="34" charset="0"/>
                    <a:ea typeface="+mn-ea"/>
                    <a:cs typeface="Arial Narrow" panose="020B0604020202020204" pitchFamily="34" charset="0"/>
                  </a:rPr>
                  <a:t>Phase</a:t>
                </a:r>
                <a:endParaRPr kumimoji="0" lang="en-GB" sz="800" b="0" i="0" u="none" strike="noStrike" kern="0" cap="none" spc="0" normalizeH="0" baseline="0" noProof="0">
                  <a:ln>
                    <a:noFill/>
                  </a:ln>
                  <a:solidFill>
                    <a:sysClr val="windowText" lastClr="000000"/>
                  </a:solidFill>
                  <a:effectLst/>
                  <a:uLnTx/>
                  <a:uFillTx/>
                  <a:latin typeface="Arial Narrow" panose="020B0604020202020204" pitchFamily="34" charset="0"/>
                  <a:ea typeface="+mn-ea"/>
                  <a:cs typeface="Arial Narrow" panose="020B0604020202020204" pitchFamily="34" charset="0"/>
                </a:endParaRPr>
              </a:p>
            </p:txBody>
          </p:sp>
          <p:sp>
            <p:nvSpPr>
              <p:cNvPr id="144" name="object 102">
                <a:extLst>
                  <a:ext uri="{FF2B5EF4-FFF2-40B4-BE49-F238E27FC236}">
                    <a16:creationId xmlns:a16="http://schemas.microsoft.com/office/drawing/2014/main" id="{E05C7072-554F-43CB-09E1-7F11597CC5DB}"/>
                  </a:ext>
                </a:extLst>
              </p:cNvPr>
              <p:cNvSpPr txBox="1"/>
              <p:nvPr/>
            </p:nvSpPr>
            <p:spPr>
              <a:xfrm>
                <a:off x="7056741" y="2422042"/>
                <a:ext cx="678180" cy="250453"/>
              </a:xfrm>
              <a:prstGeom prst="rect">
                <a:avLst/>
              </a:prstGeom>
              <a:solidFill>
                <a:srgbClr val="FFFFFF"/>
              </a:solidFill>
            </p:spPr>
            <p:txBody>
              <a:bodyPr vert="horz" wrap="square" lIns="0" tIns="3175" rIns="0" bIns="0" rtlCol="0">
                <a:spAutoFit/>
              </a:bodyPr>
              <a:lstStyle/>
              <a:p>
                <a:pPr marL="178435" marR="34925" lvl="0" indent="-136525" algn="ctr" defTabSz="914400" rtl="0" eaLnBrk="1" fontAlgn="auto" latinLnBrk="0" hangingPunct="1">
                  <a:lnSpc>
                    <a:spcPts val="1000"/>
                  </a:lnSpc>
                  <a:spcBef>
                    <a:spcPts val="25"/>
                  </a:spcBef>
                  <a:spcAft>
                    <a:spcPts val="0"/>
                  </a:spcAft>
                  <a:buClrTx/>
                  <a:buSzTx/>
                  <a:buFontTx/>
                  <a:buNone/>
                  <a:tabLst/>
                  <a:defRPr/>
                </a:pPr>
                <a:r>
                  <a:rPr kumimoji="0" lang="en-GB" sz="800" b="0" i="0" u="none" strike="noStrike" kern="0" cap="none" spc="0" normalizeH="0" baseline="0" noProof="0">
                    <a:ln>
                      <a:noFill/>
                    </a:ln>
                    <a:solidFill>
                      <a:srgbClr val="151334"/>
                    </a:solidFill>
                    <a:effectLst/>
                    <a:uLnTx/>
                    <a:uFillTx/>
                    <a:latin typeface="Arial Narrow" panose="020B0604020202020204" pitchFamily="34" charset="0"/>
                    <a:ea typeface="+mn-ea"/>
                    <a:cs typeface="Arial Narrow" panose="020B0604020202020204" pitchFamily="34" charset="0"/>
                  </a:rPr>
                  <a:t>Detailed Design</a:t>
                </a:r>
              </a:p>
              <a:p>
                <a:pPr marL="178435" marR="34925" lvl="0" indent="-136525" algn="ctr" defTabSz="914400" rtl="0" eaLnBrk="1" fontAlgn="auto" latinLnBrk="0" hangingPunct="1">
                  <a:lnSpc>
                    <a:spcPts val="1000"/>
                  </a:lnSpc>
                  <a:spcBef>
                    <a:spcPts val="25"/>
                  </a:spcBef>
                  <a:spcAft>
                    <a:spcPts val="0"/>
                  </a:spcAft>
                  <a:buClrTx/>
                  <a:buSzTx/>
                  <a:buFontTx/>
                  <a:buNone/>
                  <a:tabLst/>
                  <a:defRPr/>
                </a:pPr>
                <a:r>
                  <a:rPr kumimoji="0" lang="en-GB" sz="800" b="0" i="0" u="none" strike="noStrike" kern="0" cap="none" spc="0" normalizeH="0" baseline="0" noProof="0">
                    <a:ln>
                      <a:noFill/>
                    </a:ln>
                    <a:solidFill>
                      <a:srgbClr val="151334"/>
                    </a:solidFill>
                    <a:effectLst/>
                    <a:uLnTx/>
                    <a:uFillTx/>
                    <a:latin typeface="Arial Narrow" panose="020B0604020202020204" pitchFamily="34" charset="0"/>
                    <a:ea typeface="+mn-ea"/>
                    <a:cs typeface="Arial Narrow" panose="020B0604020202020204" pitchFamily="34" charset="0"/>
                  </a:rPr>
                  <a:t>Phase</a:t>
                </a:r>
                <a:endParaRPr kumimoji="0" lang="en-GB" sz="800" b="0" i="0" u="none" strike="noStrike" kern="0" cap="none" spc="0" normalizeH="0" baseline="0" noProof="0">
                  <a:ln>
                    <a:noFill/>
                  </a:ln>
                  <a:solidFill>
                    <a:sysClr val="windowText" lastClr="000000"/>
                  </a:solidFill>
                  <a:effectLst/>
                  <a:uLnTx/>
                  <a:uFillTx/>
                  <a:latin typeface="Arial Narrow" panose="020B0604020202020204" pitchFamily="34" charset="0"/>
                  <a:ea typeface="+mn-ea"/>
                  <a:cs typeface="Arial Narrow" panose="020B0604020202020204" pitchFamily="34" charset="0"/>
                </a:endParaRPr>
              </a:p>
            </p:txBody>
          </p:sp>
        </p:grpSp>
      </p:grpSp>
      <p:grpSp>
        <p:nvGrpSpPr>
          <p:cNvPr id="117" name="Group 116">
            <a:extLst>
              <a:ext uri="{FF2B5EF4-FFF2-40B4-BE49-F238E27FC236}">
                <a16:creationId xmlns:a16="http://schemas.microsoft.com/office/drawing/2014/main" id="{2874E79C-8F7F-CB9A-C8C4-2AC8FA438A15}"/>
              </a:ext>
            </a:extLst>
          </p:cNvPr>
          <p:cNvGrpSpPr/>
          <p:nvPr/>
        </p:nvGrpSpPr>
        <p:grpSpPr>
          <a:xfrm>
            <a:off x="8275681" y="1946327"/>
            <a:ext cx="1813552" cy="3884992"/>
            <a:chOff x="8275681" y="1946327"/>
            <a:chExt cx="1813552" cy="3884992"/>
          </a:xfrm>
        </p:grpSpPr>
        <p:sp>
          <p:nvSpPr>
            <p:cNvPr id="65" name="object 65"/>
            <p:cNvSpPr/>
            <p:nvPr/>
          </p:nvSpPr>
          <p:spPr>
            <a:xfrm>
              <a:off x="9259417" y="2015722"/>
              <a:ext cx="56515" cy="68580"/>
            </a:xfrm>
            <a:custGeom>
              <a:avLst/>
              <a:gdLst/>
              <a:ahLst/>
              <a:cxnLst/>
              <a:rect l="l" t="t" r="r" b="b"/>
              <a:pathLst>
                <a:path w="56515" h="68580">
                  <a:moveTo>
                    <a:pt x="56159" y="0"/>
                  </a:moveTo>
                  <a:lnTo>
                    <a:pt x="38524" y="13777"/>
                  </a:lnTo>
                  <a:lnTo>
                    <a:pt x="23102" y="29951"/>
                  </a:lnTo>
                  <a:lnTo>
                    <a:pt x="10169" y="48247"/>
                  </a:lnTo>
                  <a:lnTo>
                    <a:pt x="0" y="68389"/>
                  </a:lnTo>
                </a:path>
              </a:pathLst>
            </a:custGeom>
            <a:ln w="12700">
              <a:solidFill>
                <a:srgbClr val="A7DBD7"/>
              </a:solidFill>
              <a:prstDash val="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6" name="object 66"/>
            <p:cNvSpPr/>
            <p:nvPr/>
          </p:nvSpPr>
          <p:spPr>
            <a:xfrm>
              <a:off x="9247852" y="2219765"/>
              <a:ext cx="0" cy="695960"/>
            </a:xfrm>
            <a:custGeom>
              <a:avLst/>
              <a:gdLst/>
              <a:ahLst/>
              <a:cxnLst/>
              <a:rect l="l" t="t" r="r" b="b"/>
              <a:pathLst>
                <a:path h="695960">
                  <a:moveTo>
                    <a:pt x="0" y="0"/>
                  </a:moveTo>
                  <a:lnTo>
                    <a:pt x="0" y="695845"/>
                  </a:lnTo>
                </a:path>
              </a:pathLst>
            </a:custGeom>
            <a:ln w="12700">
              <a:solidFill>
                <a:srgbClr val="A7DBD7"/>
              </a:solidFill>
              <a:prstDash val="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7" name="object 67"/>
            <p:cNvSpPr/>
            <p:nvPr/>
          </p:nvSpPr>
          <p:spPr>
            <a:xfrm>
              <a:off x="9273522" y="3051826"/>
              <a:ext cx="68580" cy="56515"/>
            </a:xfrm>
            <a:custGeom>
              <a:avLst/>
              <a:gdLst/>
              <a:ahLst/>
              <a:cxnLst/>
              <a:rect l="l" t="t" r="r" b="b"/>
              <a:pathLst>
                <a:path w="68579" h="56514">
                  <a:moveTo>
                    <a:pt x="0" y="0"/>
                  </a:moveTo>
                  <a:lnTo>
                    <a:pt x="13777" y="17634"/>
                  </a:lnTo>
                  <a:lnTo>
                    <a:pt x="29952" y="33056"/>
                  </a:lnTo>
                  <a:lnTo>
                    <a:pt x="48252" y="45989"/>
                  </a:lnTo>
                  <a:lnTo>
                    <a:pt x="68402" y="56159"/>
                  </a:lnTo>
                </a:path>
              </a:pathLst>
            </a:custGeom>
            <a:ln w="12700">
              <a:solidFill>
                <a:srgbClr val="A7DBD7"/>
              </a:solidFill>
              <a:prstDash val="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8" name="object 68"/>
            <p:cNvSpPr/>
            <p:nvPr/>
          </p:nvSpPr>
          <p:spPr>
            <a:xfrm>
              <a:off x="9480673" y="3119549"/>
              <a:ext cx="402590" cy="0"/>
            </a:xfrm>
            <a:custGeom>
              <a:avLst/>
              <a:gdLst/>
              <a:ahLst/>
              <a:cxnLst/>
              <a:rect l="l" t="t" r="r" b="b"/>
              <a:pathLst>
                <a:path w="402590">
                  <a:moveTo>
                    <a:pt x="0" y="0"/>
                  </a:moveTo>
                  <a:lnTo>
                    <a:pt x="402094" y="0"/>
                  </a:lnTo>
                </a:path>
              </a:pathLst>
            </a:custGeom>
            <a:ln w="12700">
              <a:solidFill>
                <a:srgbClr val="A7DBD7"/>
              </a:solidFill>
              <a:prstDash val="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9" name="object 69"/>
            <p:cNvSpPr/>
            <p:nvPr/>
          </p:nvSpPr>
          <p:spPr>
            <a:xfrm>
              <a:off x="10021063" y="3025480"/>
              <a:ext cx="56515" cy="68580"/>
            </a:xfrm>
            <a:custGeom>
              <a:avLst/>
              <a:gdLst/>
              <a:ahLst/>
              <a:cxnLst/>
              <a:rect l="l" t="t" r="r" b="b"/>
              <a:pathLst>
                <a:path w="56515" h="68580">
                  <a:moveTo>
                    <a:pt x="0" y="68402"/>
                  </a:moveTo>
                  <a:lnTo>
                    <a:pt x="17634" y="54624"/>
                  </a:lnTo>
                  <a:lnTo>
                    <a:pt x="33056" y="38449"/>
                  </a:lnTo>
                  <a:lnTo>
                    <a:pt x="45989" y="20149"/>
                  </a:lnTo>
                  <a:lnTo>
                    <a:pt x="56159" y="0"/>
                  </a:lnTo>
                </a:path>
              </a:pathLst>
            </a:custGeom>
            <a:ln w="12700">
              <a:solidFill>
                <a:srgbClr val="A7DBD7"/>
              </a:solidFill>
              <a:prstDash val="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0" name="object 70"/>
            <p:cNvSpPr/>
            <p:nvPr/>
          </p:nvSpPr>
          <p:spPr>
            <a:xfrm>
              <a:off x="10088787" y="2193987"/>
              <a:ext cx="0" cy="695960"/>
            </a:xfrm>
            <a:custGeom>
              <a:avLst/>
              <a:gdLst/>
              <a:ahLst/>
              <a:cxnLst/>
              <a:rect l="l" t="t" r="r" b="b"/>
              <a:pathLst>
                <a:path h="695960">
                  <a:moveTo>
                    <a:pt x="0" y="695845"/>
                  </a:moveTo>
                  <a:lnTo>
                    <a:pt x="0" y="0"/>
                  </a:lnTo>
                </a:path>
              </a:pathLst>
            </a:custGeom>
            <a:ln w="12700">
              <a:solidFill>
                <a:srgbClr val="A7DBD7"/>
              </a:solidFill>
              <a:prstDash val="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1" name="object 71"/>
            <p:cNvSpPr/>
            <p:nvPr/>
          </p:nvSpPr>
          <p:spPr>
            <a:xfrm>
              <a:off x="9994728" y="2001612"/>
              <a:ext cx="68580" cy="56515"/>
            </a:xfrm>
            <a:custGeom>
              <a:avLst/>
              <a:gdLst/>
              <a:ahLst/>
              <a:cxnLst/>
              <a:rect l="l" t="t" r="r" b="b"/>
              <a:pathLst>
                <a:path w="68579" h="56514">
                  <a:moveTo>
                    <a:pt x="68389" y="56159"/>
                  </a:moveTo>
                  <a:lnTo>
                    <a:pt x="54612" y="38526"/>
                  </a:lnTo>
                  <a:lnTo>
                    <a:pt x="38438" y="23107"/>
                  </a:lnTo>
                  <a:lnTo>
                    <a:pt x="20142" y="10175"/>
                  </a:lnTo>
                  <a:lnTo>
                    <a:pt x="0" y="0"/>
                  </a:lnTo>
                </a:path>
              </a:pathLst>
            </a:custGeom>
            <a:ln w="12700">
              <a:solidFill>
                <a:srgbClr val="A7DBD7"/>
              </a:solidFill>
              <a:prstDash val="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2" name="object 72"/>
            <p:cNvSpPr/>
            <p:nvPr/>
          </p:nvSpPr>
          <p:spPr>
            <a:xfrm>
              <a:off x="9453872" y="1990049"/>
              <a:ext cx="402590" cy="0"/>
            </a:xfrm>
            <a:custGeom>
              <a:avLst/>
              <a:gdLst/>
              <a:ahLst/>
              <a:cxnLst/>
              <a:rect l="l" t="t" r="r" b="b"/>
              <a:pathLst>
                <a:path w="402590">
                  <a:moveTo>
                    <a:pt x="402094" y="0"/>
                  </a:moveTo>
                  <a:lnTo>
                    <a:pt x="0" y="0"/>
                  </a:lnTo>
                </a:path>
              </a:pathLst>
            </a:custGeom>
            <a:ln w="12700">
              <a:solidFill>
                <a:srgbClr val="A7DBD7"/>
              </a:solidFill>
              <a:prstDash val="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3" name="object 73"/>
            <p:cNvSpPr/>
            <p:nvPr/>
          </p:nvSpPr>
          <p:spPr>
            <a:xfrm>
              <a:off x="9247858" y="1990051"/>
              <a:ext cx="841375" cy="1129665"/>
            </a:xfrm>
            <a:custGeom>
              <a:avLst/>
              <a:gdLst/>
              <a:ahLst/>
              <a:cxnLst/>
              <a:rect l="l" t="t" r="r" b="b"/>
              <a:pathLst>
                <a:path w="841375" h="1129664">
                  <a:moveTo>
                    <a:pt x="2895" y="122656"/>
                  </a:moveTo>
                  <a:lnTo>
                    <a:pt x="1639" y="129929"/>
                  </a:lnTo>
                  <a:lnTo>
                    <a:pt x="733" y="137318"/>
                  </a:lnTo>
                  <a:lnTo>
                    <a:pt x="184" y="144812"/>
                  </a:lnTo>
                  <a:lnTo>
                    <a:pt x="0" y="152400"/>
                  </a:lnTo>
                  <a:lnTo>
                    <a:pt x="0" y="178168"/>
                  </a:lnTo>
                </a:path>
                <a:path w="841375" h="1129664">
                  <a:moveTo>
                    <a:pt x="0" y="951331"/>
                  </a:moveTo>
                  <a:lnTo>
                    <a:pt x="0" y="977099"/>
                  </a:lnTo>
                  <a:lnTo>
                    <a:pt x="184" y="984685"/>
                  </a:lnTo>
                  <a:lnTo>
                    <a:pt x="733" y="992176"/>
                  </a:lnTo>
                  <a:lnTo>
                    <a:pt x="1639" y="999565"/>
                  </a:lnTo>
                  <a:lnTo>
                    <a:pt x="2895" y="1006843"/>
                  </a:lnTo>
                </a:path>
                <a:path w="841375" h="1129664">
                  <a:moveTo>
                    <a:pt x="122656" y="1126591"/>
                  </a:moveTo>
                  <a:lnTo>
                    <a:pt x="129927" y="1127849"/>
                  </a:lnTo>
                  <a:lnTo>
                    <a:pt x="137313" y="1128760"/>
                  </a:lnTo>
                  <a:lnTo>
                    <a:pt x="144807" y="1129313"/>
                  </a:lnTo>
                  <a:lnTo>
                    <a:pt x="152399" y="1129499"/>
                  </a:lnTo>
                  <a:lnTo>
                    <a:pt x="179196" y="1129499"/>
                  </a:lnTo>
                </a:path>
                <a:path w="841375" h="1129664">
                  <a:moveTo>
                    <a:pt x="661720" y="1129499"/>
                  </a:moveTo>
                  <a:lnTo>
                    <a:pt x="688530" y="1129499"/>
                  </a:lnTo>
                  <a:lnTo>
                    <a:pt x="696115" y="1129313"/>
                  </a:lnTo>
                  <a:lnTo>
                    <a:pt x="703606" y="1128760"/>
                  </a:lnTo>
                  <a:lnTo>
                    <a:pt x="710995" y="1127849"/>
                  </a:lnTo>
                  <a:lnTo>
                    <a:pt x="718273" y="1126591"/>
                  </a:lnTo>
                </a:path>
                <a:path w="841375" h="1129664">
                  <a:moveTo>
                    <a:pt x="838034" y="1006843"/>
                  </a:moveTo>
                  <a:lnTo>
                    <a:pt x="839285" y="999565"/>
                  </a:lnTo>
                  <a:lnTo>
                    <a:pt x="840192" y="992176"/>
                  </a:lnTo>
                  <a:lnTo>
                    <a:pt x="840744" y="984685"/>
                  </a:lnTo>
                  <a:lnTo>
                    <a:pt x="840930" y="977099"/>
                  </a:lnTo>
                  <a:lnTo>
                    <a:pt x="840930" y="951331"/>
                  </a:lnTo>
                </a:path>
                <a:path w="841375" h="1129664">
                  <a:moveTo>
                    <a:pt x="840930" y="178168"/>
                  </a:moveTo>
                  <a:lnTo>
                    <a:pt x="840930" y="152400"/>
                  </a:lnTo>
                  <a:lnTo>
                    <a:pt x="840744" y="144812"/>
                  </a:lnTo>
                  <a:lnTo>
                    <a:pt x="840192" y="137318"/>
                  </a:lnTo>
                  <a:lnTo>
                    <a:pt x="839285" y="129929"/>
                  </a:lnTo>
                  <a:lnTo>
                    <a:pt x="838034" y="122656"/>
                  </a:lnTo>
                </a:path>
                <a:path w="841375" h="1129664">
                  <a:moveTo>
                    <a:pt x="718273" y="2895"/>
                  </a:moveTo>
                  <a:lnTo>
                    <a:pt x="710995" y="1639"/>
                  </a:lnTo>
                  <a:lnTo>
                    <a:pt x="703606" y="733"/>
                  </a:lnTo>
                  <a:lnTo>
                    <a:pt x="696115" y="184"/>
                  </a:lnTo>
                  <a:lnTo>
                    <a:pt x="688530" y="0"/>
                  </a:lnTo>
                  <a:lnTo>
                    <a:pt x="661720" y="0"/>
                  </a:lnTo>
                </a:path>
                <a:path w="841375" h="1129664">
                  <a:moveTo>
                    <a:pt x="179196" y="0"/>
                  </a:moveTo>
                  <a:lnTo>
                    <a:pt x="152399" y="0"/>
                  </a:lnTo>
                  <a:lnTo>
                    <a:pt x="144807" y="184"/>
                  </a:lnTo>
                  <a:lnTo>
                    <a:pt x="137313" y="733"/>
                  </a:lnTo>
                  <a:lnTo>
                    <a:pt x="129927" y="1639"/>
                  </a:lnTo>
                  <a:lnTo>
                    <a:pt x="122656" y="2895"/>
                  </a:lnTo>
                </a:path>
              </a:pathLst>
            </a:custGeom>
            <a:ln w="12700">
              <a:solidFill>
                <a:srgbClr val="A7DBD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4" name="object 74"/>
            <p:cNvSpPr/>
            <p:nvPr/>
          </p:nvSpPr>
          <p:spPr>
            <a:xfrm>
              <a:off x="9259417" y="3307971"/>
              <a:ext cx="56515" cy="68580"/>
            </a:xfrm>
            <a:custGeom>
              <a:avLst/>
              <a:gdLst/>
              <a:ahLst/>
              <a:cxnLst/>
              <a:rect l="l" t="t" r="r" b="b"/>
              <a:pathLst>
                <a:path w="56515" h="68579">
                  <a:moveTo>
                    <a:pt x="56159" y="0"/>
                  </a:moveTo>
                  <a:lnTo>
                    <a:pt x="38524" y="13777"/>
                  </a:lnTo>
                  <a:lnTo>
                    <a:pt x="23102" y="29951"/>
                  </a:lnTo>
                  <a:lnTo>
                    <a:pt x="10169" y="48247"/>
                  </a:lnTo>
                  <a:lnTo>
                    <a:pt x="0" y="68389"/>
                  </a:lnTo>
                </a:path>
              </a:pathLst>
            </a:custGeom>
            <a:ln w="12700">
              <a:solidFill>
                <a:srgbClr val="A7DBD7"/>
              </a:solidFill>
              <a:prstDash val="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5" name="object 75"/>
            <p:cNvSpPr/>
            <p:nvPr/>
          </p:nvSpPr>
          <p:spPr>
            <a:xfrm>
              <a:off x="9247852" y="3512014"/>
              <a:ext cx="0" cy="695960"/>
            </a:xfrm>
            <a:custGeom>
              <a:avLst/>
              <a:gdLst/>
              <a:ahLst/>
              <a:cxnLst/>
              <a:rect l="l" t="t" r="r" b="b"/>
              <a:pathLst>
                <a:path h="695960">
                  <a:moveTo>
                    <a:pt x="0" y="0"/>
                  </a:moveTo>
                  <a:lnTo>
                    <a:pt x="0" y="695845"/>
                  </a:lnTo>
                </a:path>
              </a:pathLst>
            </a:custGeom>
            <a:ln w="12700">
              <a:solidFill>
                <a:srgbClr val="A7DBD7"/>
              </a:solidFill>
              <a:prstDash val="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6" name="object 76"/>
            <p:cNvSpPr/>
            <p:nvPr/>
          </p:nvSpPr>
          <p:spPr>
            <a:xfrm>
              <a:off x="9273522" y="4344075"/>
              <a:ext cx="68580" cy="56515"/>
            </a:xfrm>
            <a:custGeom>
              <a:avLst/>
              <a:gdLst/>
              <a:ahLst/>
              <a:cxnLst/>
              <a:rect l="l" t="t" r="r" b="b"/>
              <a:pathLst>
                <a:path w="68579" h="56514">
                  <a:moveTo>
                    <a:pt x="0" y="0"/>
                  </a:moveTo>
                  <a:lnTo>
                    <a:pt x="13777" y="17634"/>
                  </a:lnTo>
                  <a:lnTo>
                    <a:pt x="29952" y="33056"/>
                  </a:lnTo>
                  <a:lnTo>
                    <a:pt x="48252" y="45989"/>
                  </a:lnTo>
                  <a:lnTo>
                    <a:pt x="68402" y="56159"/>
                  </a:lnTo>
                </a:path>
              </a:pathLst>
            </a:custGeom>
            <a:ln w="12700">
              <a:solidFill>
                <a:srgbClr val="A7DBD7"/>
              </a:solidFill>
              <a:prstDash val="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7" name="object 77"/>
            <p:cNvSpPr/>
            <p:nvPr/>
          </p:nvSpPr>
          <p:spPr>
            <a:xfrm>
              <a:off x="9480673" y="4411798"/>
              <a:ext cx="402590" cy="0"/>
            </a:xfrm>
            <a:custGeom>
              <a:avLst/>
              <a:gdLst/>
              <a:ahLst/>
              <a:cxnLst/>
              <a:rect l="l" t="t" r="r" b="b"/>
              <a:pathLst>
                <a:path w="402590">
                  <a:moveTo>
                    <a:pt x="0" y="0"/>
                  </a:moveTo>
                  <a:lnTo>
                    <a:pt x="402094" y="0"/>
                  </a:lnTo>
                </a:path>
              </a:pathLst>
            </a:custGeom>
            <a:ln w="12700">
              <a:solidFill>
                <a:srgbClr val="A7DBD7"/>
              </a:solidFill>
              <a:prstDash val="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8" name="object 78"/>
            <p:cNvSpPr/>
            <p:nvPr/>
          </p:nvSpPr>
          <p:spPr>
            <a:xfrm>
              <a:off x="10021063" y="4317729"/>
              <a:ext cx="56515" cy="68580"/>
            </a:xfrm>
            <a:custGeom>
              <a:avLst/>
              <a:gdLst/>
              <a:ahLst/>
              <a:cxnLst/>
              <a:rect l="l" t="t" r="r" b="b"/>
              <a:pathLst>
                <a:path w="56515" h="68579">
                  <a:moveTo>
                    <a:pt x="0" y="68402"/>
                  </a:moveTo>
                  <a:lnTo>
                    <a:pt x="17634" y="54624"/>
                  </a:lnTo>
                  <a:lnTo>
                    <a:pt x="33056" y="38449"/>
                  </a:lnTo>
                  <a:lnTo>
                    <a:pt x="45989" y="20149"/>
                  </a:lnTo>
                  <a:lnTo>
                    <a:pt x="56159" y="0"/>
                  </a:lnTo>
                </a:path>
              </a:pathLst>
            </a:custGeom>
            <a:ln w="12700">
              <a:solidFill>
                <a:srgbClr val="A7DBD7"/>
              </a:solidFill>
              <a:prstDash val="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9" name="object 79"/>
            <p:cNvSpPr/>
            <p:nvPr/>
          </p:nvSpPr>
          <p:spPr>
            <a:xfrm>
              <a:off x="10088787" y="3486237"/>
              <a:ext cx="0" cy="695960"/>
            </a:xfrm>
            <a:custGeom>
              <a:avLst/>
              <a:gdLst/>
              <a:ahLst/>
              <a:cxnLst/>
              <a:rect l="l" t="t" r="r" b="b"/>
              <a:pathLst>
                <a:path h="695960">
                  <a:moveTo>
                    <a:pt x="0" y="695845"/>
                  </a:moveTo>
                  <a:lnTo>
                    <a:pt x="0" y="0"/>
                  </a:lnTo>
                </a:path>
              </a:pathLst>
            </a:custGeom>
            <a:ln w="12700">
              <a:solidFill>
                <a:srgbClr val="A7DBD7"/>
              </a:solidFill>
              <a:prstDash val="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0" name="object 80"/>
            <p:cNvSpPr/>
            <p:nvPr/>
          </p:nvSpPr>
          <p:spPr>
            <a:xfrm>
              <a:off x="9994728" y="3293862"/>
              <a:ext cx="68580" cy="56515"/>
            </a:xfrm>
            <a:custGeom>
              <a:avLst/>
              <a:gdLst/>
              <a:ahLst/>
              <a:cxnLst/>
              <a:rect l="l" t="t" r="r" b="b"/>
              <a:pathLst>
                <a:path w="68579" h="56514">
                  <a:moveTo>
                    <a:pt x="68389" y="56159"/>
                  </a:moveTo>
                  <a:lnTo>
                    <a:pt x="54612" y="38526"/>
                  </a:lnTo>
                  <a:lnTo>
                    <a:pt x="38438" y="23107"/>
                  </a:lnTo>
                  <a:lnTo>
                    <a:pt x="20142" y="10175"/>
                  </a:lnTo>
                  <a:lnTo>
                    <a:pt x="0" y="0"/>
                  </a:lnTo>
                </a:path>
              </a:pathLst>
            </a:custGeom>
            <a:ln w="12700">
              <a:solidFill>
                <a:srgbClr val="A7DBD7"/>
              </a:solidFill>
              <a:prstDash val="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1" name="object 81"/>
            <p:cNvSpPr/>
            <p:nvPr/>
          </p:nvSpPr>
          <p:spPr>
            <a:xfrm>
              <a:off x="9453872" y="3282298"/>
              <a:ext cx="402590" cy="0"/>
            </a:xfrm>
            <a:custGeom>
              <a:avLst/>
              <a:gdLst/>
              <a:ahLst/>
              <a:cxnLst/>
              <a:rect l="l" t="t" r="r" b="b"/>
              <a:pathLst>
                <a:path w="402590">
                  <a:moveTo>
                    <a:pt x="402094" y="0"/>
                  </a:moveTo>
                  <a:lnTo>
                    <a:pt x="0" y="0"/>
                  </a:lnTo>
                </a:path>
              </a:pathLst>
            </a:custGeom>
            <a:ln w="12700">
              <a:solidFill>
                <a:srgbClr val="A7DBD7"/>
              </a:solidFill>
              <a:prstDash val="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2" name="object 82"/>
            <p:cNvSpPr/>
            <p:nvPr/>
          </p:nvSpPr>
          <p:spPr>
            <a:xfrm>
              <a:off x="9247858" y="3282300"/>
              <a:ext cx="841375" cy="1129665"/>
            </a:xfrm>
            <a:custGeom>
              <a:avLst/>
              <a:gdLst/>
              <a:ahLst/>
              <a:cxnLst/>
              <a:rect l="l" t="t" r="r" b="b"/>
              <a:pathLst>
                <a:path w="841375" h="1129664">
                  <a:moveTo>
                    <a:pt x="2895" y="122656"/>
                  </a:moveTo>
                  <a:lnTo>
                    <a:pt x="1639" y="129929"/>
                  </a:lnTo>
                  <a:lnTo>
                    <a:pt x="733" y="137318"/>
                  </a:lnTo>
                  <a:lnTo>
                    <a:pt x="184" y="144812"/>
                  </a:lnTo>
                  <a:lnTo>
                    <a:pt x="0" y="152400"/>
                  </a:lnTo>
                  <a:lnTo>
                    <a:pt x="0" y="178168"/>
                  </a:lnTo>
                </a:path>
                <a:path w="841375" h="1129664">
                  <a:moveTo>
                    <a:pt x="0" y="951331"/>
                  </a:moveTo>
                  <a:lnTo>
                    <a:pt x="0" y="977099"/>
                  </a:lnTo>
                  <a:lnTo>
                    <a:pt x="184" y="984685"/>
                  </a:lnTo>
                  <a:lnTo>
                    <a:pt x="733" y="992176"/>
                  </a:lnTo>
                  <a:lnTo>
                    <a:pt x="1639" y="999565"/>
                  </a:lnTo>
                  <a:lnTo>
                    <a:pt x="2895" y="1006843"/>
                  </a:lnTo>
                </a:path>
                <a:path w="841375" h="1129664">
                  <a:moveTo>
                    <a:pt x="122656" y="1126591"/>
                  </a:moveTo>
                  <a:lnTo>
                    <a:pt x="129927" y="1127849"/>
                  </a:lnTo>
                  <a:lnTo>
                    <a:pt x="137313" y="1128760"/>
                  </a:lnTo>
                  <a:lnTo>
                    <a:pt x="144807" y="1129313"/>
                  </a:lnTo>
                  <a:lnTo>
                    <a:pt x="152399" y="1129499"/>
                  </a:lnTo>
                  <a:lnTo>
                    <a:pt x="179196" y="1129499"/>
                  </a:lnTo>
                </a:path>
                <a:path w="841375" h="1129664">
                  <a:moveTo>
                    <a:pt x="661720" y="1129499"/>
                  </a:moveTo>
                  <a:lnTo>
                    <a:pt x="688530" y="1129499"/>
                  </a:lnTo>
                  <a:lnTo>
                    <a:pt x="696115" y="1129313"/>
                  </a:lnTo>
                  <a:lnTo>
                    <a:pt x="703606" y="1128760"/>
                  </a:lnTo>
                  <a:lnTo>
                    <a:pt x="710995" y="1127849"/>
                  </a:lnTo>
                  <a:lnTo>
                    <a:pt x="718273" y="1126591"/>
                  </a:lnTo>
                </a:path>
                <a:path w="841375" h="1129664">
                  <a:moveTo>
                    <a:pt x="838034" y="1006843"/>
                  </a:moveTo>
                  <a:lnTo>
                    <a:pt x="839285" y="999565"/>
                  </a:lnTo>
                  <a:lnTo>
                    <a:pt x="840192" y="992176"/>
                  </a:lnTo>
                  <a:lnTo>
                    <a:pt x="840744" y="984685"/>
                  </a:lnTo>
                  <a:lnTo>
                    <a:pt x="840930" y="977099"/>
                  </a:lnTo>
                  <a:lnTo>
                    <a:pt x="840930" y="951331"/>
                  </a:lnTo>
                </a:path>
                <a:path w="841375" h="1129664">
                  <a:moveTo>
                    <a:pt x="840930" y="178168"/>
                  </a:moveTo>
                  <a:lnTo>
                    <a:pt x="840930" y="152400"/>
                  </a:lnTo>
                  <a:lnTo>
                    <a:pt x="840744" y="144812"/>
                  </a:lnTo>
                  <a:lnTo>
                    <a:pt x="840192" y="137318"/>
                  </a:lnTo>
                  <a:lnTo>
                    <a:pt x="839285" y="129929"/>
                  </a:lnTo>
                  <a:lnTo>
                    <a:pt x="838034" y="122656"/>
                  </a:lnTo>
                </a:path>
                <a:path w="841375" h="1129664">
                  <a:moveTo>
                    <a:pt x="718273" y="2895"/>
                  </a:moveTo>
                  <a:lnTo>
                    <a:pt x="710995" y="1639"/>
                  </a:lnTo>
                  <a:lnTo>
                    <a:pt x="703606" y="733"/>
                  </a:lnTo>
                  <a:lnTo>
                    <a:pt x="696115" y="184"/>
                  </a:lnTo>
                  <a:lnTo>
                    <a:pt x="688530" y="0"/>
                  </a:lnTo>
                  <a:lnTo>
                    <a:pt x="661720" y="0"/>
                  </a:lnTo>
                </a:path>
                <a:path w="841375" h="1129664">
                  <a:moveTo>
                    <a:pt x="179196" y="0"/>
                  </a:moveTo>
                  <a:lnTo>
                    <a:pt x="152399" y="0"/>
                  </a:lnTo>
                  <a:lnTo>
                    <a:pt x="144807" y="184"/>
                  </a:lnTo>
                  <a:lnTo>
                    <a:pt x="137313" y="733"/>
                  </a:lnTo>
                  <a:lnTo>
                    <a:pt x="129927" y="1639"/>
                  </a:lnTo>
                  <a:lnTo>
                    <a:pt x="122656" y="2895"/>
                  </a:lnTo>
                </a:path>
              </a:pathLst>
            </a:custGeom>
            <a:ln w="12700">
              <a:solidFill>
                <a:srgbClr val="A7DBD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3" name="object 83"/>
            <p:cNvSpPr/>
            <p:nvPr/>
          </p:nvSpPr>
          <p:spPr>
            <a:xfrm>
              <a:off x="9259417" y="4626998"/>
              <a:ext cx="56515" cy="68580"/>
            </a:xfrm>
            <a:custGeom>
              <a:avLst/>
              <a:gdLst/>
              <a:ahLst/>
              <a:cxnLst/>
              <a:rect l="l" t="t" r="r" b="b"/>
              <a:pathLst>
                <a:path w="56515" h="68579">
                  <a:moveTo>
                    <a:pt x="56159" y="0"/>
                  </a:moveTo>
                  <a:lnTo>
                    <a:pt x="38524" y="13777"/>
                  </a:lnTo>
                  <a:lnTo>
                    <a:pt x="23102" y="29951"/>
                  </a:lnTo>
                  <a:lnTo>
                    <a:pt x="10169" y="48247"/>
                  </a:lnTo>
                  <a:lnTo>
                    <a:pt x="0" y="68389"/>
                  </a:lnTo>
                </a:path>
              </a:pathLst>
            </a:custGeom>
            <a:ln w="12700">
              <a:solidFill>
                <a:srgbClr val="A7DBD7"/>
              </a:solidFill>
              <a:prstDash val="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4" name="object 84"/>
            <p:cNvSpPr/>
            <p:nvPr/>
          </p:nvSpPr>
          <p:spPr>
            <a:xfrm>
              <a:off x="9247852" y="4831041"/>
              <a:ext cx="0" cy="695960"/>
            </a:xfrm>
            <a:custGeom>
              <a:avLst/>
              <a:gdLst/>
              <a:ahLst/>
              <a:cxnLst/>
              <a:rect l="l" t="t" r="r" b="b"/>
              <a:pathLst>
                <a:path h="695960">
                  <a:moveTo>
                    <a:pt x="0" y="0"/>
                  </a:moveTo>
                  <a:lnTo>
                    <a:pt x="0" y="695845"/>
                  </a:lnTo>
                </a:path>
              </a:pathLst>
            </a:custGeom>
            <a:ln w="12700">
              <a:solidFill>
                <a:srgbClr val="A7DBD7"/>
              </a:solidFill>
              <a:prstDash val="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5" name="object 85"/>
            <p:cNvSpPr/>
            <p:nvPr/>
          </p:nvSpPr>
          <p:spPr>
            <a:xfrm>
              <a:off x="9273522" y="5663102"/>
              <a:ext cx="68580" cy="56515"/>
            </a:xfrm>
            <a:custGeom>
              <a:avLst/>
              <a:gdLst/>
              <a:ahLst/>
              <a:cxnLst/>
              <a:rect l="l" t="t" r="r" b="b"/>
              <a:pathLst>
                <a:path w="68579" h="56514">
                  <a:moveTo>
                    <a:pt x="0" y="0"/>
                  </a:moveTo>
                  <a:lnTo>
                    <a:pt x="13777" y="17634"/>
                  </a:lnTo>
                  <a:lnTo>
                    <a:pt x="29952" y="33056"/>
                  </a:lnTo>
                  <a:lnTo>
                    <a:pt x="48252" y="45989"/>
                  </a:lnTo>
                  <a:lnTo>
                    <a:pt x="68402" y="56159"/>
                  </a:lnTo>
                </a:path>
              </a:pathLst>
            </a:custGeom>
            <a:ln w="12700">
              <a:solidFill>
                <a:srgbClr val="A7DBD7"/>
              </a:solidFill>
              <a:prstDash val="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6" name="object 86"/>
            <p:cNvSpPr/>
            <p:nvPr/>
          </p:nvSpPr>
          <p:spPr>
            <a:xfrm>
              <a:off x="9480673" y="5730825"/>
              <a:ext cx="402590" cy="0"/>
            </a:xfrm>
            <a:custGeom>
              <a:avLst/>
              <a:gdLst/>
              <a:ahLst/>
              <a:cxnLst/>
              <a:rect l="l" t="t" r="r" b="b"/>
              <a:pathLst>
                <a:path w="402590">
                  <a:moveTo>
                    <a:pt x="0" y="0"/>
                  </a:moveTo>
                  <a:lnTo>
                    <a:pt x="402094" y="0"/>
                  </a:lnTo>
                </a:path>
              </a:pathLst>
            </a:custGeom>
            <a:ln w="12700">
              <a:solidFill>
                <a:srgbClr val="A7DBD7"/>
              </a:solidFill>
              <a:prstDash val="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7" name="object 87"/>
            <p:cNvSpPr/>
            <p:nvPr/>
          </p:nvSpPr>
          <p:spPr>
            <a:xfrm>
              <a:off x="10021063" y="5636756"/>
              <a:ext cx="56515" cy="68580"/>
            </a:xfrm>
            <a:custGeom>
              <a:avLst/>
              <a:gdLst/>
              <a:ahLst/>
              <a:cxnLst/>
              <a:rect l="l" t="t" r="r" b="b"/>
              <a:pathLst>
                <a:path w="56515" h="68579">
                  <a:moveTo>
                    <a:pt x="0" y="68402"/>
                  </a:moveTo>
                  <a:lnTo>
                    <a:pt x="17634" y="54624"/>
                  </a:lnTo>
                  <a:lnTo>
                    <a:pt x="33056" y="38449"/>
                  </a:lnTo>
                  <a:lnTo>
                    <a:pt x="45989" y="20149"/>
                  </a:lnTo>
                  <a:lnTo>
                    <a:pt x="56159" y="0"/>
                  </a:lnTo>
                </a:path>
              </a:pathLst>
            </a:custGeom>
            <a:ln w="12700">
              <a:solidFill>
                <a:srgbClr val="A7DBD7"/>
              </a:solidFill>
              <a:prstDash val="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8" name="object 88"/>
            <p:cNvSpPr/>
            <p:nvPr/>
          </p:nvSpPr>
          <p:spPr>
            <a:xfrm>
              <a:off x="10088787" y="4805263"/>
              <a:ext cx="0" cy="695960"/>
            </a:xfrm>
            <a:custGeom>
              <a:avLst/>
              <a:gdLst/>
              <a:ahLst/>
              <a:cxnLst/>
              <a:rect l="l" t="t" r="r" b="b"/>
              <a:pathLst>
                <a:path h="695960">
                  <a:moveTo>
                    <a:pt x="0" y="695845"/>
                  </a:moveTo>
                  <a:lnTo>
                    <a:pt x="0" y="0"/>
                  </a:lnTo>
                </a:path>
              </a:pathLst>
            </a:custGeom>
            <a:ln w="12700">
              <a:solidFill>
                <a:srgbClr val="A7DBD7"/>
              </a:solidFill>
              <a:prstDash val="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9" name="object 89"/>
            <p:cNvSpPr/>
            <p:nvPr/>
          </p:nvSpPr>
          <p:spPr>
            <a:xfrm>
              <a:off x="9994728" y="4612888"/>
              <a:ext cx="68580" cy="56515"/>
            </a:xfrm>
            <a:custGeom>
              <a:avLst/>
              <a:gdLst/>
              <a:ahLst/>
              <a:cxnLst/>
              <a:rect l="l" t="t" r="r" b="b"/>
              <a:pathLst>
                <a:path w="68579" h="56514">
                  <a:moveTo>
                    <a:pt x="68389" y="56159"/>
                  </a:moveTo>
                  <a:lnTo>
                    <a:pt x="54612" y="38526"/>
                  </a:lnTo>
                  <a:lnTo>
                    <a:pt x="38438" y="23107"/>
                  </a:lnTo>
                  <a:lnTo>
                    <a:pt x="20142" y="10175"/>
                  </a:lnTo>
                  <a:lnTo>
                    <a:pt x="0" y="0"/>
                  </a:lnTo>
                </a:path>
              </a:pathLst>
            </a:custGeom>
            <a:ln w="12700">
              <a:solidFill>
                <a:srgbClr val="A7DBD7"/>
              </a:solidFill>
              <a:prstDash val="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90" name="object 90"/>
            <p:cNvSpPr/>
            <p:nvPr/>
          </p:nvSpPr>
          <p:spPr>
            <a:xfrm>
              <a:off x="9453872" y="4601325"/>
              <a:ext cx="402590" cy="0"/>
            </a:xfrm>
            <a:custGeom>
              <a:avLst/>
              <a:gdLst/>
              <a:ahLst/>
              <a:cxnLst/>
              <a:rect l="l" t="t" r="r" b="b"/>
              <a:pathLst>
                <a:path w="402590">
                  <a:moveTo>
                    <a:pt x="402094" y="0"/>
                  </a:moveTo>
                  <a:lnTo>
                    <a:pt x="0" y="0"/>
                  </a:lnTo>
                </a:path>
              </a:pathLst>
            </a:custGeom>
            <a:ln w="12700">
              <a:solidFill>
                <a:srgbClr val="A7DBD7"/>
              </a:solidFill>
              <a:prstDash val="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91" name="object 91"/>
            <p:cNvSpPr/>
            <p:nvPr/>
          </p:nvSpPr>
          <p:spPr>
            <a:xfrm>
              <a:off x="9247858" y="4601328"/>
              <a:ext cx="841375" cy="1129665"/>
            </a:xfrm>
            <a:custGeom>
              <a:avLst/>
              <a:gdLst/>
              <a:ahLst/>
              <a:cxnLst/>
              <a:rect l="l" t="t" r="r" b="b"/>
              <a:pathLst>
                <a:path w="841375" h="1129664">
                  <a:moveTo>
                    <a:pt x="2895" y="122656"/>
                  </a:moveTo>
                  <a:lnTo>
                    <a:pt x="1639" y="129929"/>
                  </a:lnTo>
                  <a:lnTo>
                    <a:pt x="733" y="137318"/>
                  </a:lnTo>
                  <a:lnTo>
                    <a:pt x="184" y="144812"/>
                  </a:lnTo>
                  <a:lnTo>
                    <a:pt x="0" y="152399"/>
                  </a:lnTo>
                  <a:lnTo>
                    <a:pt x="0" y="178168"/>
                  </a:lnTo>
                </a:path>
                <a:path w="841375" h="1129664">
                  <a:moveTo>
                    <a:pt x="0" y="951331"/>
                  </a:moveTo>
                  <a:lnTo>
                    <a:pt x="0" y="977099"/>
                  </a:lnTo>
                  <a:lnTo>
                    <a:pt x="184" y="984685"/>
                  </a:lnTo>
                  <a:lnTo>
                    <a:pt x="733" y="992176"/>
                  </a:lnTo>
                  <a:lnTo>
                    <a:pt x="1639" y="999565"/>
                  </a:lnTo>
                  <a:lnTo>
                    <a:pt x="2895" y="1006843"/>
                  </a:lnTo>
                </a:path>
                <a:path w="841375" h="1129664">
                  <a:moveTo>
                    <a:pt x="122656" y="1126591"/>
                  </a:moveTo>
                  <a:lnTo>
                    <a:pt x="129927" y="1127849"/>
                  </a:lnTo>
                  <a:lnTo>
                    <a:pt x="137313" y="1128760"/>
                  </a:lnTo>
                  <a:lnTo>
                    <a:pt x="144807" y="1129313"/>
                  </a:lnTo>
                  <a:lnTo>
                    <a:pt x="152399" y="1129499"/>
                  </a:lnTo>
                  <a:lnTo>
                    <a:pt x="179196" y="1129499"/>
                  </a:lnTo>
                </a:path>
                <a:path w="841375" h="1129664">
                  <a:moveTo>
                    <a:pt x="661720" y="1129499"/>
                  </a:moveTo>
                  <a:lnTo>
                    <a:pt x="688530" y="1129499"/>
                  </a:lnTo>
                  <a:lnTo>
                    <a:pt x="696115" y="1129313"/>
                  </a:lnTo>
                  <a:lnTo>
                    <a:pt x="703606" y="1128760"/>
                  </a:lnTo>
                  <a:lnTo>
                    <a:pt x="710995" y="1127849"/>
                  </a:lnTo>
                  <a:lnTo>
                    <a:pt x="718273" y="1126591"/>
                  </a:lnTo>
                </a:path>
                <a:path w="841375" h="1129664">
                  <a:moveTo>
                    <a:pt x="838034" y="1006843"/>
                  </a:moveTo>
                  <a:lnTo>
                    <a:pt x="839285" y="999565"/>
                  </a:lnTo>
                  <a:lnTo>
                    <a:pt x="840192" y="992176"/>
                  </a:lnTo>
                  <a:lnTo>
                    <a:pt x="840744" y="984685"/>
                  </a:lnTo>
                  <a:lnTo>
                    <a:pt x="840930" y="977099"/>
                  </a:lnTo>
                  <a:lnTo>
                    <a:pt x="840930" y="951331"/>
                  </a:lnTo>
                </a:path>
                <a:path w="841375" h="1129664">
                  <a:moveTo>
                    <a:pt x="840930" y="178168"/>
                  </a:moveTo>
                  <a:lnTo>
                    <a:pt x="840930" y="152399"/>
                  </a:lnTo>
                  <a:lnTo>
                    <a:pt x="840744" y="144812"/>
                  </a:lnTo>
                  <a:lnTo>
                    <a:pt x="840192" y="137318"/>
                  </a:lnTo>
                  <a:lnTo>
                    <a:pt x="839285" y="129929"/>
                  </a:lnTo>
                  <a:lnTo>
                    <a:pt x="838034" y="122656"/>
                  </a:lnTo>
                </a:path>
                <a:path w="841375" h="1129664">
                  <a:moveTo>
                    <a:pt x="718273" y="2895"/>
                  </a:moveTo>
                  <a:lnTo>
                    <a:pt x="710995" y="1639"/>
                  </a:lnTo>
                  <a:lnTo>
                    <a:pt x="703606" y="733"/>
                  </a:lnTo>
                  <a:lnTo>
                    <a:pt x="696115" y="184"/>
                  </a:lnTo>
                  <a:lnTo>
                    <a:pt x="688530" y="0"/>
                  </a:lnTo>
                  <a:lnTo>
                    <a:pt x="661720" y="0"/>
                  </a:lnTo>
                </a:path>
                <a:path w="841375" h="1129664">
                  <a:moveTo>
                    <a:pt x="179196" y="0"/>
                  </a:moveTo>
                  <a:lnTo>
                    <a:pt x="152399" y="0"/>
                  </a:lnTo>
                  <a:lnTo>
                    <a:pt x="144807" y="184"/>
                  </a:lnTo>
                  <a:lnTo>
                    <a:pt x="137313" y="733"/>
                  </a:lnTo>
                  <a:lnTo>
                    <a:pt x="129927" y="1639"/>
                  </a:lnTo>
                  <a:lnTo>
                    <a:pt x="122656" y="2895"/>
                  </a:lnTo>
                </a:path>
              </a:pathLst>
            </a:custGeom>
            <a:ln w="12700">
              <a:solidFill>
                <a:srgbClr val="A7DBD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07" name="object 107"/>
            <p:cNvSpPr txBox="1"/>
            <p:nvPr/>
          </p:nvSpPr>
          <p:spPr>
            <a:xfrm>
              <a:off x="9327045" y="2216050"/>
              <a:ext cx="673735" cy="605790"/>
            </a:xfrm>
            <a:prstGeom prst="rect">
              <a:avLst/>
            </a:prstGeom>
          </p:spPr>
          <p:txBody>
            <a:bodyPr vert="horz" wrap="square" lIns="0" tIns="12700" rIns="0" bIns="0" rtlCol="0">
              <a:spAutoFit/>
            </a:bodyPr>
            <a:lstStyle/>
            <a:p>
              <a:pPr marL="0" marR="0" lvl="0" indent="0" algn="ctr" defTabSz="914400" rtl="0" eaLnBrk="1" fontAlgn="auto" latinLnBrk="0" hangingPunct="1">
                <a:lnSpc>
                  <a:spcPct val="100000"/>
                </a:lnSpc>
                <a:spcBef>
                  <a:spcPts val="100"/>
                </a:spcBef>
                <a:spcAft>
                  <a:spcPts val="0"/>
                </a:spcAft>
                <a:buClrTx/>
                <a:buSzTx/>
                <a:buFontTx/>
                <a:buNone/>
                <a:tabLst/>
                <a:defRPr/>
              </a:pPr>
              <a:r>
                <a:rPr kumimoji="0" sz="1000" b="1" i="0" u="none" strike="noStrike" kern="0" cap="none" spc="-1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Local</a:t>
              </a:r>
              <a:endParaRPr kumimoji="0" sz="10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12700" marR="5080" lvl="0" indent="0" algn="ctr" defTabSz="914400" rtl="0" eaLnBrk="1" fontAlgn="auto" latinLnBrk="0" hangingPunct="1">
                <a:lnSpc>
                  <a:spcPct val="116700"/>
                </a:lnSpc>
                <a:spcBef>
                  <a:spcPts val="565"/>
                </a:spcBef>
                <a:spcAft>
                  <a:spcPts val="0"/>
                </a:spcAft>
                <a:buClrTx/>
                <a:buSzTx/>
                <a:buFontTx/>
                <a:buNone/>
                <a:tabLst/>
                <a:defRPr/>
              </a:pPr>
              <a:r>
                <a:rPr kumimoji="0" sz="10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Individual</a:t>
              </a:r>
              <a:r>
                <a:rPr kumimoji="0" sz="1000" b="0" i="0" u="none" strike="noStrike" kern="0" cap="none" spc="-4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sz="1000" b="0" i="0" u="none" strike="noStrike" kern="0" cap="none" spc="-5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&amp; </a:t>
              </a:r>
              <a:r>
                <a:rPr kumimoji="0" sz="1000" b="0" i="0" u="none" strike="noStrike" kern="0" cap="none" spc="-2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Team</a:t>
              </a:r>
              <a:endParaRPr kumimoji="0" sz="10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108" name="object 108"/>
            <p:cNvSpPr txBox="1"/>
            <p:nvPr/>
          </p:nvSpPr>
          <p:spPr>
            <a:xfrm>
              <a:off x="9339998" y="3650008"/>
              <a:ext cx="648335" cy="427990"/>
            </a:xfrm>
            <a:prstGeom prst="rect">
              <a:avLst/>
            </a:prstGeom>
          </p:spPr>
          <p:txBody>
            <a:bodyPr vert="horz" wrap="square" lIns="0" tIns="12700" rIns="0" bIns="0" rtlCol="0">
              <a:spAutoFit/>
            </a:bodyPr>
            <a:lstStyle/>
            <a:p>
              <a:pPr marL="0" marR="0" lvl="0" indent="0" algn="ctr" defTabSz="914400" rtl="0" eaLnBrk="1" fontAlgn="auto" latinLnBrk="0" hangingPunct="1">
                <a:lnSpc>
                  <a:spcPct val="100000"/>
                </a:lnSpc>
                <a:spcBef>
                  <a:spcPts val="100"/>
                </a:spcBef>
                <a:spcAft>
                  <a:spcPts val="0"/>
                </a:spcAft>
                <a:buClrTx/>
                <a:buSzTx/>
                <a:buFontTx/>
                <a:buNone/>
                <a:tabLst/>
                <a:defRPr/>
              </a:pPr>
              <a:r>
                <a:rPr kumimoji="0" sz="1000" b="1" i="0" u="none" strike="noStrike" kern="0" cap="none" spc="-1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Enterprise</a:t>
              </a:r>
              <a:endParaRPr kumimoji="0" sz="10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765"/>
                </a:spcBef>
                <a:spcAft>
                  <a:spcPts val="0"/>
                </a:spcAft>
                <a:buClrTx/>
                <a:buSzTx/>
                <a:buFontTx/>
                <a:buNone/>
                <a:tabLst/>
                <a:defRPr/>
              </a:pPr>
              <a:r>
                <a:rPr kumimoji="0" sz="1000" b="0" i="0" u="none" strike="noStrike" kern="0" cap="none" spc="-2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DE&amp;S</a:t>
              </a:r>
              <a:endParaRPr kumimoji="0" sz="10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109" name="object 109"/>
            <p:cNvSpPr txBox="1"/>
            <p:nvPr/>
          </p:nvSpPr>
          <p:spPr>
            <a:xfrm>
              <a:off x="9359303" y="4727857"/>
              <a:ext cx="597535" cy="783590"/>
            </a:xfrm>
            <a:prstGeom prst="rect">
              <a:avLst/>
            </a:prstGeom>
          </p:spPr>
          <p:txBody>
            <a:bodyPr vert="horz" wrap="square" lIns="0" tIns="12700" rIns="0" bIns="0" rtlCol="0">
              <a:spAutoFit/>
            </a:bodyPr>
            <a:lstStyle/>
            <a:p>
              <a:pPr marL="0" marR="0" lvl="0" indent="0" algn="ctr" defTabSz="914400" rtl="0" eaLnBrk="1" fontAlgn="auto" latinLnBrk="0" hangingPunct="1">
                <a:lnSpc>
                  <a:spcPct val="100000"/>
                </a:lnSpc>
                <a:spcBef>
                  <a:spcPts val="100"/>
                </a:spcBef>
                <a:spcAft>
                  <a:spcPts val="0"/>
                </a:spcAft>
                <a:buClrTx/>
                <a:buSzTx/>
                <a:buFontTx/>
                <a:buNone/>
                <a:tabLst/>
                <a:defRPr/>
              </a:pPr>
              <a:r>
                <a:rPr kumimoji="0" sz="1000" b="1" i="0" u="none" strike="noStrike" kern="0" cap="none" spc="-1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Defence</a:t>
              </a:r>
              <a:endParaRPr kumimoji="0" sz="10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765"/>
                </a:spcBef>
                <a:spcAft>
                  <a:spcPts val="0"/>
                </a:spcAft>
                <a:buClrTx/>
                <a:buSzTx/>
                <a:buFontTx/>
                <a:buNone/>
                <a:tabLst/>
                <a:defRPr/>
              </a:pPr>
              <a:r>
                <a:rPr kumimoji="0" sz="1000" b="0" i="0" u="none" strike="noStrike" kern="0" cap="none" spc="-2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MOD,</a:t>
              </a:r>
              <a:endParaRPr kumimoji="0" sz="10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12065" marR="5080" lvl="0" indent="0" algn="ctr" defTabSz="914400" rtl="0" eaLnBrk="1" fontAlgn="auto" latinLnBrk="0" hangingPunct="1">
                <a:lnSpc>
                  <a:spcPct val="116700"/>
                </a:lnSpc>
                <a:spcBef>
                  <a:spcPts val="0"/>
                </a:spcBef>
                <a:spcAft>
                  <a:spcPts val="0"/>
                </a:spcAft>
                <a:buClrTx/>
                <a:buSzTx/>
                <a:buFontTx/>
                <a:buNone/>
                <a:tabLst/>
                <a:defRPr/>
              </a:pPr>
              <a:r>
                <a:rPr kumimoji="0" sz="10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Industry</a:t>
              </a:r>
              <a:r>
                <a:rPr kumimoji="0" sz="1000" b="0" i="0" u="none" strike="noStrike" kern="0" cap="none" spc="1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sz="1000" b="0" i="0" u="none" strike="noStrike" kern="0" cap="none" spc="-5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&amp; </a:t>
              </a:r>
              <a:r>
                <a:rPr kumimoji="0" sz="1000" b="0" i="0" u="none" strike="noStrike" kern="0" cap="none" spc="-1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Allies</a:t>
              </a:r>
              <a:endParaRPr kumimoji="0" sz="10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121" name="object 121"/>
            <p:cNvSpPr txBox="1"/>
            <p:nvPr/>
          </p:nvSpPr>
          <p:spPr>
            <a:xfrm>
              <a:off x="8368856" y="3569143"/>
              <a:ext cx="696607" cy="13593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800" b="0" i="0" u="none" strike="noStrike" kern="0" cap="none" spc="-1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OUTCOMES</a:t>
              </a:r>
              <a:endParaRPr kumimoji="0" sz="8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grpSp>
          <p:nvGrpSpPr>
            <p:cNvPr id="6" name="Group 5">
              <a:extLst>
                <a:ext uri="{FF2B5EF4-FFF2-40B4-BE49-F238E27FC236}">
                  <a16:creationId xmlns:a16="http://schemas.microsoft.com/office/drawing/2014/main" id="{3C24AC8B-6969-6770-76F4-A02E89D3643F}"/>
                </a:ext>
              </a:extLst>
            </p:cNvPr>
            <p:cNvGrpSpPr/>
            <p:nvPr/>
          </p:nvGrpSpPr>
          <p:grpSpPr>
            <a:xfrm>
              <a:off x="8615413" y="1946327"/>
              <a:ext cx="120014" cy="146221"/>
              <a:chOff x="8615413" y="2287426"/>
              <a:chExt cx="120014" cy="146221"/>
            </a:xfrm>
          </p:grpSpPr>
          <p:sp>
            <p:nvSpPr>
              <p:cNvPr id="128" name="object 128"/>
              <p:cNvSpPr/>
              <p:nvPr/>
            </p:nvSpPr>
            <p:spPr>
              <a:xfrm>
                <a:off x="8675400" y="2287426"/>
                <a:ext cx="0" cy="146050"/>
              </a:xfrm>
              <a:custGeom>
                <a:avLst/>
                <a:gdLst/>
                <a:ahLst/>
                <a:cxnLst/>
                <a:rect l="l" t="t" r="r" b="b"/>
                <a:pathLst>
                  <a:path h="146050">
                    <a:moveTo>
                      <a:pt x="0" y="0"/>
                    </a:moveTo>
                    <a:lnTo>
                      <a:pt x="0" y="145973"/>
                    </a:lnTo>
                  </a:path>
                </a:pathLst>
              </a:custGeom>
              <a:ln w="2540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9" name="object 129"/>
              <p:cNvSpPr/>
              <p:nvPr/>
            </p:nvSpPr>
            <p:spPr>
              <a:xfrm>
                <a:off x="8615413" y="2368878"/>
                <a:ext cx="120014" cy="64769"/>
              </a:xfrm>
              <a:custGeom>
                <a:avLst/>
                <a:gdLst/>
                <a:ahLst/>
                <a:cxnLst/>
                <a:rect l="l" t="t" r="r" b="b"/>
                <a:pathLst>
                  <a:path w="120015" h="64769">
                    <a:moveTo>
                      <a:pt x="119976" y="0"/>
                    </a:moveTo>
                    <a:lnTo>
                      <a:pt x="59982" y="64528"/>
                    </a:lnTo>
                    <a:lnTo>
                      <a:pt x="0" y="0"/>
                    </a:lnTo>
                  </a:path>
                </a:pathLst>
              </a:custGeom>
              <a:ln w="2540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nvGrpSpPr>
            <p:cNvPr id="154" name="Group 153">
              <a:extLst>
                <a:ext uri="{FF2B5EF4-FFF2-40B4-BE49-F238E27FC236}">
                  <a16:creationId xmlns:a16="http://schemas.microsoft.com/office/drawing/2014/main" id="{2EF0EDB2-3999-CB55-3960-E470F2DE8ECB}"/>
                </a:ext>
              </a:extLst>
            </p:cNvPr>
            <p:cNvGrpSpPr/>
            <p:nvPr/>
          </p:nvGrpSpPr>
          <p:grpSpPr>
            <a:xfrm>
              <a:off x="8615413" y="4091551"/>
              <a:ext cx="120014" cy="146221"/>
              <a:chOff x="8615413" y="4408735"/>
              <a:chExt cx="120014" cy="146221"/>
            </a:xfrm>
          </p:grpSpPr>
          <p:sp>
            <p:nvSpPr>
              <p:cNvPr id="130" name="object 130"/>
              <p:cNvSpPr/>
              <p:nvPr/>
            </p:nvSpPr>
            <p:spPr>
              <a:xfrm>
                <a:off x="8675400" y="4408735"/>
                <a:ext cx="0" cy="146050"/>
              </a:xfrm>
              <a:custGeom>
                <a:avLst/>
                <a:gdLst/>
                <a:ahLst/>
                <a:cxnLst/>
                <a:rect l="l" t="t" r="r" b="b"/>
                <a:pathLst>
                  <a:path h="146050">
                    <a:moveTo>
                      <a:pt x="0" y="0"/>
                    </a:moveTo>
                    <a:lnTo>
                      <a:pt x="0" y="145973"/>
                    </a:lnTo>
                  </a:path>
                </a:pathLst>
              </a:custGeom>
              <a:ln w="2540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1" name="object 131"/>
              <p:cNvSpPr/>
              <p:nvPr/>
            </p:nvSpPr>
            <p:spPr>
              <a:xfrm>
                <a:off x="8615413" y="4490187"/>
                <a:ext cx="120014" cy="64769"/>
              </a:xfrm>
              <a:custGeom>
                <a:avLst/>
                <a:gdLst/>
                <a:ahLst/>
                <a:cxnLst/>
                <a:rect l="l" t="t" r="r" b="b"/>
                <a:pathLst>
                  <a:path w="120015" h="64770">
                    <a:moveTo>
                      <a:pt x="119976" y="0"/>
                    </a:moveTo>
                    <a:lnTo>
                      <a:pt x="59982" y="64528"/>
                    </a:lnTo>
                    <a:lnTo>
                      <a:pt x="0" y="0"/>
                    </a:lnTo>
                  </a:path>
                </a:pathLst>
              </a:custGeom>
              <a:ln w="2540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132" name="object 132"/>
            <p:cNvSpPr/>
            <p:nvPr/>
          </p:nvSpPr>
          <p:spPr>
            <a:xfrm>
              <a:off x="8961641" y="2171672"/>
              <a:ext cx="207645" cy="2137410"/>
            </a:xfrm>
            <a:custGeom>
              <a:avLst/>
              <a:gdLst/>
              <a:ahLst/>
              <a:cxnLst/>
              <a:rect l="l" t="t" r="r" b="b"/>
              <a:pathLst>
                <a:path w="207645" h="2137410">
                  <a:moveTo>
                    <a:pt x="207581" y="0"/>
                  </a:moveTo>
                  <a:lnTo>
                    <a:pt x="202641" y="0"/>
                  </a:lnTo>
                  <a:lnTo>
                    <a:pt x="179805" y="2028"/>
                  </a:lnTo>
                  <a:lnTo>
                    <a:pt x="137957" y="25924"/>
                  </a:lnTo>
                  <a:lnTo>
                    <a:pt x="105263" y="93320"/>
                  </a:lnTo>
                  <a:lnTo>
                    <a:pt x="93868" y="149724"/>
                  </a:lnTo>
                  <a:lnTo>
                    <a:pt x="86585" y="224673"/>
                  </a:lnTo>
                  <a:lnTo>
                    <a:pt x="84023" y="320725"/>
                  </a:lnTo>
                  <a:lnTo>
                    <a:pt x="84408" y="424640"/>
                  </a:lnTo>
                  <a:lnTo>
                    <a:pt x="87345" y="717458"/>
                  </a:lnTo>
                  <a:lnTo>
                    <a:pt x="87731" y="817587"/>
                  </a:lnTo>
                  <a:lnTo>
                    <a:pt x="86689" y="886365"/>
                  </a:lnTo>
                  <a:lnTo>
                    <a:pt x="82695" y="942801"/>
                  </a:lnTo>
                  <a:lnTo>
                    <a:pt x="74445" y="986823"/>
                  </a:lnTo>
                  <a:lnTo>
                    <a:pt x="39964" y="1037332"/>
                  </a:lnTo>
                  <a:lnTo>
                    <a:pt x="11125" y="1043673"/>
                  </a:lnTo>
                  <a:lnTo>
                    <a:pt x="0" y="1043673"/>
                  </a:lnTo>
                  <a:lnTo>
                    <a:pt x="0" y="1090993"/>
                  </a:lnTo>
                  <a:lnTo>
                    <a:pt x="11125" y="1090993"/>
                  </a:lnTo>
                  <a:lnTo>
                    <a:pt x="39536" y="1098612"/>
                  </a:lnTo>
                  <a:lnTo>
                    <a:pt x="73983" y="1154744"/>
                  </a:lnTo>
                  <a:lnTo>
                    <a:pt x="82422" y="1200044"/>
                  </a:lnTo>
                  <a:lnTo>
                    <a:pt x="86604" y="1254691"/>
                  </a:lnTo>
                  <a:lnTo>
                    <a:pt x="87731" y="1317078"/>
                  </a:lnTo>
                  <a:lnTo>
                    <a:pt x="87054" y="1447005"/>
                  </a:lnTo>
                  <a:lnTo>
                    <a:pt x="84346" y="1760612"/>
                  </a:lnTo>
                  <a:lnTo>
                    <a:pt x="84023" y="1861261"/>
                  </a:lnTo>
                  <a:lnTo>
                    <a:pt x="87481" y="1957672"/>
                  </a:lnTo>
                  <a:lnTo>
                    <a:pt x="97164" y="2028652"/>
                  </a:lnTo>
                  <a:lnTo>
                    <a:pt x="112035" y="2078064"/>
                  </a:lnTo>
                  <a:lnTo>
                    <a:pt x="153188" y="2127638"/>
                  </a:lnTo>
                  <a:lnTo>
                    <a:pt x="202641" y="2137295"/>
                  </a:lnTo>
                  <a:lnTo>
                    <a:pt x="207581" y="2137295"/>
                  </a:lnTo>
                  <a:lnTo>
                    <a:pt x="207581" y="2092604"/>
                  </a:lnTo>
                  <a:lnTo>
                    <a:pt x="202641" y="2092604"/>
                  </a:lnTo>
                  <a:lnTo>
                    <a:pt x="180823" y="2091241"/>
                  </a:lnTo>
                  <a:lnTo>
                    <a:pt x="138080" y="2063686"/>
                  </a:lnTo>
                  <a:lnTo>
                    <a:pt x="120999" y="2026395"/>
                  </a:lnTo>
                  <a:lnTo>
                    <a:pt x="109342" y="1966027"/>
                  </a:lnTo>
                  <a:lnTo>
                    <a:pt x="105029" y="1877034"/>
                  </a:lnTo>
                  <a:lnTo>
                    <a:pt x="105706" y="1724532"/>
                  </a:lnTo>
                  <a:lnTo>
                    <a:pt x="108651" y="1366759"/>
                  </a:lnTo>
                  <a:lnTo>
                    <a:pt x="108737" y="1327594"/>
                  </a:lnTo>
                  <a:lnTo>
                    <a:pt x="107106" y="1242045"/>
                  </a:lnTo>
                  <a:lnTo>
                    <a:pt x="102283" y="1179499"/>
                  </a:lnTo>
                  <a:lnTo>
                    <a:pt x="94370" y="1135356"/>
                  </a:lnTo>
                  <a:lnTo>
                    <a:pt x="69687" y="1083873"/>
                  </a:lnTo>
                  <a:lnTo>
                    <a:pt x="53124" y="1067333"/>
                  </a:lnTo>
                  <a:lnTo>
                    <a:pt x="72263" y="1052996"/>
                  </a:lnTo>
                  <a:lnTo>
                    <a:pt x="97151" y="995695"/>
                  </a:lnTo>
                  <a:lnTo>
                    <a:pt x="103931" y="948935"/>
                  </a:lnTo>
                  <a:lnTo>
                    <a:pt x="107621" y="887570"/>
                  </a:lnTo>
                  <a:lnTo>
                    <a:pt x="108737" y="809701"/>
                  </a:lnTo>
                  <a:lnTo>
                    <a:pt x="108351" y="711864"/>
                  </a:lnTo>
                  <a:lnTo>
                    <a:pt x="105414" y="415828"/>
                  </a:lnTo>
                  <a:lnTo>
                    <a:pt x="105029" y="315468"/>
                  </a:lnTo>
                  <a:lnTo>
                    <a:pt x="107719" y="220176"/>
                  </a:lnTo>
                  <a:lnTo>
                    <a:pt x="115358" y="150268"/>
                  </a:lnTo>
                  <a:lnTo>
                    <a:pt x="127298" y="101837"/>
                  </a:lnTo>
                  <a:lnTo>
                    <a:pt x="161488" y="53765"/>
                  </a:lnTo>
                  <a:lnTo>
                    <a:pt x="205104" y="44691"/>
                  </a:lnTo>
                  <a:lnTo>
                    <a:pt x="207581" y="44691"/>
                  </a:lnTo>
                  <a:lnTo>
                    <a:pt x="207581" y="0"/>
                  </a:lnTo>
                  <a:close/>
                </a:path>
              </a:pathLst>
            </a:custGeom>
            <a:solidFill>
              <a:srgbClr val="7ECDC5">
                <a:alpha val="33998"/>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5" name="object 121">
              <a:extLst>
                <a:ext uri="{FF2B5EF4-FFF2-40B4-BE49-F238E27FC236}">
                  <a16:creationId xmlns:a16="http://schemas.microsoft.com/office/drawing/2014/main" id="{097CBCB6-A63A-08FD-03A5-3083FBE3F27A}"/>
                </a:ext>
              </a:extLst>
            </p:cNvPr>
            <p:cNvSpPr txBox="1"/>
            <p:nvPr/>
          </p:nvSpPr>
          <p:spPr>
            <a:xfrm>
              <a:off x="8380052" y="5671046"/>
              <a:ext cx="696607" cy="13593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800" b="0" i="0" u="none" strike="noStrike" kern="0" cap="none" spc="-1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OUTCOMES</a:t>
              </a:r>
              <a:endParaRPr kumimoji="0" sz="8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120" name="object 120"/>
            <p:cNvSpPr/>
            <p:nvPr/>
          </p:nvSpPr>
          <p:spPr>
            <a:xfrm>
              <a:off x="8339404" y="3552304"/>
              <a:ext cx="672465" cy="2279015"/>
            </a:xfrm>
            <a:custGeom>
              <a:avLst/>
              <a:gdLst/>
              <a:ahLst/>
              <a:cxnLst/>
              <a:rect l="l" t="t" r="r" b="b"/>
              <a:pathLst>
                <a:path w="672465" h="2279015">
                  <a:moveTo>
                    <a:pt x="671995" y="2192261"/>
                  </a:moveTo>
                  <a:lnTo>
                    <a:pt x="665213" y="2158682"/>
                  </a:lnTo>
                  <a:lnTo>
                    <a:pt x="646722" y="2131263"/>
                  </a:lnTo>
                  <a:lnTo>
                    <a:pt x="619315" y="2112772"/>
                  </a:lnTo>
                  <a:lnTo>
                    <a:pt x="585749" y="2106003"/>
                  </a:lnTo>
                  <a:lnTo>
                    <a:pt x="86245" y="2106003"/>
                  </a:lnTo>
                  <a:lnTo>
                    <a:pt x="52666" y="2112772"/>
                  </a:lnTo>
                  <a:lnTo>
                    <a:pt x="25247" y="2131263"/>
                  </a:lnTo>
                  <a:lnTo>
                    <a:pt x="6769" y="2158682"/>
                  </a:lnTo>
                  <a:lnTo>
                    <a:pt x="0" y="2192261"/>
                  </a:lnTo>
                  <a:lnTo>
                    <a:pt x="6769" y="2225827"/>
                  </a:lnTo>
                  <a:lnTo>
                    <a:pt x="25247" y="2253234"/>
                  </a:lnTo>
                  <a:lnTo>
                    <a:pt x="52666" y="2271725"/>
                  </a:lnTo>
                  <a:lnTo>
                    <a:pt x="86245" y="2278507"/>
                  </a:lnTo>
                  <a:lnTo>
                    <a:pt x="585749" y="2278507"/>
                  </a:lnTo>
                  <a:lnTo>
                    <a:pt x="619315" y="2271725"/>
                  </a:lnTo>
                  <a:lnTo>
                    <a:pt x="646722" y="2253234"/>
                  </a:lnTo>
                  <a:lnTo>
                    <a:pt x="665213" y="2225827"/>
                  </a:lnTo>
                  <a:lnTo>
                    <a:pt x="671995" y="2192261"/>
                  </a:lnTo>
                  <a:close/>
                </a:path>
                <a:path w="672465" h="2279015">
                  <a:moveTo>
                    <a:pt x="671995" y="86258"/>
                  </a:moveTo>
                  <a:lnTo>
                    <a:pt x="665213" y="52679"/>
                  </a:lnTo>
                  <a:lnTo>
                    <a:pt x="646722" y="25260"/>
                  </a:lnTo>
                  <a:lnTo>
                    <a:pt x="619315" y="6781"/>
                  </a:lnTo>
                  <a:lnTo>
                    <a:pt x="585749" y="0"/>
                  </a:lnTo>
                  <a:lnTo>
                    <a:pt x="86245" y="0"/>
                  </a:lnTo>
                  <a:lnTo>
                    <a:pt x="52666" y="6781"/>
                  </a:lnTo>
                  <a:lnTo>
                    <a:pt x="25247" y="25260"/>
                  </a:lnTo>
                  <a:lnTo>
                    <a:pt x="6769" y="52679"/>
                  </a:lnTo>
                  <a:lnTo>
                    <a:pt x="0" y="86258"/>
                  </a:lnTo>
                  <a:lnTo>
                    <a:pt x="6769" y="119824"/>
                  </a:lnTo>
                  <a:lnTo>
                    <a:pt x="25247" y="147243"/>
                  </a:lnTo>
                  <a:lnTo>
                    <a:pt x="52666" y="165722"/>
                  </a:lnTo>
                  <a:lnTo>
                    <a:pt x="86245" y="172504"/>
                  </a:lnTo>
                  <a:lnTo>
                    <a:pt x="585749" y="172504"/>
                  </a:lnTo>
                  <a:lnTo>
                    <a:pt x="619315" y="165722"/>
                  </a:lnTo>
                  <a:lnTo>
                    <a:pt x="646722" y="147243"/>
                  </a:lnTo>
                  <a:lnTo>
                    <a:pt x="665213" y="119824"/>
                  </a:lnTo>
                  <a:lnTo>
                    <a:pt x="671995" y="86258"/>
                  </a:lnTo>
                  <a:close/>
                </a:path>
              </a:pathLst>
            </a:custGeom>
            <a:solidFill>
              <a:srgbClr val="99CD6F">
                <a:alpha val="68998"/>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9" name="object 122">
              <a:extLst>
                <a:ext uri="{FF2B5EF4-FFF2-40B4-BE49-F238E27FC236}">
                  <a16:creationId xmlns:a16="http://schemas.microsoft.com/office/drawing/2014/main" id="{7349F8BE-569B-1E6E-242D-DC1DAF3EF4C7}"/>
                </a:ext>
              </a:extLst>
            </p:cNvPr>
            <p:cNvSpPr txBox="1"/>
            <p:nvPr/>
          </p:nvSpPr>
          <p:spPr>
            <a:xfrm rot="20598907">
              <a:off x="8473568" y="2380508"/>
              <a:ext cx="512576" cy="151323"/>
            </a:xfrm>
            <a:prstGeom prst="rect">
              <a:avLst/>
            </a:prstGeom>
            <a:solidFill>
              <a:srgbClr val="8DB9CA"/>
            </a:solidFill>
            <a:ln>
              <a:solidFill>
                <a:srgbClr val="151334"/>
              </a:solidFill>
            </a:ln>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0" i="1" u="none" strike="noStrike" kern="0" cap="none" spc="-10" normalizeH="0" baseline="0" noProof="0">
                  <a:ln>
                    <a:noFill/>
                  </a:ln>
                  <a:solidFill>
                    <a:srgbClr val="151334"/>
                  </a:solidFill>
                  <a:effectLst/>
                  <a:uLnTx/>
                  <a:uFillTx/>
                  <a:latin typeface="Arial" panose="020B0604020202020204" pitchFamily="34" charset="0"/>
                  <a:ea typeface="+mn-ea"/>
                  <a:cs typeface="Arial" panose="020B0604020202020204" pitchFamily="34" charset="0"/>
                </a:rPr>
                <a:t>CHANGE</a:t>
              </a:r>
              <a:endParaRPr kumimoji="0" sz="900" b="0" i="1" u="none" strike="noStrike" kern="0" cap="none" spc="0" normalizeH="0" baseline="0" noProof="0">
                <a:ln>
                  <a:noFill/>
                </a:ln>
                <a:solidFill>
                  <a:srgbClr val="151334"/>
                </a:solidFill>
                <a:effectLst/>
                <a:uLnTx/>
                <a:uFillTx/>
                <a:latin typeface="Arial" panose="020B0604020202020204" pitchFamily="34" charset="0"/>
                <a:ea typeface="+mn-ea"/>
                <a:cs typeface="Arial" panose="020B0604020202020204" pitchFamily="34" charset="0"/>
              </a:endParaRPr>
            </a:p>
          </p:txBody>
        </p:sp>
        <p:sp>
          <p:nvSpPr>
            <p:cNvPr id="141" name="object 122">
              <a:extLst>
                <a:ext uri="{FF2B5EF4-FFF2-40B4-BE49-F238E27FC236}">
                  <a16:creationId xmlns:a16="http://schemas.microsoft.com/office/drawing/2014/main" id="{E9964040-0F58-D631-5370-438195437C8B}"/>
                </a:ext>
              </a:extLst>
            </p:cNvPr>
            <p:cNvSpPr txBox="1"/>
            <p:nvPr/>
          </p:nvSpPr>
          <p:spPr>
            <a:xfrm rot="563382">
              <a:off x="8405496" y="2214038"/>
              <a:ext cx="512576" cy="151323"/>
            </a:xfrm>
            <a:prstGeom prst="rect">
              <a:avLst/>
            </a:prstGeom>
            <a:solidFill>
              <a:srgbClr val="8DB9CA"/>
            </a:solidFill>
            <a:ln>
              <a:solidFill>
                <a:srgbClr val="151334"/>
              </a:solidFill>
            </a:ln>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0" i="1" u="none" strike="noStrike" kern="0" cap="none" spc="-10" normalizeH="0" baseline="0" noProof="0">
                  <a:ln>
                    <a:noFill/>
                  </a:ln>
                  <a:solidFill>
                    <a:srgbClr val="151334"/>
                  </a:solidFill>
                  <a:effectLst/>
                  <a:uLnTx/>
                  <a:uFillTx/>
                  <a:latin typeface="Arial" panose="020B0604020202020204" pitchFamily="34" charset="0"/>
                  <a:ea typeface="+mn-ea"/>
                  <a:cs typeface="Arial" panose="020B0604020202020204" pitchFamily="34" charset="0"/>
                </a:rPr>
                <a:t>CHANGE</a:t>
              </a:r>
              <a:endParaRPr kumimoji="0" sz="900" b="0" i="1" u="none" strike="noStrike" kern="0" cap="none" spc="0" normalizeH="0" baseline="0" noProof="0">
                <a:ln>
                  <a:noFill/>
                </a:ln>
                <a:solidFill>
                  <a:srgbClr val="151334"/>
                </a:solidFill>
                <a:effectLst/>
                <a:uLnTx/>
                <a:uFillTx/>
                <a:latin typeface="Arial" panose="020B0604020202020204" pitchFamily="34" charset="0"/>
                <a:ea typeface="+mn-ea"/>
                <a:cs typeface="Arial" panose="020B0604020202020204" pitchFamily="34" charset="0"/>
              </a:endParaRPr>
            </a:p>
          </p:txBody>
        </p:sp>
        <p:sp>
          <p:nvSpPr>
            <p:cNvPr id="148" name="object 122">
              <a:extLst>
                <a:ext uri="{FF2B5EF4-FFF2-40B4-BE49-F238E27FC236}">
                  <a16:creationId xmlns:a16="http://schemas.microsoft.com/office/drawing/2014/main" id="{FDEC6C42-B33C-7FF8-EAA2-81911E2FB5E8}"/>
                </a:ext>
              </a:extLst>
            </p:cNvPr>
            <p:cNvSpPr txBox="1"/>
            <p:nvPr/>
          </p:nvSpPr>
          <p:spPr>
            <a:xfrm rot="18959754">
              <a:off x="8414122" y="2283408"/>
              <a:ext cx="512576" cy="151323"/>
            </a:xfrm>
            <a:prstGeom prst="rect">
              <a:avLst/>
            </a:prstGeom>
            <a:solidFill>
              <a:srgbClr val="8DB9CA"/>
            </a:solidFill>
            <a:ln>
              <a:solidFill>
                <a:srgbClr val="151334"/>
              </a:solidFill>
            </a:ln>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0" i="1" u="none" strike="noStrike" kern="0" cap="none" spc="-10" normalizeH="0" baseline="0" noProof="0">
                  <a:ln>
                    <a:noFill/>
                  </a:ln>
                  <a:solidFill>
                    <a:srgbClr val="151334"/>
                  </a:solidFill>
                  <a:effectLst/>
                  <a:uLnTx/>
                  <a:uFillTx/>
                  <a:latin typeface="Arial" panose="020B0604020202020204" pitchFamily="34" charset="0"/>
                  <a:ea typeface="+mn-ea"/>
                  <a:cs typeface="Arial" panose="020B0604020202020204" pitchFamily="34" charset="0"/>
                </a:rPr>
                <a:t>CHANGE</a:t>
              </a:r>
              <a:endParaRPr kumimoji="0" sz="900" b="0" i="1" u="none" strike="noStrike" kern="0" cap="none" spc="0" normalizeH="0" baseline="0" noProof="0">
                <a:ln>
                  <a:noFill/>
                </a:ln>
                <a:solidFill>
                  <a:srgbClr val="151334"/>
                </a:solidFill>
                <a:effectLst/>
                <a:uLnTx/>
                <a:uFillTx/>
                <a:latin typeface="Arial" panose="020B0604020202020204" pitchFamily="34" charset="0"/>
                <a:ea typeface="+mn-ea"/>
                <a:cs typeface="Arial" panose="020B0604020202020204" pitchFamily="34" charset="0"/>
              </a:endParaRPr>
            </a:p>
          </p:txBody>
        </p:sp>
        <p:sp>
          <p:nvSpPr>
            <p:cNvPr id="122" name="object 122"/>
            <p:cNvSpPr txBox="1"/>
            <p:nvPr/>
          </p:nvSpPr>
          <p:spPr>
            <a:xfrm rot="1921058">
              <a:off x="8294595" y="2370710"/>
              <a:ext cx="512576" cy="151323"/>
            </a:xfrm>
            <a:prstGeom prst="rect">
              <a:avLst/>
            </a:prstGeom>
            <a:solidFill>
              <a:srgbClr val="8DB9CA"/>
            </a:solidFill>
            <a:ln>
              <a:solidFill>
                <a:srgbClr val="151334"/>
              </a:solidFill>
            </a:ln>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0" i="1" u="none" strike="noStrike" kern="0" cap="none" spc="-10" normalizeH="0" baseline="0" noProof="0">
                  <a:ln>
                    <a:noFill/>
                  </a:ln>
                  <a:solidFill>
                    <a:srgbClr val="151334"/>
                  </a:solidFill>
                  <a:effectLst/>
                  <a:uLnTx/>
                  <a:uFillTx/>
                  <a:latin typeface="Arial" panose="020B0604020202020204" pitchFamily="34" charset="0"/>
                  <a:ea typeface="+mn-ea"/>
                  <a:cs typeface="Arial" panose="020B0604020202020204" pitchFamily="34" charset="0"/>
                </a:rPr>
                <a:t>CHANGE</a:t>
              </a:r>
              <a:endParaRPr kumimoji="0" sz="900" b="0" i="1" u="none" strike="noStrike" kern="0" cap="none" spc="0" normalizeH="0" baseline="0" noProof="0">
                <a:ln>
                  <a:noFill/>
                </a:ln>
                <a:solidFill>
                  <a:srgbClr val="151334"/>
                </a:solidFill>
                <a:effectLst/>
                <a:uLnTx/>
                <a:uFillTx/>
                <a:latin typeface="Arial" panose="020B0604020202020204" pitchFamily="34" charset="0"/>
                <a:ea typeface="+mn-ea"/>
                <a:cs typeface="Arial" panose="020B0604020202020204" pitchFamily="34" charset="0"/>
              </a:endParaRPr>
            </a:p>
          </p:txBody>
        </p:sp>
        <p:sp>
          <p:nvSpPr>
            <p:cNvPr id="118" name="object 118"/>
            <p:cNvSpPr/>
            <p:nvPr/>
          </p:nvSpPr>
          <p:spPr>
            <a:xfrm>
              <a:off x="8393392" y="2485059"/>
              <a:ext cx="564515" cy="957580"/>
            </a:xfrm>
            <a:custGeom>
              <a:avLst/>
              <a:gdLst/>
              <a:ahLst/>
              <a:cxnLst/>
              <a:rect l="l" t="t" r="r" b="b"/>
              <a:pathLst>
                <a:path w="564515" h="957579">
                  <a:moveTo>
                    <a:pt x="563994" y="0"/>
                  </a:moveTo>
                  <a:lnTo>
                    <a:pt x="0" y="0"/>
                  </a:lnTo>
                  <a:lnTo>
                    <a:pt x="0" y="365213"/>
                  </a:lnTo>
                  <a:lnTo>
                    <a:pt x="204000" y="624776"/>
                  </a:lnTo>
                  <a:lnTo>
                    <a:pt x="204000" y="956995"/>
                  </a:lnTo>
                  <a:lnTo>
                    <a:pt x="359994" y="894740"/>
                  </a:lnTo>
                  <a:lnTo>
                    <a:pt x="359994" y="624776"/>
                  </a:lnTo>
                  <a:lnTo>
                    <a:pt x="563994" y="365213"/>
                  </a:lnTo>
                  <a:lnTo>
                    <a:pt x="563994" y="0"/>
                  </a:lnTo>
                  <a:close/>
                </a:path>
              </a:pathLst>
            </a:custGeom>
            <a:solidFill>
              <a:srgbClr val="A4D65E">
                <a:alpha val="80978"/>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4D65E"/>
                </a:solidFill>
                <a:effectLst/>
                <a:uLnTx/>
                <a:uFillTx/>
                <a:latin typeface="Calibri"/>
                <a:ea typeface="+mn-ea"/>
                <a:cs typeface="+mn-cs"/>
              </a:endParaRPr>
            </a:p>
          </p:txBody>
        </p:sp>
        <p:sp>
          <p:nvSpPr>
            <p:cNvPr id="123" name="object 123"/>
            <p:cNvSpPr txBox="1"/>
            <p:nvPr/>
          </p:nvSpPr>
          <p:spPr>
            <a:xfrm>
              <a:off x="8468940" y="2607067"/>
              <a:ext cx="413384" cy="1513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0" i="0" u="none" strike="noStrike" kern="0" cap="none" spc="-10" normalizeH="0" baseline="0" noProof="0">
                  <a:ln>
                    <a:noFill/>
                  </a:ln>
                  <a:solidFill>
                    <a:srgbClr val="151334"/>
                  </a:solidFill>
                  <a:effectLst/>
                  <a:uLnTx/>
                  <a:uFillTx/>
                  <a:latin typeface="Arial" panose="020B0604020202020204" pitchFamily="34" charset="0"/>
                  <a:ea typeface="+mn-ea"/>
                  <a:cs typeface="Arial" panose="020B0604020202020204" pitchFamily="34" charset="0"/>
                </a:rPr>
                <a:t>Internal</a:t>
              </a:r>
              <a:endParaRPr kumimoji="0" sz="9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grpSp>
          <p:nvGrpSpPr>
            <p:cNvPr id="153" name="Group 152">
              <a:extLst>
                <a:ext uri="{FF2B5EF4-FFF2-40B4-BE49-F238E27FC236}">
                  <a16:creationId xmlns:a16="http://schemas.microsoft.com/office/drawing/2014/main" id="{45357B21-D33F-78E1-DB58-1C29D0524847}"/>
                </a:ext>
              </a:extLst>
            </p:cNvPr>
            <p:cNvGrpSpPr/>
            <p:nvPr/>
          </p:nvGrpSpPr>
          <p:grpSpPr>
            <a:xfrm>
              <a:off x="8275681" y="4333413"/>
              <a:ext cx="691549" cy="317793"/>
              <a:chOff x="10544926" y="2459740"/>
              <a:chExt cx="691549" cy="317793"/>
            </a:xfrm>
          </p:grpSpPr>
          <p:sp>
            <p:nvSpPr>
              <p:cNvPr id="149" name="object 122">
                <a:extLst>
                  <a:ext uri="{FF2B5EF4-FFF2-40B4-BE49-F238E27FC236}">
                    <a16:creationId xmlns:a16="http://schemas.microsoft.com/office/drawing/2014/main" id="{513679A1-10E7-D54F-4BAC-0D72253E8949}"/>
                  </a:ext>
                </a:extLst>
              </p:cNvPr>
              <p:cNvSpPr txBox="1"/>
              <p:nvPr/>
            </p:nvSpPr>
            <p:spPr>
              <a:xfrm rot="20598907">
                <a:off x="10723899" y="2626210"/>
                <a:ext cx="512576" cy="151323"/>
              </a:xfrm>
              <a:prstGeom prst="rect">
                <a:avLst/>
              </a:prstGeom>
              <a:solidFill>
                <a:srgbClr val="8DB9CA"/>
              </a:solidFill>
              <a:ln>
                <a:solidFill>
                  <a:srgbClr val="151334"/>
                </a:solidFill>
              </a:ln>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0" i="1" u="none" strike="noStrike" kern="0" cap="none" spc="-10" normalizeH="0" baseline="0" noProof="0">
                    <a:ln>
                      <a:noFill/>
                    </a:ln>
                    <a:solidFill>
                      <a:srgbClr val="151334"/>
                    </a:solidFill>
                    <a:effectLst/>
                    <a:uLnTx/>
                    <a:uFillTx/>
                    <a:latin typeface="Arial" panose="020B0604020202020204" pitchFamily="34" charset="0"/>
                    <a:ea typeface="+mn-ea"/>
                    <a:cs typeface="Arial" panose="020B0604020202020204" pitchFamily="34" charset="0"/>
                  </a:rPr>
                  <a:t>CHANGE</a:t>
                </a:r>
                <a:endParaRPr kumimoji="0" sz="900" b="0" i="1" u="none" strike="noStrike" kern="0" cap="none" spc="0" normalizeH="0" baseline="0" noProof="0">
                  <a:ln>
                    <a:noFill/>
                  </a:ln>
                  <a:solidFill>
                    <a:srgbClr val="151334"/>
                  </a:solidFill>
                  <a:effectLst/>
                  <a:uLnTx/>
                  <a:uFillTx/>
                  <a:latin typeface="Arial" panose="020B0604020202020204" pitchFamily="34" charset="0"/>
                  <a:ea typeface="+mn-ea"/>
                  <a:cs typeface="Arial" panose="020B0604020202020204" pitchFamily="34" charset="0"/>
                </a:endParaRPr>
              </a:p>
            </p:txBody>
          </p:sp>
          <p:sp>
            <p:nvSpPr>
              <p:cNvPr id="150" name="object 122">
                <a:extLst>
                  <a:ext uri="{FF2B5EF4-FFF2-40B4-BE49-F238E27FC236}">
                    <a16:creationId xmlns:a16="http://schemas.microsoft.com/office/drawing/2014/main" id="{19AE4C73-BC83-6D35-698E-EA34A29378FE}"/>
                  </a:ext>
                </a:extLst>
              </p:cNvPr>
              <p:cNvSpPr txBox="1"/>
              <p:nvPr/>
            </p:nvSpPr>
            <p:spPr>
              <a:xfrm rot="563382">
                <a:off x="10655827" y="2459740"/>
                <a:ext cx="512576" cy="151323"/>
              </a:xfrm>
              <a:prstGeom prst="rect">
                <a:avLst/>
              </a:prstGeom>
              <a:solidFill>
                <a:srgbClr val="8DB9CA"/>
              </a:solidFill>
              <a:ln>
                <a:solidFill>
                  <a:srgbClr val="151334"/>
                </a:solidFill>
              </a:ln>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0" i="1" u="none" strike="noStrike" kern="0" cap="none" spc="-10" normalizeH="0" baseline="0" noProof="0">
                    <a:ln>
                      <a:noFill/>
                    </a:ln>
                    <a:solidFill>
                      <a:srgbClr val="151334"/>
                    </a:solidFill>
                    <a:effectLst/>
                    <a:uLnTx/>
                    <a:uFillTx/>
                    <a:latin typeface="Arial" panose="020B0604020202020204" pitchFamily="34" charset="0"/>
                    <a:ea typeface="+mn-ea"/>
                    <a:cs typeface="Arial" panose="020B0604020202020204" pitchFamily="34" charset="0"/>
                  </a:rPr>
                  <a:t>CHANGE</a:t>
                </a:r>
                <a:endParaRPr kumimoji="0" sz="900" b="0" i="1" u="none" strike="noStrike" kern="0" cap="none" spc="0" normalizeH="0" baseline="0" noProof="0">
                  <a:ln>
                    <a:noFill/>
                  </a:ln>
                  <a:solidFill>
                    <a:srgbClr val="151334"/>
                  </a:solidFill>
                  <a:effectLst/>
                  <a:uLnTx/>
                  <a:uFillTx/>
                  <a:latin typeface="Arial" panose="020B0604020202020204" pitchFamily="34" charset="0"/>
                  <a:ea typeface="+mn-ea"/>
                  <a:cs typeface="Arial" panose="020B0604020202020204" pitchFamily="34" charset="0"/>
                </a:endParaRPr>
              </a:p>
            </p:txBody>
          </p:sp>
          <p:sp>
            <p:nvSpPr>
              <p:cNvPr id="151" name="object 122">
                <a:extLst>
                  <a:ext uri="{FF2B5EF4-FFF2-40B4-BE49-F238E27FC236}">
                    <a16:creationId xmlns:a16="http://schemas.microsoft.com/office/drawing/2014/main" id="{AF1FA9BD-2D2B-FE2E-40C8-E76D7F75CC68}"/>
                  </a:ext>
                </a:extLst>
              </p:cNvPr>
              <p:cNvSpPr txBox="1"/>
              <p:nvPr/>
            </p:nvSpPr>
            <p:spPr>
              <a:xfrm rot="18959754">
                <a:off x="10664453" y="2529110"/>
                <a:ext cx="512576" cy="151323"/>
              </a:xfrm>
              <a:prstGeom prst="rect">
                <a:avLst/>
              </a:prstGeom>
              <a:solidFill>
                <a:srgbClr val="8DB9CA"/>
              </a:solidFill>
              <a:ln>
                <a:solidFill>
                  <a:srgbClr val="151334"/>
                </a:solidFill>
              </a:ln>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0" i="1" u="none" strike="noStrike" kern="0" cap="none" spc="-10" normalizeH="0" baseline="0" noProof="0">
                    <a:ln>
                      <a:noFill/>
                    </a:ln>
                    <a:solidFill>
                      <a:srgbClr val="151334"/>
                    </a:solidFill>
                    <a:effectLst/>
                    <a:uLnTx/>
                    <a:uFillTx/>
                    <a:latin typeface="Arial" panose="020B0604020202020204" pitchFamily="34" charset="0"/>
                    <a:ea typeface="+mn-ea"/>
                    <a:cs typeface="Arial" panose="020B0604020202020204" pitchFamily="34" charset="0"/>
                  </a:rPr>
                  <a:t>CHANGE</a:t>
                </a:r>
                <a:endParaRPr kumimoji="0" sz="900" b="0" i="1" u="none" strike="noStrike" kern="0" cap="none" spc="0" normalizeH="0" baseline="0" noProof="0">
                  <a:ln>
                    <a:noFill/>
                  </a:ln>
                  <a:solidFill>
                    <a:srgbClr val="151334"/>
                  </a:solidFill>
                  <a:effectLst/>
                  <a:uLnTx/>
                  <a:uFillTx/>
                  <a:latin typeface="Arial" panose="020B0604020202020204" pitchFamily="34" charset="0"/>
                  <a:ea typeface="+mn-ea"/>
                  <a:cs typeface="Arial" panose="020B0604020202020204" pitchFamily="34" charset="0"/>
                </a:endParaRPr>
              </a:p>
            </p:txBody>
          </p:sp>
          <p:sp>
            <p:nvSpPr>
              <p:cNvPr id="152" name="object 122">
                <a:extLst>
                  <a:ext uri="{FF2B5EF4-FFF2-40B4-BE49-F238E27FC236}">
                    <a16:creationId xmlns:a16="http://schemas.microsoft.com/office/drawing/2014/main" id="{12761EBC-32A8-8456-CA17-AF025964E83A}"/>
                  </a:ext>
                </a:extLst>
              </p:cNvPr>
              <p:cNvSpPr txBox="1"/>
              <p:nvPr/>
            </p:nvSpPr>
            <p:spPr>
              <a:xfrm rot="1921058">
                <a:off x="10544926" y="2616412"/>
                <a:ext cx="512576" cy="151323"/>
              </a:xfrm>
              <a:prstGeom prst="rect">
                <a:avLst/>
              </a:prstGeom>
              <a:solidFill>
                <a:srgbClr val="8DB9CA"/>
              </a:solidFill>
              <a:ln>
                <a:solidFill>
                  <a:srgbClr val="151334"/>
                </a:solidFill>
              </a:ln>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0" i="1" u="none" strike="noStrike" kern="0" cap="none" spc="-10" normalizeH="0" baseline="0" noProof="0">
                    <a:ln>
                      <a:noFill/>
                    </a:ln>
                    <a:solidFill>
                      <a:srgbClr val="151334"/>
                    </a:solidFill>
                    <a:effectLst/>
                    <a:uLnTx/>
                    <a:uFillTx/>
                    <a:latin typeface="Arial" panose="020B0604020202020204" pitchFamily="34" charset="0"/>
                    <a:ea typeface="+mn-ea"/>
                    <a:cs typeface="Arial" panose="020B0604020202020204" pitchFamily="34" charset="0"/>
                  </a:rPr>
                  <a:t>CHANGE</a:t>
                </a:r>
                <a:endParaRPr kumimoji="0" sz="900" b="0" i="1" u="none" strike="noStrike" kern="0" cap="none" spc="0" normalizeH="0" baseline="0" noProof="0">
                  <a:ln>
                    <a:noFill/>
                  </a:ln>
                  <a:solidFill>
                    <a:srgbClr val="151334"/>
                  </a:solidFill>
                  <a:effectLst/>
                  <a:uLnTx/>
                  <a:uFillTx/>
                  <a:latin typeface="Arial" panose="020B0604020202020204" pitchFamily="34" charset="0"/>
                  <a:ea typeface="+mn-ea"/>
                  <a:cs typeface="Arial" panose="020B0604020202020204" pitchFamily="34" charset="0"/>
                </a:endParaRPr>
              </a:p>
            </p:txBody>
          </p:sp>
        </p:grpSp>
        <p:sp>
          <p:nvSpPr>
            <p:cNvPr id="119" name="object 119"/>
            <p:cNvSpPr/>
            <p:nvPr/>
          </p:nvSpPr>
          <p:spPr>
            <a:xfrm>
              <a:off x="8393392" y="4598911"/>
              <a:ext cx="564515" cy="957580"/>
            </a:xfrm>
            <a:custGeom>
              <a:avLst/>
              <a:gdLst/>
              <a:ahLst/>
              <a:cxnLst/>
              <a:rect l="l" t="t" r="r" b="b"/>
              <a:pathLst>
                <a:path w="564515" h="957579">
                  <a:moveTo>
                    <a:pt x="563994" y="0"/>
                  </a:moveTo>
                  <a:lnTo>
                    <a:pt x="0" y="0"/>
                  </a:lnTo>
                  <a:lnTo>
                    <a:pt x="0" y="365213"/>
                  </a:lnTo>
                  <a:lnTo>
                    <a:pt x="204000" y="624776"/>
                  </a:lnTo>
                  <a:lnTo>
                    <a:pt x="204000" y="956995"/>
                  </a:lnTo>
                  <a:lnTo>
                    <a:pt x="359994" y="894740"/>
                  </a:lnTo>
                  <a:lnTo>
                    <a:pt x="359994" y="624776"/>
                  </a:lnTo>
                  <a:lnTo>
                    <a:pt x="563994" y="365213"/>
                  </a:lnTo>
                  <a:lnTo>
                    <a:pt x="563994" y="0"/>
                  </a:lnTo>
                  <a:close/>
                </a:path>
              </a:pathLst>
            </a:custGeom>
            <a:solidFill>
              <a:srgbClr val="E51941">
                <a:alpha val="79656"/>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4" name="object 124"/>
            <p:cNvSpPr txBox="1"/>
            <p:nvPr/>
          </p:nvSpPr>
          <p:spPr>
            <a:xfrm>
              <a:off x="8452938" y="4756707"/>
              <a:ext cx="445134" cy="1513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0" i="0" u="none" strike="noStrike" kern="0" cap="none" spc="-10" normalizeH="0" baseline="0" noProof="0">
                  <a:ln>
                    <a:noFill/>
                  </a:ln>
                  <a:solidFill>
                    <a:srgbClr val="151334"/>
                  </a:solidFill>
                  <a:effectLst/>
                  <a:uLnTx/>
                  <a:uFillTx/>
                  <a:latin typeface="Arial" panose="020B0604020202020204" pitchFamily="34" charset="0"/>
                  <a:ea typeface="+mn-ea"/>
                  <a:cs typeface="Arial" panose="020B0604020202020204" pitchFamily="34" charset="0"/>
                </a:rPr>
                <a:t>External</a:t>
              </a:r>
              <a:endParaRPr kumimoji="0" sz="9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9"/>
                                          </p:stCondLst>
                                        </p:cTn>
                                        <p:tgtEl>
                                          <p:spTgt spid="1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1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95668DB4-2376-75AF-7CFC-C4D35990587F}"/>
              </a:ext>
            </a:extLst>
          </p:cNvPr>
          <p:cNvSpPr/>
          <p:nvPr/>
        </p:nvSpPr>
        <p:spPr>
          <a:xfrm>
            <a:off x="1029708" y="1167962"/>
            <a:ext cx="10614407" cy="5619480"/>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BBEECE79-B159-FFA7-37BD-328BE41BC1E1}"/>
              </a:ext>
            </a:extLst>
          </p:cNvPr>
          <p:cNvSpPr/>
          <p:nvPr/>
        </p:nvSpPr>
        <p:spPr>
          <a:xfrm rot="5400000">
            <a:off x="247891" y="288748"/>
            <a:ext cx="88820" cy="587538"/>
          </a:xfrm>
          <a:prstGeom prst="rect">
            <a:avLst/>
          </a:prstGeom>
          <a:solidFill>
            <a:srgbClr val="3CDB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BDCC0"/>
              </a:solidFill>
              <a:effectLst/>
              <a:uLnTx/>
              <a:uFillTx/>
              <a:latin typeface="Arial" panose="020B0604020202020204"/>
              <a:ea typeface="+mn-ea"/>
              <a:cs typeface="+mn-cs"/>
            </a:endParaRPr>
          </a:p>
        </p:txBody>
      </p:sp>
      <p:cxnSp>
        <p:nvCxnSpPr>
          <p:cNvPr id="8" name="Straight Connector 7">
            <a:extLst>
              <a:ext uri="{FF2B5EF4-FFF2-40B4-BE49-F238E27FC236}">
                <a16:creationId xmlns:a16="http://schemas.microsoft.com/office/drawing/2014/main" id="{DD007894-ABC7-477D-494F-124711C6B58E}"/>
              </a:ext>
            </a:extLst>
          </p:cNvPr>
          <p:cNvCxnSpPr/>
          <p:nvPr/>
        </p:nvCxnSpPr>
        <p:spPr>
          <a:xfrm>
            <a:off x="695277" y="1167962"/>
            <a:ext cx="11096230" cy="0"/>
          </a:xfrm>
          <a:prstGeom prst="line">
            <a:avLst/>
          </a:prstGeom>
          <a:ln>
            <a:solidFill>
              <a:srgbClr val="3BDCC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F42C42E-D002-26FA-A2CD-A4706466615F}"/>
              </a:ext>
            </a:extLst>
          </p:cNvPr>
          <p:cNvSpPr txBox="1"/>
          <p:nvPr/>
        </p:nvSpPr>
        <p:spPr>
          <a:xfrm>
            <a:off x="644254" y="70557"/>
            <a:ext cx="10852470" cy="1785104"/>
          </a:xfrm>
          <a:prstGeom prst="rect">
            <a:avLst/>
          </a:prstGeom>
          <a:noFill/>
        </p:spPr>
        <p:txBody>
          <a:bodyPr wrap="square" rtlCol="0">
            <a:spAutoFit/>
          </a:bodyPr>
          <a:lstStyle/>
          <a:p>
            <a:pPr algn="l"/>
            <a:r>
              <a:rPr lang="en-US" sz="3200" dirty="0">
                <a:solidFill>
                  <a:schemeClr val="bg1"/>
                </a:solidFill>
                <a:latin typeface="Arial" panose="020B0604020202020204" pitchFamily="34" charset="0"/>
                <a:cs typeface="Arial" panose="020B0604020202020204" pitchFamily="34" charset="0"/>
              </a:rPr>
              <a:t>To </a:t>
            </a:r>
            <a:r>
              <a:rPr lang="en-US" sz="3200" b="1" dirty="0">
                <a:solidFill>
                  <a:schemeClr val="bg1"/>
                </a:solidFill>
                <a:latin typeface="Arial" panose="020B0604020202020204" pitchFamily="34" charset="0"/>
                <a:cs typeface="Arial" panose="020B0604020202020204" pitchFamily="34" charset="0"/>
              </a:rPr>
              <a:t>excel</a:t>
            </a:r>
            <a:r>
              <a:rPr lang="en-US" sz="3200" dirty="0">
                <a:solidFill>
                  <a:schemeClr val="bg1"/>
                </a:solidFill>
                <a:latin typeface="Arial" panose="020B0604020202020204" pitchFamily="34" charset="0"/>
                <a:cs typeface="Arial" panose="020B0604020202020204" pitchFamily="34" charset="0"/>
              </a:rPr>
              <a:t> as a </a:t>
            </a:r>
            <a:r>
              <a:rPr lang="en-US" sz="3200" b="1" dirty="0">
                <a:solidFill>
                  <a:schemeClr val="bg1"/>
                </a:solidFill>
                <a:latin typeface="Arial" panose="020B0604020202020204" pitchFamily="34" charset="0"/>
                <a:cs typeface="Arial" panose="020B0604020202020204" pitchFamily="34" charset="0"/>
              </a:rPr>
              <a:t>competitor to our adversaries, </a:t>
            </a:r>
            <a:r>
              <a:rPr lang="en-US" sz="3200" dirty="0">
                <a:solidFill>
                  <a:schemeClr val="bg1"/>
                </a:solidFill>
                <a:latin typeface="Arial" panose="020B0604020202020204" pitchFamily="34" charset="0"/>
                <a:cs typeface="Arial" panose="020B0604020202020204" pitchFamily="34" charset="0"/>
              </a:rPr>
              <a:t>w</a:t>
            </a:r>
            <a:r>
              <a:rPr lang="en-GB" sz="3200" i="0" u="none" strike="noStrike" baseline="0" dirty="0">
                <a:solidFill>
                  <a:schemeClr val="bg1"/>
                </a:solidFill>
                <a:latin typeface="Arial" panose="020B0604020202020204" pitchFamily="34" charset="0"/>
                <a:cs typeface="Arial" panose="020B0604020202020204" pitchFamily="34" charset="0"/>
              </a:rPr>
              <a:t>e </a:t>
            </a:r>
            <a:r>
              <a:rPr lang="en-GB" sz="3200" b="0" i="0" u="none" strike="noStrike" baseline="0" dirty="0">
                <a:solidFill>
                  <a:schemeClr val="bg1"/>
                </a:solidFill>
                <a:latin typeface="Arial" panose="020B0604020202020204" pitchFamily="34" charset="0"/>
                <a:cs typeface="Arial" panose="020B0604020202020204" pitchFamily="34" charset="0"/>
              </a:rPr>
              <a:t>need to </a:t>
            </a:r>
            <a:r>
              <a:rPr lang="en-GB" sz="3200" b="1" i="0" u="none" strike="noStrike" baseline="0" dirty="0">
                <a:solidFill>
                  <a:schemeClr val="bg1"/>
                </a:solidFill>
                <a:latin typeface="Arial" panose="020B0604020202020204" pitchFamily="34" charset="0"/>
                <a:cs typeface="Arial" panose="020B0604020202020204" pitchFamily="34" charset="0"/>
              </a:rPr>
              <a:t>deliver more from our supply chain</a:t>
            </a:r>
            <a:r>
              <a:rPr lang="en-GB" sz="3200" b="0" i="0" u="none" strike="noStrike" baseline="0" dirty="0">
                <a:solidFill>
                  <a:schemeClr val="bg1"/>
                </a:solidFill>
                <a:latin typeface="Arial" panose="020B0604020202020204" pitchFamily="34" charset="0"/>
                <a:cs typeface="Arial" panose="020B0604020202020204" pitchFamily="34" charset="0"/>
              </a:rPr>
              <a:t>, faster and more effectively for our available budget</a:t>
            </a:r>
          </a:p>
          <a:p>
            <a:endParaRPr lang="en-US" sz="1400" b="1" dirty="0">
              <a:solidFill>
                <a:schemeClr val="bg1"/>
              </a:solidFill>
              <a:cs typeface="Arial" panose="020B0604020202020204" pitchFamily="34" charset="0"/>
            </a:endParaRPr>
          </a:p>
        </p:txBody>
      </p:sp>
      <p:pic>
        <p:nvPicPr>
          <p:cNvPr id="12" name="Picture 11">
            <a:extLst>
              <a:ext uri="{FF2B5EF4-FFF2-40B4-BE49-F238E27FC236}">
                <a16:creationId xmlns:a16="http://schemas.microsoft.com/office/drawing/2014/main" id="{87E4B727-FDE7-14CC-E8CE-D3A30EDE6207}"/>
              </a:ext>
            </a:extLst>
          </p:cNvPr>
          <p:cNvPicPr>
            <a:picLocks noChangeAspect="1"/>
          </p:cNvPicPr>
          <p:nvPr/>
        </p:nvPicPr>
        <p:blipFill>
          <a:blip r:embed="rId4"/>
          <a:stretch>
            <a:fillRect/>
          </a:stretch>
        </p:blipFill>
        <p:spPr>
          <a:xfrm>
            <a:off x="1783781" y="963109"/>
            <a:ext cx="8919221" cy="6316003"/>
          </a:xfrm>
          <a:prstGeom prst="rect">
            <a:avLst/>
          </a:prstGeom>
        </p:spPr>
      </p:pic>
    </p:spTree>
    <p:extLst>
      <p:ext uri="{BB962C8B-B14F-4D97-AF65-F5344CB8AC3E}">
        <p14:creationId xmlns:p14="http://schemas.microsoft.com/office/powerpoint/2010/main" val="292750302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1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182b5f3-5390-47a1-863e-c5a6eb0ff6d6">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7BB4E3D5FADF34A9EAFC1CB9DBBCCF1" ma:contentTypeVersion="9" ma:contentTypeDescription="Create a new document." ma:contentTypeScope="" ma:versionID="042e7c53db53ccd2c838699abfa1735b">
  <xsd:schema xmlns:xsd="http://www.w3.org/2001/XMLSchema" xmlns:xs="http://www.w3.org/2001/XMLSchema" xmlns:p="http://schemas.microsoft.com/office/2006/metadata/properties" xmlns:ns2="d182b5f3-5390-47a1-863e-c5a6eb0ff6d6" xmlns:ns3="d1937682-aa68-40bf-96da-17bb213cbe52" targetNamespace="http://schemas.microsoft.com/office/2006/metadata/properties" ma:root="true" ma:fieldsID="28c32e5021603dc18b860fda1feea38a" ns2:_="" ns3:_="">
    <xsd:import namespace="d182b5f3-5390-47a1-863e-c5a6eb0ff6d6"/>
    <xsd:import namespace="d1937682-aa68-40bf-96da-17bb213cbe5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182b5f3-5390-47a1-863e-c5a6eb0ff6d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a9ff0b8c-5d72-4038-b2cd-f57bf310c636"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1937682-aa68-40bf-96da-17bb213cbe5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F50842A-6541-4AF3-8F3A-E6624ECC2F04}">
  <ds:schemaRefs>
    <ds:schemaRef ds:uri="d1937682-aa68-40bf-96da-17bb213cbe52"/>
    <ds:schemaRef ds:uri="http://purl.org/dc/terms/"/>
    <ds:schemaRef ds:uri="http://schemas.openxmlformats.org/package/2006/metadata/core-properties"/>
    <ds:schemaRef ds:uri="http://schemas.microsoft.com/office/2006/documentManagement/types"/>
    <ds:schemaRef ds:uri="d182b5f3-5390-47a1-863e-c5a6eb0ff6d6"/>
    <ds:schemaRef ds:uri="http://purl.org/dc/elements/1.1/"/>
    <ds:schemaRef ds:uri="http://schemas.microsoft.com/office/2006/metadata/properti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F9D4C8F9-5340-42A0-AABD-5E387AB6F2B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182b5f3-5390-47a1-863e-c5a6eb0ff6d6"/>
    <ds:schemaRef ds:uri="d1937682-aa68-40bf-96da-17bb213cbe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A6C5988-9AC0-4D69-8E0D-CFCF8C2C41C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266</TotalTime>
  <Words>917</Words>
  <Application>Microsoft Office PowerPoint</Application>
  <PresentationFormat>Widescreen</PresentationFormat>
  <Paragraphs>126</Paragraphs>
  <Slides>5</Slides>
  <Notes>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vt:i4>
      </vt:variant>
    </vt:vector>
  </HeadingPairs>
  <TitlesOfParts>
    <vt:vector size="14" baseType="lpstr">
      <vt:lpstr>AcuminPro-Semibold</vt:lpstr>
      <vt:lpstr>AcuminProWide-Black</vt:lpstr>
      <vt:lpstr>Arial</vt:lpstr>
      <vt:lpstr>Arial Black</vt:lpstr>
      <vt:lpstr>Arial Narrow</vt:lpstr>
      <vt:lpstr>Calibri</vt:lpstr>
      <vt:lpstr>Calibri Light</vt:lpstr>
      <vt:lpstr>Office Theme</vt:lpstr>
      <vt:lpstr>2_Office Theme</vt:lpstr>
      <vt:lpstr>PowerPoint Presentation</vt:lpstr>
      <vt:lpstr>PowerPoint Presentation</vt:lpstr>
      <vt:lpstr>PowerPoint Presentation</vt:lpstr>
      <vt:lpstr>IMPLEMENTATION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Baker, Ethan Mr (DES HR-ETCoE-CSG21-DApp-01)</dc:creator>
  <cp:lastModifiedBy>Thompson, George Mr (DES CEO-BST-Corp-BusSvcs-Spt3)</cp:lastModifiedBy>
  <cp:revision>4</cp:revision>
  <dcterms:created xsi:type="dcterms:W3CDTF">2023-04-17T13:13:46Z</dcterms:created>
  <dcterms:modified xsi:type="dcterms:W3CDTF">2023-05-23T13:39:55Z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cea1cd8-edeb-4763-86bb-3f57f4fa0321_Enabled">
    <vt:lpwstr>true</vt:lpwstr>
  </property>
  <property fmtid="{D5CDD505-2E9C-101B-9397-08002B2CF9AE}" pid="3" name="MSIP_Label_acea1cd8-edeb-4763-86bb-3f57f4fa0321_SetDate">
    <vt:lpwstr>2023-04-17T14:25:07Z</vt:lpwstr>
  </property>
  <property fmtid="{D5CDD505-2E9C-101B-9397-08002B2CF9AE}" pid="4" name="MSIP_Label_acea1cd8-edeb-4763-86bb-3f57f4fa0321_Method">
    <vt:lpwstr>Privileged</vt:lpwstr>
  </property>
  <property fmtid="{D5CDD505-2E9C-101B-9397-08002B2CF9AE}" pid="5" name="MSIP_Label_acea1cd8-edeb-4763-86bb-3f57f4fa0321_Name">
    <vt:lpwstr>MOD-2-OS-OFFICIAL-SENSITIVE</vt:lpwstr>
  </property>
  <property fmtid="{D5CDD505-2E9C-101B-9397-08002B2CF9AE}" pid="6" name="MSIP_Label_acea1cd8-edeb-4763-86bb-3f57f4fa0321_SiteId">
    <vt:lpwstr>be7760ed-5953-484b-ae95-d0a16dfa09e5</vt:lpwstr>
  </property>
  <property fmtid="{D5CDD505-2E9C-101B-9397-08002B2CF9AE}" pid="7" name="MSIP_Label_acea1cd8-edeb-4763-86bb-3f57f4fa0321_ActionId">
    <vt:lpwstr>a08ad667-d272-48d5-bba5-87f158ae33e5</vt:lpwstr>
  </property>
  <property fmtid="{D5CDD505-2E9C-101B-9397-08002B2CF9AE}" pid="8" name="MSIP_Label_acea1cd8-edeb-4763-86bb-3f57f4fa0321_ContentBits">
    <vt:lpwstr>3</vt:lpwstr>
  </property>
  <property fmtid="{D5CDD505-2E9C-101B-9397-08002B2CF9AE}" pid="9" name="ClassificationContentMarkingFooterLocations">
    <vt:lpwstr>Office Theme:10\1_office theme:10\2_Office Theme:10</vt:lpwstr>
  </property>
  <property fmtid="{D5CDD505-2E9C-101B-9397-08002B2CF9AE}" pid="10" name="ClassificationContentMarkingFooterText">
    <vt:lpwstr>OFFICIAL-SENSITIVE</vt:lpwstr>
  </property>
  <property fmtid="{D5CDD505-2E9C-101B-9397-08002B2CF9AE}" pid="11" name="ClassificationContentMarkingHeaderLocations">
    <vt:lpwstr>Office Theme:9\1_office theme:9\2_Office Theme:9</vt:lpwstr>
  </property>
  <property fmtid="{D5CDD505-2E9C-101B-9397-08002B2CF9AE}" pid="12" name="ClassificationContentMarkingHeaderText">
    <vt:lpwstr>OFFICIAL-SENSITIVE</vt:lpwstr>
  </property>
  <property fmtid="{D5CDD505-2E9C-101B-9397-08002B2CF9AE}" pid="13" name="ContentTypeId">
    <vt:lpwstr>0x010100A7BB4E3D5FADF34A9EAFC1CB9DBBCCF1</vt:lpwstr>
  </property>
  <property fmtid="{D5CDD505-2E9C-101B-9397-08002B2CF9AE}" pid="14" name="MediaServiceImageTags">
    <vt:lpwstr/>
  </property>
</Properties>
</file>