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83.JPG" ContentType="image/jpeg"/>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notesMasterIdLst>
    <p:notesMasterId r:id="rId26"/>
  </p:notesMasterIdLst>
  <p:sldIdLst>
    <p:sldId id="268" r:id="rId5"/>
    <p:sldId id="516" r:id="rId6"/>
    <p:sldId id="1506" r:id="rId7"/>
    <p:sldId id="1502" r:id="rId8"/>
    <p:sldId id="1362" r:id="rId9"/>
    <p:sldId id="1359" r:id="rId10"/>
    <p:sldId id="1494" r:id="rId11"/>
    <p:sldId id="1496" r:id="rId12"/>
    <p:sldId id="17660" r:id="rId13"/>
    <p:sldId id="17669" r:id="rId14"/>
    <p:sldId id="17662" r:id="rId15"/>
    <p:sldId id="17652" r:id="rId16"/>
    <p:sldId id="17655" r:id="rId17"/>
    <p:sldId id="17664" r:id="rId18"/>
    <p:sldId id="17650" r:id="rId19"/>
    <p:sldId id="17668" r:id="rId20"/>
    <p:sldId id="17666" r:id="rId21"/>
    <p:sldId id="17665" r:id="rId22"/>
    <p:sldId id="17670" r:id="rId23"/>
    <p:sldId id="1567" r:id="rId24"/>
    <p:sldId id="35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9A0"/>
    <a:srgbClr val="DDE9F7"/>
    <a:srgbClr val="E8EBF0"/>
    <a:srgbClr val="D6DCE5"/>
    <a:srgbClr val="254D93"/>
    <a:srgbClr val="0A1833"/>
    <a:srgbClr val="F2F2F2"/>
    <a:srgbClr val="92D050"/>
    <a:srgbClr val="FAC09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C0CA7-E9AF-4486-B8BD-41FD64770C32}" v="1" dt="2023-05-21T15:00:20.955"/>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1928" autoAdjust="0"/>
  </p:normalViewPr>
  <p:slideViewPr>
    <p:cSldViewPr snapToGrid="0">
      <p:cViewPr varScale="1">
        <p:scale>
          <a:sx n="68" d="100"/>
          <a:sy n="68" d="100"/>
        </p:scale>
        <p:origin x="1160" y="60"/>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780BB-0C0A-4C08-AFC8-8DF0CAC44693}" type="datetimeFigureOut">
              <a:rPr lang="pt-PT" smtClean="0"/>
              <a:t>21/05/2023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0AF18-D2AA-49D4-BF55-0692F99E52CA}" type="slidenum">
              <a:rPr lang="pt-PT" smtClean="0"/>
              <a:t>‹nº›</a:t>
            </a:fld>
            <a:endParaRPr lang="pt-PT"/>
          </a:p>
        </p:txBody>
      </p:sp>
    </p:spTree>
    <p:extLst>
      <p:ext uri="{BB962C8B-B14F-4D97-AF65-F5344CB8AC3E}">
        <p14:creationId xmlns:p14="http://schemas.microsoft.com/office/powerpoint/2010/main" val="4213917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rPr>
              <a:t>Good morning, Good afternoon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endParaRPr lang="en-GB" dirty="0"/>
          </a:p>
        </p:txBody>
      </p:sp>
      <p:sp>
        <p:nvSpPr>
          <p:cNvPr id="4" name="Marcador de Posição do Número do Diapositivo 3"/>
          <p:cNvSpPr>
            <a:spLocks noGrp="1"/>
          </p:cNvSpPr>
          <p:nvPr>
            <p:ph type="sldNum" sz="quarter" idx="10"/>
          </p:nvPr>
        </p:nvSpPr>
        <p:spPr/>
        <p:txBody>
          <a:bodyPr/>
          <a:lstStyle/>
          <a:p>
            <a:fld id="{03A0AF18-D2AA-49D4-BF55-0692F99E52CA}" type="slidenum">
              <a:rPr lang="pt-PT" smtClean="0"/>
              <a:t>1</a:t>
            </a:fld>
            <a:endParaRPr lang="pt-PT"/>
          </a:p>
        </p:txBody>
      </p:sp>
    </p:spTree>
    <p:extLst>
      <p:ext uri="{BB962C8B-B14F-4D97-AF65-F5344CB8AC3E}">
        <p14:creationId xmlns:p14="http://schemas.microsoft.com/office/powerpoint/2010/main" val="293029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66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37331-98B5-443F-9DC2-B1075C0AC7C7}"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03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704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563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FB1E8-9D6E-46F7-BD3D-ED2A604E7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082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380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815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859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209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FB1E8-9D6E-46F7-BD3D-ED2A604E7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71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I will start by exposing </a:t>
            </a:r>
            <a:r>
              <a:rPr lang="en-GB" sz="1200" baseline="0" dirty="0"/>
              <a:t>the Portuguese Navy concept to extend our Maritime ISR capabilities through the use Maritime Unmanned Systems, or, in short, MUS, and how this concept requires multidomain interconnectivity.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I must start by confessing that Portugal, with regards to the monitoring of our maritime spaces, has an issue: persistent surveillance of our huge area of responsibility requires a mass that the Navy currently doesn’t have. We have identified some years ago that we would need to rely in Unmanned and autonomous systems, in a strong interdomain connectivity and in Artificial Intelligence, to overcome this challenge.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So we developed a holistic concept to foster our maritime ISR capabilities based on the use of these new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This is a twofold concept that considers the use of MUS to extend our ISR in two ways: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noProof="0" dirty="0"/>
              <a:t>The first through the use of this systems in a networked manner, under the direct command and control of Maritime Operation </a:t>
            </a:r>
            <a:r>
              <a:rPr lang="en-GB" sz="1200" baseline="0" noProof="0" dirty="0" err="1"/>
              <a:t>Centers</a:t>
            </a:r>
            <a:r>
              <a:rPr lang="en-GB" sz="1200" baseline="0" noProof="0" dirty="0"/>
              <a:t> ashore; these systems are required to have long endurance, and the network itself requires good multidomain connectivity through several communication channels, running from satellite to acoustic comms, including of course 5G and RF mesh networks. The maritime unmanned systems may operate with several degrees of autonomy, including in heterogeneous networks or swarms with distributed IA and autonomous behaviour based on the changing properties of the swarm.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aseline="0" noProof="0" dirty="0"/>
              <a:t>The second through the use of</a:t>
            </a:r>
            <a:r>
              <a:rPr lang="en-GB" sz="1200" noProof="0" dirty="0"/>
              <a:t> the Naval Units with their own organic Unmanned assets extending the surveillance reach of the ships and contributing with their data to the integrated Maritime Situational Knowledge, and also benefiting from it.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The ability to process, fuse, analyse and validate Big Data is critical for this concept, so a robust C4 backbone is required. We are developing it under the Virtual Ship concept, in alignment with our NATO partners supporting STANAG 4817 to assure interoperability. A system of systems is key for this architecture. Portuguese Navy jointly with a national IT industry developed the OVERSEE, our system of systems that is in use in our Maritime Operations </a:t>
            </a:r>
            <a:r>
              <a:rPr lang="en-GB" sz="1200" noProof="0" dirty="0" err="1"/>
              <a:t>Center</a:t>
            </a:r>
            <a:r>
              <a:rPr lang="en-GB" sz="1200" noProof="0" dirty="0"/>
              <a:t> since 2012 and is still evolving in order to meet all Navy’s requirements regarding big data management, fusion and analysis. (CLICK)</a:t>
            </a:r>
          </a:p>
        </p:txBody>
      </p:sp>
      <p:sp>
        <p:nvSpPr>
          <p:cNvPr id="4" name="Marcador de Posição do Número do Diapositivo 3"/>
          <p:cNvSpPr>
            <a:spLocks noGrp="1"/>
          </p:cNvSpPr>
          <p:nvPr>
            <p:ph type="sldNum" sz="quarter" idx="10"/>
          </p:nvPr>
        </p:nvSpPr>
        <p:spPr/>
        <p:txBody>
          <a:bodyPr/>
          <a:lstStyle/>
          <a:p>
            <a:fld id="{D2C5371F-0312-47E3-9581-72947161D1A6}" type="slidenum">
              <a:rPr lang="pt-PT" smtClean="0"/>
              <a:pPr/>
              <a:t>2</a:t>
            </a:fld>
            <a:endParaRPr lang="pt-PT"/>
          </a:p>
        </p:txBody>
      </p:sp>
    </p:spTree>
    <p:extLst>
      <p:ext uri="{BB962C8B-B14F-4D97-AF65-F5344CB8AC3E}">
        <p14:creationId xmlns:p14="http://schemas.microsoft.com/office/powerpoint/2010/main" val="171894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882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04B14AF-BF80-4F3A-992D-4C2C495DB9A7}" type="slidenum">
              <a:rPr lang="en-GB" smtClean="0"/>
              <a:pPr/>
              <a:t>21</a:t>
            </a:fld>
            <a:endParaRPr lang="en-GB"/>
          </a:p>
        </p:txBody>
      </p:sp>
    </p:spTree>
    <p:extLst>
      <p:ext uri="{BB962C8B-B14F-4D97-AF65-F5344CB8AC3E}">
        <p14:creationId xmlns:p14="http://schemas.microsoft.com/office/powerpoint/2010/main" val="79299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FB1E8-9D6E-46F7-BD3D-ED2A604E7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4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5371F-0312-47E3-9581-72947161D1A6}"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P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72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40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fld id="{204B14AF-BF80-4F3A-992D-4C2C495DB9A7}" type="slidenum">
              <a:rPr lang="en-GB" smtClean="0"/>
              <a:pPr/>
              <a:t>6</a:t>
            </a:fld>
            <a:endParaRPr lang="en-GB"/>
          </a:p>
        </p:txBody>
      </p:sp>
    </p:spTree>
    <p:extLst>
      <p:ext uri="{BB962C8B-B14F-4D97-AF65-F5344CB8AC3E}">
        <p14:creationId xmlns:p14="http://schemas.microsoft.com/office/powerpoint/2010/main" val="126741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fld id="{204B14AF-BF80-4F3A-992D-4C2C495DB9A7}" type="slidenum">
              <a:rPr lang="en-GB" smtClean="0"/>
              <a:pPr/>
              <a:t>7</a:t>
            </a:fld>
            <a:endParaRPr lang="en-GB"/>
          </a:p>
        </p:txBody>
      </p:sp>
    </p:spTree>
    <p:extLst>
      <p:ext uri="{BB962C8B-B14F-4D97-AF65-F5344CB8AC3E}">
        <p14:creationId xmlns:p14="http://schemas.microsoft.com/office/powerpoint/2010/main" val="313724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B14AF-BF80-4F3A-992D-4C2C495DB9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74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FB1E8-9D6E-46F7-BD3D-ED2A604E71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842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01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307306" y="300831"/>
            <a:ext cx="10046494" cy="577847"/>
          </a:xfrm>
          <a:prstGeom prst="rect">
            <a:avLst/>
          </a:prstGeom>
        </p:spPr>
        <p:txBody>
          <a:bodyPr>
            <a:normAutofit/>
          </a:bodyPr>
          <a:lstStyle>
            <a:lvl1pPr>
              <a:defRPr sz="2000" b="1">
                <a:solidFill>
                  <a:srgbClr val="002060"/>
                </a:solidFill>
                <a:latin typeface="Helvetica" pitchFamily="2" charset="0"/>
              </a:defRPr>
            </a:lvl1pPr>
          </a:lstStyle>
          <a:p>
            <a:r>
              <a:rPr lang="pt-PT"/>
              <a:t>Título</a:t>
            </a:r>
            <a:br>
              <a:rPr lang="pt-PT"/>
            </a:br>
            <a:endParaRPr lang="pt-PT"/>
          </a:p>
        </p:txBody>
      </p:sp>
      <p:sp>
        <p:nvSpPr>
          <p:cNvPr id="3" name="Marcador de Posição de Conteúdo 2"/>
          <p:cNvSpPr>
            <a:spLocks noGrp="1"/>
          </p:cNvSpPr>
          <p:nvPr>
            <p:ph idx="1"/>
          </p:nvPr>
        </p:nvSpPr>
        <p:spPr>
          <a:xfrm>
            <a:off x="838200" y="1825625"/>
            <a:ext cx="10515600" cy="4351338"/>
          </a:xfrm>
          <a:prstGeom prst="rect">
            <a:avLst/>
          </a:prstGeo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lvl1pPr>
              <a:defRPr>
                <a:solidFill>
                  <a:srgbClr val="002060"/>
                </a:solidFill>
              </a:defRPr>
            </a:lvl1pPr>
          </a:lstStyle>
          <a:p>
            <a:fld id="{19D236D5-2FFA-437D-86A2-C5FFCDE14291}" type="datetimeFigureOut">
              <a:rPr lang="pt-PT" smtClean="0"/>
              <a:pPr/>
              <a:t>21/05/2023</a:t>
            </a:fld>
            <a:endParaRPr lang="pt-PT"/>
          </a:p>
        </p:txBody>
      </p:sp>
      <p:sp>
        <p:nvSpPr>
          <p:cNvPr id="5" name="Marcador de Posição do Rodapé 4"/>
          <p:cNvSpPr>
            <a:spLocks noGrp="1"/>
          </p:cNvSpPr>
          <p:nvPr>
            <p:ph type="ftr" sz="quarter" idx="11"/>
          </p:nvPr>
        </p:nvSpPr>
        <p:spPr/>
        <p:txBody>
          <a:bodyPr/>
          <a:lstStyle>
            <a:lvl1pPr>
              <a:defRPr>
                <a:solidFill>
                  <a:srgbClr val="002060"/>
                </a:solidFill>
              </a:defRPr>
            </a:lvl1pPr>
          </a:lstStyle>
          <a:p>
            <a:endParaRPr lang="pt-PT"/>
          </a:p>
        </p:txBody>
      </p:sp>
      <p:sp>
        <p:nvSpPr>
          <p:cNvPr id="6" name="Marcador de Posição do Número do Diapositivo 5"/>
          <p:cNvSpPr>
            <a:spLocks noGrp="1"/>
          </p:cNvSpPr>
          <p:nvPr>
            <p:ph type="sldNum" sz="quarter" idx="12"/>
          </p:nvPr>
        </p:nvSpPr>
        <p:spPr/>
        <p:txBody>
          <a:bodyPr/>
          <a:lstStyle>
            <a:lvl1pPr>
              <a:defRPr>
                <a:solidFill>
                  <a:srgbClr val="002060"/>
                </a:solidFill>
              </a:defRPr>
            </a:lvl1pPr>
          </a:lstStyle>
          <a:p>
            <a:fld id="{BCF73CF4-E2B5-4D64-8418-1DEE2952725F}" type="slidenum">
              <a:rPr lang="pt-PT" smtClean="0"/>
              <a:pPr/>
              <a:t>‹nº›</a:t>
            </a:fld>
            <a:endParaRPr lang="pt-PT"/>
          </a:p>
        </p:txBody>
      </p:sp>
    </p:spTree>
    <p:extLst>
      <p:ext uri="{BB962C8B-B14F-4D97-AF65-F5344CB8AC3E}">
        <p14:creationId xmlns:p14="http://schemas.microsoft.com/office/powerpoint/2010/main" val="366246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o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40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3A4A9378-DA4B-5F9F-BCB5-1A81CAF6CEEC}"/>
              </a:ext>
            </a:extLst>
          </p:cNvPr>
          <p:cNvSpPr>
            <a:spLocks noGrp="1"/>
          </p:cNvSpPr>
          <p:nvPr>
            <p:ph type="dt" sz="half" idx="10"/>
          </p:nvPr>
        </p:nvSpPr>
        <p:spPr/>
        <p:txBody>
          <a:bodyPr/>
          <a:lstStyle/>
          <a:p>
            <a:fld id="{708F20CE-0168-4862-AF60-5C80A2454B03}" type="datetimeFigureOut">
              <a:rPr lang="pt-PT" smtClean="0"/>
              <a:t>21/05/2023</a:t>
            </a:fld>
            <a:endParaRPr lang="pt-PT"/>
          </a:p>
        </p:txBody>
      </p:sp>
      <p:sp>
        <p:nvSpPr>
          <p:cNvPr id="3" name="Marcador de Posição do Rodapé 2">
            <a:extLst>
              <a:ext uri="{FF2B5EF4-FFF2-40B4-BE49-F238E27FC236}">
                <a16:creationId xmlns:a16="http://schemas.microsoft.com/office/drawing/2014/main" id="{97FB4390-D585-EDF0-9530-C434D8F311B8}"/>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D6096C4A-5068-0C1E-AD8E-78B94F842A3A}"/>
              </a:ext>
            </a:extLst>
          </p:cNvPr>
          <p:cNvSpPr>
            <a:spLocks noGrp="1"/>
          </p:cNvSpPr>
          <p:nvPr>
            <p:ph type="sldNum" sz="quarter" idx="12"/>
          </p:nvPr>
        </p:nvSpPr>
        <p:spPr/>
        <p:txBody>
          <a:bodyPr/>
          <a:lstStyle/>
          <a:p>
            <a:fld id="{D7C8D1BD-28BB-4B2D-9C03-9691D930D12D}" type="slidenum">
              <a:rPr lang="pt-PT" smtClean="0"/>
              <a:t>‹nº›</a:t>
            </a:fld>
            <a:endParaRPr lang="pt-PT"/>
          </a:p>
        </p:txBody>
      </p:sp>
    </p:spTree>
    <p:extLst>
      <p:ext uri="{BB962C8B-B14F-4D97-AF65-F5344CB8AC3E}">
        <p14:creationId xmlns:p14="http://schemas.microsoft.com/office/powerpoint/2010/main" val="299043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ítulo e objecto">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059331D0-EF2F-4A63-A037-E72933D38BD0}"/>
              </a:ext>
            </a:extLst>
          </p:cNvPr>
          <p:cNvSpPr/>
          <p:nvPr userDrawn="1"/>
        </p:nvSpPr>
        <p:spPr>
          <a:xfrm>
            <a:off x="7495822" y="1483132"/>
            <a:ext cx="4696177" cy="473707"/>
          </a:xfrm>
          <a:prstGeom prst="rect">
            <a:avLst/>
          </a:prstGeom>
          <a:solidFill>
            <a:srgbClr val="0D36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PT"/>
          </a:p>
        </p:txBody>
      </p:sp>
      <p:sp>
        <p:nvSpPr>
          <p:cNvPr id="18" name="Marcador de Posição de Conteúdo 17"/>
          <p:cNvSpPr>
            <a:spLocks noGrp="1"/>
          </p:cNvSpPr>
          <p:nvPr>
            <p:ph sz="quarter" idx="10" hasCustomPrompt="1"/>
          </p:nvPr>
        </p:nvSpPr>
        <p:spPr>
          <a:xfrm>
            <a:off x="7495821" y="1539804"/>
            <a:ext cx="4696177" cy="360362"/>
          </a:xfrm>
        </p:spPr>
        <p:txBody>
          <a:bodyPr vert="horz" lIns="91440" tIns="45720" rIns="91440" bIns="45720" rtlCol="0" anchor="ctr">
            <a:noAutofit/>
          </a:bodyPr>
          <a:lstStyle>
            <a:lvl1pPr algn="r">
              <a:defRPr lang="pt-PT" sz="2800" dirty="0">
                <a:solidFill>
                  <a:schemeClr val="bg1"/>
                </a:solidFill>
                <a:latin typeface="Franklin Gothic Demi Cond" panose="020B0706030402020204" pitchFamily="34" charset="0"/>
                <a:ea typeface="+mj-ea"/>
                <a:cs typeface="+mj-cs"/>
              </a:defRPr>
            </a:lvl1pPr>
          </a:lstStyle>
          <a:p>
            <a:pPr marL="0" lvl="0">
              <a:lnSpc>
                <a:spcPct val="90000"/>
              </a:lnSpc>
              <a:spcBef>
                <a:spcPct val="0"/>
              </a:spcBef>
              <a:buNone/>
            </a:pPr>
            <a:r>
              <a:rPr lang="pt-PT" b="1" dirty="0"/>
              <a:t>Subtítulo</a:t>
            </a:r>
            <a:endParaRPr lang="pt-PT" dirty="0"/>
          </a:p>
        </p:txBody>
      </p:sp>
      <p:sp>
        <p:nvSpPr>
          <p:cNvPr id="8" name="Retângulo 7">
            <a:extLst>
              <a:ext uri="{FF2B5EF4-FFF2-40B4-BE49-F238E27FC236}">
                <a16:creationId xmlns:a16="http://schemas.microsoft.com/office/drawing/2014/main" id="{55F0B5BB-0E86-4DD0-9D7A-076733A4E06F}"/>
              </a:ext>
            </a:extLst>
          </p:cNvPr>
          <p:cNvSpPr/>
          <p:nvPr userDrawn="1"/>
        </p:nvSpPr>
        <p:spPr>
          <a:xfrm>
            <a:off x="6862813" y="878889"/>
            <a:ext cx="5329187" cy="511807"/>
          </a:xfrm>
          <a:prstGeom prst="rect">
            <a:avLst/>
          </a:prstGeom>
          <a:solidFill>
            <a:srgbClr val="0D367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pt-PT" dirty="0"/>
          </a:p>
        </p:txBody>
      </p:sp>
      <p:sp>
        <p:nvSpPr>
          <p:cNvPr id="3" name="Marcador de Posição de Conteúdo 2"/>
          <p:cNvSpPr>
            <a:spLocks noGrp="1"/>
          </p:cNvSpPr>
          <p:nvPr>
            <p:ph idx="1"/>
          </p:nvPr>
        </p:nvSpPr>
        <p:spPr>
          <a:xfrm>
            <a:off x="816001" y="1440000"/>
            <a:ext cx="9984523" cy="4525963"/>
          </a:xfrm>
        </p:spPr>
        <p:txBody>
          <a:bodyPr>
            <a:normAutofit/>
          </a:bodyPr>
          <a:lstStyle>
            <a:lvl1pPr>
              <a:buFontTx/>
              <a:buNone/>
              <a:defRPr sz="2000">
                <a:solidFill>
                  <a:schemeClr val="tx2">
                    <a:lumMod val="50000"/>
                  </a:schemeClr>
                </a:solidFill>
                <a:latin typeface="Arial" panose="020B0604020202020204" pitchFamily="34" charset="0"/>
                <a:cs typeface="Arial" panose="020B0604020202020204" pitchFamily="34" charset="0"/>
              </a:defRPr>
            </a:lvl1pPr>
            <a:lvl2pPr>
              <a:buFontTx/>
              <a:buNone/>
              <a:defRPr sz="1800">
                <a:solidFill>
                  <a:schemeClr val="tx2">
                    <a:lumMod val="50000"/>
                  </a:schemeClr>
                </a:solidFill>
                <a:latin typeface="Arial" panose="020B0604020202020204" pitchFamily="34" charset="0"/>
                <a:cs typeface="Arial" panose="020B0604020202020204" pitchFamily="34" charset="0"/>
              </a:defRPr>
            </a:lvl2pPr>
            <a:lvl3pPr>
              <a:buFontTx/>
              <a:buNone/>
              <a:defRPr sz="1600">
                <a:solidFill>
                  <a:schemeClr val="tx2">
                    <a:lumMod val="50000"/>
                  </a:schemeClr>
                </a:solidFill>
                <a:latin typeface="Arial" panose="020B0604020202020204" pitchFamily="34" charset="0"/>
                <a:cs typeface="Arial" panose="020B0604020202020204" pitchFamily="34" charset="0"/>
              </a:defRPr>
            </a:lvl3pPr>
            <a:lvl4pPr>
              <a:buFontTx/>
              <a:buNone/>
              <a:defRPr sz="1400">
                <a:solidFill>
                  <a:schemeClr val="tx2">
                    <a:lumMod val="50000"/>
                  </a:schemeClr>
                </a:solidFill>
                <a:latin typeface="Arial" panose="020B0604020202020204" pitchFamily="34" charset="0"/>
                <a:cs typeface="Arial" panose="020B0604020202020204" pitchFamily="34" charset="0"/>
              </a:defRPr>
            </a:lvl4pPr>
            <a:lvl5pPr>
              <a:buFontTx/>
              <a:buNone/>
              <a:defRPr sz="1400">
                <a:solidFill>
                  <a:schemeClr val="tx2">
                    <a:lumMod val="50000"/>
                  </a:schemeClr>
                </a:solidFill>
                <a:latin typeface="Arial" panose="020B0604020202020204" pitchFamily="34" charset="0"/>
                <a:cs typeface="Arial" panose="020B0604020202020204" pitchFamily="34" charset="0"/>
              </a:defRPr>
            </a:lvl5p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0" name="Marcador de Posição da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E222D-01F4-4CE4-938F-1C23CA620A59}" type="datetime3">
              <a:rPr lang="pt-PT" smtClean="0"/>
              <a:t>21.05.23</a:t>
            </a:fld>
            <a:endParaRPr lang="pt-PT" dirty="0"/>
          </a:p>
        </p:txBody>
      </p:sp>
      <p:sp>
        <p:nvSpPr>
          <p:cNvPr id="11" name="Marcador de Posição do Rodapé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PT" dirty="0"/>
              <a:t>Classificação de Segurança</a:t>
            </a:r>
          </a:p>
        </p:txBody>
      </p:sp>
      <p:sp>
        <p:nvSpPr>
          <p:cNvPr id="12" name="Marcador de Posição do Número do Diapositivo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A465-0A55-4697-9CA9-0FA8946926EB}" type="slidenum">
              <a:rPr lang="pt-PT" smtClean="0"/>
              <a:pPr/>
              <a:t>‹nº›</a:t>
            </a:fld>
            <a:endParaRPr lang="pt-PT"/>
          </a:p>
        </p:txBody>
      </p:sp>
      <p:sp>
        <p:nvSpPr>
          <p:cNvPr id="13" name="Título 1"/>
          <p:cNvSpPr>
            <a:spLocks noGrp="1"/>
          </p:cNvSpPr>
          <p:nvPr>
            <p:ph type="ctrTitle" hasCustomPrompt="1"/>
          </p:nvPr>
        </p:nvSpPr>
        <p:spPr>
          <a:xfrm>
            <a:off x="6862811" y="892037"/>
            <a:ext cx="5329187" cy="504000"/>
          </a:xfrm>
          <a:prstGeom prst="rect">
            <a:avLst/>
          </a:prstGeom>
        </p:spPr>
        <p:txBody>
          <a:bodyPr vert="horz" lIns="91440" tIns="45720" rIns="91440" bIns="45720" rtlCol="0" anchor="ctr">
            <a:noAutofit/>
          </a:bodyPr>
          <a:lstStyle>
            <a:lvl1pPr algn="r">
              <a:defRPr lang="pt-PT" sz="3200" dirty="0">
                <a:solidFill>
                  <a:schemeClr val="bg1"/>
                </a:solidFill>
                <a:latin typeface="Franklin Gothic Demi Cond" panose="020B0706030402020204" pitchFamily="34" charset="0"/>
              </a:defRPr>
            </a:lvl1pPr>
          </a:lstStyle>
          <a:p>
            <a:pPr marL="0" lvl="0" algn="l">
              <a:lnSpc>
                <a:spcPct val="90000"/>
              </a:lnSpc>
            </a:pPr>
            <a:r>
              <a:rPr lang="pt-PT" dirty="0"/>
              <a:t>Título</a:t>
            </a:r>
          </a:p>
        </p:txBody>
      </p:sp>
    </p:spTree>
    <p:extLst>
      <p:ext uri="{BB962C8B-B14F-4D97-AF65-F5344CB8AC3E}">
        <p14:creationId xmlns:p14="http://schemas.microsoft.com/office/powerpoint/2010/main" val="25512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Diapositivo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487488" y="332712"/>
            <a:ext cx="10416000" cy="504000"/>
          </a:xfrm>
          <a:prstGeom prst="rect">
            <a:avLst/>
          </a:prstGeom>
        </p:spPr>
        <p:txBody>
          <a:bodyPr vert="horz" lIns="91440" tIns="45720" rIns="91440" bIns="45720" rtlCol="0" anchor="ctr">
            <a:normAutofit/>
          </a:bodyPr>
          <a:lstStyle>
            <a:lvl1pPr marL="0" algn="r" defTabSz="914400" rtl="0" eaLnBrk="1" latinLnBrk="0" hangingPunct="1">
              <a:spcBef>
                <a:spcPct val="0"/>
              </a:spcBef>
              <a:buNone/>
              <a:defRPr lang="pt-PT" sz="2000" b="1" i="0" kern="1200" dirty="0">
                <a:solidFill>
                  <a:srgbClr val="002060"/>
                </a:solidFill>
                <a:latin typeface="Tahoma" panose="020B0604030504040204" pitchFamily="34" charset="0"/>
                <a:ea typeface="Tahoma" panose="020B0604030504040204" pitchFamily="34" charset="0"/>
                <a:cs typeface="Tahoma" panose="020B0604030504040204" pitchFamily="34" charset="0"/>
              </a:defRPr>
            </a:lvl1pPr>
          </a:lstStyle>
          <a:p>
            <a:r>
              <a:rPr lang="pt-PT" dirty="0"/>
              <a:t>Título</a:t>
            </a:r>
          </a:p>
        </p:txBody>
      </p:sp>
      <p:sp>
        <p:nvSpPr>
          <p:cNvPr id="3" name="Subtítulo 2"/>
          <p:cNvSpPr>
            <a:spLocks noGrp="1"/>
          </p:cNvSpPr>
          <p:nvPr>
            <p:ph type="subTitle" idx="1"/>
          </p:nvPr>
        </p:nvSpPr>
        <p:spPr>
          <a:xfrm>
            <a:off x="1454965" y="1556792"/>
            <a:ext cx="9889099" cy="3528392"/>
          </a:xfr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lang="pt-PT" sz="1800" b="0" kern="1200" dirty="0" smtClean="0">
                <a:solidFill>
                  <a:schemeClr val="tx2">
                    <a:lumMod val="50000"/>
                  </a:schemeClr>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a:t>Faça clique para editar o estilo</a:t>
            </a:r>
          </a:p>
        </p:txBody>
      </p:sp>
      <p:sp>
        <p:nvSpPr>
          <p:cNvPr id="12" name="Marcador de Posição do Número do Diapositivo 5"/>
          <p:cNvSpPr>
            <a:spLocks noGrp="1"/>
          </p:cNvSpPr>
          <p:nvPr>
            <p:ph type="sldNum" sz="quarter" idx="4"/>
          </p:nvPr>
        </p:nvSpPr>
        <p:spPr>
          <a:xfrm>
            <a:off x="934720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A465-0A55-4697-9CA9-0FA8946926EB}" type="slidenum">
              <a:rPr lang="pt-PT" smtClean="0"/>
              <a:pPr/>
              <a:t>‹nº›</a:t>
            </a:fld>
            <a:endParaRPr lang="pt-PT" dirty="0"/>
          </a:p>
        </p:txBody>
      </p:sp>
      <p:sp>
        <p:nvSpPr>
          <p:cNvPr id="19" name="Marcador de Posição de Conteúdo 18"/>
          <p:cNvSpPr>
            <a:spLocks noGrp="1"/>
          </p:cNvSpPr>
          <p:nvPr>
            <p:ph sz="quarter" idx="10" hasCustomPrompt="1"/>
          </p:nvPr>
        </p:nvSpPr>
        <p:spPr>
          <a:xfrm>
            <a:off x="1871133" y="836613"/>
            <a:ext cx="10033000" cy="360362"/>
          </a:xfrm>
        </p:spPr>
        <p:txBody>
          <a:bodyPr>
            <a:normAutofit/>
          </a:bodyPr>
          <a:lstStyle>
            <a:lvl1pPr marL="0" indent="0" algn="r">
              <a:buNone/>
              <a:defRPr sz="16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pt-PT" dirty="0"/>
              <a:t>Subtítulo</a:t>
            </a:r>
          </a:p>
        </p:txBody>
      </p:sp>
    </p:spTree>
    <p:extLst>
      <p:ext uri="{BB962C8B-B14F-4D97-AF65-F5344CB8AC3E}">
        <p14:creationId xmlns:p14="http://schemas.microsoft.com/office/powerpoint/2010/main" val="342130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060"/>
                </a:solidFill>
              </a:defRPr>
            </a:lvl1pPr>
          </a:lstStyle>
          <a:p>
            <a:fld id="{19D236D5-2FFA-437D-86A2-C5FFCDE14291}" type="datetimeFigureOut">
              <a:rPr lang="pt-PT" smtClean="0"/>
              <a:pPr/>
              <a:t>21/05/2023</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060"/>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060"/>
                </a:solidFill>
              </a:defRPr>
            </a:lvl1pPr>
          </a:lstStyle>
          <a:p>
            <a:fld id="{BCF73CF4-E2B5-4D64-8418-1DEE2952725F}" type="slidenum">
              <a:rPr lang="pt-PT" smtClean="0"/>
              <a:pPr/>
              <a:t>‹nº›</a:t>
            </a:fld>
            <a:endParaRPr lang="pt-PT"/>
          </a:p>
        </p:txBody>
      </p:sp>
    </p:spTree>
    <p:extLst>
      <p:ext uri="{BB962C8B-B14F-4D97-AF65-F5344CB8AC3E}">
        <p14:creationId xmlns:p14="http://schemas.microsoft.com/office/powerpoint/2010/main" val="20477574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jpg"/><Relationship Id="rId12"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29.sv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9.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80.png"/><Relationship Id="rId4" Type="http://schemas.openxmlformats.org/officeDocument/2006/relationships/image" Target="../media/image79.tif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image" Target="../media/image13.png"/><Relationship Id="rId68" Type="http://schemas.openxmlformats.org/officeDocument/2006/relationships/image" Target="../media/image18.png"/><Relationship Id="rId16" Type="http://schemas.openxmlformats.org/officeDocument/2006/relationships/tags" Target="../tags/tag1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notesSlide" Target="../notesSlides/notesSlide2.xml"/><Relationship Id="rId66" Type="http://schemas.openxmlformats.org/officeDocument/2006/relationships/image" Target="../media/image16.png"/><Relationship Id="rId74" Type="http://schemas.microsoft.com/office/2007/relationships/hdphoto" Target="../media/hdphoto2.wdp"/><Relationship Id="rId79" Type="http://schemas.openxmlformats.org/officeDocument/2006/relationships/image" Target="../media/image28.png"/><Relationship Id="rId5" Type="http://schemas.openxmlformats.org/officeDocument/2006/relationships/tags" Target="../tags/tag5.xml"/><Relationship Id="rId61" Type="http://schemas.openxmlformats.org/officeDocument/2006/relationships/image" Target="../media/image11.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image" Target="../media/image14.png"/><Relationship Id="rId69" Type="http://schemas.openxmlformats.org/officeDocument/2006/relationships/image" Target="../media/image19.png"/><Relationship Id="rId77" Type="http://schemas.openxmlformats.org/officeDocument/2006/relationships/image" Target="../media/image26.jpeg"/><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image" Target="../media/image22.png"/><Relationship Id="rId80" Type="http://schemas.openxmlformats.org/officeDocument/2006/relationships/image" Target="../media/image29.sv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image" Target="../media/image10.png"/><Relationship Id="rId67" Type="http://schemas.openxmlformats.org/officeDocument/2006/relationships/image" Target="../media/image17.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image" Target="../media/image12.jpeg"/><Relationship Id="rId70" Type="http://schemas.openxmlformats.org/officeDocument/2006/relationships/image" Target="../media/image20.emf"/><Relationship Id="rId75" Type="http://schemas.openxmlformats.org/officeDocument/2006/relationships/image" Target="../media/image24.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slideLayout" Target="../slideLayouts/slideLayout5.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microsoft.com/office/2007/relationships/hdphoto" Target="../media/hdphoto1.wdp"/><Relationship Id="rId65" Type="http://schemas.openxmlformats.org/officeDocument/2006/relationships/image" Target="../media/image15.png"/><Relationship Id="rId73" Type="http://schemas.openxmlformats.org/officeDocument/2006/relationships/image" Target="../media/image23.png"/><Relationship Id="rId78" Type="http://schemas.openxmlformats.org/officeDocument/2006/relationships/image" Target="../media/image27.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image" Target="../media/image25.png"/><Relationship Id="rId7" Type="http://schemas.openxmlformats.org/officeDocument/2006/relationships/tags" Target="../tags/tag7.xml"/><Relationship Id="rId71" Type="http://schemas.openxmlformats.org/officeDocument/2006/relationships/image" Target="../media/image21.png"/><Relationship Id="rId2" Type="http://schemas.openxmlformats.org/officeDocument/2006/relationships/tags" Target="../tags/tag2.xml"/><Relationship Id="rId29" Type="http://schemas.openxmlformats.org/officeDocument/2006/relationships/tags" Target="../tags/tag29.xml"/></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notesSlide" Target="../notesSlides/notesSlide5.xml"/><Relationship Id="rId21" Type="http://schemas.openxmlformats.org/officeDocument/2006/relationships/image" Target="../media/image29.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slideLayout" Target="../slideLayouts/slideLayout4.xml"/><Relationship Id="rId16" Type="http://schemas.openxmlformats.org/officeDocument/2006/relationships/image" Target="../media/image48.png"/><Relationship Id="rId20" Type="http://schemas.openxmlformats.org/officeDocument/2006/relationships/image" Target="../media/image28.png"/><Relationship Id="rId1" Type="http://schemas.openxmlformats.org/officeDocument/2006/relationships/tags" Target="../tags/tag5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29.svg"/><Relationship Id="rId4" Type="http://schemas.openxmlformats.org/officeDocument/2006/relationships/notesSlide" Target="../notesSlides/notesSlide6.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5553230"/>
            <a:ext cx="8354493" cy="1221058"/>
          </a:xfrm>
          <a:custGeom>
            <a:avLst/>
            <a:gdLst>
              <a:gd name="connsiteX0" fmla="*/ 0 w 8354493"/>
              <a:gd name="connsiteY0" fmla="*/ 0 h 1221058"/>
              <a:gd name="connsiteX1" fmla="*/ 8354493 w 8354493"/>
              <a:gd name="connsiteY1" fmla="*/ 0 h 1221058"/>
              <a:gd name="connsiteX2" fmla="*/ 8354493 w 8354493"/>
              <a:gd name="connsiteY2" fmla="*/ 1221058 h 1221058"/>
              <a:gd name="connsiteX3" fmla="*/ 0 w 8354493"/>
              <a:gd name="connsiteY3" fmla="*/ 1221058 h 1221058"/>
              <a:gd name="connsiteX4" fmla="*/ 0 w 8354493"/>
              <a:gd name="connsiteY4" fmla="*/ 0 h 1221058"/>
              <a:gd name="connsiteX0" fmla="*/ 0 w 8354493"/>
              <a:gd name="connsiteY0" fmla="*/ 0 h 1221058"/>
              <a:gd name="connsiteX1" fmla="*/ 8354493 w 8354493"/>
              <a:gd name="connsiteY1" fmla="*/ 0 h 1221058"/>
              <a:gd name="connsiteX2" fmla="*/ 7671913 w 8354493"/>
              <a:gd name="connsiteY2" fmla="*/ 1221058 h 1221058"/>
              <a:gd name="connsiteX3" fmla="*/ 0 w 8354493"/>
              <a:gd name="connsiteY3" fmla="*/ 1221058 h 1221058"/>
              <a:gd name="connsiteX4" fmla="*/ 0 w 8354493"/>
              <a:gd name="connsiteY4" fmla="*/ 0 h 122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93" h="1221058">
                <a:moveTo>
                  <a:pt x="0" y="0"/>
                </a:moveTo>
                <a:lnTo>
                  <a:pt x="8354493" y="0"/>
                </a:lnTo>
                <a:lnTo>
                  <a:pt x="7671913" y="1221058"/>
                </a:lnTo>
                <a:lnTo>
                  <a:pt x="0" y="1221058"/>
                </a:lnTo>
                <a:lnTo>
                  <a:pt x="0" y="0"/>
                </a:lnTo>
                <a:close/>
              </a:path>
            </a:pathLst>
          </a:custGeom>
          <a:solidFill>
            <a:srgbClr val="F2F2F2">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9532" y="2048886"/>
            <a:ext cx="1082135" cy="1871634"/>
          </a:xfrm>
          <a:prstGeom prst="rect">
            <a:avLst/>
          </a:prstGeom>
        </p:spPr>
      </p:pic>
      <p:pic>
        <p:nvPicPr>
          <p:cNvPr id="14" name="Imagem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1212" y="1861238"/>
            <a:ext cx="1299122" cy="2246930"/>
          </a:xfrm>
          <a:prstGeom prst="rect">
            <a:avLst/>
          </a:prstGeom>
        </p:spPr>
      </p:pic>
      <p:pic>
        <p:nvPicPr>
          <p:cNvPr id="17" name="Imagem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2750" y="1656868"/>
            <a:ext cx="1535446" cy="2655670"/>
          </a:xfrm>
          <a:prstGeom prst="rect">
            <a:avLst/>
          </a:prstGeom>
        </p:spPr>
      </p:pic>
      <p:pic>
        <p:nvPicPr>
          <p:cNvPr id="20" name="Imagem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3686" y="1473420"/>
            <a:ext cx="1747577" cy="3022566"/>
          </a:xfrm>
          <a:prstGeom prst="rect">
            <a:avLst/>
          </a:prstGeom>
        </p:spPr>
      </p:pic>
      <p:pic>
        <p:nvPicPr>
          <p:cNvPr id="23" name="Imagem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01693" y="1306876"/>
            <a:ext cx="1940163" cy="3355657"/>
          </a:xfrm>
          <a:prstGeom prst="rect">
            <a:avLst/>
          </a:prstGeom>
        </p:spPr>
      </p:pic>
      <p:pic>
        <p:nvPicPr>
          <p:cNvPr id="25" name="Imagem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92682" y="1143811"/>
            <a:ext cx="3744573" cy="4194838"/>
          </a:xfrm>
          <a:prstGeom prst="rect">
            <a:avLst/>
          </a:prstGeom>
        </p:spPr>
      </p:pic>
      <p:sp>
        <p:nvSpPr>
          <p:cNvPr id="8" name="Título 1"/>
          <p:cNvSpPr txBox="1">
            <a:spLocks/>
          </p:cNvSpPr>
          <p:nvPr/>
        </p:nvSpPr>
        <p:spPr>
          <a:xfrm>
            <a:off x="109960" y="5714189"/>
            <a:ext cx="8244533" cy="823089"/>
          </a:xfrm>
          <a:prstGeom prst="rect">
            <a:avLst/>
          </a:prstGeom>
          <a:effectLst/>
        </p:spPr>
        <p:txBody>
          <a:bodyPr vert="horz" lIns="91424" tIns="45712" rIns="91424" bIns="45712" rtlCol="0" anchor="ctr">
            <a:noAutofit/>
          </a:bodyPr>
          <a:lstStyle>
            <a:lvl1pPr marL="0" algn="l" defTabSz="914400" rtl="0" eaLnBrk="1" latinLnBrk="0" hangingPunct="1">
              <a:spcBef>
                <a:spcPct val="0"/>
              </a:spcBef>
              <a:buNone/>
              <a:defRPr lang="pt-PT" sz="2000" b="1" i="0" kern="1200" dirty="0" smtClean="0">
                <a:solidFill>
                  <a:srgbClr val="002060"/>
                </a:solidFill>
                <a:latin typeface="Trebuchet MS" pitchFamily="34" charset="0"/>
                <a:ea typeface="+mj-ea"/>
                <a:cs typeface="+mj-cs"/>
              </a:defRPr>
            </a:lvl1pPr>
          </a:lstStyle>
          <a:p>
            <a:pPr>
              <a:spcBef>
                <a:spcPts val="0"/>
              </a:spcBef>
              <a:defRPr/>
            </a:pPr>
            <a:r>
              <a:rPr lang="en-US" sz="2800" b="1" i="0" dirty="0">
                <a:solidFill>
                  <a:srgbClr val="222222"/>
                </a:solidFill>
                <a:effectLst/>
                <a:latin typeface="Open Sans" panose="020B0604020202020204" pitchFamily="34" charset="0"/>
              </a:rPr>
              <a:t>Connecting the domains: Centre for Operational Experimentation (CEOM)</a:t>
            </a:r>
            <a:br>
              <a:rPr lang="en-GB" sz="3200" b="0" dirty="0">
                <a:solidFill>
                  <a:schemeClr val="tx2">
                    <a:lumMod val="50000"/>
                  </a:schemeClr>
                </a:solidFill>
                <a:latin typeface="Franklin Gothic Demi Cond" panose="020B0706030402020204" pitchFamily="34" charset="0"/>
                <a:ea typeface="Tahoma" pitchFamily="34" charset="0"/>
                <a:cs typeface="Tahoma" pitchFamily="34" charset="0"/>
              </a:rPr>
            </a:br>
            <a:r>
              <a:rPr kumimoji="0" lang="en-GB" sz="2400" b="0" i="0" u="none" strike="noStrike" kern="1200" cap="none" spc="0" normalizeH="0" baseline="0" dirty="0">
                <a:ln>
                  <a:noFill/>
                </a:ln>
                <a:solidFill>
                  <a:schemeClr val="tx2">
                    <a:lumMod val="50000"/>
                  </a:schemeClr>
                </a:solidFill>
                <a:effectLst/>
                <a:uLnTx/>
                <a:uFillTx/>
                <a:latin typeface="Franklin Gothic Demi Cond" panose="020B0706030402020204" pitchFamily="34" charset="0"/>
                <a:ea typeface="Tahoma" pitchFamily="34" charset="0"/>
                <a:cs typeface="Tahoma" pitchFamily="34" charset="0"/>
              </a:rPr>
              <a:t>Farnborough, </a:t>
            </a:r>
            <a:r>
              <a:rPr lang="en-GB" sz="2400" b="0" dirty="0">
                <a:solidFill>
                  <a:schemeClr val="tx2">
                    <a:lumMod val="50000"/>
                  </a:schemeClr>
                </a:solidFill>
                <a:latin typeface="Franklin Gothic Demi Cond" panose="020B0706030402020204" pitchFamily="34" charset="0"/>
                <a:ea typeface="Tahoma" pitchFamily="34" charset="0"/>
                <a:cs typeface="Tahoma" pitchFamily="34" charset="0"/>
              </a:rPr>
              <a:t>24</a:t>
            </a:r>
            <a:r>
              <a:rPr kumimoji="0" lang="en-GB" sz="2400" b="0" i="0" u="none" strike="noStrike" kern="1200" cap="none" spc="0" normalizeH="0" baseline="30000" dirty="0">
                <a:ln>
                  <a:noFill/>
                </a:ln>
                <a:solidFill>
                  <a:schemeClr val="tx2">
                    <a:lumMod val="50000"/>
                  </a:schemeClr>
                </a:solidFill>
                <a:effectLst/>
                <a:uLnTx/>
                <a:uFillTx/>
                <a:latin typeface="Franklin Gothic Demi Cond" panose="020B0706030402020204" pitchFamily="34" charset="0"/>
                <a:ea typeface="Tahoma" pitchFamily="34" charset="0"/>
                <a:cs typeface="Tahoma" pitchFamily="34" charset="0"/>
              </a:rPr>
              <a:t>th</a:t>
            </a:r>
            <a:r>
              <a:rPr kumimoji="0" lang="en-GB" sz="2400" b="0" i="0" u="none" strike="noStrike" kern="1200" cap="none" spc="0" normalizeH="0" baseline="0" dirty="0">
                <a:ln>
                  <a:noFill/>
                </a:ln>
                <a:solidFill>
                  <a:schemeClr val="tx2">
                    <a:lumMod val="50000"/>
                  </a:schemeClr>
                </a:solidFill>
                <a:effectLst/>
                <a:uLnTx/>
                <a:uFillTx/>
                <a:latin typeface="Franklin Gothic Demi Cond" panose="020B0706030402020204" pitchFamily="34" charset="0"/>
                <a:ea typeface="Tahoma" pitchFamily="34" charset="0"/>
                <a:cs typeface="Tahoma" pitchFamily="34" charset="0"/>
              </a:rPr>
              <a:t> of May 2023</a:t>
            </a:r>
          </a:p>
        </p:txBody>
      </p:sp>
      <p:sp>
        <p:nvSpPr>
          <p:cNvPr id="9" name="Título 1"/>
          <p:cNvSpPr txBox="1">
            <a:spLocks/>
          </p:cNvSpPr>
          <p:nvPr/>
        </p:nvSpPr>
        <p:spPr>
          <a:xfrm>
            <a:off x="7798904" y="6125733"/>
            <a:ext cx="4135573" cy="823089"/>
          </a:xfrm>
          <a:prstGeom prst="rect">
            <a:avLst/>
          </a:prstGeom>
        </p:spPr>
        <p:txBody>
          <a:bodyPr vert="horz" lIns="91424" tIns="45712" rIns="91424" bIns="45712" rtlCol="0" anchor="ctr">
            <a:noAutofit/>
          </a:bodyPr>
          <a:lstStyle>
            <a:lvl1pPr marL="0" algn="l" defTabSz="914400" rtl="0" eaLnBrk="1" latinLnBrk="0" hangingPunct="1">
              <a:spcBef>
                <a:spcPct val="0"/>
              </a:spcBef>
              <a:buNone/>
              <a:defRPr lang="pt-PT" sz="2000" b="1" i="0" kern="1200" dirty="0" smtClean="0">
                <a:solidFill>
                  <a:srgbClr val="002060"/>
                </a:solidFill>
                <a:latin typeface="Trebuchet MS" pitchFamily="34" charset="0"/>
                <a:ea typeface="+mj-ea"/>
                <a:cs typeface="+mj-cs"/>
              </a:defRPr>
            </a:lvl1pPr>
          </a:lstStyle>
          <a:p>
            <a:pPr marL="0" marR="0" lvl="0" indent="0" algn="r" defTabSz="914400" rtl="0" eaLnBrk="1" fontAlgn="auto" latinLnBrk="0" hangingPunct="1">
              <a:spcBef>
                <a:spcPts val="0"/>
              </a:spcBef>
              <a:spcAft>
                <a:spcPts val="0"/>
              </a:spcAft>
              <a:buClrTx/>
              <a:buSzTx/>
              <a:buFontTx/>
              <a:buNone/>
              <a:tabLst/>
              <a:defRPr/>
            </a:pPr>
            <a:r>
              <a:rPr lang="en-GB" sz="2400" b="0" dirty="0">
                <a:solidFill>
                  <a:schemeClr val="tx2">
                    <a:lumMod val="50000"/>
                  </a:schemeClr>
                </a:solidFill>
                <a:latin typeface="Franklin Gothic Demi Cond" panose="020B0706030402020204" pitchFamily="34" charset="0"/>
                <a:ea typeface="Tahoma" pitchFamily="34" charset="0"/>
                <a:cs typeface="Tahoma" pitchFamily="34" charset="0"/>
              </a:rPr>
              <a:t>Captain José Pedro Oliveira</a:t>
            </a:r>
            <a:endParaRPr kumimoji="0" lang="en-GB" sz="2400" b="0" i="0" u="none" strike="noStrike" kern="1200" cap="none" spc="0" normalizeH="0" baseline="0" dirty="0">
              <a:ln>
                <a:noFill/>
              </a:ln>
              <a:solidFill>
                <a:schemeClr val="tx2">
                  <a:lumMod val="50000"/>
                </a:schemeClr>
              </a:solidFill>
              <a:effectLst/>
              <a:uLnTx/>
              <a:uFillTx/>
              <a:latin typeface="Franklin Gothic Demi Cond" panose="020B0706030402020204" pitchFamily="34" charset="0"/>
              <a:ea typeface="Tahoma" pitchFamily="34" charset="0"/>
              <a:cs typeface="Tahoma" pitchFamily="34" charset="0"/>
            </a:endParaRPr>
          </a:p>
          <a:p>
            <a:pPr marL="0" marR="0" lvl="0" indent="0" algn="r" defTabSz="914400" rtl="0" eaLnBrk="1" fontAlgn="auto" latinLnBrk="0" hangingPunct="1">
              <a:spcBef>
                <a:spcPts val="0"/>
              </a:spcBef>
              <a:spcAft>
                <a:spcPts val="0"/>
              </a:spcAft>
              <a:buClrTx/>
              <a:buSzTx/>
              <a:buFontTx/>
              <a:buNone/>
              <a:tabLst/>
              <a:defRPr/>
            </a:pPr>
            <a:endParaRPr kumimoji="0" lang="en-GB" sz="1800" b="0" i="0" u="none" strike="noStrike" kern="1200" cap="none" spc="0" normalizeH="0" baseline="0" dirty="0">
              <a:ln>
                <a:noFill/>
              </a:ln>
              <a:solidFill>
                <a:schemeClr val="tx2">
                  <a:lumMod val="50000"/>
                </a:schemeClr>
              </a:solidFill>
              <a:effectLst/>
              <a:uLnTx/>
              <a:uFillTx/>
              <a:latin typeface="Franklin Gothic Demi Cond" panose="020B0706030402020204" pitchFamily="34" charset="0"/>
              <a:ea typeface="Tahoma" pitchFamily="34" charset="0"/>
              <a:cs typeface="Tahoma" pitchFamily="34" charset="0"/>
            </a:endParaRPr>
          </a:p>
        </p:txBody>
      </p:sp>
    </p:spTree>
    <p:extLst>
      <p:ext uri="{BB962C8B-B14F-4D97-AF65-F5344CB8AC3E}">
        <p14:creationId xmlns:p14="http://schemas.microsoft.com/office/powerpoint/2010/main" val="19709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10" name="TextBox 122">
            <a:extLst>
              <a:ext uri="{FF2B5EF4-FFF2-40B4-BE49-F238E27FC236}">
                <a16:creationId xmlns:a16="http://schemas.microsoft.com/office/drawing/2014/main" id="{E8AAC283-B409-FA3D-3231-AA5E64DF07F2}"/>
              </a:ext>
            </a:extLst>
          </p:cNvPr>
          <p:cNvSpPr txBox="1"/>
          <p:nvPr/>
        </p:nvSpPr>
        <p:spPr>
          <a:xfrm>
            <a:off x="9845708" y="387363"/>
            <a:ext cx="186187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REPMUS &amp; DYMS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(Concept)</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sp>
        <p:nvSpPr>
          <p:cNvPr id="3" name="Text Box 8">
            <a:extLst>
              <a:ext uri="{FF2B5EF4-FFF2-40B4-BE49-F238E27FC236}">
                <a16:creationId xmlns:a16="http://schemas.microsoft.com/office/drawing/2014/main" id="{B043F5BE-4A46-D35C-8B53-BAC8CF35F292}"/>
              </a:ext>
            </a:extLst>
          </p:cNvPr>
          <p:cNvSpPr txBox="1">
            <a:spLocks noChangeArrowheads="1"/>
          </p:cNvSpPr>
          <p:nvPr/>
        </p:nvSpPr>
        <p:spPr bwMode="auto">
          <a:xfrm>
            <a:off x="8445275" y="2507760"/>
            <a:ext cx="138548"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eaLnBrk="0" hangingPunct="0">
              <a:defRPr sz="3200">
                <a:solidFill>
                  <a:schemeClr val="tx1"/>
                </a:solidFill>
                <a:latin typeface="Trebuchet MS" pitchFamily="34" charset="0"/>
                <a:cs typeface="Times New Roman" pitchFamily="18" charset="0"/>
              </a:defRPr>
            </a:lvl1pPr>
            <a:lvl2pPr marL="742950" indent="-285750" eaLnBrk="0" hangingPunct="0">
              <a:defRPr sz="3200">
                <a:solidFill>
                  <a:schemeClr val="tx1"/>
                </a:solidFill>
                <a:latin typeface="Trebuchet MS" pitchFamily="34" charset="0"/>
                <a:cs typeface="Times New Roman" pitchFamily="18" charset="0"/>
              </a:defRPr>
            </a:lvl2pPr>
            <a:lvl3pPr marL="1143000" indent="-228600" eaLnBrk="0" hangingPunct="0">
              <a:defRPr sz="3200">
                <a:solidFill>
                  <a:schemeClr val="tx1"/>
                </a:solidFill>
                <a:latin typeface="Trebuchet MS" pitchFamily="34" charset="0"/>
                <a:cs typeface="Times New Roman" pitchFamily="18" charset="0"/>
              </a:defRPr>
            </a:lvl3pPr>
            <a:lvl4pPr marL="1600200" indent="-228600" eaLnBrk="0" hangingPunct="0">
              <a:defRPr sz="3200">
                <a:solidFill>
                  <a:schemeClr val="tx1"/>
                </a:solidFill>
                <a:latin typeface="Trebuchet MS" pitchFamily="34" charset="0"/>
                <a:cs typeface="Times New Roman" pitchFamily="18" charset="0"/>
              </a:defRPr>
            </a:lvl4pPr>
            <a:lvl5pPr marL="2057400" indent="-228600" eaLnBrk="0" hangingPunct="0">
              <a:defRPr sz="3200">
                <a:solidFill>
                  <a:schemeClr val="tx1"/>
                </a:solidFill>
                <a:latin typeface="Trebuchet MS" pitchFamily="34" charset="0"/>
                <a:cs typeface="Times New Roman" pitchFamily="18" charset="0"/>
              </a:defRPr>
            </a:lvl5pPr>
            <a:lvl6pPr marL="2514600" indent="-228600" eaLnBrk="0" fontAlgn="base" hangingPunct="0">
              <a:spcBef>
                <a:spcPct val="0"/>
              </a:spcBef>
              <a:spcAft>
                <a:spcPct val="0"/>
              </a:spcAft>
              <a:defRPr sz="3200">
                <a:solidFill>
                  <a:schemeClr val="tx1"/>
                </a:solidFill>
                <a:latin typeface="Trebuchet MS" pitchFamily="34" charset="0"/>
                <a:cs typeface="Times New Roman" pitchFamily="18" charset="0"/>
              </a:defRPr>
            </a:lvl6pPr>
            <a:lvl7pPr marL="2971800" indent="-228600" eaLnBrk="0" fontAlgn="base" hangingPunct="0">
              <a:spcBef>
                <a:spcPct val="0"/>
              </a:spcBef>
              <a:spcAft>
                <a:spcPct val="0"/>
              </a:spcAft>
              <a:defRPr sz="3200">
                <a:solidFill>
                  <a:schemeClr val="tx1"/>
                </a:solidFill>
                <a:latin typeface="Trebuchet MS" pitchFamily="34" charset="0"/>
                <a:cs typeface="Times New Roman" pitchFamily="18" charset="0"/>
              </a:defRPr>
            </a:lvl7pPr>
            <a:lvl8pPr marL="3429000" indent="-228600" eaLnBrk="0" fontAlgn="base" hangingPunct="0">
              <a:spcBef>
                <a:spcPct val="0"/>
              </a:spcBef>
              <a:spcAft>
                <a:spcPct val="0"/>
              </a:spcAft>
              <a:defRPr sz="3200">
                <a:solidFill>
                  <a:schemeClr val="tx1"/>
                </a:solidFill>
                <a:latin typeface="Trebuchet MS" pitchFamily="34" charset="0"/>
                <a:cs typeface="Times New Roman" pitchFamily="18" charset="0"/>
              </a:defRPr>
            </a:lvl8pPr>
            <a:lvl9pPr marL="3886200" indent="-228600" eaLnBrk="0" fontAlgn="base" hangingPunct="0">
              <a:spcBef>
                <a:spcPct val="0"/>
              </a:spcBef>
              <a:spcAft>
                <a:spcPct val="0"/>
              </a:spcAft>
              <a:defRPr sz="3200">
                <a:solidFill>
                  <a:schemeClr val="tx1"/>
                </a:solidFill>
                <a:latin typeface="Trebuchet MS" pitchFamily="34" charset="0"/>
                <a:cs typeface="Times New Roman" pitchFamily="18" charset="0"/>
              </a:defRPr>
            </a:lvl9pPr>
          </a:lstStyle>
          <a:p>
            <a:pPr eaLnBrk="1" hangingPunct="1"/>
            <a:endParaRPr lang="en-US" sz="1500" b="1" dirty="0">
              <a:solidFill>
                <a:schemeClr val="bg1"/>
              </a:solidFill>
              <a:latin typeface="Arial" pitchFamily="34" charset="0"/>
              <a:cs typeface="Arial" pitchFamily="34" charset="0"/>
            </a:endParaRPr>
          </a:p>
        </p:txBody>
      </p:sp>
      <p:sp>
        <p:nvSpPr>
          <p:cNvPr id="5" name="Seta para a esquerda e para a direita 8">
            <a:extLst>
              <a:ext uri="{FF2B5EF4-FFF2-40B4-BE49-F238E27FC236}">
                <a16:creationId xmlns:a16="http://schemas.microsoft.com/office/drawing/2014/main" id="{7DAF2C21-247D-513D-8290-8410576CC48E}"/>
              </a:ext>
            </a:extLst>
          </p:cNvPr>
          <p:cNvSpPr/>
          <p:nvPr/>
        </p:nvSpPr>
        <p:spPr>
          <a:xfrm>
            <a:off x="1526248" y="3747168"/>
            <a:ext cx="9361040" cy="641955"/>
          </a:xfrm>
          <a:prstGeom prst="leftRightArrow">
            <a:avLst/>
          </a:prstGeom>
          <a:solidFill>
            <a:srgbClr val="0D3679"/>
          </a:solidFill>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pt-PT" sz="1500" dirty="0" err="1">
                <a:solidFill>
                  <a:schemeClr val="bg1"/>
                </a:solidFill>
                <a:latin typeface="Franklin Gothic Demi Cond" panose="020B0706030402020204" pitchFamily="34" charset="0"/>
                <a:ea typeface="Tahoma" panose="020B0604030504040204" pitchFamily="34" charset="0"/>
                <a:cs typeface="Tahoma" panose="020B0604030504040204" pitchFamily="34" charset="0"/>
              </a:rPr>
              <a:t>CONEMPs</a:t>
            </a:r>
            <a:r>
              <a:rPr lang="pt-PT" sz="1500" dirty="0">
                <a:solidFill>
                  <a:schemeClr val="bg1"/>
                </a:solidFill>
                <a:latin typeface="Franklin Gothic Demi Cond" panose="020B0706030402020204" pitchFamily="34" charset="0"/>
                <a:ea typeface="Tahoma" panose="020B0604030504040204" pitchFamily="34" charset="0"/>
                <a:cs typeface="Tahoma" panose="020B0604030504040204" pitchFamily="34" charset="0"/>
              </a:rPr>
              <a:t>&gt;  </a:t>
            </a:r>
            <a:r>
              <a:rPr lang="pt-PT" sz="1500" dirty="0" err="1">
                <a:solidFill>
                  <a:schemeClr val="bg1"/>
                </a:solidFill>
                <a:latin typeface="Franklin Gothic Demi Cond" panose="020B0706030402020204" pitchFamily="34" charset="0"/>
                <a:ea typeface="Tahoma" panose="020B0604030504040204" pitchFamily="34" charset="0"/>
                <a:cs typeface="Tahoma" panose="020B0604030504040204" pitchFamily="34" charset="0"/>
              </a:rPr>
              <a:t>Technology</a:t>
            </a:r>
            <a:r>
              <a:rPr lang="pt-PT" sz="1500" dirty="0">
                <a:solidFill>
                  <a:schemeClr val="bg1"/>
                </a:solidFill>
                <a:latin typeface="Franklin Gothic Demi Cond" panose="020B0706030402020204" pitchFamily="34" charset="0"/>
                <a:ea typeface="Tahoma" panose="020B0604030504040204" pitchFamily="34" charset="0"/>
                <a:cs typeface="Tahoma" panose="020B0604030504040204" pitchFamily="34" charset="0"/>
              </a:rPr>
              <a:t>  &gt; </a:t>
            </a:r>
            <a:r>
              <a:rPr lang="pt-PT" sz="1500" b="1" dirty="0">
                <a:solidFill>
                  <a:srgbClr val="FF0000"/>
                </a:solidFill>
                <a:latin typeface="Franklin Gothic Demi Cond" panose="020B0706030402020204" pitchFamily="34" charset="0"/>
                <a:ea typeface="Tahoma" panose="020B0604030504040204" pitchFamily="34" charset="0"/>
                <a:cs typeface="Tahoma" panose="020B0604030504040204" pitchFamily="34" charset="0"/>
              </a:rPr>
              <a:t>Operacional </a:t>
            </a:r>
            <a:r>
              <a:rPr lang="pt-PT" sz="1500" b="1" dirty="0" err="1">
                <a:solidFill>
                  <a:srgbClr val="FF0000"/>
                </a:solidFill>
                <a:latin typeface="Franklin Gothic Demi Cond" panose="020B0706030402020204" pitchFamily="34" charset="0"/>
                <a:ea typeface="Tahoma" panose="020B0604030504040204" pitchFamily="34" charset="0"/>
                <a:cs typeface="Tahoma" panose="020B0604030504040204" pitchFamily="34" charset="0"/>
              </a:rPr>
              <a:t>Experimentation</a:t>
            </a:r>
            <a:r>
              <a:rPr lang="pt-PT" sz="1500" b="1" dirty="0">
                <a:solidFill>
                  <a:srgbClr val="FF0000"/>
                </a:solidFill>
                <a:latin typeface="Franklin Gothic Demi Cond" panose="020B0706030402020204" pitchFamily="34" charset="0"/>
                <a:ea typeface="Tahoma" panose="020B0604030504040204" pitchFamily="34" charset="0"/>
                <a:cs typeface="Tahoma" panose="020B0604030504040204" pitchFamily="34" charset="0"/>
              </a:rPr>
              <a:t> (OPEX)  </a:t>
            </a:r>
            <a:r>
              <a:rPr lang="pt-PT" sz="1500" dirty="0">
                <a:solidFill>
                  <a:schemeClr val="bg1"/>
                </a:solidFill>
                <a:latin typeface="Franklin Gothic Demi Cond" panose="020B0706030402020204" pitchFamily="34" charset="0"/>
                <a:ea typeface="Tahoma" panose="020B0604030504040204" pitchFamily="34" charset="0"/>
                <a:cs typeface="Tahoma" panose="020B0604030504040204" pitchFamily="34" charset="0"/>
              </a:rPr>
              <a:t>&gt; CONOPS e </a:t>
            </a:r>
            <a:r>
              <a:rPr lang="pt-PT" sz="1500" dirty="0" err="1">
                <a:solidFill>
                  <a:schemeClr val="bg1"/>
                </a:solidFill>
                <a:latin typeface="Franklin Gothic Demi Cond" panose="020B0706030402020204" pitchFamily="34" charset="0"/>
                <a:ea typeface="Tahoma" panose="020B0604030504040204" pitchFamily="34" charset="0"/>
                <a:cs typeface="Tahoma" panose="020B0604030504040204" pitchFamily="34" charset="0"/>
              </a:rPr>
              <a:t>TTPs</a:t>
            </a:r>
            <a:r>
              <a:rPr lang="pt-PT" sz="1500" dirty="0">
                <a:solidFill>
                  <a:schemeClr val="bg1"/>
                </a:solidFill>
                <a:latin typeface="Franklin Gothic Demi Cond" panose="020B0706030402020204" pitchFamily="34" charset="0"/>
                <a:ea typeface="Tahoma" panose="020B0604030504040204" pitchFamily="34" charset="0"/>
                <a:cs typeface="Tahoma" panose="020B0604030504040204" pitchFamily="34" charset="0"/>
              </a:rPr>
              <a:t> &gt; </a:t>
            </a:r>
            <a:r>
              <a:rPr lang="pt-PT" sz="1500" dirty="0" err="1">
                <a:solidFill>
                  <a:schemeClr val="bg1"/>
                </a:solidFill>
                <a:latin typeface="Franklin Gothic Demi Cond" panose="020B0706030402020204" pitchFamily="34" charset="0"/>
                <a:ea typeface="Tahoma" panose="020B0604030504040204" pitchFamily="34" charset="0"/>
                <a:cs typeface="Tahoma" panose="020B0604030504040204" pitchFamily="34" charset="0"/>
              </a:rPr>
              <a:t>Operations</a:t>
            </a:r>
            <a:endParaRPr lang="pt-PT" sz="1500" dirty="0">
              <a:solidFill>
                <a:schemeClr val="bg1"/>
              </a:solidFill>
              <a:latin typeface="Franklin Gothic Demi Cond" panose="020B0706030402020204" pitchFamily="34" charset="0"/>
              <a:ea typeface="Tahoma" panose="020B0604030504040204" pitchFamily="34" charset="0"/>
              <a:cs typeface="Tahoma" panose="020B0604030504040204" pitchFamily="34" charset="0"/>
            </a:endParaRPr>
          </a:p>
        </p:txBody>
      </p:sp>
      <p:grpSp>
        <p:nvGrpSpPr>
          <p:cNvPr id="7" name="Grupo 9">
            <a:extLst>
              <a:ext uri="{FF2B5EF4-FFF2-40B4-BE49-F238E27FC236}">
                <a16:creationId xmlns:a16="http://schemas.microsoft.com/office/drawing/2014/main" id="{D6F4F046-5D0A-0EE8-E80E-3A87E6360E2C}"/>
              </a:ext>
            </a:extLst>
          </p:cNvPr>
          <p:cNvGrpSpPr/>
          <p:nvPr/>
        </p:nvGrpSpPr>
        <p:grpSpPr>
          <a:xfrm>
            <a:off x="7024428" y="1799822"/>
            <a:ext cx="3920009" cy="1942907"/>
            <a:chOff x="2451928" y="-137179"/>
            <a:chExt cx="3677893" cy="2590543"/>
          </a:xfrm>
        </p:grpSpPr>
        <p:sp>
          <p:nvSpPr>
            <p:cNvPr id="11" name="Seta para a direita 13">
              <a:extLst>
                <a:ext uri="{FF2B5EF4-FFF2-40B4-BE49-F238E27FC236}">
                  <a16:creationId xmlns:a16="http://schemas.microsoft.com/office/drawing/2014/main" id="{6782CB91-F625-F7B9-9787-147913A8E110}"/>
                </a:ext>
              </a:extLst>
            </p:cNvPr>
            <p:cNvSpPr/>
            <p:nvPr/>
          </p:nvSpPr>
          <p:spPr>
            <a:xfrm>
              <a:off x="2451928" y="-137179"/>
              <a:ext cx="3677893" cy="2590543"/>
            </a:xfrm>
            <a:prstGeom prst="rightArrow">
              <a:avLst>
                <a:gd name="adj1" fmla="val 75000"/>
                <a:gd name="adj2" fmla="val 50000"/>
              </a:avLst>
            </a:prstGeom>
            <a:solidFill>
              <a:schemeClr val="bg1"/>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Seta para a direita 4">
              <a:extLst>
                <a:ext uri="{FF2B5EF4-FFF2-40B4-BE49-F238E27FC236}">
                  <a16:creationId xmlns:a16="http://schemas.microsoft.com/office/drawing/2014/main" id="{61B21C77-F10E-ACF9-F2F4-82C54D323A25}"/>
                </a:ext>
              </a:extLst>
            </p:cNvPr>
            <p:cNvSpPr/>
            <p:nvPr/>
          </p:nvSpPr>
          <p:spPr>
            <a:xfrm>
              <a:off x="3294956" y="327253"/>
              <a:ext cx="2398397" cy="18313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73" tIns="8573" rIns="8573" bIns="8573" numCol="1" spcCol="1270" anchor="t" anchorCtr="0">
              <a:noAutofit/>
            </a:bodyPr>
            <a:lstStyle/>
            <a:p>
              <a:pPr marL="0" lvl="1" defTabSz="685679">
                <a:lnSpc>
                  <a:spcPct val="150000"/>
                </a:lnSpc>
                <a:spcBef>
                  <a:spcPts val="225"/>
                </a:spcBef>
                <a:spcAft>
                  <a:spcPct val="15000"/>
                </a:spcAft>
                <a:defRPr/>
              </a:pP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Supporting</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MUS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operational</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doctrine</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development</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(CONOPS,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TTP’s</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Exercising</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MUS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integration</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and</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employment</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in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Maritime</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Operations</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p>
            <a:p>
              <a:pPr marL="0" lvl="1" defTabSz="685679">
                <a:lnSpc>
                  <a:spcPct val="150000"/>
                </a:lnSpc>
                <a:spcBef>
                  <a:spcPts val="225"/>
                </a:spcBef>
                <a:spcAft>
                  <a:spcPct val="15000"/>
                </a:spcAft>
                <a:defRPr/>
              </a:pPr>
              <a:endPar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endParaRPr>
            </a:p>
          </p:txBody>
        </p:sp>
      </p:grpSp>
      <p:grpSp>
        <p:nvGrpSpPr>
          <p:cNvPr id="13" name="Grupo 10">
            <a:extLst>
              <a:ext uri="{FF2B5EF4-FFF2-40B4-BE49-F238E27FC236}">
                <a16:creationId xmlns:a16="http://schemas.microsoft.com/office/drawing/2014/main" id="{EC55A15B-574D-B1D1-782C-516CD6CB4C75}"/>
              </a:ext>
            </a:extLst>
          </p:cNvPr>
          <p:cNvGrpSpPr/>
          <p:nvPr/>
        </p:nvGrpSpPr>
        <p:grpSpPr>
          <a:xfrm>
            <a:off x="6179502" y="1952947"/>
            <a:ext cx="1740599" cy="1676696"/>
            <a:chOff x="500220" y="0"/>
            <a:chExt cx="2286756" cy="2235595"/>
          </a:xfrm>
        </p:grpSpPr>
        <p:sp>
          <p:nvSpPr>
            <p:cNvPr id="14" name="Rectângulo arredondado 11">
              <a:extLst>
                <a:ext uri="{FF2B5EF4-FFF2-40B4-BE49-F238E27FC236}">
                  <a16:creationId xmlns:a16="http://schemas.microsoft.com/office/drawing/2014/main" id="{2429785D-FE7A-BBA9-1486-AA5D37EA7C7D}"/>
                </a:ext>
              </a:extLst>
            </p:cNvPr>
            <p:cNvSpPr/>
            <p:nvPr/>
          </p:nvSpPr>
          <p:spPr>
            <a:xfrm>
              <a:off x="565565" y="0"/>
              <a:ext cx="2125290" cy="223559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ângulo 12">
              <a:extLst>
                <a:ext uri="{FF2B5EF4-FFF2-40B4-BE49-F238E27FC236}">
                  <a16:creationId xmlns:a16="http://schemas.microsoft.com/office/drawing/2014/main" id="{2355FEB7-F093-4741-2792-3B8472E1E5CB}"/>
                </a:ext>
              </a:extLst>
            </p:cNvPr>
            <p:cNvSpPr/>
            <p:nvPr/>
          </p:nvSpPr>
          <p:spPr>
            <a:xfrm>
              <a:off x="500220" y="109133"/>
              <a:ext cx="2286756" cy="201732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fontAlgn="base">
                <a:lnSpc>
                  <a:spcPct val="90000"/>
                </a:lnSpc>
                <a:spcBef>
                  <a:spcPct val="0"/>
                </a:spcBef>
                <a:spcAft>
                  <a:spcPct val="0"/>
                </a:spcAft>
              </a:pPr>
              <a:r>
                <a:rPr lang="pt-PT" sz="2400" dirty="0">
                  <a:solidFill>
                    <a:schemeClr val="bg1"/>
                  </a:solidFill>
                  <a:latin typeface="Franklin Gothic Demi Cond" panose="020B0706030402020204" pitchFamily="34" charset="0"/>
                </a:rPr>
                <a:t>DYMS</a:t>
              </a:r>
            </a:p>
          </p:txBody>
        </p:sp>
      </p:grpSp>
      <p:grpSp>
        <p:nvGrpSpPr>
          <p:cNvPr id="16" name="Grupo 9">
            <a:extLst>
              <a:ext uri="{FF2B5EF4-FFF2-40B4-BE49-F238E27FC236}">
                <a16:creationId xmlns:a16="http://schemas.microsoft.com/office/drawing/2014/main" id="{CEDEEBDF-A659-03A5-B45F-1DB287D2FD67}"/>
              </a:ext>
            </a:extLst>
          </p:cNvPr>
          <p:cNvGrpSpPr/>
          <p:nvPr/>
        </p:nvGrpSpPr>
        <p:grpSpPr>
          <a:xfrm>
            <a:off x="2447493" y="1788106"/>
            <a:ext cx="3920009" cy="1942907"/>
            <a:chOff x="2451928" y="-137179"/>
            <a:chExt cx="3677893" cy="2590543"/>
          </a:xfrm>
        </p:grpSpPr>
        <p:sp>
          <p:nvSpPr>
            <p:cNvPr id="17" name="Seta para a direita 13">
              <a:extLst>
                <a:ext uri="{FF2B5EF4-FFF2-40B4-BE49-F238E27FC236}">
                  <a16:creationId xmlns:a16="http://schemas.microsoft.com/office/drawing/2014/main" id="{C3220A59-3276-2D86-B346-E5B3793AA17C}"/>
                </a:ext>
              </a:extLst>
            </p:cNvPr>
            <p:cNvSpPr/>
            <p:nvPr/>
          </p:nvSpPr>
          <p:spPr>
            <a:xfrm>
              <a:off x="2451928" y="-137179"/>
              <a:ext cx="3677893" cy="2590543"/>
            </a:xfrm>
            <a:prstGeom prst="rightArrow">
              <a:avLst>
                <a:gd name="adj1" fmla="val 75000"/>
                <a:gd name="adj2" fmla="val 50000"/>
              </a:avLst>
            </a:prstGeom>
            <a:solidFill>
              <a:schemeClr val="bg1"/>
            </a:solidFill>
            <a:effectLst>
              <a:outerShdw blurRad="50800" dist="38100" dir="2700000" algn="tl"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Seta para a direita 4">
              <a:extLst>
                <a:ext uri="{FF2B5EF4-FFF2-40B4-BE49-F238E27FC236}">
                  <a16:creationId xmlns:a16="http://schemas.microsoft.com/office/drawing/2014/main" id="{0D8FE7FB-00CE-7DCD-93B2-335DE008D930}"/>
                </a:ext>
              </a:extLst>
            </p:cNvPr>
            <p:cNvSpPr/>
            <p:nvPr/>
          </p:nvSpPr>
          <p:spPr>
            <a:xfrm>
              <a:off x="3219397" y="309004"/>
              <a:ext cx="2432178" cy="18313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73" tIns="8573" rIns="8573" bIns="8573" numCol="1" spcCol="1270" anchor="t" anchorCtr="0">
              <a:noAutofit/>
            </a:bodyPr>
            <a:lstStyle/>
            <a:p>
              <a:pPr marL="0" lvl="1" defTabSz="685679">
                <a:lnSpc>
                  <a:spcPct val="150000"/>
                </a:lnSpc>
                <a:spcBef>
                  <a:spcPts val="225"/>
                </a:spcBef>
                <a:spcAft>
                  <a:spcPct val="15000"/>
                </a:spcAft>
              </a:pP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Supporting</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MUS conceptual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and</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technological</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development</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b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b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Assuring</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MUS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integration</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and</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a:t>
              </a:r>
              <a:r>
                <a:rPr lang="pt-PT" sz="1400" dirty="0" err="1">
                  <a:solidFill>
                    <a:schemeClr val="tx1">
                      <a:lumMod val="75000"/>
                      <a:lumOff val="25000"/>
                    </a:schemeClr>
                  </a:solidFill>
                  <a:latin typeface="Franklin Gothic Demi Cond" panose="020B0706030402020204" pitchFamily="34" charset="0"/>
                  <a:ea typeface="Tahoma" pitchFamily="34" charset="0"/>
                  <a:cs typeface="Tahoma" pitchFamily="34" charset="0"/>
                </a:rPr>
                <a:t>interoperability</a:t>
              </a:r>
              <a:r>
                <a:rPr lang="pt-PT" sz="1400" dirty="0">
                  <a:solidFill>
                    <a:schemeClr val="tx1">
                      <a:lumMod val="75000"/>
                      <a:lumOff val="25000"/>
                    </a:schemeClr>
                  </a:solidFill>
                  <a:latin typeface="Franklin Gothic Demi Cond" panose="020B0706030402020204" pitchFamily="34" charset="0"/>
                  <a:ea typeface="Tahoma" pitchFamily="34" charset="0"/>
                  <a:cs typeface="Tahoma" pitchFamily="34" charset="0"/>
                </a:rPr>
                <a:t> for DYMS.</a:t>
              </a:r>
            </a:p>
          </p:txBody>
        </p:sp>
      </p:grpSp>
      <p:grpSp>
        <p:nvGrpSpPr>
          <p:cNvPr id="19" name="Grupo 10">
            <a:extLst>
              <a:ext uri="{FF2B5EF4-FFF2-40B4-BE49-F238E27FC236}">
                <a16:creationId xmlns:a16="http://schemas.microsoft.com/office/drawing/2014/main" id="{592EE690-737F-5463-A34F-35A6F9C09479}"/>
              </a:ext>
            </a:extLst>
          </p:cNvPr>
          <p:cNvGrpSpPr/>
          <p:nvPr/>
        </p:nvGrpSpPr>
        <p:grpSpPr>
          <a:xfrm>
            <a:off x="1498982" y="1956505"/>
            <a:ext cx="1740599" cy="1676696"/>
            <a:chOff x="500220" y="0"/>
            <a:chExt cx="2286756" cy="2235595"/>
          </a:xfrm>
        </p:grpSpPr>
        <p:sp>
          <p:nvSpPr>
            <p:cNvPr id="20" name="Rectângulo arredondado 11">
              <a:extLst>
                <a:ext uri="{FF2B5EF4-FFF2-40B4-BE49-F238E27FC236}">
                  <a16:creationId xmlns:a16="http://schemas.microsoft.com/office/drawing/2014/main" id="{EC7B61C9-940A-39B3-1B6F-BC15742B09EF}"/>
                </a:ext>
              </a:extLst>
            </p:cNvPr>
            <p:cNvSpPr/>
            <p:nvPr/>
          </p:nvSpPr>
          <p:spPr>
            <a:xfrm>
              <a:off x="565565" y="0"/>
              <a:ext cx="2125290" cy="223559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ângulo 12">
              <a:extLst>
                <a:ext uri="{FF2B5EF4-FFF2-40B4-BE49-F238E27FC236}">
                  <a16:creationId xmlns:a16="http://schemas.microsoft.com/office/drawing/2014/main" id="{87AC643F-4462-D8E5-212E-160121A53389}"/>
                </a:ext>
              </a:extLst>
            </p:cNvPr>
            <p:cNvSpPr/>
            <p:nvPr/>
          </p:nvSpPr>
          <p:spPr>
            <a:xfrm>
              <a:off x="500220" y="109133"/>
              <a:ext cx="2286756" cy="201732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fontAlgn="base">
                <a:lnSpc>
                  <a:spcPct val="90000"/>
                </a:lnSpc>
                <a:spcBef>
                  <a:spcPct val="0"/>
                </a:spcBef>
                <a:spcAft>
                  <a:spcPct val="0"/>
                </a:spcAft>
              </a:pPr>
              <a:r>
                <a:rPr lang="pt-PT" sz="2400" dirty="0">
                  <a:solidFill>
                    <a:schemeClr val="bg1"/>
                  </a:solidFill>
                  <a:latin typeface="Franklin Gothic Demi Cond" panose="020B0706030402020204" pitchFamily="34" charset="0"/>
                </a:rPr>
                <a:t>REP(MUS)</a:t>
              </a:r>
            </a:p>
          </p:txBody>
        </p:sp>
      </p:grpSp>
      <p:grpSp>
        <p:nvGrpSpPr>
          <p:cNvPr id="22" name="Group 1034">
            <a:extLst>
              <a:ext uri="{FF2B5EF4-FFF2-40B4-BE49-F238E27FC236}">
                <a16:creationId xmlns:a16="http://schemas.microsoft.com/office/drawing/2014/main" id="{C9206E4B-6241-02D2-2046-23488092FDE6}"/>
              </a:ext>
            </a:extLst>
          </p:cNvPr>
          <p:cNvGrpSpPr/>
          <p:nvPr/>
        </p:nvGrpSpPr>
        <p:grpSpPr>
          <a:xfrm>
            <a:off x="1526892" y="4760162"/>
            <a:ext cx="8921176" cy="923330"/>
            <a:chOff x="272480" y="5085184"/>
            <a:chExt cx="8921176" cy="923330"/>
          </a:xfrm>
        </p:grpSpPr>
        <p:grpSp>
          <p:nvGrpSpPr>
            <p:cNvPr id="23" name="Group 28">
              <a:extLst>
                <a:ext uri="{FF2B5EF4-FFF2-40B4-BE49-F238E27FC236}">
                  <a16:creationId xmlns:a16="http://schemas.microsoft.com/office/drawing/2014/main" id="{ADE9F089-8A0D-D517-F736-AB37FD5A1DEF}"/>
                </a:ext>
              </a:extLst>
            </p:cNvPr>
            <p:cNvGrpSpPr/>
            <p:nvPr/>
          </p:nvGrpSpPr>
          <p:grpSpPr>
            <a:xfrm>
              <a:off x="632520" y="5085184"/>
              <a:ext cx="736824" cy="923330"/>
              <a:chOff x="632520" y="5638397"/>
              <a:chExt cx="736824" cy="923330"/>
            </a:xfrm>
          </p:grpSpPr>
          <p:sp>
            <p:nvSpPr>
              <p:cNvPr id="46" name="Oval 45">
                <a:extLst>
                  <a:ext uri="{FF2B5EF4-FFF2-40B4-BE49-F238E27FC236}">
                    <a16:creationId xmlns:a16="http://schemas.microsoft.com/office/drawing/2014/main" id="{FE006E7B-E898-0991-1F83-16D0A2552B3C}"/>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47" name="Rectangle 16">
                <a:extLst>
                  <a:ext uri="{FF2B5EF4-FFF2-40B4-BE49-F238E27FC236}">
                    <a16:creationId xmlns:a16="http://schemas.microsoft.com/office/drawing/2014/main" id="{D365667A-9631-27E3-1E35-A2C8838CC7D6}"/>
                  </a:ext>
                </a:extLst>
              </p:cNvPr>
              <p:cNvSpPr/>
              <p:nvPr/>
            </p:nvSpPr>
            <p:spPr>
              <a:xfrm>
                <a:off x="680430" y="5638397"/>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p>
            </p:txBody>
          </p:sp>
        </p:grpSp>
        <p:sp>
          <p:nvSpPr>
            <p:cNvPr id="24" name="TextBox 27">
              <a:extLst>
                <a:ext uri="{FF2B5EF4-FFF2-40B4-BE49-F238E27FC236}">
                  <a16:creationId xmlns:a16="http://schemas.microsoft.com/office/drawing/2014/main" id="{663FE26A-6271-FCE5-C46F-584855070940}"/>
                </a:ext>
              </a:extLst>
            </p:cNvPr>
            <p:cNvSpPr txBox="1"/>
            <p:nvPr/>
          </p:nvSpPr>
          <p:spPr>
            <a:xfrm>
              <a:off x="272480" y="5394436"/>
              <a:ext cx="8437569" cy="369332"/>
            </a:xfrm>
            <a:prstGeom prst="rect">
              <a:avLst/>
            </a:prstGeom>
            <a:noFill/>
          </p:spPr>
          <p:txBody>
            <a:bodyPr wrap="square" rtlCol="0">
              <a:spAutoFit/>
            </a:bodyPr>
            <a:lstStyle/>
            <a:p>
              <a:r>
                <a:rPr lang="en-GB" b="1" dirty="0"/>
                <a:t>                      X                   </a:t>
              </a:r>
              <a:r>
                <a:rPr lang="en-GB" b="1" dirty="0" err="1"/>
                <a:t>X</a:t>
              </a:r>
              <a:r>
                <a:rPr lang="en-GB" b="1" dirty="0"/>
                <a:t>                  </a:t>
              </a:r>
              <a:r>
                <a:rPr lang="en-GB" b="1" dirty="0" err="1"/>
                <a:t>X</a:t>
              </a:r>
              <a:r>
                <a:rPr lang="en-GB" b="1" dirty="0"/>
                <a:t>                   </a:t>
              </a:r>
              <a:r>
                <a:rPr lang="en-GB" b="1" dirty="0" err="1"/>
                <a:t>X</a:t>
              </a:r>
              <a:r>
                <a:rPr lang="en-GB" b="1" dirty="0"/>
                <a:t>                   </a:t>
              </a:r>
              <a:r>
                <a:rPr lang="en-GB" b="1" dirty="0" err="1"/>
                <a:t>X</a:t>
              </a:r>
              <a:r>
                <a:rPr lang="en-GB" b="1" dirty="0"/>
                <a:t>                   </a:t>
              </a:r>
              <a:r>
                <a:rPr lang="en-GB" b="1" dirty="0" err="1"/>
                <a:t>X</a:t>
              </a:r>
              <a:r>
                <a:rPr lang="en-GB" b="1" dirty="0"/>
                <a:t>                   </a:t>
              </a:r>
              <a:r>
                <a:rPr lang="en-GB" b="1" dirty="0" err="1"/>
                <a:t>X</a:t>
              </a:r>
              <a:endParaRPr lang="en-GB" b="1" dirty="0"/>
            </a:p>
          </p:txBody>
        </p:sp>
        <p:grpSp>
          <p:nvGrpSpPr>
            <p:cNvPr id="25" name="Group 30">
              <a:extLst>
                <a:ext uri="{FF2B5EF4-FFF2-40B4-BE49-F238E27FC236}">
                  <a16:creationId xmlns:a16="http://schemas.microsoft.com/office/drawing/2014/main" id="{3DC6189D-A73E-3298-992E-BAB0C902043A}"/>
                </a:ext>
              </a:extLst>
            </p:cNvPr>
            <p:cNvGrpSpPr/>
            <p:nvPr/>
          </p:nvGrpSpPr>
          <p:grpSpPr>
            <a:xfrm>
              <a:off x="1750279" y="5085184"/>
              <a:ext cx="751949" cy="923330"/>
              <a:chOff x="632520" y="5638397"/>
              <a:chExt cx="751949" cy="923330"/>
            </a:xfrm>
          </p:grpSpPr>
          <p:sp>
            <p:nvSpPr>
              <p:cNvPr id="44" name="Oval 43">
                <a:extLst>
                  <a:ext uri="{FF2B5EF4-FFF2-40B4-BE49-F238E27FC236}">
                    <a16:creationId xmlns:a16="http://schemas.microsoft.com/office/drawing/2014/main" id="{A54358F4-D000-EFE0-6EAB-9136EE9166C5}"/>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45" name="Rectangle 32">
                <a:extLst>
                  <a:ext uri="{FF2B5EF4-FFF2-40B4-BE49-F238E27FC236}">
                    <a16:creationId xmlns:a16="http://schemas.microsoft.com/office/drawing/2014/main" id="{7E97A14B-8A9D-BFA0-B280-53AE5C113344}"/>
                  </a:ext>
                </a:extLst>
              </p:cNvPr>
              <p:cNvSpPr/>
              <p:nvPr/>
            </p:nvSpPr>
            <p:spPr>
              <a:xfrm>
                <a:off x="661194" y="5638397"/>
                <a:ext cx="72327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p>
            </p:txBody>
          </p:sp>
        </p:grpSp>
        <p:grpSp>
          <p:nvGrpSpPr>
            <p:cNvPr id="26" name="Group 33">
              <a:extLst>
                <a:ext uri="{FF2B5EF4-FFF2-40B4-BE49-F238E27FC236}">
                  <a16:creationId xmlns:a16="http://schemas.microsoft.com/office/drawing/2014/main" id="{0DE42A0C-ACDA-3EDA-3EF8-1C38A8C59B93}"/>
                </a:ext>
              </a:extLst>
            </p:cNvPr>
            <p:cNvGrpSpPr/>
            <p:nvPr/>
          </p:nvGrpSpPr>
          <p:grpSpPr>
            <a:xfrm>
              <a:off x="2868038" y="5085184"/>
              <a:ext cx="736824" cy="923330"/>
              <a:chOff x="632520" y="5638397"/>
              <a:chExt cx="736824" cy="923330"/>
            </a:xfrm>
          </p:grpSpPr>
          <p:sp>
            <p:nvSpPr>
              <p:cNvPr id="42" name="Oval 41">
                <a:extLst>
                  <a:ext uri="{FF2B5EF4-FFF2-40B4-BE49-F238E27FC236}">
                    <a16:creationId xmlns:a16="http://schemas.microsoft.com/office/drawing/2014/main" id="{20211E80-E775-0C1C-AFC1-FD8D38AC7999}"/>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43" name="Rectangle 35">
                <a:extLst>
                  <a:ext uri="{FF2B5EF4-FFF2-40B4-BE49-F238E27FC236}">
                    <a16:creationId xmlns:a16="http://schemas.microsoft.com/office/drawing/2014/main" id="{CB5118F1-BF34-BE52-A570-58CE8E3AE449}"/>
                  </a:ext>
                </a:extLst>
              </p:cNvPr>
              <p:cNvSpPr/>
              <p:nvPr/>
            </p:nvSpPr>
            <p:spPr>
              <a:xfrm>
                <a:off x="718902" y="5638397"/>
                <a:ext cx="6078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p>
            </p:txBody>
          </p:sp>
        </p:grpSp>
        <p:grpSp>
          <p:nvGrpSpPr>
            <p:cNvPr id="27" name="Group 36">
              <a:extLst>
                <a:ext uri="{FF2B5EF4-FFF2-40B4-BE49-F238E27FC236}">
                  <a16:creationId xmlns:a16="http://schemas.microsoft.com/office/drawing/2014/main" id="{67BA2BCD-AE8D-3A8E-B4B6-89ADC480612A}"/>
                </a:ext>
              </a:extLst>
            </p:cNvPr>
            <p:cNvGrpSpPr/>
            <p:nvPr/>
          </p:nvGrpSpPr>
          <p:grpSpPr>
            <a:xfrm>
              <a:off x="3985797" y="5085184"/>
              <a:ext cx="771186" cy="923330"/>
              <a:chOff x="632520" y="5638397"/>
              <a:chExt cx="771186" cy="923330"/>
            </a:xfrm>
          </p:grpSpPr>
          <p:sp>
            <p:nvSpPr>
              <p:cNvPr id="40" name="Oval 39">
                <a:extLst>
                  <a:ext uri="{FF2B5EF4-FFF2-40B4-BE49-F238E27FC236}">
                    <a16:creationId xmlns:a16="http://schemas.microsoft.com/office/drawing/2014/main" id="{014544F7-35F4-686D-EB57-C39E4AC513B9}"/>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41" name="Rectangle 38">
                <a:extLst>
                  <a:ext uri="{FF2B5EF4-FFF2-40B4-BE49-F238E27FC236}">
                    <a16:creationId xmlns:a16="http://schemas.microsoft.com/office/drawing/2014/main" id="{A8418582-4249-6B3C-6C7E-7A348AE1F6BF}"/>
                  </a:ext>
                </a:extLst>
              </p:cNvPr>
              <p:cNvSpPr/>
              <p:nvPr/>
            </p:nvSpPr>
            <p:spPr>
              <a:xfrm>
                <a:off x="641958" y="5638397"/>
                <a:ext cx="76174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
                </a:r>
              </a:p>
            </p:txBody>
          </p:sp>
        </p:grpSp>
        <p:grpSp>
          <p:nvGrpSpPr>
            <p:cNvPr id="28" name="Group 39">
              <a:extLst>
                <a:ext uri="{FF2B5EF4-FFF2-40B4-BE49-F238E27FC236}">
                  <a16:creationId xmlns:a16="http://schemas.microsoft.com/office/drawing/2014/main" id="{165FD229-6CFE-31BD-C73A-4AD3A808C7BF}"/>
                </a:ext>
              </a:extLst>
            </p:cNvPr>
            <p:cNvGrpSpPr/>
            <p:nvPr/>
          </p:nvGrpSpPr>
          <p:grpSpPr>
            <a:xfrm>
              <a:off x="5103556" y="5085184"/>
              <a:ext cx="736824" cy="923330"/>
              <a:chOff x="632520" y="5638397"/>
              <a:chExt cx="736824" cy="923330"/>
            </a:xfrm>
          </p:grpSpPr>
          <p:sp>
            <p:nvSpPr>
              <p:cNvPr id="38" name="Oval 37">
                <a:extLst>
                  <a:ext uri="{FF2B5EF4-FFF2-40B4-BE49-F238E27FC236}">
                    <a16:creationId xmlns:a16="http://schemas.microsoft.com/office/drawing/2014/main" id="{8E411A35-62C6-82EE-96F3-702F8C570576}"/>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39" name="Rectangle 41">
                <a:extLst>
                  <a:ext uri="{FF2B5EF4-FFF2-40B4-BE49-F238E27FC236}">
                    <a16:creationId xmlns:a16="http://schemas.microsoft.com/office/drawing/2014/main" id="{4251ECAD-1E75-D8F3-79A2-4921A537F106}"/>
                  </a:ext>
                </a:extLst>
              </p:cNvPr>
              <p:cNvSpPr/>
              <p:nvPr/>
            </p:nvSpPr>
            <p:spPr>
              <a:xfrm>
                <a:off x="718902" y="5638397"/>
                <a:ext cx="6078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t>
                </a:r>
              </a:p>
            </p:txBody>
          </p:sp>
        </p:grpSp>
        <p:grpSp>
          <p:nvGrpSpPr>
            <p:cNvPr id="29" name="Group 42">
              <a:extLst>
                <a:ext uri="{FF2B5EF4-FFF2-40B4-BE49-F238E27FC236}">
                  <a16:creationId xmlns:a16="http://schemas.microsoft.com/office/drawing/2014/main" id="{A1B3062F-4B1E-4731-AF32-E097A530A685}"/>
                </a:ext>
              </a:extLst>
            </p:cNvPr>
            <p:cNvGrpSpPr/>
            <p:nvPr/>
          </p:nvGrpSpPr>
          <p:grpSpPr>
            <a:xfrm>
              <a:off x="6221315" y="5085184"/>
              <a:ext cx="736824" cy="923330"/>
              <a:chOff x="632520" y="5638397"/>
              <a:chExt cx="736824" cy="923330"/>
            </a:xfrm>
          </p:grpSpPr>
          <p:sp>
            <p:nvSpPr>
              <p:cNvPr id="36" name="Oval 35">
                <a:extLst>
                  <a:ext uri="{FF2B5EF4-FFF2-40B4-BE49-F238E27FC236}">
                    <a16:creationId xmlns:a16="http://schemas.microsoft.com/office/drawing/2014/main" id="{6A6B0253-AEBF-D0A2-366F-89BE6F8865E2}"/>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37" name="Rectangle 44">
                <a:extLst>
                  <a:ext uri="{FF2B5EF4-FFF2-40B4-BE49-F238E27FC236}">
                    <a16:creationId xmlns:a16="http://schemas.microsoft.com/office/drawing/2014/main" id="{7FC11ABA-A6DC-17AA-A7BF-208F7F630C46}"/>
                  </a:ext>
                </a:extLst>
              </p:cNvPr>
              <p:cNvSpPr/>
              <p:nvPr/>
            </p:nvSpPr>
            <p:spPr>
              <a:xfrm>
                <a:off x="699666" y="5638397"/>
                <a:ext cx="6463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p>
            </p:txBody>
          </p:sp>
        </p:grpSp>
        <p:grpSp>
          <p:nvGrpSpPr>
            <p:cNvPr id="30" name="Group 45">
              <a:extLst>
                <a:ext uri="{FF2B5EF4-FFF2-40B4-BE49-F238E27FC236}">
                  <a16:creationId xmlns:a16="http://schemas.microsoft.com/office/drawing/2014/main" id="{F4901948-0875-C198-B1CA-D8E15E7D77B4}"/>
                </a:ext>
              </a:extLst>
            </p:cNvPr>
            <p:cNvGrpSpPr/>
            <p:nvPr/>
          </p:nvGrpSpPr>
          <p:grpSpPr>
            <a:xfrm>
              <a:off x="7339074" y="5085184"/>
              <a:ext cx="736824" cy="923330"/>
              <a:chOff x="632520" y="5638397"/>
              <a:chExt cx="736824" cy="923330"/>
            </a:xfrm>
          </p:grpSpPr>
          <p:sp>
            <p:nvSpPr>
              <p:cNvPr id="34" name="Oval 33">
                <a:extLst>
                  <a:ext uri="{FF2B5EF4-FFF2-40B4-BE49-F238E27FC236}">
                    <a16:creationId xmlns:a16="http://schemas.microsoft.com/office/drawing/2014/main" id="{B9643C45-8EDF-3E6F-F084-DE2C5CFBA579}"/>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35" name="Rectangle 47">
                <a:extLst>
                  <a:ext uri="{FF2B5EF4-FFF2-40B4-BE49-F238E27FC236}">
                    <a16:creationId xmlns:a16="http://schemas.microsoft.com/office/drawing/2014/main" id="{882C3456-F202-4F21-7B21-AE22BFE89C81}"/>
                  </a:ext>
                </a:extLst>
              </p:cNvPr>
              <p:cNvSpPr/>
              <p:nvPr/>
            </p:nvSpPr>
            <p:spPr>
              <a:xfrm>
                <a:off x="718902" y="5638397"/>
                <a:ext cx="6078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p>
            </p:txBody>
          </p:sp>
        </p:grpSp>
        <p:grpSp>
          <p:nvGrpSpPr>
            <p:cNvPr id="31" name="Group 48">
              <a:extLst>
                <a:ext uri="{FF2B5EF4-FFF2-40B4-BE49-F238E27FC236}">
                  <a16:creationId xmlns:a16="http://schemas.microsoft.com/office/drawing/2014/main" id="{9E9863D5-6C69-8382-D528-2A7B6AB4290C}"/>
                </a:ext>
              </a:extLst>
            </p:cNvPr>
            <p:cNvGrpSpPr/>
            <p:nvPr/>
          </p:nvGrpSpPr>
          <p:grpSpPr>
            <a:xfrm>
              <a:off x="8456832" y="5085184"/>
              <a:ext cx="736824" cy="923330"/>
              <a:chOff x="632520" y="5638397"/>
              <a:chExt cx="736824" cy="923330"/>
            </a:xfrm>
          </p:grpSpPr>
          <p:sp>
            <p:nvSpPr>
              <p:cNvPr id="32" name="Oval 31">
                <a:extLst>
                  <a:ext uri="{FF2B5EF4-FFF2-40B4-BE49-F238E27FC236}">
                    <a16:creationId xmlns:a16="http://schemas.microsoft.com/office/drawing/2014/main" id="{DABC4476-4E33-BB6B-69C3-C25C243516C2}"/>
                  </a:ext>
                </a:extLst>
              </p:cNvPr>
              <p:cNvSpPr/>
              <p:nvPr/>
            </p:nvSpPr>
            <p:spPr bwMode="auto">
              <a:xfrm>
                <a:off x="632520" y="5733256"/>
                <a:ext cx="736824" cy="72008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6000" b="0"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33" name="Rectangle 50">
                <a:extLst>
                  <a:ext uri="{FF2B5EF4-FFF2-40B4-BE49-F238E27FC236}">
                    <a16:creationId xmlns:a16="http://schemas.microsoft.com/office/drawing/2014/main" id="{35A1A634-6F37-7007-7E27-44A8D842A57D}"/>
                  </a:ext>
                </a:extLst>
              </p:cNvPr>
              <p:cNvSpPr/>
              <p:nvPr/>
            </p:nvSpPr>
            <p:spPr>
              <a:xfrm>
                <a:off x="834318" y="5638397"/>
                <a:ext cx="37702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p>
            </p:txBody>
          </p:sp>
        </p:grpSp>
      </p:grpSp>
      <p:pic>
        <p:nvPicPr>
          <p:cNvPr id="4" name="Gráfico 5">
            <a:extLst>
              <a:ext uri="{FF2B5EF4-FFF2-40B4-BE49-F238E27FC236}">
                <a16:creationId xmlns:a16="http://schemas.microsoft.com/office/drawing/2014/main" id="{8F07998B-3D89-2059-33D2-4A58E7DA04AE}"/>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33565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
            <a:extLst>
              <a:ext uri="{FF2B5EF4-FFF2-40B4-BE49-F238E27FC236}">
                <a16:creationId xmlns:a16="http://schemas.microsoft.com/office/drawing/2014/main" id="{B62B5549-4D8A-76D2-5F59-395FB7215ED2}"/>
              </a:ext>
            </a:extLst>
          </p:cNvPr>
          <p:cNvGrpSpPr/>
          <p:nvPr/>
        </p:nvGrpSpPr>
        <p:grpSpPr>
          <a:xfrm>
            <a:off x="2641647" y="329581"/>
            <a:ext cx="2942724" cy="1216190"/>
            <a:chOff x="827584" y="2332681"/>
            <a:chExt cx="7395152" cy="2847630"/>
          </a:xfrm>
        </p:grpSpPr>
        <p:pic>
          <p:nvPicPr>
            <p:cNvPr id="3" name="Picture 12" descr="Resultado de imagem para feup">
              <a:extLst>
                <a:ext uri="{FF2B5EF4-FFF2-40B4-BE49-F238E27FC236}">
                  <a16:creationId xmlns:a16="http://schemas.microsoft.com/office/drawing/2014/main" id="{450C7412-D154-6B99-51F0-0225D3DBDF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84" y="2332681"/>
              <a:ext cx="7395152" cy="2847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Resultado de imagem para feup">
              <a:extLst>
                <a:ext uri="{FF2B5EF4-FFF2-40B4-BE49-F238E27FC236}">
                  <a16:creationId xmlns:a16="http://schemas.microsoft.com/office/drawing/2014/main" id="{E38759C9-AA4A-7F9D-50F5-5706B5A7475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91523" y="4922624"/>
              <a:ext cx="922816" cy="25768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Resultado de imagem para cmre">
            <a:extLst>
              <a:ext uri="{FF2B5EF4-FFF2-40B4-BE49-F238E27FC236}">
                <a16:creationId xmlns:a16="http://schemas.microsoft.com/office/drawing/2014/main" id="{07DD801A-F19F-7350-AE63-07A7EB6DA7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87143" y="329580"/>
            <a:ext cx="2862943" cy="121618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1">
            <a:extLst>
              <a:ext uri="{FF2B5EF4-FFF2-40B4-BE49-F238E27FC236}">
                <a16:creationId xmlns:a16="http://schemas.microsoft.com/office/drawing/2014/main" id="{9CE01F1D-CD55-310E-CBA8-4C07A56719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8428" y="329581"/>
            <a:ext cx="2754086" cy="1216188"/>
          </a:xfrm>
          <a:prstGeom prst="rect">
            <a:avLst/>
          </a:prstGeom>
        </p:spPr>
      </p:pic>
      <p:sp>
        <p:nvSpPr>
          <p:cNvPr id="16" name="object 7">
            <a:extLst>
              <a:ext uri="{FF2B5EF4-FFF2-40B4-BE49-F238E27FC236}">
                <a16:creationId xmlns:a16="http://schemas.microsoft.com/office/drawing/2014/main" id="{616485F4-7250-C7A1-80C2-D7883F572042}"/>
              </a:ext>
            </a:extLst>
          </p:cNvPr>
          <p:cNvSpPr/>
          <p:nvPr/>
        </p:nvSpPr>
        <p:spPr>
          <a:xfrm>
            <a:off x="6836120" y="1817914"/>
            <a:ext cx="5255388" cy="320838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12">
            <a:extLst>
              <a:ext uri="{FF2B5EF4-FFF2-40B4-BE49-F238E27FC236}">
                <a16:creationId xmlns:a16="http://schemas.microsoft.com/office/drawing/2014/main" id="{B4C5214B-9AC9-AB5E-4CB1-F2E66CC93415}"/>
              </a:ext>
            </a:extLst>
          </p:cNvPr>
          <p:cNvSpPr/>
          <p:nvPr/>
        </p:nvSpPr>
        <p:spPr>
          <a:xfrm>
            <a:off x="197058" y="1856194"/>
            <a:ext cx="2003155" cy="2611093"/>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object 13">
            <a:extLst>
              <a:ext uri="{FF2B5EF4-FFF2-40B4-BE49-F238E27FC236}">
                <a16:creationId xmlns:a16="http://schemas.microsoft.com/office/drawing/2014/main" id="{ECC39C37-5175-2CAC-126F-961FA389DF5F}"/>
              </a:ext>
            </a:extLst>
          </p:cNvPr>
          <p:cNvGrpSpPr/>
          <p:nvPr/>
        </p:nvGrpSpPr>
        <p:grpSpPr>
          <a:xfrm>
            <a:off x="360464" y="4435835"/>
            <a:ext cx="1529296" cy="1037040"/>
            <a:chOff x="146304" y="5500878"/>
            <a:chExt cx="847725" cy="508634"/>
          </a:xfrm>
        </p:grpSpPr>
        <p:sp>
          <p:nvSpPr>
            <p:cNvPr id="23" name="object 14">
              <a:extLst>
                <a:ext uri="{FF2B5EF4-FFF2-40B4-BE49-F238E27FC236}">
                  <a16:creationId xmlns:a16="http://schemas.microsoft.com/office/drawing/2014/main" id="{BEBA8230-BD48-B9D4-3C3B-62826A878946}"/>
                </a:ext>
              </a:extLst>
            </p:cNvPr>
            <p:cNvSpPr/>
            <p:nvPr/>
          </p:nvSpPr>
          <p:spPr>
            <a:xfrm>
              <a:off x="146304" y="5660136"/>
              <a:ext cx="847344" cy="34899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15">
              <a:extLst>
                <a:ext uri="{FF2B5EF4-FFF2-40B4-BE49-F238E27FC236}">
                  <a16:creationId xmlns:a16="http://schemas.microsoft.com/office/drawing/2014/main" id="{B9CB152C-8EFF-60CC-7A4C-7410DA7CDB07}"/>
                </a:ext>
              </a:extLst>
            </p:cNvPr>
            <p:cNvSpPr/>
            <p:nvPr/>
          </p:nvSpPr>
          <p:spPr>
            <a:xfrm>
              <a:off x="149352" y="5503164"/>
              <a:ext cx="814069" cy="161925"/>
            </a:xfrm>
            <a:custGeom>
              <a:avLst/>
              <a:gdLst/>
              <a:ahLst/>
              <a:cxnLst/>
              <a:rect l="l" t="t" r="r" b="b"/>
              <a:pathLst>
                <a:path w="814069" h="161925">
                  <a:moveTo>
                    <a:pt x="280416" y="1523"/>
                  </a:moveTo>
                  <a:lnTo>
                    <a:pt x="0" y="161544"/>
                  </a:lnTo>
                </a:path>
                <a:path w="814069" h="161925">
                  <a:moveTo>
                    <a:pt x="646176" y="0"/>
                  </a:moveTo>
                  <a:lnTo>
                    <a:pt x="813816" y="160019"/>
                  </a:lnTo>
                </a:path>
              </a:pathLst>
            </a:custGeom>
            <a:ln w="4572">
              <a:solidFill>
                <a:srgbClr val="4472C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Subtítulo 3">
            <a:extLst>
              <a:ext uri="{FF2B5EF4-FFF2-40B4-BE49-F238E27FC236}">
                <a16:creationId xmlns:a16="http://schemas.microsoft.com/office/drawing/2014/main" id="{150F6304-D6E4-B8B4-E97E-2AEA4F2A3372}"/>
              </a:ext>
            </a:extLst>
          </p:cNvPr>
          <p:cNvSpPr txBox="1">
            <a:spLocks/>
          </p:cNvSpPr>
          <p:nvPr/>
        </p:nvSpPr>
        <p:spPr bwMode="auto">
          <a:xfrm>
            <a:off x="206375" y="6026150"/>
            <a:ext cx="6407150" cy="72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3" name="Subtítulo 3">
            <a:extLst>
              <a:ext uri="{FF2B5EF4-FFF2-40B4-BE49-F238E27FC236}">
                <a16:creationId xmlns:a16="http://schemas.microsoft.com/office/drawing/2014/main" id="{F8011AFA-0F3D-43F3-ED12-77A45F7950B5}"/>
              </a:ext>
            </a:extLst>
          </p:cNvPr>
          <p:cNvSpPr txBox="1">
            <a:spLocks/>
          </p:cNvSpPr>
          <p:nvPr/>
        </p:nvSpPr>
        <p:spPr bwMode="auto">
          <a:xfrm>
            <a:off x="358775" y="6178550"/>
            <a:ext cx="6407150" cy="72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7" name="Subtítulo 3">
            <a:extLst>
              <a:ext uri="{FF2B5EF4-FFF2-40B4-BE49-F238E27FC236}">
                <a16:creationId xmlns:a16="http://schemas.microsoft.com/office/drawing/2014/main" id="{5DED8925-0C54-CB8C-C618-B1883A1CCAC4}"/>
              </a:ext>
            </a:extLst>
          </p:cNvPr>
          <p:cNvSpPr txBox="1">
            <a:spLocks/>
          </p:cNvSpPr>
          <p:nvPr/>
        </p:nvSpPr>
        <p:spPr bwMode="auto">
          <a:xfrm>
            <a:off x="220372" y="6177423"/>
            <a:ext cx="6407150" cy="479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39" name="Subtítulo 3">
            <a:extLst>
              <a:ext uri="{FF2B5EF4-FFF2-40B4-BE49-F238E27FC236}">
                <a16:creationId xmlns:a16="http://schemas.microsoft.com/office/drawing/2014/main" id="{E4E59CDB-B1C6-3DB0-3DBD-ACAF015ECA91}"/>
              </a:ext>
            </a:extLst>
          </p:cNvPr>
          <p:cNvSpPr txBox="1">
            <a:spLocks/>
          </p:cNvSpPr>
          <p:nvPr/>
        </p:nvSpPr>
        <p:spPr bwMode="auto">
          <a:xfrm>
            <a:off x="85119" y="5344871"/>
            <a:ext cx="6407150" cy="72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altLang="pt-PT" b="1" i="0" u="none" strike="noStrike" kern="1200" cap="none" spc="0" normalizeH="0" baseline="0" noProof="0" dirty="0">
              <a:ln>
                <a:noFill/>
              </a:ln>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altLang="pt-PT" b="1" i="0" u="none" strike="noStrike" kern="1200" cap="none" spc="0" normalizeH="0" baseline="0" noProof="0" dirty="0">
                <a:ln>
                  <a:noFill/>
                </a:ln>
                <a:effectLst/>
                <a:uLnTx/>
                <a:uFillTx/>
                <a:latin typeface="Calibri"/>
                <a:ea typeface="+mn-ea"/>
                <a:cs typeface="Arial" panose="020B0604020202020204" pitchFamily="34" charset="0"/>
              </a:rPr>
              <a:t>REPMUS 22 - PARTICIPANTS</a:t>
            </a:r>
          </a:p>
        </p:txBody>
      </p:sp>
      <p:pic>
        <p:nvPicPr>
          <p:cNvPr id="1026" name="Picture 2" descr="Ver a imagem de origem">
            <a:extLst>
              <a:ext uri="{FF2B5EF4-FFF2-40B4-BE49-F238E27FC236}">
                <a16:creationId xmlns:a16="http://schemas.microsoft.com/office/drawing/2014/main" id="{2EEE3478-92C3-1876-4CB2-982D9F0C797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0114" y="132631"/>
            <a:ext cx="1880099" cy="1529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colombiaflag">
            <a:extLst>
              <a:ext uri="{FF2B5EF4-FFF2-40B4-BE49-F238E27FC236}">
                <a16:creationId xmlns:a16="http://schemas.microsoft.com/office/drawing/2014/main" id="{D906030C-BC60-F2BD-BB89-2BF6F13440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88287" y="3744686"/>
            <a:ext cx="1230084"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r a imagem de origem">
            <a:extLst>
              <a:ext uri="{FF2B5EF4-FFF2-40B4-BE49-F238E27FC236}">
                <a16:creationId xmlns:a16="http://schemas.microsoft.com/office/drawing/2014/main" id="{319B3633-DAA8-B700-A2CF-CB1350F1D5E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621563" y="4434495"/>
            <a:ext cx="1082240" cy="591802"/>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29">
            <a:extLst>
              <a:ext uri="{FF2B5EF4-FFF2-40B4-BE49-F238E27FC236}">
                <a16:creationId xmlns:a16="http://schemas.microsoft.com/office/drawing/2014/main" id="{9D1B9E57-9A34-F72F-5CC3-C40912D706A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61990" y="1817914"/>
            <a:ext cx="3655033" cy="3663883"/>
          </a:xfrm>
          <a:prstGeom prst="rect">
            <a:avLst/>
          </a:prstGeom>
        </p:spPr>
      </p:pic>
      <p:pic>
        <p:nvPicPr>
          <p:cNvPr id="7" name="Gráfico 7">
            <a:extLst>
              <a:ext uri="{FF2B5EF4-FFF2-40B4-BE49-F238E27FC236}">
                <a16:creationId xmlns:a16="http://schemas.microsoft.com/office/drawing/2014/main" id="{1EE89723-8F51-4689-F695-7DC6E2170517}"/>
              </a:ext>
            </a:extLst>
          </p:cNvPr>
          <p:cNvPicPr>
            <a:picLocks noChangeAspect="1"/>
            <a:extLst>
              <a:ext uri="{51228E76-BA90-4043-B771-695A4F85340A}">
                <alf:liveFeedProps xmlns:alf="http://schemas.microsoft.com/office/drawing/2021/livefeed"/>
              </a:ext>
            </a:extLst>
          </p:cNvPicPr>
          <p:nvPr/>
        </p:nvPicPr>
        <p:blipFill>
          <a:blip r:embed="rId14">
            <a:extLst>
              <a:ext uri="{96DAC541-7B7A-43D3-8B79-37D633B846F1}">
                <asvg:svgBlip xmlns:asvg="http://schemas.microsoft.com/office/drawing/2016/SVG/main" r:embed="rId15"/>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39118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C19A695E-C721-D3E7-6FC4-A168A23827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7809" y="1109238"/>
            <a:ext cx="3594831" cy="4846336"/>
          </a:xfrm>
          <a:prstGeom prst="rect">
            <a:avLst/>
          </a:prstGeom>
        </p:spPr>
      </p:pic>
      <p:pic>
        <p:nvPicPr>
          <p:cNvPr id="6" name="Imagem 5">
            <a:extLst>
              <a:ext uri="{FF2B5EF4-FFF2-40B4-BE49-F238E27FC236}">
                <a16:creationId xmlns:a16="http://schemas.microsoft.com/office/drawing/2014/main" id="{72D0922E-C5C9-8120-77D6-91A0F1925A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5406" y="1109238"/>
            <a:ext cx="5746433" cy="4842477"/>
          </a:xfrm>
          <a:prstGeom prst="rect">
            <a:avLst/>
          </a:prstGeom>
        </p:spPr>
      </p:pic>
      <p:sp>
        <p:nvSpPr>
          <p:cNvPr id="10" name="TextBox 122">
            <a:extLst>
              <a:ext uri="{FF2B5EF4-FFF2-40B4-BE49-F238E27FC236}">
                <a16:creationId xmlns:a16="http://schemas.microsoft.com/office/drawing/2014/main" id="{E8AAC283-B409-FA3D-3231-AA5E64DF07F2}"/>
              </a:ext>
            </a:extLst>
          </p:cNvPr>
          <p:cNvSpPr txBox="1"/>
          <p:nvPr/>
        </p:nvSpPr>
        <p:spPr>
          <a:xfrm>
            <a:off x="9845708" y="387363"/>
            <a:ext cx="186187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REPMUS22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(allocated areas)</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pic>
        <p:nvPicPr>
          <p:cNvPr id="3" name="Gráfico 4">
            <a:extLst>
              <a:ext uri="{FF2B5EF4-FFF2-40B4-BE49-F238E27FC236}">
                <a16:creationId xmlns:a16="http://schemas.microsoft.com/office/drawing/2014/main" id="{29010026-EF25-6475-A091-0E493E8C6583}"/>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63780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46" name="TextBox 122">
            <a:extLst>
              <a:ext uri="{FF2B5EF4-FFF2-40B4-BE49-F238E27FC236}">
                <a16:creationId xmlns:a16="http://schemas.microsoft.com/office/drawing/2014/main" id="{DD0DCA41-B839-CEBE-AE2F-4128046F2C23}"/>
              </a:ext>
            </a:extLst>
          </p:cNvPr>
          <p:cNvSpPr txBox="1"/>
          <p:nvPr/>
        </p:nvSpPr>
        <p:spPr>
          <a:xfrm>
            <a:off x="9845708" y="387363"/>
            <a:ext cx="186187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REPMUS22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Force Laydown</a:t>
            </a:r>
          </a:p>
        </p:txBody>
      </p:sp>
      <p:pic>
        <p:nvPicPr>
          <p:cNvPr id="65" name="Imagem 64">
            <a:extLst>
              <a:ext uri="{FF2B5EF4-FFF2-40B4-BE49-F238E27FC236}">
                <a16:creationId xmlns:a16="http://schemas.microsoft.com/office/drawing/2014/main" id="{080BAFD7-4475-BF4E-CC49-E2FAD6FC7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040" y="779231"/>
            <a:ext cx="5694029" cy="3254290"/>
          </a:xfrm>
          <a:prstGeom prst="rect">
            <a:avLst/>
          </a:prstGeom>
        </p:spPr>
      </p:pic>
      <p:pic>
        <p:nvPicPr>
          <p:cNvPr id="67" name="Imagem 66">
            <a:extLst>
              <a:ext uri="{FF2B5EF4-FFF2-40B4-BE49-F238E27FC236}">
                <a16:creationId xmlns:a16="http://schemas.microsoft.com/office/drawing/2014/main" id="{9C28ECA4-1A14-C15A-4B3C-790613A7E7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038" y="982810"/>
            <a:ext cx="5592118" cy="2780863"/>
          </a:xfrm>
          <a:prstGeom prst="rect">
            <a:avLst/>
          </a:prstGeom>
        </p:spPr>
      </p:pic>
      <p:pic>
        <p:nvPicPr>
          <p:cNvPr id="69" name="Imagem 68">
            <a:extLst>
              <a:ext uri="{FF2B5EF4-FFF2-40B4-BE49-F238E27FC236}">
                <a16:creationId xmlns:a16="http://schemas.microsoft.com/office/drawing/2014/main" id="{EBAA5DD3-FFFE-9E22-F742-BBD3DE3F72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009" y="3429000"/>
            <a:ext cx="5058991" cy="2998959"/>
          </a:xfrm>
          <a:prstGeom prst="rect">
            <a:avLst/>
          </a:prstGeom>
        </p:spPr>
      </p:pic>
      <p:pic>
        <p:nvPicPr>
          <p:cNvPr id="71" name="Imagem 70">
            <a:extLst>
              <a:ext uri="{FF2B5EF4-FFF2-40B4-BE49-F238E27FC236}">
                <a16:creationId xmlns:a16="http://schemas.microsoft.com/office/drawing/2014/main" id="{843AD595-BA35-42CB-E169-D9693ABC1A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7685" y="3685266"/>
            <a:ext cx="5919901" cy="2445556"/>
          </a:xfrm>
          <a:prstGeom prst="rect">
            <a:avLst/>
          </a:prstGeom>
        </p:spPr>
      </p:pic>
      <p:sp>
        <p:nvSpPr>
          <p:cNvPr id="74" name="CaixaDeTexto 73">
            <a:extLst>
              <a:ext uri="{FF2B5EF4-FFF2-40B4-BE49-F238E27FC236}">
                <a16:creationId xmlns:a16="http://schemas.microsoft.com/office/drawing/2014/main" id="{4CF9D968-B039-E514-79E8-6A05124589A7}"/>
              </a:ext>
            </a:extLst>
          </p:cNvPr>
          <p:cNvSpPr txBox="1"/>
          <p:nvPr/>
        </p:nvSpPr>
        <p:spPr>
          <a:xfrm>
            <a:off x="477331" y="6227410"/>
            <a:ext cx="8236486"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Unmanned</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vehicles</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Aerial</a:t>
            </a:r>
            <a:r>
              <a:rPr lang="pt-PT" sz="1400" b="1" dirty="0">
                <a:solidFill>
                  <a:srgbClr val="7030A0"/>
                </a:solidFill>
                <a:cs typeface="Segoe UI Semibold" panose="020B0702040204020203" pitchFamily="34" charset="0"/>
              </a:rPr>
              <a:t> 39 - Surface 24 - </a:t>
            </a:r>
            <a:r>
              <a:rPr lang="pt-PT" sz="1400" b="1" dirty="0" err="1">
                <a:solidFill>
                  <a:srgbClr val="7030A0"/>
                </a:solidFill>
                <a:cs typeface="Segoe UI Semibold" panose="020B0702040204020203" pitchFamily="34" charset="0"/>
              </a:rPr>
              <a:t>Underwater</a:t>
            </a:r>
            <a:r>
              <a:rPr lang="pt-PT" sz="1400" b="1" dirty="0">
                <a:solidFill>
                  <a:srgbClr val="7030A0"/>
                </a:solidFill>
                <a:cs typeface="Segoe UI Semibold" panose="020B0702040204020203" pitchFamily="34" charset="0"/>
              </a:rPr>
              <a:t> 64 | </a:t>
            </a:r>
            <a:r>
              <a:rPr lang="pt-PT" sz="1400" b="1" dirty="0" err="1">
                <a:solidFill>
                  <a:srgbClr val="7030A0"/>
                </a:solidFill>
                <a:cs typeface="Segoe UI Semibold" panose="020B0702040204020203" pitchFamily="34" charset="0"/>
              </a:rPr>
              <a:t>Warships</a:t>
            </a:r>
            <a:r>
              <a:rPr lang="pt-PT" sz="1400" b="1" dirty="0">
                <a:solidFill>
                  <a:srgbClr val="7030A0"/>
                </a:solidFill>
                <a:cs typeface="Segoe UI Semibold" panose="020B0702040204020203" pitchFamily="34" charset="0"/>
              </a:rPr>
              <a:t> 10 | Research </a:t>
            </a:r>
            <a:r>
              <a:rPr lang="pt-PT" sz="1400" b="1" dirty="0" err="1">
                <a:solidFill>
                  <a:srgbClr val="7030A0"/>
                </a:solidFill>
                <a:cs typeface="Segoe UI Semibold" panose="020B0702040204020203" pitchFamily="34" charset="0"/>
              </a:rPr>
              <a:t>and</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support</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vessels</a:t>
            </a:r>
            <a:r>
              <a:rPr lang="pt-PT" sz="1400" b="1" dirty="0">
                <a:solidFill>
                  <a:srgbClr val="7030A0"/>
                </a:solidFill>
                <a:cs typeface="Segoe UI Semibold" panose="020B0702040204020203" pitchFamily="34" charset="0"/>
              </a:rPr>
              <a:t> 7  </a:t>
            </a:r>
          </a:p>
        </p:txBody>
      </p:sp>
      <p:pic>
        <p:nvPicPr>
          <p:cNvPr id="3" name="Gráfico 3">
            <a:extLst>
              <a:ext uri="{FF2B5EF4-FFF2-40B4-BE49-F238E27FC236}">
                <a16:creationId xmlns:a16="http://schemas.microsoft.com/office/drawing/2014/main" id="{22D206BA-2BAB-36D1-F189-2DE80E700B5E}"/>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86801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122D17-696E-B59F-B7F5-B675E1AC273E}"/>
              </a:ext>
            </a:extLst>
          </p:cNvPr>
          <p:cNvSpPr>
            <a:spLocks/>
          </p:cNvSpPr>
          <p:nvPr/>
        </p:nvSpPr>
        <p:spPr>
          <a:xfrm>
            <a:off x="0" y="0"/>
            <a:ext cx="12192000" cy="6858000"/>
          </a:xfrm>
          <a:prstGeom prst="rect">
            <a:avLst/>
          </a:prstGeom>
          <a:gradFill flip="none" rotWithShape="1">
            <a:gsLst>
              <a:gs pos="12000">
                <a:srgbClr val="113F6C"/>
              </a:gs>
              <a:gs pos="100000">
                <a:srgbClr val="248FB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457413DB-B7A4-995E-0F7B-FF85FA24B001}"/>
              </a:ext>
            </a:extLst>
          </p:cNvPr>
          <p:cNvSpPr txBox="1"/>
          <p:nvPr/>
        </p:nvSpPr>
        <p:spPr>
          <a:xfrm>
            <a:off x="809625" y="2875955"/>
            <a:ext cx="5221558"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3800" b="1" dirty="0">
                <a:solidFill>
                  <a:prstClr val="white"/>
                </a:solidFill>
                <a:latin typeface="Avenir Black" panose="020B0803020203020204" pitchFamily="34" charset="0"/>
              </a:rPr>
              <a:t>FUTURE DEVELOPMENTS</a:t>
            </a:r>
            <a:endParaRPr kumimoji="0" lang="pt-PT" sz="3800" b="1" i="0" u="none" strike="noStrike" kern="1200" cap="none" spc="0" normalizeH="0" baseline="0" noProof="0" dirty="0">
              <a:ln>
                <a:noFill/>
              </a:ln>
              <a:solidFill>
                <a:prstClr val="white"/>
              </a:solidFill>
              <a:effectLst/>
              <a:uLnTx/>
              <a:uFillTx/>
              <a:latin typeface="Avenir Black" panose="020B0803020203020204" pitchFamily="34" charset="0"/>
              <a:ea typeface="+mn-ea"/>
              <a:cs typeface="+mn-cs"/>
            </a:endParaRPr>
          </a:p>
        </p:txBody>
      </p:sp>
      <p:pic>
        <p:nvPicPr>
          <p:cNvPr id="12" name="Gráfico 11">
            <a:extLst>
              <a:ext uri="{FF2B5EF4-FFF2-40B4-BE49-F238E27FC236}">
                <a16:creationId xmlns:a16="http://schemas.microsoft.com/office/drawing/2014/main" id="{0790F08B-1297-48DA-9354-B35A218711B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67004" y="339246"/>
            <a:ext cx="1306833" cy="340796"/>
          </a:xfrm>
          <a:prstGeom prst="rect">
            <a:avLst/>
          </a:prstGeom>
        </p:spPr>
      </p:pic>
      <p:pic>
        <p:nvPicPr>
          <p:cNvPr id="11" name="Imagem 10" descr="Uma imagem com peixe&#10;&#10;Descrição gerada automaticamente">
            <a:extLst>
              <a:ext uri="{FF2B5EF4-FFF2-40B4-BE49-F238E27FC236}">
                <a16:creationId xmlns:a16="http://schemas.microsoft.com/office/drawing/2014/main" id="{70F3626C-0FBC-4F55-944C-5B38ED830A57}"/>
              </a:ext>
            </a:extLst>
          </p:cNvPr>
          <p:cNvPicPr/>
          <p:nvPr/>
        </p:nvPicPr>
        <p:blipFill rotWithShape="1">
          <a:blip r:embed="rId5" cstate="email">
            <a:alphaModFix amt="34000"/>
            <a:extLst>
              <a:ext uri="{28A0092B-C50C-407E-A947-70E740481C1C}">
                <a14:useLocalDpi xmlns:a14="http://schemas.microsoft.com/office/drawing/2010/main"/>
              </a:ext>
            </a:extLst>
          </a:blip>
          <a:srcRect/>
          <a:stretch/>
        </p:blipFill>
        <p:spPr>
          <a:xfrm>
            <a:off x="0" y="4519831"/>
            <a:ext cx="12192000" cy="2338169"/>
          </a:xfrm>
          <a:prstGeom prst="rect">
            <a:avLst/>
          </a:prstGeom>
        </p:spPr>
      </p:pic>
      <p:pic>
        <p:nvPicPr>
          <p:cNvPr id="2" name="Gráfico 4">
            <a:extLst>
              <a:ext uri="{FF2B5EF4-FFF2-40B4-BE49-F238E27FC236}">
                <a16:creationId xmlns:a16="http://schemas.microsoft.com/office/drawing/2014/main" id="{8F49AFA0-9401-5BB0-8953-666749A05940}"/>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38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9338C078-9DF8-8863-5D80-F57D9B70FB1D}"/>
              </a:ext>
            </a:extLst>
          </p:cNvPr>
          <p:cNvSpPr txBox="1"/>
          <p:nvPr/>
        </p:nvSpPr>
        <p:spPr>
          <a:xfrm>
            <a:off x="660232" y="5785526"/>
            <a:ext cx="1105331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PT" sz="1600" dirty="0">
                <a:solidFill>
                  <a:srgbClr val="113F6C"/>
                </a:solidFill>
                <a:latin typeface="Avenir Light" panose="020B0402020203020204" pitchFamily="34" charset="0"/>
              </a:rPr>
              <a:t>Digital </a:t>
            </a:r>
            <a:r>
              <a:rPr lang="pt-PT" sz="1600" dirty="0" err="1">
                <a:solidFill>
                  <a:srgbClr val="113F6C"/>
                </a:solidFill>
                <a:latin typeface="Avenir Light" panose="020B0402020203020204" pitchFamily="34" charset="0"/>
              </a:rPr>
              <a:t>Twin</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of</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the</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ocean</a:t>
            </a:r>
            <a:r>
              <a:rPr lang="pt-PT" sz="1600" dirty="0">
                <a:solidFill>
                  <a:srgbClr val="113F6C"/>
                </a:solidFill>
                <a:latin typeface="Avenir Light" panose="020B0402020203020204" pitchFamily="34" charset="0"/>
              </a:rPr>
              <a:t> (free </a:t>
            </a:r>
            <a:r>
              <a:rPr lang="pt-PT" sz="1600" dirty="0" err="1">
                <a:solidFill>
                  <a:srgbClr val="113F6C"/>
                </a:solidFill>
                <a:latin typeface="Avenir Light" panose="020B0402020203020204" pitchFamily="34" charset="0"/>
              </a:rPr>
              <a:t>tech</a:t>
            </a:r>
            <a:r>
              <a:rPr lang="pt-PT" sz="1600" dirty="0">
                <a:solidFill>
                  <a:srgbClr val="113F6C"/>
                </a:solidFill>
                <a:latin typeface="Avenir Light" panose="020B0402020203020204" pitchFamily="34" charset="0"/>
              </a:rPr>
              <a:t> zone)</a:t>
            </a:r>
          </a:p>
        </p:txBody>
      </p:sp>
      <p:sp>
        <p:nvSpPr>
          <p:cNvPr id="22" name="CaixaDeTexto 21">
            <a:extLst>
              <a:ext uri="{FF2B5EF4-FFF2-40B4-BE49-F238E27FC236}">
                <a16:creationId xmlns:a16="http://schemas.microsoft.com/office/drawing/2014/main" id="{4C89EF32-1183-C263-97B0-E336409726BE}"/>
              </a:ext>
            </a:extLst>
          </p:cNvPr>
          <p:cNvSpPr txBox="1"/>
          <p:nvPr/>
        </p:nvSpPr>
        <p:spPr>
          <a:xfrm>
            <a:off x="477331" y="6227410"/>
            <a:ext cx="1376595"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Ongoing</a:t>
            </a:r>
            <a:r>
              <a:rPr lang="pt-PT" sz="1400" b="1" dirty="0">
                <a:solidFill>
                  <a:srgbClr val="7030A0"/>
                </a:solidFill>
                <a:cs typeface="Segoe UI Semibold" panose="020B0702040204020203" pitchFamily="34" charset="0"/>
              </a:rPr>
              <a:t> </a:t>
            </a:r>
            <a:r>
              <a:rPr lang="pt-PT" sz="1400" b="1">
                <a:solidFill>
                  <a:srgbClr val="7030A0"/>
                </a:solidFill>
                <a:cs typeface="Segoe UI Semibold" panose="020B0702040204020203" pitchFamily="34" charset="0"/>
              </a:rPr>
              <a:t>project</a:t>
            </a:r>
            <a:endParaRPr lang="pt-PT" sz="1400" b="1" dirty="0">
              <a:solidFill>
                <a:srgbClr val="7030A0"/>
              </a:solidFill>
              <a:cs typeface="Segoe UI Semibold" panose="020B0702040204020203" pitchFamily="34" charset="0"/>
            </a:endParaRPr>
          </a:p>
        </p:txBody>
      </p:sp>
      <p:pic>
        <p:nvPicPr>
          <p:cNvPr id="12" name="Imagem 11">
            <a:extLst>
              <a:ext uri="{FF2B5EF4-FFF2-40B4-BE49-F238E27FC236}">
                <a16:creationId xmlns:a16="http://schemas.microsoft.com/office/drawing/2014/main" id="{19FFB0FE-D7FC-CC35-FC8F-4D32E391CE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5896" y="1253825"/>
            <a:ext cx="7360207" cy="4350350"/>
          </a:xfrm>
          <a:prstGeom prst="rect">
            <a:avLst/>
          </a:prstGeom>
        </p:spPr>
      </p:pic>
      <p:sp>
        <p:nvSpPr>
          <p:cNvPr id="14" name="TextBox 122">
            <a:extLst>
              <a:ext uri="{FF2B5EF4-FFF2-40B4-BE49-F238E27FC236}">
                <a16:creationId xmlns:a16="http://schemas.microsoft.com/office/drawing/2014/main" id="{C1AC47B6-C998-0EF2-6148-7F206C4937C4}"/>
              </a:ext>
            </a:extLst>
          </p:cNvPr>
          <p:cNvSpPr txBox="1"/>
          <p:nvPr/>
        </p:nvSpPr>
        <p:spPr>
          <a:xfrm>
            <a:off x="9845708" y="387363"/>
            <a:ext cx="186187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CEOM</a:t>
            </a:r>
            <a:endPar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(The future)</a:t>
            </a:r>
          </a:p>
        </p:txBody>
      </p:sp>
      <p:pic>
        <p:nvPicPr>
          <p:cNvPr id="4" name="Gráfico 5">
            <a:extLst>
              <a:ext uri="{FF2B5EF4-FFF2-40B4-BE49-F238E27FC236}">
                <a16:creationId xmlns:a16="http://schemas.microsoft.com/office/drawing/2014/main" id="{CD3065E8-7050-96DA-DE56-17FBD03C76ED}"/>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65851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9338C078-9DF8-8863-5D80-F57D9B70FB1D}"/>
              </a:ext>
            </a:extLst>
          </p:cNvPr>
          <p:cNvSpPr txBox="1"/>
          <p:nvPr/>
        </p:nvSpPr>
        <p:spPr>
          <a:xfrm>
            <a:off x="742782" y="5861726"/>
            <a:ext cx="1105331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PT" sz="1600" dirty="0" err="1">
                <a:solidFill>
                  <a:srgbClr val="113F6C"/>
                </a:solidFill>
                <a:latin typeface="Avenir Light" panose="020B0402020203020204" pitchFamily="34" charset="0"/>
              </a:rPr>
              <a:t>Improving</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facilities</a:t>
            </a:r>
            <a:endParaRPr lang="pt-PT" sz="1600" dirty="0">
              <a:solidFill>
                <a:srgbClr val="113F6C"/>
              </a:solidFill>
              <a:latin typeface="Avenir Light" panose="020B0402020203020204" pitchFamily="34" charset="0"/>
            </a:endParaRPr>
          </a:p>
        </p:txBody>
      </p:sp>
      <p:sp>
        <p:nvSpPr>
          <p:cNvPr id="22" name="CaixaDeTexto 21">
            <a:extLst>
              <a:ext uri="{FF2B5EF4-FFF2-40B4-BE49-F238E27FC236}">
                <a16:creationId xmlns:a16="http://schemas.microsoft.com/office/drawing/2014/main" id="{4C89EF32-1183-C263-97B0-E336409726BE}"/>
              </a:ext>
            </a:extLst>
          </p:cNvPr>
          <p:cNvSpPr txBox="1"/>
          <p:nvPr/>
        </p:nvSpPr>
        <p:spPr>
          <a:xfrm>
            <a:off x="477331" y="6227410"/>
            <a:ext cx="1376595"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Ongoing</a:t>
            </a:r>
            <a:r>
              <a:rPr lang="pt-PT" sz="1400" b="1" dirty="0">
                <a:solidFill>
                  <a:srgbClr val="7030A0"/>
                </a:solidFill>
                <a:cs typeface="Segoe UI Semibold" panose="020B0702040204020203" pitchFamily="34" charset="0"/>
              </a:rPr>
              <a:t> </a:t>
            </a:r>
            <a:r>
              <a:rPr lang="pt-PT" sz="1400" b="1">
                <a:solidFill>
                  <a:srgbClr val="7030A0"/>
                </a:solidFill>
                <a:cs typeface="Segoe UI Semibold" panose="020B0702040204020203" pitchFamily="34" charset="0"/>
              </a:rPr>
              <a:t>project</a:t>
            </a:r>
            <a:endParaRPr lang="pt-PT" sz="1400" b="1" dirty="0">
              <a:solidFill>
                <a:srgbClr val="7030A0"/>
              </a:solidFill>
              <a:cs typeface="Segoe UI Semibold" panose="020B0702040204020203" pitchFamily="34" charset="0"/>
            </a:endParaRPr>
          </a:p>
        </p:txBody>
      </p:sp>
      <p:sp>
        <p:nvSpPr>
          <p:cNvPr id="14" name="TextBox 122">
            <a:extLst>
              <a:ext uri="{FF2B5EF4-FFF2-40B4-BE49-F238E27FC236}">
                <a16:creationId xmlns:a16="http://schemas.microsoft.com/office/drawing/2014/main" id="{C1AC47B6-C998-0EF2-6148-7F206C4937C4}"/>
              </a:ext>
            </a:extLst>
          </p:cNvPr>
          <p:cNvSpPr txBox="1"/>
          <p:nvPr/>
        </p:nvSpPr>
        <p:spPr>
          <a:xfrm>
            <a:off x="9845708" y="387363"/>
            <a:ext cx="186187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CEOM</a:t>
            </a:r>
            <a:endPar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(The future)</a:t>
            </a:r>
          </a:p>
        </p:txBody>
      </p:sp>
      <p:pic>
        <p:nvPicPr>
          <p:cNvPr id="4" name="Imagem 3">
            <a:extLst>
              <a:ext uri="{FF2B5EF4-FFF2-40B4-BE49-F238E27FC236}">
                <a16:creationId xmlns:a16="http://schemas.microsoft.com/office/drawing/2014/main" id="{6CC8F373-CE99-7ECA-BA8D-19085365A8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74"/>
          <a:stretch/>
        </p:blipFill>
        <p:spPr>
          <a:xfrm>
            <a:off x="1700924" y="1114748"/>
            <a:ext cx="8984626" cy="4718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áfico 6">
            <a:extLst>
              <a:ext uri="{FF2B5EF4-FFF2-40B4-BE49-F238E27FC236}">
                <a16:creationId xmlns:a16="http://schemas.microsoft.com/office/drawing/2014/main" id="{941F4F2F-268F-023E-FEDE-BDC59A2BC935}"/>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20585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9338C078-9DF8-8863-5D80-F57D9B70FB1D}"/>
              </a:ext>
            </a:extLst>
          </p:cNvPr>
          <p:cNvSpPr txBox="1"/>
          <p:nvPr/>
        </p:nvSpPr>
        <p:spPr>
          <a:xfrm>
            <a:off x="775245" y="5577334"/>
            <a:ext cx="1105331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PT" sz="1600" dirty="0" err="1">
                <a:solidFill>
                  <a:srgbClr val="113F6C"/>
                </a:solidFill>
                <a:latin typeface="Avenir Light" panose="020B0402020203020204" pitchFamily="34" charset="0"/>
              </a:rPr>
              <a:t>Connectivity</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encompassing</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different</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environments</a:t>
            </a:r>
            <a:r>
              <a:rPr lang="pt-PT" sz="1600" dirty="0">
                <a:solidFill>
                  <a:srgbClr val="113F6C"/>
                </a:solidFill>
                <a:latin typeface="Avenir Light" panose="020B0402020203020204" pitchFamily="34" charset="0"/>
              </a:rPr>
              <a:t> </a:t>
            </a:r>
          </a:p>
        </p:txBody>
      </p:sp>
      <p:sp>
        <p:nvSpPr>
          <p:cNvPr id="22" name="CaixaDeTexto 21">
            <a:extLst>
              <a:ext uri="{FF2B5EF4-FFF2-40B4-BE49-F238E27FC236}">
                <a16:creationId xmlns:a16="http://schemas.microsoft.com/office/drawing/2014/main" id="{4C89EF32-1183-C263-97B0-E336409726BE}"/>
              </a:ext>
            </a:extLst>
          </p:cNvPr>
          <p:cNvSpPr txBox="1"/>
          <p:nvPr/>
        </p:nvSpPr>
        <p:spPr>
          <a:xfrm>
            <a:off x="477331" y="6227410"/>
            <a:ext cx="2003947"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Concept</a:t>
            </a:r>
            <a:r>
              <a:rPr lang="pt-PT" sz="1400" b="1" dirty="0">
                <a:solidFill>
                  <a:srgbClr val="7030A0"/>
                </a:solidFill>
                <a:cs typeface="Segoe UI Semibold" panose="020B0702040204020203" pitchFamily="34" charset="0"/>
              </a:rPr>
              <a:t> in </a:t>
            </a:r>
            <a:r>
              <a:rPr lang="pt-PT" sz="1400" b="1" dirty="0" err="1">
                <a:solidFill>
                  <a:srgbClr val="7030A0"/>
                </a:solidFill>
                <a:cs typeface="Segoe UI Semibold" panose="020B0702040204020203" pitchFamily="34" charset="0"/>
              </a:rPr>
              <a:t>development</a:t>
            </a:r>
            <a:endParaRPr lang="pt-PT" sz="1400" b="1" dirty="0">
              <a:solidFill>
                <a:srgbClr val="7030A0"/>
              </a:solidFill>
              <a:cs typeface="Segoe UI Semibold" panose="020B0702040204020203" pitchFamily="34" charset="0"/>
            </a:endParaRPr>
          </a:p>
        </p:txBody>
      </p:sp>
      <p:sp>
        <p:nvSpPr>
          <p:cNvPr id="14" name="TextBox 122">
            <a:extLst>
              <a:ext uri="{FF2B5EF4-FFF2-40B4-BE49-F238E27FC236}">
                <a16:creationId xmlns:a16="http://schemas.microsoft.com/office/drawing/2014/main" id="{C1AC47B6-C998-0EF2-6148-7F206C4937C4}"/>
              </a:ext>
            </a:extLst>
          </p:cNvPr>
          <p:cNvSpPr txBox="1"/>
          <p:nvPr/>
        </p:nvSpPr>
        <p:spPr>
          <a:xfrm>
            <a:off x="9845708" y="387363"/>
            <a:ext cx="186187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CEOM</a:t>
            </a:r>
            <a:endPar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(The future)</a:t>
            </a:r>
          </a:p>
        </p:txBody>
      </p:sp>
      <p:pic>
        <p:nvPicPr>
          <p:cNvPr id="6" name="Imagem 5">
            <a:extLst>
              <a:ext uri="{FF2B5EF4-FFF2-40B4-BE49-F238E27FC236}">
                <a16:creationId xmlns:a16="http://schemas.microsoft.com/office/drawing/2014/main" id="{2553E9A1-08B1-C288-F5C5-2BF80DD28C31}"/>
              </a:ext>
            </a:extLst>
          </p:cNvPr>
          <p:cNvPicPr>
            <a:picLocks noChangeAspect="1"/>
          </p:cNvPicPr>
          <p:nvPr/>
        </p:nvPicPr>
        <p:blipFill>
          <a:blip r:embed="rId4"/>
          <a:stretch>
            <a:fillRect/>
          </a:stretch>
        </p:blipFill>
        <p:spPr>
          <a:xfrm>
            <a:off x="2512217" y="1280666"/>
            <a:ext cx="7167565" cy="4244510"/>
          </a:xfrm>
          <a:prstGeom prst="rect">
            <a:avLst/>
          </a:prstGeom>
        </p:spPr>
      </p:pic>
      <p:pic>
        <p:nvPicPr>
          <p:cNvPr id="4" name="Gráfico 6">
            <a:extLst>
              <a:ext uri="{FF2B5EF4-FFF2-40B4-BE49-F238E27FC236}">
                <a16:creationId xmlns:a16="http://schemas.microsoft.com/office/drawing/2014/main" id="{D5546CCD-A8E6-C24F-923A-EC9BE8990C41}"/>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86937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9338C078-9DF8-8863-5D80-F57D9B70FB1D}"/>
              </a:ext>
            </a:extLst>
          </p:cNvPr>
          <p:cNvSpPr txBox="1"/>
          <p:nvPr/>
        </p:nvSpPr>
        <p:spPr>
          <a:xfrm>
            <a:off x="660232" y="5525176"/>
            <a:ext cx="1105331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PT" sz="1600" dirty="0" err="1">
                <a:solidFill>
                  <a:srgbClr val="113F6C"/>
                </a:solidFill>
                <a:latin typeface="Avenir Light" panose="020B0402020203020204" pitchFamily="34" charset="0"/>
              </a:rPr>
              <a:t>Multipurpose</a:t>
            </a:r>
            <a:r>
              <a:rPr lang="pt-PT" sz="1600" dirty="0">
                <a:solidFill>
                  <a:srgbClr val="113F6C"/>
                </a:solidFill>
                <a:latin typeface="Avenir Light" panose="020B0402020203020204" pitchFamily="34" charset="0"/>
              </a:rPr>
              <a:t> </a:t>
            </a:r>
            <a:r>
              <a:rPr lang="pt-PT" sz="1600" dirty="0" err="1">
                <a:solidFill>
                  <a:srgbClr val="113F6C"/>
                </a:solidFill>
                <a:latin typeface="Avenir Light" panose="020B0402020203020204" pitchFamily="34" charset="0"/>
              </a:rPr>
              <a:t>platform</a:t>
            </a:r>
            <a:r>
              <a:rPr lang="pt-PT" sz="1600" dirty="0">
                <a:solidFill>
                  <a:srgbClr val="113F6C"/>
                </a:solidFill>
                <a:latin typeface="Avenir Light" panose="020B0402020203020204" pitchFamily="34" charset="0"/>
              </a:rPr>
              <a:t> - Island “Infante D. Henrique” </a:t>
            </a:r>
          </a:p>
        </p:txBody>
      </p:sp>
      <p:pic>
        <p:nvPicPr>
          <p:cNvPr id="4" name="Imagem 3" descr="Uma imagem com texto&#10;&#10;Descrição gerada automaticamente">
            <a:extLst>
              <a:ext uri="{FF2B5EF4-FFF2-40B4-BE49-F238E27FC236}">
                <a16:creationId xmlns:a16="http://schemas.microsoft.com/office/drawing/2014/main" id="{74A88906-E1E0-4B1F-EB60-776A15705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149" y="1444919"/>
            <a:ext cx="6506768" cy="3699144"/>
          </a:xfrm>
          <a:prstGeom prst="rect">
            <a:avLst/>
          </a:prstGeom>
        </p:spPr>
      </p:pic>
      <p:cxnSp>
        <p:nvCxnSpPr>
          <p:cNvPr id="5" name="Conexão reta 4">
            <a:extLst>
              <a:ext uri="{FF2B5EF4-FFF2-40B4-BE49-F238E27FC236}">
                <a16:creationId xmlns:a16="http://schemas.microsoft.com/office/drawing/2014/main" id="{59F0C152-2035-58D3-3333-E5ED6FED277D}"/>
              </a:ext>
            </a:extLst>
          </p:cNvPr>
          <p:cNvCxnSpPr>
            <a:cxnSpLocks/>
          </p:cNvCxnSpPr>
          <p:nvPr/>
        </p:nvCxnSpPr>
        <p:spPr>
          <a:xfrm flipV="1">
            <a:off x="5273040" y="3054170"/>
            <a:ext cx="913848" cy="726713"/>
          </a:xfrm>
          <a:prstGeom prst="line">
            <a:avLst/>
          </a:prstGeom>
          <a:noFill/>
          <a:ln w="6350" cap="flat" cmpd="sng" algn="ctr">
            <a:solidFill>
              <a:srgbClr val="5B9BD5"/>
            </a:solidFill>
            <a:prstDash val="solid"/>
            <a:miter lim="800000"/>
          </a:ln>
          <a:effectLst/>
        </p:spPr>
      </p:cxnSp>
      <p:pic>
        <p:nvPicPr>
          <p:cNvPr id="6" name="Imagem 5" descr="Uma imagem com texto, interior&#10;&#10;Descrição gerada automaticamente">
            <a:extLst>
              <a:ext uri="{FF2B5EF4-FFF2-40B4-BE49-F238E27FC236}">
                <a16:creationId xmlns:a16="http://schemas.microsoft.com/office/drawing/2014/main" id="{B7834C7F-D24C-B8A3-CB90-9D307730DC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6888" y="1713937"/>
            <a:ext cx="5620707" cy="3161647"/>
          </a:xfrm>
          <a:prstGeom prst="rect">
            <a:avLst/>
          </a:prstGeom>
        </p:spPr>
      </p:pic>
      <p:cxnSp>
        <p:nvCxnSpPr>
          <p:cNvPr id="7" name="Conexão reta 6">
            <a:extLst>
              <a:ext uri="{FF2B5EF4-FFF2-40B4-BE49-F238E27FC236}">
                <a16:creationId xmlns:a16="http://schemas.microsoft.com/office/drawing/2014/main" id="{1D9BED80-8DBE-DEA9-7EA2-0E9FE12AA209}"/>
              </a:ext>
            </a:extLst>
          </p:cNvPr>
          <p:cNvCxnSpPr>
            <a:cxnSpLocks/>
          </p:cNvCxnSpPr>
          <p:nvPr/>
        </p:nvCxnSpPr>
        <p:spPr>
          <a:xfrm>
            <a:off x="5405120" y="4055533"/>
            <a:ext cx="1706880" cy="813880"/>
          </a:xfrm>
          <a:prstGeom prst="line">
            <a:avLst/>
          </a:prstGeom>
          <a:noFill/>
          <a:ln w="6350" cap="flat" cmpd="sng" algn="ctr">
            <a:solidFill>
              <a:srgbClr val="5B9BD5"/>
            </a:solidFill>
            <a:prstDash val="solid"/>
            <a:miter lim="800000"/>
          </a:ln>
          <a:effectLst/>
        </p:spPr>
      </p:cxnSp>
      <p:sp>
        <p:nvSpPr>
          <p:cNvPr id="22" name="CaixaDeTexto 21">
            <a:extLst>
              <a:ext uri="{FF2B5EF4-FFF2-40B4-BE49-F238E27FC236}">
                <a16:creationId xmlns:a16="http://schemas.microsoft.com/office/drawing/2014/main" id="{4C89EF32-1183-C263-97B0-E336409726BE}"/>
              </a:ext>
            </a:extLst>
          </p:cNvPr>
          <p:cNvSpPr txBox="1"/>
          <p:nvPr/>
        </p:nvSpPr>
        <p:spPr>
          <a:xfrm>
            <a:off x="477331" y="6227410"/>
            <a:ext cx="2003947"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Concept</a:t>
            </a:r>
            <a:r>
              <a:rPr lang="pt-PT" sz="1400" b="1" dirty="0">
                <a:solidFill>
                  <a:srgbClr val="7030A0"/>
                </a:solidFill>
                <a:cs typeface="Segoe UI Semibold" panose="020B0702040204020203" pitchFamily="34" charset="0"/>
              </a:rPr>
              <a:t> in </a:t>
            </a:r>
            <a:r>
              <a:rPr lang="pt-PT" sz="1400" b="1" dirty="0" err="1">
                <a:solidFill>
                  <a:srgbClr val="7030A0"/>
                </a:solidFill>
                <a:cs typeface="Segoe UI Semibold" panose="020B0702040204020203" pitchFamily="34" charset="0"/>
              </a:rPr>
              <a:t>development</a:t>
            </a:r>
            <a:endParaRPr lang="pt-PT" sz="1400" b="1" dirty="0">
              <a:solidFill>
                <a:srgbClr val="7030A0"/>
              </a:solidFill>
              <a:cs typeface="Segoe UI Semibold" panose="020B0702040204020203" pitchFamily="34" charset="0"/>
            </a:endParaRPr>
          </a:p>
        </p:txBody>
      </p:sp>
      <p:sp>
        <p:nvSpPr>
          <p:cNvPr id="10" name="TextBox 122">
            <a:extLst>
              <a:ext uri="{FF2B5EF4-FFF2-40B4-BE49-F238E27FC236}">
                <a16:creationId xmlns:a16="http://schemas.microsoft.com/office/drawing/2014/main" id="{FE1474CF-C92C-4BB7-662B-AFFCEEC1FDFF}"/>
              </a:ext>
            </a:extLst>
          </p:cNvPr>
          <p:cNvSpPr txBox="1"/>
          <p:nvPr/>
        </p:nvSpPr>
        <p:spPr>
          <a:xfrm>
            <a:off x="9845708" y="387363"/>
            <a:ext cx="1861878"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CEOM</a:t>
            </a:r>
            <a:endPar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(The future)</a:t>
            </a:r>
          </a:p>
        </p:txBody>
      </p:sp>
      <p:pic>
        <p:nvPicPr>
          <p:cNvPr id="11" name="Gráfico 12">
            <a:extLst>
              <a:ext uri="{FF2B5EF4-FFF2-40B4-BE49-F238E27FC236}">
                <a16:creationId xmlns:a16="http://schemas.microsoft.com/office/drawing/2014/main" id="{650A44D1-E9CB-F1A0-83AB-2A5155C44F60}"/>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8947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122D17-696E-B59F-B7F5-B675E1AC273E}"/>
              </a:ext>
            </a:extLst>
          </p:cNvPr>
          <p:cNvSpPr>
            <a:spLocks/>
          </p:cNvSpPr>
          <p:nvPr/>
        </p:nvSpPr>
        <p:spPr>
          <a:xfrm>
            <a:off x="0" y="0"/>
            <a:ext cx="12192000" cy="6858000"/>
          </a:xfrm>
          <a:prstGeom prst="rect">
            <a:avLst/>
          </a:prstGeom>
          <a:gradFill flip="none" rotWithShape="1">
            <a:gsLst>
              <a:gs pos="12000">
                <a:srgbClr val="113F6C"/>
              </a:gs>
              <a:gs pos="100000">
                <a:srgbClr val="248FB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457413DB-B7A4-995E-0F7B-FF85FA24B001}"/>
              </a:ext>
            </a:extLst>
          </p:cNvPr>
          <p:cNvSpPr txBox="1"/>
          <p:nvPr/>
        </p:nvSpPr>
        <p:spPr>
          <a:xfrm>
            <a:off x="809625" y="2875955"/>
            <a:ext cx="601645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800" b="1" i="0" u="none" strike="noStrike" kern="1200" cap="none" spc="0" normalizeH="0" baseline="0" noProof="0" dirty="0">
                <a:ln>
                  <a:noFill/>
                </a:ln>
                <a:solidFill>
                  <a:prstClr val="white"/>
                </a:solidFill>
                <a:effectLst/>
                <a:uLnTx/>
                <a:uFillTx/>
                <a:latin typeface="Avenir Black" panose="020B0803020203020204" pitchFamily="34" charset="0"/>
                <a:ea typeface="+mn-ea"/>
                <a:cs typeface="+mn-cs"/>
              </a:rPr>
              <a:t>COOPERATION POSSIBILITIES</a:t>
            </a:r>
          </a:p>
        </p:txBody>
      </p:sp>
      <p:pic>
        <p:nvPicPr>
          <p:cNvPr id="12" name="Gráfico 11">
            <a:extLst>
              <a:ext uri="{FF2B5EF4-FFF2-40B4-BE49-F238E27FC236}">
                <a16:creationId xmlns:a16="http://schemas.microsoft.com/office/drawing/2014/main" id="{0790F08B-1297-48DA-9354-B35A218711B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67004" y="339246"/>
            <a:ext cx="1306833" cy="340796"/>
          </a:xfrm>
          <a:prstGeom prst="rect">
            <a:avLst/>
          </a:prstGeom>
        </p:spPr>
      </p:pic>
      <p:pic>
        <p:nvPicPr>
          <p:cNvPr id="11" name="Imagem 10" descr="Uma imagem com peixe&#10;&#10;Descrição gerada automaticamente">
            <a:extLst>
              <a:ext uri="{FF2B5EF4-FFF2-40B4-BE49-F238E27FC236}">
                <a16:creationId xmlns:a16="http://schemas.microsoft.com/office/drawing/2014/main" id="{70F3626C-0FBC-4F55-944C-5B38ED830A57}"/>
              </a:ext>
            </a:extLst>
          </p:cNvPr>
          <p:cNvPicPr/>
          <p:nvPr/>
        </p:nvPicPr>
        <p:blipFill rotWithShape="1">
          <a:blip r:embed="rId5" cstate="email">
            <a:alphaModFix amt="34000"/>
            <a:extLst>
              <a:ext uri="{28A0092B-C50C-407E-A947-70E740481C1C}">
                <a14:useLocalDpi xmlns:a14="http://schemas.microsoft.com/office/drawing/2010/main"/>
              </a:ext>
            </a:extLst>
          </a:blip>
          <a:srcRect/>
          <a:stretch/>
        </p:blipFill>
        <p:spPr>
          <a:xfrm>
            <a:off x="0" y="4519831"/>
            <a:ext cx="12192000" cy="2338169"/>
          </a:xfrm>
          <a:prstGeom prst="rect">
            <a:avLst/>
          </a:prstGeom>
        </p:spPr>
      </p:pic>
      <p:pic>
        <p:nvPicPr>
          <p:cNvPr id="2" name="Gráfico 4">
            <a:extLst>
              <a:ext uri="{FF2B5EF4-FFF2-40B4-BE49-F238E27FC236}">
                <a16:creationId xmlns:a16="http://schemas.microsoft.com/office/drawing/2014/main" id="{CE995B9C-4484-D82B-B1C5-4EA4C2B396B6}"/>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544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pt-PT" sz="2400" dirty="0" err="1">
                <a:solidFill>
                  <a:srgbClr val="182439"/>
                </a:solidFill>
              </a:rPr>
              <a:t>Concept</a:t>
            </a:r>
            <a:endParaRPr lang="pt-PT" sz="2400" dirty="0">
              <a:solidFill>
                <a:srgbClr val="182439"/>
              </a:solidFill>
            </a:endParaRPr>
          </a:p>
        </p:txBody>
      </p:sp>
      <p:sp>
        <p:nvSpPr>
          <p:cNvPr id="5" name="Marcador de Posição de Conteúdo 4"/>
          <p:cNvSpPr>
            <a:spLocks noGrp="1"/>
          </p:cNvSpPr>
          <p:nvPr>
            <p:ph sz="quarter" idx="10"/>
          </p:nvPr>
        </p:nvSpPr>
        <p:spPr/>
        <p:txBody>
          <a:bodyPr>
            <a:noAutofit/>
          </a:bodyPr>
          <a:lstStyle/>
          <a:p>
            <a:r>
              <a:rPr lang="pt-PT" sz="2000" dirty="0"/>
              <a:t>MUS </a:t>
            </a:r>
            <a:r>
              <a:rPr lang="pt-PT" sz="2000" dirty="0" err="1"/>
              <a:t>under</a:t>
            </a:r>
            <a:r>
              <a:rPr lang="pt-PT" sz="2000" dirty="0"/>
              <a:t> </a:t>
            </a:r>
            <a:r>
              <a:rPr lang="pt-PT" sz="2000" dirty="0" err="1"/>
              <a:t>direct</a:t>
            </a:r>
            <a:r>
              <a:rPr lang="pt-PT" sz="2000" dirty="0"/>
              <a:t> </a:t>
            </a:r>
            <a:r>
              <a:rPr lang="pt-PT" sz="2000" dirty="0" err="1"/>
              <a:t>control</a:t>
            </a:r>
            <a:r>
              <a:rPr lang="pt-PT" sz="2000" dirty="0"/>
              <a:t> </a:t>
            </a:r>
            <a:r>
              <a:rPr lang="pt-PT" sz="2000" dirty="0" err="1"/>
              <a:t>of</a:t>
            </a:r>
            <a:r>
              <a:rPr lang="pt-PT" sz="2000" dirty="0"/>
              <a:t> MOC </a:t>
            </a:r>
          </a:p>
        </p:txBody>
      </p:sp>
      <p:pic>
        <p:nvPicPr>
          <p:cNvPr id="65" name="Picture 2"/>
          <p:cNvPicPr>
            <a:picLocks noChangeAspect="1" noChangeArrowheads="1"/>
          </p:cNvPicPr>
          <p:nvPr/>
        </p:nvPicPr>
        <p:blipFill rotWithShape="1">
          <a:blip r:embed="rId59" cstate="print">
            <a:alphaModFix/>
            <a:extLst>
              <a:ext uri="{BEBA8EAE-BF5A-486C-A8C5-ECC9F3942E4B}">
                <a14:imgProps xmlns:a14="http://schemas.microsoft.com/office/drawing/2010/main">
                  <a14:imgLayer r:embed="rId60">
                    <a14:imgEffect>
                      <a14:colorTemperature colorTemp="8432"/>
                    </a14:imgEffect>
                    <a14:imgEffect>
                      <a14:saturation sat="45000"/>
                    </a14:imgEffect>
                  </a14:imgLayer>
                </a14:imgProps>
              </a:ext>
            </a:extLst>
          </a:blip>
          <a:srcRect l="5428" t="17631" r="6688" b="11001"/>
          <a:stretch/>
        </p:blipFill>
        <p:spPr bwMode="auto">
          <a:xfrm>
            <a:off x="-652789" y="-31915"/>
            <a:ext cx="12844789" cy="6997308"/>
          </a:xfrm>
          <a:prstGeom prst="rect">
            <a:avLst/>
          </a:prstGeom>
          <a:noFill/>
          <a:ln w="9525">
            <a:noFill/>
            <a:miter lim="800000"/>
            <a:headEnd/>
            <a:tailEnd/>
          </a:ln>
        </p:spPr>
      </p:pic>
      <p:sp>
        <p:nvSpPr>
          <p:cNvPr id="238" name="Retângulo 237"/>
          <p:cNvSpPr/>
          <p:nvPr/>
        </p:nvSpPr>
        <p:spPr>
          <a:xfrm>
            <a:off x="9051081" y="2454518"/>
            <a:ext cx="2041892" cy="33507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c</a:t>
            </a:r>
          </a:p>
        </p:txBody>
      </p:sp>
      <p:sp>
        <p:nvSpPr>
          <p:cNvPr id="237" name="TextBox 8"/>
          <p:cNvSpPr txBox="1"/>
          <p:nvPr/>
        </p:nvSpPr>
        <p:spPr>
          <a:xfrm>
            <a:off x="9151882" y="5280223"/>
            <a:ext cx="1842846" cy="461665"/>
          </a:xfrm>
          <a:prstGeom prst="rect">
            <a:avLst/>
          </a:prstGeom>
          <a:solidFill>
            <a:srgbClr val="376092"/>
          </a:solidFill>
          <a:ln w="9525">
            <a:noFill/>
            <a:miter lim="800000"/>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200" b="1" dirty="0">
                <a:solidFill>
                  <a:schemeClr val="bg1"/>
                </a:solidFill>
                <a:latin typeface="Franklin Gothic Demi Cond" panose="020B0706030402020204" pitchFamily="34" charset="0"/>
              </a:rPr>
              <a:t>Fusion, Analysis &amp;</a:t>
            </a:r>
          </a:p>
          <a:p>
            <a:pPr algn="ctr"/>
            <a:r>
              <a:rPr lang="en-GB" sz="1200" b="1" dirty="0">
                <a:solidFill>
                  <a:schemeClr val="bg1"/>
                </a:solidFill>
                <a:latin typeface="Franklin Gothic Demi Cond" panose="020B0706030402020204" pitchFamily="34" charset="0"/>
              </a:rPr>
              <a:t>Validation</a:t>
            </a:r>
            <a:endParaRPr lang="pt-PT" sz="1200" b="1" dirty="0">
              <a:solidFill>
                <a:schemeClr val="bg1"/>
              </a:solidFill>
              <a:latin typeface="Franklin Gothic Demi Cond" panose="020B0706030402020204" pitchFamily="34" charset="0"/>
            </a:endParaRPr>
          </a:p>
        </p:txBody>
      </p:sp>
      <p:pic>
        <p:nvPicPr>
          <p:cNvPr id="217" name="Picture 2"/>
          <p:cNvPicPr>
            <a:picLocks noChangeAspect="1" noChangeArrowheads="1"/>
          </p:cNvPicPr>
          <p:nvPr/>
        </p:nvPicPr>
        <p:blipFill rotWithShape="1">
          <a:blip r:embed="rId61" cstate="print">
            <a:extLst>
              <a:ext uri="{28A0092B-C50C-407E-A947-70E740481C1C}">
                <a14:useLocalDpi xmlns:a14="http://schemas.microsoft.com/office/drawing/2010/main" val="0"/>
              </a:ext>
            </a:extLst>
          </a:blip>
          <a:srcRect r="37037"/>
          <a:stretch/>
        </p:blipFill>
        <p:spPr bwMode="auto">
          <a:xfrm>
            <a:off x="9151882" y="2904988"/>
            <a:ext cx="1842847" cy="2304381"/>
          </a:xfrm>
          <a:prstGeom prst="rect">
            <a:avLst/>
          </a:prstGeom>
          <a:ln w="9525">
            <a:solidFill>
              <a:schemeClr val="bg1"/>
            </a:solidFill>
            <a:miter lim="800000"/>
            <a:headEnd/>
            <a:tailEnd/>
          </a:ln>
          <a:effectLst>
            <a:outerShdw blurRad="50800" dist="38100" dir="2700000" algn="tl" rotWithShape="0">
              <a:prstClr val="black">
                <a:alpha val="40000"/>
              </a:prstClr>
            </a:outerShdw>
          </a:effectLst>
        </p:spPr>
      </p:pic>
      <p:sp>
        <p:nvSpPr>
          <p:cNvPr id="216" name="TextBox 8"/>
          <p:cNvSpPr txBox="1"/>
          <p:nvPr/>
        </p:nvSpPr>
        <p:spPr>
          <a:xfrm>
            <a:off x="9045542" y="2348880"/>
            <a:ext cx="2062800" cy="476616"/>
          </a:xfrm>
          <a:prstGeom prst="rect">
            <a:avLst/>
          </a:prstGeom>
          <a:solidFill>
            <a:srgbClr val="376092"/>
          </a:solidFill>
          <a:ln w="9525">
            <a:noFill/>
            <a:miter lim="800000"/>
            <a:headEnd/>
            <a:tailEnd/>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200" b="1" dirty="0">
                <a:solidFill>
                  <a:schemeClr val="bg1"/>
                </a:solidFill>
                <a:latin typeface="Franklin Gothic Demi Cond" panose="020B0706030402020204" pitchFamily="34" charset="0"/>
              </a:rPr>
              <a:t>MARITIME OPERATIONS CENTRE (COMAR)</a:t>
            </a:r>
            <a:endParaRPr lang="pt-PT" sz="1200" b="1" dirty="0">
              <a:solidFill>
                <a:schemeClr val="bg1"/>
              </a:solidFill>
              <a:latin typeface="Franklin Gothic Demi Cond" panose="020B0706030402020204" pitchFamily="34" charset="0"/>
            </a:endParaRPr>
          </a:p>
        </p:txBody>
      </p:sp>
      <p:sp>
        <p:nvSpPr>
          <p:cNvPr id="266" name="Retângulo 265"/>
          <p:cNvSpPr/>
          <p:nvPr/>
        </p:nvSpPr>
        <p:spPr>
          <a:xfrm>
            <a:off x="9048328" y="1504466"/>
            <a:ext cx="2062800" cy="483542"/>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400" dirty="0">
                <a:solidFill>
                  <a:schemeClr val="bg1"/>
                </a:solidFill>
                <a:latin typeface="Franklin Gothic Demi Cond" panose="020B0706030402020204" pitchFamily="34" charset="0"/>
              </a:rPr>
              <a:t>Maritime Situational </a:t>
            </a:r>
          </a:p>
          <a:p>
            <a:pPr algn="ctr" fontAlgn="base">
              <a:spcBef>
                <a:spcPct val="0"/>
              </a:spcBef>
              <a:spcAft>
                <a:spcPct val="0"/>
              </a:spcAft>
            </a:pPr>
            <a:r>
              <a:rPr lang="en-GB" sz="1400" dirty="0">
                <a:solidFill>
                  <a:schemeClr val="bg1"/>
                </a:solidFill>
                <a:latin typeface="Franklin Gothic Demi Cond" panose="020B0706030402020204" pitchFamily="34" charset="0"/>
              </a:rPr>
              <a:t>Knowledge (MSK)</a:t>
            </a:r>
          </a:p>
        </p:txBody>
      </p:sp>
      <p:sp>
        <p:nvSpPr>
          <p:cNvPr id="283" name="Seta para baixo 282"/>
          <p:cNvSpPr/>
          <p:nvPr/>
        </p:nvSpPr>
        <p:spPr>
          <a:xfrm flipV="1">
            <a:off x="9474620" y="2060872"/>
            <a:ext cx="252000" cy="216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84" name="Seta para baixo 283"/>
          <p:cNvSpPr/>
          <p:nvPr/>
        </p:nvSpPr>
        <p:spPr>
          <a:xfrm flipV="1">
            <a:off x="9942672" y="2060872"/>
            <a:ext cx="252000" cy="216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5" name="Seta para baixo 284"/>
          <p:cNvSpPr/>
          <p:nvPr/>
        </p:nvSpPr>
        <p:spPr>
          <a:xfrm flipV="1">
            <a:off x="10374720" y="2060872"/>
            <a:ext cx="252000" cy="216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23" name="Straight Arrow Connector 32">
            <a:extLst>
              <a:ext uri="{FF2B5EF4-FFF2-40B4-BE49-F238E27FC236}">
                <a16:creationId xmlns:a16="http://schemas.microsoft.com/office/drawing/2014/main" id="{6AABF7A2-0376-454E-97CA-14E1B1978818}"/>
              </a:ext>
            </a:extLst>
          </p:cNvPr>
          <p:cNvCxnSpPr>
            <a:cxnSpLocks/>
          </p:cNvCxnSpPr>
          <p:nvPr/>
        </p:nvCxnSpPr>
        <p:spPr>
          <a:xfrm flipV="1">
            <a:off x="6744072" y="2460058"/>
            <a:ext cx="1764000" cy="0"/>
          </a:xfrm>
          <a:prstGeom prst="straightConnector1">
            <a:avLst/>
          </a:prstGeom>
          <a:ln w="66675">
            <a:solidFill>
              <a:schemeClr val="accent1">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32">
            <a:extLst>
              <a:ext uri="{FF2B5EF4-FFF2-40B4-BE49-F238E27FC236}">
                <a16:creationId xmlns:a16="http://schemas.microsoft.com/office/drawing/2014/main" id="{C5168667-41E5-45A0-B067-360F6108F4D0}"/>
              </a:ext>
            </a:extLst>
          </p:cNvPr>
          <p:cNvCxnSpPr>
            <a:cxnSpLocks/>
          </p:cNvCxnSpPr>
          <p:nvPr/>
        </p:nvCxnSpPr>
        <p:spPr>
          <a:xfrm flipV="1">
            <a:off x="6744072" y="2721412"/>
            <a:ext cx="1764000" cy="0"/>
          </a:xfrm>
          <a:prstGeom prst="straightConnector1">
            <a:avLst/>
          </a:prstGeom>
          <a:ln w="66675">
            <a:solidFill>
              <a:schemeClr val="accent1">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32">
            <a:extLst>
              <a:ext uri="{FF2B5EF4-FFF2-40B4-BE49-F238E27FC236}">
                <a16:creationId xmlns:a16="http://schemas.microsoft.com/office/drawing/2014/main" id="{4770BC08-D952-4651-8053-FCB62FE329CD}"/>
              </a:ext>
            </a:extLst>
          </p:cNvPr>
          <p:cNvCxnSpPr>
            <a:cxnSpLocks/>
          </p:cNvCxnSpPr>
          <p:nvPr/>
        </p:nvCxnSpPr>
        <p:spPr>
          <a:xfrm flipV="1">
            <a:off x="6744072" y="2982766"/>
            <a:ext cx="1764000" cy="0"/>
          </a:xfrm>
          <a:prstGeom prst="straightConnector1">
            <a:avLst/>
          </a:prstGeom>
          <a:ln w="66675">
            <a:solidFill>
              <a:schemeClr val="accent1">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2CD7E882-4D6D-4D97-8F59-143DF7F68AD5}"/>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8555420" y="-27384"/>
            <a:ext cx="3048620" cy="1567188"/>
          </a:xfrm>
          <a:prstGeom prst="rect">
            <a:avLst/>
          </a:prstGeom>
        </p:spPr>
      </p:pic>
      <p:grpSp>
        <p:nvGrpSpPr>
          <p:cNvPr id="207" name="Agrupar 206">
            <a:extLst>
              <a:ext uri="{FF2B5EF4-FFF2-40B4-BE49-F238E27FC236}">
                <a16:creationId xmlns:a16="http://schemas.microsoft.com/office/drawing/2014/main" id="{83338AB7-B502-4F29-B431-033A4D6A6E5F}"/>
              </a:ext>
            </a:extLst>
          </p:cNvPr>
          <p:cNvGrpSpPr/>
          <p:nvPr/>
        </p:nvGrpSpPr>
        <p:grpSpPr>
          <a:xfrm>
            <a:off x="551384" y="-31915"/>
            <a:ext cx="6278117" cy="3927186"/>
            <a:chOff x="-508" y="10327"/>
            <a:chExt cx="9293272" cy="7048413"/>
          </a:xfrm>
        </p:grpSpPr>
        <p:sp>
          <p:nvSpPr>
            <p:cNvPr id="210" name="Trapézio 3">
              <a:extLst>
                <a:ext uri="{FF2B5EF4-FFF2-40B4-BE49-F238E27FC236}">
                  <a16:creationId xmlns:a16="http://schemas.microsoft.com/office/drawing/2014/main" id="{3FF646D5-3E2B-46D5-816D-73B934908BF6}"/>
                </a:ext>
              </a:extLst>
            </p:cNvPr>
            <p:cNvSpPr/>
            <p:nvPr/>
          </p:nvSpPr>
          <p:spPr>
            <a:xfrm>
              <a:off x="27562" y="3418190"/>
              <a:ext cx="9116438" cy="1694180"/>
            </a:xfrm>
            <a:custGeom>
              <a:avLst/>
              <a:gdLst>
                <a:gd name="connsiteX0" fmla="*/ 0 w 9144000"/>
                <a:gd name="connsiteY0" fmla="*/ 1569011 h 1569011"/>
                <a:gd name="connsiteX1" fmla="*/ 1103831 w 9144000"/>
                <a:gd name="connsiteY1" fmla="*/ 0 h 1569011"/>
                <a:gd name="connsiteX2" fmla="*/ 8040169 w 9144000"/>
                <a:gd name="connsiteY2" fmla="*/ 0 h 1569011"/>
                <a:gd name="connsiteX3" fmla="*/ 9144000 w 9144000"/>
                <a:gd name="connsiteY3" fmla="*/ 1569011 h 1569011"/>
                <a:gd name="connsiteX4" fmla="*/ 0 w 9144000"/>
                <a:gd name="connsiteY4" fmla="*/ 1569011 h 1569011"/>
                <a:gd name="connsiteX0" fmla="*/ 0 w 9164119"/>
                <a:gd name="connsiteY0" fmla="*/ 1569011 h 1569011"/>
                <a:gd name="connsiteX1" fmla="*/ 1103831 w 9164119"/>
                <a:gd name="connsiteY1" fmla="*/ 0 h 1569011"/>
                <a:gd name="connsiteX2" fmla="*/ 9164119 w 9164119"/>
                <a:gd name="connsiteY2" fmla="*/ 0 h 1569011"/>
                <a:gd name="connsiteX3" fmla="*/ 9144000 w 9164119"/>
                <a:gd name="connsiteY3" fmla="*/ 1569011 h 1569011"/>
                <a:gd name="connsiteX4" fmla="*/ 0 w 9164119"/>
                <a:gd name="connsiteY4" fmla="*/ 1569011 h 156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119" h="1569011">
                  <a:moveTo>
                    <a:pt x="0" y="1569011"/>
                  </a:moveTo>
                  <a:lnTo>
                    <a:pt x="1103831" y="0"/>
                  </a:lnTo>
                  <a:lnTo>
                    <a:pt x="9164119" y="0"/>
                  </a:lnTo>
                  <a:lnTo>
                    <a:pt x="9144000" y="1569011"/>
                  </a:lnTo>
                  <a:lnTo>
                    <a:pt x="0" y="1569011"/>
                  </a:lnTo>
                  <a:close/>
                </a:path>
              </a:pathLst>
            </a:custGeom>
            <a:solidFill>
              <a:srgbClr val="4F81BD">
                <a:alpha val="50000"/>
              </a:srgbClr>
            </a:solidFill>
            <a:ln w="25400" cap="flat" cmpd="sng" algn="ctr">
              <a:noFill/>
              <a:prstDash val="solid"/>
            </a:ln>
            <a:effectLst/>
          </p:spPr>
          <p:txBody>
            <a:bodyPr anchor="ctr"/>
            <a:lstStyle/>
            <a:p>
              <a:pPr algn="ctr">
                <a:defRPr/>
              </a:pPr>
              <a:endParaRPr lang="pt-PT" kern="0" dirty="0">
                <a:solidFill>
                  <a:sysClr val="window" lastClr="FFFFFF"/>
                </a:solidFill>
                <a:latin typeface="Calibri"/>
              </a:endParaRPr>
            </a:p>
          </p:txBody>
        </p:sp>
        <p:sp>
          <p:nvSpPr>
            <p:cNvPr id="214" name="Rectângulo 137">
              <a:extLst>
                <a:ext uri="{FF2B5EF4-FFF2-40B4-BE49-F238E27FC236}">
                  <a16:creationId xmlns:a16="http://schemas.microsoft.com/office/drawing/2014/main" id="{ED812F48-071A-4672-AD55-FAA6C037897E}"/>
                </a:ext>
              </a:extLst>
            </p:cNvPr>
            <p:cNvSpPr/>
            <p:nvPr>
              <p:custDataLst>
                <p:tags r:id="rId3"/>
              </p:custDataLst>
            </p:nvPr>
          </p:nvSpPr>
          <p:spPr>
            <a:xfrm>
              <a:off x="8849" y="4913464"/>
              <a:ext cx="9101932" cy="1944536"/>
            </a:xfrm>
            <a:prstGeom prst="rect">
              <a:avLst/>
            </a:prstGeom>
            <a:solidFill>
              <a:srgbClr val="1F497D">
                <a:lumMod val="20000"/>
                <a:lumOff val="80000"/>
                <a:alpha val="40000"/>
              </a:srgbClr>
            </a:solidFill>
            <a:ln w="25400" cap="flat" cmpd="sng" algn="ctr">
              <a:noFill/>
              <a:prstDash val="solid"/>
            </a:ln>
            <a:effectLst/>
          </p:spPr>
          <p:txBody>
            <a:bodyPr anchor="ctr"/>
            <a:lstStyle/>
            <a:p>
              <a:pPr algn="ctr">
                <a:defRPr/>
              </a:pPr>
              <a:endParaRPr lang="pt-PT" kern="0" dirty="0">
                <a:solidFill>
                  <a:sysClr val="window" lastClr="FFFFFF"/>
                </a:solidFill>
                <a:latin typeface="Calibri"/>
              </a:endParaRPr>
            </a:p>
          </p:txBody>
        </p:sp>
        <p:sp>
          <p:nvSpPr>
            <p:cNvPr id="221" name="Rectângulo 196">
              <a:extLst>
                <a:ext uri="{FF2B5EF4-FFF2-40B4-BE49-F238E27FC236}">
                  <a16:creationId xmlns:a16="http://schemas.microsoft.com/office/drawing/2014/main" id="{D016A773-ED5C-4969-AD33-7C9E0E58392A}"/>
                </a:ext>
              </a:extLst>
            </p:cNvPr>
            <p:cNvSpPr/>
            <p:nvPr>
              <p:custDataLst>
                <p:tags r:id="rId4"/>
              </p:custDataLst>
            </p:nvPr>
          </p:nvSpPr>
          <p:spPr>
            <a:xfrm>
              <a:off x="464" y="10327"/>
              <a:ext cx="9143536" cy="3407869"/>
            </a:xfrm>
            <a:prstGeom prst="rect">
              <a:avLst/>
            </a:prstGeom>
            <a:solidFill>
              <a:srgbClr val="4F81BD"/>
            </a:soli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sp>
          <p:nvSpPr>
            <p:cNvPr id="233" name="Rectângulo 198">
              <a:extLst>
                <a:ext uri="{FF2B5EF4-FFF2-40B4-BE49-F238E27FC236}">
                  <a16:creationId xmlns:a16="http://schemas.microsoft.com/office/drawing/2014/main" id="{478E746F-04CB-42F6-8535-7341093EC176}"/>
                </a:ext>
              </a:extLst>
            </p:cNvPr>
            <p:cNvSpPr/>
            <p:nvPr>
              <p:custDataLst>
                <p:tags r:id="rId5"/>
              </p:custDataLst>
            </p:nvPr>
          </p:nvSpPr>
          <p:spPr>
            <a:xfrm>
              <a:off x="-508" y="2914053"/>
              <a:ext cx="1484741" cy="2218897"/>
            </a:xfrm>
            <a:custGeom>
              <a:avLst/>
              <a:gdLst>
                <a:gd name="connsiteX0" fmla="*/ 0 w 1139564"/>
                <a:gd name="connsiteY0" fmla="*/ 0 h 1573334"/>
                <a:gd name="connsiteX1" fmla="*/ 1139564 w 1139564"/>
                <a:gd name="connsiteY1" fmla="*/ 0 h 1573334"/>
                <a:gd name="connsiteX2" fmla="*/ 1139564 w 1139564"/>
                <a:gd name="connsiteY2" fmla="*/ 1573334 h 1573334"/>
                <a:gd name="connsiteX3" fmla="*/ 0 w 1139564"/>
                <a:gd name="connsiteY3" fmla="*/ 1573334 h 1573334"/>
                <a:gd name="connsiteX4" fmla="*/ 0 w 1139564"/>
                <a:gd name="connsiteY4" fmla="*/ 0 h 1573334"/>
                <a:gd name="connsiteX0" fmla="*/ 3436 w 1143000"/>
                <a:gd name="connsiteY0" fmla="*/ 0 h 1573334"/>
                <a:gd name="connsiteX1" fmla="*/ 1143000 w 1143000"/>
                <a:gd name="connsiteY1" fmla="*/ 0 h 1573334"/>
                <a:gd name="connsiteX2" fmla="*/ 0 w 1143000"/>
                <a:gd name="connsiteY2" fmla="*/ 1573334 h 1573334"/>
                <a:gd name="connsiteX3" fmla="*/ 3436 w 1143000"/>
                <a:gd name="connsiteY3" fmla="*/ 1573334 h 1573334"/>
                <a:gd name="connsiteX4" fmla="*/ 3436 w 1143000"/>
                <a:gd name="connsiteY4" fmla="*/ 0 h 157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573334">
                  <a:moveTo>
                    <a:pt x="3436" y="0"/>
                  </a:moveTo>
                  <a:lnTo>
                    <a:pt x="1143000" y="0"/>
                  </a:lnTo>
                  <a:lnTo>
                    <a:pt x="0" y="1573334"/>
                  </a:lnTo>
                  <a:lnTo>
                    <a:pt x="3436" y="1573334"/>
                  </a:lnTo>
                  <a:lnTo>
                    <a:pt x="3436" y="0"/>
                  </a:lnTo>
                  <a:close/>
                </a:path>
              </a:pathLst>
            </a:custGeom>
            <a:solidFill>
              <a:srgbClr val="4F81BD"/>
            </a:soli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sp>
          <p:nvSpPr>
            <p:cNvPr id="236" name="Forma livre 184">
              <a:extLst>
                <a:ext uri="{FF2B5EF4-FFF2-40B4-BE49-F238E27FC236}">
                  <a16:creationId xmlns:a16="http://schemas.microsoft.com/office/drawing/2014/main" id="{5DEB404D-28EF-4154-8E22-0B5890287CAB}"/>
                </a:ext>
              </a:extLst>
            </p:cNvPr>
            <p:cNvSpPr/>
            <p:nvPr>
              <p:custDataLst>
                <p:tags r:id="rId6"/>
              </p:custDataLst>
            </p:nvPr>
          </p:nvSpPr>
          <p:spPr>
            <a:xfrm flipV="1">
              <a:off x="2215688" y="2367045"/>
              <a:ext cx="6793631" cy="1051148"/>
            </a:xfrm>
            <a:custGeom>
              <a:avLst/>
              <a:gdLst>
                <a:gd name="connsiteX0" fmla="*/ 0 w 6734175"/>
                <a:gd name="connsiteY0" fmla="*/ 0 h 648025"/>
                <a:gd name="connsiteX1" fmla="*/ 1304925 w 6734175"/>
                <a:gd name="connsiteY1" fmla="*/ 238125 h 648025"/>
                <a:gd name="connsiteX2" fmla="*/ 1800225 w 6734175"/>
                <a:gd name="connsiteY2" fmla="*/ 647700 h 648025"/>
                <a:gd name="connsiteX3" fmla="*/ 2809875 w 6734175"/>
                <a:gd name="connsiteY3" fmla="*/ 304800 h 648025"/>
                <a:gd name="connsiteX4" fmla="*/ 3943350 w 6734175"/>
                <a:gd name="connsiteY4" fmla="*/ 180975 h 648025"/>
                <a:gd name="connsiteX5" fmla="*/ 3867150 w 6734175"/>
                <a:gd name="connsiteY5" fmla="*/ 38100 h 648025"/>
                <a:gd name="connsiteX6" fmla="*/ 6734175 w 6734175"/>
                <a:gd name="connsiteY6" fmla="*/ 9525 h 648025"/>
                <a:gd name="connsiteX0" fmla="*/ 0 w 6734175"/>
                <a:gd name="connsiteY0" fmla="*/ 0 h 648025"/>
                <a:gd name="connsiteX1" fmla="*/ 1304925 w 6734175"/>
                <a:gd name="connsiteY1" fmla="*/ 238125 h 648025"/>
                <a:gd name="connsiteX2" fmla="*/ 1800225 w 6734175"/>
                <a:gd name="connsiteY2" fmla="*/ 647700 h 648025"/>
                <a:gd name="connsiteX3" fmla="*/ 2809875 w 6734175"/>
                <a:gd name="connsiteY3" fmla="*/ 304800 h 648025"/>
                <a:gd name="connsiteX4" fmla="*/ 3943350 w 6734175"/>
                <a:gd name="connsiteY4" fmla="*/ 180975 h 648025"/>
                <a:gd name="connsiteX5" fmla="*/ 4648200 w 6734175"/>
                <a:gd name="connsiteY5" fmla="*/ 396447 h 648025"/>
                <a:gd name="connsiteX6" fmla="*/ 6734175 w 6734175"/>
                <a:gd name="connsiteY6" fmla="*/ 9525 h 648025"/>
                <a:gd name="connsiteX0" fmla="*/ 0 w 6734175"/>
                <a:gd name="connsiteY0" fmla="*/ 0 h 647968"/>
                <a:gd name="connsiteX1" fmla="*/ 1304925 w 6734175"/>
                <a:gd name="connsiteY1" fmla="*/ 238125 h 647968"/>
                <a:gd name="connsiteX2" fmla="*/ 1800225 w 6734175"/>
                <a:gd name="connsiteY2" fmla="*/ 647700 h 647968"/>
                <a:gd name="connsiteX3" fmla="*/ 2809875 w 6734175"/>
                <a:gd name="connsiteY3" fmla="*/ 304800 h 647968"/>
                <a:gd name="connsiteX4" fmla="*/ 3686175 w 6734175"/>
                <a:gd name="connsiteY4" fmla="*/ 545609 h 647968"/>
                <a:gd name="connsiteX5" fmla="*/ 4648200 w 6734175"/>
                <a:gd name="connsiteY5" fmla="*/ 396447 h 647968"/>
                <a:gd name="connsiteX6" fmla="*/ 6734175 w 6734175"/>
                <a:gd name="connsiteY6" fmla="*/ 9525 h 647968"/>
                <a:gd name="connsiteX0" fmla="*/ 0 w 6715125"/>
                <a:gd name="connsiteY0" fmla="*/ 9335 h 638443"/>
                <a:gd name="connsiteX1" fmla="*/ 1285875 w 6715125"/>
                <a:gd name="connsiteY1" fmla="*/ 228600 h 638443"/>
                <a:gd name="connsiteX2" fmla="*/ 1781175 w 6715125"/>
                <a:gd name="connsiteY2" fmla="*/ 638175 h 638443"/>
                <a:gd name="connsiteX3" fmla="*/ 2790825 w 6715125"/>
                <a:gd name="connsiteY3" fmla="*/ 295275 h 638443"/>
                <a:gd name="connsiteX4" fmla="*/ 3667125 w 6715125"/>
                <a:gd name="connsiteY4" fmla="*/ 536084 h 638443"/>
                <a:gd name="connsiteX5" fmla="*/ 4629150 w 6715125"/>
                <a:gd name="connsiteY5" fmla="*/ 386922 h 638443"/>
                <a:gd name="connsiteX6" fmla="*/ 6715125 w 6715125"/>
                <a:gd name="connsiteY6" fmla="*/ 0 h 638443"/>
                <a:gd name="connsiteX0" fmla="*/ 0 w 6572250"/>
                <a:gd name="connsiteY0" fmla="*/ 72203 h 638443"/>
                <a:gd name="connsiteX1" fmla="*/ 1143000 w 6572250"/>
                <a:gd name="connsiteY1" fmla="*/ 228600 h 638443"/>
                <a:gd name="connsiteX2" fmla="*/ 1638300 w 6572250"/>
                <a:gd name="connsiteY2" fmla="*/ 638175 h 638443"/>
                <a:gd name="connsiteX3" fmla="*/ 2647950 w 6572250"/>
                <a:gd name="connsiteY3" fmla="*/ 295275 h 638443"/>
                <a:gd name="connsiteX4" fmla="*/ 3524250 w 6572250"/>
                <a:gd name="connsiteY4" fmla="*/ 536084 h 638443"/>
                <a:gd name="connsiteX5" fmla="*/ 4486275 w 6572250"/>
                <a:gd name="connsiteY5" fmla="*/ 386922 h 638443"/>
                <a:gd name="connsiteX6" fmla="*/ 6572250 w 6572250"/>
                <a:gd name="connsiteY6" fmla="*/ 0 h 638443"/>
                <a:gd name="connsiteX0" fmla="*/ 0 w 6915150"/>
                <a:gd name="connsiteY0" fmla="*/ 0 h 641681"/>
                <a:gd name="connsiteX1" fmla="*/ 1485900 w 6915150"/>
                <a:gd name="connsiteY1" fmla="*/ 231838 h 641681"/>
                <a:gd name="connsiteX2" fmla="*/ 1981200 w 6915150"/>
                <a:gd name="connsiteY2" fmla="*/ 641413 h 641681"/>
                <a:gd name="connsiteX3" fmla="*/ 2990850 w 6915150"/>
                <a:gd name="connsiteY3" fmla="*/ 298513 h 641681"/>
                <a:gd name="connsiteX4" fmla="*/ 3867150 w 6915150"/>
                <a:gd name="connsiteY4" fmla="*/ 539322 h 641681"/>
                <a:gd name="connsiteX5" fmla="*/ 4829175 w 6915150"/>
                <a:gd name="connsiteY5" fmla="*/ 390160 h 641681"/>
                <a:gd name="connsiteX6" fmla="*/ 6915150 w 6915150"/>
                <a:gd name="connsiteY6" fmla="*/ 3238 h 6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150" h="641681">
                  <a:moveTo>
                    <a:pt x="0" y="0"/>
                  </a:moveTo>
                  <a:cubicBezTo>
                    <a:pt x="502444" y="65087"/>
                    <a:pt x="1155700" y="124936"/>
                    <a:pt x="1485900" y="231838"/>
                  </a:cubicBezTo>
                  <a:cubicBezTo>
                    <a:pt x="1816100" y="338740"/>
                    <a:pt x="1730375" y="630301"/>
                    <a:pt x="1981200" y="641413"/>
                  </a:cubicBezTo>
                  <a:cubicBezTo>
                    <a:pt x="2232025" y="652525"/>
                    <a:pt x="2676525" y="315528"/>
                    <a:pt x="2990850" y="298513"/>
                  </a:cubicBezTo>
                  <a:cubicBezTo>
                    <a:pt x="3305175" y="281498"/>
                    <a:pt x="3560763" y="524048"/>
                    <a:pt x="3867150" y="539322"/>
                  </a:cubicBezTo>
                  <a:cubicBezTo>
                    <a:pt x="4173537" y="554596"/>
                    <a:pt x="4321175" y="479507"/>
                    <a:pt x="4829175" y="390160"/>
                  </a:cubicBezTo>
                  <a:cubicBezTo>
                    <a:pt x="5337175" y="300813"/>
                    <a:pt x="6402388" y="314388"/>
                    <a:pt x="6915150" y="3238"/>
                  </a:cubicBezTo>
                </a:path>
              </a:pathLst>
            </a:custGeom>
            <a:gradFill>
              <a:gsLst>
                <a:gs pos="0">
                  <a:schemeClr val="bg2">
                    <a:lumMod val="50000"/>
                  </a:schemeClr>
                </a:gs>
                <a:gs pos="90000">
                  <a:srgbClr val="9BBB59">
                    <a:lumMod val="60000"/>
                    <a:lumOff val="40000"/>
                  </a:srgbClr>
                </a:gs>
                <a:gs pos="100000">
                  <a:sysClr val="window" lastClr="FFFFFF">
                    <a:lumMod val="95000"/>
                  </a:sysClr>
                </a:gs>
              </a:gsLst>
              <a:lin ang="5400000" scaled="0"/>
            </a:gradFill>
            <a:ln w="9525" cap="flat" cmpd="sng" algn="ctr">
              <a:noFill/>
              <a:prstDash val="solid"/>
            </a:ln>
            <a:effectLst/>
          </p:spPr>
          <p:txBody>
            <a:bodyPr anchor="ctr"/>
            <a:lstStyle/>
            <a:p>
              <a:pPr algn="ctr">
                <a:defRPr/>
              </a:pPr>
              <a:endParaRPr lang="pt-PT" kern="0">
                <a:solidFill>
                  <a:sysClr val="windowText" lastClr="000000"/>
                </a:solidFill>
                <a:latin typeface="Calibri"/>
              </a:endParaRPr>
            </a:p>
          </p:txBody>
        </p:sp>
        <p:sp>
          <p:nvSpPr>
            <p:cNvPr id="239" name="Text Box 92">
              <a:extLst>
                <a:ext uri="{FF2B5EF4-FFF2-40B4-BE49-F238E27FC236}">
                  <a16:creationId xmlns:a16="http://schemas.microsoft.com/office/drawing/2014/main" id="{11356E07-69EA-472E-95D9-4C454993A5A3}"/>
                </a:ext>
              </a:extLst>
            </p:cNvPr>
            <p:cNvSpPr txBox="1">
              <a:spLocks noChangeArrowheads="1"/>
            </p:cNvSpPr>
            <p:nvPr/>
          </p:nvSpPr>
          <p:spPr bwMode="auto">
            <a:xfrm>
              <a:off x="74880" y="2160625"/>
              <a:ext cx="962601" cy="552390"/>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UAV </a:t>
              </a:r>
            </a:p>
          </p:txBody>
        </p:sp>
        <p:grpSp>
          <p:nvGrpSpPr>
            <p:cNvPr id="240" name="Group 32">
              <a:extLst>
                <a:ext uri="{FF2B5EF4-FFF2-40B4-BE49-F238E27FC236}">
                  <a16:creationId xmlns:a16="http://schemas.microsoft.com/office/drawing/2014/main" id="{44346DFE-B95C-409A-B876-F8A974D7EEAB}"/>
                </a:ext>
              </a:extLst>
            </p:cNvPr>
            <p:cNvGrpSpPr>
              <a:grpSpLocks/>
            </p:cNvGrpSpPr>
            <p:nvPr>
              <p:custDataLst>
                <p:tags r:id="rId7"/>
              </p:custDataLst>
            </p:nvPr>
          </p:nvGrpSpPr>
          <p:grpSpPr bwMode="auto">
            <a:xfrm>
              <a:off x="2312322" y="3545488"/>
              <a:ext cx="10177" cy="436987"/>
              <a:chOff x="3596" y="2383"/>
              <a:chExt cx="12" cy="493"/>
            </a:xfrm>
          </p:grpSpPr>
          <p:sp>
            <p:nvSpPr>
              <p:cNvPr id="414" name="AutoShape 43">
                <a:extLst>
                  <a:ext uri="{FF2B5EF4-FFF2-40B4-BE49-F238E27FC236}">
                    <a16:creationId xmlns:a16="http://schemas.microsoft.com/office/drawing/2014/main" id="{725E67A9-FFF0-43AE-BD22-3010B951F8E3}"/>
                  </a:ext>
                </a:extLst>
              </p:cNvPr>
              <p:cNvSpPr>
                <a:spLocks noChangeArrowheads="1"/>
              </p:cNvSpPr>
              <p:nvPr/>
            </p:nvSpPr>
            <p:spPr bwMode="auto">
              <a:xfrm>
                <a:off x="3596" y="2857"/>
                <a:ext cx="7" cy="19"/>
              </a:xfrm>
              <a:prstGeom prst="can">
                <a:avLst>
                  <a:gd name="adj" fmla="val 36406"/>
                </a:avLst>
              </a:prstGeom>
              <a:solidFill>
                <a:srgbClr val="0000FF"/>
              </a:solidFill>
              <a:ln w="9525">
                <a:solidFill>
                  <a:srgbClr val="000000"/>
                </a:solidFill>
                <a:round/>
                <a:headEnd/>
                <a:tailEnd/>
              </a:ln>
            </p:spPr>
            <p:txBody>
              <a:bodyPr/>
              <a:lstStyle/>
              <a:p>
                <a:pPr>
                  <a:defRPr/>
                </a:pPr>
                <a:endParaRPr lang="pt-PT" sz="1100" kern="0">
                  <a:solidFill>
                    <a:sysClr val="windowText" lastClr="000000"/>
                  </a:solidFill>
                  <a:latin typeface="Calibri"/>
                  <a:cs typeface="Arial" charset="0"/>
                </a:endParaRPr>
              </a:p>
            </p:txBody>
          </p:sp>
          <p:sp>
            <p:nvSpPr>
              <p:cNvPr id="415" name="Line 51">
                <a:extLst>
                  <a:ext uri="{FF2B5EF4-FFF2-40B4-BE49-F238E27FC236}">
                    <a16:creationId xmlns:a16="http://schemas.microsoft.com/office/drawing/2014/main" id="{56EFB6DB-07B1-4DEC-AFB3-2AB833F85383}"/>
                  </a:ext>
                </a:extLst>
              </p:cNvPr>
              <p:cNvSpPr>
                <a:spLocks noChangeShapeType="1"/>
              </p:cNvSpPr>
              <p:nvPr/>
            </p:nvSpPr>
            <p:spPr bwMode="auto">
              <a:xfrm>
                <a:off x="3601" y="2383"/>
                <a:ext cx="7" cy="2"/>
              </a:xfrm>
              <a:prstGeom prst="line">
                <a:avLst/>
              </a:prstGeom>
              <a:noFill/>
              <a:ln w="28575">
                <a:solidFill>
                  <a:srgbClr val="000000"/>
                </a:solidFill>
                <a:round/>
                <a:headEnd/>
                <a:tailEnd/>
              </a:ln>
            </p:spPr>
            <p:txBody>
              <a:bodyPr/>
              <a:lstStyle/>
              <a:p>
                <a:pPr>
                  <a:defRPr/>
                </a:pPr>
                <a:endParaRPr lang="pt-PT" sz="1100" kern="0">
                  <a:solidFill>
                    <a:sysClr val="windowText" lastClr="000000"/>
                  </a:solidFill>
                  <a:latin typeface="Calibri"/>
                  <a:cs typeface="Arial" charset="0"/>
                </a:endParaRPr>
              </a:p>
            </p:txBody>
          </p:sp>
        </p:grpSp>
        <p:grpSp>
          <p:nvGrpSpPr>
            <p:cNvPr id="241" name="Grupo 102">
              <a:extLst>
                <a:ext uri="{FF2B5EF4-FFF2-40B4-BE49-F238E27FC236}">
                  <a16:creationId xmlns:a16="http://schemas.microsoft.com/office/drawing/2014/main" id="{13871543-6CDC-4F21-8556-CDA31FC9CD0E}"/>
                </a:ext>
              </a:extLst>
            </p:cNvPr>
            <p:cNvGrpSpPr>
              <a:grpSpLocks/>
            </p:cNvGrpSpPr>
            <p:nvPr>
              <p:custDataLst>
                <p:tags r:id="rId8"/>
              </p:custDataLst>
            </p:nvPr>
          </p:nvGrpSpPr>
          <p:grpSpPr bwMode="auto">
            <a:xfrm>
              <a:off x="2184405" y="4390307"/>
              <a:ext cx="1630783" cy="971265"/>
              <a:chOff x="3963795" y="2850924"/>
              <a:chExt cx="1659726" cy="900190"/>
            </a:xfrm>
          </p:grpSpPr>
          <p:sp>
            <p:nvSpPr>
              <p:cNvPr id="392" name="Text Box 11">
                <a:extLst>
                  <a:ext uri="{FF2B5EF4-FFF2-40B4-BE49-F238E27FC236}">
                    <a16:creationId xmlns:a16="http://schemas.microsoft.com/office/drawing/2014/main" id="{024D8029-1249-431D-89D4-5668CA93BF6A}"/>
                  </a:ext>
                </a:extLst>
              </p:cNvPr>
              <p:cNvSpPr txBox="1">
                <a:spLocks noChangeArrowheads="1"/>
              </p:cNvSpPr>
              <p:nvPr/>
            </p:nvSpPr>
            <p:spPr bwMode="auto">
              <a:xfrm>
                <a:off x="3963795" y="2850924"/>
                <a:ext cx="771832" cy="527746"/>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 </a:t>
                </a:r>
              </a:p>
            </p:txBody>
          </p:sp>
          <p:grpSp>
            <p:nvGrpSpPr>
              <p:cNvPr id="393" name="Group 63">
                <a:extLst>
                  <a:ext uri="{FF2B5EF4-FFF2-40B4-BE49-F238E27FC236}">
                    <a16:creationId xmlns:a16="http://schemas.microsoft.com/office/drawing/2014/main" id="{E4A4AEE5-4EB6-4270-B483-3E483C601B85}"/>
                  </a:ext>
                </a:extLst>
              </p:cNvPr>
              <p:cNvGrpSpPr>
                <a:grpSpLocks/>
              </p:cNvGrpSpPr>
              <p:nvPr/>
            </p:nvGrpSpPr>
            <p:grpSpPr bwMode="auto">
              <a:xfrm>
                <a:off x="5398795" y="2955952"/>
                <a:ext cx="224726" cy="795162"/>
                <a:chOff x="3515" y="2251"/>
                <a:chExt cx="171" cy="739"/>
              </a:xfrm>
            </p:grpSpPr>
            <p:sp>
              <p:nvSpPr>
                <p:cNvPr id="394" name="Oval 393">
                  <a:extLst>
                    <a:ext uri="{FF2B5EF4-FFF2-40B4-BE49-F238E27FC236}">
                      <a16:creationId xmlns:a16="http://schemas.microsoft.com/office/drawing/2014/main" id="{7461CDE1-1380-4698-8922-6A81025D1A0D}"/>
                    </a:ext>
                  </a:extLst>
                </p:cNvPr>
                <p:cNvSpPr>
                  <a:spLocks noChangeArrowheads="1"/>
                </p:cNvSpPr>
                <p:nvPr/>
              </p:nvSpPr>
              <p:spPr bwMode="auto">
                <a:xfrm>
                  <a:off x="3595" y="2684"/>
                  <a:ext cx="12" cy="30"/>
                </a:xfrm>
                <a:prstGeom prst="ellipse">
                  <a:avLst/>
                </a:prstGeom>
                <a:noFill/>
                <a:ln w="25400">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95" name="AutoShape 65">
                  <a:extLst>
                    <a:ext uri="{FF2B5EF4-FFF2-40B4-BE49-F238E27FC236}">
                      <a16:creationId xmlns:a16="http://schemas.microsoft.com/office/drawing/2014/main" id="{0CF31DD7-E9C9-4EF4-B24A-CC492BD8F1D8}"/>
                    </a:ext>
                  </a:extLst>
                </p:cNvPr>
                <p:cNvSpPr>
                  <a:spLocks noChangeArrowheads="1"/>
                </p:cNvSpPr>
                <p:nvPr/>
              </p:nvSpPr>
              <p:spPr bwMode="auto">
                <a:xfrm>
                  <a:off x="3515" y="2626"/>
                  <a:ext cx="174" cy="77"/>
                </a:xfrm>
                <a:prstGeom prst="can">
                  <a:avLst>
                    <a:gd name="adj" fmla="val 41667"/>
                  </a:avLst>
                </a:prstGeom>
                <a:solidFill>
                  <a:srgbClr val="E7E2B1">
                    <a:alpha val="52000"/>
                  </a:srgbClr>
                </a:solidFill>
                <a:ln w="9525">
                  <a:solidFill>
                    <a:srgbClr val="000000"/>
                  </a:solidFill>
                  <a:round/>
                  <a:headEnd/>
                  <a:tailEnd/>
                </a:ln>
              </p:spPr>
              <p:txBody>
                <a:bodyPr/>
                <a:lstStyle/>
                <a:p>
                  <a:pPr>
                    <a:defRPr/>
                  </a:pPr>
                  <a:endParaRPr lang="pt-PT" kern="0" dirty="0">
                    <a:solidFill>
                      <a:sysClr val="windowText" lastClr="000000"/>
                    </a:solidFill>
                    <a:latin typeface="Times New Roman" pitchFamily="18" charset="0"/>
                    <a:cs typeface="Arial" charset="0"/>
                  </a:endParaRPr>
                </a:p>
              </p:txBody>
            </p:sp>
            <p:sp>
              <p:nvSpPr>
                <p:cNvPr id="396" name="AutoShape 66">
                  <a:extLst>
                    <a:ext uri="{FF2B5EF4-FFF2-40B4-BE49-F238E27FC236}">
                      <a16:creationId xmlns:a16="http://schemas.microsoft.com/office/drawing/2014/main" id="{61AF01DD-815D-4C82-B09D-416FAC0A1AD0}"/>
                    </a:ext>
                  </a:extLst>
                </p:cNvPr>
                <p:cNvSpPr>
                  <a:spLocks noChangeArrowheads="1"/>
                </p:cNvSpPr>
                <p:nvPr/>
              </p:nvSpPr>
              <p:spPr bwMode="auto">
                <a:xfrm>
                  <a:off x="3515" y="2608"/>
                  <a:ext cx="174" cy="55"/>
                </a:xfrm>
                <a:prstGeom prst="can">
                  <a:avLst>
                    <a:gd name="adj" fmla="val 41667"/>
                  </a:avLst>
                </a:prstGeom>
                <a:solidFill>
                  <a:srgbClr val="FFFF0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97" name="AutoShape 67">
                  <a:extLst>
                    <a:ext uri="{FF2B5EF4-FFF2-40B4-BE49-F238E27FC236}">
                      <a16:creationId xmlns:a16="http://schemas.microsoft.com/office/drawing/2014/main" id="{782C70E3-2002-478A-B195-7ADC66AB27A0}"/>
                    </a:ext>
                  </a:extLst>
                </p:cNvPr>
                <p:cNvSpPr>
                  <a:spLocks noChangeArrowheads="1"/>
                </p:cNvSpPr>
                <p:nvPr/>
              </p:nvSpPr>
              <p:spPr bwMode="auto">
                <a:xfrm>
                  <a:off x="3595" y="2969"/>
                  <a:ext cx="12" cy="19"/>
                </a:xfrm>
                <a:prstGeom prst="can">
                  <a:avLst>
                    <a:gd name="adj" fmla="val 26477"/>
                  </a:avLst>
                </a:prstGeom>
                <a:solidFill>
                  <a:srgbClr val="00000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98" name="AutoShape 68">
                  <a:extLst>
                    <a:ext uri="{FF2B5EF4-FFF2-40B4-BE49-F238E27FC236}">
                      <a16:creationId xmlns:a16="http://schemas.microsoft.com/office/drawing/2014/main" id="{99C18C1D-B8CD-4011-93B5-2101E3E0F276}"/>
                    </a:ext>
                  </a:extLst>
                </p:cNvPr>
                <p:cNvSpPr>
                  <a:spLocks noChangeArrowheads="1"/>
                </p:cNvSpPr>
                <p:nvPr/>
              </p:nvSpPr>
              <p:spPr bwMode="auto">
                <a:xfrm rot="20572065" flipH="1">
                  <a:off x="3633" y="2476"/>
                  <a:ext cx="4" cy="146"/>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99" name="AutoShape 69">
                  <a:extLst>
                    <a:ext uri="{FF2B5EF4-FFF2-40B4-BE49-F238E27FC236}">
                      <a16:creationId xmlns:a16="http://schemas.microsoft.com/office/drawing/2014/main" id="{65DE1787-9CDD-4404-85DE-19CC093961B0}"/>
                    </a:ext>
                  </a:extLst>
                </p:cNvPr>
                <p:cNvSpPr>
                  <a:spLocks noChangeArrowheads="1"/>
                </p:cNvSpPr>
                <p:nvPr/>
              </p:nvSpPr>
              <p:spPr bwMode="auto">
                <a:xfrm rot="1385083">
                  <a:off x="3562" y="2487"/>
                  <a:ext cx="4" cy="139"/>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0" name="AutoShape 70">
                  <a:extLst>
                    <a:ext uri="{FF2B5EF4-FFF2-40B4-BE49-F238E27FC236}">
                      <a16:creationId xmlns:a16="http://schemas.microsoft.com/office/drawing/2014/main" id="{B86C6C83-706E-4822-86DC-3847E9103306}"/>
                    </a:ext>
                  </a:extLst>
                </p:cNvPr>
                <p:cNvSpPr>
                  <a:spLocks noChangeArrowheads="1"/>
                </p:cNvSpPr>
                <p:nvPr/>
              </p:nvSpPr>
              <p:spPr bwMode="auto">
                <a:xfrm rot="860597">
                  <a:off x="3580" y="2476"/>
                  <a:ext cx="4" cy="145"/>
                </a:xfrm>
                <a:prstGeom prst="can">
                  <a:avLst>
                    <a:gd name="adj" fmla="val 13342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1" name="AutoShape 71">
                  <a:extLst>
                    <a:ext uri="{FF2B5EF4-FFF2-40B4-BE49-F238E27FC236}">
                      <a16:creationId xmlns:a16="http://schemas.microsoft.com/office/drawing/2014/main" id="{407642D6-6F7F-4620-A230-1F04080F23DF}"/>
                    </a:ext>
                  </a:extLst>
                </p:cNvPr>
                <p:cNvSpPr>
                  <a:spLocks noChangeArrowheads="1"/>
                </p:cNvSpPr>
                <p:nvPr/>
              </p:nvSpPr>
              <p:spPr bwMode="auto">
                <a:xfrm>
                  <a:off x="3580" y="2589"/>
                  <a:ext cx="48" cy="37"/>
                </a:xfrm>
                <a:prstGeom prst="cube">
                  <a:avLst>
                    <a:gd name="adj" fmla="val 39444"/>
                  </a:avLst>
                </a:prstGeom>
                <a:solidFill>
                  <a:srgbClr val="FF6600"/>
                </a:solidFill>
                <a:ln w="9525">
                  <a:solidFill>
                    <a:srgbClr val="000000"/>
                  </a:solidFill>
                  <a:miter lim="800000"/>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2" name="AutoShape 72">
                  <a:extLst>
                    <a:ext uri="{FF2B5EF4-FFF2-40B4-BE49-F238E27FC236}">
                      <a16:creationId xmlns:a16="http://schemas.microsoft.com/office/drawing/2014/main" id="{1F789FB1-9717-4AA6-A6E8-8E77951B67E8}"/>
                    </a:ext>
                  </a:extLst>
                </p:cNvPr>
                <p:cNvSpPr>
                  <a:spLocks noChangeArrowheads="1"/>
                </p:cNvSpPr>
                <p:nvPr/>
              </p:nvSpPr>
              <p:spPr bwMode="auto">
                <a:xfrm>
                  <a:off x="3607" y="2251"/>
                  <a:ext cx="2" cy="137"/>
                </a:xfrm>
                <a:prstGeom prst="can">
                  <a:avLst>
                    <a:gd name="adj" fmla="val 169306"/>
                  </a:avLst>
                </a:prstGeom>
                <a:solidFill>
                  <a:srgbClr val="FFFFFF"/>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3" name="AutoShape 73">
                  <a:extLst>
                    <a:ext uri="{FF2B5EF4-FFF2-40B4-BE49-F238E27FC236}">
                      <a16:creationId xmlns:a16="http://schemas.microsoft.com/office/drawing/2014/main" id="{9AD33044-A0B6-4051-8F44-EEB5705D6F13}"/>
                    </a:ext>
                  </a:extLst>
                </p:cNvPr>
                <p:cNvSpPr>
                  <a:spLocks noChangeArrowheads="1"/>
                </p:cNvSpPr>
                <p:nvPr/>
              </p:nvSpPr>
              <p:spPr bwMode="auto">
                <a:xfrm>
                  <a:off x="3585" y="2864"/>
                  <a:ext cx="30" cy="114"/>
                </a:xfrm>
                <a:prstGeom prst="can">
                  <a:avLst>
                    <a:gd name="adj" fmla="val 58249"/>
                  </a:avLst>
                </a:prstGeom>
                <a:solidFill>
                  <a:srgbClr val="E7E2B1">
                    <a:alpha val="52000"/>
                  </a:srgbClr>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4" name="AutoShape 74">
                  <a:extLst>
                    <a:ext uri="{FF2B5EF4-FFF2-40B4-BE49-F238E27FC236}">
                      <a16:creationId xmlns:a16="http://schemas.microsoft.com/office/drawing/2014/main" id="{E9CF5F19-C413-40D3-BCB7-662A371857C9}"/>
                    </a:ext>
                  </a:extLst>
                </p:cNvPr>
                <p:cNvSpPr>
                  <a:spLocks noChangeArrowheads="1"/>
                </p:cNvSpPr>
                <p:nvPr/>
              </p:nvSpPr>
              <p:spPr bwMode="auto">
                <a:xfrm>
                  <a:off x="3596" y="2857"/>
                  <a:ext cx="8" cy="19"/>
                </a:xfrm>
                <a:prstGeom prst="can">
                  <a:avLst>
                    <a:gd name="adj" fmla="val 36406"/>
                  </a:avLst>
                </a:prstGeom>
                <a:solidFill>
                  <a:srgbClr val="0000FF"/>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5" name="Line 75">
                  <a:extLst>
                    <a:ext uri="{FF2B5EF4-FFF2-40B4-BE49-F238E27FC236}">
                      <a16:creationId xmlns:a16="http://schemas.microsoft.com/office/drawing/2014/main" id="{6B3E3348-0D03-4A85-9EFB-BC17722C86CE}"/>
                    </a:ext>
                  </a:extLst>
                </p:cNvPr>
                <p:cNvSpPr>
                  <a:spLocks noChangeShapeType="1"/>
                </p:cNvSpPr>
                <p:nvPr/>
              </p:nvSpPr>
              <p:spPr bwMode="auto">
                <a:xfrm flipH="1">
                  <a:off x="3585" y="2827"/>
                  <a:ext cx="14" cy="49"/>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6" name="Line 76">
                  <a:extLst>
                    <a:ext uri="{FF2B5EF4-FFF2-40B4-BE49-F238E27FC236}">
                      <a16:creationId xmlns:a16="http://schemas.microsoft.com/office/drawing/2014/main" id="{DF78E223-D1D7-41B1-93F6-30E5EC9AAD88}"/>
                    </a:ext>
                  </a:extLst>
                </p:cNvPr>
                <p:cNvSpPr>
                  <a:spLocks noChangeShapeType="1"/>
                </p:cNvSpPr>
                <p:nvPr/>
              </p:nvSpPr>
              <p:spPr bwMode="auto">
                <a:xfrm>
                  <a:off x="3601" y="2826"/>
                  <a:ext cx="13" cy="47"/>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7" name="Line 77">
                  <a:extLst>
                    <a:ext uri="{FF2B5EF4-FFF2-40B4-BE49-F238E27FC236}">
                      <a16:creationId xmlns:a16="http://schemas.microsoft.com/office/drawing/2014/main" id="{5A47F3DC-9521-453D-BF96-D1121C7DA733}"/>
                    </a:ext>
                  </a:extLst>
                </p:cNvPr>
                <p:cNvSpPr>
                  <a:spLocks noChangeShapeType="1"/>
                </p:cNvSpPr>
                <p:nvPr/>
              </p:nvSpPr>
              <p:spPr bwMode="auto">
                <a:xfrm flipV="1">
                  <a:off x="3601" y="2713"/>
                  <a:ext cx="0" cy="114"/>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8" name="Freeform 78">
                  <a:extLst>
                    <a:ext uri="{FF2B5EF4-FFF2-40B4-BE49-F238E27FC236}">
                      <a16:creationId xmlns:a16="http://schemas.microsoft.com/office/drawing/2014/main" id="{F7677B91-08C9-46F3-8554-3AB75198336D}"/>
                    </a:ext>
                  </a:extLst>
                </p:cNvPr>
                <p:cNvSpPr>
                  <a:spLocks/>
                </p:cNvSpPr>
                <p:nvPr/>
              </p:nvSpPr>
              <p:spPr bwMode="auto">
                <a:xfrm>
                  <a:off x="3589" y="2617"/>
                  <a:ext cx="18" cy="241"/>
                </a:xfrm>
                <a:custGeom>
                  <a:avLst/>
                  <a:gdLst>
                    <a:gd name="T0" fmla="*/ 147 w 231"/>
                    <a:gd name="T1" fmla="*/ 0 h 2295"/>
                    <a:gd name="T2" fmla="*/ 50 w 231"/>
                    <a:gd name="T3" fmla="*/ 203 h 2295"/>
                    <a:gd name="T4" fmla="*/ 5 w 231"/>
                    <a:gd name="T5" fmla="*/ 495 h 2295"/>
                    <a:gd name="T6" fmla="*/ 80 w 231"/>
                    <a:gd name="T7" fmla="*/ 1170 h 2295"/>
                    <a:gd name="T8" fmla="*/ 215 w 231"/>
                    <a:gd name="T9" fmla="*/ 1425 h 2295"/>
                    <a:gd name="T10" fmla="*/ 177 w 231"/>
                    <a:gd name="T11" fmla="*/ 1763 h 2295"/>
                    <a:gd name="T12" fmla="*/ 80 w 231"/>
                    <a:gd name="T13" fmla="*/ 1950 h 2295"/>
                    <a:gd name="T14" fmla="*/ 147 w 231"/>
                    <a:gd name="T15" fmla="*/ 2183 h 2295"/>
                    <a:gd name="T16" fmla="*/ 147 w 231"/>
                    <a:gd name="T17" fmla="*/ 2295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295">
                      <a:moveTo>
                        <a:pt x="147" y="0"/>
                      </a:moveTo>
                      <a:cubicBezTo>
                        <a:pt x="110" y="60"/>
                        <a:pt x="74" y="121"/>
                        <a:pt x="50" y="203"/>
                      </a:cubicBezTo>
                      <a:cubicBezTo>
                        <a:pt x="26" y="285"/>
                        <a:pt x="0" y="334"/>
                        <a:pt x="5" y="495"/>
                      </a:cubicBezTo>
                      <a:cubicBezTo>
                        <a:pt x="10" y="656"/>
                        <a:pt x="45" y="1015"/>
                        <a:pt x="80" y="1170"/>
                      </a:cubicBezTo>
                      <a:cubicBezTo>
                        <a:pt x="115" y="1325"/>
                        <a:pt x="199" y="1326"/>
                        <a:pt x="215" y="1425"/>
                      </a:cubicBezTo>
                      <a:cubicBezTo>
                        <a:pt x="231" y="1524"/>
                        <a:pt x="199" y="1676"/>
                        <a:pt x="177" y="1763"/>
                      </a:cubicBezTo>
                      <a:cubicBezTo>
                        <a:pt x="155" y="1850"/>
                        <a:pt x="85" y="1880"/>
                        <a:pt x="80" y="1950"/>
                      </a:cubicBezTo>
                      <a:cubicBezTo>
                        <a:pt x="75" y="2020"/>
                        <a:pt x="136" y="2126"/>
                        <a:pt x="147" y="2183"/>
                      </a:cubicBezTo>
                      <a:cubicBezTo>
                        <a:pt x="158" y="2240"/>
                        <a:pt x="152" y="2267"/>
                        <a:pt x="147" y="2295"/>
                      </a:cubicBezTo>
                    </a:path>
                  </a:pathLst>
                </a:custGeom>
                <a:noFill/>
                <a:ln w="19050" cmpd="sng">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09" name="AutoShape 79">
                  <a:extLst>
                    <a:ext uri="{FF2B5EF4-FFF2-40B4-BE49-F238E27FC236}">
                      <a16:creationId xmlns:a16="http://schemas.microsoft.com/office/drawing/2014/main" id="{45AA8B86-2351-4E98-A8BA-FB40E3AE2374}"/>
                    </a:ext>
                  </a:extLst>
                </p:cNvPr>
                <p:cNvSpPr>
                  <a:spLocks noChangeArrowheads="1"/>
                </p:cNvSpPr>
                <p:nvPr/>
              </p:nvSpPr>
              <p:spPr bwMode="auto">
                <a:xfrm rot="20572065" flipH="1">
                  <a:off x="3622" y="2487"/>
                  <a:ext cx="4" cy="142"/>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10" name="AutoShape 80">
                  <a:extLst>
                    <a:ext uri="{FF2B5EF4-FFF2-40B4-BE49-F238E27FC236}">
                      <a16:creationId xmlns:a16="http://schemas.microsoft.com/office/drawing/2014/main" id="{6DEE2C2F-3AFC-4037-91ED-B8A880FE344B}"/>
                    </a:ext>
                  </a:extLst>
                </p:cNvPr>
                <p:cNvSpPr>
                  <a:spLocks noChangeArrowheads="1"/>
                </p:cNvSpPr>
                <p:nvPr/>
              </p:nvSpPr>
              <p:spPr bwMode="auto">
                <a:xfrm>
                  <a:off x="3583" y="2476"/>
                  <a:ext cx="42" cy="18"/>
                </a:xfrm>
                <a:prstGeom prst="cube">
                  <a:avLst>
                    <a:gd name="adj" fmla="val 81111"/>
                  </a:avLst>
                </a:prstGeom>
                <a:solidFill>
                  <a:srgbClr val="C0C0C0"/>
                </a:solidFill>
                <a:ln w="9525">
                  <a:solidFill>
                    <a:srgbClr val="000000"/>
                  </a:solidFill>
                  <a:miter lim="800000"/>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11" name="AutoShape 81">
                  <a:extLst>
                    <a:ext uri="{FF2B5EF4-FFF2-40B4-BE49-F238E27FC236}">
                      <a16:creationId xmlns:a16="http://schemas.microsoft.com/office/drawing/2014/main" id="{C16D1853-EAFE-4192-8226-05E132223AA0}"/>
                    </a:ext>
                  </a:extLst>
                </p:cNvPr>
                <p:cNvSpPr>
                  <a:spLocks noChangeArrowheads="1"/>
                </p:cNvSpPr>
                <p:nvPr/>
              </p:nvSpPr>
              <p:spPr bwMode="auto">
                <a:xfrm>
                  <a:off x="3602" y="2366"/>
                  <a:ext cx="5" cy="115"/>
                </a:xfrm>
                <a:prstGeom prst="can">
                  <a:avLst>
                    <a:gd name="adj" fmla="val 141088"/>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412" name="Line 82">
                  <a:extLst>
                    <a:ext uri="{FF2B5EF4-FFF2-40B4-BE49-F238E27FC236}">
                      <a16:creationId xmlns:a16="http://schemas.microsoft.com/office/drawing/2014/main" id="{723F97DD-029F-4BA6-8BB5-8CECFC8B29BF}"/>
                    </a:ext>
                  </a:extLst>
                </p:cNvPr>
                <p:cNvSpPr>
                  <a:spLocks noChangeShapeType="1"/>
                </p:cNvSpPr>
                <p:nvPr/>
              </p:nvSpPr>
              <p:spPr bwMode="auto">
                <a:xfrm>
                  <a:off x="3601" y="2382"/>
                  <a:ext cx="8" cy="0"/>
                </a:xfrm>
                <a:prstGeom prst="line">
                  <a:avLst/>
                </a:prstGeom>
                <a:noFill/>
                <a:ln w="28575">
                  <a:solidFill>
                    <a:srgbClr val="000000"/>
                  </a:solidFill>
                  <a:round/>
                  <a:headEnd/>
                  <a:tailEnd/>
                </a:ln>
              </p:spPr>
              <p:txBody>
                <a:bodyPr/>
                <a:lstStyle/>
                <a:p>
                  <a:pPr>
                    <a:defRPr/>
                  </a:pPr>
                  <a:endParaRPr lang="pt-PT" kern="0" dirty="0">
                    <a:solidFill>
                      <a:sysClr val="windowText" lastClr="000000"/>
                    </a:solidFill>
                    <a:latin typeface="Times New Roman" pitchFamily="18" charset="0"/>
                    <a:cs typeface="Arial" charset="0"/>
                  </a:endParaRPr>
                </a:p>
              </p:txBody>
            </p:sp>
            <p:sp>
              <p:nvSpPr>
                <p:cNvPr id="413" name="Line 83">
                  <a:extLst>
                    <a:ext uri="{FF2B5EF4-FFF2-40B4-BE49-F238E27FC236}">
                      <a16:creationId xmlns:a16="http://schemas.microsoft.com/office/drawing/2014/main" id="{0F40A130-BD32-407C-920A-99F3B7A1E1CE}"/>
                    </a:ext>
                  </a:extLst>
                </p:cNvPr>
                <p:cNvSpPr>
                  <a:spLocks noChangeShapeType="1"/>
                </p:cNvSpPr>
                <p:nvPr/>
              </p:nvSpPr>
              <p:spPr bwMode="auto">
                <a:xfrm>
                  <a:off x="3602" y="2375"/>
                  <a:ext cx="8" cy="1"/>
                </a:xfrm>
                <a:prstGeom prst="line">
                  <a:avLst/>
                </a:prstGeom>
                <a:noFill/>
                <a:ln w="2857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grpSp>
        </p:grpSp>
        <p:grpSp>
          <p:nvGrpSpPr>
            <p:cNvPr id="242" name="Grupo 164">
              <a:extLst>
                <a:ext uri="{FF2B5EF4-FFF2-40B4-BE49-F238E27FC236}">
                  <a16:creationId xmlns:a16="http://schemas.microsoft.com/office/drawing/2014/main" id="{8FB61E17-E073-472E-BCD3-3AD23F848162}"/>
                </a:ext>
              </a:extLst>
            </p:cNvPr>
            <p:cNvGrpSpPr>
              <a:grpSpLocks/>
            </p:cNvGrpSpPr>
            <p:nvPr>
              <p:custDataLst>
                <p:tags r:id="rId9"/>
              </p:custDataLst>
            </p:nvPr>
          </p:nvGrpSpPr>
          <p:grpSpPr bwMode="auto">
            <a:xfrm rot="8278136">
              <a:off x="3468053" y="5098658"/>
              <a:ext cx="475680" cy="469844"/>
              <a:chOff x="6647306" y="677332"/>
              <a:chExt cx="483073" cy="434563"/>
            </a:xfrm>
          </p:grpSpPr>
          <p:sp>
            <p:nvSpPr>
              <p:cNvPr id="390" name="Arco 162">
                <a:extLst>
                  <a:ext uri="{FF2B5EF4-FFF2-40B4-BE49-F238E27FC236}">
                    <a16:creationId xmlns:a16="http://schemas.microsoft.com/office/drawing/2014/main" id="{54619F69-7D7F-410C-A735-3D924D4441C7}"/>
                  </a:ext>
                </a:extLst>
              </p:cNvPr>
              <p:cNvSpPr/>
              <p:nvPr/>
            </p:nvSpPr>
            <p:spPr>
              <a:xfrm>
                <a:off x="6681521" y="754213"/>
                <a:ext cx="348446" cy="32354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91" name="Arco 163">
                <a:extLst>
                  <a:ext uri="{FF2B5EF4-FFF2-40B4-BE49-F238E27FC236}">
                    <a16:creationId xmlns:a16="http://schemas.microsoft.com/office/drawing/2014/main" id="{9847D3F6-020C-4F74-921F-76ACC1685932}"/>
                  </a:ext>
                </a:extLst>
              </p:cNvPr>
              <p:cNvSpPr/>
              <p:nvPr/>
            </p:nvSpPr>
            <p:spPr>
              <a:xfrm>
                <a:off x="6647306" y="677332"/>
                <a:ext cx="483073" cy="43456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dirty="0">
                  <a:solidFill>
                    <a:sysClr val="windowText" lastClr="000000"/>
                  </a:solidFill>
                  <a:latin typeface="Calibri"/>
                </a:endParaRPr>
              </a:p>
            </p:txBody>
          </p:sp>
        </p:grpSp>
        <p:sp>
          <p:nvSpPr>
            <p:cNvPr id="243" name="Rectangle 16">
              <a:extLst>
                <a:ext uri="{FF2B5EF4-FFF2-40B4-BE49-F238E27FC236}">
                  <a16:creationId xmlns:a16="http://schemas.microsoft.com/office/drawing/2014/main" id="{68AEB304-A5A5-4613-894C-D525EEB7747D}"/>
                </a:ext>
              </a:extLst>
            </p:cNvPr>
            <p:cNvSpPr>
              <a:spLocks noChangeArrowheads="1"/>
            </p:cNvSpPr>
            <p:nvPr/>
          </p:nvSpPr>
          <p:spPr bwMode="auto">
            <a:xfrm rot="711180">
              <a:off x="7268745" y="6379595"/>
              <a:ext cx="21886" cy="13775"/>
            </a:xfrm>
            <a:prstGeom prst="rect">
              <a:avLst/>
            </a:prstGeom>
            <a:solidFill>
              <a:srgbClr val="EEECE1"/>
            </a:solidFill>
            <a:ln>
              <a:noFill/>
            </a:ln>
            <a:effectLst/>
          </p:spPr>
          <p:txBody>
            <a:bodyPr wrap="none" anchor="ctr"/>
            <a:lstStyle/>
            <a:p>
              <a:pPr>
                <a:defRPr/>
              </a:pPr>
              <a:endParaRPr lang="pt-PT" sz="1100" kern="0">
                <a:solidFill>
                  <a:sysClr val="windowText" lastClr="000000"/>
                </a:solidFill>
                <a:latin typeface="Times New Roman" pitchFamily="18" charset="0"/>
                <a:cs typeface="Arial" charset="0"/>
              </a:endParaRPr>
            </a:p>
          </p:txBody>
        </p:sp>
        <p:sp>
          <p:nvSpPr>
            <p:cNvPr id="244" name="Forma livre 182">
              <a:extLst>
                <a:ext uri="{FF2B5EF4-FFF2-40B4-BE49-F238E27FC236}">
                  <a16:creationId xmlns:a16="http://schemas.microsoft.com/office/drawing/2014/main" id="{0791D5EC-12BD-4F0F-9899-1D9289CF29F0}"/>
                </a:ext>
              </a:extLst>
            </p:cNvPr>
            <p:cNvSpPr/>
            <p:nvPr>
              <p:custDataLst>
                <p:tags r:id="rId10"/>
              </p:custDataLst>
            </p:nvPr>
          </p:nvSpPr>
          <p:spPr>
            <a:xfrm>
              <a:off x="2384128" y="3390755"/>
              <a:ext cx="6615835" cy="699620"/>
            </a:xfrm>
            <a:custGeom>
              <a:avLst/>
              <a:gdLst>
                <a:gd name="connsiteX0" fmla="*/ 0 w 6734175"/>
                <a:gd name="connsiteY0" fmla="*/ 0 h 648025"/>
                <a:gd name="connsiteX1" fmla="*/ 1304925 w 6734175"/>
                <a:gd name="connsiteY1" fmla="*/ 238125 h 648025"/>
                <a:gd name="connsiteX2" fmla="*/ 1800225 w 6734175"/>
                <a:gd name="connsiteY2" fmla="*/ 647700 h 648025"/>
                <a:gd name="connsiteX3" fmla="*/ 2809875 w 6734175"/>
                <a:gd name="connsiteY3" fmla="*/ 304800 h 648025"/>
                <a:gd name="connsiteX4" fmla="*/ 3943350 w 6734175"/>
                <a:gd name="connsiteY4" fmla="*/ 180975 h 648025"/>
                <a:gd name="connsiteX5" fmla="*/ 3867150 w 6734175"/>
                <a:gd name="connsiteY5" fmla="*/ 38100 h 648025"/>
                <a:gd name="connsiteX6" fmla="*/ 6734175 w 6734175"/>
                <a:gd name="connsiteY6" fmla="*/ 9525 h 6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4175" h="648025">
                  <a:moveTo>
                    <a:pt x="0" y="0"/>
                  </a:moveTo>
                  <a:cubicBezTo>
                    <a:pt x="502444" y="65087"/>
                    <a:pt x="1004888" y="130175"/>
                    <a:pt x="1304925" y="238125"/>
                  </a:cubicBezTo>
                  <a:cubicBezTo>
                    <a:pt x="1604962" y="346075"/>
                    <a:pt x="1549400" y="636588"/>
                    <a:pt x="1800225" y="647700"/>
                  </a:cubicBezTo>
                  <a:cubicBezTo>
                    <a:pt x="2051050" y="658812"/>
                    <a:pt x="2452688" y="382587"/>
                    <a:pt x="2809875" y="304800"/>
                  </a:cubicBezTo>
                  <a:cubicBezTo>
                    <a:pt x="3167062" y="227013"/>
                    <a:pt x="3767138" y="225425"/>
                    <a:pt x="3943350" y="180975"/>
                  </a:cubicBezTo>
                  <a:cubicBezTo>
                    <a:pt x="4119562" y="136525"/>
                    <a:pt x="3402013" y="66675"/>
                    <a:pt x="3867150" y="38100"/>
                  </a:cubicBezTo>
                  <a:cubicBezTo>
                    <a:pt x="4332288" y="9525"/>
                    <a:pt x="6221413" y="320675"/>
                    <a:pt x="6734175" y="9525"/>
                  </a:cubicBezTo>
                </a:path>
              </a:pathLst>
            </a:custGeom>
            <a:solidFill>
              <a:srgbClr val="9BBB59"/>
            </a:solidFill>
            <a:ln w="9525" cap="flat" cmpd="sng" algn="ctr">
              <a:noFill/>
              <a:prstDash val="solid"/>
            </a:ln>
            <a:effectLst/>
          </p:spPr>
          <p:txBody>
            <a:bodyPr anchor="ctr"/>
            <a:lstStyle/>
            <a:p>
              <a:pPr algn="ctr">
                <a:defRPr/>
              </a:pPr>
              <a:endParaRPr lang="pt-PT" kern="0">
                <a:solidFill>
                  <a:sysClr val="windowText" lastClr="000000"/>
                </a:solidFill>
                <a:latin typeface="Calibri"/>
              </a:endParaRPr>
            </a:p>
          </p:txBody>
        </p:sp>
        <p:pic>
          <p:nvPicPr>
            <p:cNvPr id="245" name="Picture 117" descr="silver-fox_presentation">
              <a:extLst>
                <a:ext uri="{FF2B5EF4-FFF2-40B4-BE49-F238E27FC236}">
                  <a16:creationId xmlns:a16="http://schemas.microsoft.com/office/drawing/2014/main" id="{82820F8B-92B9-42AD-8714-5D1B283DC251}"/>
                </a:ext>
              </a:extLst>
            </p:cNvPr>
            <p:cNvPicPr>
              <a:picLocks noChangeAspect="1" noChangeArrowheads="1"/>
            </p:cNvPicPr>
            <p:nvPr>
              <p:custDataLst>
                <p:tags r:id="rId11"/>
              </p:custDataLst>
            </p:nvPr>
          </p:nvPicPr>
          <p:blipFill>
            <a:blip r:embed="rId63" cstate="print">
              <a:extLst>
                <a:ext uri="{28A0092B-C50C-407E-A947-70E740481C1C}">
                  <a14:useLocalDpi xmlns:a14="http://schemas.microsoft.com/office/drawing/2010/main" val="0"/>
                </a:ext>
              </a:extLst>
            </a:blip>
            <a:srcRect/>
            <a:stretch>
              <a:fillRect/>
            </a:stretch>
          </p:blipFill>
          <p:spPr bwMode="auto">
            <a:xfrm rot="20382744">
              <a:off x="7900876" y="2141868"/>
              <a:ext cx="502194" cy="29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 name="Rectângulo 29">
              <a:extLst>
                <a:ext uri="{FF2B5EF4-FFF2-40B4-BE49-F238E27FC236}">
                  <a16:creationId xmlns:a16="http://schemas.microsoft.com/office/drawing/2014/main" id="{601A4822-81E9-4293-9926-45D108D8AD36}"/>
                </a:ext>
              </a:extLst>
            </p:cNvPr>
            <p:cNvSpPr/>
            <p:nvPr>
              <p:custDataLst>
                <p:tags r:id="rId12"/>
              </p:custDataLst>
            </p:nvPr>
          </p:nvSpPr>
          <p:spPr>
            <a:xfrm rot="494209">
              <a:off x="7287951" y="3312186"/>
              <a:ext cx="598889" cy="380675"/>
            </a:xfrm>
            <a:custGeom>
              <a:avLst/>
              <a:gdLst>
                <a:gd name="connsiteX0" fmla="*/ 0 w 504056"/>
                <a:gd name="connsiteY0" fmla="*/ 0 h 332769"/>
                <a:gd name="connsiteX1" fmla="*/ 504056 w 504056"/>
                <a:gd name="connsiteY1" fmla="*/ 0 h 332769"/>
                <a:gd name="connsiteX2" fmla="*/ 504056 w 504056"/>
                <a:gd name="connsiteY2" fmla="*/ 332769 h 332769"/>
                <a:gd name="connsiteX3" fmla="*/ 0 w 504056"/>
                <a:gd name="connsiteY3" fmla="*/ 332769 h 332769"/>
                <a:gd name="connsiteX4" fmla="*/ 0 w 504056"/>
                <a:gd name="connsiteY4" fmla="*/ 0 h 332769"/>
                <a:gd name="connsiteX0" fmla="*/ 190500 w 504056"/>
                <a:gd name="connsiteY0" fmla="*/ 0 h 351819"/>
                <a:gd name="connsiteX1" fmla="*/ 504056 w 504056"/>
                <a:gd name="connsiteY1" fmla="*/ 19050 h 351819"/>
                <a:gd name="connsiteX2" fmla="*/ 504056 w 504056"/>
                <a:gd name="connsiteY2" fmla="*/ 351819 h 351819"/>
                <a:gd name="connsiteX3" fmla="*/ 0 w 504056"/>
                <a:gd name="connsiteY3" fmla="*/ 351819 h 351819"/>
                <a:gd name="connsiteX4" fmla="*/ 190500 w 504056"/>
                <a:gd name="connsiteY4" fmla="*/ 0 h 351819"/>
                <a:gd name="connsiteX0" fmla="*/ 190500 w 694556"/>
                <a:gd name="connsiteY0" fmla="*/ 0 h 351819"/>
                <a:gd name="connsiteX1" fmla="*/ 694556 w 694556"/>
                <a:gd name="connsiteY1" fmla="*/ 19050 h 351819"/>
                <a:gd name="connsiteX2" fmla="*/ 504056 w 694556"/>
                <a:gd name="connsiteY2" fmla="*/ 351819 h 351819"/>
                <a:gd name="connsiteX3" fmla="*/ 0 w 694556"/>
                <a:gd name="connsiteY3" fmla="*/ 351819 h 351819"/>
                <a:gd name="connsiteX4" fmla="*/ 190500 w 694556"/>
                <a:gd name="connsiteY4" fmla="*/ 0 h 351819"/>
                <a:gd name="connsiteX0" fmla="*/ 190500 w 685031"/>
                <a:gd name="connsiteY0" fmla="*/ 9525 h 361344"/>
                <a:gd name="connsiteX1" fmla="*/ 685031 w 685031"/>
                <a:gd name="connsiteY1" fmla="*/ 0 h 361344"/>
                <a:gd name="connsiteX2" fmla="*/ 504056 w 685031"/>
                <a:gd name="connsiteY2" fmla="*/ 361344 h 361344"/>
                <a:gd name="connsiteX3" fmla="*/ 0 w 685031"/>
                <a:gd name="connsiteY3" fmla="*/ 361344 h 361344"/>
                <a:gd name="connsiteX4" fmla="*/ 190500 w 685031"/>
                <a:gd name="connsiteY4" fmla="*/ 9525 h 361344"/>
                <a:gd name="connsiteX0" fmla="*/ 190500 w 723131"/>
                <a:gd name="connsiteY0" fmla="*/ 0 h 351819"/>
                <a:gd name="connsiteX1" fmla="*/ 723131 w 723131"/>
                <a:gd name="connsiteY1" fmla="*/ 9525 h 351819"/>
                <a:gd name="connsiteX2" fmla="*/ 504056 w 723131"/>
                <a:gd name="connsiteY2" fmla="*/ 351819 h 351819"/>
                <a:gd name="connsiteX3" fmla="*/ 0 w 723131"/>
                <a:gd name="connsiteY3" fmla="*/ 351819 h 351819"/>
                <a:gd name="connsiteX4" fmla="*/ 190500 w 723131"/>
                <a:gd name="connsiteY4" fmla="*/ 0 h 351819"/>
                <a:gd name="connsiteX0" fmla="*/ 190500 w 608831"/>
                <a:gd name="connsiteY0" fmla="*/ 0 h 351819"/>
                <a:gd name="connsiteX1" fmla="*/ 608831 w 608831"/>
                <a:gd name="connsiteY1" fmla="*/ 9525 h 351819"/>
                <a:gd name="connsiteX2" fmla="*/ 504056 w 608831"/>
                <a:gd name="connsiteY2" fmla="*/ 351819 h 351819"/>
                <a:gd name="connsiteX3" fmla="*/ 0 w 608831"/>
                <a:gd name="connsiteY3" fmla="*/ 351819 h 351819"/>
                <a:gd name="connsiteX4" fmla="*/ 190500 w 608831"/>
                <a:gd name="connsiteY4" fmla="*/ 0 h 35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31" h="351819">
                  <a:moveTo>
                    <a:pt x="190500" y="0"/>
                  </a:moveTo>
                  <a:lnTo>
                    <a:pt x="608831" y="9525"/>
                  </a:lnTo>
                  <a:lnTo>
                    <a:pt x="504056" y="351819"/>
                  </a:lnTo>
                  <a:lnTo>
                    <a:pt x="0" y="351819"/>
                  </a:lnTo>
                  <a:lnTo>
                    <a:pt x="190500" y="0"/>
                  </a:lnTo>
                  <a:close/>
                </a:path>
              </a:pathLst>
            </a:custGeom>
            <a:solidFill>
              <a:srgbClr val="4F81BD">
                <a:alpha val="49000"/>
              </a:srgbClr>
            </a:soli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cxnSp>
          <p:nvCxnSpPr>
            <p:cNvPr id="247" name="Conexão recta 142">
              <a:extLst>
                <a:ext uri="{FF2B5EF4-FFF2-40B4-BE49-F238E27FC236}">
                  <a16:creationId xmlns:a16="http://schemas.microsoft.com/office/drawing/2014/main" id="{C4D1D299-D2CB-4ECE-B19B-A164385D8A02}"/>
                </a:ext>
              </a:extLst>
            </p:cNvPr>
            <p:cNvCxnSpPr>
              <a:cxnSpLocks noChangeShapeType="1"/>
              <a:stCxn id="246" idx="3"/>
            </p:cNvCxnSpPr>
            <p:nvPr>
              <p:custDataLst>
                <p:tags r:id="rId13"/>
              </p:custDataLst>
            </p:nvPr>
          </p:nvCxnSpPr>
          <p:spPr bwMode="auto">
            <a:xfrm flipV="1">
              <a:off x="7266117" y="2384506"/>
              <a:ext cx="800075" cy="1258633"/>
            </a:xfrm>
            <a:prstGeom prst="line">
              <a:avLst/>
            </a:prstGeom>
            <a:noFill/>
            <a:ln w="9525" algn="ctr">
              <a:solidFill>
                <a:srgbClr val="1F497D"/>
              </a:solidFill>
              <a:round/>
              <a:headEnd/>
              <a:tailEnd/>
            </a:ln>
            <a:extLst>
              <a:ext uri="{909E8E84-426E-40DD-AFC4-6F175D3DCCD1}">
                <a14:hiddenFill xmlns:a14="http://schemas.microsoft.com/office/drawing/2010/main">
                  <a:noFill/>
                </a14:hiddenFill>
              </a:ext>
            </a:extLst>
          </p:spPr>
        </p:cxnSp>
        <p:cxnSp>
          <p:nvCxnSpPr>
            <p:cNvPr id="248" name="Conexão recta 143">
              <a:extLst>
                <a:ext uri="{FF2B5EF4-FFF2-40B4-BE49-F238E27FC236}">
                  <a16:creationId xmlns:a16="http://schemas.microsoft.com/office/drawing/2014/main" id="{4E0928B4-FE70-41F9-8B67-BF72D72BF59E}"/>
                </a:ext>
              </a:extLst>
            </p:cNvPr>
            <p:cNvCxnSpPr>
              <a:cxnSpLocks noChangeShapeType="1"/>
              <a:stCxn id="246" idx="2"/>
            </p:cNvCxnSpPr>
            <p:nvPr>
              <p:custDataLst>
                <p:tags r:id="rId14"/>
              </p:custDataLst>
            </p:nvPr>
          </p:nvCxnSpPr>
          <p:spPr bwMode="auto">
            <a:xfrm flipV="1">
              <a:off x="7757392" y="2408510"/>
              <a:ext cx="308801" cy="1313504"/>
            </a:xfrm>
            <a:prstGeom prst="line">
              <a:avLst/>
            </a:prstGeom>
            <a:noFill/>
            <a:ln w="9525" algn="ctr">
              <a:solidFill>
                <a:srgbClr val="1F497D"/>
              </a:solidFill>
              <a:round/>
              <a:headEnd/>
              <a:tailEnd/>
            </a:ln>
            <a:extLst>
              <a:ext uri="{909E8E84-426E-40DD-AFC4-6F175D3DCCD1}">
                <a14:hiddenFill xmlns:a14="http://schemas.microsoft.com/office/drawing/2010/main">
                  <a:noFill/>
                </a14:hiddenFill>
              </a:ext>
            </a:extLst>
          </p:spPr>
        </p:cxnSp>
        <p:cxnSp>
          <p:nvCxnSpPr>
            <p:cNvPr id="249" name="Conexão recta 35">
              <a:extLst>
                <a:ext uri="{FF2B5EF4-FFF2-40B4-BE49-F238E27FC236}">
                  <a16:creationId xmlns:a16="http://schemas.microsoft.com/office/drawing/2014/main" id="{4F163D6F-1C15-429E-B12B-E886ED565B7F}"/>
                </a:ext>
              </a:extLst>
            </p:cNvPr>
            <p:cNvCxnSpPr>
              <a:cxnSpLocks noChangeShapeType="1"/>
            </p:cNvCxnSpPr>
            <p:nvPr>
              <p:custDataLst>
                <p:tags r:id="rId15"/>
              </p:custDataLst>
            </p:nvPr>
          </p:nvCxnSpPr>
          <p:spPr bwMode="auto">
            <a:xfrm flipV="1">
              <a:off x="7897756" y="2408510"/>
              <a:ext cx="159080" cy="963694"/>
            </a:xfrm>
            <a:prstGeom prst="line">
              <a:avLst/>
            </a:prstGeom>
            <a:noFill/>
            <a:ln w="9525" algn="ctr">
              <a:solidFill>
                <a:srgbClr val="1F497D"/>
              </a:solidFill>
              <a:round/>
              <a:headEnd/>
              <a:tailEnd/>
            </a:ln>
            <a:extLst>
              <a:ext uri="{909E8E84-426E-40DD-AFC4-6F175D3DCCD1}">
                <a14:hiddenFill xmlns:a14="http://schemas.microsoft.com/office/drawing/2010/main">
                  <a:noFill/>
                </a14:hiddenFill>
              </a:ext>
            </a:extLst>
          </p:spPr>
        </p:cxnSp>
        <p:cxnSp>
          <p:nvCxnSpPr>
            <p:cNvPr id="250" name="Conexão recta 38">
              <a:extLst>
                <a:ext uri="{FF2B5EF4-FFF2-40B4-BE49-F238E27FC236}">
                  <a16:creationId xmlns:a16="http://schemas.microsoft.com/office/drawing/2014/main" id="{F06D0E5B-9D4E-4AF2-9BB2-4B700AF123A0}"/>
                </a:ext>
              </a:extLst>
            </p:cNvPr>
            <p:cNvCxnSpPr>
              <a:cxnSpLocks noChangeShapeType="1"/>
              <a:stCxn id="246" idx="0"/>
            </p:cNvCxnSpPr>
            <p:nvPr>
              <p:custDataLst>
                <p:tags r:id="rId16"/>
              </p:custDataLst>
            </p:nvPr>
          </p:nvCxnSpPr>
          <p:spPr bwMode="auto">
            <a:xfrm flipV="1">
              <a:off x="7501618" y="2408510"/>
              <a:ext cx="564576" cy="888244"/>
            </a:xfrm>
            <a:prstGeom prst="line">
              <a:avLst/>
            </a:prstGeom>
            <a:noFill/>
            <a:ln w="9525" algn="ctr">
              <a:solidFill>
                <a:srgbClr val="1F497D"/>
              </a:solidFill>
              <a:round/>
              <a:headEnd/>
              <a:tailEnd/>
            </a:ln>
            <a:extLst>
              <a:ext uri="{909E8E84-426E-40DD-AFC4-6F175D3DCCD1}">
                <a14:hiddenFill xmlns:a14="http://schemas.microsoft.com/office/drawing/2010/main">
                  <a:noFill/>
                </a14:hiddenFill>
              </a:ext>
            </a:extLst>
          </p:spPr>
        </p:cxnSp>
        <p:sp>
          <p:nvSpPr>
            <p:cNvPr id="251" name="Rectangle 96">
              <a:extLst>
                <a:ext uri="{FF2B5EF4-FFF2-40B4-BE49-F238E27FC236}">
                  <a16:creationId xmlns:a16="http://schemas.microsoft.com/office/drawing/2014/main" id="{7D02348A-F845-4002-83D4-1C54E2E4B0E6}"/>
                </a:ext>
              </a:extLst>
            </p:cNvPr>
            <p:cNvSpPr>
              <a:spLocks noChangeArrowheads="1"/>
            </p:cNvSpPr>
            <p:nvPr>
              <p:custDataLst>
                <p:tags r:id="rId17"/>
              </p:custDataLst>
            </p:nvPr>
          </p:nvSpPr>
          <p:spPr bwMode="auto">
            <a:xfrm>
              <a:off x="3577220" y="3480352"/>
              <a:ext cx="2189681" cy="644749"/>
            </a:xfrm>
            <a:custGeom>
              <a:avLst/>
              <a:gdLst>
                <a:gd name="connsiteX0" fmla="*/ 0 w 1728192"/>
                <a:gd name="connsiteY0" fmla="*/ 0 h 520188"/>
                <a:gd name="connsiteX1" fmla="*/ 1728192 w 1728192"/>
                <a:gd name="connsiteY1" fmla="*/ 0 h 520188"/>
                <a:gd name="connsiteX2" fmla="*/ 1728192 w 1728192"/>
                <a:gd name="connsiteY2" fmla="*/ 520188 h 520188"/>
                <a:gd name="connsiteX3" fmla="*/ 0 w 1728192"/>
                <a:gd name="connsiteY3" fmla="*/ 520188 h 520188"/>
                <a:gd name="connsiteX4" fmla="*/ 0 w 1728192"/>
                <a:gd name="connsiteY4" fmla="*/ 0 h 520188"/>
                <a:gd name="connsiteX0" fmla="*/ 114300 w 1728192"/>
                <a:gd name="connsiteY0" fmla="*/ 0 h 520188"/>
                <a:gd name="connsiteX1" fmla="*/ 1728192 w 1728192"/>
                <a:gd name="connsiteY1" fmla="*/ 0 h 520188"/>
                <a:gd name="connsiteX2" fmla="*/ 1728192 w 1728192"/>
                <a:gd name="connsiteY2" fmla="*/ 520188 h 520188"/>
                <a:gd name="connsiteX3" fmla="*/ 0 w 1728192"/>
                <a:gd name="connsiteY3" fmla="*/ 520188 h 520188"/>
                <a:gd name="connsiteX4" fmla="*/ 114300 w 1728192"/>
                <a:gd name="connsiteY4" fmla="*/ 0 h 520188"/>
                <a:gd name="connsiteX0" fmla="*/ 114300 w 1728192"/>
                <a:gd name="connsiteY0" fmla="*/ 0 h 520188"/>
                <a:gd name="connsiteX1" fmla="*/ 1604367 w 1728192"/>
                <a:gd name="connsiteY1" fmla="*/ 0 h 520188"/>
                <a:gd name="connsiteX2" fmla="*/ 1728192 w 1728192"/>
                <a:gd name="connsiteY2" fmla="*/ 520188 h 520188"/>
                <a:gd name="connsiteX3" fmla="*/ 0 w 1728192"/>
                <a:gd name="connsiteY3" fmla="*/ 520188 h 520188"/>
                <a:gd name="connsiteX4" fmla="*/ 114300 w 1728192"/>
                <a:gd name="connsiteY4" fmla="*/ 0 h 520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520188">
                  <a:moveTo>
                    <a:pt x="114300" y="0"/>
                  </a:moveTo>
                  <a:lnTo>
                    <a:pt x="1604367" y="0"/>
                  </a:lnTo>
                  <a:lnTo>
                    <a:pt x="1728192" y="520188"/>
                  </a:lnTo>
                  <a:lnTo>
                    <a:pt x="0" y="520188"/>
                  </a:lnTo>
                  <a:lnTo>
                    <a:pt x="114300" y="0"/>
                  </a:lnTo>
                  <a:close/>
                </a:path>
              </a:pathLst>
            </a:custGeom>
            <a:gradFill>
              <a:gsLst>
                <a:gs pos="0">
                  <a:sysClr val="windowText" lastClr="000000">
                    <a:lumMod val="50000"/>
                    <a:lumOff val="50000"/>
                  </a:sysClr>
                </a:gs>
                <a:gs pos="50000">
                  <a:sysClr val="window" lastClr="FFFFFF">
                    <a:lumMod val="85000"/>
                  </a:sysClr>
                </a:gs>
                <a:gs pos="100000">
                  <a:sysClr val="window" lastClr="FFFFFF"/>
                </a:gs>
              </a:gsLst>
              <a:lin ang="5400000" scaled="0"/>
            </a:gradFill>
            <a:ln w="9525">
              <a:noFill/>
              <a:miter lim="800000"/>
              <a:headEnd/>
              <a:tailEnd/>
            </a:ln>
            <a:effectLst/>
          </p:spPr>
          <p:txBody>
            <a:bodyPr wrap="none" anchor="ctr"/>
            <a:lstStyle/>
            <a:p>
              <a:pPr>
                <a:defRPr/>
              </a:pPr>
              <a:endParaRPr lang="pt-PT" sz="1100" kern="0">
                <a:solidFill>
                  <a:sysClr val="windowText" lastClr="000000"/>
                </a:solidFill>
                <a:latin typeface="Times New Roman" pitchFamily="18" charset="0"/>
                <a:cs typeface="Arial" charset="0"/>
              </a:endParaRPr>
            </a:p>
          </p:txBody>
        </p:sp>
        <p:pic>
          <p:nvPicPr>
            <p:cNvPr id="252" name="Picture 97" descr="monitor-system">
              <a:extLst>
                <a:ext uri="{FF2B5EF4-FFF2-40B4-BE49-F238E27FC236}">
                  <a16:creationId xmlns:a16="http://schemas.microsoft.com/office/drawing/2014/main" id="{4D1D9D84-3162-4246-AC44-A291E0554A16}"/>
                </a:ext>
              </a:extLst>
            </p:cNvPr>
            <p:cNvPicPr>
              <a:picLocks noChangeAspect="1" noChangeArrowheads="1"/>
            </p:cNvPicPr>
            <p:nvPr>
              <p:custDataLst>
                <p:tags r:id="rId18"/>
              </p:custDataLst>
            </p:nvPr>
          </p:nvPicPr>
          <p:blipFill>
            <a:blip r:embed="rId64" cstate="print">
              <a:extLst>
                <a:ext uri="{28A0092B-C50C-407E-A947-70E740481C1C}">
                  <a14:useLocalDpi xmlns:a14="http://schemas.microsoft.com/office/drawing/2010/main" val="0"/>
                </a:ext>
              </a:extLst>
            </a:blip>
            <a:srcRect/>
            <a:stretch>
              <a:fillRect/>
            </a:stretch>
          </p:blipFill>
          <p:spPr bwMode="auto">
            <a:xfrm rot="21266458">
              <a:off x="3577224" y="3617106"/>
              <a:ext cx="329077" cy="33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97" descr="monitor-system">
              <a:extLst>
                <a:ext uri="{FF2B5EF4-FFF2-40B4-BE49-F238E27FC236}">
                  <a16:creationId xmlns:a16="http://schemas.microsoft.com/office/drawing/2014/main" id="{398FC7A5-E919-45B8-A5B3-E32886555061}"/>
                </a:ext>
              </a:extLst>
            </p:cNvPr>
            <p:cNvPicPr>
              <a:picLocks noChangeAspect="1" noChangeArrowheads="1"/>
            </p:cNvPicPr>
            <p:nvPr>
              <p:custDataLst>
                <p:tags r:id="rId19"/>
              </p:custDataLst>
            </p:nvPr>
          </p:nvPicPr>
          <p:blipFill>
            <a:blip r:embed="rId65" cstate="print">
              <a:extLst>
                <a:ext uri="{28A0092B-C50C-407E-A947-70E740481C1C}">
                  <a14:useLocalDpi xmlns:a14="http://schemas.microsoft.com/office/drawing/2010/main" val="0"/>
                </a:ext>
              </a:extLst>
            </a:blip>
            <a:srcRect/>
            <a:stretch>
              <a:fillRect/>
            </a:stretch>
          </p:blipFill>
          <p:spPr bwMode="auto">
            <a:xfrm rot="399485">
              <a:off x="4193266" y="3598244"/>
              <a:ext cx="327517" cy="3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 name="Picture 97" descr="monitor-system">
              <a:extLst>
                <a:ext uri="{FF2B5EF4-FFF2-40B4-BE49-F238E27FC236}">
                  <a16:creationId xmlns:a16="http://schemas.microsoft.com/office/drawing/2014/main" id="{5A9AF148-3993-40EA-B3F6-E921FB079158}"/>
                </a:ext>
              </a:extLst>
            </p:cNvPr>
            <p:cNvPicPr>
              <a:picLocks noChangeAspect="1" noChangeArrowheads="1"/>
            </p:cNvPicPr>
            <p:nvPr>
              <p:custDataLst>
                <p:tags r:id="rId20"/>
              </p:custDataLst>
            </p:nvPr>
          </p:nvPicPr>
          <p:blipFill>
            <a:blip r:embed="rId64" cstate="print">
              <a:extLst>
                <a:ext uri="{28A0092B-C50C-407E-A947-70E740481C1C}">
                  <a14:useLocalDpi xmlns:a14="http://schemas.microsoft.com/office/drawing/2010/main" val="0"/>
                </a:ext>
              </a:extLst>
            </a:blip>
            <a:srcRect/>
            <a:stretch>
              <a:fillRect/>
            </a:stretch>
          </p:blipFill>
          <p:spPr bwMode="auto">
            <a:xfrm>
              <a:off x="3886026" y="3596529"/>
              <a:ext cx="329077" cy="33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98" descr="personal">
              <a:extLst>
                <a:ext uri="{FF2B5EF4-FFF2-40B4-BE49-F238E27FC236}">
                  <a16:creationId xmlns:a16="http://schemas.microsoft.com/office/drawing/2014/main" id="{7FBFB369-0660-451E-9C82-45EA49AC2873}"/>
                </a:ext>
              </a:extLst>
            </p:cNvPr>
            <p:cNvPicPr>
              <a:picLocks noChangeAspect="1" noChangeArrowheads="1"/>
            </p:cNvPicPr>
            <p:nvPr>
              <p:custDataLst>
                <p:tags r:id="rId21"/>
              </p:custDataLst>
            </p:nvPr>
          </p:nvPicPr>
          <p:blipFill>
            <a:blip r:embed="rId66" cstate="print">
              <a:extLst>
                <a:ext uri="{28A0092B-C50C-407E-A947-70E740481C1C}">
                  <a14:useLocalDpi xmlns:a14="http://schemas.microsoft.com/office/drawing/2010/main" val="0"/>
                </a:ext>
              </a:extLst>
            </a:blip>
            <a:srcRect/>
            <a:stretch>
              <a:fillRect/>
            </a:stretch>
          </p:blipFill>
          <p:spPr bwMode="auto">
            <a:xfrm>
              <a:off x="3842356" y="3757713"/>
              <a:ext cx="305683" cy="31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 name="Picture 98" descr="personal">
              <a:extLst>
                <a:ext uri="{FF2B5EF4-FFF2-40B4-BE49-F238E27FC236}">
                  <a16:creationId xmlns:a16="http://schemas.microsoft.com/office/drawing/2014/main" id="{0EAB1615-B4F9-437A-B48A-C0E809DE5CF8}"/>
                </a:ext>
              </a:extLst>
            </p:cNvPr>
            <p:cNvPicPr>
              <a:picLocks noChangeAspect="1" noChangeArrowheads="1"/>
            </p:cNvPicPr>
            <p:nvPr>
              <p:custDataLst>
                <p:tags r:id="rId22"/>
              </p:custDataLst>
            </p:nvPr>
          </p:nvPicPr>
          <p:blipFill>
            <a:blip r:embed="rId67" cstate="print">
              <a:duotone>
                <a:prstClr val="black"/>
                <a:srgbClr val="F79646">
                  <a:tint val="45000"/>
                  <a:satMod val="400000"/>
                </a:srgbClr>
              </a:duotone>
            </a:blip>
            <a:srcRect/>
            <a:stretch>
              <a:fillRect/>
            </a:stretch>
          </p:blipFill>
          <p:spPr bwMode="auto">
            <a:xfrm>
              <a:off x="4019977" y="3748542"/>
              <a:ext cx="305167" cy="316782"/>
            </a:xfrm>
            <a:prstGeom prst="rect">
              <a:avLst/>
            </a:prstGeom>
            <a:noFill/>
          </p:spPr>
        </p:pic>
        <p:pic>
          <p:nvPicPr>
            <p:cNvPr id="257" name="Picture 98" descr="personal">
              <a:extLst>
                <a:ext uri="{FF2B5EF4-FFF2-40B4-BE49-F238E27FC236}">
                  <a16:creationId xmlns:a16="http://schemas.microsoft.com/office/drawing/2014/main" id="{C922ED5B-6666-4AB3-81A9-EE403504F217}"/>
                </a:ext>
              </a:extLst>
            </p:cNvPr>
            <p:cNvPicPr>
              <a:picLocks noChangeAspect="1" noChangeArrowheads="1"/>
            </p:cNvPicPr>
            <p:nvPr>
              <p:custDataLst>
                <p:tags r:id="rId23"/>
              </p:custDataLst>
            </p:nvPr>
          </p:nvPicPr>
          <p:blipFill>
            <a:blip r:embed="rId68" cstate="print">
              <a:duotone>
                <a:srgbClr val="9BBB59">
                  <a:shade val="45000"/>
                  <a:satMod val="135000"/>
                </a:srgbClr>
                <a:prstClr val="white"/>
              </a:duotone>
            </a:blip>
            <a:srcRect/>
            <a:stretch>
              <a:fillRect/>
            </a:stretch>
          </p:blipFill>
          <p:spPr bwMode="auto">
            <a:xfrm>
              <a:off x="3945555" y="3800832"/>
              <a:ext cx="305167" cy="316782"/>
            </a:xfrm>
            <a:prstGeom prst="rect">
              <a:avLst/>
            </a:prstGeom>
            <a:noFill/>
          </p:spPr>
        </p:pic>
        <p:sp>
          <p:nvSpPr>
            <p:cNvPr id="258" name="Rectângulo 195">
              <a:extLst>
                <a:ext uri="{FF2B5EF4-FFF2-40B4-BE49-F238E27FC236}">
                  <a16:creationId xmlns:a16="http://schemas.microsoft.com/office/drawing/2014/main" id="{D526A7B1-CE9E-4A9F-B082-77E8AC99EA64}"/>
                </a:ext>
              </a:extLst>
            </p:cNvPr>
            <p:cNvSpPr/>
            <p:nvPr>
              <p:custDataLst>
                <p:tags r:id="rId24"/>
              </p:custDataLst>
            </p:nvPr>
          </p:nvSpPr>
          <p:spPr>
            <a:xfrm>
              <a:off x="3563187" y="4105808"/>
              <a:ext cx="2203719" cy="49729"/>
            </a:xfrm>
            <a:prstGeom prst="rect">
              <a:avLst/>
            </a:prstGeom>
            <a:solidFill>
              <a:sysClr val="window" lastClr="FFFFFF">
                <a:lumMod val="85000"/>
              </a:sysClr>
            </a:solidFill>
            <a:ln w="6350" cap="flat" cmpd="sng" algn="ctr">
              <a:solidFill>
                <a:sysClr val="windowText" lastClr="000000">
                  <a:lumMod val="50000"/>
                  <a:lumOff val="50000"/>
                </a:sysClr>
              </a:solidFill>
              <a:prstDash val="solid"/>
            </a:ln>
            <a:effectLst/>
          </p:spPr>
          <p:txBody>
            <a:bodyPr anchor="ctr"/>
            <a:lstStyle/>
            <a:p>
              <a:pPr algn="ctr">
                <a:defRPr/>
              </a:pPr>
              <a:endParaRPr lang="pt-PT" sz="1100" kern="0">
                <a:solidFill>
                  <a:sysClr val="window" lastClr="FFFFFF"/>
                </a:solidFill>
                <a:latin typeface="Calibri"/>
              </a:endParaRPr>
            </a:p>
          </p:txBody>
        </p:sp>
        <p:grpSp>
          <p:nvGrpSpPr>
            <p:cNvPr id="259" name="Group 46">
              <a:extLst>
                <a:ext uri="{FF2B5EF4-FFF2-40B4-BE49-F238E27FC236}">
                  <a16:creationId xmlns:a16="http://schemas.microsoft.com/office/drawing/2014/main" id="{CA0F8DEB-A6F7-4B70-B91B-D93F0F24DA6A}"/>
                </a:ext>
              </a:extLst>
            </p:cNvPr>
            <p:cNvGrpSpPr>
              <a:grpSpLocks/>
            </p:cNvGrpSpPr>
            <p:nvPr/>
          </p:nvGrpSpPr>
          <p:grpSpPr bwMode="auto">
            <a:xfrm>
              <a:off x="93029" y="5613097"/>
              <a:ext cx="3561808" cy="1445643"/>
              <a:chOff x="79337" y="5275263"/>
              <a:chExt cx="3625518" cy="1338355"/>
            </a:xfrm>
          </p:grpSpPr>
          <p:pic>
            <p:nvPicPr>
              <p:cNvPr id="384" name="Picture 2" descr="C:\Users\José Pinto\workspace\Neptus\vehicles-files\lauv\conf\images\lauv-seacon0-presentation.png">
                <a:extLst>
                  <a:ext uri="{FF2B5EF4-FFF2-40B4-BE49-F238E27FC236}">
                    <a16:creationId xmlns:a16="http://schemas.microsoft.com/office/drawing/2014/main" id="{23123509-1E95-4DD8-926D-9DCD578E616B}"/>
                  </a:ext>
                </a:extLst>
              </p:cNvPr>
              <p:cNvPicPr>
                <a:picLocks noChangeAspect="1" noChangeArrowheads="1"/>
              </p:cNvPicPr>
              <p:nvPr>
                <p:custDataLst>
                  <p:tags r:id="rId53"/>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1236243">
                <a:off x="2441575" y="5391150"/>
                <a:ext cx="4730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5" name="Grupo 168">
                <a:extLst>
                  <a:ext uri="{FF2B5EF4-FFF2-40B4-BE49-F238E27FC236}">
                    <a16:creationId xmlns:a16="http://schemas.microsoft.com/office/drawing/2014/main" id="{76C32286-9364-41CF-8CCE-5717BE6232A7}"/>
                  </a:ext>
                </a:extLst>
              </p:cNvPr>
              <p:cNvGrpSpPr>
                <a:grpSpLocks/>
              </p:cNvGrpSpPr>
              <p:nvPr>
                <p:custDataLst>
                  <p:tags r:id="rId54"/>
                </p:custDataLst>
              </p:nvPr>
            </p:nvGrpSpPr>
            <p:grpSpPr bwMode="auto">
              <a:xfrm rot="1460465">
                <a:off x="2643188" y="5275263"/>
                <a:ext cx="482600" cy="434975"/>
                <a:chOff x="6647307" y="677332"/>
                <a:chExt cx="483073" cy="434563"/>
              </a:xfrm>
            </p:grpSpPr>
            <p:sp>
              <p:nvSpPr>
                <p:cNvPr id="388" name="Arco 169">
                  <a:extLst>
                    <a:ext uri="{FF2B5EF4-FFF2-40B4-BE49-F238E27FC236}">
                      <a16:creationId xmlns:a16="http://schemas.microsoft.com/office/drawing/2014/main" id="{7F2D191A-3DC8-460B-9BB6-F28A032553CC}"/>
                    </a:ext>
                  </a:extLst>
                </p:cNvPr>
                <p:cNvSpPr/>
                <p:nvPr/>
              </p:nvSpPr>
              <p:spPr>
                <a:xfrm>
                  <a:off x="6686333" y="752676"/>
                  <a:ext cx="348004" cy="32354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89" name="Arco 170">
                  <a:extLst>
                    <a:ext uri="{FF2B5EF4-FFF2-40B4-BE49-F238E27FC236}">
                      <a16:creationId xmlns:a16="http://schemas.microsoft.com/office/drawing/2014/main" id="{41D7C0DF-FE50-4CDE-874C-D7B0B33A70DC}"/>
                    </a:ext>
                  </a:extLst>
                </p:cNvPr>
                <p:cNvSpPr/>
                <p:nvPr/>
              </p:nvSpPr>
              <p:spPr>
                <a:xfrm>
                  <a:off x="6647307" y="677332"/>
                  <a:ext cx="483073" cy="43456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grpSp>
          <p:sp>
            <p:nvSpPr>
              <p:cNvPr id="386" name="Text Box 92">
                <a:extLst>
                  <a:ext uri="{FF2B5EF4-FFF2-40B4-BE49-F238E27FC236}">
                    <a16:creationId xmlns:a16="http://schemas.microsoft.com/office/drawing/2014/main" id="{A0133CEC-9E8D-44A9-AA1A-3792A4A8AC87}"/>
                  </a:ext>
                </a:extLst>
              </p:cNvPr>
              <p:cNvSpPr txBox="1">
                <a:spLocks noChangeArrowheads="1"/>
              </p:cNvSpPr>
              <p:nvPr>
                <p:custDataLst>
                  <p:tags r:id="rId55"/>
                </p:custDataLst>
              </p:nvPr>
            </p:nvSpPr>
            <p:spPr bwMode="auto">
              <a:xfrm>
                <a:off x="2436494" y="5570972"/>
                <a:ext cx="1268361" cy="527156"/>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UUV</a:t>
                </a:r>
              </a:p>
            </p:txBody>
          </p:sp>
          <p:sp>
            <p:nvSpPr>
              <p:cNvPr id="387" name="Text Box 92">
                <a:extLst>
                  <a:ext uri="{FF2B5EF4-FFF2-40B4-BE49-F238E27FC236}">
                    <a16:creationId xmlns:a16="http://schemas.microsoft.com/office/drawing/2014/main" id="{F9E7472D-738B-4AA1-B83D-E5E1B46C15E5}"/>
                  </a:ext>
                </a:extLst>
              </p:cNvPr>
              <p:cNvSpPr txBox="1">
                <a:spLocks noChangeArrowheads="1"/>
              </p:cNvSpPr>
              <p:nvPr>
                <p:custDataLst>
                  <p:tags r:id="rId56"/>
                </p:custDataLst>
              </p:nvPr>
            </p:nvSpPr>
            <p:spPr bwMode="auto">
              <a:xfrm>
                <a:off x="79337" y="6086462"/>
                <a:ext cx="1751745" cy="527156"/>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LR UUV </a:t>
                </a:r>
              </a:p>
            </p:txBody>
          </p:sp>
        </p:grpSp>
        <p:sp>
          <p:nvSpPr>
            <p:cNvPr id="260" name="Freeform 111">
              <a:extLst>
                <a:ext uri="{FF2B5EF4-FFF2-40B4-BE49-F238E27FC236}">
                  <a16:creationId xmlns:a16="http://schemas.microsoft.com/office/drawing/2014/main" id="{52864740-4761-4C45-A5B6-77027F6194F5}"/>
                </a:ext>
              </a:extLst>
            </p:cNvPr>
            <p:cNvSpPr>
              <a:spLocks noChangeAspect="1"/>
            </p:cNvSpPr>
            <p:nvPr>
              <p:custDataLst>
                <p:tags r:id="rId25"/>
              </p:custDataLst>
            </p:nvPr>
          </p:nvSpPr>
          <p:spPr bwMode="auto">
            <a:xfrm rot="814056" flipH="1">
              <a:off x="4381979" y="3821162"/>
              <a:ext cx="651915" cy="156045"/>
            </a:xfrm>
            <a:custGeom>
              <a:avLst/>
              <a:gdLst>
                <a:gd name="T0" fmla="*/ 313 w 313"/>
                <a:gd name="T1" fmla="*/ 48 h 59"/>
                <a:gd name="T2" fmla="*/ 231 w 313"/>
                <a:gd name="T3" fmla="*/ 58 h 59"/>
                <a:gd name="T4" fmla="*/ 199 w 313"/>
                <a:gd name="T5" fmla="*/ 43 h 59"/>
                <a:gd name="T6" fmla="*/ 157 w 313"/>
                <a:gd name="T7" fmla="*/ 52 h 59"/>
                <a:gd name="T8" fmla="*/ 117 w 313"/>
                <a:gd name="T9" fmla="*/ 15 h 59"/>
                <a:gd name="T10" fmla="*/ 63 w 313"/>
                <a:gd name="T11" fmla="*/ 10 h 59"/>
                <a:gd name="T12" fmla="*/ 0 w 31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313" h="59">
                  <a:moveTo>
                    <a:pt x="313" y="48"/>
                  </a:moveTo>
                  <a:cubicBezTo>
                    <a:pt x="299" y="50"/>
                    <a:pt x="250" y="59"/>
                    <a:pt x="231" y="58"/>
                  </a:cubicBezTo>
                  <a:cubicBezTo>
                    <a:pt x="212" y="57"/>
                    <a:pt x="211" y="44"/>
                    <a:pt x="199" y="43"/>
                  </a:cubicBezTo>
                  <a:cubicBezTo>
                    <a:pt x="187" y="42"/>
                    <a:pt x="171" y="57"/>
                    <a:pt x="157" y="52"/>
                  </a:cubicBezTo>
                  <a:cubicBezTo>
                    <a:pt x="143" y="47"/>
                    <a:pt x="133" y="22"/>
                    <a:pt x="117" y="15"/>
                  </a:cubicBezTo>
                  <a:cubicBezTo>
                    <a:pt x="101" y="8"/>
                    <a:pt x="82" y="12"/>
                    <a:pt x="63" y="10"/>
                  </a:cubicBezTo>
                  <a:cubicBezTo>
                    <a:pt x="44" y="8"/>
                    <a:pt x="13" y="2"/>
                    <a:pt x="0" y="0"/>
                  </a:cubicBezTo>
                </a:path>
              </a:pathLst>
            </a:custGeom>
            <a:noFill/>
            <a:ln w="19050" cmpd="sng">
              <a:solidFill>
                <a:sysClr val="window" lastClr="FFFFFF">
                  <a:lumMod val="65000"/>
                </a:sysClr>
              </a:solidFill>
              <a:round/>
              <a:headEnd/>
              <a:tailEnd/>
            </a:ln>
          </p:spPr>
          <p:txBody>
            <a:bodyPr/>
            <a:lstStyle/>
            <a:p>
              <a:pPr>
                <a:defRPr/>
              </a:pPr>
              <a:endParaRPr lang="pt-PT" sz="1100" kern="0">
                <a:solidFill>
                  <a:sysClr val="windowText" lastClr="000000"/>
                </a:solidFill>
                <a:latin typeface="Times New Roman" pitchFamily="18" charset="0"/>
                <a:cs typeface="Arial" charset="0"/>
              </a:endParaRPr>
            </a:p>
          </p:txBody>
        </p:sp>
        <p:grpSp>
          <p:nvGrpSpPr>
            <p:cNvPr id="261" name="Grupo 25">
              <a:extLst>
                <a:ext uri="{FF2B5EF4-FFF2-40B4-BE49-F238E27FC236}">
                  <a16:creationId xmlns:a16="http://schemas.microsoft.com/office/drawing/2014/main" id="{C1019A98-57FC-445E-B645-63FA8A850329}"/>
                </a:ext>
              </a:extLst>
            </p:cNvPr>
            <p:cNvGrpSpPr>
              <a:grpSpLocks/>
            </p:cNvGrpSpPr>
            <p:nvPr>
              <p:custDataLst>
                <p:tags r:id="rId26"/>
              </p:custDataLst>
            </p:nvPr>
          </p:nvGrpSpPr>
          <p:grpSpPr bwMode="auto">
            <a:xfrm>
              <a:off x="4842062" y="3560517"/>
              <a:ext cx="471000" cy="545294"/>
              <a:chOff x="9733998" y="1674804"/>
              <a:chExt cx="623699" cy="592127"/>
            </a:xfrm>
          </p:grpSpPr>
          <p:pic>
            <p:nvPicPr>
              <p:cNvPr id="381" name="Picture 2">
                <a:extLst>
                  <a:ext uri="{FF2B5EF4-FFF2-40B4-BE49-F238E27FC236}">
                    <a16:creationId xmlns:a16="http://schemas.microsoft.com/office/drawing/2014/main" id="{88082ECF-19F4-4045-8117-14BDF140EF17}"/>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9733998" y="1674804"/>
                <a:ext cx="337293" cy="44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 name="Picture 2">
                <a:extLst>
                  <a:ext uri="{FF2B5EF4-FFF2-40B4-BE49-F238E27FC236}">
                    <a16:creationId xmlns:a16="http://schemas.microsoft.com/office/drawing/2014/main" id="{4EBE2C43-4740-4B23-B6BD-4C4519D79605}"/>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9877201" y="1750862"/>
                <a:ext cx="337293" cy="44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icture 2">
                <a:extLst>
                  <a:ext uri="{FF2B5EF4-FFF2-40B4-BE49-F238E27FC236}">
                    <a16:creationId xmlns:a16="http://schemas.microsoft.com/office/drawing/2014/main" id="{6C17D740-0B8B-4802-87D5-A505EC1E0DFA}"/>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10020404" y="1822800"/>
                <a:ext cx="337293" cy="44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62" name="Conexão recta 159">
              <a:extLst>
                <a:ext uri="{FF2B5EF4-FFF2-40B4-BE49-F238E27FC236}">
                  <a16:creationId xmlns:a16="http://schemas.microsoft.com/office/drawing/2014/main" id="{2F95DA8C-6BD4-4E0B-9FE8-FCA3D3A28758}"/>
                </a:ext>
              </a:extLst>
            </p:cNvPr>
            <p:cNvCxnSpPr>
              <a:cxnSpLocks noChangeShapeType="1"/>
            </p:cNvCxnSpPr>
            <p:nvPr>
              <p:custDataLst>
                <p:tags r:id="rId27"/>
              </p:custDataLst>
            </p:nvPr>
          </p:nvCxnSpPr>
          <p:spPr bwMode="auto">
            <a:xfrm flipV="1">
              <a:off x="3830378" y="1462255"/>
              <a:ext cx="2067137" cy="3265363"/>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63" name="Conexão recta 181">
              <a:extLst>
                <a:ext uri="{FF2B5EF4-FFF2-40B4-BE49-F238E27FC236}">
                  <a16:creationId xmlns:a16="http://schemas.microsoft.com/office/drawing/2014/main" id="{A7DAF809-B542-4016-94F7-C36D115060F8}"/>
                </a:ext>
              </a:extLst>
            </p:cNvPr>
            <p:cNvCxnSpPr>
              <a:cxnSpLocks noChangeShapeType="1"/>
            </p:cNvCxnSpPr>
            <p:nvPr>
              <p:custDataLst>
                <p:tags r:id="rId28"/>
              </p:custDataLst>
            </p:nvPr>
          </p:nvCxnSpPr>
          <p:spPr bwMode="auto">
            <a:xfrm flipH="1" flipV="1">
              <a:off x="8207453" y="2476656"/>
              <a:ext cx="323773" cy="1824444"/>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64" name="Conexão recta 197">
              <a:extLst>
                <a:ext uri="{FF2B5EF4-FFF2-40B4-BE49-F238E27FC236}">
                  <a16:creationId xmlns:a16="http://schemas.microsoft.com/office/drawing/2014/main" id="{F7526B43-CE2B-4047-AA0A-2099C17EA758}"/>
                </a:ext>
              </a:extLst>
            </p:cNvPr>
            <p:cNvCxnSpPr>
              <a:cxnSpLocks noChangeShapeType="1"/>
              <a:stCxn id="381" idx="0"/>
            </p:cNvCxnSpPr>
            <p:nvPr>
              <p:custDataLst>
                <p:tags r:id="rId29"/>
              </p:custDataLst>
            </p:nvPr>
          </p:nvCxnSpPr>
          <p:spPr bwMode="auto">
            <a:xfrm flipV="1">
              <a:off x="4969419" y="2294438"/>
              <a:ext cx="2895997" cy="1266079"/>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sp>
          <p:nvSpPr>
            <p:cNvPr id="265" name="Text Box 92">
              <a:extLst>
                <a:ext uri="{FF2B5EF4-FFF2-40B4-BE49-F238E27FC236}">
                  <a16:creationId xmlns:a16="http://schemas.microsoft.com/office/drawing/2014/main" id="{FFC3007C-46C8-413B-AF08-7109635820C6}"/>
                </a:ext>
              </a:extLst>
            </p:cNvPr>
            <p:cNvSpPr txBox="1">
              <a:spLocks noChangeArrowheads="1"/>
            </p:cNvSpPr>
            <p:nvPr>
              <p:custDataLst>
                <p:tags r:id="rId30"/>
              </p:custDataLst>
            </p:nvPr>
          </p:nvSpPr>
          <p:spPr bwMode="auto">
            <a:xfrm>
              <a:off x="3295645" y="5568703"/>
              <a:ext cx="1462968" cy="968003"/>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Acoustic comms</a:t>
              </a:r>
            </a:p>
          </p:txBody>
        </p:sp>
        <p:sp>
          <p:nvSpPr>
            <p:cNvPr id="268" name="Triângulo rectângulo 645">
              <a:extLst>
                <a:ext uri="{FF2B5EF4-FFF2-40B4-BE49-F238E27FC236}">
                  <a16:creationId xmlns:a16="http://schemas.microsoft.com/office/drawing/2014/main" id="{7DDBC12A-8E0C-4183-A044-67A77CA7D171}"/>
                </a:ext>
              </a:extLst>
            </p:cNvPr>
            <p:cNvSpPr/>
            <p:nvPr/>
          </p:nvSpPr>
          <p:spPr bwMode="auto">
            <a:xfrm>
              <a:off x="6956882" y="3627392"/>
              <a:ext cx="45229" cy="56587"/>
            </a:xfrm>
            <a:prstGeom prst="rtTriangle">
              <a:avLst/>
            </a:prstGeom>
            <a:solidFill>
              <a:srgbClr val="9BBB59">
                <a:lumMod val="75000"/>
              </a:srgbClr>
            </a:soli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grpSp>
          <p:nvGrpSpPr>
            <p:cNvPr id="269" name="Grupo 14">
              <a:extLst>
                <a:ext uri="{FF2B5EF4-FFF2-40B4-BE49-F238E27FC236}">
                  <a16:creationId xmlns:a16="http://schemas.microsoft.com/office/drawing/2014/main" id="{62A1CDBB-B062-4AB3-9C03-9E4C14EA5E92}"/>
                </a:ext>
              </a:extLst>
            </p:cNvPr>
            <p:cNvGrpSpPr/>
            <p:nvPr/>
          </p:nvGrpSpPr>
          <p:grpSpPr>
            <a:xfrm>
              <a:off x="1120998" y="3751389"/>
              <a:ext cx="1639708" cy="1215877"/>
              <a:chOff x="6025005" y="4158808"/>
              <a:chExt cx="1477182" cy="860185"/>
            </a:xfrm>
          </p:grpSpPr>
          <p:sp>
            <p:nvSpPr>
              <p:cNvPr id="376" name="Cortar e Arredondar Rectângulo de Canto Simples 3">
                <a:extLst>
                  <a:ext uri="{FF2B5EF4-FFF2-40B4-BE49-F238E27FC236}">
                    <a16:creationId xmlns:a16="http://schemas.microsoft.com/office/drawing/2014/main" id="{5162E6B2-AD66-4B57-A119-3FB2538DB43A}"/>
                  </a:ext>
                </a:extLst>
              </p:cNvPr>
              <p:cNvSpPr/>
              <p:nvPr/>
            </p:nvSpPr>
            <p:spPr bwMode="auto">
              <a:xfrm rot="10800000" flipH="1">
                <a:off x="6588225" y="4594319"/>
                <a:ext cx="902021" cy="69148"/>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5702" h="745054">
                    <a:moveTo>
                      <a:pt x="613434" y="0"/>
                    </a:moveTo>
                    <a:lnTo>
                      <a:pt x="2701666" y="0"/>
                    </a:lnTo>
                    <a:lnTo>
                      <a:pt x="3025702" y="324036"/>
                    </a:lnTo>
                    <a:lnTo>
                      <a:pt x="3025702" y="648072"/>
                    </a:lnTo>
                    <a:lnTo>
                      <a:pt x="0" y="745054"/>
                    </a:lnTo>
                    <a:cubicBezTo>
                      <a:pt x="0" y="637042"/>
                      <a:pt x="916" y="639867"/>
                      <a:pt x="18202" y="528680"/>
                    </a:cubicBezTo>
                    <a:cubicBezTo>
                      <a:pt x="26502" y="451841"/>
                      <a:pt x="100268" y="181583"/>
                      <a:pt x="186510" y="74468"/>
                    </a:cubicBezTo>
                    <a:cubicBezTo>
                      <a:pt x="281394" y="18153"/>
                      <a:pt x="134005" y="53686"/>
                      <a:pt x="613434" y="0"/>
                    </a:cubicBezTo>
                    <a:close/>
                  </a:path>
                </a:pathLst>
              </a:custGeom>
              <a:gradFill>
                <a:gsLst>
                  <a:gs pos="0">
                    <a:srgbClr val="003366"/>
                  </a:gs>
                  <a:gs pos="100000">
                    <a:srgbClr val="1F497D">
                      <a:lumMod val="50000"/>
                    </a:srgbClr>
                  </a:gs>
                </a:gsLst>
                <a:lin ang="5400000" scaled="1"/>
              </a:gra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grpSp>
            <p:nvGrpSpPr>
              <p:cNvPr id="377" name="Grupo 13">
                <a:extLst>
                  <a:ext uri="{FF2B5EF4-FFF2-40B4-BE49-F238E27FC236}">
                    <a16:creationId xmlns:a16="http://schemas.microsoft.com/office/drawing/2014/main" id="{B966865D-E854-461F-BA88-4AC279437A1F}"/>
                  </a:ext>
                </a:extLst>
              </p:cNvPr>
              <p:cNvGrpSpPr/>
              <p:nvPr/>
            </p:nvGrpSpPr>
            <p:grpSpPr>
              <a:xfrm>
                <a:off x="6025005" y="4158808"/>
                <a:ext cx="1477182" cy="860185"/>
                <a:chOff x="5903130" y="4158808"/>
                <a:chExt cx="1477182" cy="860185"/>
              </a:xfrm>
            </p:grpSpPr>
            <p:sp>
              <p:nvSpPr>
                <p:cNvPr id="378" name="Rectângulo 637">
                  <a:extLst>
                    <a:ext uri="{FF2B5EF4-FFF2-40B4-BE49-F238E27FC236}">
                      <a16:creationId xmlns:a16="http://schemas.microsoft.com/office/drawing/2014/main" id="{1C28609E-00CA-443A-896E-8034FE9826C2}"/>
                    </a:ext>
                  </a:extLst>
                </p:cNvPr>
                <p:cNvSpPr/>
                <p:nvPr/>
              </p:nvSpPr>
              <p:spPr bwMode="auto">
                <a:xfrm flipH="1">
                  <a:off x="6977071" y="4158808"/>
                  <a:ext cx="12646" cy="342101"/>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pt-PT" kern="0">
                    <a:solidFill>
                      <a:sysClr val="window" lastClr="FFFFFF"/>
                    </a:solidFill>
                    <a:latin typeface="Calibri"/>
                  </a:endParaRPr>
                </a:p>
              </p:txBody>
            </p:sp>
            <p:sp>
              <p:nvSpPr>
                <p:cNvPr id="379" name="Cortar e Arredondar Rectângulo de Canto Simples 3">
                  <a:extLst>
                    <a:ext uri="{FF2B5EF4-FFF2-40B4-BE49-F238E27FC236}">
                      <a16:creationId xmlns:a16="http://schemas.microsoft.com/office/drawing/2014/main" id="{0CEBE2F9-764B-4437-9C0F-CE8C0D536B3D}"/>
                    </a:ext>
                  </a:extLst>
                </p:cNvPr>
                <p:cNvSpPr/>
                <p:nvPr/>
              </p:nvSpPr>
              <p:spPr bwMode="auto">
                <a:xfrm rot="10800000" flipH="1">
                  <a:off x="6322333" y="4468154"/>
                  <a:ext cx="1057979" cy="143149"/>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2016232 w 4428500"/>
                    <a:gd name="connsiteY0" fmla="*/ 0 h 745054"/>
                    <a:gd name="connsiteX1" fmla="*/ 0 w 4428500"/>
                    <a:gd name="connsiteY1" fmla="*/ 347979 h 745054"/>
                    <a:gd name="connsiteX2" fmla="*/ 4428500 w 4428500"/>
                    <a:gd name="connsiteY2" fmla="*/ 324036 h 745054"/>
                    <a:gd name="connsiteX3" fmla="*/ 4428500 w 4428500"/>
                    <a:gd name="connsiteY3" fmla="*/ 648072 h 745054"/>
                    <a:gd name="connsiteX4" fmla="*/ 1402798 w 4428500"/>
                    <a:gd name="connsiteY4" fmla="*/ 745054 h 745054"/>
                    <a:gd name="connsiteX5" fmla="*/ 1421000 w 4428500"/>
                    <a:gd name="connsiteY5" fmla="*/ 528680 h 745054"/>
                    <a:gd name="connsiteX6" fmla="*/ 1589308 w 4428500"/>
                    <a:gd name="connsiteY6" fmla="*/ 74468 h 745054"/>
                    <a:gd name="connsiteX7" fmla="*/ 2016232 w 4428500"/>
                    <a:gd name="connsiteY7"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186510 w 3025702"/>
                    <a:gd name="connsiteY5" fmla="*/ 74468 h 745054"/>
                    <a:gd name="connsiteX6" fmla="*/ 613434 w 3025702"/>
                    <a:gd name="connsiteY6"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613434 w 3025702"/>
                    <a:gd name="connsiteY5" fmla="*/ 0 h 745054"/>
                    <a:gd name="connsiteX0" fmla="*/ 18202 w 3025702"/>
                    <a:gd name="connsiteY0" fmla="*/ 206400 h 422774"/>
                    <a:gd name="connsiteX1" fmla="*/ 3025702 w 3025702"/>
                    <a:gd name="connsiteY1" fmla="*/ 1756 h 422774"/>
                    <a:gd name="connsiteX2" fmla="*/ 3025702 w 3025702"/>
                    <a:gd name="connsiteY2" fmla="*/ 325792 h 422774"/>
                    <a:gd name="connsiteX3" fmla="*/ 0 w 3025702"/>
                    <a:gd name="connsiteY3" fmla="*/ 422774 h 422774"/>
                    <a:gd name="connsiteX4" fmla="*/ 18202 w 3025702"/>
                    <a:gd name="connsiteY4" fmla="*/ 206400 h 422774"/>
                    <a:gd name="connsiteX0" fmla="*/ 18202 w 3025702"/>
                    <a:gd name="connsiteY0" fmla="*/ 49233 h 439595"/>
                    <a:gd name="connsiteX1" fmla="*/ 3025702 w 3025702"/>
                    <a:gd name="connsiteY1" fmla="*/ 18577 h 439595"/>
                    <a:gd name="connsiteX2" fmla="*/ 3025702 w 3025702"/>
                    <a:gd name="connsiteY2" fmla="*/ 342613 h 439595"/>
                    <a:gd name="connsiteX3" fmla="*/ 0 w 3025702"/>
                    <a:gd name="connsiteY3" fmla="*/ 439595 h 439595"/>
                    <a:gd name="connsiteX4" fmla="*/ 18202 w 3025702"/>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238321 w 3245821"/>
                    <a:gd name="connsiteY0" fmla="*/ 49233 h 439595"/>
                    <a:gd name="connsiteX1" fmla="*/ 3245821 w 3245821"/>
                    <a:gd name="connsiteY1" fmla="*/ 18577 h 439595"/>
                    <a:gd name="connsiteX2" fmla="*/ 3245821 w 3245821"/>
                    <a:gd name="connsiteY2" fmla="*/ 342613 h 439595"/>
                    <a:gd name="connsiteX3" fmla="*/ 220119 w 3245821"/>
                    <a:gd name="connsiteY3" fmla="*/ 439595 h 439595"/>
                    <a:gd name="connsiteX4" fmla="*/ 238321 w 3245821"/>
                    <a:gd name="connsiteY4" fmla="*/ 49233 h 439595"/>
                    <a:gd name="connsiteX0" fmla="*/ 467950 w 3475450"/>
                    <a:gd name="connsiteY0" fmla="*/ 49233 h 456994"/>
                    <a:gd name="connsiteX1" fmla="*/ 3475450 w 3475450"/>
                    <a:gd name="connsiteY1" fmla="*/ 18577 h 456994"/>
                    <a:gd name="connsiteX2" fmla="*/ 3475450 w 3475450"/>
                    <a:gd name="connsiteY2" fmla="*/ 342613 h 456994"/>
                    <a:gd name="connsiteX3" fmla="*/ 165792 w 3475450"/>
                    <a:gd name="connsiteY3" fmla="*/ 456994 h 456994"/>
                    <a:gd name="connsiteX4" fmla="*/ 467950 w 3475450"/>
                    <a:gd name="connsiteY4" fmla="*/ 49233 h 456994"/>
                    <a:gd name="connsiteX0" fmla="*/ 512431 w 3468303"/>
                    <a:gd name="connsiteY0" fmla="*/ 40960 h 466120"/>
                    <a:gd name="connsiteX1" fmla="*/ 3468303 w 3468303"/>
                    <a:gd name="connsiteY1" fmla="*/ 27703 h 466120"/>
                    <a:gd name="connsiteX2" fmla="*/ 3468303 w 3468303"/>
                    <a:gd name="connsiteY2" fmla="*/ 351739 h 466120"/>
                    <a:gd name="connsiteX3" fmla="*/ 158645 w 3468303"/>
                    <a:gd name="connsiteY3" fmla="*/ 466120 h 466120"/>
                    <a:gd name="connsiteX4" fmla="*/ 512431 w 3468303"/>
                    <a:gd name="connsiteY4" fmla="*/ 40960 h 4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303" h="466120">
                      <a:moveTo>
                        <a:pt x="512431" y="40960"/>
                      </a:moveTo>
                      <a:cubicBezTo>
                        <a:pt x="1016715" y="-29210"/>
                        <a:pt x="2967053" y="7804"/>
                        <a:pt x="3468303" y="27703"/>
                      </a:cubicBezTo>
                      <a:lnTo>
                        <a:pt x="3468303" y="351739"/>
                      </a:lnTo>
                      <a:lnTo>
                        <a:pt x="158645" y="466120"/>
                      </a:lnTo>
                      <a:cubicBezTo>
                        <a:pt x="-342605" y="417223"/>
                        <a:pt x="503330" y="236141"/>
                        <a:pt x="512431" y="40960"/>
                      </a:cubicBezTo>
                      <a:close/>
                    </a:path>
                  </a:pathLst>
                </a:custGeom>
                <a:solidFill>
                  <a:schemeClr val="bg1">
                    <a:lumMod val="50000"/>
                  </a:schemeClr>
                </a:solidFill>
                <a:ln w="25400" cap="flat" cmpd="sng" algn="ctr">
                  <a:noFill/>
                  <a:prstDash val="solid"/>
                </a:ln>
                <a:effectLst/>
              </p:spPr>
              <p:txBody>
                <a:bodyPr anchor="ctr"/>
                <a:lstStyle/>
                <a:p>
                  <a:pPr algn="ctr">
                    <a:defRPr/>
                  </a:pPr>
                  <a:endParaRPr lang="pt-PT" kern="0" dirty="0">
                    <a:solidFill>
                      <a:sysClr val="window" lastClr="FFFFFF"/>
                    </a:solidFill>
                    <a:latin typeface="Calibri"/>
                  </a:endParaRPr>
                </a:p>
              </p:txBody>
            </p:sp>
            <p:sp>
              <p:nvSpPr>
                <p:cNvPr id="380" name="Text Box 92">
                  <a:extLst>
                    <a:ext uri="{FF2B5EF4-FFF2-40B4-BE49-F238E27FC236}">
                      <a16:creationId xmlns:a16="http://schemas.microsoft.com/office/drawing/2014/main" id="{8132EDCF-236E-4608-9044-880A4A75360B}"/>
                    </a:ext>
                  </a:extLst>
                </p:cNvPr>
                <p:cNvSpPr txBox="1">
                  <a:spLocks noChangeArrowheads="1"/>
                </p:cNvSpPr>
                <p:nvPr>
                  <p:custDataLst>
                    <p:tags r:id="rId52"/>
                  </p:custDataLst>
                </p:nvPr>
              </p:nvSpPr>
              <p:spPr bwMode="auto">
                <a:xfrm>
                  <a:off x="5903130" y="4616154"/>
                  <a:ext cx="1142948" cy="402839"/>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USV</a:t>
                  </a:r>
                </a:p>
              </p:txBody>
            </p:sp>
          </p:grpSp>
        </p:grpSp>
        <p:grpSp>
          <p:nvGrpSpPr>
            <p:cNvPr id="270" name="Grupo 336">
              <a:extLst>
                <a:ext uri="{FF2B5EF4-FFF2-40B4-BE49-F238E27FC236}">
                  <a16:creationId xmlns:a16="http://schemas.microsoft.com/office/drawing/2014/main" id="{14AFD23B-F164-4D41-8F04-5AE7EC3BB0B5}"/>
                </a:ext>
              </a:extLst>
            </p:cNvPr>
            <p:cNvGrpSpPr/>
            <p:nvPr/>
          </p:nvGrpSpPr>
          <p:grpSpPr>
            <a:xfrm>
              <a:off x="3258599" y="118628"/>
              <a:ext cx="959391" cy="709711"/>
              <a:chOff x="6063664" y="585345"/>
              <a:chExt cx="864298" cy="502093"/>
            </a:xfrm>
          </p:grpSpPr>
          <p:grpSp>
            <p:nvGrpSpPr>
              <p:cNvPr id="349" name="Grupo 337">
                <a:extLst>
                  <a:ext uri="{FF2B5EF4-FFF2-40B4-BE49-F238E27FC236}">
                    <a16:creationId xmlns:a16="http://schemas.microsoft.com/office/drawing/2014/main" id="{EF480746-EF12-4BA7-97A5-62869CC38CDE}"/>
                  </a:ext>
                </a:extLst>
              </p:cNvPr>
              <p:cNvGrpSpPr/>
              <p:nvPr/>
            </p:nvGrpSpPr>
            <p:grpSpPr>
              <a:xfrm>
                <a:off x="6063664" y="799406"/>
                <a:ext cx="720080" cy="288032"/>
                <a:chOff x="418715" y="2420888"/>
                <a:chExt cx="3096343" cy="1656184"/>
              </a:xfrm>
              <a:solidFill>
                <a:schemeClr val="bg1">
                  <a:lumMod val="75000"/>
                </a:schemeClr>
              </a:solidFill>
            </p:grpSpPr>
            <p:sp>
              <p:nvSpPr>
                <p:cNvPr id="351" name="Rectângulo 216">
                  <a:extLst>
                    <a:ext uri="{FF2B5EF4-FFF2-40B4-BE49-F238E27FC236}">
                      <a16:creationId xmlns:a16="http://schemas.microsoft.com/office/drawing/2014/main" id="{58377C8E-3A39-4A7C-AB30-742F5B708198}"/>
                    </a:ext>
                  </a:extLst>
                </p:cNvPr>
                <p:cNvSpPr/>
                <p:nvPr/>
              </p:nvSpPr>
              <p:spPr>
                <a:xfrm>
                  <a:off x="1642854" y="2708921"/>
                  <a:ext cx="648074" cy="13681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n>
                      <a:solidFill>
                        <a:schemeClr val="bg1">
                          <a:lumMod val="50000"/>
                        </a:schemeClr>
                      </a:solidFill>
                    </a:ln>
                  </a:endParaRPr>
                </a:p>
              </p:txBody>
            </p:sp>
            <p:sp>
              <p:nvSpPr>
                <p:cNvPr id="368" name="Trapézio 367">
                  <a:extLst>
                    <a:ext uri="{FF2B5EF4-FFF2-40B4-BE49-F238E27FC236}">
                      <a16:creationId xmlns:a16="http://schemas.microsoft.com/office/drawing/2014/main" id="{2F38CFE1-FA89-47DB-A91A-A5CC44A6ADBC}"/>
                    </a:ext>
                  </a:extLst>
                </p:cNvPr>
                <p:cNvSpPr/>
                <p:nvPr/>
              </p:nvSpPr>
              <p:spPr>
                <a:xfrm rot="16200000">
                  <a:off x="2434938" y="2852936"/>
                  <a:ext cx="1080119" cy="1080121"/>
                </a:xfrm>
                <a:prstGeom prst="trapezoid">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n>
                      <a:solidFill>
                        <a:schemeClr val="bg1">
                          <a:lumMod val="50000"/>
                        </a:schemeClr>
                      </a:solidFill>
                    </a:ln>
                  </a:endParaRPr>
                </a:p>
              </p:txBody>
            </p:sp>
            <p:sp>
              <p:nvSpPr>
                <p:cNvPr id="369" name="Trapézio 368">
                  <a:extLst>
                    <a:ext uri="{FF2B5EF4-FFF2-40B4-BE49-F238E27FC236}">
                      <a16:creationId xmlns:a16="http://schemas.microsoft.com/office/drawing/2014/main" id="{24EB9E3D-9BD7-4644-ABE0-322FC6BE4578}"/>
                    </a:ext>
                  </a:extLst>
                </p:cNvPr>
                <p:cNvSpPr/>
                <p:nvPr/>
              </p:nvSpPr>
              <p:spPr>
                <a:xfrm rot="5400000">
                  <a:off x="418717" y="2915744"/>
                  <a:ext cx="1080119" cy="1080123"/>
                </a:xfrm>
                <a:prstGeom prst="trapezoid">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n>
                      <a:solidFill>
                        <a:schemeClr val="bg1">
                          <a:lumMod val="50000"/>
                        </a:schemeClr>
                      </a:solidFill>
                    </a:ln>
                  </a:endParaRPr>
                </a:p>
              </p:txBody>
            </p:sp>
            <p:cxnSp>
              <p:nvCxnSpPr>
                <p:cNvPr id="374" name="Conexão recta 219">
                  <a:extLst>
                    <a:ext uri="{FF2B5EF4-FFF2-40B4-BE49-F238E27FC236}">
                      <a16:creationId xmlns:a16="http://schemas.microsoft.com/office/drawing/2014/main" id="{1FC99D02-A559-4EF9-B329-6997F4C1A5E4}"/>
                    </a:ext>
                  </a:extLst>
                </p:cNvPr>
                <p:cNvCxnSpPr>
                  <a:endCxn id="351" idx="0"/>
                </p:cNvCxnSpPr>
                <p:nvPr/>
              </p:nvCxnSpPr>
              <p:spPr>
                <a:xfrm>
                  <a:off x="1642854" y="2420888"/>
                  <a:ext cx="324037" cy="28803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Conexão recta 220">
                  <a:extLst>
                    <a:ext uri="{FF2B5EF4-FFF2-40B4-BE49-F238E27FC236}">
                      <a16:creationId xmlns:a16="http://schemas.microsoft.com/office/drawing/2014/main" id="{F4045517-12DA-4622-9410-595C93997E4E}"/>
                    </a:ext>
                  </a:extLst>
                </p:cNvPr>
                <p:cNvCxnSpPr>
                  <a:endCxn id="351" idx="0"/>
                </p:cNvCxnSpPr>
                <p:nvPr/>
              </p:nvCxnSpPr>
              <p:spPr>
                <a:xfrm flipH="1">
                  <a:off x="1966886" y="2420888"/>
                  <a:ext cx="324037" cy="28803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0" name="Rectangle 497">
                <a:extLst>
                  <a:ext uri="{FF2B5EF4-FFF2-40B4-BE49-F238E27FC236}">
                    <a16:creationId xmlns:a16="http://schemas.microsoft.com/office/drawing/2014/main" id="{60FCE9A7-5F44-4BF0-8F33-D400D927149B}"/>
                  </a:ext>
                </a:extLst>
              </p:cNvPr>
              <p:cNvSpPr>
                <a:spLocks noChangeAspect="1" noChangeArrowheads="1"/>
              </p:cNvSpPr>
              <p:nvPr/>
            </p:nvSpPr>
            <p:spPr bwMode="auto">
              <a:xfrm>
                <a:off x="6244795" y="585345"/>
                <a:ext cx="683167" cy="4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dirty="0">
                    <a:solidFill>
                      <a:srgbClr val="002060"/>
                    </a:solidFill>
                    <a:latin typeface="Franklin Gothic Demi Cond" panose="020B0706030402020204" pitchFamily="34" charset="0"/>
                    <a:cs typeface="Times New Roman" pitchFamily="18" charset="0"/>
                  </a:rPr>
                  <a:t>SAT</a:t>
                </a:r>
              </a:p>
            </p:txBody>
          </p:sp>
        </p:grpSp>
        <p:cxnSp>
          <p:nvCxnSpPr>
            <p:cNvPr id="271" name="Conexão recta 181">
              <a:extLst>
                <a:ext uri="{FF2B5EF4-FFF2-40B4-BE49-F238E27FC236}">
                  <a16:creationId xmlns:a16="http://schemas.microsoft.com/office/drawing/2014/main" id="{42E3EF46-BE89-4B19-8949-CE368274F0F8}"/>
                </a:ext>
              </a:extLst>
            </p:cNvPr>
            <p:cNvCxnSpPr>
              <a:cxnSpLocks noChangeShapeType="1"/>
            </p:cNvCxnSpPr>
            <p:nvPr>
              <p:custDataLst>
                <p:tags r:id="rId31"/>
              </p:custDataLst>
            </p:nvPr>
          </p:nvCxnSpPr>
          <p:spPr bwMode="auto">
            <a:xfrm flipH="1">
              <a:off x="1090925" y="828340"/>
              <a:ext cx="2571099" cy="1571401"/>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72" name="Conexão recta 181">
              <a:extLst>
                <a:ext uri="{FF2B5EF4-FFF2-40B4-BE49-F238E27FC236}">
                  <a16:creationId xmlns:a16="http://schemas.microsoft.com/office/drawing/2014/main" id="{E46929E2-3F3A-4AF0-8789-A9DC1D1CA9E9}"/>
                </a:ext>
              </a:extLst>
            </p:cNvPr>
            <p:cNvCxnSpPr>
              <a:cxnSpLocks noChangeShapeType="1"/>
            </p:cNvCxnSpPr>
            <p:nvPr>
              <p:custDataLst>
                <p:tags r:id="rId32"/>
              </p:custDataLst>
            </p:nvPr>
          </p:nvCxnSpPr>
          <p:spPr bwMode="auto">
            <a:xfrm flipV="1">
              <a:off x="705676" y="2672941"/>
              <a:ext cx="55728" cy="2559685"/>
            </a:xfrm>
            <a:prstGeom prst="line">
              <a:avLst/>
            </a:prstGeom>
            <a:noFill/>
            <a:ln w="15875" algn="ctr">
              <a:solidFill>
                <a:schemeClr val="tx1"/>
              </a:solidFill>
              <a:prstDash val="solid"/>
              <a:round/>
              <a:headEnd/>
              <a:tailEnd/>
            </a:ln>
            <a:extLst>
              <a:ext uri="{909E8E84-426E-40DD-AFC4-6F175D3DCCD1}">
                <a14:hiddenFill xmlns:a14="http://schemas.microsoft.com/office/drawing/2010/main">
                  <a:noFill/>
                </a14:hiddenFill>
              </a:ext>
            </a:extLst>
          </p:spPr>
        </p:cxnSp>
        <p:sp>
          <p:nvSpPr>
            <p:cNvPr id="273" name="AutoShape 872">
              <a:extLst>
                <a:ext uri="{FF2B5EF4-FFF2-40B4-BE49-F238E27FC236}">
                  <a16:creationId xmlns:a16="http://schemas.microsoft.com/office/drawing/2014/main" id="{F189FE97-B560-4510-980A-40830C670212}"/>
                </a:ext>
              </a:extLst>
            </p:cNvPr>
            <p:cNvSpPr>
              <a:spLocks noChangeArrowheads="1"/>
            </p:cNvSpPr>
            <p:nvPr/>
          </p:nvSpPr>
          <p:spPr bwMode="auto">
            <a:xfrm>
              <a:off x="8580016" y="6416008"/>
              <a:ext cx="456481" cy="217041"/>
            </a:xfrm>
            <a:prstGeom prst="sun">
              <a:avLst>
                <a:gd name="adj" fmla="val 25000"/>
              </a:avLst>
            </a:prstGeom>
            <a:solidFill>
              <a:schemeClr val="bg1">
                <a:lumMod val="75000"/>
              </a:schemeClr>
            </a:solidFill>
            <a:ln w="9525" algn="ctr">
              <a:solidFill>
                <a:schemeClr val="tx1"/>
              </a:solidFill>
              <a:miter lim="800000"/>
              <a:headEnd/>
              <a:tailEnd/>
            </a:ln>
          </p:spPr>
          <p:txBody>
            <a:bodyPr wrap="none" anchor="ctr"/>
            <a:lstStyle/>
            <a:p>
              <a:endParaRPr lang="pt-PT">
                <a:solidFill>
                  <a:prstClr val="black"/>
                </a:solidFill>
                <a:latin typeface="Arial" charset="0"/>
                <a:cs typeface="Times New Roman" pitchFamily="18" charset="0"/>
              </a:endParaRPr>
            </a:p>
          </p:txBody>
        </p:sp>
        <p:pic>
          <p:nvPicPr>
            <p:cNvPr id="274" name="Picture 15" descr="isurus_side">
              <a:extLst>
                <a:ext uri="{FF2B5EF4-FFF2-40B4-BE49-F238E27FC236}">
                  <a16:creationId xmlns:a16="http://schemas.microsoft.com/office/drawing/2014/main" id="{137073F9-07E8-4939-ACB5-E96264042D8D}"/>
                </a:ext>
              </a:extLst>
            </p:cNvPr>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rot="13311485" flipH="1">
              <a:off x="7773531" y="5949940"/>
              <a:ext cx="885758" cy="11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 name="Grupo 10">
              <a:extLst>
                <a:ext uri="{FF2B5EF4-FFF2-40B4-BE49-F238E27FC236}">
                  <a16:creationId xmlns:a16="http://schemas.microsoft.com/office/drawing/2014/main" id="{D509777D-8FB3-4C8E-B3F5-7BAEA72D31CB}"/>
                </a:ext>
              </a:extLst>
            </p:cNvPr>
            <p:cNvGrpSpPr/>
            <p:nvPr/>
          </p:nvGrpSpPr>
          <p:grpSpPr>
            <a:xfrm rot="19858368">
              <a:off x="8033497" y="5729454"/>
              <a:ext cx="474119" cy="469844"/>
              <a:chOff x="8092283" y="5925193"/>
              <a:chExt cx="427125" cy="332396"/>
            </a:xfrm>
          </p:grpSpPr>
          <p:sp>
            <p:nvSpPr>
              <p:cNvPr id="347" name="Arco 169">
                <a:extLst>
                  <a:ext uri="{FF2B5EF4-FFF2-40B4-BE49-F238E27FC236}">
                    <a16:creationId xmlns:a16="http://schemas.microsoft.com/office/drawing/2014/main" id="{14B8EF92-4E73-4591-AE98-455726AA7251}"/>
                  </a:ext>
                </a:extLst>
              </p:cNvPr>
              <p:cNvSpPr/>
              <p:nvPr/>
            </p:nvSpPr>
            <p:spPr bwMode="auto">
              <a:xfrm rot="1460465">
                <a:off x="8122777" y="5971085"/>
                <a:ext cx="307699" cy="247477"/>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48" name="Arco 170">
                <a:extLst>
                  <a:ext uri="{FF2B5EF4-FFF2-40B4-BE49-F238E27FC236}">
                    <a16:creationId xmlns:a16="http://schemas.microsoft.com/office/drawing/2014/main" id="{D8F5D17C-0127-4112-96CB-D182427F051B}"/>
                  </a:ext>
                </a:extLst>
              </p:cNvPr>
              <p:cNvSpPr/>
              <p:nvPr/>
            </p:nvSpPr>
            <p:spPr bwMode="auto">
              <a:xfrm rot="1460465">
                <a:off x="8092283" y="5925193"/>
                <a:ext cx="427125" cy="332396"/>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grpSp>
        <p:cxnSp>
          <p:nvCxnSpPr>
            <p:cNvPr id="276" name="Conexão recta 181">
              <a:extLst>
                <a:ext uri="{FF2B5EF4-FFF2-40B4-BE49-F238E27FC236}">
                  <a16:creationId xmlns:a16="http://schemas.microsoft.com/office/drawing/2014/main" id="{ECD78E0B-7262-4474-B38F-1EEC73C6E4E9}"/>
                </a:ext>
              </a:extLst>
            </p:cNvPr>
            <p:cNvCxnSpPr>
              <a:cxnSpLocks noChangeShapeType="1"/>
              <a:endCxn id="381" idx="0"/>
            </p:cNvCxnSpPr>
            <p:nvPr>
              <p:custDataLst>
                <p:tags r:id="rId33"/>
              </p:custDataLst>
            </p:nvPr>
          </p:nvCxnSpPr>
          <p:spPr bwMode="auto">
            <a:xfrm>
              <a:off x="3715766" y="828340"/>
              <a:ext cx="1253655" cy="2732175"/>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77" name="Conexão recta 181">
              <a:extLst>
                <a:ext uri="{FF2B5EF4-FFF2-40B4-BE49-F238E27FC236}">
                  <a16:creationId xmlns:a16="http://schemas.microsoft.com/office/drawing/2014/main" id="{FCA1DD2E-4B6A-4FAE-98C0-AD4EB746AAA3}"/>
                </a:ext>
              </a:extLst>
            </p:cNvPr>
            <p:cNvCxnSpPr>
              <a:cxnSpLocks noChangeShapeType="1"/>
              <a:endCxn id="378" idx="0"/>
            </p:cNvCxnSpPr>
            <p:nvPr>
              <p:custDataLst>
                <p:tags r:id="rId34"/>
              </p:custDataLst>
            </p:nvPr>
          </p:nvCxnSpPr>
          <p:spPr bwMode="auto">
            <a:xfrm flipH="1">
              <a:off x="2320117" y="869883"/>
              <a:ext cx="1358196" cy="2881506"/>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78" name="Conexão recta 181">
              <a:extLst>
                <a:ext uri="{FF2B5EF4-FFF2-40B4-BE49-F238E27FC236}">
                  <a16:creationId xmlns:a16="http://schemas.microsoft.com/office/drawing/2014/main" id="{FF98DFAF-87EE-4820-9741-0B5D57DEA013}"/>
                </a:ext>
              </a:extLst>
            </p:cNvPr>
            <p:cNvCxnSpPr>
              <a:cxnSpLocks noChangeShapeType="1"/>
            </p:cNvCxnSpPr>
            <p:nvPr>
              <p:custDataLst>
                <p:tags r:id="rId35"/>
              </p:custDataLst>
            </p:nvPr>
          </p:nvCxnSpPr>
          <p:spPr bwMode="auto">
            <a:xfrm flipV="1">
              <a:off x="2349597" y="2238522"/>
              <a:ext cx="5506962" cy="1518605"/>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pic>
          <p:nvPicPr>
            <p:cNvPr id="279" name="Picture 2" descr="C:\Users\José Pinto\workspace\Neptus\vehicles-files\lauv\conf\images\lauv-seacon0-presentation.png">
              <a:extLst>
                <a:ext uri="{FF2B5EF4-FFF2-40B4-BE49-F238E27FC236}">
                  <a16:creationId xmlns:a16="http://schemas.microsoft.com/office/drawing/2014/main" id="{31AED5D9-0D17-45D6-AC6F-55E6CA9E0B04}"/>
                </a:ext>
              </a:extLst>
            </p:cNvPr>
            <p:cNvPicPr>
              <a:picLocks noChangeAspect="1" noChangeArrowheads="1"/>
            </p:cNvPicPr>
            <p:nvPr>
              <p:custDataLst>
                <p:tags r:id="rId36"/>
              </p:custDataLst>
            </p:nvPr>
          </p:nvPicPr>
          <p:blipFill>
            <a:blip r:embed="rId72" cstate="print">
              <a:extLst>
                <a:ext uri="{28A0092B-C50C-407E-A947-70E740481C1C}">
                  <a14:useLocalDpi xmlns:a14="http://schemas.microsoft.com/office/drawing/2010/main" val="0"/>
                </a:ext>
              </a:extLst>
            </a:blip>
            <a:srcRect/>
            <a:stretch>
              <a:fillRect/>
            </a:stretch>
          </p:blipFill>
          <p:spPr bwMode="auto">
            <a:xfrm rot="18777353">
              <a:off x="6718359" y="5326473"/>
              <a:ext cx="591829" cy="17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 name="Picture 7">
              <a:extLst>
                <a:ext uri="{FF2B5EF4-FFF2-40B4-BE49-F238E27FC236}">
                  <a16:creationId xmlns:a16="http://schemas.microsoft.com/office/drawing/2014/main" id="{847E0598-A4E7-4AC4-8574-289FDA148960}"/>
                </a:ext>
              </a:extLst>
            </p:cNvPr>
            <p:cNvPicPr>
              <a:picLocks noChangeAspect="1"/>
            </p:cNvPicPr>
            <p:nvPr/>
          </p:nvPicPr>
          <p:blipFill>
            <a:blip r:embed="rId73" cstate="print">
              <a:clrChange>
                <a:clrFrom>
                  <a:srgbClr val="FFFFFF"/>
                </a:clrFrom>
                <a:clrTo>
                  <a:srgbClr val="FFFFFF">
                    <a:alpha val="0"/>
                  </a:srgbClr>
                </a:clrTo>
              </a:clrChange>
              <a:extLst>
                <a:ext uri="{BEBA8EAE-BF5A-486C-A8C5-ECC9F3942E4B}">
                  <a14:imgProps xmlns:a14="http://schemas.microsoft.com/office/drawing/2010/main">
                    <a14:imgLayer r:embed="rId74">
                      <a14:imgEffect>
                        <a14:artisticPaintStrokes/>
                      </a14:imgEffect>
                    </a14:imgLayer>
                  </a14:imgProps>
                </a:ext>
              </a:extLst>
            </a:blip>
            <a:stretch>
              <a:fillRect/>
            </a:stretch>
          </p:blipFill>
          <p:spPr>
            <a:xfrm>
              <a:off x="454383" y="2493685"/>
              <a:ext cx="720160" cy="368027"/>
            </a:xfrm>
            <a:prstGeom prst="rect">
              <a:avLst/>
            </a:prstGeom>
          </p:spPr>
        </p:pic>
        <p:sp>
          <p:nvSpPr>
            <p:cNvPr id="281" name="Oval 11">
              <a:extLst>
                <a:ext uri="{FF2B5EF4-FFF2-40B4-BE49-F238E27FC236}">
                  <a16:creationId xmlns:a16="http://schemas.microsoft.com/office/drawing/2014/main" id="{C1C148C8-35EC-47DB-B929-E61CE0D81280}"/>
                </a:ext>
              </a:extLst>
            </p:cNvPr>
            <p:cNvSpPr/>
            <p:nvPr/>
          </p:nvSpPr>
          <p:spPr>
            <a:xfrm>
              <a:off x="653458" y="5232627"/>
              <a:ext cx="104432" cy="1749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2" name="Arc 93">
              <a:extLst>
                <a:ext uri="{FF2B5EF4-FFF2-40B4-BE49-F238E27FC236}">
                  <a16:creationId xmlns:a16="http://schemas.microsoft.com/office/drawing/2014/main" id="{1B0055F3-4FDB-4A4D-A943-9C5B30DBFDF7}"/>
                </a:ext>
              </a:extLst>
            </p:cNvPr>
            <p:cNvSpPr>
              <a:spLocks/>
            </p:cNvSpPr>
            <p:nvPr/>
          </p:nvSpPr>
          <p:spPr bwMode="auto">
            <a:xfrm rot="3256564" flipV="1">
              <a:off x="630458" y="5360336"/>
              <a:ext cx="128082" cy="129450"/>
            </a:xfrm>
            <a:custGeom>
              <a:avLst/>
              <a:gdLst>
                <a:gd name="T0" fmla="*/ 0 w 21786"/>
                <a:gd name="T1" fmla="*/ 0 h 21600"/>
                <a:gd name="T2" fmla="*/ 1 w 21786"/>
                <a:gd name="T3" fmla="*/ 0 h 21600"/>
                <a:gd name="T4" fmla="*/ 0 w 21786"/>
                <a:gd name="T5" fmla="*/ 0 h 21600"/>
                <a:gd name="T6" fmla="*/ 0 60000 65536"/>
                <a:gd name="T7" fmla="*/ 0 60000 65536"/>
                <a:gd name="T8" fmla="*/ 0 60000 65536"/>
                <a:gd name="T9" fmla="*/ 0 w 21786"/>
                <a:gd name="T10" fmla="*/ 0 h 21600"/>
                <a:gd name="T11" fmla="*/ 21786 w 21786"/>
                <a:gd name="T12" fmla="*/ 21600 h 21600"/>
              </a:gdLst>
              <a:ahLst/>
              <a:cxnLst>
                <a:cxn ang="T6">
                  <a:pos x="T0" y="T1"/>
                </a:cxn>
                <a:cxn ang="T7">
                  <a:pos x="T2" y="T3"/>
                </a:cxn>
                <a:cxn ang="T8">
                  <a:pos x="T4" y="T5"/>
                </a:cxn>
              </a:cxnLst>
              <a:rect l="T9" t="T10" r="T11" b="T12"/>
              <a:pathLst>
                <a:path w="21786" h="21600" fill="none" extrusionOk="0">
                  <a:moveTo>
                    <a:pt x="-1" y="0"/>
                  </a:moveTo>
                  <a:cubicBezTo>
                    <a:pt x="61" y="0"/>
                    <a:pt x="123" y="-1"/>
                    <a:pt x="186" y="0"/>
                  </a:cubicBezTo>
                  <a:cubicBezTo>
                    <a:pt x="12115" y="0"/>
                    <a:pt x="21786" y="9670"/>
                    <a:pt x="21786" y="21600"/>
                  </a:cubicBezTo>
                </a:path>
                <a:path w="21786" h="21600" stroke="0" extrusionOk="0">
                  <a:moveTo>
                    <a:pt x="-1" y="0"/>
                  </a:moveTo>
                  <a:cubicBezTo>
                    <a:pt x="61" y="0"/>
                    <a:pt x="123" y="-1"/>
                    <a:pt x="186" y="0"/>
                  </a:cubicBezTo>
                  <a:cubicBezTo>
                    <a:pt x="12115" y="0"/>
                    <a:pt x="21786" y="9670"/>
                    <a:pt x="21786" y="21600"/>
                  </a:cubicBezTo>
                  <a:lnTo>
                    <a:pt x="186" y="21600"/>
                  </a:lnTo>
                  <a:close/>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pt-PT">
                <a:solidFill>
                  <a:prstClr val="black"/>
                </a:solidFill>
                <a:latin typeface="Arial" charset="0"/>
                <a:cs typeface="Times New Roman" pitchFamily="18" charset="0"/>
              </a:endParaRPr>
            </a:p>
          </p:txBody>
        </p:sp>
        <p:sp>
          <p:nvSpPr>
            <p:cNvPr id="286" name="Arc 94">
              <a:extLst>
                <a:ext uri="{FF2B5EF4-FFF2-40B4-BE49-F238E27FC236}">
                  <a16:creationId xmlns:a16="http://schemas.microsoft.com/office/drawing/2014/main" id="{5E45F219-86EF-46C5-90CF-4EB6927C1019}"/>
                </a:ext>
              </a:extLst>
            </p:cNvPr>
            <p:cNvSpPr>
              <a:spLocks/>
            </p:cNvSpPr>
            <p:nvPr/>
          </p:nvSpPr>
          <p:spPr bwMode="auto">
            <a:xfrm rot="3256564" flipV="1">
              <a:off x="569104" y="5257810"/>
              <a:ext cx="311992" cy="336574"/>
            </a:xfrm>
            <a:custGeom>
              <a:avLst/>
              <a:gdLst>
                <a:gd name="T0" fmla="*/ 0 w 21676"/>
                <a:gd name="T1" fmla="*/ 0 h 21600"/>
                <a:gd name="T2" fmla="*/ 4 w 21676"/>
                <a:gd name="T3" fmla="*/ 3 h 21600"/>
                <a:gd name="T4" fmla="*/ 0 w 21676"/>
                <a:gd name="T5" fmla="*/ 3 h 21600"/>
                <a:gd name="T6" fmla="*/ 0 60000 65536"/>
                <a:gd name="T7" fmla="*/ 0 60000 65536"/>
                <a:gd name="T8" fmla="*/ 0 60000 65536"/>
                <a:gd name="T9" fmla="*/ 0 w 21676"/>
                <a:gd name="T10" fmla="*/ 0 h 21600"/>
                <a:gd name="T11" fmla="*/ 21676 w 21676"/>
                <a:gd name="T12" fmla="*/ 21600 h 21600"/>
              </a:gdLst>
              <a:ahLst/>
              <a:cxnLst>
                <a:cxn ang="T6">
                  <a:pos x="T0" y="T1"/>
                </a:cxn>
                <a:cxn ang="T7">
                  <a:pos x="T2" y="T3"/>
                </a:cxn>
                <a:cxn ang="T8">
                  <a:pos x="T4" y="T5"/>
                </a:cxn>
              </a:cxnLst>
              <a:rect l="T9" t="T10" r="T11" b="T12"/>
              <a:pathLst>
                <a:path w="21676" h="21600" fill="none" extrusionOk="0">
                  <a:moveTo>
                    <a:pt x="0" y="0"/>
                  </a:moveTo>
                  <a:cubicBezTo>
                    <a:pt x="25" y="0"/>
                    <a:pt x="50" y="-1"/>
                    <a:pt x="76" y="0"/>
                  </a:cubicBezTo>
                  <a:cubicBezTo>
                    <a:pt x="12005" y="0"/>
                    <a:pt x="21676" y="9670"/>
                    <a:pt x="21676" y="21600"/>
                  </a:cubicBezTo>
                </a:path>
                <a:path w="21676" h="21600" stroke="0" extrusionOk="0">
                  <a:moveTo>
                    <a:pt x="0" y="0"/>
                  </a:moveTo>
                  <a:cubicBezTo>
                    <a:pt x="25" y="0"/>
                    <a:pt x="50" y="-1"/>
                    <a:pt x="76" y="0"/>
                  </a:cubicBezTo>
                  <a:cubicBezTo>
                    <a:pt x="12005" y="0"/>
                    <a:pt x="21676" y="9670"/>
                    <a:pt x="21676" y="21600"/>
                  </a:cubicBezTo>
                  <a:lnTo>
                    <a:pt x="76" y="21600"/>
                  </a:lnTo>
                  <a:close/>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pt-PT">
                <a:solidFill>
                  <a:prstClr val="black"/>
                </a:solidFill>
                <a:latin typeface="Arial" charset="0"/>
                <a:cs typeface="Times New Roman" pitchFamily="18" charset="0"/>
              </a:endParaRPr>
            </a:p>
          </p:txBody>
        </p:sp>
        <p:cxnSp>
          <p:nvCxnSpPr>
            <p:cNvPr id="287" name="Conexão recta 181">
              <a:extLst>
                <a:ext uri="{FF2B5EF4-FFF2-40B4-BE49-F238E27FC236}">
                  <a16:creationId xmlns:a16="http://schemas.microsoft.com/office/drawing/2014/main" id="{89B928DF-9A2F-4038-8692-10C4C6464B65}"/>
                </a:ext>
              </a:extLst>
            </p:cNvPr>
            <p:cNvCxnSpPr>
              <a:cxnSpLocks noChangeShapeType="1"/>
            </p:cNvCxnSpPr>
            <p:nvPr>
              <p:custDataLst>
                <p:tags r:id="rId37"/>
              </p:custDataLst>
            </p:nvPr>
          </p:nvCxnSpPr>
          <p:spPr bwMode="auto">
            <a:xfrm flipH="1" flipV="1">
              <a:off x="837006" y="2747834"/>
              <a:ext cx="2742974" cy="1988318"/>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88" name="Conexão recta 181">
              <a:extLst>
                <a:ext uri="{FF2B5EF4-FFF2-40B4-BE49-F238E27FC236}">
                  <a16:creationId xmlns:a16="http://schemas.microsoft.com/office/drawing/2014/main" id="{56459642-0CAB-414C-8856-466D806EEEDD}"/>
                </a:ext>
              </a:extLst>
            </p:cNvPr>
            <p:cNvCxnSpPr>
              <a:cxnSpLocks noChangeShapeType="1"/>
            </p:cNvCxnSpPr>
            <p:nvPr>
              <p:custDataLst>
                <p:tags r:id="rId38"/>
              </p:custDataLst>
            </p:nvPr>
          </p:nvCxnSpPr>
          <p:spPr bwMode="auto">
            <a:xfrm>
              <a:off x="3689120" y="896726"/>
              <a:ext cx="5477" cy="3590754"/>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pic>
          <p:nvPicPr>
            <p:cNvPr id="289" name="Picture 2">
              <a:extLst>
                <a:ext uri="{FF2B5EF4-FFF2-40B4-BE49-F238E27FC236}">
                  <a16:creationId xmlns:a16="http://schemas.microsoft.com/office/drawing/2014/main" id="{CFAE031F-5465-41B6-AEFF-2CDC6CB42287}"/>
                </a:ext>
              </a:extLst>
            </p:cNvPr>
            <p:cNvPicPr>
              <a:picLocks noChangeAspect="1" noChangeArrowheads="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37823">
              <a:off x="5513072" y="5520524"/>
              <a:ext cx="1476263" cy="54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0" name="Group 46">
              <a:extLst>
                <a:ext uri="{FF2B5EF4-FFF2-40B4-BE49-F238E27FC236}">
                  <a16:creationId xmlns:a16="http://schemas.microsoft.com/office/drawing/2014/main" id="{8E54B9AD-4853-42D5-B975-187E75BC4686}"/>
                </a:ext>
              </a:extLst>
            </p:cNvPr>
            <p:cNvGrpSpPr>
              <a:grpSpLocks/>
            </p:cNvGrpSpPr>
            <p:nvPr/>
          </p:nvGrpSpPr>
          <p:grpSpPr bwMode="auto">
            <a:xfrm>
              <a:off x="6004445" y="3821976"/>
              <a:ext cx="1435124" cy="954642"/>
              <a:chOff x="1692028" y="5391150"/>
              <a:chExt cx="1460795" cy="883796"/>
            </a:xfrm>
          </p:grpSpPr>
          <p:pic>
            <p:nvPicPr>
              <p:cNvPr id="345" name="Picture 2" descr="C:\Users\José Pinto\workspace\Neptus\vehicles-files\lauv\conf\images\lauv-seacon0-presentation.png">
                <a:extLst>
                  <a:ext uri="{FF2B5EF4-FFF2-40B4-BE49-F238E27FC236}">
                    <a16:creationId xmlns:a16="http://schemas.microsoft.com/office/drawing/2014/main" id="{17341934-E434-41BA-A917-F143E7C70E09}"/>
                  </a:ext>
                </a:extLst>
              </p:cNvPr>
              <p:cNvPicPr>
                <a:picLocks noChangeAspect="1" noChangeArrowheads="1"/>
              </p:cNvPicPr>
              <p:nvPr>
                <p:custDataLst>
                  <p:tags r:id="rId50"/>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1236243">
                <a:off x="2441575" y="5391150"/>
                <a:ext cx="4730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 name="Text Box 92">
                <a:extLst>
                  <a:ext uri="{FF2B5EF4-FFF2-40B4-BE49-F238E27FC236}">
                    <a16:creationId xmlns:a16="http://schemas.microsoft.com/office/drawing/2014/main" id="{E092290D-AC5E-4D7C-990E-A0D67873FEB5}"/>
                  </a:ext>
                </a:extLst>
              </p:cNvPr>
              <p:cNvSpPr txBox="1">
                <a:spLocks noChangeArrowheads="1"/>
              </p:cNvSpPr>
              <p:nvPr>
                <p:custDataLst>
                  <p:tags r:id="rId51"/>
                </p:custDataLst>
              </p:nvPr>
            </p:nvSpPr>
            <p:spPr bwMode="auto">
              <a:xfrm>
                <a:off x="1692028" y="5747789"/>
                <a:ext cx="1460795" cy="527157"/>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  Swarm</a:t>
                </a:r>
              </a:p>
            </p:txBody>
          </p:sp>
        </p:grpSp>
        <p:pic>
          <p:nvPicPr>
            <p:cNvPr id="291" name="Picture 2" descr="C:\Users\José Pinto\workspace\Neptus\vehicles-files\lauv\conf\images\lauv-seacon0-presentation.png">
              <a:extLst>
                <a:ext uri="{FF2B5EF4-FFF2-40B4-BE49-F238E27FC236}">
                  <a16:creationId xmlns:a16="http://schemas.microsoft.com/office/drawing/2014/main" id="{1755BE6E-E35C-4684-86F3-019261DD32B5}"/>
                </a:ext>
              </a:extLst>
            </p:cNvPr>
            <p:cNvPicPr>
              <a:picLocks noChangeAspect="1" noChangeArrowheads="1"/>
            </p:cNvPicPr>
            <p:nvPr>
              <p:custDataLst>
                <p:tags r:id="rId39"/>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20363757">
              <a:off x="6909989" y="4037402"/>
              <a:ext cx="464761" cy="2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 descr="C:\Users\José Pinto\workspace\Neptus\vehicles-files\lauv\conf\images\lauv-seacon0-presentation.png">
              <a:extLst>
                <a:ext uri="{FF2B5EF4-FFF2-40B4-BE49-F238E27FC236}">
                  <a16:creationId xmlns:a16="http://schemas.microsoft.com/office/drawing/2014/main" id="{61D23155-67C9-4568-83D2-4A7D44E4E6B4}"/>
                </a:ext>
              </a:extLst>
            </p:cNvPr>
            <p:cNvPicPr>
              <a:picLocks noChangeAspect="1" noChangeArrowheads="1"/>
            </p:cNvPicPr>
            <p:nvPr>
              <p:custDataLst>
                <p:tags r:id="rId40"/>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20363757">
              <a:off x="7079156" y="4252820"/>
              <a:ext cx="464761" cy="2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 descr="C:\Users\José Pinto\workspace\Neptus\vehicles-files\lauv\conf\images\lauv-seacon0-presentation.png">
              <a:extLst>
                <a:ext uri="{FF2B5EF4-FFF2-40B4-BE49-F238E27FC236}">
                  <a16:creationId xmlns:a16="http://schemas.microsoft.com/office/drawing/2014/main" id="{9BC37A66-9C4B-4DC9-AF1B-DCD47D7AE30B}"/>
                </a:ext>
              </a:extLst>
            </p:cNvPr>
            <p:cNvPicPr>
              <a:picLocks noChangeAspect="1" noChangeArrowheads="1"/>
            </p:cNvPicPr>
            <p:nvPr>
              <p:custDataLst>
                <p:tags r:id="rId41"/>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20363757">
              <a:off x="7248323" y="4468240"/>
              <a:ext cx="464761" cy="2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3">
              <a:extLst>
                <a:ext uri="{FF2B5EF4-FFF2-40B4-BE49-F238E27FC236}">
                  <a16:creationId xmlns:a16="http://schemas.microsoft.com/office/drawing/2014/main" id="{D9C45FB4-55AA-4494-B875-113643E12F8B}"/>
                </a:ext>
              </a:extLst>
            </p:cNvPr>
            <p:cNvPicPr>
              <a:picLocks noChangeAspect="1" noChangeArrowheads="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6903" y="1469742"/>
              <a:ext cx="292636" cy="123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5" name="Conexão recta 197">
              <a:extLst>
                <a:ext uri="{FF2B5EF4-FFF2-40B4-BE49-F238E27FC236}">
                  <a16:creationId xmlns:a16="http://schemas.microsoft.com/office/drawing/2014/main" id="{28F0C237-6BBB-40A1-A2BA-8ACC2555805C}"/>
                </a:ext>
              </a:extLst>
            </p:cNvPr>
            <p:cNvCxnSpPr>
              <a:cxnSpLocks noChangeShapeType="1"/>
              <a:stCxn id="294" idx="0"/>
            </p:cNvCxnSpPr>
            <p:nvPr>
              <p:custDataLst>
                <p:tags r:id="rId42"/>
              </p:custDataLst>
            </p:nvPr>
          </p:nvCxnSpPr>
          <p:spPr bwMode="auto">
            <a:xfrm>
              <a:off x="5913221" y="1469742"/>
              <a:ext cx="1935143" cy="725022"/>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96" name="Conexão recta 197">
              <a:extLst>
                <a:ext uri="{FF2B5EF4-FFF2-40B4-BE49-F238E27FC236}">
                  <a16:creationId xmlns:a16="http://schemas.microsoft.com/office/drawing/2014/main" id="{74B2349A-3B9E-4A1D-9648-2A2898539D9F}"/>
                </a:ext>
              </a:extLst>
            </p:cNvPr>
            <p:cNvCxnSpPr>
              <a:cxnSpLocks noChangeShapeType="1"/>
              <a:stCxn id="294" idx="0"/>
              <a:endCxn id="381" idx="0"/>
            </p:cNvCxnSpPr>
            <p:nvPr>
              <p:custDataLst>
                <p:tags r:id="rId43"/>
              </p:custDataLst>
            </p:nvPr>
          </p:nvCxnSpPr>
          <p:spPr bwMode="auto">
            <a:xfrm flipH="1">
              <a:off x="4969420" y="1469742"/>
              <a:ext cx="943802" cy="2090774"/>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cxnSp>
          <p:nvCxnSpPr>
            <p:cNvPr id="297" name="Conexão recta 197">
              <a:extLst>
                <a:ext uri="{FF2B5EF4-FFF2-40B4-BE49-F238E27FC236}">
                  <a16:creationId xmlns:a16="http://schemas.microsoft.com/office/drawing/2014/main" id="{95D701FF-46C9-47F5-9754-74C667D642BD}"/>
                </a:ext>
              </a:extLst>
            </p:cNvPr>
            <p:cNvCxnSpPr>
              <a:cxnSpLocks noChangeShapeType="1"/>
              <a:stCxn id="294" idx="0"/>
            </p:cNvCxnSpPr>
            <p:nvPr>
              <p:custDataLst>
                <p:tags r:id="rId44"/>
              </p:custDataLst>
            </p:nvPr>
          </p:nvCxnSpPr>
          <p:spPr bwMode="auto">
            <a:xfrm flipH="1">
              <a:off x="1218280" y="1469742"/>
              <a:ext cx="4694942" cy="1122363"/>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sp>
          <p:nvSpPr>
            <p:cNvPr id="298" name="Text Box 92">
              <a:extLst>
                <a:ext uri="{FF2B5EF4-FFF2-40B4-BE49-F238E27FC236}">
                  <a16:creationId xmlns:a16="http://schemas.microsoft.com/office/drawing/2014/main" id="{0D78B8C8-3114-4DBA-8EA2-1841A72E2086}"/>
                </a:ext>
              </a:extLst>
            </p:cNvPr>
            <p:cNvSpPr txBox="1">
              <a:spLocks noChangeArrowheads="1"/>
            </p:cNvSpPr>
            <p:nvPr>
              <p:custDataLst>
                <p:tags r:id="rId45"/>
              </p:custDataLst>
            </p:nvPr>
          </p:nvSpPr>
          <p:spPr bwMode="auto">
            <a:xfrm>
              <a:off x="5567186" y="6053905"/>
              <a:ext cx="1657455" cy="569415"/>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Submarine</a:t>
              </a:r>
            </a:p>
          </p:txBody>
        </p:sp>
        <p:pic>
          <p:nvPicPr>
            <p:cNvPr id="299" name="Picture 2" descr="http://auvac.org/uploads/configuration/SeaOtter_MkII_450px.jpg">
              <a:extLst>
                <a:ext uri="{FF2B5EF4-FFF2-40B4-BE49-F238E27FC236}">
                  <a16:creationId xmlns:a16="http://schemas.microsoft.com/office/drawing/2014/main" id="{F23CD5DD-4E43-4AAC-97B0-51674BA84945}"/>
                </a:ext>
              </a:extLst>
            </p:cNvPr>
            <p:cNvPicPr>
              <a:picLocks noChangeAspect="1" noChangeArrowheads="1"/>
            </p:cNvPicPr>
            <p:nvPr/>
          </p:nvPicPr>
          <p:blipFill>
            <a:blip r:embed="rId7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88807" y="5752828"/>
              <a:ext cx="1146677" cy="816045"/>
            </a:xfrm>
            <a:prstGeom prst="rect">
              <a:avLst/>
            </a:prstGeom>
            <a:noFill/>
            <a:extLst>
              <a:ext uri="{909E8E84-426E-40DD-AFC4-6F175D3DCCD1}">
                <a14:hiddenFill xmlns:a14="http://schemas.microsoft.com/office/drawing/2010/main">
                  <a:solidFill>
                    <a:srgbClr val="FFFFFF"/>
                  </a:solidFill>
                </a14:hiddenFill>
              </a:ext>
            </a:extLst>
          </p:spPr>
        </p:pic>
        <p:sp>
          <p:nvSpPr>
            <p:cNvPr id="300" name="Text Box 92">
              <a:extLst>
                <a:ext uri="{FF2B5EF4-FFF2-40B4-BE49-F238E27FC236}">
                  <a16:creationId xmlns:a16="http://schemas.microsoft.com/office/drawing/2014/main" id="{F61FE137-4455-437B-834B-ACF9ACBA0D9E}"/>
                </a:ext>
              </a:extLst>
            </p:cNvPr>
            <p:cNvSpPr txBox="1">
              <a:spLocks noChangeArrowheads="1"/>
            </p:cNvSpPr>
            <p:nvPr/>
          </p:nvSpPr>
          <p:spPr bwMode="auto">
            <a:xfrm>
              <a:off x="8431729" y="2107767"/>
              <a:ext cx="861035" cy="569415"/>
            </a:xfrm>
            <a:prstGeom prst="rect">
              <a:avLst/>
            </a:prstGeom>
            <a:noFill/>
            <a:ln>
              <a:noFill/>
            </a:ln>
            <a:effectLst/>
          </p:spPr>
          <p:txBody>
            <a:bodyPr wrap="none">
              <a:spAutoFit/>
            </a:bodyPr>
            <a:lstStyle/>
            <a:p>
              <a:pPr>
                <a:defRPr/>
              </a:pPr>
              <a:r>
                <a:rPr lang="en-US" sz="1400" kern="0" dirty="0">
                  <a:solidFill>
                    <a:srgbClr val="002060"/>
                  </a:solidFill>
                  <a:latin typeface="Franklin Gothic Demi Cond" panose="020B0706030402020204" pitchFamily="34" charset="0"/>
                  <a:cs typeface="Arial" charset="0"/>
                </a:rPr>
                <a:t>UAV </a:t>
              </a:r>
            </a:p>
          </p:txBody>
        </p:sp>
        <p:grpSp>
          <p:nvGrpSpPr>
            <p:cNvPr id="301" name="Agrupar 300">
              <a:extLst>
                <a:ext uri="{FF2B5EF4-FFF2-40B4-BE49-F238E27FC236}">
                  <a16:creationId xmlns:a16="http://schemas.microsoft.com/office/drawing/2014/main" id="{FB9C8179-141B-45E1-883B-AACD7E07A939}"/>
                </a:ext>
              </a:extLst>
            </p:cNvPr>
            <p:cNvGrpSpPr/>
            <p:nvPr/>
          </p:nvGrpSpPr>
          <p:grpSpPr>
            <a:xfrm>
              <a:off x="1740950" y="4415472"/>
              <a:ext cx="462359" cy="657479"/>
              <a:chOff x="4243142" y="4365104"/>
              <a:chExt cx="462359" cy="657479"/>
            </a:xfrm>
          </p:grpSpPr>
          <p:sp>
            <p:nvSpPr>
              <p:cNvPr id="338" name="AutoShape 66">
                <a:extLst>
                  <a:ext uri="{FF2B5EF4-FFF2-40B4-BE49-F238E27FC236}">
                    <a16:creationId xmlns:a16="http://schemas.microsoft.com/office/drawing/2014/main" id="{429F9BCB-793D-4007-9710-FCF05190A756}"/>
                  </a:ext>
                </a:extLst>
              </p:cNvPr>
              <p:cNvSpPr>
                <a:spLocks noChangeArrowheads="1"/>
              </p:cNvSpPr>
              <p:nvPr/>
            </p:nvSpPr>
            <p:spPr bwMode="auto">
              <a:xfrm>
                <a:off x="4365928" y="4386670"/>
                <a:ext cx="218389" cy="62429"/>
              </a:xfrm>
              <a:prstGeom prst="can">
                <a:avLst>
                  <a:gd name="adj" fmla="val 41667"/>
                </a:avLst>
              </a:prstGeom>
              <a:solidFill>
                <a:srgbClr val="FFFF0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9" name="AutoShape 71">
                <a:extLst>
                  <a:ext uri="{FF2B5EF4-FFF2-40B4-BE49-F238E27FC236}">
                    <a16:creationId xmlns:a16="http://schemas.microsoft.com/office/drawing/2014/main" id="{3FE9F72F-5AEE-47E9-BADD-769D68E62B9C}"/>
                  </a:ext>
                </a:extLst>
              </p:cNvPr>
              <p:cNvSpPr>
                <a:spLocks noChangeArrowheads="1"/>
              </p:cNvSpPr>
              <p:nvPr/>
            </p:nvSpPr>
            <p:spPr bwMode="auto">
              <a:xfrm>
                <a:off x="4447510" y="4365104"/>
                <a:ext cx="60245" cy="41998"/>
              </a:xfrm>
              <a:prstGeom prst="cube">
                <a:avLst>
                  <a:gd name="adj" fmla="val 39444"/>
                </a:avLst>
              </a:prstGeom>
              <a:solidFill>
                <a:srgbClr val="FF6600"/>
              </a:solidFill>
              <a:ln w="9525">
                <a:solidFill>
                  <a:srgbClr val="000000"/>
                </a:solidFill>
                <a:miter lim="800000"/>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40" name="AutoShape 73">
                <a:extLst>
                  <a:ext uri="{FF2B5EF4-FFF2-40B4-BE49-F238E27FC236}">
                    <a16:creationId xmlns:a16="http://schemas.microsoft.com/office/drawing/2014/main" id="{8D799F5F-09B2-460D-9526-0557F9916908}"/>
                  </a:ext>
                </a:extLst>
              </p:cNvPr>
              <p:cNvSpPr>
                <a:spLocks noChangeArrowheads="1"/>
              </p:cNvSpPr>
              <p:nvPr/>
            </p:nvSpPr>
            <p:spPr bwMode="auto">
              <a:xfrm>
                <a:off x="4453786" y="4677249"/>
                <a:ext cx="37653" cy="129399"/>
              </a:xfrm>
              <a:prstGeom prst="can">
                <a:avLst>
                  <a:gd name="adj" fmla="val 58249"/>
                </a:avLst>
              </a:prstGeom>
              <a:solidFill>
                <a:srgbClr val="E7E2B1">
                  <a:alpha val="52000"/>
                </a:srgbClr>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41" name="Arco 162">
                <a:extLst>
                  <a:ext uri="{FF2B5EF4-FFF2-40B4-BE49-F238E27FC236}">
                    <a16:creationId xmlns:a16="http://schemas.microsoft.com/office/drawing/2014/main" id="{0D8319D1-E41E-46E9-AA6F-61AE9B843A6E}"/>
                  </a:ext>
                </a:extLst>
              </p:cNvPr>
              <p:cNvSpPr/>
              <p:nvPr/>
            </p:nvSpPr>
            <p:spPr bwMode="auto">
              <a:xfrm rot="8278136">
                <a:off x="4315974" y="4583900"/>
                <a:ext cx="333505" cy="34201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43" name="Arco 163">
                <a:extLst>
                  <a:ext uri="{FF2B5EF4-FFF2-40B4-BE49-F238E27FC236}">
                    <a16:creationId xmlns:a16="http://schemas.microsoft.com/office/drawing/2014/main" id="{82C13360-DFEF-455B-9532-2FD1D29D0A1A}"/>
                  </a:ext>
                </a:extLst>
              </p:cNvPr>
              <p:cNvSpPr/>
              <p:nvPr/>
            </p:nvSpPr>
            <p:spPr bwMode="auto">
              <a:xfrm rot="8278136">
                <a:off x="4243142" y="4563212"/>
                <a:ext cx="462359" cy="459371"/>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dirty="0">
                  <a:solidFill>
                    <a:sysClr val="windowText" lastClr="000000"/>
                  </a:solidFill>
                  <a:latin typeface="Calibri"/>
                </a:endParaRPr>
              </a:p>
            </p:txBody>
          </p:sp>
          <p:sp>
            <p:nvSpPr>
              <p:cNvPr id="344" name="Freeform 78">
                <a:extLst>
                  <a:ext uri="{FF2B5EF4-FFF2-40B4-BE49-F238E27FC236}">
                    <a16:creationId xmlns:a16="http://schemas.microsoft.com/office/drawing/2014/main" id="{D5377833-E69B-452E-92F1-918D0DF44E7A}"/>
                  </a:ext>
                </a:extLst>
              </p:cNvPr>
              <p:cNvSpPr>
                <a:spLocks/>
              </p:cNvSpPr>
              <p:nvPr/>
            </p:nvSpPr>
            <p:spPr bwMode="auto">
              <a:xfrm>
                <a:off x="4463988" y="4437112"/>
                <a:ext cx="22592" cy="273553"/>
              </a:xfrm>
              <a:custGeom>
                <a:avLst/>
                <a:gdLst>
                  <a:gd name="T0" fmla="*/ 147 w 231"/>
                  <a:gd name="T1" fmla="*/ 0 h 2295"/>
                  <a:gd name="T2" fmla="*/ 50 w 231"/>
                  <a:gd name="T3" fmla="*/ 203 h 2295"/>
                  <a:gd name="T4" fmla="*/ 5 w 231"/>
                  <a:gd name="T5" fmla="*/ 495 h 2295"/>
                  <a:gd name="T6" fmla="*/ 80 w 231"/>
                  <a:gd name="T7" fmla="*/ 1170 h 2295"/>
                  <a:gd name="T8" fmla="*/ 215 w 231"/>
                  <a:gd name="T9" fmla="*/ 1425 h 2295"/>
                  <a:gd name="T10" fmla="*/ 177 w 231"/>
                  <a:gd name="T11" fmla="*/ 1763 h 2295"/>
                  <a:gd name="T12" fmla="*/ 80 w 231"/>
                  <a:gd name="T13" fmla="*/ 1950 h 2295"/>
                  <a:gd name="T14" fmla="*/ 147 w 231"/>
                  <a:gd name="T15" fmla="*/ 2183 h 2295"/>
                  <a:gd name="T16" fmla="*/ 147 w 231"/>
                  <a:gd name="T17" fmla="*/ 2295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295">
                    <a:moveTo>
                      <a:pt x="147" y="0"/>
                    </a:moveTo>
                    <a:cubicBezTo>
                      <a:pt x="110" y="60"/>
                      <a:pt x="74" y="121"/>
                      <a:pt x="50" y="203"/>
                    </a:cubicBezTo>
                    <a:cubicBezTo>
                      <a:pt x="26" y="285"/>
                      <a:pt x="0" y="334"/>
                      <a:pt x="5" y="495"/>
                    </a:cubicBezTo>
                    <a:cubicBezTo>
                      <a:pt x="10" y="656"/>
                      <a:pt x="45" y="1015"/>
                      <a:pt x="80" y="1170"/>
                    </a:cubicBezTo>
                    <a:cubicBezTo>
                      <a:pt x="115" y="1325"/>
                      <a:pt x="199" y="1326"/>
                      <a:pt x="215" y="1425"/>
                    </a:cubicBezTo>
                    <a:cubicBezTo>
                      <a:pt x="231" y="1524"/>
                      <a:pt x="199" y="1676"/>
                      <a:pt x="177" y="1763"/>
                    </a:cubicBezTo>
                    <a:cubicBezTo>
                      <a:pt x="155" y="1850"/>
                      <a:pt x="85" y="1880"/>
                      <a:pt x="80" y="1950"/>
                    </a:cubicBezTo>
                    <a:cubicBezTo>
                      <a:pt x="75" y="2020"/>
                      <a:pt x="136" y="2126"/>
                      <a:pt x="147" y="2183"/>
                    </a:cubicBezTo>
                    <a:cubicBezTo>
                      <a:pt x="158" y="2240"/>
                      <a:pt x="152" y="2267"/>
                      <a:pt x="147" y="2295"/>
                    </a:cubicBezTo>
                  </a:path>
                </a:pathLst>
              </a:custGeom>
              <a:noFill/>
              <a:ln w="19050" cmpd="sng">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grpSp>
        <p:sp>
          <p:nvSpPr>
            <p:cNvPr id="302" name="Arco 169">
              <a:extLst>
                <a:ext uri="{FF2B5EF4-FFF2-40B4-BE49-F238E27FC236}">
                  <a16:creationId xmlns:a16="http://schemas.microsoft.com/office/drawing/2014/main" id="{FE60C876-B565-4945-ABE8-5AC11534E049}"/>
                </a:ext>
              </a:extLst>
            </p:cNvPr>
            <p:cNvSpPr/>
            <p:nvPr/>
          </p:nvSpPr>
          <p:spPr bwMode="auto">
            <a:xfrm rot="18737427">
              <a:off x="597682" y="5898202"/>
              <a:ext cx="331989" cy="34201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03" name="Arco 170">
              <a:extLst>
                <a:ext uri="{FF2B5EF4-FFF2-40B4-BE49-F238E27FC236}">
                  <a16:creationId xmlns:a16="http://schemas.microsoft.com/office/drawing/2014/main" id="{4180CA16-254F-4B8F-A001-74AC9D624246}"/>
                </a:ext>
              </a:extLst>
            </p:cNvPr>
            <p:cNvSpPr/>
            <p:nvPr/>
          </p:nvSpPr>
          <p:spPr bwMode="auto">
            <a:xfrm rot="18737427">
              <a:off x="563197" y="5828576"/>
              <a:ext cx="460842" cy="459371"/>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cxnSp>
          <p:nvCxnSpPr>
            <p:cNvPr id="304" name="Conexão recta 197">
              <a:extLst>
                <a:ext uri="{FF2B5EF4-FFF2-40B4-BE49-F238E27FC236}">
                  <a16:creationId xmlns:a16="http://schemas.microsoft.com/office/drawing/2014/main" id="{C831A68D-C539-4970-8273-F7EA357D9298}"/>
                </a:ext>
              </a:extLst>
            </p:cNvPr>
            <p:cNvCxnSpPr>
              <a:cxnSpLocks noChangeShapeType="1"/>
              <a:stCxn id="294" idx="0"/>
              <a:endCxn id="378" idx="0"/>
            </p:cNvCxnSpPr>
            <p:nvPr>
              <p:custDataLst>
                <p:tags r:id="rId46"/>
              </p:custDataLst>
            </p:nvPr>
          </p:nvCxnSpPr>
          <p:spPr bwMode="auto">
            <a:xfrm flipH="1">
              <a:off x="2320117" y="1469742"/>
              <a:ext cx="3593104" cy="2281647"/>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sp>
          <p:nvSpPr>
            <p:cNvPr id="305" name="Text Box 92">
              <a:extLst>
                <a:ext uri="{FF2B5EF4-FFF2-40B4-BE49-F238E27FC236}">
                  <a16:creationId xmlns:a16="http://schemas.microsoft.com/office/drawing/2014/main" id="{E1E3899D-A4C1-474E-B8AD-B07D73D169AA}"/>
                </a:ext>
              </a:extLst>
            </p:cNvPr>
            <p:cNvSpPr txBox="1">
              <a:spLocks noChangeArrowheads="1"/>
            </p:cNvSpPr>
            <p:nvPr/>
          </p:nvSpPr>
          <p:spPr bwMode="auto">
            <a:xfrm>
              <a:off x="5908335" y="1186724"/>
              <a:ext cx="1471654" cy="552390"/>
            </a:xfrm>
            <a:prstGeom prst="rect">
              <a:avLst/>
            </a:prstGeom>
            <a:noFill/>
            <a:ln>
              <a:noFill/>
            </a:ln>
            <a:effectLst/>
          </p:spPr>
          <p:txBody>
            <a:bodyPr wrap="none">
              <a:spAutoFit/>
            </a:bodyPr>
            <a:lstStyle/>
            <a:p>
              <a:pPr>
                <a:defRPr/>
              </a:pPr>
              <a:r>
                <a:rPr lang="en-US" sz="1400" kern="0" dirty="0">
                  <a:solidFill>
                    <a:srgbClr val="002060"/>
                  </a:solidFill>
                  <a:latin typeface="Franklin Gothic Demi Cond" panose="020B0706030402020204" pitchFamily="34" charset="0"/>
                  <a:cs typeface="Arial" charset="0"/>
                </a:rPr>
                <a:t>RF Network </a:t>
              </a:r>
            </a:p>
          </p:txBody>
        </p:sp>
        <p:cxnSp>
          <p:nvCxnSpPr>
            <p:cNvPr id="306" name="Conexão recta 197">
              <a:extLst>
                <a:ext uri="{FF2B5EF4-FFF2-40B4-BE49-F238E27FC236}">
                  <a16:creationId xmlns:a16="http://schemas.microsoft.com/office/drawing/2014/main" id="{0D1A3DA6-BCCD-4B5C-BE86-3D1418A8F0BB}"/>
                </a:ext>
              </a:extLst>
            </p:cNvPr>
            <p:cNvCxnSpPr>
              <a:cxnSpLocks noChangeShapeType="1"/>
              <a:stCxn id="294" idx="0"/>
            </p:cNvCxnSpPr>
            <p:nvPr>
              <p:custDataLst>
                <p:tags r:id="rId47"/>
              </p:custDataLst>
            </p:nvPr>
          </p:nvCxnSpPr>
          <p:spPr bwMode="auto">
            <a:xfrm>
              <a:off x="5913221" y="1469742"/>
              <a:ext cx="2587771" cy="2852669"/>
            </a:xfrm>
            <a:prstGeom prst="line">
              <a:avLst/>
            </a:prstGeom>
            <a:noFill/>
            <a:ln w="15875" algn="ctr">
              <a:solidFill>
                <a:srgbClr val="FFFF00"/>
              </a:solidFill>
              <a:prstDash val="sysDash"/>
              <a:round/>
              <a:headEnd/>
              <a:tailEnd/>
            </a:ln>
            <a:extLst>
              <a:ext uri="{909E8E84-426E-40DD-AFC4-6F175D3DCCD1}">
                <a14:hiddenFill xmlns:a14="http://schemas.microsoft.com/office/drawing/2010/main">
                  <a:noFill/>
                </a14:hiddenFill>
              </a:ext>
            </a:extLst>
          </p:spPr>
        </p:cxnSp>
        <p:grpSp>
          <p:nvGrpSpPr>
            <p:cNvPr id="307" name="Group 63">
              <a:extLst>
                <a:ext uri="{FF2B5EF4-FFF2-40B4-BE49-F238E27FC236}">
                  <a16:creationId xmlns:a16="http://schemas.microsoft.com/office/drawing/2014/main" id="{B6F914B9-3F54-4FF3-8521-FC306B31D068}"/>
                </a:ext>
              </a:extLst>
            </p:cNvPr>
            <p:cNvGrpSpPr>
              <a:grpSpLocks/>
            </p:cNvGrpSpPr>
            <p:nvPr/>
          </p:nvGrpSpPr>
          <p:grpSpPr bwMode="auto">
            <a:xfrm>
              <a:off x="8403707" y="4521743"/>
              <a:ext cx="220807" cy="857944"/>
              <a:chOff x="3515" y="2251"/>
              <a:chExt cx="171" cy="739"/>
            </a:xfrm>
          </p:grpSpPr>
          <p:sp>
            <p:nvSpPr>
              <p:cNvPr id="317" name="Oval 316">
                <a:extLst>
                  <a:ext uri="{FF2B5EF4-FFF2-40B4-BE49-F238E27FC236}">
                    <a16:creationId xmlns:a16="http://schemas.microsoft.com/office/drawing/2014/main" id="{CA010E47-1A8D-4E07-8358-884F94B08A20}"/>
                  </a:ext>
                </a:extLst>
              </p:cNvPr>
              <p:cNvSpPr>
                <a:spLocks noChangeArrowheads="1"/>
              </p:cNvSpPr>
              <p:nvPr/>
            </p:nvSpPr>
            <p:spPr bwMode="auto">
              <a:xfrm>
                <a:off x="3595" y="2684"/>
                <a:ext cx="12" cy="30"/>
              </a:xfrm>
              <a:prstGeom prst="ellipse">
                <a:avLst/>
              </a:prstGeom>
              <a:noFill/>
              <a:ln w="25400">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18" name="AutoShape 65">
                <a:extLst>
                  <a:ext uri="{FF2B5EF4-FFF2-40B4-BE49-F238E27FC236}">
                    <a16:creationId xmlns:a16="http://schemas.microsoft.com/office/drawing/2014/main" id="{43806CB5-CDAD-48FA-BE92-ED2E62D0677D}"/>
                  </a:ext>
                </a:extLst>
              </p:cNvPr>
              <p:cNvSpPr>
                <a:spLocks noChangeArrowheads="1"/>
              </p:cNvSpPr>
              <p:nvPr/>
            </p:nvSpPr>
            <p:spPr bwMode="auto">
              <a:xfrm>
                <a:off x="3515" y="2626"/>
                <a:ext cx="174" cy="77"/>
              </a:xfrm>
              <a:prstGeom prst="can">
                <a:avLst>
                  <a:gd name="adj" fmla="val 41667"/>
                </a:avLst>
              </a:prstGeom>
              <a:solidFill>
                <a:srgbClr val="E7E2B1">
                  <a:alpha val="52000"/>
                </a:srgbClr>
              </a:solidFill>
              <a:ln w="9525">
                <a:solidFill>
                  <a:srgbClr val="000000"/>
                </a:solidFill>
                <a:round/>
                <a:headEnd/>
                <a:tailEnd/>
              </a:ln>
            </p:spPr>
            <p:txBody>
              <a:bodyPr/>
              <a:lstStyle/>
              <a:p>
                <a:pPr>
                  <a:defRPr/>
                </a:pPr>
                <a:endParaRPr lang="pt-PT" kern="0" dirty="0">
                  <a:solidFill>
                    <a:sysClr val="windowText" lastClr="000000"/>
                  </a:solidFill>
                  <a:latin typeface="Times New Roman" pitchFamily="18" charset="0"/>
                  <a:cs typeface="Arial" charset="0"/>
                </a:endParaRPr>
              </a:p>
            </p:txBody>
          </p:sp>
          <p:sp>
            <p:nvSpPr>
              <p:cNvPr id="319" name="AutoShape 66">
                <a:extLst>
                  <a:ext uri="{FF2B5EF4-FFF2-40B4-BE49-F238E27FC236}">
                    <a16:creationId xmlns:a16="http://schemas.microsoft.com/office/drawing/2014/main" id="{71104EA3-8024-447D-83D4-8E3A0C7411E2}"/>
                  </a:ext>
                </a:extLst>
              </p:cNvPr>
              <p:cNvSpPr>
                <a:spLocks noChangeArrowheads="1"/>
              </p:cNvSpPr>
              <p:nvPr/>
            </p:nvSpPr>
            <p:spPr bwMode="auto">
              <a:xfrm>
                <a:off x="3515" y="2608"/>
                <a:ext cx="174" cy="55"/>
              </a:xfrm>
              <a:prstGeom prst="can">
                <a:avLst>
                  <a:gd name="adj" fmla="val 41667"/>
                </a:avLst>
              </a:prstGeom>
              <a:solidFill>
                <a:srgbClr val="FFFF0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0" name="AutoShape 67">
                <a:extLst>
                  <a:ext uri="{FF2B5EF4-FFF2-40B4-BE49-F238E27FC236}">
                    <a16:creationId xmlns:a16="http://schemas.microsoft.com/office/drawing/2014/main" id="{A11B5439-6A5D-4BA6-A639-4774599CD31B}"/>
                  </a:ext>
                </a:extLst>
              </p:cNvPr>
              <p:cNvSpPr>
                <a:spLocks noChangeArrowheads="1"/>
              </p:cNvSpPr>
              <p:nvPr/>
            </p:nvSpPr>
            <p:spPr bwMode="auto">
              <a:xfrm>
                <a:off x="3595" y="2969"/>
                <a:ext cx="12" cy="19"/>
              </a:xfrm>
              <a:prstGeom prst="can">
                <a:avLst>
                  <a:gd name="adj" fmla="val 26477"/>
                </a:avLst>
              </a:prstGeom>
              <a:solidFill>
                <a:srgbClr val="00000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1" name="AutoShape 68">
                <a:extLst>
                  <a:ext uri="{FF2B5EF4-FFF2-40B4-BE49-F238E27FC236}">
                    <a16:creationId xmlns:a16="http://schemas.microsoft.com/office/drawing/2014/main" id="{8151B104-7FD7-46E7-A88D-BBCEA4E1F2B2}"/>
                  </a:ext>
                </a:extLst>
              </p:cNvPr>
              <p:cNvSpPr>
                <a:spLocks noChangeArrowheads="1"/>
              </p:cNvSpPr>
              <p:nvPr/>
            </p:nvSpPr>
            <p:spPr bwMode="auto">
              <a:xfrm rot="20572065" flipH="1">
                <a:off x="3633" y="2476"/>
                <a:ext cx="4" cy="146"/>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2" name="AutoShape 69">
                <a:extLst>
                  <a:ext uri="{FF2B5EF4-FFF2-40B4-BE49-F238E27FC236}">
                    <a16:creationId xmlns:a16="http://schemas.microsoft.com/office/drawing/2014/main" id="{0CFEBB82-9069-489E-932F-7AF2EDD838A7}"/>
                  </a:ext>
                </a:extLst>
              </p:cNvPr>
              <p:cNvSpPr>
                <a:spLocks noChangeArrowheads="1"/>
              </p:cNvSpPr>
              <p:nvPr/>
            </p:nvSpPr>
            <p:spPr bwMode="auto">
              <a:xfrm rot="1385083">
                <a:off x="3562" y="2487"/>
                <a:ext cx="4" cy="139"/>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3" name="AutoShape 70">
                <a:extLst>
                  <a:ext uri="{FF2B5EF4-FFF2-40B4-BE49-F238E27FC236}">
                    <a16:creationId xmlns:a16="http://schemas.microsoft.com/office/drawing/2014/main" id="{9E0EB628-6A9E-41B9-9A4C-BA681169D4B1}"/>
                  </a:ext>
                </a:extLst>
              </p:cNvPr>
              <p:cNvSpPr>
                <a:spLocks noChangeArrowheads="1"/>
              </p:cNvSpPr>
              <p:nvPr/>
            </p:nvSpPr>
            <p:spPr bwMode="auto">
              <a:xfrm rot="860597">
                <a:off x="3580" y="2476"/>
                <a:ext cx="4" cy="145"/>
              </a:xfrm>
              <a:prstGeom prst="can">
                <a:avLst>
                  <a:gd name="adj" fmla="val 13342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4" name="AutoShape 71">
                <a:extLst>
                  <a:ext uri="{FF2B5EF4-FFF2-40B4-BE49-F238E27FC236}">
                    <a16:creationId xmlns:a16="http://schemas.microsoft.com/office/drawing/2014/main" id="{3850C2DF-584D-4667-8963-A7560759266B}"/>
                  </a:ext>
                </a:extLst>
              </p:cNvPr>
              <p:cNvSpPr>
                <a:spLocks noChangeArrowheads="1"/>
              </p:cNvSpPr>
              <p:nvPr/>
            </p:nvSpPr>
            <p:spPr bwMode="auto">
              <a:xfrm>
                <a:off x="3580" y="2589"/>
                <a:ext cx="48" cy="37"/>
              </a:xfrm>
              <a:prstGeom prst="cube">
                <a:avLst>
                  <a:gd name="adj" fmla="val 39444"/>
                </a:avLst>
              </a:prstGeom>
              <a:solidFill>
                <a:srgbClr val="FF6600"/>
              </a:solidFill>
              <a:ln w="9525">
                <a:solidFill>
                  <a:srgbClr val="000000"/>
                </a:solidFill>
                <a:miter lim="800000"/>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5" name="AutoShape 72">
                <a:extLst>
                  <a:ext uri="{FF2B5EF4-FFF2-40B4-BE49-F238E27FC236}">
                    <a16:creationId xmlns:a16="http://schemas.microsoft.com/office/drawing/2014/main" id="{5AB7C266-8684-4DA1-96D8-B8B561EFED50}"/>
                  </a:ext>
                </a:extLst>
              </p:cNvPr>
              <p:cNvSpPr>
                <a:spLocks noChangeArrowheads="1"/>
              </p:cNvSpPr>
              <p:nvPr/>
            </p:nvSpPr>
            <p:spPr bwMode="auto">
              <a:xfrm>
                <a:off x="3607" y="2251"/>
                <a:ext cx="2" cy="137"/>
              </a:xfrm>
              <a:prstGeom prst="can">
                <a:avLst>
                  <a:gd name="adj" fmla="val 169306"/>
                </a:avLst>
              </a:prstGeom>
              <a:solidFill>
                <a:srgbClr val="FFFFFF"/>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6" name="AutoShape 73">
                <a:extLst>
                  <a:ext uri="{FF2B5EF4-FFF2-40B4-BE49-F238E27FC236}">
                    <a16:creationId xmlns:a16="http://schemas.microsoft.com/office/drawing/2014/main" id="{A9417A12-B6B4-4A14-8D27-DC424A67F607}"/>
                  </a:ext>
                </a:extLst>
              </p:cNvPr>
              <p:cNvSpPr>
                <a:spLocks noChangeArrowheads="1"/>
              </p:cNvSpPr>
              <p:nvPr/>
            </p:nvSpPr>
            <p:spPr bwMode="auto">
              <a:xfrm>
                <a:off x="3585" y="2864"/>
                <a:ext cx="30" cy="114"/>
              </a:xfrm>
              <a:prstGeom prst="can">
                <a:avLst>
                  <a:gd name="adj" fmla="val 58249"/>
                </a:avLst>
              </a:prstGeom>
              <a:solidFill>
                <a:srgbClr val="E7E2B1">
                  <a:alpha val="52000"/>
                </a:srgbClr>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7" name="AutoShape 74">
                <a:extLst>
                  <a:ext uri="{FF2B5EF4-FFF2-40B4-BE49-F238E27FC236}">
                    <a16:creationId xmlns:a16="http://schemas.microsoft.com/office/drawing/2014/main" id="{53CC927D-F7F8-40C8-8A91-E7D754B489E2}"/>
                  </a:ext>
                </a:extLst>
              </p:cNvPr>
              <p:cNvSpPr>
                <a:spLocks noChangeArrowheads="1"/>
              </p:cNvSpPr>
              <p:nvPr/>
            </p:nvSpPr>
            <p:spPr bwMode="auto">
              <a:xfrm>
                <a:off x="3596" y="2857"/>
                <a:ext cx="8" cy="19"/>
              </a:xfrm>
              <a:prstGeom prst="can">
                <a:avLst>
                  <a:gd name="adj" fmla="val 36406"/>
                </a:avLst>
              </a:prstGeom>
              <a:solidFill>
                <a:srgbClr val="0000FF"/>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8" name="Line 75">
                <a:extLst>
                  <a:ext uri="{FF2B5EF4-FFF2-40B4-BE49-F238E27FC236}">
                    <a16:creationId xmlns:a16="http://schemas.microsoft.com/office/drawing/2014/main" id="{8F67BFCF-FF75-4B6A-8E34-C32A724DC231}"/>
                  </a:ext>
                </a:extLst>
              </p:cNvPr>
              <p:cNvSpPr>
                <a:spLocks noChangeShapeType="1"/>
              </p:cNvSpPr>
              <p:nvPr/>
            </p:nvSpPr>
            <p:spPr bwMode="auto">
              <a:xfrm flipH="1">
                <a:off x="3585" y="2827"/>
                <a:ext cx="14" cy="49"/>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29" name="Line 76">
                <a:extLst>
                  <a:ext uri="{FF2B5EF4-FFF2-40B4-BE49-F238E27FC236}">
                    <a16:creationId xmlns:a16="http://schemas.microsoft.com/office/drawing/2014/main" id="{1DE86EC4-A7EA-424C-8B6E-7B4DDB1EEEBA}"/>
                  </a:ext>
                </a:extLst>
              </p:cNvPr>
              <p:cNvSpPr>
                <a:spLocks noChangeShapeType="1"/>
              </p:cNvSpPr>
              <p:nvPr/>
            </p:nvSpPr>
            <p:spPr bwMode="auto">
              <a:xfrm>
                <a:off x="3601" y="2826"/>
                <a:ext cx="13" cy="47"/>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0" name="Line 77">
                <a:extLst>
                  <a:ext uri="{FF2B5EF4-FFF2-40B4-BE49-F238E27FC236}">
                    <a16:creationId xmlns:a16="http://schemas.microsoft.com/office/drawing/2014/main" id="{0A2BEA01-F96D-453B-A076-544204B9827B}"/>
                  </a:ext>
                </a:extLst>
              </p:cNvPr>
              <p:cNvSpPr>
                <a:spLocks noChangeShapeType="1"/>
              </p:cNvSpPr>
              <p:nvPr/>
            </p:nvSpPr>
            <p:spPr bwMode="auto">
              <a:xfrm flipV="1">
                <a:off x="3601" y="2713"/>
                <a:ext cx="0" cy="114"/>
              </a:xfrm>
              <a:prstGeom prst="line">
                <a:avLst/>
              </a:prstGeom>
              <a:no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1" name="Freeform 78">
                <a:extLst>
                  <a:ext uri="{FF2B5EF4-FFF2-40B4-BE49-F238E27FC236}">
                    <a16:creationId xmlns:a16="http://schemas.microsoft.com/office/drawing/2014/main" id="{8909E82C-C748-49D0-8554-AF587DD48A37}"/>
                  </a:ext>
                </a:extLst>
              </p:cNvPr>
              <p:cNvSpPr>
                <a:spLocks/>
              </p:cNvSpPr>
              <p:nvPr/>
            </p:nvSpPr>
            <p:spPr bwMode="auto">
              <a:xfrm>
                <a:off x="3589" y="2617"/>
                <a:ext cx="18" cy="241"/>
              </a:xfrm>
              <a:custGeom>
                <a:avLst/>
                <a:gdLst>
                  <a:gd name="T0" fmla="*/ 147 w 231"/>
                  <a:gd name="T1" fmla="*/ 0 h 2295"/>
                  <a:gd name="T2" fmla="*/ 50 w 231"/>
                  <a:gd name="T3" fmla="*/ 203 h 2295"/>
                  <a:gd name="T4" fmla="*/ 5 w 231"/>
                  <a:gd name="T5" fmla="*/ 495 h 2295"/>
                  <a:gd name="T6" fmla="*/ 80 w 231"/>
                  <a:gd name="T7" fmla="*/ 1170 h 2295"/>
                  <a:gd name="T8" fmla="*/ 215 w 231"/>
                  <a:gd name="T9" fmla="*/ 1425 h 2295"/>
                  <a:gd name="T10" fmla="*/ 177 w 231"/>
                  <a:gd name="T11" fmla="*/ 1763 h 2295"/>
                  <a:gd name="T12" fmla="*/ 80 w 231"/>
                  <a:gd name="T13" fmla="*/ 1950 h 2295"/>
                  <a:gd name="T14" fmla="*/ 147 w 231"/>
                  <a:gd name="T15" fmla="*/ 2183 h 2295"/>
                  <a:gd name="T16" fmla="*/ 147 w 231"/>
                  <a:gd name="T17" fmla="*/ 2295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295">
                    <a:moveTo>
                      <a:pt x="147" y="0"/>
                    </a:moveTo>
                    <a:cubicBezTo>
                      <a:pt x="110" y="60"/>
                      <a:pt x="74" y="121"/>
                      <a:pt x="50" y="203"/>
                    </a:cubicBezTo>
                    <a:cubicBezTo>
                      <a:pt x="26" y="285"/>
                      <a:pt x="0" y="334"/>
                      <a:pt x="5" y="495"/>
                    </a:cubicBezTo>
                    <a:cubicBezTo>
                      <a:pt x="10" y="656"/>
                      <a:pt x="45" y="1015"/>
                      <a:pt x="80" y="1170"/>
                    </a:cubicBezTo>
                    <a:cubicBezTo>
                      <a:pt x="115" y="1325"/>
                      <a:pt x="199" y="1326"/>
                      <a:pt x="215" y="1425"/>
                    </a:cubicBezTo>
                    <a:cubicBezTo>
                      <a:pt x="231" y="1524"/>
                      <a:pt x="199" y="1676"/>
                      <a:pt x="177" y="1763"/>
                    </a:cubicBezTo>
                    <a:cubicBezTo>
                      <a:pt x="155" y="1850"/>
                      <a:pt x="85" y="1880"/>
                      <a:pt x="80" y="1950"/>
                    </a:cubicBezTo>
                    <a:cubicBezTo>
                      <a:pt x="75" y="2020"/>
                      <a:pt x="136" y="2126"/>
                      <a:pt x="147" y="2183"/>
                    </a:cubicBezTo>
                    <a:cubicBezTo>
                      <a:pt x="158" y="2240"/>
                      <a:pt x="152" y="2267"/>
                      <a:pt x="147" y="2295"/>
                    </a:cubicBezTo>
                  </a:path>
                </a:pathLst>
              </a:custGeom>
              <a:noFill/>
              <a:ln w="19050" cmpd="sng">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2" name="AutoShape 79">
                <a:extLst>
                  <a:ext uri="{FF2B5EF4-FFF2-40B4-BE49-F238E27FC236}">
                    <a16:creationId xmlns:a16="http://schemas.microsoft.com/office/drawing/2014/main" id="{8D829069-C4DE-46C3-A9DC-21546D77583D}"/>
                  </a:ext>
                </a:extLst>
              </p:cNvPr>
              <p:cNvSpPr>
                <a:spLocks noChangeArrowheads="1"/>
              </p:cNvSpPr>
              <p:nvPr/>
            </p:nvSpPr>
            <p:spPr bwMode="auto">
              <a:xfrm rot="20572065" flipH="1">
                <a:off x="3622" y="2487"/>
                <a:ext cx="4" cy="142"/>
              </a:xfrm>
              <a:prstGeom prst="can">
                <a:avLst>
                  <a:gd name="adj" fmla="val 0"/>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3" name="AutoShape 80">
                <a:extLst>
                  <a:ext uri="{FF2B5EF4-FFF2-40B4-BE49-F238E27FC236}">
                    <a16:creationId xmlns:a16="http://schemas.microsoft.com/office/drawing/2014/main" id="{B0AD0620-565D-4C03-8BC7-89F1888EC056}"/>
                  </a:ext>
                </a:extLst>
              </p:cNvPr>
              <p:cNvSpPr>
                <a:spLocks noChangeArrowheads="1"/>
              </p:cNvSpPr>
              <p:nvPr/>
            </p:nvSpPr>
            <p:spPr bwMode="auto">
              <a:xfrm>
                <a:off x="3583" y="2476"/>
                <a:ext cx="42" cy="18"/>
              </a:xfrm>
              <a:prstGeom prst="cube">
                <a:avLst>
                  <a:gd name="adj" fmla="val 81111"/>
                </a:avLst>
              </a:prstGeom>
              <a:solidFill>
                <a:srgbClr val="C0C0C0"/>
              </a:solidFill>
              <a:ln w="9525">
                <a:solidFill>
                  <a:srgbClr val="000000"/>
                </a:solidFill>
                <a:miter lim="800000"/>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4" name="AutoShape 81">
                <a:extLst>
                  <a:ext uri="{FF2B5EF4-FFF2-40B4-BE49-F238E27FC236}">
                    <a16:creationId xmlns:a16="http://schemas.microsoft.com/office/drawing/2014/main" id="{00AEB8FC-042A-4762-A171-778FBD73B06D}"/>
                  </a:ext>
                </a:extLst>
              </p:cNvPr>
              <p:cNvSpPr>
                <a:spLocks noChangeArrowheads="1"/>
              </p:cNvSpPr>
              <p:nvPr/>
            </p:nvSpPr>
            <p:spPr bwMode="auto">
              <a:xfrm>
                <a:off x="3602" y="2366"/>
                <a:ext cx="5" cy="115"/>
              </a:xfrm>
              <a:prstGeom prst="can">
                <a:avLst>
                  <a:gd name="adj" fmla="val 141088"/>
                </a:avLst>
              </a:prstGeom>
              <a:solidFill>
                <a:srgbClr val="C0C0C0"/>
              </a:solidFill>
              <a:ln w="952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sp>
            <p:nvSpPr>
              <p:cNvPr id="335" name="Line 82">
                <a:extLst>
                  <a:ext uri="{FF2B5EF4-FFF2-40B4-BE49-F238E27FC236}">
                    <a16:creationId xmlns:a16="http://schemas.microsoft.com/office/drawing/2014/main" id="{72BC2C4C-76C6-444E-B688-822C32A4C39C}"/>
                  </a:ext>
                </a:extLst>
              </p:cNvPr>
              <p:cNvSpPr>
                <a:spLocks noChangeShapeType="1"/>
              </p:cNvSpPr>
              <p:nvPr/>
            </p:nvSpPr>
            <p:spPr bwMode="auto">
              <a:xfrm>
                <a:off x="3601" y="2382"/>
                <a:ext cx="8" cy="0"/>
              </a:xfrm>
              <a:prstGeom prst="line">
                <a:avLst/>
              </a:prstGeom>
              <a:noFill/>
              <a:ln w="28575">
                <a:solidFill>
                  <a:srgbClr val="000000"/>
                </a:solidFill>
                <a:round/>
                <a:headEnd/>
                <a:tailEnd/>
              </a:ln>
            </p:spPr>
            <p:txBody>
              <a:bodyPr/>
              <a:lstStyle/>
              <a:p>
                <a:pPr>
                  <a:defRPr/>
                </a:pPr>
                <a:endParaRPr lang="pt-PT" kern="0" dirty="0">
                  <a:solidFill>
                    <a:sysClr val="windowText" lastClr="000000"/>
                  </a:solidFill>
                  <a:latin typeface="Times New Roman" pitchFamily="18" charset="0"/>
                  <a:cs typeface="Arial" charset="0"/>
                </a:endParaRPr>
              </a:p>
            </p:txBody>
          </p:sp>
          <p:sp>
            <p:nvSpPr>
              <p:cNvPr id="336" name="Line 83">
                <a:extLst>
                  <a:ext uri="{FF2B5EF4-FFF2-40B4-BE49-F238E27FC236}">
                    <a16:creationId xmlns:a16="http://schemas.microsoft.com/office/drawing/2014/main" id="{2EA8C8BE-607B-44BE-AF40-FDAB5161A9B4}"/>
                  </a:ext>
                </a:extLst>
              </p:cNvPr>
              <p:cNvSpPr>
                <a:spLocks noChangeShapeType="1"/>
              </p:cNvSpPr>
              <p:nvPr/>
            </p:nvSpPr>
            <p:spPr bwMode="auto">
              <a:xfrm>
                <a:off x="3602" y="2375"/>
                <a:ext cx="8" cy="1"/>
              </a:xfrm>
              <a:prstGeom prst="line">
                <a:avLst/>
              </a:prstGeom>
              <a:noFill/>
              <a:ln w="28575">
                <a:solidFill>
                  <a:srgbClr val="000000"/>
                </a:solidFill>
                <a:round/>
                <a:headEnd/>
                <a:tailEnd/>
              </a:ln>
            </p:spPr>
            <p:txBody>
              <a:bodyPr/>
              <a:lstStyle/>
              <a:p>
                <a:pPr>
                  <a:defRPr/>
                </a:pPr>
                <a:endParaRPr lang="pt-PT" kern="0">
                  <a:solidFill>
                    <a:sysClr val="windowText" lastClr="000000"/>
                  </a:solidFill>
                  <a:latin typeface="Times New Roman" pitchFamily="18" charset="0"/>
                  <a:cs typeface="Arial" charset="0"/>
                </a:endParaRPr>
              </a:p>
            </p:txBody>
          </p:sp>
        </p:grpSp>
        <p:grpSp>
          <p:nvGrpSpPr>
            <p:cNvPr id="308" name="Grupo 164">
              <a:extLst>
                <a:ext uri="{FF2B5EF4-FFF2-40B4-BE49-F238E27FC236}">
                  <a16:creationId xmlns:a16="http://schemas.microsoft.com/office/drawing/2014/main" id="{E6AE8742-4AD1-4D21-A3D6-6273DCCE2F8B}"/>
                </a:ext>
              </a:extLst>
            </p:cNvPr>
            <p:cNvGrpSpPr>
              <a:grpSpLocks/>
            </p:cNvGrpSpPr>
            <p:nvPr>
              <p:custDataLst>
                <p:tags r:id="rId48"/>
              </p:custDataLst>
            </p:nvPr>
          </p:nvGrpSpPr>
          <p:grpSpPr bwMode="auto">
            <a:xfrm rot="8278136">
              <a:off x="8268512" y="5103908"/>
              <a:ext cx="475680" cy="469844"/>
              <a:chOff x="6647306" y="677332"/>
              <a:chExt cx="483073" cy="434563"/>
            </a:xfrm>
          </p:grpSpPr>
          <p:sp>
            <p:nvSpPr>
              <p:cNvPr id="315" name="Arco 162">
                <a:extLst>
                  <a:ext uri="{FF2B5EF4-FFF2-40B4-BE49-F238E27FC236}">
                    <a16:creationId xmlns:a16="http://schemas.microsoft.com/office/drawing/2014/main" id="{AB24B192-DDE2-42FE-A5F4-A52F3E9D4223}"/>
                  </a:ext>
                </a:extLst>
              </p:cNvPr>
              <p:cNvSpPr/>
              <p:nvPr/>
            </p:nvSpPr>
            <p:spPr>
              <a:xfrm>
                <a:off x="6681521" y="754213"/>
                <a:ext cx="348446" cy="32354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a:solidFill>
                    <a:sysClr val="windowText" lastClr="000000"/>
                  </a:solidFill>
                  <a:latin typeface="Calibri"/>
                </a:endParaRPr>
              </a:p>
            </p:txBody>
          </p:sp>
          <p:sp>
            <p:nvSpPr>
              <p:cNvPr id="316" name="Arco 163">
                <a:extLst>
                  <a:ext uri="{FF2B5EF4-FFF2-40B4-BE49-F238E27FC236}">
                    <a16:creationId xmlns:a16="http://schemas.microsoft.com/office/drawing/2014/main" id="{5473AD6D-7737-4F07-B32A-2E646E7A7134}"/>
                  </a:ext>
                </a:extLst>
              </p:cNvPr>
              <p:cNvSpPr/>
              <p:nvPr/>
            </p:nvSpPr>
            <p:spPr>
              <a:xfrm>
                <a:off x="6647306" y="677332"/>
                <a:ext cx="483073" cy="434563"/>
              </a:xfrm>
              <a:prstGeom prst="arc">
                <a:avLst/>
              </a:prstGeom>
              <a:noFill/>
              <a:ln w="9525" cap="flat" cmpd="sng" algn="ctr">
                <a:solidFill>
                  <a:sysClr val="windowText" lastClr="000000"/>
                </a:solidFill>
                <a:prstDash val="solid"/>
              </a:ln>
              <a:effectLst/>
            </p:spPr>
            <p:txBody>
              <a:bodyPr anchor="ctr"/>
              <a:lstStyle/>
              <a:p>
                <a:pPr algn="ctr">
                  <a:defRPr/>
                </a:pPr>
                <a:endParaRPr lang="pt-PT" sz="1100" kern="0" dirty="0">
                  <a:solidFill>
                    <a:sysClr val="windowText" lastClr="000000"/>
                  </a:solidFill>
                  <a:latin typeface="Calibri"/>
                </a:endParaRPr>
              </a:p>
            </p:txBody>
          </p:sp>
        </p:grpSp>
        <p:grpSp>
          <p:nvGrpSpPr>
            <p:cNvPr id="309" name="Grupo 14">
              <a:extLst>
                <a:ext uri="{FF2B5EF4-FFF2-40B4-BE49-F238E27FC236}">
                  <a16:creationId xmlns:a16="http://schemas.microsoft.com/office/drawing/2014/main" id="{BD5238AE-FD2C-40A4-9A02-E41275DEE49E}"/>
                </a:ext>
              </a:extLst>
            </p:cNvPr>
            <p:cNvGrpSpPr/>
            <p:nvPr/>
          </p:nvGrpSpPr>
          <p:grpSpPr>
            <a:xfrm flipH="1">
              <a:off x="7710924" y="4340485"/>
              <a:ext cx="1374536" cy="1242262"/>
              <a:chOff x="6445789" y="4158808"/>
              <a:chExt cx="1580877" cy="961029"/>
            </a:xfrm>
          </p:grpSpPr>
          <p:sp>
            <p:nvSpPr>
              <p:cNvPr id="310" name="Cortar e Arredondar Rectângulo de Canto Simples 3">
                <a:extLst>
                  <a:ext uri="{FF2B5EF4-FFF2-40B4-BE49-F238E27FC236}">
                    <a16:creationId xmlns:a16="http://schemas.microsoft.com/office/drawing/2014/main" id="{EB28141D-143F-429E-9F37-F1481FD8F9E2}"/>
                  </a:ext>
                </a:extLst>
              </p:cNvPr>
              <p:cNvSpPr/>
              <p:nvPr/>
            </p:nvSpPr>
            <p:spPr bwMode="auto">
              <a:xfrm rot="10800000" flipH="1">
                <a:off x="6588225" y="4594319"/>
                <a:ext cx="902021" cy="69148"/>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5702" h="745054">
                    <a:moveTo>
                      <a:pt x="613434" y="0"/>
                    </a:moveTo>
                    <a:lnTo>
                      <a:pt x="2701666" y="0"/>
                    </a:lnTo>
                    <a:lnTo>
                      <a:pt x="3025702" y="324036"/>
                    </a:lnTo>
                    <a:lnTo>
                      <a:pt x="3025702" y="648072"/>
                    </a:lnTo>
                    <a:lnTo>
                      <a:pt x="0" y="745054"/>
                    </a:lnTo>
                    <a:cubicBezTo>
                      <a:pt x="0" y="637042"/>
                      <a:pt x="916" y="639867"/>
                      <a:pt x="18202" y="528680"/>
                    </a:cubicBezTo>
                    <a:cubicBezTo>
                      <a:pt x="26502" y="451841"/>
                      <a:pt x="100268" y="181583"/>
                      <a:pt x="186510" y="74468"/>
                    </a:cubicBezTo>
                    <a:cubicBezTo>
                      <a:pt x="281394" y="18153"/>
                      <a:pt x="134005" y="53686"/>
                      <a:pt x="613434" y="0"/>
                    </a:cubicBezTo>
                    <a:close/>
                  </a:path>
                </a:pathLst>
              </a:custGeom>
              <a:gradFill>
                <a:gsLst>
                  <a:gs pos="0">
                    <a:srgbClr val="003366"/>
                  </a:gs>
                  <a:gs pos="100000">
                    <a:srgbClr val="1F497D">
                      <a:lumMod val="50000"/>
                    </a:srgbClr>
                  </a:gs>
                </a:gsLst>
                <a:lin ang="5400000" scaled="1"/>
              </a:gra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grpSp>
            <p:nvGrpSpPr>
              <p:cNvPr id="311" name="Grupo 13">
                <a:extLst>
                  <a:ext uri="{FF2B5EF4-FFF2-40B4-BE49-F238E27FC236}">
                    <a16:creationId xmlns:a16="http://schemas.microsoft.com/office/drawing/2014/main" id="{C2502586-110C-4DB8-9E78-655850331415}"/>
                  </a:ext>
                </a:extLst>
              </p:cNvPr>
              <p:cNvGrpSpPr/>
              <p:nvPr/>
            </p:nvGrpSpPr>
            <p:grpSpPr>
              <a:xfrm>
                <a:off x="6445789" y="4158808"/>
                <a:ext cx="1580877" cy="961029"/>
                <a:chOff x="6323914" y="4158808"/>
                <a:chExt cx="1580877" cy="961029"/>
              </a:xfrm>
            </p:grpSpPr>
            <p:sp>
              <p:nvSpPr>
                <p:cNvPr id="312" name="Rectângulo 637">
                  <a:extLst>
                    <a:ext uri="{FF2B5EF4-FFF2-40B4-BE49-F238E27FC236}">
                      <a16:creationId xmlns:a16="http://schemas.microsoft.com/office/drawing/2014/main" id="{CC42C864-A00A-41FB-81EC-8427F87AD345}"/>
                    </a:ext>
                  </a:extLst>
                </p:cNvPr>
                <p:cNvSpPr/>
                <p:nvPr/>
              </p:nvSpPr>
              <p:spPr bwMode="auto">
                <a:xfrm flipH="1">
                  <a:off x="6977071" y="4158808"/>
                  <a:ext cx="12646" cy="342101"/>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pt-PT" kern="0">
                    <a:solidFill>
                      <a:sysClr val="window" lastClr="FFFFFF"/>
                    </a:solidFill>
                    <a:latin typeface="Calibri"/>
                  </a:endParaRPr>
                </a:p>
              </p:txBody>
            </p:sp>
            <p:sp>
              <p:nvSpPr>
                <p:cNvPr id="313" name="Cortar e Arredondar Rectângulo de Canto Simples 3">
                  <a:extLst>
                    <a:ext uri="{FF2B5EF4-FFF2-40B4-BE49-F238E27FC236}">
                      <a16:creationId xmlns:a16="http://schemas.microsoft.com/office/drawing/2014/main" id="{A2D98671-19BF-445F-819E-FF5513D3EBC6}"/>
                    </a:ext>
                  </a:extLst>
                </p:cNvPr>
                <p:cNvSpPr/>
                <p:nvPr/>
              </p:nvSpPr>
              <p:spPr bwMode="auto">
                <a:xfrm rot="10800000" flipH="1">
                  <a:off x="6323914" y="4467046"/>
                  <a:ext cx="1057979" cy="143149"/>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2016232 w 4428500"/>
                    <a:gd name="connsiteY0" fmla="*/ 0 h 745054"/>
                    <a:gd name="connsiteX1" fmla="*/ 0 w 4428500"/>
                    <a:gd name="connsiteY1" fmla="*/ 347979 h 745054"/>
                    <a:gd name="connsiteX2" fmla="*/ 4428500 w 4428500"/>
                    <a:gd name="connsiteY2" fmla="*/ 324036 h 745054"/>
                    <a:gd name="connsiteX3" fmla="*/ 4428500 w 4428500"/>
                    <a:gd name="connsiteY3" fmla="*/ 648072 h 745054"/>
                    <a:gd name="connsiteX4" fmla="*/ 1402798 w 4428500"/>
                    <a:gd name="connsiteY4" fmla="*/ 745054 h 745054"/>
                    <a:gd name="connsiteX5" fmla="*/ 1421000 w 4428500"/>
                    <a:gd name="connsiteY5" fmla="*/ 528680 h 745054"/>
                    <a:gd name="connsiteX6" fmla="*/ 1589308 w 4428500"/>
                    <a:gd name="connsiteY6" fmla="*/ 74468 h 745054"/>
                    <a:gd name="connsiteX7" fmla="*/ 2016232 w 4428500"/>
                    <a:gd name="connsiteY7"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186510 w 3025702"/>
                    <a:gd name="connsiteY5" fmla="*/ 74468 h 745054"/>
                    <a:gd name="connsiteX6" fmla="*/ 613434 w 3025702"/>
                    <a:gd name="connsiteY6"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613434 w 3025702"/>
                    <a:gd name="connsiteY5" fmla="*/ 0 h 745054"/>
                    <a:gd name="connsiteX0" fmla="*/ 18202 w 3025702"/>
                    <a:gd name="connsiteY0" fmla="*/ 206400 h 422774"/>
                    <a:gd name="connsiteX1" fmla="*/ 3025702 w 3025702"/>
                    <a:gd name="connsiteY1" fmla="*/ 1756 h 422774"/>
                    <a:gd name="connsiteX2" fmla="*/ 3025702 w 3025702"/>
                    <a:gd name="connsiteY2" fmla="*/ 325792 h 422774"/>
                    <a:gd name="connsiteX3" fmla="*/ 0 w 3025702"/>
                    <a:gd name="connsiteY3" fmla="*/ 422774 h 422774"/>
                    <a:gd name="connsiteX4" fmla="*/ 18202 w 3025702"/>
                    <a:gd name="connsiteY4" fmla="*/ 206400 h 422774"/>
                    <a:gd name="connsiteX0" fmla="*/ 18202 w 3025702"/>
                    <a:gd name="connsiteY0" fmla="*/ 49233 h 439595"/>
                    <a:gd name="connsiteX1" fmla="*/ 3025702 w 3025702"/>
                    <a:gd name="connsiteY1" fmla="*/ 18577 h 439595"/>
                    <a:gd name="connsiteX2" fmla="*/ 3025702 w 3025702"/>
                    <a:gd name="connsiteY2" fmla="*/ 342613 h 439595"/>
                    <a:gd name="connsiteX3" fmla="*/ 0 w 3025702"/>
                    <a:gd name="connsiteY3" fmla="*/ 439595 h 439595"/>
                    <a:gd name="connsiteX4" fmla="*/ 18202 w 3025702"/>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238321 w 3245821"/>
                    <a:gd name="connsiteY0" fmla="*/ 49233 h 439595"/>
                    <a:gd name="connsiteX1" fmla="*/ 3245821 w 3245821"/>
                    <a:gd name="connsiteY1" fmla="*/ 18577 h 439595"/>
                    <a:gd name="connsiteX2" fmla="*/ 3245821 w 3245821"/>
                    <a:gd name="connsiteY2" fmla="*/ 342613 h 439595"/>
                    <a:gd name="connsiteX3" fmla="*/ 220119 w 3245821"/>
                    <a:gd name="connsiteY3" fmla="*/ 439595 h 439595"/>
                    <a:gd name="connsiteX4" fmla="*/ 238321 w 3245821"/>
                    <a:gd name="connsiteY4" fmla="*/ 49233 h 439595"/>
                    <a:gd name="connsiteX0" fmla="*/ 467950 w 3475450"/>
                    <a:gd name="connsiteY0" fmla="*/ 49233 h 456994"/>
                    <a:gd name="connsiteX1" fmla="*/ 3475450 w 3475450"/>
                    <a:gd name="connsiteY1" fmla="*/ 18577 h 456994"/>
                    <a:gd name="connsiteX2" fmla="*/ 3475450 w 3475450"/>
                    <a:gd name="connsiteY2" fmla="*/ 342613 h 456994"/>
                    <a:gd name="connsiteX3" fmla="*/ 165792 w 3475450"/>
                    <a:gd name="connsiteY3" fmla="*/ 456994 h 456994"/>
                    <a:gd name="connsiteX4" fmla="*/ 467950 w 3475450"/>
                    <a:gd name="connsiteY4" fmla="*/ 49233 h 456994"/>
                    <a:gd name="connsiteX0" fmla="*/ 512431 w 3468303"/>
                    <a:gd name="connsiteY0" fmla="*/ 40960 h 466120"/>
                    <a:gd name="connsiteX1" fmla="*/ 3468303 w 3468303"/>
                    <a:gd name="connsiteY1" fmla="*/ 27703 h 466120"/>
                    <a:gd name="connsiteX2" fmla="*/ 3468303 w 3468303"/>
                    <a:gd name="connsiteY2" fmla="*/ 351739 h 466120"/>
                    <a:gd name="connsiteX3" fmla="*/ 158645 w 3468303"/>
                    <a:gd name="connsiteY3" fmla="*/ 466120 h 466120"/>
                    <a:gd name="connsiteX4" fmla="*/ 512431 w 3468303"/>
                    <a:gd name="connsiteY4" fmla="*/ 40960 h 4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303" h="466120">
                      <a:moveTo>
                        <a:pt x="512431" y="40960"/>
                      </a:moveTo>
                      <a:cubicBezTo>
                        <a:pt x="1016715" y="-29210"/>
                        <a:pt x="2967053" y="7804"/>
                        <a:pt x="3468303" y="27703"/>
                      </a:cubicBezTo>
                      <a:lnTo>
                        <a:pt x="3468303" y="351739"/>
                      </a:lnTo>
                      <a:lnTo>
                        <a:pt x="158645" y="466120"/>
                      </a:lnTo>
                      <a:cubicBezTo>
                        <a:pt x="-342605" y="417223"/>
                        <a:pt x="503330" y="236141"/>
                        <a:pt x="512431" y="40960"/>
                      </a:cubicBezTo>
                      <a:close/>
                    </a:path>
                  </a:pathLst>
                </a:custGeom>
                <a:solidFill>
                  <a:schemeClr val="bg1">
                    <a:lumMod val="50000"/>
                  </a:schemeClr>
                </a:solidFill>
                <a:ln w="25400" cap="flat" cmpd="sng" algn="ctr">
                  <a:noFill/>
                  <a:prstDash val="solid"/>
                </a:ln>
                <a:effectLst/>
              </p:spPr>
              <p:txBody>
                <a:bodyPr anchor="ctr"/>
                <a:lstStyle/>
                <a:p>
                  <a:pPr algn="ctr">
                    <a:defRPr/>
                  </a:pPr>
                  <a:endParaRPr lang="pt-PT" kern="0" dirty="0">
                    <a:solidFill>
                      <a:sysClr val="window" lastClr="FFFFFF"/>
                    </a:solidFill>
                    <a:latin typeface="Calibri"/>
                  </a:endParaRPr>
                </a:p>
              </p:txBody>
            </p:sp>
            <p:sp>
              <p:nvSpPr>
                <p:cNvPr id="314" name="Text Box 92">
                  <a:extLst>
                    <a:ext uri="{FF2B5EF4-FFF2-40B4-BE49-F238E27FC236}">
                      <a16:creationId xmlns:a16="http://schemas.microsoft.com/office/drawing/2014/main" id="{15047D29-8977-4A0B-9C97-061C743EFF15}"/>
                    </a:ext>
                  </a:extLst>
                </p:cNvPr>
                <p:cNvSpPr txBox="1">
                  <a:spLocks noChangeArrowheads="1"/>
                </p:cNvSpPr>
                <p:nvPr>
                  <p:custDataLst>
                    <p:tags r:id="rId49"/>
                  </p:custDataLst>
                </p:nvPr>
              </p:nvSpPr>
              <p:spPr bwMode="auto">
                <a:xfrm>
                  <a:off x="6761843" y="4679331"/>
                  <a:ext cx="1142948" cy="440506"/>
                </a:xfrm>
                <a:prstGeom prst="rect">
                  <a:avLst/>
                </a:prstGeom>
                <a:noFill/>
                <a:ln>
                  <a:noFill/>
                </a:ln>
                <a:effectLst/>
              </p:spPr>
              <p:txBody>
                <a:bodyPr wrap="square">
                  <a:spAutoFit/>
                </a:bodyPr>
                <a:lstStyle>
                  <a:defPPr>
                    <a:defRPr lang="pt-PT"/>
                  </a:defPPr>
                  <a:lvl1pPr fontAlgn="auto">
                    <a:spcBef>
                      <a:spcPts val="0"/>
                    </a:spcBef>
                    <a:spcAft>
                      <a:spcPts val="0"/>
                    </a:spcAft>
                    <a:defRPr sz="1200" kern="0">
                      <a:solidFill>
                        <a:srgbClr val="002060"/>
                      </a:solidFill>
                      <a:latin typeface="Franklin Gothic Demi Cond" panose="020B0706030402020204" pitchFamily="34" charset="0"/>
                      <a:cs typeface="Arial" charset="0"/>
                    </a:defRPr>
                  </a:lvl1pPr>
                </a:lstStyle>
                <a:p>
                  <a:r>
                    <a:rPr lang="en-US" sz="1400" dirty="0"/>
                    <a:t>USV</a:t>
                  </a:r>
                </a:p>
              </p:txBody>
            </p:sp>
          </p:grpSp>
        </p:grpSp>
      </p:grpSp>
      <p:cxnSp>
        <p:nvCxnSpPr>
          <p:cNvPr id="416" name="Straight Arrow Connector 32">
            <a:extLst>
              <a:ext uri="{FF2B5EF4-FFF2-40B4-BE49-F238E27FC236}">
                <a16:creationId xmlns:a16="http://schemas.microsoft.com/office/drawing/2014/main" id="{E5116227-A786-4991-A89E-83784551D5FC}"/>
              </a:ext>
            </a:extLst>
          </p:cNvPr>
          <p:cNvCxnSpPr>
            <a:cxnSpLocks/>
          </p:cNvCxnSpPr>
          <p:nvPr/>
        </p:nvCxnSpPr>
        <p:spPr>
          <a:xfrm flipV="1">
            <a:off x="6744072" y="5229200"/>
            <a:ext cx="1764000" cy="0"/>
          </a:xfrm>
          <a:prstGeom prst="straightConnector1">
            <a:avLst/>
          </a:prstGeom>
          <a:ln w="66675">
            <a:solidFill>
              <a:schemeClr val="accent1">
                <a:lumMod val="75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Agrupar 6">
            <a:extLst>
              <a:ext uri="{FF2B5EF4-FFF2-40B4-BE49-F238E27FC236}">
                <a16:creationId xmlns:a16="http://schemas.microsoft.com/office/drawing/2014/main" id="{B05B9A8C-399D-47B9-8A37-57AECBEFC412}"/>
              </a:ext>
            </a:extLst>
          </p:cNvPr>
          <p:cNvGrpSpPr/>
          <p:nvPr/>
        </p:nvGrpSpPr>
        <p:grpSpPr>
          <a:xfrm>
            <a:off x="1343472" y="4093330"/>
            <a:ext cx="4733950" cy="2499876"/>
            <a:chOff x="2103506" y="3933056"/>
            <a:chExt cx="4100507" cy="2071974"/>
          </a:xfrm>
        </p:grpSpPr>
        <p:grpSp>
          <p:nvGrpSpPr>
            <p:cNvPr id="3" name="Agrupar 2">
              <a:extLst>
                <a:ext uri="{FF2B5EF4-FFF2-40B4-BE49-F238E27FC236}">
                  <a16:creationId xmlns:a16="http://schemas.microsoft.com/office/drawing/2014/main" id="{4C22B33C-6C39-43BA-96DA-0ABF2ABD3A49}"/>
                </a:ext>
              </a:extLst>
            </p:cNvPr>
            <p:cNvGrpSpPr/>
            <p:nvPr/>
          </p:nvGrpSpPr>
          <p:grpSpPr>
            <a:xfrm>
              <a:off x="2103506" y="3933056"/>
              <a:ext cx="4100507" cy="2071974"/>
              <a:chOff x="387842" y="4098776"/>
              <a:chExt cx="2870548" cy="1244081"/>
            </a:xfrm>
          </p:grpSpPr>
          <p:grpSp>
            <p:nvGrpSpPr>
              <p:cNvPr id="337" name="Grupo 57"/>
              <p:cNvGrpSpPr/>
              <p:nvPr/>
            </p:nvGrpSpPr>
            <p:grpSpPr>
              <a:xfrm>
                <a:off x="387842" y="4098776"/>
                <a:ext cx="2870548" cy="1219994"/>
                <a:chOff x="-561313" y="293735"/>
                <a:chExt cx="3875205" cy="1816294"/>
              </a:xfrm>
            </p:grpSpPr>
            <p:sp>
              <p:nvSpPr>
                <p:cNvPr id="352" name="Rectângulo 49"/>
                <p:cNvSpPr/>
                <p:nvPr/>
              </p:nvSpPr>
              <p:spPr>
                <a:xfrm>
                  <a:off x="-561313" y="293735"/>
                  <a:ext cx="3875205" cy="1816294"/>
                </a:xfrm>
                <a:prstGeom prst="rect">
                  <a:avLst/>
                </a:prstGeom>
                <a:solidFill>
                  <a:schemeClr val="bg1">
                    <a:alpha val="66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53" name="Group 60"/>
                <p:cNvGrpSpPr/>
                <p:nvPr/>
              </p:nvGrpSpPr>
              <p:grpSpPr>
                <a:xfrm>
                  <a:off x="382995" y="303761"/>
                  <a:ext cx="2008830" cy="574038"/>
                  <a:chOff x="726563" y="2555481"/>
                  <a:chExt cx="2639160" cy="773940"/>
                </a:xfrm>
              </p:grpSpPr>
              <p:grpSp>
                <p:nvGrpSpPr>
                  <p:cNvPr id="354" name="Group 61"/>
                  <p:cNvGrpSpPr/>
                  <p:nvPr/>
                </p:nvGrpSpPr>
                <p:grpSpPr>
                  <a:xfrm>
                    <a:off x="726563" y="2555481"/>
                    <a:ext cx="620314" cy="773932"/>
                    <a:chOff x="383812" y="994487"/>
                    <a:chExt cx="1766092" cy="2034937"/>
                  </a:xfrm>
                </p:grpSpPr>
                <p:sp>
                  <p:nvSpPr>
                    <p:cNvPr id="365" name="Rectangle 25"/>
                    <p:cNvSpPr/>
                    <p:nvPr/>
                  </p:nvSpPr>
                  <p:spPr>
                    <a:xfrm>
                      <a:off x="383812" y="994487"/>
                      <a:ext cx="1766092" cy="1673632"/>
                    </a:xfrm>
                    <a:prstGeom prst="rect">
                      <a:avLst/>
                    </a:prstGeom>
                    <a:solidFill>
                      <a:schemeClr val="accent1">
                        <a:lumMod val="60000"/>
                        <a:lumOff val="40000"/>
                      </a:schemeClr>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dirty="0"/>
                    </a:p>
                  </p:txBody>
                </p:sp>
                <p:sp>
                  <p:nvSpPr>
                    <p:cNvPr id="366" name="Rectangle 26"/>
                    <p:cNvSpPr/>
                    <p:nvPr/>
                  </p:nvSpPr>
                  <p:spPr>
                    <a:xfrm>
                      <a:off x="383812" y="2578177"/>
                      <a:ext cx="1766092" cy="451247"/>
                    </a:xfrm>
                    <a:prstGeom prst="rect">
                      <a:avLst/>
                    </a:prstGeom>
                    <a:solidFill>
                      <a:srgbClr val="0071BC"/>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00" dirty="0">
                          <a:latin typeface="Franklin Gothic Demi Cond" panose="020B0706030402020204" pitchFamily="34" charset="0"/>
                        </a:rPr>
                        <a:t>UAV</a:t>
                      </a:r>
                    </a:p>
                  </p:txBody>
                </p:sp>
              </p:grpSp>
              <p:grpSp>
                <p:nvGrpSpPr>
                  <p:cNvPr id="361" name="Group 68"/>
                  <p:cNvGrpSpPr/>
                  <p:nvPr/>
                </p:nvGrpSpPr>
                <p:grpSpPr>
                  <a:xfrm>
                    <a:off x="1713471" y="2555483"/>
                    <a:ext cx="661561" cy="773932"/>
                    <a:chOff x="533457" y="994002"/>
                    <a:chExt cx="1883528" cy="2037656"/>
                  </a:xfrm>
                </p:grpSpPr>
                <p:sp>
                  <p:nvSpPr>
                    <p:cNvPr id="363" name="Rectangle 23"/>
                    <p:cNvSpPr/>
                    <p:nvPr/>
                  </p:nvSpPr>
                  <p:spPr>
                    <a:xfrm>
                      <a:off x="533457" y="994002"/>
                      <a:ext cx="1883528" cy="1599257"/>
                    </a:xfrm>
                    <a:prstGeom prst="rect">
                      <a:avLst/>
                    </a:prstGeom>
                    <a:solidFill>
                      <a:schemeClr val="accent1">
                        <a:lumMod val="60000"/>
                        <a:lumOff val="40000"/>
                      </a:schemeClr>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dirty="0"/>
                    </a:p>
                  </p:txBody>
                </p:sp>
                <p:sp>
                  <p:nvSpPr>
                    <p:cNvPr id="364" name="Rectangle 24"/>
                    <p:cNvSpPr/>
                    <p:nvPr/>
                  </p:nvSpPr>
                  <p:spPr>
                    <a:xfrm>
                      <a:off x="533457" y="2577713"/>
                      <a:ext cx="1883528" cy="453945"/>
                    </a:xfrm>
                    <a:prstGeom prst="rect">
                      <a:avLst/>
                    </a:prstGeom>
                    <a:solidFill>
                      <a:srgbClr val="0071BC"/>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Franklin Gothic Demi Cond" panose="020B0706030402020204" pitchFamily="34" charset="0"/>
                        </a:rPr>
                        <a:t>USV</a:t>
                      </a:r>
                      <a:endParaRPr lang="pt-PT" sz="1000" dirty="0">
                        <a:latin typeface="Franklin Gothic Demi Cond" panose="020B0706030402020204" pitchFamily="34" charset="0"/>
                      </a:endParaRPr>
                    </a:p>
                  </p:txBody>
                </p:sp>
              </p:grpSp>
              <p:grpSp>
                <p:nvGrpSpPr>
                  <p:cNvPr id="357" name="Group 64"/>
                  <p:cNvGrpSpPr/>
                  <p:nvPr/>
                </p:nvGrpSpPr>
                <p:grpSpPr>
                  <a:xfrm>
                    <a:off x="2755365" y="2555482"/>
                    <a:ext cx="610358" cy="773939"/>
                    <a:chOff x="839667" y="993980"/>
                    <a:chExt cx="1737745" cy="2037665"/>
                  </a:xfrm>
                </p:grpSpPr>
                <p:sp>
                  <p:nvSpPr>
                    <p:cNvPr id="359" name="Rectangle 19"/>
                    <p:cNvSpPr/>
                    <p:nvPr/>
                  </p:nvSpPr>
                  <p:spPr>
                    <a:xfrm>
                      <a:off x="842233" y="993980"/>
                      <a:ext cx="1735179" cy="1811844"/>
                    </a:xfrm>
                    <a:prstGeom prst="rect">
                      <a:avLst/>
                    </a:prstGeom>
                    <a:solidFill>
                      <a:schemeClr val="accent1">
                        <a:lumMod val="60000"/>
                        <a:lumOff val="40000"/>
                      </a:schemeClr>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dirty="0"/>
                    </a:p>
                  </p:txBody>
                </p:sp>
                <p:sp>
                  <p:nvSpPr>
                    <p:cNvPr id="360" name="Rectangle 20"/>
                    <p:cNvSpPr/>
                    <p:nvPr/>
                  </p:nvSpPr>
                  <p:spPr>
                    <a:xfrm>
                      <a:off x="839667" y="2577714"/>
                      <a:ext cx="1735180" cy="453931"/>
                    </a:xfrm>
                    <a:prstGeom prst="rect">
                      <a:avLst/>
                    </a:prstGeom>
                    <a:solidFill>
                      <a:srgbClr val="0071BC"/>
                    </a:solidFill>
                    <a:ln w="254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Franklin Gothic Demi Cond" panose="020B0706030402020204" pitchFamily="34" charset="0"/>
                        </a:rPr>
                        <a:t>UUV</a:t>
                      </a:r>
                      <a:endParaRPr lang="pt-PT" sz="1000" dirty="0">
                        <a:latin typeface="Franklin Gothic Demi Cond" panose="020B0706030402020204" pitchFamily="34" charset="0"/>
                      </a:endParaRPr>
                    </a:p>
                  </p:txBody>
                </p:sp>
              </p:grpSp>
            </p:grpSp>
          </p:grpSp>
          <p:sp>
            <p:nvSpPr>
              <p:cNvPr id="342" name="CaixaDeTexto 341"/>
              <p:cNvSpPr txBox="1"/>
              <p:nvPr/>
            </p:nvSpPr>
            <p:spPr>
              <a:xfrm>
                <a:off x="2882632" y="4617132"/>
                <a:ext cx="365447" cy="145293"/>
              </a:xfrm>
              <a:prstGeom prst="rect">
                <a:avLst/>
              </a:prstGeom>
              <a:solidFill>
                <a:schemeClr val="accent1">
                  <a:lumMod val="75000"/>
                </a:schemeClr>
              </a:solidFill>
            </p:spPr>
            <p:txBody>
              <a:bodyPr wrap="square" lIns="36000" tIns="36000" rIns="36000" bIns="36000" rtlCol="0">
                <a:spAutoFit/>
              </a:bodyPr>
              <a:lstStyle/>
              <a:p>
                <a:pPr algn="ctr"/>
                <a:r>
                  <a:rPr lang="pt-PT" sz="1100" dirty="0">
                    <a:solidFill>
                      <a:schemeClr val="bg1"/>
                    </a:solidFill>
                    <a:latin typeface="Franklin Gothic Demi Cond" panose="020B0706030402020204" pitchFamily="34" charset="0"/>
                  </a:rPr>
                  <a:t>CIS</a:t>
                </a:r>
              </a:p>
            </p:txBody>
          </p:sp>
          <p:pic>
            <p:nvPicPr>
              <p:cNvPr id="235" name="Picture 21" descr="C:\_PROCESSOS_NPL1\070_MG_Estruturas_GAP_geral\NPL_comPhalanx_pintado_20061122.bmp">
                <a:extLst>
                  <a:ext uri="{FF2B5EF4-FFF2-40B4-BE49-F238E27FC236}">
                    <a16:creationId xmlns:a16="http://schemas.microsoft.com/office/drawing/2014/main" id="{10EFDD62-4C1D-4EC4-A24E-E2DFE705E7A1}"/>
                  </a:ext>
                </a:extLst>
              </p:cNvPr>
              <p:cNvPicPr>
                <a:picLocks noChangeAspect="1" noChangeArrowheads="1"/>
              </p:cNvPicPr>
              <p:nvPr/>
            </p:nvPicPr>
            <p:blipFill rotWithShape="1">
              <a:blip r:embed="rId78"/>
              <a:srcRect b="6086"/>
              <a:stretch/>
            </p:blipFill>
            <p:spPr bwMode="auto">
              <a:xfrm>
                <a:off x="503548" y="4542382"/>
                <a:ext cx="2331326" cy="621890"/>
              </a:xfrm>
              <a:prstGeom prst="rect">
                <a:avLst/>
              </a:prstGeom>
              <a:noFill/>
            </p:spPr>
          </p:pic>
          <p:sp>
            <p:nvSpPr>
              <p:cNvPr id="2" name="Retângulo 1">
                <a:extLst>
                  <a:ext uri="{FF2B5EF4-FFF2-40B4-BE49-F238E27FC236}">
                    <a16:creationId xmlns:a16="http://schemas.microsoft.com/office/drawing/2014/main" id="{5D6C88A4-46F9-492A-8FB5-2870AC22EBFA}"/>
                  </a:ext>
                </a:extLst>
              </p:cNvPr>
              <p:cNvSpPr/>
              <p:nvPr/>
            </p:nvSpPr>
            <p:spPr>
              <a:xfrm>
                <a:off x="990949" y="5158058"/>
                <a:ext cx="1334875" cy="184799"/>
              </a:xfrm>
              <a:prstGeom prst="rect">
                <a:avLst/>
              </a:prstGeom>
            </p:spPr>
            <p:txBody>
              <a:bodyPr wrap="square">
                <a:spAutoFit/>
              </a:bodyPr>
              <a:lstStyle/>
              <a:p>
                <a:pPr algn="ctr"/>
                <a:r>
                  <a:rPr lang="pt-PT" sz="1400" dirty="0">
                    <a:solidFill>
                      <a:schemeClr val="tx2"/>
                    </a:solidFill>
                    <a:effectLst>
                      <a:outerShdw blurRad="38100" dist="38100" dir="2700000" algn="tl">
                        <a:srgbClr val="000000">
                          <a:alpha val="43137"/>
                        </a:srgbClr>
                      </a:outerShdw>
                    </a:effectLst>
                    <a:latin typeface="Franklin Gothic Demi Cond" panose="020B0706030402020204" pitchFamily="34" charset="0"/>
                  </a:rPr>
                  <a:t> Naval </a:t>
                </a:r>
                <a:r>
                  <a:rPr lang="pt-PT" sz="1400" dirty="0" err="1">
                    <a:solidFill>
                      <a:schemeClr val="tx2"/>
                    </a:solidFill>
                    <a:effectLst>
                      <a:outerShdw blurRad="38100" dist="38100" dir="2700000" algn="tl">
                        <a:srgbClr val="000000">
                          <a:alpha val="43137"/>
                        </a:srgbClr>
                      </a:outerShdw>
                    </a:effectLst>
                    <a:latin typeface="Franklin Gothic Demi Cond" panose="020B0706030402020204" pitchFamily="34" charset="0"/>
                  </a:rPr>
                  <a:t>Units</a:t>
                </a:r>
                <a:endParaRPr lang="pt-PT" sz="1400" dirty="0">
                  <a:solidFill>
                    <a:schemeClr val="tx2"/>
                  </a:solidFill>
                  <a:effectLst>
                    <a:outerShdw blurRad="38100" dist="38100" dir="2700000" algn="tl">
                      <a:srgbClr val="000000">
                        <a:alpha val="43137"/>
                      </a:srgbClr>
                    </a:outerShdw>
                  </a:effectLst>
                  <a:latin typeface="Franklin Gothic Demi Cond" panose="020B0706030402020204" pitchFamily="34" charset="0"/>
                </a:endParaRPr>
              </a:p>
            </p:txBody>
          </p:sp>
        </p:grpSp>
        <p:grpSp>
          <p:nvGrpSpPr>
            <p:cNvPr id="6" name="Agrupar 5">
              <a:extLst>
                <a:ext uri="{FF2B5EF4-FFF2-40B4-BE49-F238E27FC236}">
                  <a16:creationId xmlns:a16="http://schemas.microsoft.com/office/drawing/2014/main" id="{78686E2E-487F-4748-985A-1CAB3A1FABE8}"/>
                </a:ext>
              </a:extLst>
            </p:cNvPr>
            <p:cNvGrpSpPr/>
            <p:nvPr/>
          </p:nvGrpSpPr>
          <p:grpSpPr>
            <a:xfrm>
              <a:off x="3962366" y="3994083"/>
              <a:ext cx="437503" cy="307099"/>
              <a:chOff x="8166945" y="4340485"/>
              <a:chExt cx="919889" cy="652341"/>
            </a:xfrm>
          </p:grpSpPr>
          <p:sp>
            <p:nvSpPr>
              <p:cNvPr id="197" name="Cortar e Arredondar Rectângulo de Canto Simples 3">
                <a:extLst>
                  <a:ext uri="{FF2B5EF4-FFF2-40B4-BE49-F238E27FC236}">
                    <a16:creationId xmlns:a16="http://schemas.microsoft.com/office/drawing/2014/main" id="{D17FC2AE-004C-4185-8B13-B068853CB909}"/>
                  </a:ext>
                </a:extLst>
              </p:cNvPr>
              <p:cNvSpPr/>
              <p:nvPr/>
            </p:nvSpPr>
            <p:spPr bwMode="auto">
              <a:xfrm rot="10800000">
                <a:off x="8177328" y="4903443"/>
                <a:ext cx="784287" cy="89383"/>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5702" h="745054">
                    <a:moveTo>
                      <a:pt x="613434" y="0"/>
                    </a:moveTo>
                    <a:lnTo>
                      <a:pt x="2701666" y="0"/>
                    </a:lnTo>
                    <a:lnTo>
                      <a:pt x="3025702" y="324036"/>
                    </a:lnTo>
                    <a:lnTo>
                      <a:pt x="3025702" y="648072"/>
                    </a:lnTo>
                    <a:lnTo>
                      <a:pt x="0" y="745054"/>
                    </a:lnTo>
                    <a:cubicBezTo>
                      <a:pt x="0" y="637042"/>
                      <a:pt x="916" y="639867"/>
                      <a:pt x="18202" y="528680"/>
                    </a:cubicBezTo>
                    <a:cubicBezTo>
                      <a:pt x="26502" y="451841"/>
                      <a:pt x="100268" y="181583"/>
                      <a:pt x="186510" y="74468"/>
                    </a:cubicBezTo>
                    <a:cubicBezTo>
                      <a:pt x="281394" y="18153"/>
                      <a:pt x="134005" y="53686"/>
                      <a:pt x="613434" y="0"/>
                    </a:cubicBezTo>
                    <a:close/>
                  </a:path>
                </a:pathLst>
              </a:custGeom>
              <a:gradFill>
                <a:gsLst>
                  <a:gs pos="0">
                    <a:srgbClr val="003366"/>
                  </a:gs>
                  <a:gs pos="100000">
                    <a:srgbClr val="1F497D">
                      <a:lumMod val="50000"/>
                    </a:srgbClr>
                  </a:gs>
                </a:gsLst>
                <a:lin ang="5400000" scaled="1"/>
              </a:gradFill>
              <a:ln w="25400" cap="flat" cmpd="sng" algn="ctr">
                <a:noFill/>
                <a:prstDash val="solid"/>
              </a:ln>
              <a:effectLst/>
            </p:spPr>
            <p:txBody>
              <a:bodyPr anchor="ctr"/>
              <a:lstStyle/>
              <a:p>
                <a:pPr algn="ctr">
                  <a:defRPr/>
                </a:pPr>
                <a:endParaRPr lang="pt-PT" kern="0">
                  <a:solidFill>
                    <a:sysClr val="window" lastClr="FFFFFF"/>
                  </a:solidFill>
                  <a:latin typeface="Calibri"/>
                </a:endParaRPr>
              </a:p>
            </p:txBody>
          </p:sp>
          <p:sp>
            <p:nvSpPr>
              <p:cNvPr id="198" name="Rectângulo 637">
                <a:extLst>
                  <a:ext uri="{FF2B5EF4-FFF2-40B4-BE49-F238E27FC236}">
                    <a16:creationId xmlns:a16="http://schemas.microsoft.com/office/drawing/2014/main" id="{ABA2BF78-2882-47D0-878F-333B08068828}"/>
                  </a:ext>
                </a:extLst>
              </p:cNvPr>
              <p:cNvSpPr/>
              <p:nvPr/>
            </p:nvSpPr>
            <p:spPr bwMode="auto">
              <a:xfrm>
                <a:off x="8506559" y="4340485"/>
                <a:ext cx="10995" cy="442213"/>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pt-PT" kern="0">
                  <a:solidFill>
                    <a:sysClr val="window" lastClr="FFFFFF"/>
                  </a:solidFill>
                  <a:latin typeface="Calibri"/>
                </a:endParaRPr>
              </a:p>
            </p:txBody>
          </p:sp>
          <p:sp>
            <p:nvSpPr>
              <p:cNvPr id="199" name="Cortar e Arredondar Rectângulo de Canto Simples 3">
                <a:extLst>
                  <a:ext uri="{FF2B5EF4-FFF2-40B4-BE49-F238E27FC236}">
                    <a16:creationId xmlns:a16="http://schemas.microsoft.com/office/drawing/2014/main" id="{073C33AB-4E8A-4B97-92D9-3C8D8ED0218C}"/>
                  </a:ext>
                </a:extLst>
              </p:cNvPr>
              <p:cNvSpPr/>
              <p:nvPr/>
            </p:nvSpPr>
            <p:spPr bwMode="auto">
              <a:xfrm rot="10800000">
                <a:off x="8166945" y="4740357"/>
                <a:ext cx="919889" cy="185040"/>
              </a:xfrm>
              <a:custGeom>
                <a:avLst/>
                <a:gdLst>
                  <a:gd name="connsiteX0" fmla="*/ 324036 w 2736304"/>
                  <a:gd name="connsiteY0" fmla="*/ 0 h 648072"/>
                  <a:gd name="connsiteX1" fmla="*/ 2412268 w 2736304"/>
                  <a:gd name="connsiteY1" fmla="*/ 0 h 648072"/>
                  <a:gd name="connsiteX2" fmla="*/ 2736304 w 2736304"/>
                  <a:gd name="connsiteY2" fmla="*/ 324036 h 648072"/>
                  <a:gd name="connsiteX3" fmla="*/ 2736304 w 2736304"/>
                  <a:gd name="connsiteY3" fmla="*/ 648072 h 648072"/>
                  <a:gd name="connsiteX4" fmla="*/ 0 w 2736304"/>
                  <a:gd name="connsiteY4" fmla="*/ 648072 h 648072"/>
                  <a:gd name="connsiteX5" fmla="*/ 0 w 2736304"/>
                  <a:gd name="connsiteY5" fmla="*/ 324036 h 648072"/>
                  <a:gd name="connsiteX6" fmla="*/ 324036 w 2736304"/>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138545 w 2874849"/>
                  <a:gd name="connsiteY5" fmla="*/ 324036 h 648072"/>
                  <a:gd name="connsiteX6" fmla="*/ 462581 w 2874849"/>
                  <a:gd name="connsiteY6" fmla="*/ 0 h 648072"/>
                  <a:gd name="connsiteX0" fmla="*/ 462581 w 2874849"/>
                  <a:gd name="connsiteY0" fmla="*/ 0 h 648072"/>
                  <a:gd name="connsiteX1" fmla="*/ 2550813 w 2874849"/>
                  <a:gd name="connsiteY1" fmla="*/ 0 h 648072"/>
                  <a:gd name="connsiteX2" fmla="*/ 2874849 w 2874849"/>
                  <a:gd name="connsiteY2" fmla="*/ 324036 h 648072"/>
                  <a:gd name="connsiteX3" fmla="*/ 2874849 w 2874849"/>
                  <a:gd name="connsiteY3" fmla="*/ 648072 h 648072"/>
                  <a:gd name="connsiteX4" fmla="*/ 0 w 2874849"/>
                  <a:gd name="connsiteY4" fmla="*/ 648072 h 648072"/>
                  <a:gd name="connsiteX5" fmla="*/ 69272 w 2874849"/>
                  <a:gd name="connsiteY5" fmla="*/ 324036 h 648072"/>
                  <a:gd name="connsiteX6" fmla="*/ 462581 w 2874849"/>
                  <a:gd name="connsiteY6" fmla="*/ 0 h 648072"/>
                  <a:gd name="connsiteX0" fmla="*/ 569304 w 2981572"/>
                  <a:gd name="connsiteY0" fmla="*/ 0 h 648072"/>
                  <a:gd name="connsiteX1" fmla="*/ 2657536 w 2981572"/>
                  <a:gd name="connsiteY1" fmla="*/ 0 h 648072"/>
                  <a:gd name="connsiteX2" fmla="*/ 2981572 w 2981572"/>
                  <a:gd name="connsiteY2" fmla="*/ 324036 h 648072"/>
                  <a:gd name="connsiteX3" fmla="*/ 2981572 w 2981572"/>
                  <a:gd name="connsiteY3" fmla="*/ 648072 h 648072"/>
                  <a:gd name="connsiteX4" fmla="*/ 106723 w 2981572"/>
                  <a:gd name="connsiteY4" fmla="*/ 648072 h 648072"/>
                  <a:gd name="connsiteX5" fmla="*/ 0 w 2981572"/>
                  <a:gd name="connsiteY5" fmla="*/ 337891 h 648072"/>
                  <a:gd name="connsiteX6" fmla="*/ 569304 w 2981572"/>
                  <a:gd name="connsiteY6" fmla="*/ 0 h 648072"/>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613434 w 3025702"/>
                  <a:gd name="connsiteY6"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337891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00083 w 3025702"/>
                  <a:gd name="connsiteY6" fmla="*/ 28401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44130 w 3025702"/>
                  <a:gd name="connsiteY5" fmla="*/ 531855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613434 w 3025702"/>
                  <a:gd name="connsiteY0" fmla="*/ 0 h 745054"/>
                  <a:gd name="connsiteX1" fmla="*/ 2701666 w 3025702"/>
                  <a:gd name="connsiteY1" fmla="*/ 0 h 745054"/>
                  <a:gd name="connsiteX2" fmla="*/ 3025702 w 3025702"/>
                  <a:gd name="connsiteY2" fmla="*/ 324036 h 745054"/>
                  <a:gd name="connsiteX3" fmla="*/ 3025702 w 3025702"/>
                  <a:gd name="connsiteY3" fmla="*/ 648072 h 745054"/>
                  <a:gd name="connsiteX4" fmla="*/ 0 w 3025702"/>
                  <a:gd name="connsiteY4" fmla="*/ 745054 h 745054"/>
                  <a:gd name="connsiteX5" fmla="*/ 18202 w 3025702"/>
                  <a:gd name="connsiteY5" fmla="*/ 528680 h 745054"/>
                  <a:gd name="connsiteX6" fmla="*/ 186510 w 3025702"/>
                  <a:gd name="connsiteY6" fmla="*/ 74468 h 745054"/>
                  <a:gd name="connsiteX7" fmla="*/ 613434 w 3025702"/>
                  <a:gd name="connsiteY7" fmla="*/ 0 h 745054"/>
                  <a:gd name="connsiteX0" fmla="*/ 2016232 w 4428500"/>
                  <a:gd name="connsiteY0" fmla="*/ 0 h 745054"/>
                  <a:gd name="connsiteX1" fmla="*/ 0 w 4428500"/>
                  <a:gd name="connsiteY1" fmla="*/ 347979 h 745054"/>
                  <a:gd name="connsiteX2" fmla="*/ 4428500 w 4428500"/>
                  <a:gd name="connsiteY2" fmla="*/ 324036 h 745054"/>
                  <a:gd name="connsiteX3" fmla="*/ 4428500 w 4428500"/>
                  <a:gd name="connsiteY3" fmla="*/ 648072 h 745054"/>
                  <a:gd name="connsiteX4" fmla="*/ 1402798 w 4428500"/>
                  <a:gd name="connsiteY4" fmla="*/ 745054 h 745054"/>
                  <a:gd name="connsiteX5" fmla="*/ 1421000 w 4428500"/>
                  <a:gd name="connsiteY5" fmla="*/ 528680 h 745054"/>
                  <a:gd name="connsiteX6" fmla="*/ 1589308 w 4428500"/>
                  <a:gd name="connsiteY6" fmla="*/ 74468 h 745054"/>
                  <a:gd name="connsiteX7" fmla="*/ 2016232 w 4428500"/>
                  <a:gd name="connsiteY7"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186510 w 3025702"/>
                  <a:gd name="connsiteY5" fmla="*/ 74468 h 745054"/>
                  <a:gd name="connsiteX6" fmla="*/ 613434 w 3025702"/>
                  <a:gd name="connsiteY6" fmla="*/ 0 h 745054"/>
                  <a:gd name="connsiteX0" fmla="*/ 613434 w 3025702"/>
                  <a:gd name="connsiteY0" fmla="*/ 0 h 745054"/>
                  <a:gd name="connsiteX1" fmla="*/ 3025702 w 3025702"/>
                  <a:gd name="connsiteY1" fmla="*/ 324036 h 745054"/>
                  <a:gd name="connsiteX2" fmla="*/ 3025702 w 3025702"/>
                  <a:gd name="connsiteY2" fmla="*/ 648072 h 745054"/>
                  <a:gd name="connsiteX3" fmla="*/ 0 w 3025702"/>
                  <a:gd name="connsiteY3" fmla="*/ 745054 h 745054"/>
                  <a:gd name="connsiteX4" fmla="*/ 18202 w 3025702"/>
                  <a:gd name="connsiteY4" fmla="*/ 528680 h 745054"/>
                  <a:gd name="connsiteX5" fmla="*/ 613434 w 3025702"/>
                  <a:gd name="connsiteY5" fmla="*/ 0 h 745054"/>
                  <a:gd name="connsiteX0" fmla="*/ 18202 w 3025702"/>
                  <a:gd name="connsiteY0" fmla="*/ 206400 h 422774"/>
                  <a:gd name="connsiteX1" fmla="*/ 3025702 w 3025702"/>
                  <a:gd name="connsiteY1" fmla="*/ 1756 h 422774"/>
                  <a:gd name="connsiteX2" fmla="*/ 3025702 w 3025702"/>
                  <a:gd name="connsiteY2" fmla="*/ 325792 h 422774"/>
                  <a:gd name="connsiteX3" fmla="*/ 0 w 3025702"/>
                  <a:gd name="connsiteY3" fmla="*/ 422774 h 422774"/>
                  <a:gd name="connsiteX4" fmla="*/ 18202 w 3025702"/>
                  <a:gd name="connsiteY4" fmla="*/ 206400 h 422774"/>
                  <a:gd name="connsiteX0" fmla="*/ 18202 w 3025702"/>
                  <a:gd name="connsiteY0" fmla="*/ 49233 h 439595"/>
                  <a:gd name="connsiteX1" fmla="*/ 3025702 w 3025702"/>
                  <a:gd name="connsiteY1" fmla="*/ 18577 h 439595"/>
                  <a:gd name="connsiteX2" fmla="*/ 3025702 w 3025702"/>
                  <a:gd name="connsiteY2" fmla="*/ 342613 h 439595"/>
                  <a:gd name="connsiteX3" fmla="*/ 0 w 3025702"/>
                  <a:gd name="connsiteY3" fmla="*/ 439595 h 439595"/>
                  <a:gd name="connsiteX4" fmla="*/ 18202 w 3025702"/>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386280 w 3393780"/>
                  <a:gd name="connsiteY0" fmla="*/ 49233 h 439595"/>
                  <a:gd name="connsiteX1" fmla="*/ 3393780 w 3393780"/>
                  <a:gd name="connsiteY1" fmla="*/ 18577 h 439595"/>
                  <a:gd name="connsiteX2" fmla="*/ 3393780 w 3393780"/>
                  <a:gd name="connsiteY2" fmla="*/ 342613 h 439595"/>
                  <a:gd name="connsiteX3" fmla="*/ 368078 w 3393780"/>
                  <a:gd name="connsiteY3" fmla="*/ 439595 h 439595"/>
                  <a:gd name="connsiteX4" fmla="*/ 386280 w 3393780"/>
                  <a:gd name="connsiteY4" fmla="*/ 49233 h 439595"/>
                  <a:gd name="connsiteX0" fmla="*/ 238321 w 3245821"/>
                  <a:gd name="connsiteY0" fmla="*/ 49233 h 439595"/>
                  <a:gd name="connsiteX1" fmla="*/ 3245821 w 3245821"/>
                  <a:gd name="connsiteY1" fmla="*/ 18577 h 439595"/>
                  <a:gd name="connsiteX2" fmla="*/ 3245821 w 3245821"/>
                  <a:gd name="connsiteY2" fmla="*/ 342613 h 439595"/>
                  <a:gd name="connsiteX3" fmla="*/ 220119 w 3245821"/>
                  <a:gd name="connsiteY3" fmla="*/ 439595 h 439595"/>
                  <a:gd name="connsiteX4" fmla="*/ 238321 w 3245821"/>
                  <a:gd name="connsiteY4" fmla="*/ 49233 h 439595"/>
                  <a:gd name="connsiteX0" fmla="*/ 467950 w 3475450"/>
                  <a:gd name="connsiteY0" fmla="*/ 49233 h 456994"/>
                  <a:gd name="connsiteX1" fmla="*/ 3475450 w 3475450"/>
                  <a:gd name="connsiteY1" fmla="*/ 18577 h 456994"/>
                  <a:gd name="connsiteX2" fmla="*/ 3475450 w 3475450"/>
                  <a:gd name="connsiteY2" fmla="*/ 342613 h 456994"/>
                  <a:gd name="connsiteX3" fmla="*/ 165792 w 3475450"/>
                  <a:gd name="connsiteY3" fmla="*/ 456994 h 456994"/>
                  <a:gd name="connsiteX4" fmla="*/ 467950 w 3475450"/>
                  <a:gd name="connsiteY4" fmla="*/ 49233 h 456994"/>
                  <a:gd name="connsiteX0" fmla="*/ 512431 w 3468303"/>
                  <a:gd name="connsiteY0" fmla="*/ 40960 h 466120"/>
                  <a:gd name="connsiteX1" fmla="*/ 3468303 w 3468303"/>
                  <a:gd name="connsiteY1" fmla="*/ 27703 h 466120"/>
                  <a:gd name="connsiteX2" fmla="*/ 3468303 w 3468303"/>
                  <a:gd name="connsiteY2" fmla="*/ 351739 h 466120"/>
                  <a:gd name="connsiteX3" fmla="*/ 158645 w 3468303"/>
                  <a:gd name="connsiteY3" fmla="*/ 466120 h 466120"/>
                  <a:gd name="connsiteX4" fmla="*/ 512431 w 3468303"/>
                  <a:gd name="connsiteY4" fmla="*/ 40960 h 4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303" h="466120">
                    <a:moveTo>
                      <a:pt x="512431" y="40960"/>
                    </a:moveTo>
                    <a:cubicBezTo>
                      <a:pt x="1016715" y="-29210"/>
                      <a:pt x="2967053" y="7804"/>
                      <a:pt x="3468303" y="27703"/>
                    </a:cubicBezTo>
                    <a:lnTo>
                      <a:pt x="3468303" y="351739"/>
                    </a:lnTo>
                    <a:lnTo>
                      <a:pt x="158645" y="466120"/>
                    </a:lnTo>
                    <a:cubicBezTo>
                      <a:pt x="-342605" y="417223"/>
                      <a:pt x="503330" y="236141"/>
                      <a:pt x="512431" y="40960"/>
                    </a:cubicBezTo>
                    <a:close/>
                  </a:path>
                </a:pathLst>
              </a:custGeom>
              <a:solidFill>
                <a:schemeClr val="bg1">
                  <a:lumMod val="50000"/>
                </a:schemeClr>
              </a:solidFill>
              <a:ln w="25400" cap="flat" cmpd="sng" algn="ctr">
                <a:noFill/>
                <a:prstDash val="solid"/>
              </a:ln>
              <a:effectLst/>
            </p:spPr>
            <p:txBody>
              <a:bodyPr anchor="ctr"/>
              <a:lstStyle/>
              <a:p>
                <a:pPr algn="ctr">
                  <a:defRPr/>
                </a:pPr>
                <a:endParaRPr lang="pt-PT" kern="0" dirty="0">
                  <a:solidFill>
                    <a:sysClr val="window" lastClr="FFFFFF"/>
                  </a:solidFill>
                  <a:latin typeface="Calibri"/>
                </a:endParaRPr>
              </a:p>
            </p:txBody>
          </p:sp>
        </p:grpSp>
        <p:pic>
          <p:nvPicPr>
            <p:cNvPr id="202" name="Picture 2" descr="C:\Users\José Pinto\workspace\Neptus\vehicles-files\lauv\conf\images\lauv-seacon0-presentation.png">
              <a:extLst>
                <a:ext uri="{FF2B5EF4-FFF2-40B4-BE49-F238E27FC236}">
                  <a16:creationId xmlns:a16="http://schemas.microsoft.com/office/drawing/2014/main" id="{8F22C4E5-4991-42C1-BFF5-0C5A896D1DD6}"/>
                </a:ext>
              </a:extLst>
            </p:cNvPr>
            <p:cNvPicPr>
              <a:picLocks noChangeAspect="1" noChangeArrowheads="1"/>
            </p:cNvPicPr>
            <p:nvPr>
              <p:custDataLst>
                <p:tags r:id="rId1"/>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rot="20363757">
              <a:off x="4758617" y="4091798"/>
              <a:ext cx="433434" cy="20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17" descr="silver-fox_presentation">
              <a:extLst>
                <a:ext uri="{FF2B5EF4-FFF2-40B4-BE49-F238E27FC236}">
                  <a16:creationId xmlns:a16="http://schemas.microsoft.com/office/drawing/2014/main" id="{15B937A8-49C0-4F2E-8E05-0E54D17505D0}"/>
                </a:ext>
              </a:extLst>
            </p:cNvPr>
            <p:cNvPicPr>
              <a:picLocks noChangeAspect="1" noChangeArrowheads="1"/>
            </p:cNvPicPr>
            <p:nvPr>
              <p:custDataLst>
                <p:tags r:id="rId2"/>
              </p:custDataLst>
            </p:nvPr>
          </p:nvPicPr>
          <p:blipFill>
            <a:blip r:embed="rId63" cstate="print">
              <a:extLst>
                <a:ext uri="{28A0092B-C50C-407E-A947-70E740481C1C}">
                  <a14:useLocalDpi xmlns:a14="http://schemas.microsoft.com/office/drawing/2010/main" val="0"/>
                </a:ext>
              </a:extLst>
            </a:blip>
            <a:srcRect/>
            <a:stretch>
              <a:fillRect/>
            </a:stretch>
          </p:blipFill>
          <p:spPr bwMode="auto">
            <a:xfrm rot="20382744">
              <a:off x="3140680" y="4068363"/>
              <a:ext cx="430631" cy="24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ráfico 10">
            <a:extLst>
              <a:ext uri="{FF2B5EF4-FFF2-40B4-BE49-F238E27FC236}">
                <a16:creationId xmlns:a16="http://schemas.microsoft.com/office/drawing/2014/main" id="{4AC59745-5376-B420-F44C-D225F11277AA}"/>
              </a:ext>
            </a:extLst>
          </p:cNvPr>
          <p:cNvPicPr>
            <a:picLocks noChangeAspect="1"/>
            <a:extLst>
              <a:ext uri="{51228E76-BA90-4043-B771-695A4F85340A}">
                <alf:liveFeedProps xmlns:alf="http://schemas.microsoft.com/office/drawing/2021/livefeed"/>
              </a:ext>
            </a:extLst>
          </p:cNvPicPr>
          <p:nvPr/>
        </p:nvPicPr>
        <p:blipFill>
          <a:blip r:embed="rId79">
            <a:extLst>
              <a:ext uri="{96DAC541-7B7A-43D3-8B79-37D633B846F1}">
                <asvg:svgBlip xmlns:asvg="http://schemas.microsoft.com/office/drawing/2016/SVG/main" r:embed="rId80"/>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894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05270"/>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E9BF2EAE-54D3-5650-80CF-407C43519ABD}"/>
              </a:ext>
            </a:extLst>
          </p:cNvPr>
          <p:cNvSpPr txBox="1"/>
          <p:nvPr/>
        </p:nvSpPr>
        <p:spPr>
          <a:xfrm>
            <a:off x="731520" y="1161149"/>
            <a:ext cx="10492950" cy="2060372"/>
          </a:xfrm>
          <a:prstGeom prst="rect">
            <a:avLst/>
          </a:prstGeom>
          <a:noFill/>
        </p:spPr>
        <p:txBody>
          <a:bodyPr wrap="square">
            <a:spAutoFit/>
          </a:bodyPr>
          <a:lstStyle/>
          <a:p>
            <a:pPr algn="just">
              <a:lnSpc>
                <a:spcPct val="107000"/>
              </a:lnSpc>
              <a:spcAft>
                <a:spcPts val="800"/>
              </a:spcAft>
            </a:pPr>
            <a:r>
              <a:rPr lang="pt-PT" b="1" u="sng" dirty="0" err="1">
                <a:solidFill>
                  <a:schemeClr val="accent1">
                    <a:lumMod val="50000"/>
                  </a:schemeClr>
                </a:solidFill>
              </a:rPr>
              <a:t>Availability</a:t>
            </a:r>
            <a:r>
              <a:rPr lang="pt-PT" b="1" u="sng" dirty="0">
                <a:solidFill>
                  <a:schemeClr val="accent1">
                    <a:lumMod val="50000"/>
                  </a:schemeClr>
                </a:solidFill>
              </a:rPr>
              <a:t> for </a:t>
            </a:r>
            <a:r>
              <a:rPr lang="pt-PT" b="1" u="sng" dirty="0" err="1">
                <a:solidFill>
                  <a:schemeClr val="accent1">
                    <a:lumMod val="50000"/>
                  </a:schemeClr>
                </a:solidFill>
              </a:rPr>
              <a:t>cooperation</a:t>
            </a:r>
            <a:r>
              <a:rPr lang="pt-PT" b="1" u="sng" dirty="0">
                <a:solidFill>
                  <a:schemeClr val="accent1">
                    <a:lumMod val="50000"/>
                  </a:schemeClr>
                </a:solidFill>
              </a:rPr>
              <a:t> </a:t>
            </a:r>
            <a:r>
              <a:rPr lang="pt-PT" b="1" u="sng" dirty="0" err="1">
                <a:solidFill>
                  <a:schemeClr val="accent1">
                    <a:lumMod val="50000"/>
                  </a:schemeClr>
                </a:solidFill>
              </a:rPr>
              <a:t>with</a:t>
            </a:r>
            <a:r>
              <a:rPr lang="pt-PT" b="1" u="sng" dirty="0">
                <a:solidFill>
                  <a:schemeClr val="accent1">
                    <a:lumMod val="50000"/>
                  </a:schemeClr>
                </a:solidFill>
              </a:rPr>
              <a:t> </a:t>
            </a:r>
            <a:r>
              <a:rPr lang="pt-PT" b="1" u="sng" dirty="0" err="1">
                <a:solidFill>
                  <a:schemeClr val="accent1">
                    <a:lumMod val="50000"/>
                  </a:schemeClr>
                </a:solidFill>
              </a:rPr>
              <a:t>Partners</a:t>
            </a:r>
            <a:r>
              <a:rPr lang="pt-PT" b="1" u="sng" dirty="0">
                <a:solidFill>
                  <a:schemeClr val="accent1">
                    <a:lumMod val="50000"/>
                  </a:schemeClr>
                </a:solidFill>
                <a:latin typeface="Calibri"/>
              </a:rPr>
              <a:t>:</a:t>
            </a:r>
          </a:p>
          <a:p>
            <a:pPr marL="342900" indent="-342900" algn="just">
              <a:lnSpc>
                <a:spcPct val="107000"/>
              </a:lnSpc>
              <a:buFont typeface="Symbol" panose="05050102010706020507" pitchFamily="18" charset="2"/>
              <a:buChar char=""/>
            </a:pPr>
            <a:r>
              <a:rPr lang="en-US" sz="1600" b="1" dirty="0">
                <a:solidFill>
                  <a:schemeClr val="accent1">
                    <a:lumMod val="50000"/>
                  </a:schemeClr>
                </a:solidFill>
              </a:rPr>
              <a:t>Expertise in conducting, designing, controlling, and analyzing the results of experimentational campaigns and exercises, promoting technological and operational cooperation in unmanned systems and emerging disruptive technologies. (e.g. joint development of prototypes to fulfil common operational requirements)</a:t>
            </a:r>
          </a:p>
          <a:p>
            <a:pPr marL="342900" indent="-342900" algn="just">
              <a:lnSpc>
                <a:spcPct val="107000"/>
              </a:lnSpc>
              <a:buFont typeface="Symbol" panose="05050102010706020507" pitchFamily="18" charset="2"/>
              <a:buChar char=""/>
            </a:pPr>
            <a:endParaRPr lang="en-US" sz="1600" b="1" dirty="0">
              <a:solidFill>
                <a:schemeClr val="accent1">
                  <a:lumMod val="50000"/>
                </a:schemeClr>
              </a:solidFill>
            </a:endParaRPr>
          </a:p>
          <a:p>
            <a:pPr marL="342900" indent="-342900" algn="just">
              <a:lnSpc>
                <a:spcPct val="107000"/>
              </a:lnSpc>
              <a:buFont typeface="Symbol" panose="05050102010706020507" pitchFamily="18" charset="2"/>
              <a:buChar char=""/>
            </a:pPr>
            <a:r>
              <a:rPr lang="en-US" sz="1600" b="1" dirty="0">
                <a:solidFill>
                  <a:schemeClr val="accent1">
                    <a:lumMod val="50000"/>
                  </a:schemeClr>
                </a:solidFill>
              </a:rPr>
              <a:t>Ability for hosting education and training activities and courses within the scope of OPEX and EDTs. </a:t>
            </a:r>
          </a:p>
          <a:p>
            <a:pPr marL="342900" indent="-342900" algn="just">
              <a:lnSpc>
                <a:spcPct val="107000"/>
              </a:lnSpc>
              <a:buFont typeface="Symbol" panose="05050102010706020507" pitchFamily="18" charset="2"/>
              <a:buChar char=""/>
            </a:pPr>
            <a:endParaRPr lang="en-US" sz="1600" b="1" dirty="0">
              <a:solidFill>
                <a:schemeClr val="accent1">
                  <a:lumMod val="50000"/>
                </a:schemeClr>
              </a:solidFill>
            </a:endParaRPr>
          </a:p>
        </p:txBody>
      </p:sp>
      <p:pic>
        <p:nvPicPr>
          <p:cNvPr id="16" name="Picture 15">
            <a:extLst>
              <a:ext uri="{FF2B5EF4-FFF2-40B4-BE49-F238E27FC236}">
                <a16:creationId xmlns:a16="http://schemas.microsoft.com/office/drawing/2014/main" id="{14144A1D-19E0-4EE1-1B79-0D9B64E43A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270" t="2836" r="5019" b="27633"/>
          <a:stretch/>
        </p:blipFill>
        <p:spPr>
          <a:xfrm>
            <a:off x="778612" y="3405654"/>
            <a:ext cx="3307794" cy="2166668"/>
          </a:xfrm>
          <a:prstGeom prst="rect">
            <a:avLst/>
          </a:prstGeom>
        </p:spPr>
      </p:pic>
      <p:pic>
        <p:nvPicPr>
          <p:cNvPr id="17" name="Picture 16">
            <a:extLst>
              <a:ext uri="{FF2B5EF4-FFF2-40B4-BE49-F238E27FC236}">
                <a16:creationId xmlns:a16="http://schemas.microsoft.com/office/drawing/2014/main" id="{5E2DDC62-54F3-D886-4CAA-408C693953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088" y="4160444"/>
            <a:ext cx="3622480" cy="2037646"/>
          </a:xfrm>
          <a:prstGeom prst="rect">
            <a:avLst/>
          </a:prstGeom>
        </p:spPr>
      </p:pic>
      <p:pic>
        <p:nvPicPr>
          <p:cNvPr id="18" name="Picture 17">
            <a:extLst>
              <a:ext uri="{FF2B5EF4-FFF2-40B4-BE49-F238E27FC236}">
                <a16:creationId xmlns:a16="http://schemas.microsoft.com/office/drawing/2014/main" id="{1B771015-FD04-0B21-DEF8-D07BA2221E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25" r="26249" b="30003"/>
          <a:stretch/>
        </p:blipFill>
        <p:spPr>
          <a:xfrm>
            <a:off x="7974249" y="3494554"/>
            <a:ext cx="3613631" cy="2037646"/>
          </a:xfrm>
          <a:prstGeom prst="rect">
            <a:avLst/>
          </a:prstGeom>
        </p:spPr>
      </p:pic>
      <p:sp>
        <p:nvSpPr>
          <p:cNvPr id="3" name="TextBox 122">
            <a:extLst>
              <a:ext uri="{FF2B5EF4-FFF2-40B4-BE49-F238E27FC236}">
                <a16:creationId xmlns:a16="http://schemas.microsoft.com/office/drawing/2014/main" id="{527B8801-37C6-3243-CBED-EAD674E1350A}"/>
              </a:ext>
            </a:extLst>
          </p:cNvPr>
          <p:cNvSpPr txBox="1"/>
          <p:nvPr/>
        </p:nvSpPr>
        <p:spPr>
          <a:xfrm>
            <a:off x="9698192" y="387363"/>
            <a:ext cx="200939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CEOM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7030A0"/>
                </a:solidFill>
                <a:latin typeface="Calibri" panose="020F0502020204030204" pitchFamily="34" charset="0"/>
                <a:cs typeface="Segoe UI Semibold" panose="020B0702040204020203" pitchFamily="34" charset="0"/>
              </a:rPr>
              <a:t>(Cooperation)</a:t>
            </a:r>
            <a:r>
              <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 </a:t>
            </a:r>
          </a:p>
        </p:txBody>
      </p:sp>
      <p:pic>
        <p:nvPicPr>
          <p:cNvPr id="4" name="Gráfico 5">
            <a:extLst>
              <a:ext uri="{FF2B5EF4-FFF2-40B4-BE49-F238E27FC236}">
                <a16:creationId xmlns:a16="http://schemas.microsoft.com/office/drawing/2014/main" id="{42944A88-7C6C-BC2E-7EC1-29CBF00693C4}"/>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17012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2C1E268-A603-456E-BAE8-A9FC3EDCA0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74"/>
          <a:stretch/>
        </p:blipFill>
        <p:spPr>
          <a:xfrm>
            <a:off x="45074" y="24151"/>
            <a:ext cx="12101852" cy="6808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Agrupar 8">
            <a:extLst>
              <a:ext uri="{FF2B5EF4-FFF2-40B4-BE49-F238E27FC236}">
                <a16:creationId xmlns:a16="http://schemas.microsoft.com/office/drawing/2014/main" id="{FF379C00-A70A-F010-09D5-B6566F0C1DEC}"/>
              </a:ext>
            </a:extLst>
          </p:cNvPr>
          <p:cNvGrpSpPr/>
          <p:nvPr/>
        </p:nvGrpSpPr>
        <p:grpSpPr>
          <a:xfrm>
            <a:off x="8568497" y="5775600"/>
            <a:ext cx="3637309" cy="830997"/>
            <a:chOff x="8648699" y="4734342"/>
            <a:chExt cx="3637309" cy="830997"/>
          </a:xfrm>
        </p:grpSpPr>
        <p:sp>
          <p:nvSpPr>
            <p:cNvPr id="10" name="CaixaDeTexto 9">
              <a:extLst>
                <a:ext uri="{FF2B5EF4-FFF2-40B4-BE49-F238E27FC236}">
                  <a16:creationId xmlns:a16="http://schemas.microsoft.com/office/drawing/2014/main" id="{8C596224-DD92-BDA4-6421-4877578CD74A}"/>
                </a:ext>
              </a:extLst>
            </p:cNvPr>
            <p:cNvSpPr txBox="1"/>
            <p:nvPr/>
          </p:nvSpPr>
          <p:spPr>
            <a:xfrm flipH="1">
              <a:off x="8648699" y="4734342"/>
              <a:ext cx="363730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Calibri" panose="020F0502020204030204" pitchFamily="34" charset="0"/>
                  <a:cs typeface="Calibri" panose="020F0502020204030204" pitchFamily="34" charset="0"/>
                </a:rPr>
                <a:t>C E     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600" b="1" i="0" u="none" strike="noStrike" kern="0" cap="none" spc="0" normalizeH="0" baseline="0" noProof="0" dirty="0">
                  <a:ln>
                    <a:noFill/>
                  </a:ln>
                  <a:solidFill>
                    <a:prstClr val="white"/>
                  </a:solidFill>
                  <a:effectLst/>
                  <a:uLnTx/>
                  <a:uFillTx/>
                  <a:cs typeface="Calibri" panose="020F0502020204030204" pitchFamily="34" charset="0"/>
                </a:rPr>
                <a:t>(@ Troia </a:t>
              </a:r>
              <a:r>
                <a:rPr kumimoji="0" lang="pt-PT" sz="1600" b="1" i="0" u="none" strike="noStrike" kern="0" cap="none" spc="0" normalizeH="0" baseline="0" noProof="0" dirty="0" err="1">
                  <a:ln>
                    <a:noFill/>
                  </a:ln>
                  <a:solidFill>
                    <a:prstClr val="white"/>
                  </a:solidFill>
                  <a:effectLst/>
                  <a:uLnTx/>
                  <a:uFillTx/>
                  <a:cs typeface="Calibri" panose="020F0502020204030204" pitchFamily="34" charset="0"/>
                </a:rPr>
                <a:t>Peninsula</a:t>
              </a:r>
              <a:r>
                <a:rPr kumimoji="0" lang="pt-PT" sz="1600" b="1" i="0" u="none" strike="noStrike" kern="0" cap="none" spc="0" normalizeH="0" baseline="0" noProof="0" dirty="0">
                  <a:ln>
                    <a:noFill/>
                  </a:ln>
                  <a:solidFill>
                    <a:prstClr val="white"/>
                  </a:solidFill>
                  <a:effectLst/>
                  <a:uLnTx/>
                  <a:uFillTx/>
                  <a:cs typeface="Calibri" panose="020F0502020204030204" pitchFamily="34" charset="0"/>
                </a:rPr>
                <a:t>)</a:t>
              </a:r>
              <a:endParaRPr kumimoji="0" lang="pt-PT" sz="1600" b="0" i="0" u="none" strike="noStrike" kern="0" cap="none" spc="0" normalizeH="0" baseline="0" noProof="0" dirty="0">
                <a:ln>
                  <a:noFill/>
                </a:ln>
                <a:solidFill>
                  <a:prstClr val="white"/>
                </a:solidFill>
                <a:effectLst/>
                <a:uLnTx/>
                <a:uFillTx/>
              </a:endParaRPr>
            </a:p>
          </p:txBody>
        </p:sp>
        <p:pic>
          <p:nvPicPr>
            <p:cNvPr id="11" name="Imagem 10">
              <a:extLst>
                <a:ext uri="{FF2B5EF4-FFF2-40B4-BE49-F238E27FC236}">
                  <a16:creationId xmlns:a16="http://schemas.microsoft.com/office/drawing/2014/main" id="{863D7B62-6EB4-9471-93EA-0886DCFBD0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5679" y="4846135"/>
              <a:ext cx="406475" cy="393532"/>
            </a:xfrm>
            <a:prstGeom prst="rect">
              <a:avLst/>
            </a:prstGeom>
          </p:spPr>
        </p:pic>
      </p:grpSp>
      <p:pic>
        <p:nvPicPr>
          <p:cNvPr id="3" name="Gráfico 4">
            <a:extLst>
              <a:ext uri="{FF2B5EF4-FFF2-40B4-BE49-F238E27FC236}">
                <a16:creationId xmlns:a16="http://schemas.microsoft.com/office/drawing/2014/main" id="{D41218AE-2E04-30F5-77FF-B51E5E9331C8}"/>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187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122D17-696E-B59F-B7F5-B675E1AC273E}"/>
              </a:ext>
            </a:extLst>
          </p:cNvPr>
          <p:cNvSpPr>
            <a:spLocks/>
          </p:cNvSpPr>
          <p:nvPr/>
        </p:nvSpPr>
        <p:spPr>
          <a:xfrm>
            <a:off x="0" y="0"/>
            <a:ext cx="12192000" cy="6858000"/>
          </a:xfrm>
          <a:prstGeom prst="rect">
            <a:avLst/>
          </a:prstGeom>
          <a:gradFill flip="none" rotWithShape="1">
            <a:gsLst>
              <a:gs pos="12000">
                <a:srgbClr val="113F6C"/>
              </a:gs>
              <a:gs pos="100000">
                <a:srgbClr val="248FB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457413DB-B7A4-995E-0F7B-FF85FA24B001}"/>
              </a:ext>
            </a:extLst>
          </p:cNvPr>
          <p:cNvSpPr txBox="1"/>
          <p:nvPr/>
        </p:nvSpPr>
        <p:spPr>
          <a:xfrm>
            <a:off x="207645" y="2875955"/>
            <a:ext cx="11900374"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800" b="1" i="0" u="none" strike="noStrike" kern="1200" cap="none" spc="0" normalizeH="0" baseline="0" noProof="0" dirty="0">
                <a:ln>
                  <a:noFill/>
                </a:ln>
                <a:solidFill>
                  <a:prstClr val="white"/>
                </a:solidFill>
                <a:effectLst/>
                <a:uLnTx/>
                <a:uFillTx/>
                <a:latin typeface="Avenir Black" panose="020B0803020203020204" pitchFamily="34" charset="0"/>
                <a:ea typeface="+mn-ea"/>
                <a:cs typeface="+mn-cs"/>
              </a:rPr>
              <a:t>THE MARITIME OPERATIONAL EXPERIMENTATION CENTRE</a:t>
            </a:r>
          </a:p>
        </p:txBody>
      </p:sp>
      <p:pic>
        <p:nvPicPr>
          <p:cNvPr id="12" name="Gráfico 11">
            <a:extLst>
              <a:ext uri="{FF2B5EF4-FFF2-40B4-BE49-F238E27FC236}">
                <a16:creationId xmlns:a16="http://schemas.microsoft.com/office/drawing/2014/main" id="{0790F08B-1297-48DA-9354-B35A218711B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67004" y="339246"/>
            <a:ext cx="1306833" cy="340796"/>
          </a:xfrm>
          <a:prstGeom prst="rect">
            <a:avLst/>
          </a:prstGeom>
        </p:spPr>
      </p:pic>
      <p:pic>
        <p:nvPicPr>
          <p:cNvPr id="11" name="Imagem 10" descr="Uma imagem com peixe&#10;&#10;Descrição gerada automaticamente">
            <a:extLst>
              <a:ext uri="{FF2B5EF4-FFF2-40B4-BE49-F238E27FC236}">
                <a16:creationId xmlns:a16="http://schemas.microsoft.com/office/drawing/2014/main" id="{70F3626C-0FBC-4F55-944C-5B38ED830A57}"/>
              </a:ext>
            </a:extLst>
          </p:cNvPr>
          <p:cNvPicPr/>
          <p:nvPr/>
        </p:nvPicPr>
        <p:blipFill rotWithShape="1">
          <a:blip r:embed="rId5" cstate="email">
            <a:alphaModFix amt="34000"/>
            <a:extLst>
              <a:ext uri="{28A0092B-C50C-407E-A947-70E740481C1C}">
                <a14:useLocalDpi xmlns:a14="http://schemas.microsoft.com/office/drawing/2010/main"/>
              </a:ext>
            </a:extLst>
          </a:blip>
          <a:srcRect/>
          <a:stretch/>
        </p:blipFill>
        <p:spPr>
          <a:xfrm>
            <a:off x="0" y="4519831"/>
            <a:ext cx="12192000" cy="2338169"/>
          </a:xfrm>
          <a:prstGeom prst="rect">
            <a:avLst/>
          </a:prstGeom>
        </p:spPr>
      </p:pic>
      <p:pic>
        <p:nvPicPr>
          <p:cNvPr id="2" name="Gráfico 2">
            <a:extLst>
              <a:ext uri="{FF2B5EF4-FFF2-40B4-BE49-F238E27FC236}">
                <a16:creationId xmlns:a16="http://schemas.microsoft.com/office/drawing/2014/main" id="{B75822AB-170A-27C7-48C6-995D3B9B8A5C}"/>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502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3B6762A-CE62-4411-B652-3CC58B7376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64942"/>
          </a:xfrm>
          <a:prstGeom prst="rect">
            <a:avLst/>
          </a:prstGeom>
        </p:spPr>
      </p:pic>
      <p:pic>
        <p:nvPicPr>
          <p:cNvPr id="5" name="Imagem 4">
            <a:extLst>
              <a:ext uri="{FF2B5EF4-FFF2-40B4-BE49-F238E27FC236}">
                <a16:creationId xmlns:a16="http://schemas.microsoft.com/office/drawing/2014/main" id="{B01F7415-5B45-4D43-BE09-BD19E2E57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12205806" cy="6858001"/>
          </a:xfrm>
          <a:prstGeom prst="rect">
            <a:avLst/>
          </a:prstGeom>
        </p:spPr>
      </p:pic>
      <p:pic>
        <p:nvPicPr>
          <p:cNvPr id="4" name="Imagem 3">
            <a:extLst>
              <a:ext uri="{FF2B5EF4-FFF2-40B4-BE49-F238E27FC236}">
                <a16:creationId xmlns:a16="http://schemas.microsoft.com/office/drawing/2014/main" id="{6F3EDFD0-B612-4F55-985C-CF8BC0939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323" y="116731"/>
            <a:ext cx="884538" cy="991109"/>
          </a:xfrm>
          <a:prstGeom prst="rect">
            <a:avLst/>
          </a:prstGeom>
        </p:spPr>
      </p:pic>
      <p:pic>
        <p:nvPicPr>
          <p:cNvPr id="2" name="Gráfico 2">
            <a:extLst>
              <a:ext uri="{FF2B5EF4-FFF2-40B4-BE49-F238E27FC236}">
                <a16:creationId xmlns:a16="http://schemas.microsoft.com/office/drawing/2014/main" id="{77139150-A318-1CE9-AD04-1F572BDAD4A3}"/>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133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grpSp>
        <p:nvGrpSpPr>
          <p:cNvPr id="137" name="Agrupar 136">
            <a:extLst>
              <a:ext uri="{FF2B5EF4-FFF2-40B4-BE49-F238E27FC236}">
                <a16:creationId xmlns:a16="http://schemas.microsoft.com/office/drawing/2014/main" id="{68721243-8128-4626-823C-81D221845A4A}"/>
              </a:ext>
            </a:extLst>
          </p:cNvPr>
          <p:cNvGrpSpPr/>
          <p:nvPr/>
        </p:nvGrpSpPr>
        <p:grpSpPr>
          <a:xfrm>
            <a:off x="7841464" y="1400175"/>
            <a:ext cx="3851037" cy="4057661"/>
            <a:chOff x="7841464" y="1400175"/>
            <a:chExt cx="3851037" cy="4057661"/>
          </a:xfrm>
        </p:grpSpPr>
        <p:sp>
          <p:nvSpPr>
            <p:cNvPr id="13" name="CaixaDeTexto 12">
              <a:extLst>
                <a:ext uri="{FF2B5EF4-FFF2-40B4-BE49-F238E27FC236}">
                  <a16:creationId xmlns:a16="http://schemas.microsoft.com/office/drawing/2014/main" id="{047C5509-1D50-4746-8A92-E0DAAE449D0D}"/>
                </a:ext>
              </a:extLst>
            </p:cNvPr>
            <p:cNvSpPr txBox="1"/>
            <p:nvPr/>
          </p:nvSpPr>
          <p:spPr>
            <a:xfrm rot="16200000">
              <a:off x="7421124" y="3244334"/>
              <a:ext cx="1210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rgbClr val="0070C0"/>
                  </a:solidFill>
                  <a:latin typeface="Calibri"/>
                </a:rPr>
                <a:t>ACTIVITIES</a:t>
              </a:r>
              <a:endParaRPr kumimoji="0" lang="pt-PT" sz="1800" b="1" i="0" u="none" strike="noStrike" kern="1200" cap="none" spc="0" normalizeH="0" baseline="0" noProof="0" dirty="0">
                <a:ln>
                  <a:noFill/>
                </a:ln>
                <a:solidFill>
                  <a:srgbClr val="0070C0"/>
                </a:solidFill>
                <a:effectLst/>
                <a:uLnTx/>
                <a:uFillTx/>
                <a:latin typeface="Calibri"/>
                <a:ea typeface="+mn-ea"/>
                <a:cs typeface="+mn-cs"/>
              </a:endParaRPr>
            </a:p>
          </p:txBody>
        </p:sp>
        <p:grpSp>
          <p:nvGrpSpPr>
            <p:cNvPr id="136" name="Agrupar 135">
              <a:extLst>
                <a:ext uri="{FF2B5EF4-FFF2-40B4-BE49-F238E27FC236}">
                  <a16:creationId xmlns:a16="http://schemas.microsoft.com/office/drawing/2014/main" id="{440309D7-5119-4969-BE54-86B27364E890}"/>
                </a:ext>
              </a:extLst>
            </p:cNvPr>
            <p:cNvGrpSpPr/>
            <p:nvPr/>
          </p:nvGrpSpPr>
          <p:grpSpPr>
            <a:xfrm>
              <a:off x="8026124" y="1400175"/>
              <a:ext cx="3666377" cy="4057661"/>
              <a:chOff x="8026124" y="1400175"/>
              <a:chExt cx="3666377" cy="4057661"/>
            </a:xfrm>
          </p:grpSpPr>
          <p:cxnSp>
            <p:nvCxnSpPr>
              <p:cNvPr id="25" name="Conexão reta 24">
                <a:extLst>
                  <a:ext uri="{FF2B5EF4-FFF2-40B4-BE49-F238E27FC236}">
                    <a16:creationId xmlns:a16="http://schemas.microsoft.com/office/drawing/2014/main" id="{293FA4EA-9F49-4B06-9286-CC9949ADBEB5}"/>
                  </a:ext>
                </a:extLst>
              </p:cNvPr>
              <p:cNvCxnSpPr>
                <a:cxnSpLocks/>
                <a:stCxn id="13" idx="3"/>
              </p:cNvCxnSpPr>
              <p:nvPr/>
            </p:nvCxnSpPr>
            <p:spPr>
              <a:xfrm flipH="1" flipV="1">
                <a:off x="8026129" y="1400186"/>
                <a:ext cx="1" cy="1423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4E06AE95-9D88-4AE0-8259-29A2D73691CF}"/>
                  </a:ext>
                </a:extLst>
              </p:cNvPr>
              <p:cNvCxnSpPr>
                <a:cxnSpLocks/>
                <a:endCxn id="13" idx="1"/>
              </p:cNvCxnSpPr>
              <p:nvPr/>
            </p:nvCxnSpPr>
            <p:spPr>
              <a:xfrm flipV="1">
                <a:off x="8026124" y="4034006"/>
                <a:ext cx="6" cy="1423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3113653E-ACCF-45A6-B39E-1535073B7129}"/>
                  </a:ext>
                </a:extLst>
              </p:cNvPr>
              <p:cNvCxnSpPr/>
              <p:nvPr/>
            </p:nvCxnSpPr>
            <p:spPr>
              <a:xfrm>
                <a:off x="8026124" y="5457824"/>
                <a:ext cx="184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A8898645-CC16-44C3-A013-1ED805951BCE}"/>
                  </a:ext>
                </a:extLst>
              </p:cNvPr>
              <p:cNvCxnSpPr/>
              <p:nvPr/>
            </p:nvCxnSpPr>
            <p:spPr>
              <a:xfrm>
                <a:off x="8026124" y="1400175"/>
                <a:ext cx="18466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8" name="Agrupar 127">
                <a:extLst>
                  <a:ext uri="{FF2B5EF4-FFF2-40B4-BE49-F238E27FC236}">
                    <a16:creationId xmlns:a16="http://schemas.microsoft.com/office/drawing/2014/main" id="{A708CB6E-4921-4466-9883-55EC3E86D716}"/>
                  </a:ext>
                </a:extLst>
              </p:cNvPr>
              <p:cNvGrpSpPr/>
              <p:nvPr/>
            </p:nvGrpSpPr>
            <p:grpSpPr>
              <a:xfrm>
                <a:off x="8299432" y="1520621"/>
                <a:ext cx="3248978" cy="417612"/>
                <a:chOff x="8321357" y="1520621"/>
                <a:chExt cx="3248978" cy="417612"/>
              </a:xfrm>
            </p:grpSpPr>
            <p:pic>
              <p:nvPicPr>
                <p:cNvPr id="111" name="Imagem 110">
                  <a:extLst>
                    <a:ext uri="{FF2B5EF4-FFF2-40B4-BE49-F238E27FC236}">
                      <a16:creationId xmlns:a16="http://schemas.microsoft.com/office/drawing/2014/main" id="{D1591580-BFC2-4930-9D70-0E390D6464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1357" y="1520621"/>
                  <a:ext cx="405419" cy="417612"/>
                </a:xfrm>
                <a:prstGeom prst="rect">
                  <a:avLst/>
                </a:prstGeom>
              </p:spPr>
            </p:pic>
            <p:sp>
              <p:nvSpPr>
                <p:cNvPr id="117" name="TextBox 71">
                  <a:extLst>
                    <a:ext uri="{FF2B5EF4-FFF2-40B4-BE49-F238E27FC236}">
                      <a16:creationId xmlns:a16="http://schemas.microsoft.com/office/drawing/2014/main" id="{C01B984A-217F-4796-AEBC-0A1BA3873474}"/>
                    </a:ext>
                  </a:extLst>
                </p:cNvPr>
                <p:cNvSpPr txBox="1"/>
                <p:nvPr/>
              </p:nvSpPr>
              <p:spPr>
                <a:xfrm flipH="1">
                  <a:off x="8898801" y="1537067"/>
                  <a:ext cx="2671534" cy="384721"/>
                </a:xfrm>
                <a:prstGeom prst="rect">
                  <a:avLst/>
                </a:prstGeom>
                <a:noFill/>
              </p:spPr>
              <p:txBody>
                <a:bodyPr wrap="square" lIns="0" tIns="0" rIns="0" bIns="0" rtlCol="0">
                  <a:noAutofit/>
                </a:bodyPr>
                <a:lstStyle/>
                <a:p>
                  <a:pPr marL="0" marR="0" lvl="0" indent="0" defTabSz="914400" rtl="0" eaLnBrk="1" fontAlgn="auto" latinLnBrk="0" hangingPunct="1">
                    <a:lnSpc>
                      <a:spcPts val="1500"/>
                    </a:lnSpc>
                    <a:spcBef>
                      <a:spcPts val="0"/>
                    </a:spcBef>
                    <a:spcAft>
                      <a:spcPts val="0"/>
                    </a:spcAft>
                    <a:buClrTx/>
                    <a:buSzTx/>
                    <a:buFontTx/>
                    <a:buNone/>
                    <a:tabLst/>
                    <a:defRPr/>
                  </a:pPr>
                  <a:r>
                    <a:rPr lang="en-US" sz="1200" b="1" dirty="0">
                      <a:solidFill>
                        <a:srgbClr val="0070C0"/>
                      </a:solidFill>
                      <a:latin typeface="Calibri"/>
                    </a:rPr>
                    <a:t>Promote technological cooperation in unmanned systems</a:t>
                  </a:r>
                </a:p>
              </p:txBody>
            </p:sp>
          </p:grpSp>
          <p:grpSp>
            <p:nvGrpSpPr>
              <p:cNvPr id="127" name="Agrupar 126">
                <a:extLst>
                  <a:ext uri="{FF2B5EF4-FFF2-40B4-BE49-F238E27FC236}">
                    <a16:creationId xmlns:a16="http://schemas.microsoft.com/office/drawing/2014/main" id="{4AAA132F-DACE-4590-B61A-A7E472B1662E}"/>
                  </a:ext>
                </a:extLst>
              </p:cNvPr>
              <p:cNvGrpSpPr/>
              <p:nvPr/>
            </p:nvGrpSpPr>
            <p:grpSpPr>
              <a:xfrm>
                <a:off x="8299432" y="2613652"/>
                <a:ext cx="3214147" cy="463440"/>
                <a:chOff x="8321358" y="2161796"/>
                <a:chExt cx="3214147" cy="463440"/>
              </a:xfrm>
            </p:grpSpPr>
            <p:pic>
              <p:nvPicPr>
                <p:cNvPr id="112" name="Imagem 111">
                  <a:extLst>
                    <a:ext uri="{FF2B5EF4-FFF2-40B4-BE49-F238E27FC236}">
                      <a16:creationId xmlns:a16="http://schemas.microsoft.com/office/drawing/2014/main" id="{89CEA9F8-EBC2-449C-9AF6-95403E0E81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1358" y="2161796"/>
                  <a:ext cx="453217" cy="463440"/>
                </a:xfrm>
                <a:prstGeom prst="rect">
                  <a:avLst/>
                </a:prstGeom>
              </p:spPr>
            </p:pic>
            <p:sp>
              <p:nvSpPr>
                <p:cNvPr id="118" name="TextBox 74">
                  <a:extLst>
                    <a:ext uri="{FF2B5EF4-FFF2-40B4-BE49-F238E27FC236}">
                      <a16:creationId xmlns:a16="http://schemas.microsoft.com/office/drawing/2014/main" id="{AFE9D129-B12D-4D86-9CD6-D368DFF00ABA}"/>
                    </a:ext>
                  </a:extLst>
                </p:cNvPr>
                <p:cNvSpPr txBox="1"/>
                <p:nvPr/>
              </p:nvSpPr>
              <p:spPr>
                <a:xfrm flipH="1">
                  <a:off x="8898802" y="2201156"/>
                  <a:ext cx="2636703" cy="384721"/>
                </a:xfrm>
                <a:prstGeom prst="rect">
                  <a:avLst/>
                </a:prstGeom>
                <a:noFill/>
              </p:spPr>
              <p:txBody>
                <a:bodyPr wrap="square" lIns="0" tIns="0" rIns="0" bIns="0" rtlCol="0">
                  <a:noAutofit/>
                </a:bodyPr>
                <a:lstStyle/>
                <a:p>
                  <a:pPr marL="0" marR="0" lvl="0" indent="0" defTabSz="914400" rtl="0" eaLnBrk="1" fontAlgn="auto" latinLnBrk="0" hangingPunct="1">
                    <a:lnSpc>
                      <a:spcPts val="1500"/>
                    </a:lnSpc>
                    <a:spcBef>
                      <a:spcPts val="0"/>
                    </a:spcBef>
                    <a:spcAft>
                      <a:spcPts val="0"/>
                    </a:spcAft>
                    <a:buClrTx/>
                    <a:buSzTx/>
                    <a:buFontTx/>
                    <a:buNone/>
                    <a:tabLst/>
                    <a:defRPr/>
                  </a:pPr>
                  <a:r>
                    <a:rPr lang="en-US" sz="1200" b="1" dirty="0">
                      <a:solidFill>
                        <a:srgbClr val="0070C0"/>
                      </a:solidFill>
                      <a:latin typeface="Calibri"/>
                    </a:rPr>
                    <a:t>Develop new dual-use concepts and technologies</a:t>
                  </a:r>
                </a:p>
              </p:txBody>
            </p:sp>
          </p:grpSp>
          <p:grpSp>
            <p:nvGrpSpPr>
              <p:cNvPr id="125" name="Agrupar 124">
                <a:extLst>
                  <a:ext uri="{FF2B5EF4-FFF2-40B4-BE49-F238E27FC236}">
                    <a16:creationId xmlns:a16="http://schemas.microsoft.com/office/drawing/2014/main" id="{453815D8-BAEE-41FE-A99F-A1EC3DF8C0DC}"/>
                  </a:ext>
                </a:extLst>
              </p:cNvPr>
              <p:cNvGrpSpPr/>
              <p:nvPr/>
            </p:nvGrpSpPr>
            <p:grpSpPr>
              <a:xfrm>
                <a:off x="8299432" y="3752511"/>
                <a:ext cx="3380422" cy="460837"/>
                <a:chOff x="8307427" y="2846125"/>
                <a:chExt cx="3380422" cy="460837"/>
              </a:xfrm>
            </p:grpSpPr>
            <p:pic>
              <p:nvPicPr>
                <p:cNvPr id="113" name="Imagem 112">
                  <a:extLst>
                    <a:ext uri="{FF2B5EF4-FFF2-40B4-BE49-F238E27FC236}">
                      <a16:creationId xmlns:a16="http://schemas.microsoft.com/office/drawing/2014/main" id="{64152747-C04A-4389-A928-F35FB9D76F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7427" y="2846125"/>
                  <a:ext cx="450671" cy="460837"/>
                </a:xfrm>
                <a:prstGeom prst="rect">
                  <a:avLst/>
                </a:prstGeom>
              </p:spPr>
            </p:pic>
            <p:sp>
              <p:nvSpPr>
                <p:cNvPr id="119" name="TextBox 68">
                  <a:extLst>
                    <a:ext uri="{FF2B5EF4-FFF2-40B4-BE49-F238E27FC236}">
                      <a16:creationId xmlns:a16="http://schemas.microsoft.com/office/drawing/2014/main" id="{418BE046-EB75-4603-8B12-9E2E1A4DC639}"/>
                    </a:ext>
                  </a:extLst>
                </p:cNvPr>
                <p:cNvSpPr txBox="1"/>
                <p:nvPr/>
              </p:nvSpPr>
              <p:spPr>
                <a:xfrm flipH="1">
                  <a:off x="8898804" y="2884183"/>
                  <a:ext cx="2789045" cy="384721"/>
                </a:xfrm>
                <a:prstGeom prst="rect">
                  <a:avLst/>
                </a:prstGeom>
                <a:noFill/>
              </p:spPr>
              <p:txBody>
                <a:bodyPr wrap="square" lIns="0" tIns="0" rIns="0" bIns="0" rtlCol="0">
                  <a:noAutofit/>
                </a:bodyPr>
                <a:lstStyle/>
                <a:p>
                  <a:pPr>
                    <a:lnSpc>
                      <a:spcPts val="1500"/>
                    </a:lnSpc>
                    <a:defRPr/>
                  </a:pPr>
                  <a:r>
                    <a:rPr lang="en-US" sz="1200" b="1" dirty="0">
                      <a:solidFill>
                        <a:srgbClr val="0070C0"/>
                      </a:solidFill>
                      <a:latin typeface="Calibri"/>
                    </a:rPr>
                    <a:t>Conduct experimentation campaigns involving academia and industry</a:t>
                  </a:r>
                </a:p>
              </p:txBody>
            </p:sp>
          </p:grpSp>
          <p:grpSp>
            <p:nvGrpSpPr>
              <p:cNvPr id="126" name="Agrupar 125">
                <a:extLst>
                  <a:ext uri="{FF2B5EF4-FFF2-40B4-BE49-F238E27FC236}">
                    <a16:creationId xmlns:a16="http://schemas.microsoft.com/office/drawing/2014/main" id="{B3831042-77CE-4087-91C6-F92C74F7BEE2}"/>
                  </a:ext>
                </a:extLst>
              </p:cNvPr>
              <p:cNvGrpSpPr/>
              <p:nvPr/>
            </p:nvGrpSpPr>
            <p:grpSpPr>
              <a:xfrm>
                <a:off x="8299432" y="4888767"/>
                <a:ext cx="3393069" cy="466848"/>
                <a:chOff x="8299432" y="4888767"/>
                <a:chExt cx="3393069" cy="466848"/>
              </a:xfrm>
            </p:grpSpPr>
            <p:pic>
              <p:nvPicPr>
                <p:cNvPr id="116" name="Imagem 115">
                  <a:extLst>
                    <a:ext uri="{FF2B5EF4-FFF2-40B4-BE49-F238E27FC236}">
                      <a16:creationId xmlns:a16="http://schemas.microsoft.com/office/drawing/2014/main" id="{CCD2DB80-05A0-459B-AC46-3872169B43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9432" y="4888767"/>
                  <a:ext cx="453217" cy="466848"/>
                </a:xfrm>
                <a:prstGeom prst="rect">
                  <a:avLst/>
                </a:prstGeom>
              </p:spPr>
            </p:pic>
            <p:sp>
              <p:nvSpPr>
                <p:cNvPr id="121" name="TextBox 62">
                  <a:extLst>
                    <a:ext uri="{FF2B5EF4-FFF2-40B4-BE49-F238E27FC236}">
                      <a16:creationId xmlns:a16="http://schemas.microsoft.com/office/drawing/2014/main" id="{ACB858E1-F2D5-43E9-ABDA-F8DD489354AF}"/>
                    </a:ext>
                  </a:extLst>
                </p:cNvPr>
                <p:cNvSpPr txBox="1"/>
                <p:nvPr/>
              </p:nvSpPr>
              <p:spPr>
                <a:xfrm>
                  <a:off x="8898800" y="4929831"/>
                  <a:ext cx="2793701" cy="384721"/>
                </a:xfrm>
                <a:prstGeom prst="rect">
                  <a:avLst/>
                </a:prstGeom>
                <a:noFill/>
              </p:spPr>
              <p:txBody>
                <a:bodyPr wrap="square" lIns="0" tIns="0" rIns="0" bIns="0" rtlCol="0">
                  <a:noAutofit/>
                </a:bodyPr>
                <a:lstStyle/>
                <a:p>
                  <a:pPr>
                    <a:lnSpc>
                      <a:spcPts val="1500"/>
                    </a:lnSpc>
                    <a:defRPr/>
                  </a:pPr>
                  <a:r>
                    <a:rPr lang="en-US" sz="1200" b="1" dirty="0">
                      <a:solidFill>
                        <a:srgbClr val="0070C0"/>
                      </a:solidFill>
                      <a:latin typeface="Calibri"/>
                    </a:rPr>
                    <a:t>Foster innovation and collaborative work with other </a:t>
                  </a:r>
                  <a:r>
                    <a:rPr lang="en-GB" sz="1200" b="1" dirty="0">
                      <a:solidFill>
                        <a:srgbClr val="0070C0"/>
                      </a:solidFill>
                      <a:latin typeface="Calibri"/>
                    </a:rPr>
                    <a:t>centres</a:t>
                  </a:r>
                </a:p>
              </p:txBody>
            </p:sp>
          </p:grpSp>
        </p:grpSp>
      </p:grpSp>
      <p:grpSp>
        <p:nvGrpSpPr>
          <p:cNvPr id="135" name="Agrupar 134">
            <a:extLst>
              <a:ext uri="{FF2B5EF4-FFF2-40B4-BE49-F238E27FC236}">
                <a16:creationId xmlns:a16="http://schemas.microsoft.com/office/drawing/2014/main" id="{F6C0B423-1FC5-494E-876F-DB51BDD6D5DC}"/>
              </a:ext>
            </a:extLst>
          </p:cNvPr>
          <p:cNvGrpSpPr/>
          <p:nvPr/>
        </p:nvGrpSpPr>
        <p:grpSpPr>
          <a:xfrm>
            <a:off x="4260058" y="1400175"/>
            <a:ext cx="3648077" cy="4057649"/>
            <a:chOff x="4079083" y="1400175"/>
            <a:chExt cx="3648077" cy="4057649"/>
          </a:xfrm>
        </p:grpSpPr>
        <p:grpSp>
          <p:nvGrpSpPr>
            <p:cNvPr id="68" name="Agrupar 67">
              <a:extLst>
                <a:ext uri="{FF2B5EF4-FFF2-40B4-BE49-F238E27FC236}">
                  <a16:creationId xmlns:a16="http://schemas.microsoft.com/office/drawing/2014/main" id="{419EA4DB-7886-4823-8E9C-728D6A289D8E}"/>
                </a:ext>
              </a:extLst>
            </p:cNvPr>
            <p:cNvGrpSpPr/>
            <p:nvPr/>
          </p:nvGrpSpPr>
          <p:grpSpPr>
            <a:xfrm>
              <a:off x="4079083" y="1400175"/>
              <a:ext cx="369332" cy="4057649"/>
              <a:chOff x="3745708" y="1400175"/>
              <a:chExt cx="369332" cy="4057649"/>
            </a:xfrm>
          </p:grpSpPr>
          <p:sp>
            <p:nvSpPr>
              <p:cNvPr id="12" name="CaixaDeTexto 11">
                <a:extLst>
                  <a:ext uri="{FF2B5EF4-FFF2-40B4-BE49-F238E27FC236}">
                    <a16:creationId xmlns:a16="http://schemas.microsoft.com/office/drawing/2014/main" id="{CF2632E1-0974-43F8-AC8F-D84C89EA6112}"/>
                  </a:ext>
                </a:extLst>
              </p:cNvPr>
              <p:cNvSpPr txBox="1"/>
              <p:nvPr/>
            </p:nvSpPr>
            <p:spPr>
              <a:xfrm rot="16200000">
                <a:off x="2295343" y="3244333"/>
                <a:ext cx="32700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srgbClr val="0070C0"/>
                    </a:solidFill>
                    <a:effectLst/>
                    <a:uLnTx/>
                    <a:uFillTx/>
                    <a:latin typeface="Calibri"/>
                    <a:ea typeface="+mn-ea"/>
                    <a:cs typeface="+mn-cs"/>
                  </a:rPr>
                  <a:t>INFRA</a:t>
                </a:r>
                <a:r>
                  <a:rPr lang="pt-PT" b="1" dirty="0">
                    <a:solidFill>
                      <a:srgbClr val="0070C0"/>
                    </a:solidFill>
                    <a:latin typeface="Calibri"/>
                  </a:rPr>
                  <a:t>S</a:t>
                </a:r>
                <a:r>
                  <a:rPr kumimoji="0" lang="pt-PT" sz="1800" b="1" i="0" u="none" strike="noStrike" kern="1200" cap="none" spc="0" normalizeH="0" baseline="0" noProof="0" dirty="0">
                    <a:ln>
                      <a:noFill/>
                    </a:ln>
                    <a:solidFill>
                      <a:srgbClr val="0070C0"/>
                    </a:solidFill>
                    <a:effectLst/>
                    <a:uLnTx/>
                    <a:uFillTx/>
                    <a:latin typeface="Calibri"/>
                    <a:ea typeface="+mn-ea"/>
                    <a:cs typeface="+mn-cs"/>
                  </a:rPr>
                  <a:t>TRUCTURES  &amp;  SERVICES</a:t>
                </a:r>
              </a:p>
            </p:txBody>
          </p:sp>
          <p:cxnSp>
            <p:nvCxnSpPr>
              <p:cNvPr id="19" name="Conexão reta 18">
                <a:extLst>
                  <a:ext uri="{FF2B5EF4-FFF2-40B4-BE49-F238E27FC236}">
                    <a16:creationId xmlns:a16="http://schemas.microsoft.com/office/drawing/2014/main" id="{E1860A92-DCED-4F3A-A134-191A2CC7B994}"/>
                  </a:ext>
                </a:extLst>
              </p:cNvPr>
              <p:cNvCxnSpPr>
                <a:cxnSpLocks/>
                <a:stCxn id="12" idx="3"/>
              </p:cNvCxnSpPr>
              <p:nvPr/>
            </p:nvCxnSpPr>
            <p:spPr>
              <a:xfrm flipH="1" flipV="1">
                <a:off x="3930373" y="1400177"/>
                <a:ext cx="1" cy="393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565F2DB2-C2FC-4B07-91BF-68959DA28D94}"/>
                  </a:ext>
                </a:extLst>
              </p:cNvPr>
              <p:cNvCxnSpPr>
                <a:cxnSpLocks/>
              </p:cNvCxnSpPr>
              <p:nvPr/>
            </p:nvCxnSpPr>
            <p:spPr>
              <a:xfrm flipV="1">
                <a:off x="3930372" y="5109395"/>
                <a:ext cx="0" cy="348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9CD388B6-402A-4793-A04D-95A3D5B04BF7}"/>
                  </a:ext>
                </a:extLst>
              </p:cNvPr>
              <p:cNvCxnSpPr/>
              <p:nvPr/>
            </p:nvCxnSpPr>
            <p:spPr>
              <a:xfrm>
                <a:off x="3930372" y="5457824"/>
                <a:ext cx="184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A82A47D-E62E-4EF8-9C1E-C8C59134D2F1}"/>
                  </a:ext>
                </a:extLst>
              </p:cNvPr>
              <p:cNvCxnSpPr/>
              <p:nvPr/>
            </p:nvCxnSpPr>
            <p:spPr>
              <a:xfrm>
                <a:off x="3930372" y="1400175"/>
                <a:ext cx="18466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 name="Agrupar 133">
              <a:extLst>
                <a:ext uri="{FF2B5EF4-FFF2-40B4-BE49-F238E27FC236}">
                  <a16:creationId xmlns:a16="http://schemas.microsoft.com/office/drawing/2014/main" id="{EF47B224-3283-4FD1-9546-BA0E3A5BEBD2}"/>
                </a:ext>
              </a:extLst>
            </p:cNvPr>
            <p:cNvGrpSpPr/>
            <p:nvPr/>
          </p:nvGrpSpPr>
          <p:grpSpPr>
            <a:xfrm>
              <a:off x="4547468" y="4963083"/>
              <a:ext cx="3110632" cy="461665"/>
              <a:chOff x="4547468" y="4963083"/>
              <a:chExt cx="3110632" cy="461665"/>
            </a:xfrm>
          </p:grpSpPr>
          <p:sp>
            <p:nvSpPr>
              <p:cNvPr id="46" name="CaixaDeTexto 45">
                <a:extLst>
                  <a:ext uri="{FF2B5EF4-FFF2-40B4-BE49-F238E27FC236}">
                    <a16:creationId xmlns:a16="http://schemas.microsoft.com/office/drawing/2014/main" id="{35929C4E-16A8-48D3-AFB8-45D284D07B5D}"/>
                  </a:ext>
                </a:extLst>
              </p:cNvPr>
              <p:cNvSpPr txBox="1"/>
              <p:nvPr/>
            </p:nvSpPr>
            <p:spPr>
              <a:xfrm>
                <a:off x="5025704" y="4963083"/>
                <a:ext cx="2632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lumMod val="50000"/>
                      </a:schemeClr>
                    </a:solidFill>
                    <a:effectLst/>
                    <a:uLnTx/>
                    <a:uFillTx/>
                    <a:latin typeface="Calibri"/>
                    <a:ea typeface="+mn-ea"/>
                    <a:cs typeface="+mn-cs"/>
                  </a:rPr>
                  <a:t>Land and underwater test zones for drones</a:t>
                </a:r>
                <a:endPar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pic>
            <p:nvPicPr>
              <p:cNvPr id="59" name="Imagem 58">
                <a:extLst>
                  <a:ext uri="{FF2B5EF4-FFF2-40B4-BE49-F238E27FC236}">
                    <a16:creationId xmlns:a16="http://schemas.microsoft.com/office/drawing/2014/main" id="{62DBAA42-75A7-42B7-8367-8AED01522D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7468" y="5009249"/>
                <a:ext cx="369332" cy="369332"/>
              </a:xfrm>
              <a:prstGeom prst="rect">
                <a:avLst/>
              </a:prstGeom>
            </p:spPr>
          </p:pic>
        </p:grpSp>
        <p:grpSp>
          <p:nvGrpSpPr>
            <p:cNvPr id="129" name="Agrupar 128">
              <a:extLst>
                <a:ext uri="{FF2B5EF4-FFF2-40B4-BE49-F238E27FC236}">
                  <a16:creationId xmlns:a16="http://schemas.microsoft.com/office/drawing/2014/main" id="{F68A3AFF-F692-41CE-9BFC-801C771BE76A}"/>
                </a:ext>
              </a:extLst>
            </p:cNvPr>
            <p:cNvGrpSpPr/>
            <p:nvPr/>
          </p:nvGrpSpPr>
          <p:grpSpPr>
            <a:xfrm>
              <a:off x="4515845" y="1437128"/>
              <a:ext cx="3211315" cy="461665"/>
              <a:chOff x="4515845" y="1437128"/>
              <a:chExt cx="3211315" cy="461665"/>
            </a:xfrm>
          </p:grpSpPr>
          <p:sp>
            <p:nvSpPr>
              <p:cNvPr id="48" name="CaixaDeTexto 47">
                <a:extLst>
                  <a:ext uri="{FF2B5EF4-FFF2-40B4-BE49-F238E27FC236}">
                    <a16:creationId xmlns:a16="http://schemas.microsoft.com/office/drawing/2014/main" id="{A9591AF3-F23D-4206-8162-C80B82B61D98}"/>
                  </a:ext>
                </a:extLst>
              </p:cNvPr>
              <p:cNvSpPr txBox="1"/>
              <p:nvPr/>
            </p:nvSpPr>
            <p:spPr>
              <a:xfrm>
                <a:off x="5034999" y="1437128"/>
                <a:ext cx="2692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lumMod val="50000"/>
                      </a:schemeClr>
                    </a:solidFill>
                    <a:effectLst/>
                    <a:uLnTx/>
                    <a:uFillTx/>
                    <a:latin typeface="Calibri"/>
                    <a:ea typeface="+mn-ea"/>
                    <a:cs typeface="+mn-cs"/>
                  </a:rPr>
                  <a:t>Workshop space for rapid prototyping, mechanics and electronics</a:t>
                </a:r>
                <a:endPar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pic>
            <p:nvPicPr>
              <p:cNvPr id="65" name="Imagem 64">
                <a:extLst>
                  <a:ext uri="{FF2B5EF4-FFF2-40B4-BE49-F238E27FC236}">
                    <a16:creationId xmlns:a16="http://schemas.microsoft.com/office/drawing/2014/main" id="{07873647-9ED7-4A85-9560-5DBED15193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15845" y="1447963"/>
                <a:ext cx="439995" cy="439995"/>
              </a:xfrm>
              <a:prstGeom prst="rect">
                <a:avLst/>
              </a:prstGeom>
            </p:spPr>
          </p:pic>
        </p:grpSp>
        <p:grpSp>
          <p:nvGrpSpPr>
            <p:cNvPr id="130" name="Agrupar 129">
              <a:extLst>
                <a:ext uri="{FF2B5EF4-FFF2-40B4-BE49-F238E27FC236}">
                  <a16:creationId xmlns:a16="http://schemas.microsoft.com/office/drawing/2014/main" id="{CD946978-1123-4DBE-ACCA-68CF9DD6F42F}"/>
                </a:ext>
              </a:extLst>
            </p:cNvPr>
            <p:cNvGrpSpPr/>
            <p:nvPr/>
          </p:nvGrpSpPr>
          <p:grpSpPr>
            <a:xfrm>
              <a:off x="4526673" y="2142151"/>
              <a:ext cx="2680075" cy="441417"/>
              <a:chOff x="4526673" y="2063520"/>
              <a:chExt cx="2680075" cy="441417"/>
            </a:xfrm>
          </p:grpSpPr>
          <p:sp>
            <p:nvSpPr>
              <p:cNvPr id="51" name="CaixaDeTexto 50">
                <a:extLst>
                  <a:ext uri="{FF2B5EF4-FFF2-40B4-BE49-F238E27FC236}">
                    <a16:creationId xmlns:a16="http://schemas.microsoft.com/office/drawing/2014/main" id="{4EB66EDA-066C-4417-A6E8-F3A577AD7ACE}"/>
                  </a:ext>
                </a:extLst>
              </p:cNvPr>
              <p:cNvSpPr txBox="1"/>
              <p:nvPr/>
            </p:nvSpPr>
            <p:spPr>
              <a:xfrm>
                <a:off x="5033685" y="2158255"/>
                <a:ext cx="21730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schemeClr val="accent1">
                        <a:lumMod val="50000"/>
                      </a:schemeClr>
                    </a:solidFill>
                    <a:effectLst/>
                    <a:uLnTx/>
                    <a:uFillTx/>
                    <a:latin typeface="Calibri"/>
                    <a:ea typeface="+mn-ea"/>
                    <a:cs typeface="+mn-cs"/>
                  </a:rPr>
                  <a:t>Command</a:t>
                </a:r>
                <a:r>
                  <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rPr>
                  <a:t> </a:t>
                </a:r>
                <a:r>
                  <a:rPr kumimoji="0" lang="en-GB" sz="1200" b="1" i="0" u="none" strike="noStrike" kern="1200" cap="none" spc="0" normalizeH="0" baseline="0" dirty="0">
                    <a:ln>
                      <a:noFill/>
                    </a:ln>
                    <a:solidFill>
                      <a:schemeClr val="accent1">
                        <a:lumMod val="50000"/>
                      </a:schemeClr>
                    </a:solidFill>
                    <a:effectLst/>
                    <a:uLnTx/>
                    <a:uFillTx/>
                    <a:latin typeface="Calibri"/>
                    <a:ea typeface="+mn-ea"/>
                    <a:cs typeface="+mn-cs"/>
                  </a:rPr>
                  <a:t>and control</a:t>
                </a:r>
                <a:r>
                  <a:rPr lang="pt-PT" sz="1200" b="1" dirty="0">
                    <a:solidFill>
                      <a:schemeClr val="accent1">
                        <a:lumMod val="50000"/>
                      </a:schemeClr>
                    </a:solidFill>
                    <a:latin typeface="Calibri"/>
                  </a:rPr>
                  <a:t> </a:t>
                </a:r>
                <a:r>
                  <a:rPr lang="pt-PT" sz="1200" b="1" dirty="0" err="1">
                    <a:solidFill>
                      <a:schemeClr val="accent1">
                        <a:lumMod val="50000"/>
                      </a:schemeClr>
                    </a:solidFill>
                    <a:latin typeface="Calibri"/>
                  </a:rPr>
                  <a:t>building</a:t>
                </a:r>
                <a:endPar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pic>
            <p:nvPicPr>
              <p:cNvPr id="67" name="Imagem 66">
                <a:extLst>
                  <a:ext uri="{FF2B5EF4-FFF2-40B4-BE49-F238E27FC236}">
                    <a16:creationId xmlns:a16="http://schemas.microsoft.com/office/drawing/2014/main" id="{83659DAE-04A0-4BBE-B9F9-CE437955E6C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26673" y="2063520"/>
                <a:ext cx="441417" cy="441417"/>
              </a:xfrm>
              <a:prstGeom prst="rect">
                <a:avLst/>
              </a:prstGeom>
            </p:spPr>
          </p:pic>
        </p:grpSp>
        <p:grpSp>
          <p:nvGrpSpPr>
            <p:cNvPr id="131" name="Agrupar 130">
              <a:extLst>
                <a:ext uri="{FF2B5EF4-FFF2-40B4-BE49-F238E27FC236}">
                  <a16:creationId xmlns:a16="http://schemas.microsoft.com/office/drawing/2014/main" id="{4E373514-FF6A-4F50-96FA-F2F4657BEE39}"/>
                </a:ext>
              </a:extLst>
            </p:cNvPr>
            <p:cNvGrpSpPr/>
            <p:nvPr/>
          </p:nvGrpSpPr>
          <p:grpSpPr>
            <a:xfrm>
              <a:off x="4528541" y="2826926"/>
              <a:ext cx="2678207" cy="461665"/>
              <a:chOff x="4528541" y="2661795"/>
              <a:chExt cx="2678207" cy="461665"/>
            </a:xfrm>
          </p:grpSpPr>
          <p:pic>
            <p:nvPicPr>
              <p:cNvPr id="63" name="Imagem 62">
                <a:extLst>
                  <a:ext uri="{FF2B5EF4-FFF2-40B4-BE49-F238E27FC236}">
                    <a16:creationId xmlns:a16="http://schemas.microsoft.com/office/drawing/2014/main" id="{74F390EA-DE70-4EB6-BB31-3744D2367F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28541" y="2681645"/>
                <a:ext cx="421964" cy="421964"/>
              </a:xfrm>
              <a:prstGeom prst="rect">
                <a:avLst/>
              </a:prstGeom>
            </p:spPr>
          </p:pic>
          <p:sp>
            <p:nvSpPr>
              <p:cNvPr id="69" name="CaixaDeTexto 68">
                <a:extLst>
                  <a:ext uri="{FF2B5EF4-FFF2-40B4-BE49-F238E27FC236}">
                    <a16:creationId xmlns:a16="http://schemas.microsoft.com/office/drawing/2014/main" id="{28A46CE1-1B72-4FC8-A1B6-94403B4F6C82}"/>
                  </a:ext>
                </a:extLst>
              </p:cNvPr>
              <p:cNvSpPr txBox="1"/>
              <p:nvPr/>
            </p:nvSpPr>
            <p:spPr>
              <a:xfrm>
                <a:off x="5033685" y="2661795"/>
                <a:ext cx="21730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lumMod val="50000"/>
                      </a:schemeClr>
                    </a:solidFill>
                    <a:effectLst/>
                    <a:uLnTx/>
                    <a:uFillTx/>
                    <a:latin typeface="Calibri"/>
                    <a:ea typeface="+mn-ea"/>
                    <a:cs typeface="+mn-cs"/>
                  </a:rPr>
                  <a:t>Storage, meal and limited accommodation spaces</a:t>
                </a:r>
                <a:endPar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grpSp>
        <p:grpSp>
          <p:nvGrpSpPr>
            <p:cNvPr id="132" name="Agrupar 131">
              <a:extLst>
                <a:ext uri="{FF2B5EF4-FFF2-40B4-BE49-F238E27FC236}">
                  <a16:creationId xmlns:a16="http://schemas.microsoft.com/office/drawing/2014/main" id="{FE20F407-2931-465F-ACB3-5C35D1BFDDE5}"/>
                </a:ext>
              </a:extLst>
            </p:cNvPr>
            <p:cNvGrpSpPr/>
            <p:nvPr/>
          </p:nvGrpSpPr>
          <p:grpSpPr>
            <a:xfrm>
              <a:off x="4505525" y="3531949"/>
              <a:ext cx="2870430" cy="453217"/>
              <a:chOff x="4505525" y="3161551"/>
              <a:chExt cx="2870430" cy="453217"/>
            </a:xfrm>
          </p:grpSpPr>
          <p:pic>
            <p:nvPicPr>
              <p:cNvPr id="54" name="Imagem 53">
                <a:extLst>
                  <a:ext uri="{FF2B5EF4-FFF2-40B4-BE49-F238E27FC236}">
                    <a16:creationId xmlns:a16="http://schemas.microsoft.com/office/drawing/2014/main" id="{608D3FD2-88A7-43D5-BED7-2F9E751A2BA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05525" y="3161551"/>
                <a:ext cx="453217" cy="453217"/>
              </a:xfrm>
              <a:prstGeom prst="rect">
                <a:avLst/>
              </a:prstGeom>
            </p:spPr>
          </p:pic>
          <p:sp>
            <p:nvSpPr>
              <p:cNvPr id="70" name="CaixaDeTexto 69">
                <a:extLst>
                  <a:ext uri="{FF2B5EF4-FFF2-40B4-BE49-F238E27FC236}">
                    <a16:creationId xmlns:a16="http://schemas.microsoft.com/office/drawing/2014/main" id="{41D81EB3-F420-4B7C-99FC-A41B16EA3BA7}"/>
                  </a:ext>
                </a:extLst>
              </p:cNvPr>
              <p:cNvSpPr txBox="1"/>
              <p:nvPr/>
            </p:nvSpPr>
            <p:spPr>
              <a:xfrm>
                <a:off x="5033685" y="3249660"/>
                <a:ext cx="23422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1">
                        <a:lumMod val="50000"/>
                      </a:schemeClr>
                    </a:solidFill>
                    <a:latin typeface="Calibri"/>
                  </a:rPr>
                  <a:t>Runway and airspace reservation</a:t>
                </a:r>
                <a:endParaRPr kumimoji="0" lang="en-GB" sz="1200" b="1" i="0" u="none" strike="noStrike" kern="1200" cap="none" spc="0" normalizeH="0" baseline="0" dirty="0">
                  <a:ln>
                    <a:noFill/>
                  </a:ln>
                  <a:solidFill>
                    <a:schemeClr val="accent1">
                      <a:lumMod val="50000"/>
                    </a:schemeClr>
                  </a:solidFill>
                  <a:effectLst/>
                  <a:uLnTx/>
                  <a:uFillTx/>
                  <a:latin typeface="Calibri"/>
                  <a:ea typeface="+mn-ea"/>
                  <a:cs typeface="+mn-cs"/>
                </a:endParaRPr>
              </a:p>
            </p:txBody>
          </p:sp>
        </p:grpSp>
        <p:grpSp>
          <p:nvGrpSpPr>
            <p:cNvPr id="133" name="Agrupar 132">
              <a:extLst>
                <a:ext uri="{FF2B5EF4-FFF2-40B4-BE49-F238E27FC236}">
                  <a16:creationId xmlns:a16="http://schemas.microsoft.com/office/drawing/2014/main" id="{2504ED8D-BBEE-4546-974D-07070A9ACD9F}"/>
                </a:ext>
              </a:extLst>
            </p:cNvPr>
            <p:cNvGrpSpPr/>
            <p:nvPr/>
          </p:nvGrpSpPr>
          <p:grpSpPr>
            <a:xfrm>
              <a:off x="4490242" y="4228524"/>
              <a:ext cx="3227622" cy="491200"/>
              <a:chOff x="4490242" y="4388285"/>
              <a:chExt cx="3227622" cy="491200"/>
            </a:xfrm>
          </p:grpSpPr>
          <p:sp>
            <p:nvSpPr>
              <p:cNvPr id="72" name="CaixaDeTexto 71">
                <a:extLst>
                  <a:ext uri="{FF2B5EF4-FFF2-40B4-BE49-F238E27FC236}">
                    <a16:creationId xmlns:a16="http://schemas.microsoft.com/office/drawing/2014/main" id="{BC5B9094-A523-48FB-9AEB-C0F3EA0265D4}"/>
                  </a:ext>
                </a:extLst>
              </p:cNvPr>
              <p:cNvSpPr txBox="1"/>
              <p:nvPr/>
            </p:nvSpPr>
            <p:spPr>
              <a:xfrm>
                <a:off x="5025703" y="4495386"/>
                <a:ext cx="26921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lumMod val="50000"/>
                      </a:schemeClr>
                    </a:solidFill>
                    <a:effectLst/>
                    <a:uLnTx/>
                    <a:uFillTx/>
                    <a:latin typeface="Calibri"/>
                    <a:ea typeface="+mn-ea"/>
                    <a:cs typeface="+mn-cs"/>
                  </a:rPr>
                  <a:t>Validation of systems and technologies</a:t>
                </a:r>
                <a:endParaRPr kumimoji="0" lang="pt-PT" sz="12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pic>
            <p:nvPicPr>
              <p:cNvPr id="123" name="Imagem 122">
                <a:extLst>
                  <a:ext uri="{FF2B5EF4-FFF2-40B4-BE49-F238E27FC236}">
                    <a16:creationId xmlns:a16="http://schemas.microsoft.com/office/drawing/2014/main" id="{EF430BF8-1A04-4384-8EA7-E4A12F3F3E2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90242" y="4388285"/>
                <a:ext cx="491200" cy="491200"/>
              </a:xfrm>
              <a:prstGeom prst="rect">
                <a:avLst/>
              </a:prstGeom>
            </p:spPr>
          </p:pic>
        </p:grpSp>
      </p:grpSp>
      <p:grpSp>
        <p:nvGrpSpPr>
          <p:cNvPr id="23" name="Agrupar 22">
            <a:extLst>
              <a:ext uri="{FF2B5EF4-FFF2-40B4-BE49-F238E27FC236}">
                <a16:creationId xmlns:a16="http://schemas.microsoft.com/office/drawing/2014/main" id="{3BBCB0A5-5ACF-40FA-8AFD-7BAC85E15180}"/>
              </a:ext>
            </a:extLst>
          </p:cNvPr>
          <p:cNvGrpSpPr/>
          <p:nvPr/>
        </p:nvGrpSpPr>
        <p:grpSpPr>
          <a:xfrm>
            <a:off x="611978" y="1400175"/>
            <a:ext cx="3677392" cy="4057653"/>
            <a:chOff x="611978" y="1400175"/>
            <a:chExt cx="3677392" cy="4057653"/>
          </a:xfrm>
        </p:grpSpPr>
        <p:sp>
          <p:nvSpPr>
            <p:cNvPr id="3" name="CaixaDeTexto 2">
              <a:extLst>
                <a:ext uri="{FF2B5EF4-FFF2-40B4-BE49-F238E27FC236}">
                  <a16:creationId xmlns:a16="http://schemas.microsoft.com/office/drawing/2014/main" id="{AC4E06F4-7E32-4177-9F7A-1423BBFDC7B5}"/>
                </a:ext>
              </a:extLst>
            </p:cNvPr>
            <p:cNvSpPr txBox="1"/>
            <p:nvPr/>
          </p:nvSpPr>
          <p:spPr>
            <a:xfrm rot="16200000">
              <a:off x="417245" y="3244333"/>
              <a:ext cx="758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srgbClr val="0070C0"/>
                  </a:solidFill>
                  <a:effectLst/>
                  <a:uLnTx/>
                  <a:uFillTx/>
                  <a:latin typeface="Calibri"/>
                  <a:ea typeface="+mn-ea"/>
                  <a:cs typeface="+mn-cs"/>
                </a:rPr>
                <a:t>FACTS</a:t>
              </a:r>
            </a:p>
          </p:txBody>
        </p:sp>
        <p:cxnSp>
          <p:nvCxnSpPr>
            <p:cNvPr id="5" name="Conexão reta 4">
              <a:extLst>
                <a:ext uri="{FF2B5EF4-FFF2-40B4-BE49-F238E27FC236}">
                  <a16:creationId xmlns:a16="http://schemas.microsoft.com/office/drawing/2014/main" id="{7B5C6E3D-9AB4-4AC1-94DA-FB51A99FB569}"/>
                </a:ext>
              </a:extLst>
            </p:cNvPr>
            <p:cNvCxnSpPr>
              <a:cxnSpLocks/>
              <a:stCxn id="3" idx="3"/>
            </p:cNvCxnSpPr>
            <p:nvPr/>
          </p:nvCxnSpPr>
          <p:spPr>
            <a:xfrm flipV="1">
              <a:off x="796643" y="1400177"/>
              <a:ext cx="2" cy="1649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xão reta 13">
              <a:extLst>
                <a:ext uri="{FF2B5EF4-FFF2-40B4-BE49-F238E27FC236}">
                  <a16:creationId xmlns:a16="http://schemas.microsoft.com/office/drawing/2014/main" id="{4D398043-4A7F-4A0C-A79A-20F57F6F86EB}"/>
                </a:ext>
              </a:extLst>
            </p:cNvPr>
            <p:cNvCxnSpPr>
              <a:cxnSpLocks/>
              <a:endCxn id="3" idx="1"/>
            </p:cNvCxnSpPr>
            <p:nvPr/>
          </p:nvCxnSpPr>
          <p:spPr>
            <a:xfrm flipV="1">
              <a:off x="796644" y="3808398"/>
              <a:ext cx="0" cy="1649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723214BD-2BCF-454F-8637-0F07FDEFFDC8}"/>
                </a:ext>
              </a:extLst>
            </p:cNvPr>
            <p:cNvCxnSpPr/>
            <p:nvPr/>
          </p:nvCxnSpPr>
          <p:spPr>
            <a:xfrm>
              <a:off x="796644" y="5457824"/>
              <a:ext cx="184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xão reta 17">
              <a:extLst>
                <a:ext uri="{FF2B5EF4-FFF2-40B4-BE49-F238E27FC236}">
                  <a16:creationId xmlns:a16="http://schemas.microsoft.com/office/drawing/2014/main" id="{C6FB2FC4-9469-4505-88BC-3C4798FC6EEB}"/>
                </a:ext>
              </a:extLst>
            </p:cNvPr>
            <p:cNvCxnSpPr/>
            <p:nvPr/>
          </p:nvCxnSpPr>
          <p:spPr>
            <a:xfrm>
              <a:off x="796644" y="1400175"/>
              <a:ext cx="18466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Agrupar 16">
              <a:extLst>
                <a:ext uri="{FF2B5EF4-FFF2-40B4-BE49-F238E27FC236}">
                  <a16:creationId xmlns:a16="http://schemas.microsoft.com/office/drawing/2014/main" id="{E000F118-A122-4409-BF87-0C908B8C74C6}"/>
                </a:ext>
              </a:extLst>
            </p:cNvPr>
            <p:cNvGrpSpPr/>
            <p:nvPr/>
          </p:nvGrpSpPr>
          <p:grpSpPr>
            <a:xfrm>
              <a:off x="1110395" y="1437679"/>
              <a:ext cx="3075206" cy="646331"/>
              <a:chOff x="1110395" y="1561504"/>
              <a:chExt cx="3075206" cy="646331"/>
            </a:xfrm>
          </p:grpSpPr>
          <p:sp>
            <p:nvSpPr>
              <p:cNvPr id="30" name="CaixaDeTexto 29">
                <a:extLst>
                  <a:ext uri="{FF2B5EF4-FFF2-40B4-BE49-F238E27FC236}">
                    <a16:creationId xmlns:a16="http://schemas.microsoft.com/office/drawing/2014/main" id="{DEB6B613-34A8-4891-9D18-84ACD49405C9}"/>
                  </a:ext>
                </a:extLst>
              </p:cNvPr>
              <p:cNvSpPr txBox="1"/>
              <p:nvPr/>
            </p:nvSpPr>
            <p:spPr>
              <a:xfrm>
                <a:off x="1650259" y="1561504"/>
                <a:ext cx="2535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Calibri"/>
                  </a:rPr>
                  <a:t>Born in 2020 at the </a:t>
                </a:r>
                <a:r>
                  <a:rPr lang="en-US" sz="1200" b="1" dirty="0" err="1">
                    <a:solidFill>
                      <a:schemeClr val="accent1">
                        <a:lumMod val="50000"/>
                      </a:schemeClr>
                    </a:solidFill>
                    <a:latin typeface="Calibri"/>
                  </a:rPr>
                  <a:t>Tróia</a:t>
                </a:r>
                <a:r>
                  <a:rPr lang="en-US" sz="1200" b="1" dirty="0">
                    <a:solidFill>
                      <a:schemeClr val="accent1">
                        <a:lumMod val="50000"/>
                      </a:schemeClr>
                    </a:solidFill>
                    <a:latin typeface="Calibri"/>
                  </a:rPr>
                  <a:t> Naval facilities, focusing on unmanned systems</a:t>
                </a:r>
                <a:endParaRPr lang="pt-PT" sz="1200" b="1" dirty="0">
                  <a:solidFill>
                    <a:schemeClr val="accent1">
                      <a:lumMod val="50000"/>
                    </a:schemeClr>
                  </a:solidFill>
                  <a:latin typeface="Calibri"/>
                </a:endParaRPr>
              </a:p>
            </p:txBody>
          </p:sp>
          <p:pic>
            <p:nvPicPr>
              <p:cNvPr id="76" name="Imagem 75">
                <a:extLst>
                  <a:ext uri="{FF2B5EF4-FFF2-40B4-BE49-F238E27FC236}">
                    <a16:creationId xmlns:a16="http://schemas.microsoft.com/office/drawing/2014/main" id="{0413BF14-03B1-463C-86F3-D3E89F5AB4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10395" y="1663961"/>
                <a:ext cx="441416" cy="441416"/>
              </a:xfrm>
              <a:prstGeom prst="rect">
                <a:avLst/>
              </a:prstGeom>
            </p:spPr>
          </p:pic>
        </p:grpSp>
        <p:grpSp>
          <p:nvGrpSpPr>
            <p:cNvPr id="16" name="Agrupar 15">
              <a:extLst>
                <a:ext uri="{FF2B5EF4-FFF2-40B4-BE49-F238E27FC236}">
                  <a16:creationId xmlns:a16="http://schemas.microsoft.com/office/drawing/2014/main" id="{8369A796-4785-4338-8F96-EFEFE2B4E5C3}"/>
                </a:ext>
              </a:extLst>
            </p:cNvPr>
            <p:cNvGrpSpPr/>
            <p:nvPr/>
          </p:nvGrpSpPr>
          <p:grpSpPr>
            <a:xfrm>
              <a:off x="1092484" y="2353228"/>
              <a:ext cx="3147597" cy="646331"/>
              <a:chOff x="1092484" y="2508615"/>
              <a:chExt cx="3147597" cy="646331"/>
            </a:xfrm>
          </p:grpSpPr>
          <p:sp>
            <p:nvSpPr>
              <p:cNvPr id="44" name="CaixaDeTexto 43">
                <a:extLst>
                  <a:ext uri="{FF2B5EF4-FFF2-40B4-BE49-F238E27FC236}">
                    <a16:creationId xmlns:a16="http://schemas.microsoft.com/office/drawing/2014/main" id="{32F89B65-C79D-48EE-B30C-1F0CE4C757DF}"/>
                  </a:ext>
                </a:extLst>
              </p:cNvPr>
              <p:cNvSpPr txBox="1"/>
              <p:nvPr/>
            </p:nvSpPr>
            <p:spPr>
              <a:xfrm>
                <a:off x="1650258" y="2508615"/>
                <a:ext cx="2589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Calibri"/>
                  </a:rPr>
                  <a:t>Operational requirements identified with academia, industry and other partners</a:t>
                </a:r>
                <a:endParaRPr lang="pt-PT" sz="1200" b="1" dirty="0">
                  <a:solidFill>
                    <a:schemeClr val="accent1">
                      <a:lumMod val="50000"/>
                    </a:schemeClr>
                  </a:solidFill>
                  <a:latin typeface="Calibri"/>
                </a:endParaRPr>
              </a:p>
            </p:txBody>
          </p:sp>
          <p:pic>
            <p:nvPicPr>
              <p:cNvPr id="78" name="Imagem 77">
                <a:extLst>
                  <a:ext uri="{FF2B5EF4-FFF2-40B4-BE49-F238E27FC236}">
                    <a16:creationId xmlns:a16="http://schemas.microsoft.com/office/drawing/2014/main" id="{82008724-C79F-49EC-8236-0940DF19EA2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2484" y="2593595"/>
                <a:ext cx="476371" cy="476371"/>
              </a:xfrm>
              <a:prstGeom prst="rect">
                <a:avLst/>
              </a:prstGeom>
            </p:spPr>
          </p:pic>
        </p:grpSp>
        <p:grpSp>
          <p:nvGrpSpPr>
            <p:cNvPr id="10" name="Agrupar 9">
              <a:extLst>
                <a:ext uri="{FF2B5EF4-FFF2-40B4-BE49-F238E27FC236}">
                  <a16:creationId xmlns:a16="http://schemas.microsoft.com/office/drawing/2014/main" id="{3BE6931C-5644-4C1F-93FB-D023B1343415}"/>
                </a:ext>
              </a:extLst>
            </p:cNvPr>
            <p:cNvGrpSpPr/>
            <p:nvPr/>
          </p:nvGrpSpPr>
          <p:grpSpPr>
            <a:xfrm>
              <a:off x="1124648" y="3937031"/>
              <a:ext cx="3164722" cy="646331"/>
              <a:chOff x="1124648" y="3833662"/>
              <a:chExt cx="3164722" cy="646331"/>
            </a:xfrm>
          </p:grpSpPr>
          <p:sp>
            <p:nvSpPr>
              <p:cNvPr id="37" name="CaixaDeTexto 36">
                <a:extLst>
                  <a:ext uri="{FF2B5EF4-FFF2-40B4-BE49-F238E27FC236}">
                    <a16:creationId xmlns:a16="http://schemas.microsoft.com/office/drawing/2014/main" id="{7F0D8E0A-1364-4492-8F0F-073C4057A565}"/>
                  </a:ext>
                </a:extLst>
              </p:cNvPr>
              <p:cNvSpPr txBox="1"/>
              <p:nvPr/>
            </p:nvSpPr>
            <p:spPr>
              <a:xfrm>
                <a:off x="1650259" y="3833662"/>
                <a:ext cx="2639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Calibri"/>
                  </a:rPr>
                  <a:t>Available to support R&amp;D activities, mainly in the security and defense areas, subject to agreed planning</a:t>
                </a:r>
                <a:endParaRPr lang="pt-PT" sz="1200" b="1" dirty="0">
                  <a:solidFill>
                    <a:schemeClr val="accent1">
                      <a:lumMod val="50000"/>
                    </a:schemeClr>
                  </a:solidFill>
                  <a:latin typeface="Calibri"/>
                </a:endParaRPr>
              </a:p>
            </p:txBody>
          </p:sp>
          <p:pic>
            <p:nvPicPr>
              <p:cNvPr id="80" name="Imagem 79">
                <a:extLst>
                  <a:ext uri="{FF2B5EF4-FFF2-40B4-BE49-F238E27FC236}">
                    <a16:creationId xmlns:a16="http://schemas.microsoft.com/office/drawing/2014/main" id="{75EA4168-8456-4359-BDD0-984727BCAF6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124648" y="4014672"/>
                <a:ext cx="409571" cy="409571"/>
              </a:xfrm>
              <a:prstGeom prst="rect">
                <a:avLst/>
              </a:prstGeom>
            </p:spPr>
          </p:pic>
        </p:grpSp>
        <p:grpSp>
          <p:nvGrpSpPr>
            <p:cNvPr id="11" name="Agrupar 10">
              <a:extLst>
                <a:ext uri="{FF2B5EF4-FFF2-40B4-BE49-F238E27FC236}">
                  <a16:creationId xmlns:a16="http://schemas.microsoft.com/office/drawing/2014/main" id="{67B91033-B7AD-47F4-88D3-F0907230EA80}"/>
                </a:ext>
              </a:extLst>
            </p:cNvPr>
            <p:cNvGrpSpPr/>
            <p:nvPr/>
          </p:nvGrpSpPr>
          <p:grpSpPr>
            <a:xfrm>
              <a:off x="1109520" y="4865107"/>
              <a:ext cx="2804722" cy="497647"/>
              <a:chOff x="1109520" y="4865107"/>
              <a:chExt cx="2804722" cy="497647"/>
            </a:xfrm>
          </p:grpSpPr>
          <p:sp>
            <p:nvSpPr>
              <p:cNvPr id="38" name="CaixaDeTexto 37">
                <a:extLst>
                  <a:ext uri="{FF2B5EF4-FFF2-40B4-BE49-F238E27FC236}">
                    <a16:creationId xmlns:a16="http://schemas.microsoft.com/office/drawing/2014/main" id="{F5BD0DC6-AB3E-4523-AE35-C92526DBB17E}"/>
                  </a:ext>
                </a:extLst>
              </p:cNvPr>
              <p:cNvSpPr txBox="1"/>
              <p:nvPr/>
            </p:nvSpPr>
            <p:spPr>
              <a:xfrm>
                <a:off x="1650259" y="4865107"/>
                <a:ext cx="2263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Calibri"/>
                  </a:rPr>
                  <a:t>Collaborative work with </a:t>
                </a:r>
                <a:r>
                  <a:rPr lang="en-GB" sz="1200" b="1" dirty="0">
                    <a:solidFill>
                      <a:schemeClr val="accent1">
                        <a:lumMod val="50000"/>
                      </a:schemeClr>
                    </a:solidFill>
                    <a:latin typeface="Calibri"/>
                  </a:rPr>
                  <a:t>centres</a:t>
                </a:r>
                <a:r>
                  <a:rPr lang="en-US" sz="1200" b="1" dirty="0">
                    <a:solidFill>
                      <a:schemeClr val="accent1">
                        <a:lumMod val="50000"/>
                      </a:schemeClr>
                    </a:solidFill>
                    <a:latin typeface="Calibri"/>
                  </a:rPr>
                  <a:t>, industries and academies</a:t>
                </a:r>
                <a:endParaRPr lang="pt-PT" sz="1200" b="1" dirty="0">
                  <a:solidFill>
                    <a:schemeClr val="accent1">
                      <a:lumMod val="50000"/>
                    </a:schemeClr>
                  </a:solidFill>
                  <a:latin typeface="Calibri"/>
                </a:endParaRPr>
              </a:p>
            </p:txBody>
          </p:sp>
          <p:pic>
            <p:nvPicPr>
              <p:cNvPr id="84" name="Imagem 83">
                <a:extLst>
                  <a:ext uri="{FF2B5EF4-FFF2-40B4-BE49-F238E27FC236}">
                    <a16:creationId xmlns:a16="http://schemas.microsoft.com/office/drawing/2014/main" id="{3206972D-8E46-4DB1-8A5F-46CFDFE71A0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09520" y="4929333"/>
                <a:ext cx="433421" cy="433421"/>
              </a:xfrm>
              <a:prstGeom prst="rect">
                <a:avLst/>
              </a:prstGeom>
            </p:spPr>
          </p:pic>
        </p:grpSp>
        <p:grpSp>
          <p:nvGrpSpPr>
            <p:cNvPr id="7" name="Agrupar 6">
              <a:extLst>
                <a:ext uri="{FF2B5EF4-FFF2-40B4-BE49-F238E27FC236}">
                  <a16:creationId xmlns:a16="http://schemas.microsoft.com/office/drawing/2014/main" id="{FD6BEEE2-D2FC-4C4A-AAF6-FEE7D3CB73D6}"/>
                </a:ext>
              </a:extLst>
            </p:cNvPr>
            <p:cNvGrpSpPr/>
            <p:nvPr/>
          </p:nvGrpSpPr>
          <p:grpSpPr>
            <a:xfrm>
              <a:off x="1119242" y="3268777"/>
              <a:ext cx="3158940" cy="461665"/>
              <a:chOff x="1119242" y="3290720"/>
              <a:chExt cx="3158940" cy="461665"/>
            </a:xfrm>
          </p:grpSpPr>
          <p:pic>
            <p:nvPicPr>
              <p:cNvPr id="6" name="Imagem 5">
                <a:extLst>
                  <a:ext uri="{FF2B5EF4-FFF2-40B4-BE49-F238E27FC236}">
                    <a16:creationId xmlns:a16="http://schemas.microsoft.com/office/drawing/2014/main" id="{C7630E93-E2B6-4003-8772-6ED0153157F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19242" y="3316767"/>
                <a:ext cx="409571" cy="409571"/>
              </a:xfrm>
              <a:prstGeom prst="rect">
                <a:avLst/>
              </a:prstGeom>
            </p:spPr>
          </p:pic>
          <p:sp>
            <p:nvSpPr>
              <p:cNvPr id="71" name="CaixaDeTexto 70">
                <a:extLst>
                  <a:ext uri="{FF2B5EF4-FFF2-40B4-BE49-F238E27FC236}">
                    <a16:creationId xmlns:a16="http://schemas.microsoft.com/office/drawing/2014/main" id="{5659C7F9-3D92-4660-9CA6-58C3C2974312}"/>
                  </a:ext>
                </a:extLst>
              </p:cNvPr>
              <p:cNvSpPr txBox="1"/>
              <p:nvPr/>
            </p:nvSpPr>
            <p:spPr>
              <a:xfrm>
                <a:off x="1643689" y="3290720"/>
                <a:ext cx="26344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Calibri"/>
                  </a:rPr>
                  <a:t>Availability of infrastructure and services to support experimentation</a:t>
                </a:r>
                <a:endParaRPr lang="pt-PT" sz="1200" b="1" dirty="0">
                  <a:solidFill>
                    <a:schemeClr val="accent1">
                      <a:lumMod val="50000"/>
                    </a:schemeClr>
                  </a:solidFill>
                  <a:latin typeface="Calibri"/>
                </a:endParaRPr>
              </a:p>
            </p:txBody>
          </p:sp>
        </p:grpSp>
      </p:grpSp>
      <p:sp>
        <p:nvSpPr>
          <p:cNvPr id="73" name="TextBox 122">
            <a:extLst>
              <a:ext uri="{FF2B5EF4-FFF2-40B4-BE49-F238E27FC236}">
                <a16:creationId xmlns:a16="http://schemas.microsoft.com/office/drawing/2014/main" id="{DE504118-76DA-4037-A9AC-0AE6F02AFAA3}"/>
              </a:ext>
            </a:extLst>
          </p:cNvPr>
          <p:cNvSpPr txBox="1"/>
          <p:nvPr/>
        </p:nvSpPr>
        <p:spPr>
          <a:xfrm>
            <a:off x="9845708" y="387363"/>
            <a:ext cx="186187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CEOM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(What is?)</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pic>
        <p:nvPicPr>
          <p:cNvPr id="4" name="Gráfico 23">
            <a:extLst>
              <a:ext uri="{FF2B5EF4-FFF2-40B4-BE49-F238E27FC236}">
                <a16:creationId xmlns:a16="http://schemas.microsoft.com/office/drawing/2014/main" id="{35DC8A57-DDC0-D477-8102-398757F55626}"/>
              </a:ext>
            </a:extLst>
          </p:cNvPr>
          <p:cNvPicPr>
            <a:picLocks noChangeAspect="1"/>
            <a:extLst>
              <a:ext uri="{51228E76-BA90-4043-B771-695A4F85340A}">
                <alf:liveFeedProps xmlns:alf="http://schemas.microsoft.com/office/drawing/2021/livefeed"/>
              </a:ext>
            </a:extLst>
          </p:cNvPicPr>
          <p:nvPr/>
        </p:nvPicPr>
        <p:blipFill>
          <a:blip r:embed="rId20">
            <a:extLst>
              <a:ext uri="{96DAC541-7B7A-43D3-8B79-37D633B846F1}">
                <asvg:svgBlip xmlns:asvg="http://schemas.microsoft.com/office/drawing/2016/SVG/main" r:embed="rId21"/>
              </a:ext>
            </a:extLst>
          </a:blip>
          <a:srcRect l="21875" r="218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14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left)">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left)">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10" name="TextBox 122">
            <a:extLst>
              <a:ext uri="{FF2B5EF4-FFF2-40B4-BE49-F238E27FC236}">
                <a16:creationId xmlns:a16="http://schemas.microsoft.com/office/drawing/2014/main" id="{117E64E6-F43A-4BCE-873B-BA1BFD44C617}"/>
              </a:ext>
            </a:extLst>
          </p:cNvPr>
          <p:cNvSpPr txBox="1"/>
          <p:nvPr/>
        </p:nvSpPr>
        <p:spPr>
          <a:xfrm>
            <a:off x="9845708" y="387363"/>
            <a:ext cx="186187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CEOM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(Why in </a:t>
            </a:r>
            <a:r>
              <a:rPr lang="en-US" b="1" dirty="0" err="1">
                <a:solidFill>
                  <a:srgbClr val="7030A0"/>
                </a:solidFill>
                <a:latin typeface="Calibri" panose="020F0502020204030204" pitchFamily="34" charset="0"/>
                <a:cs typeface="Segoe UI Semibold" panose="020B0702040204020203" pitchFamily="34" charset="0"/>
              </a:rPr>
              <a:t>Tróia</a:t>
            </a:r>
            <a:r>
              <a:rPr lang="en-US" b="1" dirty="0">
                <a:solidFill>
                  <a:srgbClr val="7030A0"/>
                </a:solidFill>
                <a:latin typeface="Calibri" panose="020F0502020204030204" pitchFamily="34" charset="0"/>
                <a:cs typeface="Segoe UI Semibold" panose="020B0702040204020203" pitchFamily="34" charset="0"/>
              </a:rPr>
              <a:t>?)</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pic>
        <p:nvPicPr>
          <p:cNvPr id="14" name="Imagem 13">
            <a:extLst>
              <a:ext uri="{FF2B5EF4-FFF2-40B4-BE49-F238E27FC236}">
                <a16:creationId xmlns:a16="http://schemas.microsoft.com/office/drawing/2014/main" id="{5862311D-ED6C-45D7-AA82-AFC139C75F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185" y="1123115"/>
            <a:ext cx="10851476" cy="5032768"/>
          </a:xfrm>
          <a:prstGeom prst="rect">
            <a:avLst/>
          </a:prstGeom>
          <a:effectLst>
            <a:outerShdw blurRad="63500" sx="102000" sy="102000" algn="ctr" rotWithShape="0">
              <a:prstClr val="black">
                <a:alpha val="40000"/>
              </a:prstClr>
            </a:outerShdw>
          </a:effectLst>
        </p:spPr>
      </p:pic>
      <p:pic>
        <p:nvPicPr>
          <p:cNvPr id="15" name="CANYON (online-video-cutter.com) (1)">
            <a:hlinkClick r:id="" action="ppaction://media"/>
            <a:extLst>
              <a:ext uri="{FF2B5EF4-FFF2-40B4-BE49-F238E27FC236}">
                <a16:creationId xmlns:a16="http://schemas.microsoft.com/office/drawing/2014/main" id="{C8B8E577-812D-4DB7-B5A5-58625FE024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1185" y="4186175"/>
            <a:ext cx="3736975" cy="1969708"/>
          </a:xfrm>
          <a:prstGeom prst="rect">
            <a:avLst/>
          </a:prstGeom>
        </p:spPr>
      </p:pic>
      <p:sp>
        <p:nvSpPr>
          <p:cNvPr id="16" name="Oval 15">
            <a:extLst>
              <a:ext uri="{FF2B5EF4-FFF2-40B4-BE49-F238E27FC236}">
                <a16:creationId xmlns:a16="http://schemas.microsoft.com/office/drawing/2014/main" id="{4F250BCF-21F4-449A-AD4A-8EF0AB47F2F3}"/>
              </a:ext>
            </a:extLst>
          </p:cNvPr>
          <p:cNvSpPr/>
          <p:nvPr/>
        </p:nvSpPr>
        <p:spPr>
          <a:xfrm>
            <a:off x="8132663" y="2355863"/>
            <a:ext cx="211986" cy="1941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7" name="Conexão reta unidirecional 16">
            <a:extLst>
              <a:ext uri="{FF2B5EF4-FFF2-40B4-BE49-F238E27FC236}">
                <a16:creationId xmlns:a16="http://schemas.microsoft.com/office/drawing/2014/main" id="{3CB8ADEB-DE45-480D-9688-CDE8C815EA6F}"/>
              </a:ext>
            </a:extLst>
          </p:cNvPr>
          <p:cNvCxnSpPr>
            <a:stCxn id="18" idx="2"/>
          </p:cNvCxnSpPr>
          <p:nvPr/>
        </p:nvCxnSpPr>
        <p:spPr>
          <a:xfrm flipH="1">
            <a:off x="8258175" y="1962150"/>
            <a:ext cx="211986" cy="485775"/>
          </a:xfrm>
          <a:prstGeom prst="straightConnector1">
            <a:avLst/>
          </a:prstGeom>
          <a:ln w="50800" cmpd="sng">
            <a:solidFill>
              <a:schemeClr val="bg1"/>
            </a:solidFill>
            <a:tailEnd type="triangle"/>
          </a:ln>
          <a:effectLst>
            <a:softEdge rad="12700"/>
          </a:effectLst>
        </p:spPr>
        <p:style>
          <a:lnRef idx="1">
            <a:schemeClr val="accent1"/>
          </a:lnRef>
          <a:fillRef idx="0">
            <a:schemeClr val="accent1"/>
          </a:fillRef>
          <a:effectRef idx="0">
            <a:schemeClr val="accent1"/>
          </a:effectRef>
          <a:fontRef idx="minor">
            <a:schemeClr val="tx1"/>
          </a:fontRef>
        </p:style>
      </p:cxnSp>
      <p:pic>
        <p:nvPicPr>
          <p:cNvPr id="18" name="Imagem 17">
            <a:extLst>
              <a:ext uri="{FF2B5EF4-FFF2-40B4-BE49-F238E27FC236}">
                <a16:creationId xmlns:a16="http://schemas.microsoft.com/office/drawing/2014/main" id="{D7BB39FE-4817-4B5A-8721-366F82FA23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5275" y="1338609"/>
            <a:ext cx="1109772" cy="623541"/>
          </a:xfrm>
          <a:prstGeom prst="rect">
            <a:avLst/>
          </a:prstGeom>
          <a:effectLst>
            <a:innerShdw blurRad="114300">
              <a:prstClr val="black"/>
            </a:innerShdw>
            <a:softEdge rad="977900"/>
          </a:effectLst>
          <a:scene3d>
            <a:camera prst="orthographicFront"/>
            <a:lightRig rig="threePt" dir="t"/>
          </a:scene3d>
          <a:sp3d extrusionH="76200" contourW="12700">
            <a:contourClr>
              <a:schemeClr val="bg1"/>
            </a:contourClr>
          </a:sp3d>
        </p:spPr>
      </p:pic>
      <p:sp>
        <p:nvSpPr>
          <p:cNvPr id="19" name="Retângulo 18">
            <a:extLst>
              <a:ext uri="{FF2B5EF4-FFF2-40B4-BE49-F238E27FC236}">
                <a16:creationId xmlns:a16="http://schemas.microsoft.com/office/drawing/2014/main" id="{B9DE4994-F618-40DC-95B5-440DA436D020}"/>
              </a:ext>
            </a:extLst>
          </p:cNvPr>
          <p:cNvSpPr/>
          <p:nvPr/>
        </p:nvSpPr>
        <p:spPr>
          <a:xfrm>
            <a:off x="4164867" y="4115391"/>
            <a:ext cx="3639412" cy="461665"/>
          </a:xfrm>
          <a:prstGeom prst="rect">
            <a:avLst/>
          </a:prstGeom>
          <a:noFill/>
        </p:spPr>
        <p:txBody>
          <a:bodyPr wrap="square" lIns="91440" tIns="45720" rIns="91440" bIns="45720">
            <a:spAutoFit/>
          </a:bodyPr>
          <a:lstStyle/>
          <a:p>
            <a:pPr algn="ctr"/>
            <a:r>
              <a:rPr lang="pt-PT" sz="2400" b="1" cap="none" spc="0" dirty="0" err="1">
                <a:ln w="10160">
                  <a:solidFill>
                    <a:schemeClr val="tx1"/>
                  </a:solidFill>
                  <a:prstDash val="solid"/>
                </a:ln>
                <a:solidFill>
                  <a:srgbClr val="FFFFFF"/>
                </a:solidFill>
                <a:effectLst>
                  <a:outerShdw blurRad="38100" dist="22860" dir="5400000" algn="tl" rotWithShape="0">
                    <a:srgbClr val="000000">
                      <a:alpha val="30000"/>
                    </a:srgbClr>
                  </a:outerShdw>
                </a:effectLst>
              </a:rPr>
              <a:t>Setubal</a:t>
            </a:r>
            <a:r>
              <a:rPr lang="pt-PT" sz="24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Canyon</a:t>
            </a:r>
          </a:p>
        </p:txBody>
      </p:sp>
      <p:sp>
        <p:nvSpPr>
          <p:cNvPr id="20" name="CaixaDeTexto 19">
            <a:extLst>
              <a:ext uri="{FF2B5EF4-FFF2-40B4-BE49-F238E27FC236}">
                <a16:creationId xmlns:a16="http://schemas.microsoft.com/office/drawing/2014/main" id="{7F0264A5-5FFF-49A8-9BAF-7F170F636C1C}"/>
              </a:ext>
            </a:extLst>
          </p:cNvPr>
          <p:cNvSpPr txBox="1"/>
          <p:nvPr/>
        </p:nvSpPr>
        <p:spPr>
          <a:xfrm>
            <a:off x="7959856" y="3712768"/>
            <a:ext cx="596638" cy="230832"/>
          </a:xfrm>
          <a:prstGeom prst="rect">
            <a:avLst/>
          </a:prstGeom>
          <a:noFill/>
        </p:spPr>
        <p:txBody>
          <a:bodyPr wrap="none" rtlCol="0">
            <a:spAutoFit/>
          </a:bodyPr>
          <a:lstStyle/>
          <a:p>
            <a:r>
              <a:rPr lang="en-GB" sz="900" b="1" dirty="0">
                <a:effectLst>
                  <a:outerShdw blurRad="38100" dist="38100" dir="2700000" algn="tl">
                    <a:srgbClr val="000000">
                      <a:alpha val="43137"/>
                    </a:srgbClr>
                  </a:outerShdw>
                </a:effectLst>
              </a:rPr>
              <a:t>200 MTS</a:t>
            </a:r>
          </a:p>
        </p:txBody>
      </p:sp>
      <p:sp>
        <p:nvSpPr>
          <p:cNvPr id="21" name="CaixaDeTexto 20">
            <a:extLst>
              <a:ext uri="{FF2B5EF4-FFF2-40B4-BE49-F238E27FC236}">
                <a16:creationId xmlns:a16="http://schemas.microsoft.com/office/drawing/2014/main" id="{EDF01556-0D1D-41D6-AF31-E98E650DEE05}"/>
              </a:ext>
            </a:extLst>
          </p:cNvPr>
          <p:cNvSpPr txBox="1"/>
          <p:nvPr/>
        </p:nvSpPr>
        <p:spPr>
          <a:xfrm>
            <a:off x="5165856" y="3712768"/>
            <a:ext cx="654346" cy="230832"/>
          </a:xfrm>
          <a:prstGeom prst="rect">
            <a:avLst/>
          </a:prstGeom>
          <a:noFill/>
        </p:spPr>
        <p:txBody>
          <a:bodyPr wrap="none" rtlCol="0">
            <a:spAutoFit/>
          </a:bodyPr>
          <a:lstStyle/>
          <a:p>
            <a:r>
              <a:rPr lang="en-GB" sz="900" b="1" dirty="0">
                <a:effectLst>
                  <a:outerShdw blurRad="38100" dist="38100" dir="2700000" algn="tl">
                    <a:srgbClr val="000000">
                      <a:alpha val="43137"/>
                    </a:srgbClr>
                  </a:outerShdw>
                </a:effectLst>
              </a:rPr>
              <a:t>1460 MTS</a:t>
            </a:r>
          </a:p>
        </p:txBody>
      </p:sp>
      <p:sp>
        <p:nvSpPr>
          <p:cNvPr id="24" name="CaixaDeTexto 23">
            <a:extLst>
              <a:ext uri="{FF2B5EF4-FFF2-40B4-BE49-F238E27FC236}">
                <a16:creationId xmlns:a16="http://schemas.microsoft.com/office/drawing/2014/main" id="{4CFC4949-BEC8-A507-C975-D71819D9FB4F}"/>
              </a:ext>
            </a:extLst>
          </p:cNvPr>
          <p:cNvSpPr txBox="1"/>
          <p:nvPr/>
        </p:nvSpPr>
        <p:spPr>
          <a:xfrm>
            <a:off x="477331" y="6227410"/>
            <a:ext cx="2831929" cy="307777"/>
          </a:xfrm>
          <a:prstGeom prst="rect">
            <a:avLst/>
          </a:prstGeom>
          <a:noFill/>
        </p:spPr>
        <p:txBody>
          <a:bodyPr wrap="none" rtlCol="0">
            <a:spAutoFit/>
          </a:bodyPr>
          <a:lstStyle/>
          <a:p>
            <a:pPr defTabSz="457200"/>
            <a:r>
              <a:rPr lang="pt-PT" sz="1400" b="1" dirty="0">
                <a:solidFill>
                  <a:srgbClr val="7030A0"/>
                </a:solidFill>
                <a:cs typeface="Segoe UI Semibold" panose="020B0702040204020203" pitchFamily="34" charset="0"/>
              </a:rPr>
              <a:t>Canyon for </a:t>
            </a:r>
            <a:r>
              <a:rPr lang="pt-PT" sz="1400" b="1" dirty="0" err="1">
                <a:solidFill>
                  <a:srgbClr val="7030A0"/>
                </a:solidFill>
                <a:cs typeface="Segoe UI Semibold" panose="020B0702040204020203" pitchFamily="34" charset="0"/>
              </a:rPr>
              <a:t>deep</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sea</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developments</a:t>
            </a:r>
            <a:r>
              <a:rPr lang="en-US" sz="1400" b="1" dirty="0">
                <a:solidFill>
                  <a:srgbClr val="7030A0"/>
                </a:solidFill>
                <a:cs typeface="Segoe UI Semibold" panose="020B0702040204020203" pitchFamily="34" charset="0"/>
              </a:rPr>
              <a:t> </a:t>
            </a:r>
            <a:endParaRPr lang="pt-PT" sz="1400" b="1" dirty="0">
              <a:solidFill>
                <a:srgbClr val="7030A0"/>
              </a:solidFill>
              <a:cs typeface="Segoe UI Semibold" panose="020B0702040204020203" pitchFamily="34" charset="0"/>
            </a:endParaRPr>
          </a:p>
        </p:txBody>
      </p:sp>
      <p:sp>
        <p:nvSpPr>
          <p:cNvPr id="27" name="CaixaDeTexto 26">
            <a:extLst>
              <a:ext uri="{FF2B5EF4-FFF2-40B4-BE49-F238E27FC236}">
                <a16:creationId xmlns:a16="http://schemas.microsoft.com/office/drawing/2014/main" id="{2105A114-5C54-EA05-B791-5D5BD12E2C01}"/>
              </a:ext>
            </a:extLst>
          </p:cNvPr>
          <p:cNvSpPr txBox="1"/>
          <p:nvPr/>
        </p:nvSpPr>
        <p:spPr>
          <a:xfrm>
            <a:off x="518876" y="6227410"/>
            <a:ext cx="2829621" cy="307777"/>
          </a:xfrm>
          <a:prstGeom prst="rect">
            <a:avLst/>
          </a:prstGeom>
          <a:noFill/>
        </p:spPr>
        <p:txBody>
          <a:bodyPr wrap="none" rtlCol="0">
            <a:spAutoFit/>
          </a:bodyPr>
          <a:lstStyle/>
          <a:p>
            <a:pPr defTabSz="457200"/>
            <a:r>
              <a:rPr lang="en-US" sz="1400" b="1" dirty="0">
                <a:solidFill>
                  <a:srgbClr val="7030A0"/>
                </a:solidFill>
                <a:cs typeface="Segoe UI Semibold" panose="020B0702040204020203" pitchFamily="34" charset="0"/>
              </a:rPr>
              <a:t>                                                                  </a:t>
            </a:r>
            <a:endParaRPr lang="pt-PT" sz="1400" b="1" dirty="0">
              <a:solidFill>
                <a:srgbClr val="7030A0"/>
              </a:solidFill>
              <a:cs typeface="Segoe UI Semibold" panose="020B0702040204020203" pitchFamily="34" charset="0"/>
            </a:endParaRPr>
          </a:p>
        </p:txBody>
      </p:sp>
      <p:pic>
        <p:nvPicPr>
          <p:cNvPr id="3" name="Gráfico 4">
            <a:extLst>
              <a:ext uri="{FF2B5EF4-FFF2-40B4-BE49-F238E27FC236}">
                <a16:creationId xmlns:a16="http://schemas.microsoft.com/office/drawing/2014/main" id="{524C2EA0-1B0D-3B0A-0EB3-9084FD2FFD8A}"/>
              </a:ext>
            </a:extLst>
          </p:cNvPr>
          <p:cNvPicPr>
            <a:picLocks noChangeAspect="1"/>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7208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6" fill="hold"/>
                                        <p:tgtEl>
                                          <p:spTgt spid="15"/>
                                        </p:tgtEl>
                                      </p:cBhvr>
                                    </p:cmd>
                                  </p:childTnLst>
                                </p:cTn>
                              </p:par>
                            </p:childTnLst>
                          </p:cTn>
                        </p:par>
                        <p:par>
                          <p:cTn id="7" fill="hold">
                            <p:stCondLst>
                              <p:cond delay="31766"/>
                            </p:stCondLst>
                            <p:childTnLst>
                              <p:par>
                                <p:cTn id="8" presetID="22" presetClass="entr" presetSubtype="8"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5"/>
                                        </p:tgtEl>
                                      </p:cBhvr>
                                    </p:cmd>
                                  </p:childTnLst>
                                </p:cTn>
                              </p:par>
                            </p:childTnLst>
                          </p:cTn>
                        </p:par>
                      </p:childTnLst>
                    </p:cTn>
                  </p:par>
                </p:childTnLst>
              </p:cTn>
              <p:nextCondLst>
                <p:cond evt="onClick" delay="0">
                  <p:tgtEl>
                    <p:spTgt spid="15"/>
                  </p:tgtEl>
                </p:cond>
              </p:nextCondLst>
            </p:seq>
            <p:video>
              <p:cMediaNode vol="80000">
                <p:cTn id="16" fill="hold" display="0">
                  <p:stCondLst>
                    <p:cond delay="indefinite"/>
                  </p:stCondLst>
                </p:cTn>
                <p:tgtEl>
                  <p:spTgt spid="15"/>
                </p:tgtEl>
              </p:cMediaNode>
            </p:video>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0524" y="244716"/>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cxnSpLocks/>
          </p:cNvCxnSpPr>
          <p:nvPr/>
        </p:nvCxnSpPr>
        <p:spPr>
          <a:xfrm flipH="1">
            <a:off x="2493808" y="649688"/>
            <a:ext cx="7012331" cy="0"/>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39" name="TextBox 122">
            <a:extLst>
              <a:ext uri="{FF2B5EF4-FFF2-40B4-BE49-F238E27FC236}">
                <a16:creationId xmlns:a16="http://schemas.microsoft.com/office/drawing/2014/main" id="{5E7D0B11-4570-46AF-9421-4031217252FE}"/>
              </a:ext>
            </a:extLst>
          </p:cNvPr>
          <p:cNvSpPr txBox="1"/>
          <p:nvPr/>
        </p:nvSpPr>
        <p:spPr>
          <a:xfrm>
            <a:off x="9525187" y="387363"/>
            <a:ext cx="2182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CEOM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(National recognition)</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sp>
        <p:nvSpPr>
          <p:cNvPr id="40" name="CaixaDeTexto 39">
            <a:extLst>
              <a:ext uri="{FF2B5EF4-FFF2-40B4-BE49-F238E27FC236}">
                <a16:creationId xmlns:a16="http://schemas.microsoft.com/office/drawing/2014/main" id="{6443BC72-44A9-4BD3-8E36-BCB527BFEA5D}"/>
              </a:ext>
            </a:extLst>
          </p:cNvPr>
          <p:cNvSpPr txBox="1"/>
          <p:nvPr/>
        </p:nvSpPr>
        <p:spPr>
          <a:xfrm>
            <a:off x="477331" y="6227410"/>
            <a:ext cx="7050072" cy="307777"/>
          </a:xfrm>
          <a:prstGeom prst="rect">
            <a:avLst/>
          </a:prstGeom>
          <a:noFill/>
        </p:spPr>
        <p:txBody>
          <a:bodyPr wrap="none" rtlCol="0">
            <a:spAutoFit/>
          </a:bodyPr>
          <a:lstStyle/>
          <a:p>
            <a:pPr defTabSz="457200"/>
            <a:r>
              <a:rPr lang="pt-PT" sz="1400" b="1" dirty="0">
                <a:solidFill>
                  <a:srgbClr val="7030A0"/>
                </a:solidFill>
                <a:cs typeface="Segoe UI Semibold" panose="020B0702040204020203" pitchFamily="34" charset="0"/>
              </a:rPr>
              <a:t>Free </a:t>
            </a:r>
            <a:r>
              <a:rPr lang="pt-PT" sz="1400" b="1" dirty="0" err="1">
                <a:solidFill>
                  <a:srgbClr val="7030A0"/>
                </a:solidFill>
                <a:cs typeface="Segoe UI Semibold" panose="020B0702040204020203" pitchFamily="34" charset="0"/>
              </a:rPr>
              <a:t>Tech</a:t>
            </a:r>
            <a:r>
              <a:rPr lang="pt-PT" sz="1400" b="1" dirty="0">
                <a:solidFill>
                  <a:srgbClr val="7030A0"/>
                </a:solidFill>
                <a:cs typeface="Segoe UI Semibold" panose="020B0702040204020203" pitchFamily="34" charset="0"/>
              </a:rPr>
              <a:t> Zone: </a:t>
            </a:r>
            <a:r>
              <a:rPr lang="en-US" sz="1400" b="1" dirty="0">
                <a:solidFill>
                  <a:srgbClr val="7030A0"/>
                </a:solidFill>
                <a:cs typeface="Segoe UI Semibold" panose="020B0702040204020203" pitchFamily="34" charset="0"/>
              </a:rPr>
              <a:t>Regulatory sandbox of 1000 square nm | Official announcement – 19JUL22 |</a:t>
            </a:r>
            <a:endParaRPr lang="pt-PT" sz="1400" b="1" dirty="0">
              <a:solidFill>
                <a:srgbClr val="7030A0"/>
              </a:solidFill>
              <a:cs typeface="Segoe UI Semibold" panose="020B0702040204020203" pitchFamily="34" charset="0"/>
            </a:endParaRPr>
          </a:p>
        </p:txBody>
      </p:sp>
      <p:sp>
        <p:nvSpPr>
          <p:cNvPr id="42" name="CaixaDeTexto 41">
            <a:extLst>
              <a:ext uri="{FF2B5EF4-FFF2-40B4-BE49-F238E27FC236}">
                <a16:creationId xmlns:a16="http://schemas.microsoft.com/office/drawing/2014/main" id="{48079AF3-B665-4F1D-88EF-808B2B56AF00}"/>
              </a:ext>
            </a:extLst>
          </p:cNvPr>
          <p:cNvSpPr txBox="1"/>
          <p:nvPr/>
        </p:nvSpPr>
        <p:spPr>
          <a:xfrm>
            <a:off x="9573452" y="1393189"/>
            <a:ext cx="2220762" cy="2677656"/>
          </a:xfrm>
          <a:custGeom>
            <a:avLst/>
            <a:gdLst>
              <a:gd name="connsiteX0" fmla="*/ 0 w 2220762"/>
              <a:gd name="connsiteY0" fmla="*/ 0 h 2677656"/>
              <a:gd name="connsiteX1" fmla="*/ 532983 w 2220762"/>
              <a:gd name="connsiteY1" fmla="*/ 0 h 2677656"/>
              <a:gd name="connsiteX2" fmla="*/ 1043758 w 2220762"/>
              <a:gd name="connsiteY2" fmla="*/ 0 h 2677656"/>
              <a:gd name="connsiteX3" fmla="*/ 1621156 w 2220762"/>
              <a:gd name="connsiteY3" fmla="*/ 0 h 2677656"/>
              <a:gd name="connsiteX4" fmla="*/ 2220762 w 2220762"/>
              <a:gd name="connsiteY4" fmla="*/ 0 h 2677656"/>
              <a:gd name="connsiteX5" fmla="*/ 2220762 w 2220762"/>
              <a:gd name="connsiteY5" fmla="*/ 669414 h 2677656"/>
              <a:gd name="connsiteX6" fmla="*/ 2220762 w 2220762"/>
              <a:gd name="connsiteY6" fmla="*/ 1312051 h 2677656"/>
              <a:gd name="connsiteX7" fmla="*/ 2220762 w 2220762"/>
              <a:gd name="connsiteY7" fmla="*/ 1954689 h 2677656"/>
              <a:gd name="connsiteX8" fmla="*/ 2220762 w 2220762"/>
              <a:gd name="connsiteY8" fmla="*/ 2677656 h 2677656"/>
              <a:gd name="connsiteX9" fmla="*/ 1687779 w 2220762"/>
              <a:gd name="connsiteY9" fmla="*/ 2677656 h 2677656"/>
              <a:gd name="connsiteX10" fmla="*/ 1177004 w 2220762"/>
              <a:gd name="connsiteY10" fmla="*/ 2677656 h 2677656"/>
              <a:gd name="connsiteX11" fmla="*/ 577398 w 2220762"/>
              <a:gd name="connsiteY11" fmla="*/ 2677656 h 2677656"/>
              <a:gd name="connsiteX12" fmla="*/ 0 w 2220762"/>
              <a:gd name="connsiteY12" fmla="*/ 2677656 h 2677656"/>
              <a:gd name="connsiteX13" fmla="*/ 0 w 2220762"/>
              <a:gd name="connsiteY13" fmla="*/ 2008242 h 2677656"/>
              <a:gd name="connsiteX14" fmla="*/ 0 w 2220762"/>
              <a:gd name="connsiteY14" fmla="*/ 1392381 h 2677656"/>
              <a:gd name="connsiteX15" fmla="*/ 0 w 2220762"/>
              <a:gd name="connsiteY15" fmla="*/ 669414 h 2677656"/>
              <a:gd name="connsiteX16" fmla="*/ 0 w 2220762"/>
              <a:gd name="connsiteY1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762" h="2677656" extrusionOk="0">
                <a:moveTo>
                  <a:pt x="0" y="0"/>
                </a:moveTo>
                <a:cubicBezTo>
                  <a:pt x="142068" y="-17803"/>
                  <a:pt x="311967" y="1635"/>
                  <a:pt x="532983" y="0"/>
                </a:cubicBezTo>
                <a:cubicBezTo>
                  <a:pt x="753999" y="-1635"/>
                  <a:pt x="864386" y="20937"/>
                  <a:pt x="1043758" y="0"/>
                </a:cubicBezTo>
                <a:cubicBezTo>
                  <a:pt x="1223131" y="-20937"/>
                  <a:pt x="1363047" y="8847"/>
                  <a:pt x="1621156" y="0"/>
                </a:cubicBezTo>
                <a:cubicBezTo>
                  <a:pt x="1879265" y="-8847"/>
                  <a:pt x="1934097" y="-19320"/>
                  <a:pt x="2220762" y="0"/>
                </a:cubicBezTo>
                <a:cubicBezTo>
                  <a:pt x="2227417" y="227644"/>
                  <a:pt x="2200480" y="399369"/>
                  <a:pt x="2220762" y="669414"/>
                </a:cubicBezTo>
                <a:cubicBezTo>
                  <a:pt x="2241044" y="939459"/>
                  <a:pt x="2248528" y="1101954"/>
                  <a:pt x="2220762" y="1312051"/>
                </a:cubicBezTo>
                <a:cubicBezTo>
                  <a:pt x="2192996" y="1522148"/>
                  <a:pt x="2215492" y="1737390"/>
                  <a:pt x="2220762" y="1954689"/>
                </a:cubicBezTo>
                <a:cubicBezTo>
                  <a:pt x="2226032" y="2171988"/>
                  <a:pt x="2221258" y="2332413"/>
                  <a:pt x="2220762" y="2677656"/>
                </a:cubicBezTo>
                <a:cubicBezTo>
                  <a:pt x="2113603" y="2680231"/>
                  <a:pt x="1843220" y="2680960"/>
                  <a:pt x="1687779" y="2677656"/>
                </a:cubicBezTo>
                <a:cubicBezTo>
                  <a:pt x="1532338" y="2674352"/>
                  <a:pt x="1391182" y="2692690"/>
                  <a:pt x="1177004" y="2677656"/>
                </a:cubicBezTo>
                <a:cubicBezTo>
                  <a:pt x="962827" y="2662622"/>
                  <a:pt x="814233" y="2706358"/>
                  <a:pt x="577398" y="2677656"/>
                </a:cubicBezTo>
                <a:cubicBezTo>
                  <a:pt x="340563" y="2648954"/>
                  <a:pt x="183313" y="2697856"/>
                  <a:pt x="0" y="2677656"/>
                </a:cubicBezTo>
                <a:cubicBezTo>
                  <a:pt x="30483" y="2488103"/>
                  <a:pt x="8540" y="2152707"/>
                  <a:pt x="0" y="2008242"/>
                </a:cubicBezTo>
                <a:cubicBezTo>
                  <a:pt x="-8540" y="1863777"/>
                  <a:pt x="-20129" y="1653915"/>
                  <a:pt x="0" y="1392381"/>
                </a:cubicBezTo>
                <a:cubicBezTo>
                  <a:pt x="20129" y="1130847"/>
                  <a:pt x="15389" y="1025950"/>
                  <a:pt x="0" y="669414"/>
                </a:cubicBezTo>
                <a:cubicBezTo>
                  <a:pt x="-15389" y="312878"/>
                  <a:pt x="5272" y="178359"/>
                  <a:pt x="0" y="0"/>
                </a:cubicBezTo>
                <a:close/>
              </a:path>
            </a:pathLst>
          </a:custGeom>
          <a:noFill/>
          <a:ln>
            <a:solidFill>
              <a:srgbClr val="002060"/>
            </a:solidFill>
            <a:extLst>
              <a:ext uri="{C807C97D-BFC1-408E-A445-0C87EB9F89A2}">
                <ask:lineSketchStyleProps xmlns:ask="http://schemas.microsoft.com/office/drawing/2018/sketchyshapes" sd="216378730">
                  <a:prstGeom prst="rect">
                    <a:avLst/>
                  </a:prstGeom>
                  <ask:type>
                    <ask:lineSketchFreehand/>
                  </ask:type>
                </ask:lineSketchStyleProps>
              </a:ext>
            </a:extLst>
          </a:ln>
        </p:spPr>
        <p:txBody>
          <a:bodyPr wrap="square" lIns="36000" r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dirty="0">
                <a:ln>
                  <a:noFill/>
                </a:ln>
                <a:solidFill>
                  <a:srgbClr val="002060"/>
                </a:solidFill>
                <a:effectLst>
                  <a:outerShdw blurRad="38100" dist="38100" dir="2700000" algn="tl">
                    <a:srgbClr val="000000">
                      <a:alpha val="43137"/>
                    </a:srgbClr>
                  </a:outerShdw>
                </a:effectLst>
                <a:uLnTx/>
                <a:uFillTx/>
              </a:rPr>
              <a:t>OTHER FEATURES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ndParaRPr>
          </a:p>
          <a:p>
            <a:pPr algn="ctr">
              <a:defRPr/>
            </a:pPr>
            <a:r>
              <a:rPr lang="en-US" sz="1200" b="1" kern="0" dirty="0">
                <a:solidFill>
                  <a:srgbClr val="002060"/>
                </a:solidFill>
              </a:rPr>
              <a:t>CEOM pier: 9mts minimum depth</a:t>
            </a:r>
          </a:p>
          <a:p>
            <a:pPr algn="ctr">
              <a:defRPr/>
            </a:pPr>
            <a:endParaRPr lang="en-US" sz="1200" b="1" kern="0" dirty="0">
              <a:solidFill>
                <a:srgbClr val="002060"/>
              </a:solidFill>
            </a:endParaRPr>
          </a:p>
          <a:p>
            <a:pPr algn="ctr">
              <a:defRPr/>
            </a:pPr>
            <a:r>
              <a:rPr lang="en-US" sz="1200" b="1" kern="0" dirty="0">
                <a:solidFill>
                  <a:srgbClr val="002060"/>
                </a:solidFill>
              </a:rPr>
              <a:t>Navy exercise areas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rPr>
              <a:t>Lisbon city: 130Km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rPr>
              <a:t>Setubal city at 30 mins distance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err="1">
                <a:ln>
                  <a:noFill/>
                </a:ln>
                <a:solidFill>
                  <a:srgbClr val="002060"/>
                </a:solidFill>
                <a:effectLst/>
                <a:uLnTx/>
                <a:uFillTx/>
              </a:rPr>
              <a:t>Montijo</a:t>
            </a:r>
            <a:r>
              <a:rPr kumimoji="0" lang="en-GB" sz="1200" b="1" i="0" u="none" strike="noStrike" kern="0" cap="none" spc="0" normalizeH="0" baseline="0" noProof="0" dirty="0">
                <a:ln>
                  <a:noFill/>
                </a:ln>
                <a:solidFill>
                  <a:srgbClr val="002060"/>
                </a:solidFill>
                <a:effectLst/>
                <a:uLnTx/>
                <a:uFillTx/>
              </a:rPr>
              <a:t> &amp; Beja military airbase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rPr>
              <a:t>Two major harbors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rPr>
              <a:t>(Sines &amp; Setubal)</a:t>
            </a:r>
          </a:p>
        </p:txBody>
      </p:sp>
      <p:grpSp>
        <p:nvGrpSpPr>
          <p:cNvPr id="3" name="Agrupar 2">
            <a:extLst>
              <a:ext uri="{FF2B5EF4-FFF2-40B4-BE49-F238E27FC236}">
                <a16:creationId xmlns:a16="http://schemas.microsoft.com/office/drawing/2014/main" id="{4FE12B49-472D-6298-128F-A81387E59B89}"/>
              </a:ext>
            </a:extLst>
          </p:cNvPr>
          <p:cNvGrpSpPr/>
          <p:nvPr/>
        </p:nvGrpSpPr>
        <p:grpSpPr>
          <a:xfrm>
            <a:off x="475014" y="1147904"/>
            <a:ext cx="9287624" cy="4849826"/>
            <a:chOff x="475014" y="1147904"/>
            <a:chExt cx="9287624" cy="4849826"/>
          </a:xfrm>
        </p:grpSpPr>
        <p:grpSp>
          <p:nvGrpSpPr>
            <p:cNvPr id="11" name="Agrupar 15">
              <a:extLst>
                <a:ext uri="{FF2B5EF4-FFF2-40B4-BE49-F238E27FC236}">
                  <a16:creationId xmlns:a16="http://schemas.microsoft.com/office/drawing/2014/main" id="{B6984CDA-520B-4042-2D9F-E5C738722953}"/>
                </a:ext>
              </a:extLst>
            </p:cNvPr>
            <p:cNvGrpSpPr/>
            <p:nvPr/>
          </p:nvGrpSpPr>
          <p:grpSpPr>
            <a:xfrm>
              <a:off x="475014" y="1147904"/>
              <a:ext cx="9037122" cy="4849826"/>
              <a:chOff x="1244894" y="1155659"/>
              <a:chExt cx="9037122" cy="4849826"/>
            </a:xfrm>
            <a:effectLst>
              <a:outerShdw blurRad="63500" sx="102000" sy="102000" algn="ctr" rotWithShape="0">
                <a:srgbClr val="002060">
                  <a:alpha val="40000"/>
                </a:srgbClr>
              </a:outerShdw>
            </a:effectLst>
          </p:grpSpPr>
          <p:pic>
            <p:nvPicPr>
              <p:cNvPr id="12" name="Imagem 11">
                <a:extLst>
                  <a:ext uri="{FF2B5EF4-FFF2-40B4-BE49-F238E27FC236}">
                    <a16:creationId xmlns:a16="http://schemas.microsoft.com/office/drawing/2014/main" id="{FBF01D5C-ABAF-FD82-2FD3-828B4ACD69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90" r="6117"/>
              <a:stretch/>
            </p:blipFill>
            <p:spPr>
              <a:xfrm>
                <a:off x="1244894" y="1155659"/>
                <a:ext cx="9037122" cy="4849826"/>
              </a:xfrm>
              <a:prstGeom prst="rect">
                <a:avLst/>
              </a:prstGeom>
            </p:spPr>
          </p:pic>
          <p:cxnSp>
            <p:nvCxnSpPr>
              <p:cNvPr id="13" name="Conexão reta 12">
                <a:extLst>
                  <a:ext uri="{FF2B5EF4-FFF2-40B4-BE49-F238E27FC236}">
                    <a16:creationId xmlns:a16="http://schemas.microsoft.com/office/drawing/2014/main" id="{D052BEE1-07D1-C4DC-AEA6-D9C957B0BEBB}"/>
                  </a:ext>
                </a:extLst>
              </p:cNvPr>
              <p:cNvCxnSpPr>
                <a:cxnSpLocks/>
              </p:cNvCxnSpPr>
              <p:nvPr/>
            </p:nvCxnSpPr>
            <p:spPr>
              <a:xfrm flipV="1">
                <a:off x="3443286" y="4795397"/>
                <a:ext cx="0" cy="562418"/>
              </a:xfrm>
              <a:prstGeom prst="line">
                <a:avLst/>
              </a:prstGeom>
              <a:noFill/>
              <a:ln w="57150" cap="flat" cmpd="sng" algn="ctr">
                <a:solidFill>
                  <a:sysClr val="window" lastClr="FFFFFF"/>
                </a:solidFill>
                <a:prstDash val="solid"/>
                <a:miter lim="800000"/>
              </a:ln>
              <a:effectLst/>
            </p:spPr>
          </p:cxnSp>
          <p:cxnSp>
            <p:nvCxnSpPr>
              <p:cNvPr id="14" name="Conexão reta 13">
                <a:extLst>
                  <a:ext uri="{FF2B5EF4-FFF2-40B4-BE49-F238E27FC236}">
                    <a16:creationId xmlns:a16="http://schemas.microsoft.com/office/drawing/2014/main" id="{27FD5326-01C9-E862-BC33-B82028154DB4}"/>
                  </a:ext>
                </a:extLst>
              </p:cNvPr>
              <p:cNvCxnSpPr>
                <a:cxnSpLocks/>
              </p:cNvCxnSpPr>
              <p:nvPr/>
            </p:nvCxnSpPr>
            <p:spPr>
              <a:xfrm flipV="1">
                <a:off x="3009901" y="2451156"/>
                <a:ext cx="0" cy="573033"/>
              </a:xfrm>
              <a:prstGeom prst="line">
                <a:avLst/>
              </a:prstGeom>
              <a:noFill/>
              <a:ln w="57150" cap="flat" cmpd="sng" algn="ctr">
                <a:solidFill>
                  <a:sysClr val="window" lastClr="FFFFFF"/>
                </a:solidFill>
                <a:prstDash val="solid"/>
                <a:miter lim="800000"/>
              </a:ln>
              <a:effectLst/>
            </p:spPr>
          </p:cxnSp>
          <p:cxnSp>
            <p:nvCxnSpPr>
              <p:cNvPr id="15" name="Conexão reta 14">
                <a:extLst>
                  <a:ext uri="{FF2B5EF4-FFF2-40B4-BE49-F238E27FC236}">
                    <a16:creationId xmlns:a16="http://schemas.microsoft.com/office/drawing/2014/main" id="{7BEA53FC-E4A3-5B96-FBDB-D9061E8071C1}"/>
                  </a:ext>
                </a:extLst>
              </p:cNvPr>
              <p:cNvCxnSpPr>
                <a:cxnSpLocks/>
              </p:cNvCxnSpPr>
              <p:nvPr/>
            </p:nvCxnSpPr>
            <p:spPr>
              <a:xfrm flipV="1">
                <a:off x="7210424" y="4586288"/>
                <a:ext cx="0" cy="581026"/>
              </a:xfrm>
              <a:prstGeom prst="line">
                <a:avLst/>
              </a:prstGeom>
              <a:noFill/>
              <a:ln w="57150" cap="flat" cmpd="sng" algn="ctr">
                <a:solidFill>
                  <a:sysClr val="window" lastClr="FFFFFF"/>
                </a:solidFill>
                <a:prstDash val="solid"/>
                <a:miter lim="800000"/>
              </a:ln>
              <a:effectLst/>
            </p:spPr>
          </p:cxnSp>
          <p:cxnSp>
            <p:nvCxnSpPr>
              <p:cNvPr id="16" name="Conexão reta 15">
                <a:extLst>
                  <a:ext uri="{FF2B5EF4-FFF2-40B4-BE49-F238E27FC236}">
                    <a16:creationId xmlns:a16="http://schemas.microsoft.com/office/drawing/2014/main" id="{C92DE7FC-51EC-D60D-E1A9-3C82588FABB9}"/>
                  </a:ext>
                </a:extLst>
              </p:cNvPr>
              <p:cNvCxnSpPr>
                <a:cxnSpLocks/>
              </p:cNvCxnSpPr>
              <p:nvPr/>
            </p:nvCxnSpPr>
            <p:spPr>
              <a:xfrm flipV="1">
                <a:off x="7791449" y="3429000"/>
                <a:ext cx="0" cy="516959"/>
              </a:xfrm>
              <a:prstGeom prst="line">
                <a:avLst/>
              </a:prstGeom>
              <a:noFill/>
              <a:ln w="57150" cap="flat" cmpd="sng" algn="ctr">
                <a:solidFill>
                  <a:sysClr val="window" lastClr="FFFFFF"/>
                </a:solidFill>
                <a:prstDash val="solid"/>
                <a:miter lim="800000"/>
              </a:ln>
              <a:effectLst/>
            </p:spPr>
          </p:cxnSp>
          <p:cxnSp>
            <p:nvCxnSpPr>
              <p:cNvPr id="17" name="Conexão reta 16">
                <a:extLst>
                  <a:ext uri="{FF2B5EF4-FFF2-40B4-BE49-F238E27FC236}">
                    <a16:creationId xmlns:a16="http://schemas.microsoft.com/office/drawing/2014/main" id="{3C37CECF-2658-A083-DDEB-0DFAB70A1DF7}"/>
                  </a:ext>
                </a:extLst>
              </p:cNvPr>
              <p:cNvCxnSpPr>
                <a:cxnSpLocks/>
              </p:cNvCxnSpPr>
              <p:nvPr/>
            </p:nvCxnSpPr>
            <p:spPr>
              <a:xfrm flipV="1">
                <a:off x="7329487" y="2507229"/>
                <a:ext cx="1" cy="516960"/>
              </a:xfrm>
              <a:prstGeom prst="line">
                <a:avLst/>
              </a:prstGeom>
              <a:noFill/>
              <a:ln w="57150" cap="flat" cmpd="sng" algn="ctr">
                <a:solidFill>
                  <a:sysClr val="window" lastClr="FFFFFF"/>
                </a:solidFill>
                <a:prstDash val="solid"/>
                <a:miter lim="800000"/>
              </a:ln>
              <a:effectLst/>
            </p:spPr>
          </p:cxnSp>
          <p:cxnSp>
            <p:nvCxnSpPr>
              <p:cNvPr id="18" name="Conexão reta 17">
                <a:extLst>
                  <a:ext uri="{FF2B5EF4-FFF2-40B4-BE49-F238E27FC236}">
                    <a16:creationId xmlns:a16="http://schemas.microsoft.com/office/drawing/2014/main" id="{08F67ADD-0D19-A40D-4317-897D927CC334}"/>
                  </a:ext>
                </a:extLst>
              </p:cNvPr>
              <p:cNvCxnSpPr>
                <a:cxnSpLocks/>
              </p:cNvCxnSpPr>
              <p:nvPr/>
            </p:nvCxnSpPr>
            <p:spPr>
              <a:xfrm flipV="1">
                <a:off x="6724651" y="1990271"/>
                <a:ext cx="0" cy="561976"/>
              </a:xfrm>
              <a:prstGeom prst="line">
                <a:avLst/>
              </a:prstGeom>
              <a:noFill/>
              <a:ln w="57150" cap="flat" cmpd="sng" algn="ctr">
                <a:solidFill>
                  <a:sysClr val="window" lastClr="FFFFFF"/>
                </a:solidFill>
                <a:prstDash val="solid"/>
                <a:miter lim="800000"/>
              </a:ln>
              <a:effectLst/>
            </p:spPr>
          </p:cxnSp>
          <p:cxnSp>
            <p:nvCxnSpPr>
              <p:cNvPr id="19" name="Conexão reta 18">
                <a:extLst>
                  <a:ext uri="{FF2B5EF4-FFF2-40B4-BE49-F238E27FC236}">
                    <a16:creationId xmlns:a16="http://schemas.microsoft.com/office/drawing/2014/main" id="{FC177B25-2A03-DABE-6075-FE200792FE7B}"/>
                  </a:ext>
                </a:extLst>
              </p:cNvPr>
              <p:cNvCxnSpPr/>
              <p:nvPr/>
            </p:nvCxnSpPr>
            <p:spPr>
              <a:xfrm flipV="1">
                <a:off x="3443288" y="4604897"/>
                <a:ext cx="3767137" cy="190500"/>
              </a:xfrm>
              <a:prstGeom prst="line">
                <a:avLst/>
              </a:prstGeom>
              <a:noFill/>
              <a:ln w="57150" cap="flat" cmpd="sng" algn="ctr">
                <a:solidFill>
                  <a:sysClr val="window" lastClr="FFFFFF"/>
                </a:solidFill>
                <a:prstDash val="solid"/>
                <a:miter lim="800000"/>
              </a:ln>
              <a:effectLst/>
            </p:spPr>
          </p:cxnSp>
          <p:cxnSp>
            <p:nvCxnSpPr>
              <p:cNvPr id="20" name="Conexão reta 19">
                <a:extLst>
                  <a:ext uri="{FF2B5EF4-FFF2-40B4-BE49-F238E27FC236}">
                    <a16:creationId xmlns:a16="http://schemas.microsoft.com/office/drawing/2014/main" id="{42B92D48-4A2B-D223-F8D0-859E0CC2145D}"/>
                  </a:ext>
                </a:extLst>
              </p:cNvPr>
              <p:cNvCxnSpPr>
                <a:cxnSpLocks/>
              </p:cNvCxnSpPr>
              <p:nvPr/>
            </p:nvCxnSpPr>
            <p:spPr>
              <a:xfrm>
                <a:off x="3024189" y="2461772"/>
                <a:ext cx="419097" cy="2333625"/>
              </a:xfrm>
              <a:prstGeom prst="line">
                <a:avLst/>
              </a:prstGeom>
              <a:noFill/>
              <a:ln w="57150" cap="flat" cmpd="sng" algn="ctr">
                <a:solidFill>
                  <a:sysClr val="window" lastClr="FFFFFF"/>
                </a:solidFill>
                <a:prstDash val="solid"/>
                <a:miter lim="800000"/>
              </a:ln>
              <a:effectLst/>
            </p:spPr>
          </p:cxnSp>
          <p:cxnSp>
            <p:nvCxnSpPr>
              <p:cNvPr id="21" name="Conexão reta 20">
                <a:extLst>
                  <a:ext uri="{FF2B5EF4-FFF2-40B4-BE49-F238E27FC236}">
                    <a16:creationId xmlns:a16="http://schemas.microsoft.com/office/drawing/2014/main" id="{BDA81108-37ED-41B9-1C03-D043C4543D6A}"/>
                  </a:ext>
                </a:extLst>
              </p:cNvPr>
              <p:cNvCxnSpPr/>
              <p:nvPr/>
            </p:nvCxnSpPr>
            <p:spPr>
              <a:xfrm flipV="1">
                <a:off x="3009901" y="1989830"/>
                <a:ext cx="3714750" cy="471942"/>
              </a:xfrm>
              <a:prstGeom prst="line">
                <a:avLst/>
              </a:prstGeom>
              <a:noFill/>
              <a:ln w="57150" cap="flat" cmpd="sng" algn="ctr">
                <a:solidFill>
                  <a:sysClr val="window" lastClr="FFFFFF"/>
                </a:solidFill>
                <a:prstDash val="solid"/>
                <a:miter lim="800000"/>
              </a:ln>
              <a:effectLst/>
            </p:spPr>
          </p:cxnSp>
          <p:cxnSp>
            <p:nvCxnSpPr>
              <p:cNvPr id="22" name="Conexão reta 21">
                <a:extLst>
                  <a:ext uri="{FF2B5EF4-FFF2-40B4-BE49-F238E27FC236}">
                    <a16:creationId xmlns:a16="http://schemas.microsoft.com/office/drawing/2014/main" id="{94F789D8-A779-9F43-5103-0B466BAA5536}"/>
                  </a:ext>
                </a:extLst>
              </p:cNvPr>
              <p:cNvCxnSpPr/>
              <p:nvPr/>
            </p:nvCxnSpPr>
            <p:spPr>
              <a:xfrm>
                <a:off x="6724651" y="1989830"/>
                <a:ext cx="604837" cy="471942"/>
              </a:xfrm>
              <a:prstGeom prst="line">
                <a:avLst/>
              </a:prstGeom>
              <a:noFill/>
              <a:ln w="57150" cap="flat" cmpd="sng" algn="ctr">
                <a:solidFill>
                  <a:sysClr val="window" lastClr="FFFFFF"/>
                </a:solidFill>
                <a:prstDash val="solid"/>
                <a:miter lim="800000"/>
              </a:ln>
              <a:effectLst/>
            </p:spPr>
          </p:cxnSp>
          <p:cxnSp>
            <p:nvCxnSpPr>
              <p:cNvPr id="23" name="Conexão reta 22">
                <a:extLst>
                  <a:ext uri="{FF2B5EF4-FFF2-40B4-BE49-F238E27FC236}">
                    <a16:creationId xmlns:a16="http://schemas.microsoft.com/office/drawing/2014/main" id="{B265CBDB-0CDB-6060-21CF-C1379F1FFA89}"/>
                  </a:ext>
                </a:extLst>
              </p:cNvPr>
              <p:cNvCxnSpPr/>
              <p:nvPr/>
            </p:nvCxnSpPr>
            <p:spPr>
              <a:xfrm>
                <a:off x="7329488" y="2461772"/>
                <a:ext cx="461962" cy="921770"/>
              </a:xfrm>
              <a:prstGeom prst="line">
                <a:avLst/>
              </a:prstGeom>
              <a:noFill/>
              <a:ln w="57150" cap="flat" cmpd="sng" algn="ctr">
                <a:solidFill>
                  <a:sysClr val="window" lastClr="FFFFFF"/>
                </a:solidFill>
                <a:prstDash val="solid"/>
                <a:miter lim="800000"/>
              </a:ln>
              <a:effectLst/>
            </p:spPr>
          </p:cxnSp>
          <p:cxnSp>
            <p:nvCxnSpPr>
              <p:cNvPr id="24" name="Conexão reta 23">
                <a:extLst>
                  <a:ext uri="{FF2B5EF4-FFF2-40B4-BE49-F238E27FC236}">
                    <a16:creationId xmlns:a16="http://schemas.microsoft.com/office/drawing/2014/main" id="{10717D48-D96E-E5E4-19B7-8A0C06291844}"/>
                  </a:ext>
                </a:extLst>
              </p:cNvPr>
              <p:cNvCxnSpPr>
                <a:cxnSpLocks/>
              </p:cNvCxnSpPr>
              <p:nvPr/>
            </p:nvCxnSpPr>
            <p:spPr>
              <a:xfrm flipH="1">
                <a:off x="7210426" y="3383542"/>
                <a:ext cx="581023" cy="1221355"/>
              </a:xfrm>
              <a:prstGeom prst="line">
                <a:avLst/>
              </a:prstGeom>
              <a:noFill/>
              <a:ln w="57150" cap="flat" cmpd="sng" algn="ctr">
                <a:solidFill>
                  <a:sysClr val="window" lastClr="FFFFFF"/>
                </a:solidFill>
                <a:prstDash val="solid"/>
                <a:miter lim="800000"/>
              </a:ln>
              <a:effectLst/>
            </p:spPr>
          </p:cxnSp>
          <p:cxnSp>
            <p:nvCxnSpPr>
              <p:cNvPr id="25" name="Conexão reta 24">
                <a:extLst>
                  <a:ext uri="{FF2B5EF4-FFF2-40B4-BE49-F238E27FC236}">
                    <a16:creationId xmlns:a16="http://schemas.microsoft.com/office/drawing/2014/main" id="{AA39A732-D801-C5A3-787B-6F8011F469AD}"/>
                  </a:ext>
                </a:extLst>
              </p:cNvPr>
              <p:cNvCxnSpPr/>
              <p:nvPr/>
            </p:nvCxnSpPr>
            <p:spPr>
              <a:xfrm>
                <a:off x="3443288" y="5357813"/>
                <a:ext cx="0" cy="500062"/>
              </a:xfrm>
              <a:prstGeom prst="line">
                <a:avLst/>
              </a:prstGeom>
              <a:noFill/>
              <a:ln w="57150" cap="flat" cmpd="sng" algn="ctr">
                <a:solidFill>
                  <a:sysClr val="window" lastClr="FFFFFF"/>
                </a:solidFill>
                <a:prstDash val="sysDot"/>
                <a:miter lim="800000"/>
              </a:ln>
              <a:effectLst/>
            </p:spPr>
          </p:cxnSp>
          <p:cxnSp>
            <p:nvCxnSpPr>
              <p:cNvPr id="26" name="Conexão reta 25">
                <a:extLst>
                  <a:ext uri="{FF2B5EF4-FFF2-40B4-BE49-F238E27FC236}">
                    <a16:creationId xmlns:a16="http://schemas.microsoft.com/office/drawing/2014/main" id="{48FA29AA-96E6-121A-0087-559A9ECB160D}"/>
                  </a:ext>
                </a:extLst>
              </p:cNvPr>
              <p:cNvCxnSpPr/>
              <p:nvPr/>
            </p:nvCxnSpPr>
            <p:spPr>
              <a:xfrm>
                <a:off x="3033714" y="3024188"/>
                <a:ext cx="0" cy="500062"/>
              </a:xfrm>
              <a:prstGeom prst="line">
                <a:avLst/>
              </a:prstGeom>
              <a:noFill/>
              <a:ln w="57150" cap="flat" cmpd="sng" algn="ctr">
                <a:solidFill>
                  <a:sysClr val="window" lastClr="FFFFFF"/>
                </a:solidFill>
                <a:prstDash val="sysDot"/>
                <a:miter lim="800000"/>
              </a:ln>
              <a:effectLst/>
            </p:spPr>
          </p:cxnSp>
          <p:cxnSp>
            <p:nvCxnSpPr>
              <p:cNvPr id="27" name="Conexão reta 26">
                <a:extLst>
                  <a:ext uri="{FF2B5EF4-FFF2-40B4-BE49-F238E27FC236}">
                    <a16:creationId xmlns:a16="http://schemas.microsoft.com/office/drawing/2014/main" id="{45F83C1D-0F26-FFBA-A64B-92C52362B3DC}"/>
                  </a:ext>
                </a:extLst>
              </p:cNvPr>
              <p:cNvCxnSpPr/>
              <p:nvPr/>
            </p:nvCxnSpPr>
            <p:spPr>
              <a:xfrm>
                <a:off x="7343777" y="3024188"/>
                <a:ext cx="0" cy="500062"/>
              </a:xfrm>
              <a:prstGeom prst="line">
                <a:avLst/>
              </a:prstGeom>
              <a:noFill/>
              <a:ln w="57150" cap="flat" cmpd="sng" algn="ctr">
                <a:solidFill>
                  <a:sysClr val="window" lastClr="FFFFFF"/>
                </a:solidFill>
                <a:prstDash val="sysDot"/>
                <a:miter lim="800000"/>
              </a:ln>
              <a:effectLst/>
            </p:spPr>
          </p:cxnSp>
          <p:cxnSp>
            <p:nvCxnSpPr>
              <p:cNvPr id="28" name="Conexão reta 27">
                <a:extLst>
                  <a:ext uri="{FF2B5EF4-FFF2-40B4-BE49-F238E27FC236}">
                    <a16:creationId xmlns:a16="http://schemas.microsoft.com/office/drawing/2014/main" id="{F7799815-7D71-4744-4057-91FCE3A9C207}"/>
                  </a:ext>
                </a:extLst>
              </p:cNvPr>
              <p:cNvCxnSpPr/>
              <p:nvPr/>
            </p:nvCxnSpPr>
            <p:spPr>
              <a:xfrm>
                <a:off x="7210425" y="5107782"/>
                <a:ext cx="0" cy="500062"/>
              </a:xfrm>
              <a:prstGeom prst="line">
                <a:avLst/>
              </a:prstGeom>
              <a:noFill/>
              <a:ln w="57150" cap="flat" cmpd="sng" algn="ctr">
                <a:solidFill>
                  <a:sysClr val="window" lastClr="FFFFFF"/>
                </a:solidFill>
                <a:prstDash val="sysDot"/>
                <a:miter lim="800000"/>
              </a:ln>
              <a:effectLst/>
            </p:spPr>
          </p:cxnSp>
          <p:cxnSp>
            <p:nvCxnSpPr>
              <p:cNvPr id="29" name="Conexão reta 28">
                <a:extLst>
                  <a:ext uri="{FF2B5EF4-FFF2-40B4-BE49-F238E27FC236}">
                    <a16:creationId xmlns:a16="http://schemas.microsoft.com/office/drawing/2014/main" id="{D55EE856-B090-2C58-52BF-9E6EF0A0E877}"/>
                  </a:ext>
                </a:extLst>
              </p:cNvPr>
              <p:cNvCxnSpPr/>
              <p:nvPr/>
            </p:nvCxnSpPr>
            <p:spPr>
              <a:xfrm>
                <a:off x="6743701" y="2411979"/>
                <a:ext cx="0" cy="500062"/>
              </a:xfrm>
              <a:prstGeom prst="line">
                <a:avLst/>
              </a:prstGeom>
              <a:noFill/>
              <a:ln w="57150" cap="flat" cmpd="sng" algn="ctr">
                <a:solidFill>
                  <a:sysClr val="window" lastClr="FFFFFF"/>
                </a:solidFill>
                <a:prstDash val="sysDot"/>
                <a:miter lim="800000"/>
              </a:ln>
              <a:effectLst/>
            </p:spPr>
          </p:cxnSp>
          <p:sp>
            <p:nvSpPr>
              <p:cNvPr id="30" name="CaixaDeTexto 29">
                <a:extLst>
                  <a:ext uri="{FF2B5EF4-FFF2-40B4-BE49-F238E27FC236}">
                    <a16:creationId xmlns:a16="http://schemas.microsoft.com/office/drawing/2014/main" id="{0833819E-0340-9384-181E-11AA992049DC}"/>
                  </a:ext>
                </a:extLst>
              </p:cNvPr>
              <p:cNvSpPr txBox="1"/>
              <p:nvPr/>
            </p:nvSpPr>
            <p:spPr>
              <a:xfrm>
                <a:off x="3424107" y="2875514"/>
                <a:ext cx="3612487"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rPr>
                  <a:t>FREE TECH ZONE</a:t>
                </a:r>
                <a:endParaRPr kumimoji="0" lang="pt-PT"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endParaRPr>
              </a:p>
            </p:txBody>
          </p:sp>
        </p:grpSp>
        <p:sp>
          <p:nvSpPr>
            <p:cNvPr id="31" name="Oval 30">
              <a:extLst>
                <a:ext uri="{FF2B5EF4-FFF2-40B4-BE49-F238E27FC236}">
                  <a16:creationId xmlns:a16="http://schemas.microsoft.com/office/drawing/2014/main" id="{36432428-7773-FB6F-7471-785F3E7A77F6}"/>
                </a:ext>
              </a:extLst>
            </p:cNvPr>
            <p:cNvSpPr/>
            <p:nvPr/>
          </p:nvSpPr>
          <p:spPr>
            <a:xfrm>
              <a:off x="9362639" y="3853190"/>
              <a:ext cx="93931" cy="99589"/>
            </a:xfrm>
            <a:prstGeom prst="ellipse">
              <a:avLst/>
            </a:prstGeom>
            <a:solidFill>
              <a:sysClr val="window" lastClr="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endParaRPr>
            </a:p>
          </p:txBody>
        </p:sp>
        <p:sp>
          <p:nvSpPr>
            <p:cNvPr id="32" name="Retângulo 31">
              <a:extLst>
                <a:ext uri="{FF2B5EF4-FFF2-40B4-BE49-F238E27FC236}">
                  <a16:creationId xmlns:a16="http://schemas.microsoft.com/office/drawing/2014/main" id="{8C6A60B6-8636-802D-D999-9B53C0C4E293}"/>
                </a:ext>
              </a:extLst>
            </p:cNvPr>
            <p:cNvSpPr/>
            <p:nvPr/>
          </p:nvSpPr>
          <p:spPr>
            <a:xfrm>
              <a:off x="8337033" y="3879271"/>
              <a:ext cx="1262019" cy="40011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Grândola</a:t>
              </a:r>
            </a:p>
          </p:txBody>
        </p:sp>
        <p:sp>
          <p:nvSpPr>
            <p:cNvPr id="33" name="Oval 32">
              <a:extLst>
                <a:ext uri="{FF2B5EF4-FFF2-40B4-BE49-F238E27FC236}">
                  <a16:creationId xmlns:a16="http://schemas.microsoft.com/office/drawing/2014/main" id="{FE7CF906-C453-EB82-12BF-C9900F8A8055}"/>
                </a:ext>
              </a:extLst>
            </p:cNvPr>
            <p:cNvSpPr/>
            <p:nvPr/>
          </p:nvSpPr>
          <p:spPr>
            <a:xfrm>
              <a:off x="8523672" y="4844329"/>
              <a:ext cx="93931" cy="99589"/>
            </a:xfrm>
            <a:prstGeom prst="ellipse">
              <a:avLst/>
            </a:prstGeom>
            <a:solidFill>
              <a:sysClr val="window" lastClr="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endParaRPr>
            </a:p>
          </p:txBody>
        </p:sp>
        <p:sp>
          <p:nvSpPr>
            <p:cNvPr id="34" name="Retângulo 33">
              <a:extLst>
                <a:ext uri="{FF2B5EF4-FFF2-40B4-BE49-F238E27FC236}">
                  <a16:creationId xmlns:a16="http://schemas.microsoft.com/office/drawing/2014/main" id="{0EFD86D5-121C-3578-0DA4-EBFD747BFB7D}"/>
                </a:ext>
              </a:extLst>
            </p:cNvPr>
            <p:cNvSpPr/>
            <p:nvPr/>
          </p:nvSpPr>
          <p:spPr>
            <a:xfrm>
              <a:off x="7939627" y="4507427"/>
              <a:ext cx="1262019" cy="70788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Santiago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do Cacém</a:t>
              </a:r>
            </a:p>
          </p:txBody>
        </p:sp>
        <p:sp>
          <p:nvSpPr>
            <p:cNvPr id="35" name="Oval 34">
              <a:extLst>
                <a:ext uri="{FF2B5EF4-FFF2-40B4-BE49-F238E27FC236}">
                  <a16:creationId xmlns:a16="http://schemas.microsoft.com/office/drawing/2014/main" id="{A4F18A45-6AFC-CFFA-A5F3-03D4779024E1}"/>
                </a:ext>
              </a:extLst>
            </p:cNvPr>
            <p:cNvSpPr/>
            <p:nvPr/>
          </p:nvSpPr>
          <p:spPr>
            <a:xfrm>
              <a:off x="6302624" y="5327643"/>
              <a:ext cx="93931" cy="99589"/>
            </a:xfrm>
            <a:prstGeom prst="ellipse">
              <a:avLst/>
            </a:prstGeom>
            <a:solidFill>
              <a:sysClr val="window" lastClr="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endParaRPr>
            </a:p>
          </p:txBody>
        </p:sp>
        <p:sp>
          <p:nvSpPr>
            <p:cNvPr id="36" name="Retângulo 35">
              <a:extLst>
                <a:ext uri="{FF2B5EF4-FFF2-40B4-BE49-F238E27FC236}">
                  <a16:creationId xmlns:a16="http://schemas.microsoft.com/office/drawing/2014/main" id="{4E499727-2193-BEA3-DD96-9019C6758793}"/>
                </a:ext>
              </a:extLst>
            </p:cNvPr>
            <p:cNvSpPr/>
            <p:nvPr/>
          </p:nvSpPr>
          <p:spPr>
            <a:xfrm>
              <a:off x="6176102" y="5266467"/>
              <a:ext cx="1262019" cy="40011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Sines</a:t>
              </a:r>
            </a:p>
          </p:txBody>
        </p:sp>
        <p:sp>
          <p:nvSpPr>
            <p:cNvPr id="37" name="Retângulo 36">
              <a:extLst>
                <a:ext uri="{FF2B5EF4-FFF2-40B4-BE49-F238E27FC236}">
                  <a16:creationId xmlns:a16="http://schemas.microsoft.com/office/drawing/2014/main" id="{E4683538-066B-4636-F8EE-F8D6B3B0D141}"/>
                </a:ext>
              </a:extLst>
            </p:cNvPr>
            <p:cNvSpPr/>
            <p:nvPr/>
          </p:nvSpPr>
          <p:spPr>
            <a:xfrm>
              <a:off x="5311878" y="2073841"/>
              <a:ext cx="1262019" cy="40011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Setúbal</a:t>
              </a:r>
            </a:p>
          </p:txBody>
        </p:sp>
        <p:sp>
          <p:nvSpPr>
            <p:cNvPr id="38" name="Oval 37">
              <a:extLst>
                <a:ext uri="{FF2B5EF4-FFF2-40B4-BE49-F238E27FC236}">
                  <a16:creationId xmlns:a16="http://schemas.microsoft.com/office/drawing/2014/main" id="{2A479473-64D4-520C-2C4B-B156D92A24F3}"/>
                </a:ext>
              </a:extLst>
            </p:cNvPr>
            <p:cNvSpPr/>
            <p:nvPr/>
          </p:nvSpPr>
          <p:spPr>
            <a:xfrm>
              <a:off x="9328199" y="2942675"/>
              <a:ext cx="93931" cy="99589"/>
            </a:xfrm>
            <a:prstGeom prst="ellipse">
              <a:avLst/>
            </a:prstGeom>
            <a:solidFill>
              <a:sysClr val="window" lastClr="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solidFill>
                <a:effectLst/>
                <a:uLnTx/>
                <a:uFillTx/>
              </a:endParaRPr>
            </a:p>
          </p:txBody>
        </p:sp>
        <p:sp>
          <p:nvSpPr>
            <p:cNvPr id="44" name="Retângulo 43">
              <a:extLst>
                <a:ext uri="{FF2B5EF4-FFF2-40B4-BE49-F238E27FC236}">
                  <a16:creationId xmlns:a16="http://schemas.microsoft.com/office/drawing/2014/main" id="{B5E53EB0-C658-2584-76CC-F61826231C1E}"/>
                </a:ext>
              </a:extLst>
            </p:cNvPr>
            <p:cNvSpPr/>
            <p:nvPr/>
          </p:nvSpPr>
          <p:spPr>
            <a:xfrm>
              <a:off x="8481098" y="2631220"/>
              <a:ext cx="1262019" cy="70788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Alcácer do Sal</a:t>
              </a:r>
            </a:p>
          </p:txBody>
        </p:sp>
        <p:sp>
          <p:nvSpPr>
            <p:cNvPr id="45" name="CaixaDeTexto 44">
              <a:extLst>
                <a:ext uri="{FF2B5EF4-FFF2-40B4-BE49-F238E27FC236}">
                  <a16:creationId xmlns:a16="http://schemas.microsoft.com/office/drawing/2014/main" id="{5833A17F-8BC7-88BB-B403-1E3A5B2B36A3}"/>
                </a:ext>
              </a:extLst>
            </p:cNvPr>
            <p:cNvSpPr txBox="1"/>
            <p:nvPr/>
          </p:nvSpPr>
          <p:spPr>
            <a:xfrm>
              <a:off x="7066755" y="1489936"/>
              <a:ext cx="2695883" cy="20005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FFFF00"/>
                  </a:solidFill>
                </a:rPr>
                <a:t>E</a:t>
              </a:r>
              <a:r>
                <a:rPr kumimoji="0" lang="en-GB" sz="2400" b="1" i="0" u="none" strike="noStrike" kern="0" cap="none" spc="0" normalizeH="0" baseline="0" noProof="0" dirty="0">
                  <a:ln>
                    <a:noFill/>
                  </a:ln>
                  <a:solidFill>
                    <a:srgbClr val="FFFF00"/>
                  </a:solidFill>
                  <a:effectLst/>
                  <a:uLnTx/>
                  <a:uFillTx/>
                </a:rPr>
                <a:t>NVIRONMENTS</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0" cap="none" spc="0" normalizeH="0" baseline="0" noProof="0" dirty="0">
                  <a:ln>
                    <a:noFill/>
                  </a:ln>
                  <a:solidFill>
                    <a:prstClr val="white"/>
                  </a:solidFill>
                  <a:effectLst/>
                  <a:uLnTx/>
                  <a:uFillTx/>
                </a:rPr>
                <a:t>SUBSURFACE</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0" cap="none" spc="0" normalizeH="0" baseline="0" noProof="0" dirty="0">
                  <a:ln>
                    <a:noFill/>
                  </a:ln>
                  <a:solidFill>
                    <a:prstClr val="white"/>
                  </a:solidFill>
                  <a:effectLst/>
                  <a:uLnTx/>
                  <a:uFillTx/>
                </a:rPr>
                <a:t>SURFACE</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0" cap="none" spc="0" normalizeH="0" baseline="0" noProof="0" dirty="0">
                  <a:ln>
                    <a:noFill/>
                  </a:ln>
                  <a:solidFill>
                    <a:prstClr val="white"/>
                  </a:solidFill>
                  <a:effectLst/>
                  <a:uLnTx/>
                  <a:uFillTx/>
                </a:rPr>
                <a:t>AIR</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0" cap="none" spc="0" normalizeH="0" baseline="0" noProof="0" dirty="0">
                  <a:ln>
                    <a:noFill/>
                  </a:ln>
                  <a:solidFill>
                    <a:prstClr val="white"/>
                  </a:solidFill>
                  <a:effectLst/>
                  <a:uLnTx/>
                  <a:uFillTx/>
                </a:rPr>
                <a:t>SPECTRUM</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0" cap="none" spc="0" normalizeH="0" baseline="0" noProof="0" dirty="0">
                  <a:ln>
                    <a:noFill/>
                  </a:ln>
                  <a:solidFill>
                    <a:prstClr val="white"/>
                  </a:solidFill>
                  <a:effectLst/>
                  <a:uLnTx/>
                  <a:uFillTx/>
                </a:rPr>
                <a:t>SPACE</a:t>
              </a:r>
            </a:p>
          </p:txBody>
        </p:sp>
        <p:sp>
          <p:nvSpPr>
            <p:cNvPr id="46" name="Retângulo 45">
              <a:extLst>
                <a:ext uri="{FF2B5EF4-FFF2-40B4-BE49-F238E27FC236}">
                  <a16:creationId xmlns:a16="http://schemas.microsoft.com/office/drawing/2014/main" id="{055D36FC-E3B9-74BD-F3E6-4743D36A1087}"/>
                </a:ext>
              </a:extLst>
            </p:cNvPr>
            <p:cNvSpPr/>
            <p:nvPr/>
          </p:nvSpPr>
          <p:spPr>
            <a:xfrm>
              <a:off x="3172421" y="2362151"/>
              <a:ext cx="1262019" cy="40011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000" b="1" i="0" u="none" strike="noStrike" kern="0" cap="none" spc="0" normalizeH="0" baseline="0" noProof="0" dirty="0">
                  <a:ln w="10160">
                    <a:solidFill>
                      <a:prstClr val="black"/>
                    </a:solidFill>
                    <a:prstDash val="solid"/>
                  </a:ln>
                  <a:solidFill>
                    <a:srgbClr val="FFFFFF"/>
                  </a:solidFill>
                  <a:effectLst>
                    <a:outerShdw blurRad="38100" dist="22860" dir="5400000" algn="tl" rotWithShape="0">
                      <a:srgbClr val="000000">
                        <a:alpha val="30000"/>
                      </a:srgbClr>
                    </a:outerShdw>
                  </a:effectLst>
                  <a:uLnTx/>
                  <a:uFillTx/>
                </a:rPr>
                <a:t>Sesimbra</a:t>
              </a:r>
            </a:p>
          </p:txBody>
        </p:sp>
      </p:grpSp>
      <p:pic>
        <p:nvPicPr>
          <p:cNvPr id="4" name="Gráfico 5">
            <a:extLst>
              <a:ext uri="{FF2B5EF4-FFF2-40B4-BE49-F238E27FC236}">
                <a16:creationId xmlns:a16="http://schemas.microsoft.com/office/drawing/2014/main" id="{77ADD4FB-208E-1E08-2221-F02BCD565B3A}"/>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2415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556" y="283412"/>
            <a:ext cx="11430000" cy="6296718"/>
          </a:xfrm>
          <a:prstGeom prst="roundRect">
            <a:avLst>
              <a:gd name="adj" fmla="val 1878"/>
            </a:avLst>
          </a:prstGeom>
          <a:solidFill>
            <a:schemeClr val="bg1"/>
          </a:soli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a:cxnSpLocks/>
            <a:stCxn id="73" idx="1"/>
          </p:cNvCxnSpPr>
          <p:nvPr/>
        </p:nvCxnSpPr>
        <p:spPr>
          <a:xfrm flipH="1" flipV="1">
            <a:off x="2493808" y="649688"/>
            <a:ext cx="6768179" cy="14674"/>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880F48B9-F381-4017-9592-5EACF4EF2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77" y="316566"/>
            <a:ext cx="1557346" cy="666244"/>
          </a:xfrm>
          <a:prstGeom prst="rect">
            <a:avLst/>
          </a:prstGeom>
        </p:spPr>
      </p:pic>
      <p:cxnSp>
        <p:nvCxnSpPr>
          <p:cNvPr id="104" name="Straight Connector 23"/>
          <p:cNvCxnSpPr/>
          <p:nvPr/>
        </p:nvCxnSpPr>
        <p:spPr>
          <a:xfrm flipH="1" flipV="1">
            <a:off x="371476" y="6234459"/>
            <a:ext cx="11449049" cy="1422"/>
          </a:xfrm>
          <a:prstGeom prst="line">
            <a:avLst/>
          </a:prstGeom>
          <a:ln>
            <a:solidFill>
              <a:srgbClr val="A2A9AF"/>
            </a:solidFill>
          </a:ln>
        </p:spPr>
        <p:style>
          <a:lnRef idx="1">
            <a:schemeClr val="accent1"/>
          </a:lnRef>
          <a:fillRef idx="0">
            <a:schemeClr val="accent1"/>
          </a:fillRef>
          <a:effectRef idx="0">
            <a:schemeClr val="accent1"/>
          </a:effectRef>
          <a:fontRef idx="minor">
            <a:schemeClr val="tx1"/>
          </a:fontRef>
        </p:style>
      </p:cxnSp>
      <p:sp>
        <p:nvSpPr>
          <p:cNvPr id="73" name="TextBox 122">
            <a:extLst>
              <a:ext uri="{FF2B5EF4-FFF2-40B4-BE49-F238E27FC236}">
                <a16:creationId xmlns:a16="http://schemas.microsoft.com/office/drawing/2014/main" id="{DE504118-76DA-4037-A9AC-0AE6F02AFAA3}"/>
              </a:ext>
            </a:extLst>
          </p:cNvPr>
          <p:cNvSpPr txBox="1"/>
          <p:nvPr/>
        </p:nvSpPr>
        <p:spPr>
          <a:xfrm>
            <a:off x="9261987" y="387363"/>
            <a:ext cx="259364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rPr>
              <a:t>CEOM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latin typeface="Calibri" panose="020F0502020204030204" pitchFamily="34" charset="0"/>
                <a:cs typeface="Segoe UI Semibold" panose="020B0702040204020203" pitchFamily="34" charset="0"/>
              </a:rPr>
              <a:t>(International recognition)</a:t>
            </a:r>
            <a:endParaRPr kumimoji="0" 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Segoe UI Semibold" panose="020B0702040204020203" pitchFamily="34" charset="0"/>
            </a:endParaRPr>
          </a:p>
        </p:txBody>
      </p:sp>
      <p:pic>
        <p:nvPicPr>
          <p:cNvPr id="10" name="Imagem 9">
            <a:extLst>
              <a:ext uri="{FF2B5EF4-FFF2-40B4-BE49-F238E27FC236}">
                <a16:creationId xmlns:a16="http://schemas.microsoft.com/office/drawing/2014/main" id="{46EE682F-755C-4FE7-AC0D-6DD44C510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472" y="2183914"/>
            <a:ext cx="2452680" cy="2418321"/>
          </a:xfrm>
          <a:prstGeom prst="rect">
            <a:avLst/>
          </a:prstGeom>
        </p:spPr>
      </p:pic>
      <p:grpSp>
        <p:nvGrpSpPr>
          <p:cNvPr id="11" name="Agrupar 10">
            <a:extLst>
              <a:ext uri="{FF2B5EF4-FFF2-40B4-BE49-F238E27FC236}">
                <a16:creationId xmlns:a16="http://schemas.microsoft.com/office/drawing/2014/main" id="{2EE96E55-3E08-4957-9EAF-21676C3CC3A0}"/>
              </a:ext>
            </a:extLst>
          </p:cNvPr>
          <p:cNvGrpSpPr/>
          <p:nvPr/>
        </p:nvGrpSpPr>
        <p:grpSpPr>
          <a:xfrm>
            <a:off x="1112454" y="1199075"/>
            <a:ext cx="10499074" cy="4694471"/>
            <a:chOff x="1112454" y="1199075"/>
            <a:chExt cx="10499074" cy="4694471"/>
          </a:xfrm>
        </p:grpSpPr>
        <p:pic>
          <p:nvPicPr>
            <p:cNvPr id="12" name="Imagem 11">
              <a:extLst>
                <a:ext uri="{FF2B5EF4-FFF2-40B4-BE49-F238E27FC236}">
                  <a16:creationId xmlns:a16="http://schemas.microsoft.com/office/drawing/2014/main" id="{AA937653-A608-4C88-81FF-9D9A4273C5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1316" y="1199075"/>
              <a:ext cx="8380212" cy="4694471"/>
            </a:xfrm>
            <a:prstGeom prst="rect">
              <a:avLst/>
            </a:prstGeom>
          </p:spPr>
        </p:pic>
        <p:sp>
          <p:nvSpPr>
            <p:cNvPr id="13" name="Estrela: 5 Pontos 9">
              <a:extLst>
                <a:ext uri="{FF2B5EF4-FFF2-40B4-BE49-F238E27FC236}">
                  <a16:creationId xmlns:a16="http://schemas.microsoft.com/office/drawing/2014/main" id="{C5133C9C-FA3D-4546-8D36-84F8DFA44FB1}"/>
                </a:ext>
              </a:extLst>
            </p:cNvPr>
            <p:cNvSpPr/>
            <p:nvPr/>
          </p:nvSpPr>
          <p:spPr>
            <a:xfrm>
              <a:off x="1112454" y="3140356"/>
              <a:ext cx="121920" cy="142240"/>
            </a:xfrm>
            <a:prstGeom prst="star5">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Estrela: 5 Pontos 41">
              <a:extLst>
                <a:ext uri="{FF2B5EF4-FFF2-40B4-BE49-F238E27FC236}">
                  <a16:creationId xmlns:a16="http://schemas.microsoft.com/office/drawing/2014/main" id="{C4BEACC7-701C-43A3-8349-21F6F8F08DC5}"/>
                </a:ext>
              </a:extLst>
            </p:cNvPr>
            <p:cNvSpPr/>
            <p:nvPr/>
          </p:nvSpPr>
          <p:spPr>
            <a:xfrm>
              <a:off x="2047403" y="2749288"/>
              <a:ext cx="121920" cy="142240"/>
            </a:xfrm>
            <a:prstGeom prst="star5">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Estrela: 5 Pontos 42">
              <a:extLst>
                <a:ext uri="{FF2B5EF4-FFF2-40B4-BE49-F238E27FC236}">
                  <a16:creationId xmlns:a16="http://schemas.microsoft.com/office/drawing/2014/main" id="{C330B3E2-D56E-4FD6-BF77-BC39A282F582}"/>
                </a:ext>
              </a:extLst>
            </p:cNvPr>
            <p:cNvSpPr/>
            <p:nvPr/>
          </p:nvSpPr>
          <p:spPr>
            <a:xfrm>
              <a:off x="2396899" y="3097348"/>
              <a:ext cx="121920" cy="142240"/>
            </a:xfrm>
            <a:prstGeom prst="star5">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Estrela: 5 Pontos 43">
              <a:extLst>
                <a:ext uri="{FF2B5EF4-FFF2-40B4-BE49-F238E27FC236}">
                  <a16:creationId xmlns:a16="http://schemas.microsoft.com/office/drawing/2014/main" id="{0C1B70BA-FD76-496C-9202-9BF7C1513C75}"/>
                </a:ext>
              </a:extLst>
            </p:cNvPr>
            <p:cNvSpPr/>
            <p:nvPr/>
          </p:nvSpPr>
          <p:spPr>
            <a:xfrm>
              <a:off x="2621280" y="3677920"/>
              <a:ext cx="121920" cy="142240"/>
            </a:xfrm>
            <a:prstGeom prst="star5">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4" name="CaixaDeTexto 3">
            <a:extLst>
              <a:ext uri="{FF2B5EF4-FFF2-40B4-BE49-F238E27FC236}">
                <a16:creationId xmlns:a16="http://schemas.microsoft.com/office/drawing/2014/main" id="{5F3797A6-D48B-753B-6ABD-5C15BA0604F9}"/>
              </a:ext>
            </a:extLst>
          </p:cNvPr>
          <p:cNvSpPr txBox="1"/>
          <p:nvPr/>
        </p:nvSpPr>
        <p:spPr>
          <a:xfrm>
            <a:off x="477331" y="6227410"/>
            <a:ext cx="4247445" cy="307777"/>
          </a:xfrm>
          <a:prstGeom prst="rect">
            <a:avLst/>
          </a:prstGeom>
          <a:noFill/>
        </p:spPr>
        <p:txBody>
          <a:bodyPr wrap="none" rtlCol="0">
            <a:spAutoFit/>
          </a:bodyPr>
          <a:lstStyle/>
          <a:p>
            <a:pPr defTabSz="457200"/>
            <a:r>
              <a:rPr lang="pt-PT" sz="1400" b="1" dirty="0" err="1">
                <a:solidFill>
                  <a:srgbClr val="7030A0"/>
                </a:solidFill>
                <a:cs typeface="Segoe UI Semibold" panose="020B0702040204020203" pitchFamily="34" charset="0"/>
              </a:rPr>
              <a:t>Recognized</a:t>
            </a:r>
            <a:r>
              <a:rPr lang="pt-PT" sz="1400" b="1" dirty="0">
                <a:solidFill>
                  <a:srgbClr val="7030A0"/>
                </a:solidFill>
                <a:cs typeface="Segoe UI Semibold" panose="020B0702040204020203" pitchFamily="34" charset="0"/>
              </a:rPr>
              <a:t> as a </a:t>
            </a:r>
            <a:r>
              <a:rPr lang="pt-PT" sz="1400" b="1" dirty="0" err="1">
                <a:solidFill>
                  <a:srgbClr val="7030A0"/>
                </a:solidFill>
                <a:cs typeface="Segoe UI Semibold" panose="020B0702040204020203" pitchFamily="34" charset="0"/>
              </a:rPr>
              <a:t>new</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technologies</a:t>
            </a:r>
            <a:r>
              <a:rPr lang="pt-PT" sz="1400" b="1" dirty="0">
                <a:solidFill>
                  <a:srgbClr val="7030A0"/>
                </a:solidFill>
                <a:cs typeface="Segoe UI Semibold" panose="020B0702040204020203" pitchFamily="34" charset="0"/>
              </a:rPr>
              <a:t> </a:t>
            </a:r>
            <a:r>
              <a:rPr lang="pt-PT" sz="1400" b="1" dirty="0" err="1">
                <a:solidFill>
                  <a:srgbClr val="7030A0"/>
                </a:solidFill>
                <a:cs typeface="Segoe UI Semibold" panose="020B0702040204020203" pitchFamily="34" charset="0"/>
              </a:rPr>
              <a:t>test</a:t>
            </a:r>
            <a:r>
              <a:rPr lang="pt-PT" sz="1400" b="1" dirty="0">
                <a:solidFill>
                  <a:srgbClr val="7030A0"/>
                </a:solidFill>
                <a:cs typeface="Segoe UI Semibold" panose="020B0702040204020203" pitchFamily="34" charset="0"/>
              </a:rPr>
              <a:t> centre for NATO</a:t>
            </a:r>
          </a:p>
        </p:txBody>
      </p:sp>
      <p:pic>
        <p:nvPicPr>
          <p:cNvPr id="3" name="Gráfico 4">
            <a:extLst>
              <a:ext uri="{FF2B5EF4-FFF2-40B4-BE49-F238E27FC236}">
                <a16:creationId xmlns:a16="http://schemas.microsoft.com/office/drawing/2014/main" id="{A30D33F7-4A9D-FEAB-48EB-7F7AED109375}"/>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416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122D17-696E-B59F-B7F5-B675E1AC273E}"/>
              </a:ext>
            </a:extLst>
          </p:cNvPr>
          <p:cNvSpPr>
            <a:spLocks/>
          </p:cNvSpPr>
          <p:nvPr/>
        </p:nvSpPr>
        <p:spPr>
          <a:xfrm>
            <a:off x="0" y="0"/>
            <a:ext cx="12192000" cy="6858000"/>
          </a:xfrm>
          <a:prstGeom prst="rect">
            <a:avLst/>
          </a:prstGeom>
          <a:gradFill flip="none" rotWithShape="1">
            <a:gsLst>
              <a:gs pos="12000">
                <a:srgbClr val="113F6C"/>
              </a:gs>
              <a:gs pos="100000">
                <a:srgbClr val="248FB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457413DB-B7A4-995E-0F7B-FF85FA24B001}"/>
              </a:ext>
            </a:extLst>
          </p:cNvPr>
          <p:cNvSpPr txBox="1"/>
          <p:nvPr/>
        </p:nvSpPr>
        <p:spPr>
          <a:xfrm>
            <a:off x="809625" y="2875955"/>
            <a:ext cx="10186891"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800" b="1" i="0" u="none" strike="noStrike" kern="1200" cap="none" spc="0" normalizeH="0" baseline="0" noProof="0" dirty="0">
                <a:ln>
                  <a:noFill/>
                </a:ln>
                <a:solidFill>
                  <a:prstClr val="white"/>
                </a:solidFill>
                <a:effectLst/>
                <a:uLnTx/>
                <a:uFillTx/>
                <a:latin typeface="Avenir Black" panose="020B0803020203020204" pitchFamily="34" charset="0"/>
                <a:ea typeface="+mn-ea"/>
                <a:cs typeface="+mn-cs"/>
              </a:rPr>
              <a:t>THE </a:t>
            </a:r>
            <a:r>
              <a:rPr lang="pt-PT" sz="3800" b="1" dirty="0">
                <a:solidFill>
                  <a:prstClr val="white"/>
                </a:solidFill>
                <a:latin typeface="Avenir Black" panose="020B0803020203020204" pitchFamily="34" charset="0"/>
              </a:rPr>
              <a:t>EXERCISES </a:t>
            </a:r>
            <a:r>
              <a:rPr kumimoji="0" lang="pt-PT" sz="3800" b="1" i="0" u="none" strike="noStrike" kern="1200" cap="none" spc="0" normalizeH="0" baseline="0" noProof="0" dirty="0">
                <a:ln>
                  <a:noFill/>
                </a:ln>
                <a:solidFill>
                  <a:prstClr val="white"/>
                </a:solidFill>
                <a:effectLst/>
                <a:uLnTx/>
                <a:uFillTx/>
                <a:latin typeface="Avenir Black" panose="020B0803020203020204" pitchFamily="34" charset="0"/>
                <a:ea typeface="+mn-ea"/>
                <a:cs typeface="+mn-cs"/>
              </a:rPr>
              <a:t>REPMUS &amp; DYNAMIC MESSENGER</a:t>
            </a:r>
          </a:p>
        </p:txBody>
      </p:sp>
      <p:pic>
        <p:nvPicPr>
          <p:cNvPr id="12" name="Gráfico 11">
            <a:extLst>
              <a:ext uri="{FF2B5EF4-FFF2-40B4-BE49-F238E27FC236}">
                <a16:creationId xmlns:a16="http://schemas.microsoft.com/office/drawing/2014/main" id="{0790F08B-1297-48DA-9354-B35A218711B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67004" y="339246"/>
            <a:ext cx="1306833" cy="340796"/>
          </a:xfrm>
          <a:prstGeom prst="rect">
            <a:avLst/>
          </a:prstGeom>
        </p:spPr>
      </p:pic>
      <p:pic>
        <p:nvPicPr>
          <p:cNvPr id="11" name="Imagem 10" descr="Uma imagem com peixe&#10;&#10;Descrição gerada automaticamente">
            <a:extLst>
              <a:ext uri="{FF2B5EF4-FFF2-40B4-BE49-F238E27FC236}">
                <a16:creationId xmlns:a16="http://schemas.microsoft.com/office/drawing/2014/main" id="{70F3626C-0FBC-4F55-944C-5B38ED830A57}"/>
              </a:ext>
            </a:extLst>
          </p:cNvPr>
          <p:cNvPicPr/>
          <p:nvPr/>
        </p:nvPicPr>
        <p:blipFill rotWithShape="1">
          <a:blip r:embed="rId5" cstate="email">
            <a:alphaModFix amt="34000"/>
            <a:extLst>
              <a:ext uri="{28A0092B-C50C-407E-A947-70E740481C1C}">
                <a14:useLocalDpi xmlns:a14="http://schemas.microsoft.com/office/drawing/2010/main"/>
              </a:ext>
            </a:extLst>
          </a:blip>
          <a:srcRect/>
          <a:stretch/>
        </p:blipFill>
        <p:spPr>
          <a:xfrm>
            <a:off x="0" y="4519831"/>
            <a:ext cx="12192000" cy="2338169"/>
          </a:xfrm>
          <a:prstGeom prst="rect">
            <a:avLst/>
          </a:prstGeom>
        </p:spPr>
      </p:pic>
      <p:pic>
        <p:nvPicPr>
          <p:cNvPr id="2" name="Gráfico 2">
            <a:extLst>
              <a:ext uri="{FF2B5EF4-FFF2-40B4-BE49-F238E27FC236}">
                <a16:creationId xmlns:a16="http://schemas.microsoft.com/office/drawing/2014/main" id="{FC074077-2CC9-1798-FEFD-4AD2CC114162}"/>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2361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10.xml><?xml version="1.0" encoding="utf-8"?>
<p:tagLst xmlns:a="http://schemas.openxmlformats.org/drawingml/2006/main" xmlns:r="http://schemas.openxmlformats.org/officeDocument/2006/relationships" xmlns:p="http://schemas.openxmlformats.org/presentationml/2006/main">
  <p:tag name="DVSHAPEID" val="6bbCgQ47BpFehcsNuQCwy2"/>
</p:tagLst>
</file>

<file path=ppt/tags/tag11.xml><?xml version="1.0" encoding="utf-8"?>
<p:tagLst xmlns:a="http://schemas.openxmlformats.org/drawingml/2006/main" xmlns:r="http://schemas.openxmlformats.org/officeDocument/2006/relationships" xmlns:p="http://schemas.openxmlformats.org/presentationml/2006/main">
  <p:tag name="DVSHAPEID" val="hnepYhwpIdA9G3u2azOPOi"/>
</p:tagLst>
</file>

<file path=ppt/tags/tag12.xml><?xml version="1.0" encoding="utf-8"?>
<p:tagLst xmlns:a="http://schemas.openxmlformats.org/drawingml/2006/main" xmlns:r="http://schemas.openxmlformats.org/officeDocument/2006/relationships" xmlns:p="http://schemas.openxmlformats.org/presentationml/2006/main">
  <p:tag name="DVSHAPEID" val="E8vojsF3IIdY6TrpbUgPNG"/>
</p:tagLst>
</file>

<file path=ppt/tags/tag13.xml><?xml version="1.0" encoding="utf-8"?>
<p:tagLst xmlns:a="http://schemas.openxmlformats.org/drawingml/2006/main" xmlns:r="http://schemas.openxmlformats.org/officeDocument/2006/relationships" xmlns:p="http://schemas.openxmlformats.org/presentationml/2006/main">
  <p:tag name="DVSHAPEID" val="BB9GDjG1eDCOGP2HiGdmaO"/>
</p:tagLst>
</file>

<file path=ppt/tags/tag14.xml><?xml version="1.0" encoding="utf-8"?>
<p:tagLst xmlns:a="http://schemas.openxmlformats.org/drawingml/2006/main" xmlns:r="http://schemas.openxmlformats.org/officeDocument/2006/relationships" xmlns:p="http://schemas.openxmlformats.org/presentationml/2006/main">
  <p:tag name="DVSHAPEID" val="QVGuqsBGVQEXxUfCOmmHuA"/>
</p:tagLst>
</file>

<file path=ppt/tags/tag15.xml><?xml version="1.0" encoding="utf-8"?>
<p:tagLst xmlns:a="http://schemas.openxmlformats.org/drawingml/2006/main" xmlns:r="http://schemas.openxmlformats.org/officeDocument/2006/relationships" xmlns:p="http://schemas.openxmlformats.org/presentationml/2006/main">
  <p:tag name="DVSHAPEID" val="midBnuBzBrvMLdZ9TdpyHL"/>
</p:tagLst>
</file>

<file path=ppt/tags/tag16.xml><?xml version="1.0" encoding="utf-8"?>
<p:tagLst xmlns:a="http://schemas.openxmlformats.org/drawingml/2006/main" xmlns:r="http://schemas.openxmlformats.org/officeDocument/2006/relationships" xmlns:p="http://schemas.openxmlformats.org/presentationml/2006/main">
  <p:tag name="DVSHAPEID" val="9Ii8sFRR0tkgyogO574mfd"/>
</p:tagLst>
</file>

<file path=ppt/tags/tag17.xml><?xml version="1.0" encoding="utf-8"?>
<p:tagLst xmlns:a="http://schemas.openxmlformats.org/drawingml/2006/main" xmlns:r="http://schemas.openxmlformats.org/officeDocument/2006/relationships" xmlns:p="http://schemas.openxmlformats.org/presentationml/2006/main">
  <p:tag name="DVSHAPEID" val="HcCvl7if1sD5ZDvxnDs1Ij"/>
</p:tagLst>
</file>

<file path=ppt/tags/tag18.xml><?xml version="1.0" encoding="utf-8"?>
<p:tagLst xmlns:a="http://schemas.openxmlformats.org/drawingml/2006/main" xmlns:r="http://schemas.openxmlformats.org/officeDocument/2006/relationships" xmlns:p="http://schemas.openxmlformats.org/presentationml/2006/main">
  <p:tag name="DVSHAPEID" val="yRcjb0oYzPrKnyfMzNTTPS"/>
</p:tagLst>
</file>

<file path=ppt/tags/tag19.xml><?xml version="1.0" encoding="utf-8"?>
<p:tagLst xmlns:a="http://schemas.openxmlformats.org/drawingml/2006/main" xmlns:r="http://schemas.openxmlformats.org/officeDocument/2006/relationships" xmlns:p="http://schemas.openxmlformats.org/presentationml/2006/main">
  <p:tag name="DVSHAPEID" val="TMpB98unHLqnELi1VhQ2TO"/>
</p:tagLst>
</file>

<file path=ppt/tags/tag2.xml><?xml version="1.0" encoding="utf-8"?>
<p:tagLst xmlns:a="http://schemas.openxmlformats.org/drawingml/2006/main" xmlns:r="http://schemas.openxmlformats.org/officeDocument/2006/relationships" xmlns:p="http://schemas.openxmlformats.org/presentationml/2006/main">
  <p:tag name="DVSHAPEID" val="hnepYhwpIdA9G3u2azOPOi"/>
</p:tagLst>
</file>

<file path=ppt/tags/tag20.xml><?xml version="1.0" encoding="utf-8"?>
<p:tagLst xmlns:a="http://schemas.openxmlformats.org/drawingml/2006/main" xmlns:r="http://schemas.openxmlformats.org/officeDocument/2006/relationships" xmlns:p="http://schemas.openxmlformats.org/presentationml/2006/main">
  <p:tag name="DVSHAPEID" val="DegWhA4F8OuGXqTARgub8G"/>
</p:tagLst>
</file>

<file path=ppt/tags/tag21.xml><?xml version="1.0" encoding="utf-8"?>
<p:tagLst xmlns:a="http://schemas.openxmlformats.org/drawingml/2006/main" xmlns:r="http://schemas.openxmlformats.org/officeDocument/2006/relationships" xmlns:p="http://schemas.openxmlformats.org/presentationml/2006/main">
  <p:tag name="DVSHAPEID" val="k0UutxRB2MY48alcRTj1DB"/>
</p:tagLst>
</file>

<file path=ppt/tags/tag22.xml><?xml version="1.0" encoding="utf-8"?>
<p:tagLst xmlns:a="http://schemas.openxmlformats.org/drawingml/2006/main" xmlns:r="http://schemas.openxmlformats.org/officeDocument/2006/relationships" xmlns:p="http://schemas.openxmlformats.org/presentationml/2006/main">
  <p:tag name="DVSHAPEID" val="SYNS8kqAxHGXUf2M6xOwLI"/>
</p:tagLst>
</file>

<file path=ppt/tags/tag23.xml><?xml version="1.0" encoding="utf-8"?>
<p:tagLst xmlns:a="http://schemas.openxmlformats.org/drawingml/2006/main" xmlns:r="http://schemas.openxmlformats.org/officeDocument/2006/relationships" xmlns:p="http://schemas.openxmlformats.org/presentationml/2006/main">
  <p:tag name="DVSHAPEID" val="HThJfEoBS63I7VHBpwaseh"/>
</p:tagLst>
</file>

<file path=ppt/tags/tag24.xml><?xml version="1.0" encoding="utf-8"?>
<p:tagLst xmlns:a="http://schemas.openxmlformats.org/drawingml/2006/main" xmlns:r="http://schemas.openxmlformats.org/officeDocument/2006/relationships" xmlns:p="http://schemas.openxmlformats.org/presentationml/2006/main">
  <p:tag name="DVSHAPEID" val="mXfLvR58EuMpiDn1Np0Zsy"/>
</p:tagLst>
</file>

<file path=ppt/tags/tag25.xml><?xml version="1.0" encoding="utf-8"?>
<p:tagLst xmlns:a="http://schemas.openxmlformats.org/drawingml/2006/main" xmlns:r="http://schemas.openxmlformats.org/officeDocument/2006/relationships" xmlns:p="http://schemas.openxmlformats.org/presentationml/2006/main">
  <p:tag name="DVSHAPEID" val="gQpadGySSISTMm8yGNBH6t"/>
</p:tagLst>
</file>

<file path=ppt/tags/tag26.xml><?xml version="1.0" encoding="utf-8"?>
<p:tagLst xmlns:a="http://schemas.openxmlformats.org/drawingml/2006/main" xmlns:r="http://schemas.openxmlformats.org/officeDocument/2006/relationships" xmlns:p="http://schemas.openxmlformats.org/presentationml/2006/main">
  <p:tag name="DVSHAPEID" val="XM15eJVnZJvT5bPn43442i"/>
</p:tagLst>
</file>

<file path=ppt/tags/tag27.xml><?xml version="1.0" encoding="utf-8"?>
<p:tagLst xmlns:a="http://schemas.openxmlformats.org/drawingml/2006/main" xmlns:r="http://schemas.openxmlformats.org/officeDocument/2006/relationships" xmlns:p="http://schemas.openxmlformats.org/presentationml/2006/main">
  <p:tag name="DVSHAPEID" val="nbg5a4MLd6PahUAp5MbWOA"/>
</p:tagLst>
</file>

<file path=ppt/tags/tag28.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29.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3.xml><?xml version="1.0" encoding="utf-8"?>
<p:tagLst xmlns:a="http://schemas.openxmlformats.org/drawingml/2006/main" xmlns:r="http://schemas.openxmlformats.org/officeDocument/2006/relationships" xmlns:p="http://schemas.openxmlformats.org/presentationml/2006/main">
  <p:tag name="DVSHAPEID" val="9UHVErpbGch7EeKwoYJLLd"/>
</p:tagLst>
</file>

<file path=ppt/tags/tag30.xml><?xml version="1.0" encoding="utf-8"?>
<p:tagLst xmlns:a="http://schemas.openxmlformats.org/drawingml/2006/main" xmlns:r="http://schemas.openxmlformats.org/officeDocument/2006/relationships" xmlns:p="http://schemas.openxmlformats.org/presentationml/2006/main">
  <p:tag name="DVSHAPEID" val="8jQhBNEI5ySWh0QnmH77oN"/>
</p:tagLst>
</file>

<file path=ppt/tags/tag31.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2.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3.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4.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5.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6.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37.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8.xml><?xml version="1.0" encoding="utf-8"?>
<p:tagLst xmlns:a="http://schemas.openxmlformats.org/drawingml/2006/main" xmlns:r="http://schemas.openxmlformats.org/officeDocument/2006/relationships" xmlns:p="http://schemas.openxmlformats.org/presentationml/2006/main">
  <p:tag name="DVSHAPEID" val="GRouWUiR8HGXiatiu8QX3b"/>
</p:tagLst>
</file>

<file path=ppt/tags/tag39.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4.xml><?xml version="1.0" encoding="utf-8"?>
<p:tagLst xmlns:a="http://schemas.openxmlformats.org/drawingml/2006/main" xmlns:r="http://schemas.openxmlformats.org/officeDocument/2006/relationships" xmlns:p="http://schemas.openxmlformats.org/presentationml/2006/main">
  <p:tag name="DVSHAPEID" val="iutarqIpOaTvbzfpPido5d"/>
</p:tagLst>
</file>

<file path=ppt/tags/tag40.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41.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42.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43.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44.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45.xml><?xml version="1.0" encoding="utf-8"?>
<p:tagLst xmlns:a="http://schemas.openxmlformats.org/drawingml/2006/main" xmlns:r="http://schemas.openxmlformats.org/officeDocument/2006/relationships" xmlns:p="http://schemas.openxmlformats.org/presentationml/2006/main">
  <p:tag name="DVSHAPEID" val="8jQhBNEI5ySWh0QnmH77oN"/>
</p:tagLst>
</file>

<file path=ppt/tags/tag46.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47.xml><?xml version="1.0" encoding="utf-8"?>
<p:tagLst xmlns:a="http://schemas.openxmlformats.org/drawingml/2006/main" xmlns:r="http://schemas.openxmlformats.org/officeDocument/2006/relationships" xmlns:p="http://schemas.openxmlformats.org/presentationml/2006/main">
  <p:tag name="DVSHAPEID" val="KWTGTX4jSE1cAvDqREIXSp"/>
</p:tagLst>
</file>

<file path=ppt/tags/tag48.xml><?xml version="1.0" encoding="utf-8"?>
<p:tagLst xmlns:a="http://schemas.openxmlformats.org/drawingml/2006/main" xmlns:r="http://schemas.openxmlformats.org/officeDocument/2006/relationships" xmlns:p="http://schemas.openxmlformats.org/presentationml/2006/main">
  <p:tag name="DVSHAPEID" val="6IF1n2ZTwpg5om7EfF3cvx"/>
</p:tagLst>
</file>

<file path=ppt/tags/tag49.xml><?xml version="1.0" encoding="utf-8"?>
<p:tagLst xmlns:a="http://schemas.openxmlformats.org/drawingml/2006/main" xmlns:r="http://schemas.openxmlformats.org/officeDocument/2006/relationships" xmlns:p="http://schemas.openxmlformats.org/presentationml/2006/main">
  <p:tag name="DVSHAPEID" val="zdMJ4BLTgg303Vb6J121KI"/>
</p:tagLst>
</file>

<file path=ppt/tags/tag5.xml><?xml version="1.0" encoding="utf-8"?>
<p:tagLst xmlns:a="http://schemas.openxmlformats.org/drawingml/2006/main" xmlns:r="http://schemas.openxmlformats.org/officeDocument/2006/relationships" xmlns:p="http://schemas.openxmlformats.org/presentationml/2006/main">
  <p:tag name="DVSHAPEID" val="fI5DOng1gCxWTgDjpMvcMV"/>
</p:tagLst>
</file>

<file path=ppt/tags/tag50.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51.xml><?xml version="1.0" encoding="utf-8"?>
<p:tagLst xmlns:a="http://schemas.openxmlformats.org/drawingml/2006/main" xmlns:r="http://schemas.openxmlformats.org/officeDocument/2006/relationships" xmlns:p="http://schemas.openxmlformats.org/presentationml/2006/main">
  <p:tag name="DVSHAPEID" val="8jQhBNEI5ySWh0QnmH77oN"/>
</p:tagLst>
</file>

<file path=ppt/tags/tag52.xml><?xml version="1.0" encoding="utf-8"?>
<p:tagLst xmlns:a="http://schemas.openxmlformats.org/drawingml/2006/main" xmlns:r="http://schemas.openxmlformats.org/officeDocument/2006/relationships" xmlns:p="http://schemas.openxmlformats.org/presentationml/2006/main">
  <p:tag name="DVSHAPEID" val="zdMJ4BLTgg303Vb6J121KI"/>
</p:tagLst>
</file>

<file path=ppt/tags/tag53.xml><?xml version="1.0" encoding="utf-8"?>
<p:tagLst xmlns:a="http://schemas.openxmlformats.org/drawingml/2006/main" xmlns:r="http://schemas.openxmlformats.org/officeDocument/2006/relationships" xmlns:p="http://schemas.openxmlformats.org/presentationml/2006/main">
  <p:tag name="DVSHAPEID" val="baQ0MdVVvvRnDG2JlBLQDE"/>
</p:tagLst>
</file>

<file path=ppt/tags/tag54.xml><?xml version="1.0" encoding="utf-8"?>
<p:tagLst xmlns:a="http://schemas.openxmlformats.org/drawingml/2006/main" xmlns:r="http://schemas.openxmlformats.org/officeDocument/2006/relationships" xmlns:p="http://schemas.openxmlformats.org/presentationml/2006/main">
  <p:tag name="DVSHAPEID" val="RNMJfTO35QBzavqVzT3ESV"/>
</p:tagLst>
</file>

<file path=ppt/tags/tag55.xml><?xml version="1.0" encoding="utf-8"?>
<p:tagLst xmlns:a="http://schemas.openxmlformats.org/drawingml/2006/main" xmlns:r="http://schemas.openxmlformats.org/officeDocument/2006/relationships" xmlns:p="http://schemas.openxmlformats.org/presentationml/2006/main">
  <p:tag name="DVSHAPEID" val="9Qel31oYRbVOR3vKCtf78d"/>
</p:tagLst>
</file>

<file path=ppt/tags/tag56.xml><?xml version="1.0" encoding="utf-8"?>
<p:tagLst xmlns:a="http://schemas.openxmlformats.org/drawingml/2006/main" xmlns:r="http://schemas.openxmlformats.org/officeDocument/2006/relationships" xmlns:p="http://schemas.openxmlformats.org/presentationml/2006/main">
  <p:tag name="DVSHAPEID" val="8jQhBNEI5ySWh0QnmH77oN"/>
</p:tagLst>
</file>

<file path=ppt/tags/tag57.xml><?xml version="1.0" encoding="utf-8"?>
<p:tagLst xmlns:a="http://schemas.openxmlformats.org/drawingml/2006/main" xmlns:r="http://schemas.openxmlformats.org/officeDocument/2006/relationships" xmlns:p="http://schemas.openxmlformats.org/presentationml/2006/main">
  <p:tag name="TIMING" val="|182.9|120.9"/>
</p:tagLst>
</file>

<file path=ppt/tags/tag6.xml><?xml version="1.0" encoding="utf-8"?>
<p:tagLst xmlns:a="http://schemas.openxmlformats.org/drawingml/2006/main" xmlns:r="http://schemas.openxmlformats.org/officeDocument/2006/relationships" xmlns:p="http://schemas.openxmlformats.org/presentationml/2006/main">
  <p:tag name="DVSHAPEID" val="BOGPkXVa57JkpB9DWPjRNn"/>
</p:tagLst>
</file>

<file path=ppt/tags/tag7.xml><?xml version="1.0" encoding="utf-8"?>
<p:tagLst xmlns:a="http://schemas.openxmlformats.org/drawingml/2006/main" xmlns:r="http://schemas.openxmlformats.org/officeDocument/2006/relationships" xmlns:p="http://schemas.openxmlformats.org/presentationml/2006/main">
  <p:tag name="DVSHAPEID" val="YmPgwlr5Xp8xjuDytoVfvS"/>
</p:tagLst>
</file>

<file path=ppt/tags/tag8.xml><?xml version="1.0" encoding="utf-8"?>
<p:tagLst xmlns:a="http://schemas.openxmlformats.org/drawingml/2006/main" xmlns:r="http://schemas.openxmlformats.org/officeDocument/2006/relationships" xmlns:p="http://schemas.openxmlformats.org/presentationml/2006/main">
  <p:tag name="DVSHAPEID" val="Yt8R6L2LTBZ8Tb5ny3I927"/>
</p:tagLst>
</file>

<file path=ppt/tags/tag9.xml><?xml version="1.0" encoding="utf-8"?>
<p:tagLst xmlns:a="http://schemas.openxmlformats.org/drawingml/2006/main" xmlns:r="http://schemas.openxmlformats.org/officeDocument/2006/relationships" xmlns:p="http://schemas.openxmlformats.org/presentationml/2006/main">
  <p:tag name="DVSHAPEID" val="6IF1n2ZTwpg5om7EfF3cvx"/>
</p:tagLst>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40BFEF9FE172A45A773729AACF5740A" ma:contentTypeVersion="12" ma:contentTypeDescription="Criar um novo documento." ma:contentTypeScope="" ma:versionID="f5ac09ca5c15506584b5ab08cccb6da3">
  <xsd:schema xmlns:xsd="http://www.w3.org/2001/XMLSchema" xmlns:xs="http://www.w3.org/2001/XMLSchema" xmlns:p="http://schemas.microsoft.com/office/2006/metadata/properties" xmlns:ns2="c8ddaa19-0ecf-4efd-8c40-2681ddcadeb0" xmlns:ns3="d8f90b35-9ee9-4608-a4e1-5e6253cf8670" targetNamespace="http://schemas.microsoft.com/office/2006/metadata/properties" ma:root="true" ma:fieldsID="14be81113fa5f5c9de0d31e000c2aee0" ns2:_="" ns3:_="">
    <xsd:import namespace="c8ddaa19-0ecf-4efd-8c40-2681ddcadeb0"/>
    <xsd:import namespace="d8f90b35-9ee9-4608-a4e1-5e6253cf8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daa19-0ecf-4efd-8c40-2681ddcad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f90b35-9ee9-4608-a4e1-5e6253cf8670"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8f90b35-9ee9-4608-a4e1-5e6253cf8670">
      <UserInfo>
        <DisplayName>EMA  CH DIVPLAN Members</DisplayName>
        <AccountId>16</AccountId>
        <AccountType/>
      </UserInfo>
      <UserInfo>
        <DisplayName>CFR EN-AEL Andrade Gonçalves</DisplayName>
        <AccountId>15</AccountId>
        <AccountType/>
      </UserInfo>
      <UserInfo>
        <DisplayName>CTEN M Sousa Robalo</DisplayName>
        <AccountId>9</AccountId>
        <AccountType/>
      </UserInfo>
      <UserInfo>
        <DisplayName>CFR M Sousa Santos</DisplayName>
        <AccountId>10</AccountId>
        <AccountType/>
      </UserInfo>
      <UserInfo>
        <DisplayName>CFR M Véstia Cagarrinho</DisplayName>
        <AccountId>11</AccountId>
        <AccountType/>
      </UserInfo>
      <UserInfo>
        <DisplayName>CFR AN Santos Victorino</DisplayName>
        <AccountId>13</AccountId>
        <AccountType/>
      </UserInfo>
      <UserInfo>
        <DisplayName>CFR M Santos Fernandes</DisplayName>
        <AccountId>14</AccountId>
        <AccountType/>
      </UserInfo>
      <UserInfo>
        <DisplayName>CALM M Sousa Costa</DisplayName>
        <AccountId>25</AccountId>
        <AccountType/>
      </UserInfo>
      <UserInfo>
        <DisplayName>EMA - SCEMA</DisplayName>
        <AccountId>27</AccountId>
        <AccountType/>
      </UserInfo>
    </SharedWithUsers>
  </documentManagement>
</p:properties>
</file>

<file path=customXml/itemProps1.xml><?xml version="1.0" encoding="utf-8"?>
<ds:datastoreItem xmlns:ds="http://schemas.openxmlformats.org/officeDocument/2006/customXml" ds:itemID="{200381BC-A6F6-452D-B6E0-BC472FC64BEA}">
  <ds:schemaRefs>
    <ds:schemaRef ds:uri="http://schemas.microsoft.com/sharepoint/v3/contenttype/forms"/>
  </ds:schemaRefs>
</ds:datastoreItem>
</file>

<file path=customXml/itemProps2.xml><?xml version="1.0" encoding="utf-8"?>
<ds:datastoreItem xmlns:ds="http://schemas.openxmlformats.org/officeDocument/2006/customXml" ds:itemID="{060370C2-C77E-4F43-ABAA-1B09FC27F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daa19-0ecf-4efd-8c40-2681ddcadeb0"/>
    <ds:schemaRef ds:uri="d8f90b35-9ee9-4608-a4e1-5e6253cf86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5A8516-F9C8-41A2-B535-8BEA75694690}">
  <ds:schemaRefs>
    <ds:schemaRef ds:uri="http://purl.org/dc/terms/"/>
    <ds:schemaRef ds:uri="http://purl.org/dc/dcmitype/"/>
    <ds:schemaRef ds:uri="http://schemas.openxmlformats.org/package/2006/metadata/core-properties"/>
    <ds:schemaRef ds:uri="c8ddaa19-0ecf-4efd-8c40-2681ddcadeb0"/>
    <ds:schemaRef ds:uri="http://purl.org/dc/elements/1.1/"/>
    <ds:schemaRef ds:uri="http://schemas.microsoft.com/office/2006/documentManagement/types"/>
    <ds:schemaRef ds:uri="http://schemas.microsoft.com/office/infopath/2007/PartnerControls"/>
    <ds:schemaRef ds:uri="d8f90b35-9ee9-4608-a4e1-5e6253cf867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6428</TotalTime>
  <Words>992</Words>
  <Application>Microsoft Office PowerPoint</Application>
  <PresentationFormat>Ecrã Panorâmico</PresentationFormat>
  <Paragraphs>171</Paragraphs>
  <Slides>21</Slides>
  <Notes>21</Notes>
  <HiddenSlides>0</HiddenSlides>
  <MMClips>1</MMClips>
  <ScaleCrop>false</ScaleCrop>
  <HeadingPairs>
    <vt:vector size="6" baseType="variant">
      <vt:variant>
        <vt:lpstr>Tipos de letra usados</vt:lpstr>
      </vt:variant>
      <vt:variant>
        <vt:i4>11</vt:i4>
      </vt:variant>
      <vt:variant>
        <vt:lpstr>Tema</vt:lpstr>
      </vt:variant>
      <vt:variant>
        <vt:i4>1</vt:i4>
      </vt:variant>
      <vt:variant>
        <vt:lpstr>Títulos dos diapositivos</vt:lpstr>
      </vt:variant>
      <vt:variant>
        <vt:i4>21</vt:i4>
      </vt:variant>
    </vt:vector>
  </HeadingPairs>
  <TitlesOfParts>
    <vt:vector size="33" baseType="lpstr">
      <vt:lpstr>Arial</vt:lpstr>
      <vt:lpstr>Avenir Black</vt:lpstr>
      <vt:lpstr>Avenir Light</vt:lpstr>
      <vt:lpstr>Calibri</vt:lpstr>
      <vt:lpstr>Franklin Gothic Demi Cond</vt:lpstr>
      <vt:lpstr>Helvetica</vt:lpstr>
      <vt:lpstr>Open Sans</vt:lpstr>
      <vt:lpstr>Symbol</vt:lpstr>
      <vt:lpstr>Tahoma</vt:lpstr>
      <vt:lpstr>Times New Roman</vt:lpstr>
      <vt:lpstr>Wingdings</vt:lpstr>
      <vt:lpstr>1_Tema do Office</vt:lpstr>
      <vt:lpstr>Apresentação do PowerPoint</vt:lpstr>
      <vt:lpstr>Concept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Marinha-DITIC-SMI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EMA - DIVPLAN Comunicação Estratégica</dc:creator>
  <cp:lastModifiedBy>António Mourinha</cp:lastModifiedBy>
  <cp:revision>216</cp:revision>
  <dcterms:created xsi:type="dcterms:W3CDTF">2020-03-05T19:28:42Z</dcterms:created>
  <dcterms:modified xsi:type="dcterms:W3CDTF">2023-05-21T15:06:15Z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0x010100940BFEF9FE172A45A773729AACF5740A</vt:lpwstr>
  </property>
</Properties>
</file>