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86" r:id="rId3"/>
    <p:sldMasterId id="2147483705" r:id="rId4"/>
  </p:sldMasterIdLst>
  <p:notesMasterIdLst>
    <p:notesMasterId r:id="rId24"/>
  </p:notesMasterIdLst>
  <p:sldIdLst>
    <p:sldId id="261" r:id="rId5"/>
    <p:sldId id="280" r:id="rId6"/>
    <p:sldId id="275" r:id="rId7"/>
    <p:sldId id="276" r:id="rId8"/>
    <p:sldId id="277" r:id="rId9"/>
    <p:sldId id="267" r:id="rId10"/>
    <p:sldId id="283" r:id="rId11"/>
    <p:sldId id="284" r:id="rId12"/>
    <p:sldId id="285" r:id="rId13"/>
    <p:sldId id="287" r:id="rId14"/>
    <p:sldId id="286" r:id="rId15"/>
    <p:sldId id="273" r:id="rId16"/>
    <p:sldId id="274" r:id="rId17"/>
    <p:sldId id="258" r:id="rId18"/>
    <p:sldId id="265" r:id="rId19"/>
    <p:sldId id="278" r:id="rId20"/>
    <p:sldId id="266" r:id="rId21"/>
    <p:sldId id="269" r:id="rId22"/>
    <p:sldId id="28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204" y="3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0" d="100"/>
          <a:sy n="50" d="100"/>
        </p:scale>
        <p:origin x="1976" y="3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F13D29-7465-4A5F-9105-2FE10F79DBEA}" type="doc">
      <dgm:prSet loTypeId="urn:microsoft.com/office/officeart/2005/8/layout/cycle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3CAC03C-8DDB-433F-AE00-FEE1C9752A5C}">
      <dgm:prSet phldrT="[Text]"/>
      <dgm:spPr/>
      <dgm:t>
        <a:bodyPr/>
        <a:lstStyle/>
        <a:p>
          <a:r>
            <a:rPr lang="en-US"/>
            <a:t>Platform</a:t>
          </a:r>
        </a:p>
      </dgm:t>
    </dgm:pt>
    <dgm:pt modelId="{D88DC0CD-DAC4-415D-9FB8-8A4556FBD7D6}" type="parTrans" cxnId="{0C7F8BFC-10B4-495A-A703-E069EB4FA55E}">
      <dgm:prSet/>
      <dgm:spPr/>
      <dgm:t>
        <a:bodyPr/>
        <a:lstStyle/>
        <a:p>
          <a:endParaRPr lang="en-US"/>
        </a:p>
      </dgm:t>
    </dgm:pt>
    <dgm:pt modelId="{4FB766D4-C37E-4109-B061-FD25D920E0C4}" type="sibTrans" cxnId="{0C7F8BFC-10B4-495A-A703-E069EB4FA55E}">
      <dgm:prSet/>
      <dgm:spPr/>
      <dgm:t>
        <a:bodyPr/>
        <a:lstStyle/>
        <a:p>
          <a:endParaRPr lang="en-US"/>
        </a:p>
      </dgm:t>
    </dgm:pt>
    <dgm:pt modelId="{E5E7DD7D-3E83-4D28-95E7-EE59A41C42A3}">
      <dgm:prSet phldrT="[Text]"/>
      <dgm:spPr/>
      <dgm:t>
        <a:bodyPr/>
        <a:lstStyle/>
        <a:p>
          <a:r>
            <a:rPr lang="en-US"/>
            <a:t>Platform</a:t>
          </a:r>
        </a:p>
      </dgm:t>
    </dgm:pt>
    <dgm:pt modelId="{BDAAF6EE-B9AD-4309-B1E2-59A6FEF559CD}" type="parTrans" cxnId="{7A8494F3-119D-4543-AEB5-85E464800BC4}">
      <dgm:prSet/>
      <dgm:spPr/>
      <dgm:t>
        <a:bodyPr/>
        <a:lstStyle/>
        <a:p>
          <a:endParaRPr lang="en-US"/>
        </a:p>
      </dgm:t>
    </dgm:pt>
    <dgm:pt modelId="{1B77B19A-E540-4D83-94F2-242AE262DC9D}" type="sibTrans" cxnId="{7A8494F3-119D-4543-AEB5-85E464800BC4}">
      <dgm:prSet/>
      <dgm:spPr/>
      <dgm:t>
        <a:bodyPr/>
        <a:lstStyle/>
        <a:p>
          <a:endParaRPr lang="en-US"/>
        </a:p>
      </dgm:t>
    </dgm:pt>
    <dgm:pt modelId="{D027F9BC-78E0-4B73-A574-222B1A3B15D6}">
      <dgm:prSet phldrT="[Text]"/>
      <dgm:spPr/>
      <dgm:t>
        <a:bodyPr/>
        <a:lstStyle/>
        <a:p>
          <a:r>
            <a:rPr lang="en-US"/>
            <a:t>Platfrom</a:t>
          </a:r>
        </a:p>
      </dgm:t>
    </dgm:pt>
    <dgm:pt modelId="{D2B5DDA0-C794-4ABA-B443-B2C9E1BEF113}" type="parTrans" cxnId="{E6EF0B0E-2B31-4563-BF4B-141080583065}">
      <dgm:prSet/>
      <dgm:spPr/>
      <dgm:t>
        <a:bodyPr/>
        <a:lstStyle/>
        <a:p>
          <a:endParaRPr lang="en-US"/>
        </a:p>
      </dgm:t>
    </dgm:pt>
    <dgm:pt modelId="{8DB608BF-2B7E-44C4-894C-2892FFFDC0BC}" type="sibTrans" cxnId="{E6EF0B0E-2B31-4563-BF4B-141080583065}">
      <dgm:prSet/>
      <dgm:spPr/>
      <dgm:t>
        <a:bodyPr/>
        <a:lstStyle/>
        <a:p>
          <a:endParaRPr lang="en-US"/>
        </a:p>
      </dgm:t>
    </dgm:pt>
    <dgm:pt modelId="{62654904-D398-42B5-AE55-14DD5EA7AD4C}">
      <dgm:prSet phldrT="[Text]"/>
      <dgm:spPr/>
      <dgm:t>
        <a:bodyPr/>
        <a:lstStyle/>
        <a:p>
          <a:r>
            <a:rPr lang="en-US"/>
            <a:t>Platform</a:t>
          </a:r>
        </a:p>
      </dgm:t>
    </dgm:pt>
    <dgm:pt modelId="{21BF2AE6-B6C5-48FD-8AA9-288E2C31DEE3}" type="parTrans" cxnId="{235A9634-F90D-47D0-883F-5529A8D1D78A}">
      <dgm:prSet/>
      <dgm:spPr/>
      <dgm:t>
        <a:bodyPr/>
        <a:lstStyle/>
        <a:p>
          <a:endParaRPr lang="en-US"/>
        </a:p>
      </dgm:t>
    </dgm:pt>
    <dgm:pt modelId="{0383683D-CF3D-4112-942E-F6F8A6F72D5D}" type="sibTrans" cxnId="{235A9634-F90D-47D0-883F-5529A8D1D78A}">
      <dgm:prSet/>
      <dgm:spPr/>
      <dgm:t>
        <a:bodyPr/>
        <a:lstStyle/>
        <a:p>
          <a:endParaRPr lang="en-US"/>
        </a:p>
      </dgm:t>
    </dgm:pt>
    <dgm:pt modelId="{048F87AE-772D-4B46-8D04-201F4FFBC7D0}">
      <dgm:prSet phldrT="[Text]"/>
      <dgm:spPr/>
      <dgm:t>
        <a:bodyPr/>
        <a:lstStyle/>
        <a:p>
          <a:r>
            <a:rPr lang="en-US" dirty="0"/>
            <a:t>Platform</a:t>
          </a:r>
        </a:p>
      </dgm:t>
    </dgm:pt>
    <dgm:pt modelId="{8D53ECD2-381B-42AC-985A-98F2214508E7}" type="parTrans" cxnId="{AF2CD1F0-53A8-473C-A2A4-22340EB9B261}">
      <dgm:prSet/>
      <dgm:spPr/>
      <dgm:t>
        <a:bodyPr/>
        <a:lstStyle/>
        <a:p>
          <a:endParaRPr lang="en-US"/>
        </a:p>
      </dgm:t>
    </dgm:pt>
    <dgm:pt modelId="{76DA2E4F-451A-471A-BA22-B367E73D477A}" type="sibTrans" cxnId="{AF2CD1F0-53A8-473C-A2A4-22340EB9B261}">
      <dgm:prSet/>
      <dgm:spPr/>
      <dgm:t>
        <a:bodyPr/>
        <a:lstStyle/>
        <a:p>
          <a:endParaRPr lang="en-US"/>
        </a:p>
      </dgm:t>
    </dgm:pt>
    <dgm:pt modelId="{D06833C9-0647-42F4-BD13-D73EE1B16315}" type="pres">
      <dgm:prSet presAssocID="{14F13D29-7465-4A5F-9105-2FE10F79DBEA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6DB5C9E-14CB-4F91-B2BB-186C7D7F9853}" type="pres">
      <dgm:prSet presAssocID="{83CAC03C-8DDB-433F-AE00-FEE1C9752A5C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B587D7-9718-4B63-82DA-EFD5F2B65CFA}" type="pres">
      <dgm:prSet presAssocID="{83CAC03C-8DDB-433F-AE00-FEE1C9752A5C}" presName="spNode" presStyleCnt="0"/>
      <dgm:spPr/>
    </dgm:pt>
    <dgm:pt modelId="{5320B26D-ABC3-44DB-9062-FF91F0AA1AE2}" type="pres">
      <dgm:prSet presAssocID="{4FB766D4-C37E-4109-B061-FD25D920E0C4}" presName="sibTrans" presStyleLbl="sibTrans1D1" presStyleIdx="0" presStyleCnt="5"/>
      <dgm:spPr/>
      <dgm:t>
        <a:bodyPr/>
        <a:lstStyle/>
        <a:p>
          <a:endParaRPr lang="en-US"/>
        </a:p>
      </dgm:t>
    </dgm:pt>
    <dgm:pt modelId="{2B2F634A-092E-483A-9CC3-9A969CEF6D15}" type="pres">
      <dgm:prSet presAssocID="{E5E7DD7D-3E83-4D28-95E7-EE59A41C42A3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4D7CF3-9546-4FBC-8FAE-47479CB80019}" type="pres">
      <dgm:prSet presAssocID="{E5E7DD7D-3E83-4D28-95E7-EE59A41C42A3}" presName="spNode" presStyleCnt="0"/>
      <dgm:spPr/>
    </dgm:pt>
    <dgm:pt modelId="{1FBF72B8-987A-4E81-BBCF-DEA08184468B}" type="pres">
      <dgm:prSet presAssocID="{1B77B19A-E540-4D83-94F2-242AE262DC9D}" presName="sibTrans" presStyleLbl="sibTrans1D1" presStyleIdx="1" presStyleCnt="5"/>
      <dgm:spPr/>
      <dgm:t>
        <a:bodyPr/>
        <a:lstStyle/>
        <a:p>
          <a:endParaRPr lang="en-US"/>
        </a:p>
      </dgm:t>
    </dgm:pt>
    <dgm:pt modelId="{D9B8F32C-9B1F-4764-9D4D-51501510EA16}" type="pres">
      <dgm:prSet presAssocID="{D027F9BC-78E0-4B73-A574-222B1A3B15D6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3FC9ED-9149-44E8-9CEE-92FA3449BEA4}" type="pres">
      <dgm:prSet presAssocID="{D027F9BC-78E0-4B73-A574-222B1A3B15D6}" presName="spNode" presStyleCnt="0"/>
      <dgm:spPr/>
    </dgm:pt>
    <dgm:pt modelId="{78BDB66E-37FB-4B14-A78B-33C19EA679EF}" type="pres">
      <dgm:prSet presAssocID="{8DB608BF-2B7E-44C4-894C-2892FFFDC0BC}" presName="sibTrans" presStyleLbl="sibTrans1D1" presStyleIdx="2" presStyleCnt="5"/>
      <dgm:spPr/>
      <dgm:t>
        <a:bodyPr/>
        <a:lstStyle/>
        <a:p>
          <a:endParaRPr lang="en-US"/>
        </a:p>
      </dgm:t>
    </dgm:pt>
    <dgm:pt modelId="{4F346E83-A1AD-49FC-A7A2-1265B667130F}" type="pres">
      <dgm:prSet presAssocID="{62654904-D398-42B5-AE55-14DD5EA7AD4C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9B6007-CBC1-4FE4-96E0-AB8794E1948E}" type="pres">
      <dgm:prSet presAssocID="{62654904-D398-42B5-AE55-14DD5EA7AD4C}" presName="spNode" presStyleCnt="0"/>
      <dgm:spPr/>
    </dgm:pt>
    <dgm:pt modelId="{7B7EAA8E-5625-40F5-9611-9DA136515811}" type="pres">
      <dgm:prSet presAssocID="{0383683D-CF3D-4112-942E-F6F8A6F72D5D}" presName="sibTrans" presStyleLbl="sibTrans1D1" presStyleIdx="3" presStyleCnt="5"/>
      <dgm:spPr/>
      <dgm:t>
        <a:bodyPr/>
        <a:lstStyle/>
        <a:p>
          <a:endParaRPr lang="en-US"/>
        </a:p>
      </dgm:t>
    </dgm:pt>
    <dgm:pt modelId="{671E79D5-69FA-403E-86B7-5E02F37A79A9}" type="pres">
      <dgm:prSet presAssocID="{048F87AE-772D-4B46-8D04-201F4FFBC7D0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B886EF-1BC9-4A15-8C9B-1755EAB16436}" type="pres">
      <dgm:prSet presAssocID="{048F87AE-772D-4B46-8D04-201F4FFBC7D0}" presName="spNode" presStyleCnt="0"/>
      <dgm:spPr/>
    </dgm:pt>
    <dgm:pt modelId="{AF58BD84-3B29-427C-B654-1F649F628182}" type="pres">
      <dgm:prSet presAssocID="{76DA2E4F-451A-471A-BA22-B367E73D477A}" presName="sibTrans" presStyleLbl="sibTrans1D1" presStyleIdx="4" presStyleCnt="5"/>
      <dgm:spPr/>
      <dgm:t>
        <a:bodyPr/>
        <a:lstStyle/>
        <a:p>
          <a:endParaRPr lang="en-US"/>
        </a:p>
      </dgm:t>
    </dgm:pt>
  </dgm:ptLst>
  <dgm:cxnLst>
    <dgm:cxn modelId="{12462776-A57C-4A93-8AA4-DEF6A72CBD44}" type="presOf" srcId="{76DA2E4F-451A-471A-BA22-B367E73D477A}" destId="{AF58BD84-3B29-427C-B654-1F649F628182}" srcOrd="0" destOrd="0" presId="urn:microsoft.com/office/officeart/2005/8/layout/cycle6"/>
    <dgm:cxn modelId="{235A9634-F90D-47D0-883F-5529A8D1D78A}" srcId="{14F13D29-7465-4A5F-9105-2FE10F79DBEA}" destId="{62654904-D398-42B5-AE55-14DD5EA7AD4C}" srcOrd="3" destOrd="0" parTransId="{21BF2AE6-B6C5-48FD-8AA9-288E2C31DEE3}" sibTransId="{0383683D-CF3D-4112-942E-F6F8A6F72D5D}"/>
    <dgm:cxn modelId="{BC5FEF67-F981-4F36-8494-C7872E986BE0}" type="presOf" srcId="{83CAC03C-8DDB-433F-AE00-FEE1C9752A5C}" destId="{06DB5C9E-14CB-4F91-B2BB-186C7D7F9853}" srcOrd="0" destOrd="0" presId="urn:microsoft.com/office/officeart/2005/8/layout/cycle6"/>
    <dgm:cxn modelId="{8D675AAD-EFE8-42BD-B2F9-7AF908408607}" type="presOf" srcId="{E5E7DD7D-3E83-4D28-95E7-EE59A41C42A3}" destId="{2B2F634A-092E-483A-9CC3-9A969CEF6D15}" srcOrd="0" destOrd="0" presId="urn:microsoft.com/office/officeart/2005/8/layout/cycle6"/>
    <dgm:cxn modelId="{22A8D3F6-6E07-4263-AE15-498A1C594445}" type="presOf" srcId="{14F13D29-7465-4A5F-9105-2FE10F79DBEA}" destId="{D06833C9-0647-42F4-BD13-D73EE1B16315}" srcOrd="0" destOrd="0" presId="urn:microsoft.com/office/officeart/2005/8/layout/cycle6"/>
    <dgm:cxn modelId="{E6EF0B0E-2B31-4563-BF4B-141080583065}" srcId="{14F13D29-7465-4A5F-9105-2FE10F79DBEA}" destId="{D027F9BC-78E0-4B73-A574-222B1A3B15D6}" srcOrd="2" destOrd="0" parTransId="{D2B5DDA0-C794-4ABA-B443-B2C9E1BEF113}" sibTransId="{8DB608BF-2B7E-44C4-894C-2892FFFDC0BC}"/>
    <dgm:cxn modelId="{E8522D80-C074-4752-A0B3-941425B8C330}" type="presOf" srcId="{0383683D-CF3D-4112-942E-F6F8A6F72D5D}" destId="{7B7EAA8E-5625-40F5-9611-9DA136515811}" srcOrd="0" destOrd="0" presId="urn:microsoft.com/office/officeart/2005/8/layout/cycle6"/>
    <dgm:cxn modelId="{7A8494F3-119D-4543-AEB5-85E464800BC4}" srcId="{14F13D29-7465-4A5F-9105-2FE10F79DBEA}" destId="{E5E7DD7D-3E83-4D28-95E7-EE59A41C42A3}" srcOrd="1" destOrd="0" parTransId="{BDAAF6EE-B9AD-4309-B1E2-59A6FEF559CD}" sibTransId="{1B77B19A-E540-4D83-94F2-242AE262DC9D}"/>
    <dgm:cxn modelId="{AF2CD1F0-53A8-473C-A2A4-22340EB9B261}" srcId="{14F13D29-7465-4A5F-9105-2FE10F79DBEA}" destId="{048F87AE-772D-4B46-8D04-201F4FFBC7D0}" srcOrd="4" destOrd="0" parTransId="{8D53ECD2-381B-42AC-985A-98F2214508E7}" sibTransId="{76DA2E4F-451A-471A-BA22-B367E73D477A}"/>
    <dgm:cxn modelId="{6DFDC63B-C025-41EF-8868-8C2BBAF05C14}" type="presOf" srcId="{62654904-D398-42B5-AE55-14DD5EA7AD4C}" destId="{4F346E83-A1AD-49FC-A7A2-1265B667130F}" srcOrd="0" destOrd="0" presId="urn:microsoft.com/office/officeart/2005/8/layout/cycle6"/>
    <dgm:cxn modelId="{522F16ED-89A7-465D-98E9-921F649D838B}" type="presOf" srcId="{D027F9BC-78E0-4B73-A574-222B1A3B15D6}" destId="{D9B8F32C-9B1F-4764-9D4D-51501510EA16}" srcOrd="0" destOrd="0" presId="urn:microsoft.com/office/officeart/2005/8/layout/cycle6"/>
    <dgm:cxn modelId="{1F66E014-4906-41E1-951C-87315468D58B}" type="presOf" srcId="{4FB766D4-C37E-4109-B061-FD25D920E0C4}" destId="{5320B26D-ABC3-44DB-9062-FF91F0AA1AE2}" srcOrd="0" destOrd="0" presId="urn:microsoft.com/office/officeart/2005/8/layout/cycle6"/>
    <dgm:cxn modelId="{A8D36B69-3849-494B-93CC-3C8D98D875A6}" type="presOf" srcId="{048F87AE-772D-4B46-8D04-201F4FFBC7D0}" destId="{671E79D5-69FA-403E-86B7-5E02F37A79A9}" srcOrd="0" destOrd="0" presId="urn:microsoft.com/office/officeart/2005/8/layout/cycle6"/>
    <dgm:cxn modelId="{EBB85D52-E8E1-4728-8187-B0C95357C04C}" type="presOf" srcId="{8DB608BF-2B7E-44C4-894C-2892FFFDC0BC}" destId="{78BDB66E-37FB-4B14-A78B-33C19EA679EF}" srcOrd="0" destOrd="0" presId="urn:microsoft.com/office/officeart/2005/8/layout/cycle6"/>
    <dgm:cxn modelId="{0C7F8BFC-10B4-495A-A703-E069EB4FA55E}" srcId="{14F13D29-7465-4A5F-9105-2FE10F79DBEA}" destId="{83CAC03C-8DDB-433F-AE00-FEE1C9752A5C}" srcOrd="0" destOrd="0" parTransId="{D88DC0CD-DAC4-415D-9FB8-8A4556FBD7D6}" sibTransId="{4FB766D4-C37E-4109-B061-FD25D920E0C4}"/>
    <dgm:cxn modelId="{14AF6459-0723-4795-86F1-84CAF59F327B}" type="presOf" srcId="{1B77B19A-E540-4D83-94F2-242AE262DC9D}" destId="{1FBF72B8-987A-4E81-BBCF-DEA08184468B}" srcOrd="0" destOrd="0" presId="urn:microsoft.com/office/officeart/2005/8/layout/cycle6"/>
    <dgm:cxn modelId="{7F67A44F-93CB-4CC3-8C70-574586F7A934}" type="presParOf" srcId="{D06833C9-0647-42F4-BD13-D73EE1B16315}" destId="{06DB5C9E-14CB-4F91-B2BB-186C7D7F9853}" srcOrd="0" destOrd="0" presId="urn:microsoft.com/office/officeart/2005/8/layout/cycle6"/>
    <dgm:cxn modelId="{1458FC67-FA28-4594-AF1F-A4D3DE7BF3AF}" type="presParOf" srcId="{D06833C9-0647-42F4-BD13-D73EE1B16315}" destId="{8FB587D7-9718-4B63-82DA-EFD5F2B65CFA}" srcOrd="1" destOrd="0" presId="urn:microsoft.com/office/officeart/2005/8/layout/cycle6"/>
    <dgm:cxn modelId="{61ABAB4B-87DA-4D21-9086-CB5D8B7EA75F}" type="presParOf" srcId="{D06833C9-0647-42F4-BD13-D73EE1B16315}" destId="{5320B26D-ABC3-44DB-9062-FF91F0AA1AE2}" srcOrd="2" destOrd="0" presId="urn:microsoft.com/office/officeart/2005/8/layout/cycle6"/>
    <dgm:cxn modelId="{3238B3BC-9989-4DAD-BAF9-8D192A04EE18}" type="presParOf" srcId="{D06833C9-0647-42F4-BD13-D73EE1B16315}" destId="{2B2F634A-092E-483A-9CC3-9A969CEF6D15}" srcOrd="3" destOrd="0" presId="urn:microsoft.com/office/officeart/2005/8/layout/cycle6"/>
    <dgm:cxn modelId="{CA18BAB0-30DA-4AF7-BF76-C2E5D9C325B9}" type="presParOf" srcId="{D06833C9-0647-42F4-BD13-D73EE1B16315}" destId="{994D7CF3-9546-4FBC-8FAE-47479CB80019}" srcOrd="4" destOrd="0" presId="urn:microsoft.com/office/officeart/2005/8/layout/cycle6"/>
    <dgm:cxn modelId="{9EB731FA-4D27-4824-9134-AF9EA7D7E9D3}" type="presParOf" srcId="{D06833C9-0647-42F4-BD13-D73EE1B16315}" destId="{1FBF72B8-987A-4E81-BBCF-DEA08184468B}" srcOrd="5" destOrd="0" presId="urn:microsoft.com/office/officeart/2005/8/layout/cycle6"/>
    <dgm:cxn modelId="{E5B69DB0-4530-4EA0-AD81-E35392DAF58B}" type="presParOf" srcId="{D06833C9-0647-42F4-BD13-D73EE1B16315}" destId="{D9B8F32C-9B1F-4764-9D4D-51501510EA16}" srcOrd="6" destOrd="0" presId="urn:microsoft.com/office/officeart/2005/8/layout/cycle6"/>
    <dgm:cxn modelId="{034C2BF3-6920-4729-A1DB-A9A3B3361F76}" type="presParOf" srcId="{D06833C9-0647-42F4-BD13-D73EE1B16315}" destId="{413FC9ED-9149-44E8-9CEE-92FA3449BEA4}" srcOrd="7" destOrd="0" presId="urn:microsoft.com/office/officeart/2005/8/layout/cycle6"/>
    <dgm:cxn modelId="{7484F5AC-7C1C-43F0-81B9-380D7155A43D}" type="presParOf" srcId="{D06833C9-0647-42F4-BD13-D73EE1B16315}" destId="{78BDB66E-37FB-4B14-A78B-33C19EA679EF}" srcOrd="8" destOrd="0" presId="urn:microsoft.com/office/officeart/2005/8/layout/cycle6"/>
    <dgm:cxn modelId="{D0FF57B1-B823-4332-81BA-ECD13D59AE7B}" type="presParOf" srcId="{D06833C9-0647-42F4-BD13-D73EE1B16315}" destId="{4F346E83-A1AD-49FC-A7A2-1265B667130F}" srcOrd="9" destOrd="0" presId="urn:microsoft.com/office/officeart/2005/8/layout/cycle6"/>
    <dgm:cxn modelId="{7B7F4D2D-BA5B-4926-A7C9-754D45B77A4C}" type="presParOf" srcId="{D06833C9-0647-42F4-BD13-D73EE1B16315}" destId="{9B9B6007-CBC1-4FE4-96E0-AB8794E1948E}" srcOrd="10" destOrd="0" presId="urn:microsoft.com/office/officeart/2005/8/layout/cycle6"/>
    <dgm:cxn modelId="{5F3E1868-22D5-4F65-BF1F-8AE336ABF5C4}" type="presParOf" srcId="{D06833C9-0647-42F4-BD13-D73EE1B16315}" destId="{7B7EAA8E-5625-40F5-9611-9DA136515811}" srcOrd="11" destOrd="0" presId="urn:microsoft.com/office/officeart/2005/8/layout/cycle6"/>
    <dgm:cxn modelId="{0A5310B9-0BCE-4B6A-8737-1538E3411211}" type="presParOf" srcId="{D06833C9-0647-42F4-BD13-D73EE1B16315}" destId="{671E79D5-69FA-403E-86B7-5E02F37A79A9}" srcOrd="12" destOrd="0" presId="urn:microsoft.com/office/officeart/2005/8/layout/cycle6"/>
    <dgm:cxn modelId="{1267947A-7991-4000-B180-6F8F27570650}" type="presParOf" srcId="{D06833C9-0647-42F4-BD13-D73EE1B16315}" destId="{71B886EF-1BC9-4A15-8C9B-1755EAB16436}" srcOrd="13" destOrd="0" presId="urn:microsoft.com/office/officeart/2005/8/layout/cycle6"/>
    <dgm:cxn modelId="{FD8345CD-6FF0-455F-8CEB-EA0A25967CD6}" type="presParOf" srcId="{D06833C9-0647-42F4-BD13-D73EE1B16315}" destId="{AF58BD84-3B29-427C-B654-1F649F628182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DB5C9E-14CB-4F91-B2BB-186C7D7F9853}">
      <dsp:nvSpPr>
        <dsp:cNvPr id="0" name=""/>
        <dsp:cNvSpPr/>
      </dsp:nvSpPr>
      <dsp:spPr>
        <a:xfrm>
          <a:off x="2218134" y="1154"/>
          <a:ext cx="1050131" cy="6825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/>
            <a:t>Platform</a:t>
          </a:r>
        </a:p>
      </dsp:txBody>
      <dsp:txXfrm>
        <a:off x="2251455" y="34475"/>
        <a:ext cx="983489" cy="615943"/>
      </dsp:txXfrm>
    </dsp:sp>
    <dsp:sp modelId="{5320B26D-ABC3-44DB-9062-FF91F0AA1AE2}">
      <dsp:nvSpPr>
        <dsp:cNvPr id="0" name=""/>
        <dsp:cNvSpPr/>
      </dsp:nvSpPr>
      <dsp:spPr>
        <a:xfrm>
          <a:off x="1377808" y="342446"/>
          <a:ext cx="2730783" cy="2730783"/>
        </a:xfrm>
        <a:custGeom>
          <a:avLst/>
          <a:gdLst/>
          <a:ahLst/>
          <a:cxnLst/>
          <a:rect l="0" t="0" r="0" b="0"/>
          <a:pathLst>
            <a:path>
              <a:moveTo>
                <a:pt x="1897692" y="108033"/>
              </a:moveTo>
              <a:arcTo wR="1365391" hR="1365391" stAng="17576717" swAng="196442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2F634A-092E-483A-9CC3-9A969CEF6D15}">
      <dsp:nvSpPr>
        <dsp:cNvPr id="0" name=""/>
        <dsp:cNvSpPr/>
      </dsp:nvSpPr>
      <dsp:spPr>
        <a:xfrm>
          <a:off x="3516699" y="944616"/>
          <a:ext cx="1050131" cy="6825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/>
            <a:t>Platform</a:t>
          </a:r>
        </a:p>
      </dsp:txBody>
      <dsp:txXfrm>
        <a:off x="3550020" y="977937"/>
        <a:ext cx="983489" cy="615943"/>
      </dsp:txXfrm>
    </dsp:sp>
    <dsp:sp modelId="{1FBF72B8-987A-4E81-BBCF-DEA08184468B}">
      <dsp:nvSpPr>
        <dsp:cNvPr id="0" name=""/>
        <dsp:cNvSpPr/>
      </dsp:nvSpPr>
      <dsp:spPr>
        <a:xfrm>
          <a:off x="1377808" y="342446"/>
          <a:ext cx="2730783" cy="2730783"/>
        </a:xfrm>
        <a:custGeom>
          <a:avLst/>
          <a:gdLst/>
          <a:ahLst/>
          <a:cxnLst/>
          <a:rect l="0" t="0" r="0" b="0"/>
          <a:pathLst>
            <a:path>
              <a:moveTo>
                <a:pt x="2728889" y="1293491"/>
              </a:moveTo>
              <a:arcTo wR="1365391" hR="1365391" stAng="21418887" swAng="219852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B8F32C-9B1F-4764-9D4D-51501510EA16}">
      <dsp:nvSpPr>
        <dsp:cNvPr id="0" name=""/>
        <dsp:cNvSpPr/>
      </dsp:nvSpPr>
      <dsp:spPr>
        <a:xfrm>
          <a:off x="3020691" y="2471170"/>
          <a:ext cx="1050131" cy="6825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/>
            <a:t>Platfrom</a:t>
          </a:r>
        </a:p>
      </dsp:txBody>
      <dsp:txXfrm>
        <a:off x="3054012" y="2504491"/>
        <a:ext cx="983489" cy="615943"/>
      </dsp:txXfrm>
    </dsp:sp>
    <dsp:sp modelId="{78BDB66E-37FB-4B14-A78B-33C19EA679EF}">
      <dsp:nvSpPr>
        <dsp:cNvPr id="0" name=""/>
        <dsp:cNvSpPr/>
      </dsp:nvSpPr>
      <dsp:spPr>
        <a:xfrm>
          <a:off x="1377808" y="342446"/>
          <a:ext cx="2730783" cy="2730783"/>
        </a:xfrm>
        <a:custGeom>
          <a:avLst/>
          <a:gdLst/>
          <a:ahLst/>
          <a:cxnLst/>
          <a:rect l="0" t="0" r="0" b="0"/>
          <a:pathLst>
            <a:path>
              <a:moveTo>
                <a:pt x="1637447" y="2703405"/>
              </a:moveTo>
              <a:arcTo wR="1365391" hR="1365391" stAng="4710411" swAng="137917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346E83-A1AD-49FC-A7A2-1265B667130F}">
      <dsp:nvSpPr>
        <dsp:cNvPr id="0" name=""/>
        <dsp:cNvSpPr/>
      </dsp:nvSpPr>
      <dsp:spPr>
        <a:xfrm>
          <a:off x="1415577" y="2471170"/>
          <a:ext cx="1050131" cy="6825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/>
            <a:t>Platform</a:t>
          </a:r>
        </a:p>
      </dsp:txBody>
      <dsp:txXfrm>
        <a:off x="1448898" y="2504491"/>
        <a:ext cx="983489" cy="615943"/>
      </dsp:txXfrm>
    </dsp:sp>
    <dsp:sp modelId="{7B7EAA8E-5625-40F5-9611-9DA136515811}">
      <dsp:nvSpPr>
        <dsp:cNvPr id="0" name=""/>
        <dsp:cNvSpPr/>
      </dsp:nvSpPr>
      <dsp:spPr>
        <a:xfrm>
          <a:off x="1377808" y="342446"/>
          <a:ext cx="2730783" cy="2730783"/>
        </a:xfrm>
        <a:custGeom>
          <a:avLst/>
          <a:gdLst/>
          <a:ahLst/>
          <a:cxnLst/>
          <a:rect l="0" t="0" r="0" b="0"/>
          <a:pathLst>
            <a:path>
              <a:moveTo>
                <a:pt x="228437" y="2121453"/>
              </a:moveTo>
              <a:arcTo wR="1365391" hR="1365391" stAng="8782592" swAng="219852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1E79D5-69FA-403E-86B7-5E02F37A79A9}">
      <dsp:nvSpPr>
        <dsp:cNvPr id="0" name=""/>
        <dsp:cNvSpPr/>
      </dsp:nvSpPr>
      <dsp:spPr>
        <a:xfrm>
          <a:off x="919569" y="944616"/>
          <a:ext cx="1050131" cy="6825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Platform</a:t>
          </a:r>
        </a:p>
      </dsp:txBody>
      <dsp:txXfrm>
        <a:off x="952890" y="977937"/>
        <a:ext cx="983489" cy="615943"/>
      </dsp:txXfrm>
    </dsp:sp>
    <dsp:sp modelId="{AF58BD84-3B29-427C-B654-1F649F628182}">
      <dsp:nvSpPr>
        <dsp:cNvPr id="0" name=""/>
        <dsp:cNvSpPr/>
      </dsp:nvSpPr>
      <dsp:spPr>
        <a:xfrm>
          <a:off x="1377808" y="342446"/>
          <a:ext cx="2730783" cy="2730783"/>
        </a:xfrm>
        <a:custGeom>
          <a:avLst/>
          <a:gdLst/>
          <a:ahLst/>
          <a:cxnLst/>
          <a:rect l="0" t="0" r="0" b="0"/>
          <a:pathLst>
            <a:path>
              <a:moveTo>
                <a:pt x="237636" y="595675"/>
              </a:moveTo>
              <a:arcTo wR="1365391" hR="1365391" stAng="12858860" swAng="196442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B091FC-66CF-479D-896A-81E5E907FD91}" type="datetimeFigureOut">
              <a:rPr lang="en-GB" smtClean="0"/>
              <a:t>22/05/2023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04F814-F952-4590-A402-97CE727D80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0047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4F814-F952-4590-A402-97CE727D80D8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2698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1038" y="4786313"/>
            <a:ext cx="5443537" cy="391477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18E062-BBD6-4F08-BFFA-3263573559B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7820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4F814-F952-4590-A402-97CE727D80D8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957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4F814-F952-4590-A402-97CE727D80D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12160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8E062-BBD6-4F08-BFFA-3263573559BD}" type="slidenum">
              <a:rPr lang="it-IT" smtClean="0"/>
              <a:pPr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39618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609585" lvl="1" indent="0">
              <a:buFont typeface="Arial" panose="020B0604020202020204" pitchFamily="34" charset="0"/>
              <a:buNone/>
            </a:pPr>
            <a:endParaRPr lang="en-GB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8E062-BBD6-4F08-BFFA-3263573559BD}" type="slidenum">
              <a:rPr lang="it-IT" smtClean="0"/>
              <a:pPr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05951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4F814-F952-4590-A402-97CE727D80D8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94888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4F814-F952-4590-A402-97CE727D80D8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9768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leonardo.com/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hyperlink" Target="https://leonardo.com/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emf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column - 2 rows title with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egnaposto contenuto 2"/>
          <p:cNvSpPr>
            <a:spLocks noGrp="1"/>
          </p:cNvSpPr>
          <p:nvPr>
            <p:ph idx="1" hasCustomPrompt="1"/>
          </p:nvPr>
        </p:nvSpPr>
        <p:spPr>
          <a:xfrm>
            <a:off x="263525" y="1556792"/>
            <a:ext cx="11664950" cy="4608512"/>
          </a:xfrm>
          <a:prstGeom prst="rect">
            <a:avLst/>
          </a:prstGeom>
        </p:spPr>
        <p:txBody>
          <a:bodyPr lIns="0" tIns="0" rIns="0" bIns="0"/>
          <a:lstStyle>
            <a:lvl1pPr marL="265113" indent="-265113">
              <a:buClr>
                <a:srgbClr val="EA002A"/>
              </a:buClr>
              <a:buFont typeface="Arial" panose="020B0604020202020204" pitchFamily="34" charset="0"/>
              <a:buChar char="•"/>
              <a:defRPr sz="1200">
                <a:solidFill>
                  <a:srgbClr val="5B6770"/>
                </a:solidFill>
                <a:latin typeface="Arial"/>
                <a:cs typeface="Arial"/>
              </a:defRPr>
            </a:lvl1pPr>
            <a:lvl2pPr marL="536575" indent="-273050">
              <a:buClr>
                <a:srgbClr val="5B6770"/>
              </a:buClr>
              <a:buFont typeface="Arial" panose="020B0604020202020204" pitchFamily="34" charset="0"/>
              <a:buChar char="-"/>
              <a:defRPr sz="1200">
                <a:solidFill>
                  <a:srgbClr val="5B6770"/>
                </a:solidFill>
                <a:latin typeface="Arial"/>
                <a:cs typeface="Arial"/>
              </a:defRPr>
            </a:lvl2pPr>
            <a:lvl3pPr marL="808038" indent="-271463">
              <a:buFont typeface="Arial" panose="020B0604020202020204" pitchFamily="34" charset="0"/>
              <a:buChar char="•"/>
              <a:defRPr sz="1200">
                <a:solidFill>
                  <a:srgbClr val="5B6770"/>
                </a:solidFill>
                <a:latin typeface="Arial"/>
                <a:cs typeface="Arial"/>
              </a:defRPr>
            </a:lvl3pPr>
            <a:lvl4pPr marL="1073150" indent="-265113">
              <a:defRPr sz="1400">
                <a:solidFill>
                  <a:srgbClr val="5B6770"/>
                </a:solidFill>
                <a:latin typeface="Arial"/>
                <a:cs typeface="Arial"/>
              </a:defRPr>
            </a:lvl4pPr>
            <a:lvl5pPr marL="1344613" indent="-271463">
              <a:defRPr sz="1400">
                <a:solidFill>
                  <a:srgbClr val="5B6770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  <a:endParaRPr lang="en-GB" noProof="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7030F1A-9A2D-CA42-BF87-83938690B2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5" y="476672"/>
            <a:ext cx="11664950" cy="288032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400" b="1" i="0">
                <a:solidFill>
                  <a:srgbClr val="E4002B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CLICK TO EDIT MASTER TITLE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5" name="Segnaposto testo 3">
            <a:extLst>
              <a:ext uri="{FF2B5EF4-FFF2-40B4-BE49-F238E27FC236}">
                <a16:creationId xmlns:a16="http://schemas.microsoft.com/office/drawing/2014/main" id="{536036FB-C85E-664E-ACE3-22E67E7DC62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64265" y="1080000"/>
            <a:ext cx="11664209" cy="324000"/>
          </a:xfrm>
          <a:prstGeom prst="rect">
            <a:avLst/>
          </a:prstGeom>
        </p:spPr>
        <p:txBody>
          <a:bodyPr lIns="0" tIns="0" rIns="0" bIns="0" anchor="t"/>
          <a:lstStyle>
            <a:lvl1pPr marL="0" marR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sz="1600" b="1">
                <a:solidFill>
                  <a:srgbClr val="5B6770"/>
                </a:solidFill>
                <a:latin typeface="Arial"/>
                <a:cs typeface="Arial"/>
              </a:defRPr>
            </a:lvl1pPr>
            <a:lvl2pPr marL="456720" indent="0">
              <a:buNone/>
              <a:defRPr sz="1200"/>
            </a:lvl2pPr>
            <a:lvl3pPr marL="913432" indent="0">
              <a:buNone/>
              <a:defRPr sz="1000"/>
            </a:lvl3pPr>
            <a:lvl4pPr marL="1370147" indent="0">
              <a:buNone/>
              <a:defRPr sz="900"/>
            </a:lvl4pPr>
            <a:lvl5pPr marL="1826862" indent="0">
              <a:buNone/>
              <a:defRPr sz="900"/>
            </a:lvl5pPr>
            <a:lvl6pPr marL="2283579" indent="0">
              <a:buNone/>
              <a:defRPr sz="900"/>
            </a:lvl6pPr>
            <a:lvl7pPr marL="2740294" indent="0">
              <a:buNone/>
              <a:defRPr sz="900"/>
            </a:lvl7pPr>
            <a:lvl8pPr marL="3197010" indent="0">
              <a:buNone/>
              <a:defRPr sz="900"/>
            </a:lvl8pPr>
            <a:lvl9pPr marL="3653726" indent="0">
              <a:buNone/>
              <a:defRPr sz="900"/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dirty="0" smtClean="0"/>
              <a:t>Click to insert here your subtitle</a:t>
            </a:r>
            <a:endParaRPr lang="en-GB" dirty="0"/>
          </a:p>
        </p:txBody>
      </p:sp>
      <p:sp>
        <p:nvSpPr>
          <p:cNvPr id="6" name="Segnaposto testo 6">
            <a:extLst>
              <a:ext uri="{FF2B5EF4-FFF2-40B4-BE49-F238E27FC236}">
                <a16:creationId xmlns:a16="http://schemas.microsoft.com/office/drawing/2014/main" id="{4F209C78-B5CD-014E-8027-C7F7D1720B4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91618" y="6597104"/>
            <a:ext cx="8208764" cy="14426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800" b="1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GB" dirty="0" smtClean="0"/>
              <a:t>INSERT SECURITY CLASSIFICATION HERE</a:t>
            </a:r>
            <a:endParaRPr lang="en-GB" dirty="0"/>
          </a:p>
        </p:txBody>
      </p:sp>
      <p:sp>
        <p:nvSpPr>
          <p:cNvPr id="8" name="Segnaposto testo 6">
            <a:extLst>
              <a:ext uri="{FF2B5EF4-FFF2-40B4-BE49-F238E27FC236}">
                <a16:creationId xmlns:a16="http://schemas.microsoft.com/office/drawing/2014/main" id="{4F209C78-B5CD-014E-8027-C7F7D1720B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91618" y="116087"/>
            <a:ext cx="8208764" cy="14426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800" b="1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GB" dirty="0" smtClean="0"/>
              <a:t>INSERT SECURITY CLASSIFICATION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6344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3 coloumn - title + subtitle + master text + 6 horizont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immagine 2"/>
          <p:cNvSpPr>
            <a:spLocks noGrp="1"/>
          </p:cNvSpPr>
          <p:nvPr>
            <p:ph type="pic" idx="1" hasCustomPrompt="1"/>
          </p:nvPr>
        </p:nvSpPr>
        <p:spPr>
          <a:xfrm>
            <a:off x="263525" y="1846413"/>
            <a:ext cx="3744562" cy="208823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2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6720" indent="0">
              <a:buNone/>
              <a:defRPr sz="2800"/>
            </a:lvl2pPr>
            <a:lvl3pPr marL="913432" indent="0">
              <a:buNone/>
              <a:defRPr sz="2400"/>
            </a:lvl3pPr>
            <a:lvl4pPr marL="1370147" indent="0">
              <a:buNone/>
              <a:defRPr sz="2000"/>
            </a:lvl4pPr>
            <a:lvl5pPr marL="1826862" indent="0">
              <a:buNone/>
              <a:defRPr sz="2000"/>
            </a:lvl5pPr>
            <a:lvl6pPr marL="2283579" indent="0">
              <a:buNone/>
              <a:defRPr sz="2000"/>
            </a:lvl6pPr>
            <a:lvl7pPr marL="2740294" indent="0">
              <a:buNone/>
              <a:defRPr sz="2000"/>
            </a:lvl7pPr>
            <a:lvl8pPr marL="3197010" indent="0">
              <a:buNone/>
              <a:defRPr sz="2000"/>
            </a:lvl8pPr>
            <a:lvl9pPr marL="3653726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  <a:endParaRPr lang="it-IT" noProof="0" dirty="0"/>
          </a:p>
        </p:txBody>
      </p:sp>
      <p:sp>
        <p:nvSpPr>
          <p:cNvPr id="13" name="Segnaposto immagine 2"/>
          <p:cNvSpPr>
            <a:spLocks noGrp="1"/>
          </p:cNvSpPr>
          <p:nvPr>
            <p:ph type="pic" idx="20" hasCustomPrompt="1"/>
          </p:nvPr>
        </p:nvSpPr>
        <p:spPr>
          <a:xfrm>
            <a:off x="4151313" y="1848151"/>
            <a:ext cx="3816968" cy="208823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2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6720" indent="0">
              <a:buNone/>
              <a:defRPr sz="2800"/>
            </a:lvl2pPr>
            <a:lvl3pPr marL="913432" indent="0">
              <a:buNone/>
              <a:defRPr sz="2400"/>
            </a:lvl3pPr>
            <a:lvl4pPr marL="1370147" indent="0">
              <a:buNone/>
              <a:defRPr sz="2000"/>
            </a:lvl4pPr>
            <a:lvl5pPr marL="1826862" indent="0">
              <a:buNone/>
              <a:defRPr sz="2000"/>
            </a:lvl5pPr>
            <a:lvl6pPr marL="2283579" indent="0">
              <a:buNone/>
              <a:defRPr sz="2000"/>
            </a:lvl6pPr>
            <a:lvl7pPr marL="2740294" indent="0">
              <a:buNone/>
              <a:defRPr sz="2000"/>
            </a:lvl7pPr>
            <a:lvl8pPr marL="3197010" indent="0">
              <a:buNone/>
              <a:defRPr sz="2000"/>
            </a:lvl8pPr>
            <a:lvl9pPr marL="3653726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  <a:endParaRPr lang="it-IT" noProof="0" dirty="0"/>
          </a:p>
        </p:txBody>
      </p:sp>
      <p:sp>
        <p:nvSpPr>
          <p:cNvPr id="15" name="Segnaposto immagine 2"/>
          <p:cNvSpPr>
            <a:spLocks noGrp="1"/>
          </p:cNvSpPr>
          <p:nvPr>
            <p:ph type="pic" idx="22" hasCustomPrompt="1"/>
          </p:nvPr>
        </p:nvSpPr>
        <p:spPr>
          <a:xfrm>
            <a:off x="8112125" y="1846413"/>
            <a:ext cx="3816350" cy="208823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2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6720" indent="0">
              <a:buNone/>
              <a:defRPr sz="2800"/>
            </a:lvl2pPr>
            <a:lvl3pPr marL="913432" indent="0">
              <a:buNone/>
              <a:defRPr sz="2400"/>
            </a:lvl3pPr>
            <a:lvl4pPr marL="1370147" indent="0">
              <a:buNone/>
              <a:defRPr sz="2000"/>
            </a:lvl4pPr>
            <a:lvl5pPr marL="1826862" indent="0">
              <a:buNone/>
              <a:defRPr sz="2000"/>
            </a:lvl5pPr>
            <a:lvl6pPr marL="2283579" indent="0">
              <a:buNone/>
              <a:defRPr sz="2000"/>
            </a:lvl6pPr>
            <a:lvl7pPr marL="2740294" indent="0">
              <a:buNone/>
              <a:defRPr sz="2000"/>
            </a:lvl7pPr>
            <a:lvl8pPr marL="3197010" indent="0">
              <a:buNone/>
              <a:defRPr sz="2000"/>
            </a:lvl8pPr>
            <a:lvl9pPr marL="3653726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  <a:endParaRPr lang="it-IT" noProof="0" dirty="0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131F5E48-88D8-DB47-B73C-CD42FB4EC0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4263" y="1080000"/>
            <a:ext cx="11664211" cy="246221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t">
            <a:spAutoFit/>
          </a:bodyPr>
          <a:lstStyle>
            <a:lvl1pPr marL="0" marR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lang="en-US" sz="1600" b="1">
                <a:solidFill>
                  <a:srgbClr val="5B6770"/>
                </a:solidFill>
                <a:latin typeface="Arial"/>
                <a:cs typeface="Arial"/>
              </a:defRPr>
            </a:lvl1pPr>
            <a:lvl2pPr>
              <a:defRPr lang="en-US" sz="4400" smtClean="0">
                <a:latin typeface="Calibri" pitchFamily="34" charset="0"/>
              </a:defRPr>
            </a:lvl2pPr>
            <a:lvl3pPr>
              <a:defRPr lang="en-US" sz="4400" smtClean="0">
                <a:latin typeface="Calibri" pitchFamily="34" charset="0"/>
              </a:defRPr>
            </a:lvl3pPr>
            <a:lvl4pPr>
              <a:defRPr lang="en-US" sz="4400" smtClean="0">
                <a:latin typeface="Calibri" pitchFamily="34" charset="0"/>
              </a:defRPr>
            </a:lvl4pPr>
            <a:lvl5pPr>
              <a:defRPr lang="it-IT" sz="4400">
                <a:latin typeface="Calibri" pitchFamily="34" charset="0"/>
              </a:defRPr>
            </a:lvl5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it-IT" dirty="0"/>
              <a:t>Click to i</a:t>
            </a:r>
            <a:r>
              <a:rPr lang="en-US" dirty="0" err="1"/>
              <a:t>nsert</a:t>
            </a:r>
            <a:r>
              <a:rPr lang="en-US" dirty="0"/>
              <a:t> here your subtitle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77CDF233-06DE-6348-9904-B0D4BF95AF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5" y="476672"/>
            <a:ext cx="11664950" cy="43204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400" b="1" i="0">
                <a:solidFill>
                  <a:srgbClr val="E4002B"/>
                </a:solidFill>
                <a:latin typeface="Arial"/>
                <a:cs typeface="Arial"/>
              </a:defRPr>
            </a:lvl1pPr>
          </a:lstStyle>
          <a:p>
            <a:r>
              <a:rPr lang="it-IT" dirty="0"/>
              <a:t>CLICK TO EDIT MASTER TITLE</a:t>
            </a:r>
            <a:endParaRPr lang="en-US" dirty="0"/>
          </a:p>
        </p:txBody>
      </p:sp>
      <p:sp>
        <p:nvSpPr>
          <p:cNvPr id="23" name="Segnaposto immagine 2">
            <a:extLst>
              <a:ext uri="{FF2B5EF4-FFF2-40B4-BE49-F238E27FC236}">
                <a16:creationId xmlns:a16="http://schemas.microsoft.com/office/drawing/2014/main" id="{8DDA1E64-ED8F-B04D-8EC7-61E06A7E5D69}"/>
              </a:ext>
            </a:extLst>
          </p:cNvPr>
          <p:cNvSpPr>
            <a:spLocks noGrp="1"/>
          </p:cNvSpPr>
          <p:nvPr>
            <p:ph type="pic" idx="23" hasCustomPrompt="1"/>
          </p:nvPr>
        </p:nvSpPr>
        <p:spPr>
          <a:xfrm>
            <a:off x="263525" y="4069660"/>
            <a:ext cx="3744562" cy="208823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2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6720" indent="0">
              <a:buNone/>
              <a:defRPr sz="2800"/>
            </a:lvl2pPr>
            <a:lvl3pPr marL="913432" indent="0">
              <a:buNone/>
              <a:defRPr sz="2400"/>
            </a:lvl3pPr>
            <a:lvl4pPr marL="1370147" indent="0">
              <a:buNone/>
              <a:defRPr sz="2000"/>
            </a:lvl4pPr>
            <a:lvl5pPr marL="1826862" indent="0">
              <a:buNone/>
              <a:defRPr sz="2000"/>
            </a:lvl5pPr>
            <a:lvl6pPr marL="2283579" indent="0">
              <a:buNone/>
              <a:defRPr sz="2000"/>
            </a:lvl6pPr>
            <a:lvl7pPr marL="2740294" indent="0">
              <a:buNone/>
              <a:defRPr sz="2000"/>
            </a:lvl7pPr>
            <a:lvl8pPr marL="3197010" indent="0">
              <a:buNone/>
              <a:defRPr sz="2000"/>
            </a:lvl8pPr>
            <a:lvl9pPr marL="3653726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  <a:endParaRPr lang="it-IT" noProof="0" dirty="0"/>
          </a:p>
        </p:txBody>
      </p:sp>
      <p:sp>
        <p:nvSpPr>
          <p:cNvPr id="24" name="Segnaposto immagine 2">
            <a:extLst>
              <a:ext uri="{FF2B5EF4-FFF2-40B4-BE49-F238E27FC236}">
                <a16:creationId xmlns:a16="http://schemas.microsoft.com/office/drawing/2014/main" id="{2F28DE35-D4C5-3C4B-9CFB-3450B2C88D95}"/>
              </a:ext>
            </a:extLst>
          </p:cNvPr>
          <p:cNvSpPr>
            <a:spLocks noGrp="1"/>
          </p:cNvSpPr>
          <p:nvPr>
            <p:ph type="pic" idx="24" hasCustomPrompt="1"/>
          </p:nvPr>
        </p:nvSpPr>
        <p:spPr>
          <a:xfrm>
            <a:off x="4151313" y="4071398"/>
            <a:ext cx="3816968" cy="208823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2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6720" indent="0">
              <a:buNone/>
              <a:defRPr sz="2800"/>
            </a:lvl2pPr>
            <a:lvl3pPr marL="913432" indent="0">
              <a:buNone/>
              <a:defRPr sz="2400"/>
            </a:lvl3pPr>
            <a:lvl4pPr marL="1370147" indent="0">
              <a:buNone/>
              <a:defRPr sz="2000"/>
            </a:lvl4pPr>
            <a:lvl5pPr marL="1826862" indent="0">
              <a:buNone/>
              <a:defRPr sz="2000"/>
            </a:lvl5pPr>
            <a:lvl6pPr marL="2283579" indent="0">
              <a:buNone/>
              <a:defRPr sz="2000"/>
            </a:lvl6pPr>
            <a:lvl7pPr marL="2740294" indent="0">
              <a:buNone/>
              <a:defRPr sz="2000"/>
            </a:lvl7pPr>
            <a:lvl8pPr marL="3197010" indent="0">
              <a:buNone/>
              <a:defRPr sz="2000"/>
            </a:lvl8pPr>
            <a:lvl9pPr marL="3653726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  <a:endParaRPr lang="it-IT" noProof="0" dirty="0"/>
          </a:p>
        </p:txBody>
      </p:sp>
      <p:sp>
        <p:nvSpPr>
          <p:cNvPr id="25" name="Segnaposto immagine 2">
            <a:extLst>
              <a:ext uri="{FF2B5EF4-FFF2-40B4-BE49-F238E27FC236}">
                <a16:creationId xmlns:a16="http://schemas.microsoft.com/office/drawing/2014/main" id="{E6F73D2C-107C-9947-B4E5-3273CEDEF43A}"/>
              </a:ext>
            </a:extLst>
          </p:cNvPr>
          <p:cNvSpPr>
            <a:spLocks noGrp="1"/>
          </p:cNvSpPr>
          <p:nvPr>
            <p:ph type="pic" idx="25" hasCustomPrompt="1"/>
          </p:nvPr>
        </p:nvSpPr>
        <p:spPr>
          <a:xfrm>
            <a:off x="8112125" y="4069660"/>
            <a:ext cx="3816350" cy="208823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2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6720" indent="0">
              <a:buNone/>
              <a:defRPr sz="2800"/>
            </a:lvl2pPr>
            <a:lvl3pPr marL="913432" indent="0">
              <a:buNone/>
              <a:defRPr sz="2400"/>
            </a:lvl3pPr>
            <a:lvl4pPr marL="1370147" indent="0">
              <a:buNone/>
              <a:defRPr sz="2000"/>
            </a:lvl4pPr>
            <a:lvl5pPr marL="1826862" indent="0">
              <a:buNone/>
              <a:defRPr sz="2000"/>
            </a:lvl5pPr>
            <a:lvl6pPr marL="2283579" indent="0">
              <a:buNone/>
              <a:defRPr sz="2000"/>
            </a:lvl6pPr>
            <a:lvl7pPr marL="2740294" indent="0">
              <a:buNone/>
              <a:defRPr sz="2000"/>
            </a:lvl7pPr>
            <a:lvl8pPr marL="3197010" indent="0">
              <a:buNone/>
              <a:defRPr sz="2000"/>
            </a:lvl8pPr>
            <a:lvl9pPr marL="3653726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  <a:endParaRPr lang="it-IT" noProof="0" dirty="0"/>
          </a:p>
        </p:txBody>
      </p:sp>
      <p:sp>
        <p:nvSpPr>
          <p:cNvPr id="17" name="Segnaposto testo 3">
            <a:extLst>
              <a:ext uri="{FF2B5EF4-FFF2-40B4-BE49-F238E27FC236}">
                <a16:creationId xmlns:a16="http://schemas.microsoft.com/office/drawing/2014/main" id="{4B17E32B-9B08-BE40-A3BF-19F43C068CE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62800" y="1386000"/>
            <a:ext cx="11664210" cy="3240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>
                <a:solidFill>
                  <a:srgbClr val="5B6770"/>
                </a:solidFill>
                <a:latin typeface="Arial"/>
                <a:cs typeface="Arial"/>
              </a:defRPr>
            </a:lvl1pPr>
            <a:lvl2pPr marL="456720" indent="0">
              <a:buNone/>
              <a:defRPr sz="1200"/>
            </a:lvl2pPr>
            <a:lvl3pPr marL="913432" indent="0">
              <a:buNone/>
              <a:defRPr sz="1000"/>
            </a:lvl3pPr>
            <a:lvl4pPr marL="1370147" indent="0">
              <a:buNone/>
              <a:defRPr sz="900"/>
            </a:lvl4pPr>
            <a:lvl5pPr marL="1826862" indent="0">
              <a:buNone/>
              <a:defRPr sz="900"/>
            </a:lvl5pPr>
            <a:lvl6pPr marL="2283579" indent="0">
              <a:buNone/>
              <a:defRPr sz="900"/>
            </a:lvl6pPr>
            <a:lvl7pPr marL="2740294" indent="0">
              <a:buNone/>
              <a:defRPr sz="900"/>
            </a:lvl7pPr>
            <a:lvl8pPr marL="3197010" indent="0">
              <a:buNone/>
              <a:defRPr sz="900"/>
            </a:lvl8pPr>
            <a:lvl9pPr marL="3653726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Segnaposto testo 6">
            <a:extLst>
              <a:ext uri="{FF2B5EF4-FFF2-40B4-BE49-F238E27FC236}">
                <a16:creationId xmlns:a16="http://schemas.microsoft.com/office/drawing/2014/main" id="{4F209C78-B5CD-014E-8027-C7F7D1720B4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991618" y="6597104"/>
            <a:ext cx="8208764" cy="14426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800" b="1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GB" dirty="0" smtClean="0"/>
              <a:t>INSERT SECURITY CLASSIFICATION HERE</a:t>
            </a:r>
            <a:endParaRPr lang="en-GB" dirty="0"/>
          </a:p>
        </p:txBody>
      </p:sp>
      <p:sp>
        <p:nvSpPr>
          <p:cNvPr id="14" name="Segnaposto testo 6">
            <a:extLst>
              <a:ext uri="{FF2B5EF4-FFF2-40B4-BE49-F238E27FC236}">
                <a16:creationId xmlns:a16="http://schemas.microsoft.com/office/drawing/2014/main" id="{4F209C78-B5CD-014E-8027-C7F7D1720B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91618" y="116087"/>
            <a:ext cx="8208764" cy="14426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800" b="1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GB" dirty="0" smtClean="0"/>
              <a:t>INSERT SECURITY CLASSIFICATION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110038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78">
          <p15:clr>
            <a:srgbClr val="FBAE40"/>
          </p15:clr>
        </p15:guide>
        <p15:guide id="2" orient="horz" pos="2568">
          <p15:clr>
            <a:srgbClr val="FBAE40"/>
          </p15:clr>
        </p15:guide>
        <p15:guide id="3" pos="2525">
          <p15:clr>
            <a:srgbClr val="FBAE40"/>
          </p15:clr>
        </p15:guide>
        <p15:guide id="4" pos="2615">
          <p15:clr>
            <a:srgbClr val="FBAE40"/>
          </p15:clr>
        </p15:guide>
        <p15:guide id="5" pos="5019">
          <p15:clr>
            <a:srgbClr val="FBAE40"/>
          </p15:clr>
        </p15:guide>
        <p15:guide id="6" pos="511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3 coloumn - title + sub + master text 2 coloumn + 2 img Slide 3 coloumn - title + subtitle + master text + 2/4 text + 1/4 image + 1/4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6C4529B-17A2-9B4E-A726-8420F412E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5" y="476672"/>
            <a:ext cx="11664950" cy="79208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400" b="1" i="0">
                <a:solidFill>
                  <a:srgbClr val="E4002B"/>
                </a:solidFill>
                <a:latin typeface="Arial"/>
                <a:cs typeface="Arial"/>
              </a:defRPr>
            </a:lvl1pPr>
          </a:lstStyle>
          <a:p>
            <a:r>
              <a:rPr lang="en-GB" noProof="0" dirty="0" smtClean="0"/>
              <a:t>CLICK TO EDIT MASTER TITLE</a:t>
            </a:r>
            <a:br>
              <a:rPr lang="en-GB" noProof="0" dirty="0" smtClean="0"/>
            </a:br>
            <a:endParaRPr lang="en-GB" noProof="0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65F544E-B71E-2145-83D2-E5491B51807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3525" y="1844675"/>
            <a:ext cx="5688013" cy="4321175"/>
          </a:xfrm>
          <a:prstGeom prst="rect">
            <a:avLst/>
          </a:prstGeom>
        </p:spPr>
        <p:txBody>
          <a:bodyPr lIns="0" tIns="0" rIns="0" numCol="2" spcCol="216000"/>
          <a:lstStyle>
            <a:lvl1pPr marL="171450" indent="-171450">
              <a:buClr>
                <a:srgbClr val="E4002B"/>
              </a:buClr>
              <a:buFont typeface="Arial" panose="020B0604020202020204" pitchFamily="34" charset="0"/>
              <a:buChar char="•"/>
              <a:defRPr sz="1200">
                <a:solidFill>
                  <a:srgbClr val="5B6770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noProof="0" dirty="0" smtClean="0"/>
              <a:t>Lorem ipsum </a:t>
            </a:r>
            <a:r>
              <a:rPr lang="en-GB" noProof="0" dirty="0" err="1" smtClean="0"/>
              <a:t>dolor</a:t>
            </a:r>
            <a:r>
              <a:rPr lang="en-GB" noProof="0" dirty="0" smtClean="0"/>
              <a:t> sit </a:t>
            </a:r>
            <a:r>
              <a:rPr lang="en-GB" noProof="0" dirty="0" err="1" smtClean="0"/>
              <a:t>amet</a:t>
            </a:r>
            <a:r>
              <a:rPr lang="en-GB" noProof="0" dirty="0" smtClean="0"/>
              <a:t>, </a:t>
            </a:r>
            <a:r>
              <a:rPr lang="en-GB" noProof="0" dirty="0" err="1" smtClean="0"/>
              <a:t>consectetuer</a:t>
            </a:r>
            <a:r>
              <a:rPr lang="en-GB" noProof="0" dirty="0" smtClean="0"/>
              <a:t> </a:t>
            </a:r>
            <a:r>
              <a:rPr lang="en-GB" noProof="0" dirty="0" err="1" smtClean="0"/>
              <a:t>adipiscing</a:t>
            </a:r>
            <a:r>
              <a:rPr lang="en-GB" noProof="0" dirty="0" smtClean="0"/>
              <a:t> </a:t>
            </a:r>
            <a:r>
              <a:rPr lang="en-GB" noProof="0" dirty="0" err="1" smtClean="0"/>
              <a:t>elit</a:t>
            </a:r>
            <a:r>
              <a:rPr lang="en-GB" noProof="0" dirty="0" smtClean="0"/>
              <a:t>, </a:t>
            </a:r>
            <a:r>
              <a:rPr lang="en-GB" noProof="0" dirty="0" err="1" smtClean="0"/>
              <a:t>sed</a:t>
            </a:r>
            <a:r>
              <a:rPr lang="en-GB" noProof="0" dirty="0" smtClean="0"/>
              <a:t> </a:t>
            </a:r>
            <a:r>
              <a:rPr lang="en-GB" noProof="0" dirty="0" err="1" smtClean="0"/>
              <a:t>diam</a:t>
            </a:r>
            <a:r>
              <a:rPr lang="en-GB" noProof="0" dirty="0" smtClean="0"/>
              <a:t> </a:t>
            </a:r>
            <a:r>
              <a:rPr lang="en-GB" noProof="0" dirty="0" err="1" smtClean="0"/>
              <a:t>nonummy</a:t>
            </a:r>
            <a:r>
              <a:rPr lang="en-GB" noProof="0" dirty="0" smtClean="0"/>
              <a:t> </a:t>
            </a:r>
            <a:r>
              <a:rPr lang="en-GB" noProof="0" dirty="0" err="1" smtClean="0"/>
              <a:t>nibh</a:t>
            </a:r>
            <a:r>
              <a:rPr lang="en-GB" noProof="0" dirty="0" smtClean="0"/>
              <a:t> </a:t>
            </a:r>
            <a:r>
              <a:rPr lang="en-GB" noProof="0" dirty="0" err="1" smtClean="0"/>
              <a:t>euismod</a:t>
            </a:r>
            <a:r>
              <a:rPr lang="en-GB" noProof="0" dirty="0" smtClean="0"/>
              <a:t> </a:t>
            </a:r>
            <a:r>
              <a:rPr lang="en-GB" noProof="0" dirty="0" err="1" smtClean="0"/>
              <a:t>tincidunt</a:t>
            </a:r>
            <a:r>
              <a:rPr lang="en-GB" noProof="0" dirty="0" smtClean="0"/>
              <a:t> </a:t>
            </a:r>
            <a:r>
              <a:rPr lang="en-GB" noProof="0" dirty="0" err="1" smtClean="0"/>
              <a:t>ut</a:t>
            </a:r>
            <a:r>
              <a:rPr lang="en-GB" noProof="0" dirty="0" smtClean="0"/>
              <a:t> </a:t>
            </a:r>
            <a:r>
              <a:rPr lang="en-GB" noProof="0" dirty="0" err="1" smtClean="0"/>
              <a:t>laoreet</a:t>
            </a:r>
            <a:r>
              <a:rPr lang="en-GB" noProof="0" dirty="0" smtClean="0"/>
              <a:t> </a:t>
            </a:r>
            <a:r>
              <a:rPr lang="en-GB" noProof="0" dirty="0" err="1" smtClean="0"/>
              <a:t>dolore</a:t>
            </a:r>
            <a:r>
              <a:rPr lang="en-GB" noProof="0" dirty="0" smtClean="0"/>
              <a:t> magna </a:t>
            </a:r>
            <a:r>
              <a:rPr lang="en-GB" noProof="0" dirty="0" err="1" smtClean="0"/>
              <a:t>aliquam</a:t>
            </a:r>
            <a:r>
              <a:rPr lang="en-GB" noProof="0" dirty="0" smtClean="0"/>
              <a:t> </a:t>
            </a:r>
            <a:r>
              <a:rPr lang="en-GB" noProof="0" dirty="0" err="1" smtClean="0"/>
              <a:t>erat</a:t>
            </a:r>
            <a:r>
              <a:rPr lang="en-GB" noProof="0" dirty="0" smtClean="0"/>
              <a:t> </a:t>
            </a:r>
            <a:r>
              <a:rPr lang="en-GB" noProof="0" dirty="0" err="1" smtClean="0"/>
              <a:t>volutpat</a:t>
            </a:r>
            <a:r>
              <a:rPr lang="en-GB" noProof="0" dirty="0" smtClean="0"/>
              <a:t>. </a:t>
            </a:r>
          </a:p>
          <a:p>
            <a:pPr lvl="0"/>
            <a:endParaRPr lang="en-GB" noProof="0" dirty="0" smtClean="0"/>
          </a:p>
          <a:p>
            <a:pPr lvl="0"/>
            <a:r>
              <a:rPr lang="en-GB" noProof="0" dirty="0" err="1" smtClean="0"/>
              <a:t>Ut</a:t>
            </a:r>
            <a:r>
              <a:rPr lang="en-GB" noProof="0" dirty="0" smtClean="0"/>
              <a:t> </a:t>
            </a:r>
            <a:r>
              <a:rPr lang="en-GB" noProof="0" dirty="0" err="1" smtClean="0"/>
              <a:t>wisi</a:t>
            </a:r>
            <a:r>
              <a:rPr lang="en-GB" noProof="0" dirty="0" smtClean="0"/>
              <a:t> </a:t>
            </a:r>
            <a:r>
              <a:rPr lang="en-GB" noProof="0" dirty="0" err="1" smtClean="0"/>
              <a:t>enim</a:t>
            </a:r>
            <a:r>
              <a:rPr lang="en-GB" noProof="0" dirty="0" smtClean="0"/>
              <a:t> ad minim </a:t>
            </a:r>
            <a:r>
              <a:rPr lang="en-GB" noProof="0" dirty="0" err="1" smtClean="0"/>
              <a:t>veniam</a:t>
            </a:r>
            <a:r>
              <a:rPr lang="en-GB" noProof="0" dirty="0" smtClean="0"/>
              <a:t>, </a:t>
            </a:r>
            <a:r>
              <a:rPr lang="en-GB" noProof="0" dirty="0" err="1" smtClean="0"/>
              <a:t>quis</a:t>
            </a:r>
            <a:r>
              <a:rPr lang="en-GB" noProof="0" dirty="0" smtClean="0"/>
              <a:t> </a:t>
            </a:r>
            <a:r>
              <a:rPr lang="en-GB" noProof="0" dirty="0" err="1" smtClean="0"/>
              <a:t>nostrud</a:t>
            </a:r>
            <a:r>
              <a:rPr lang="en-GB" noProof="0" dirty="0" smtClean="0"/>
              <a:t> </a:t>
            </a:r>
            <a:r>
              <a:rPr lang="en-GB" noProof="0" dirty="0" err="1" smtClean="0"/>
              <a:t>exerci</a:t>
            </a:r>
            <a:r>
              <a:rPr lang="en-GB" noProof="0" dirty="0" smtClean="0"/>
              <a:t> </a:t>
            </a:r>
            <a:r>
              <a:rPr lang="en-GB" noProof="0" dirty="0" err="1" smtClean="0"/>
              <a:t>tation</a:t>
            </a:r>
            <a:r>
              <a:rPr lang="en-GB" noProof="0" dirty="0" smtClean="0"/>
              <a:t> </a:t>
            </a:r>
            <a:r>
              <a:rPr lang="en-GB" noProof="0" dirty="0" err="1" smtClean="0"/>
              <a:t>ullamcorper</a:t>
            </a:r>
            <a:r>
              <a:rPr lang="en-GB" noProof="0" dirty="0" smtClean="0"/>
              <a:t> </a:t>
            </a:r>
            <a:r>
              <a:rPr lang="en-GB" noProof="0" dirty="0" err="1" smtClean="0"/>
              <a:t>suscipit</a:t>
            </a:r>
            <a:r>
              <a:rPr lang="en-GB" noProof="0" dirty="0" smtClean="0"/>
              <a:t> </a:t>
            </a:r>
            <a:r>
              <a:rPr lang="en-GB" noProof="0" dirty="0" err="1" smtClean="0"/>
              <a:t>lobortis</a:t>
            </a:r>
            <a:r>
              <a:rPr lang="en-GB" noProof="0" dirty="0" smtClean="0"/>
              <a:t> </a:t>
            </a:r>
            <a:r>
              <a:rPr lang="en-GB" noProof="0" dirty="0" err="1" smtClean="0"/>
              <a:t>nisl</a:t>
            </a:r>
            <a:r>
              <a:rPr lang="en-GB" noProof="0" dirty="0" smtClean="0"/>
              <a:t> </a:t>
            </a:r>
            <a:r>
              <a:rPr lang="en-GB" noProof="0" dirty="0" err="1" smtClean="0"/>
              <a:t>ut</a:t>
            </a:r>
            <a:r>
              <a:rPr lang="en-GB" noProof="0" dirty="0" smtClean="0"/>
              <a:t> </a:t>
            </a:r>
            <a:r>
              <a:rPr lang="en-GB" noProof="0" dirty="0" err="1" smtClean="0"/>
              <a:t>aliquip</a:t>
            </a:r>
            <a:r>
              <a:rPr lang="en-GB" noProof="0" dirty="0" smtClean="0"/>
              <a:t> ex </a:t>
            </a:r>
            <a:r>
              <a:rPr lang="en-GB" noProof="0" dirty="0" err="1" smtClean="0"/>
              <a:t>ea</a:t>
            </a:r>
            <a:r>
              <a:rPr lang="en-GB" noProof="0" dirty="0" smtClean="0"/>
              <a:t> </a:t>
            </a:r>
            <a:r>
              <a:rPr lang="en-GB" noProof="0" dirty="0" err="1" smtClean="0"/>
              <a:t>commodo</a:t>
            </a:r>
            <a:r>
              <a:rPr lang="en-GB" noProof="0" dirty="0" smtClean="0"/>
              <a:t> </a:t>
            </a:r>
            <a:r>
              <a:rPr lang="en-GB" noProof="0" dirty="0" err="1" smtClean="0"/>
              <a:t>consequat</a:t>
            </a:r>
            <a:r>
              <a:rPr lang="en-GB" noProof="0" dirty="0" smtClean="0"/>
              <a:t>. </a:t>
            </a:r>
          </a:p>
          <a:p>
            <a:pPr lvl="0"/>
            <a:endParaRPr lang="en-GB" noProof="0" dirty="0" smtClean="0"/>
          </a:p>
          <a:p>
            <a:pPr lvl="0"/>
            <a:r>
              <a:rPr lang="en-GB" noProof="0" dirty="0" smtClean="0"/>
              <a:t>Lorem ipsum </a:t>
            </a:r>
            <a:r>
              <a:rPr lang="en-GB" noProof="0" dirty="0" err="1" smtClean="0"/>
              <a:t>dolor</a:t>
            </a:r>
            <a:r>
              <a:rPr lang="en-GB" noProof="0" dirty="0" smtClean="0"/>
              <a:t> sit </a:t>
            </a:r>
            <a:r>
              <a:rPr lang="en-GB" noProof="0" dirty="0" err="1" smtClean="0"/>
              <a:t>amet</a:t>
            </a:r>
            <a:r>
              <a:rPr lang="en-GB" noProof="0" dirty="0" smtClean="0"/>
              <a:t>, </a:t>
            </a:r>
            <a:r>
              <a:rPr lang="en-GB" noProof="0" dirty="0" err="1" smtClean="0"/>
              <a:t>consectetuer</a:t>
            </a:r>
            <a:r>
              <a:rPr lang="en-GB" noProof="0" dirty="0" smtClean="0"/>
              <a:t> </a:t>
            </a:r>
            <a:r>
              <a:rPr lang="en-GB" noProof="0" dirty="0" err="1" smtClean="0"/>
              <a:t>adipiscing</a:t>
            </a:r>
            <a:r>
              <a:rPr lang="en-GB" noProof="0" dirty="0" smtClean="0"/>
              <a:t> </a:t>
            </a:r>
            <a:r>
              <a:rPr lang="en-GB" noProof="0" dirty="0" err="1" smtClean="0"/>
              <a:t>elit</a:t>
            </a:r>
            <a:r>
              <a:rPr lang="en-GB" noProof="0" dirty="0" smtClean="0"/>
              <a:t>, </a:t>
            </a:r>
            <a:r>
              <a:rPr lang="en-GB" noProof="0" dirty="0" err="1" smtClean="0"/>
              <a:t>sed</a:t>
            </a:r>
            <a:r>
              <a:rPr lang="en-GB" noProof="0" dirty="0" smtClean="0"/>
              <a:t> </a:t>
            </a:r>
            <a:r>
              <a:rPr lang="en-GB" noProof="0" dirty="0" err="1" smtClean="0"/>
              <a:t>diam</a:t>
            </a:r>
            <a:r>
              <a:rPr lang="en-GB" noProof="0" dirty="0" smtClean="0"/>
              <a:t> </a:t>
            </a:r>
            <a:r>
              <a:rPr lang="en-GB" noProof="0" dirty="0" err="1" smtClean="0"/>
              <a:t>nonummy</a:t>
            </a:r>
            <a:r>
              <a:rPr lang="en-GB" noProof="0" dirty="0" smtClean="0"/>
              <a:t> </a:t>
            </a:r>
            <a:r>
              <a:rPr lang="en-GB" noProof="0" dirty="0" err="1" smtClean="0"/>
              <a:t>nibh</a:t>
            </a:r>
            <a:r>
              <a:rPr lang="en-GB" noProof="0" dirty="0" smtClean="0"/>
              <a:t> </a:t>
            </a:r>
            <a:r>
              <a:rPr lang="en-GB" noProof="0" dirty="0" err="1" smtClean="0"/>
              <a:t>euismod</a:t>
            </a:r>
            <a:r>
              <a:rPr lang="en-GB" noProof="0" dirty="0" smtClean="0"/>
              <a:t> </a:t>
            </a:r>
            <a:r>
              <a:rPr lang="en-GB" noProof="0" dirty="0" err="1" smtClean="0"/>
              <a:t>tincidunt</a:t>
            </a:r>
            <a:r>
              <a:rPr lang="en-GB" noProof="0" dirty="0" smtClean="0"/>
              <a:t> </a:t>
            </a:r>
            <a:r>
              <a:rPr lang="en-GB" noProof="0" dirty="0" err="1" smtClean="0"/>
              <a:t>ut</a:t>
            </a:r>
            <a:r>
              <a:rPr lang="en-GB" noProof="0" dirty="0" smtClean="0"/>
              <a:t> </a:t>
            </a:r>
            <a:r>
              <a:rPr lang="en-GB" noProof="0" dirty="0" err="1" smtClean="0"/>
              <a:t>laoreet</a:t>
            </a:r>
            <a:r>
              <a:rPr lang="en-GB" noProof="0" dirty="0" smtClean="0"/>
              <a:t> </a:t>
            </a:r>
            <a:r>
              <a:rPr lang="en-GB" noProof="0" dirty="0" err="1" smtClean="0"/>
              <a:t>dolore</a:t>
            </a:r>
            <a:r>
              <a:rPr lang="en-GB" noProof="0" dirty="0" smtClean="0"/>
              <a:t> magna </a:t>
            </a:r>
            <a:r>
              <a:rPr lang="en-GB" noProof="0" dirty="0" err="1" smtClean="0"/>
              <a:t>aliquam</a:t>
            </a:r>
            <a:r>
              <a:rPr lang="en-GB" noProof="0" dirty="0" smtClean="0"/>
              <a:t> </a:t>
            </a:r>
            <a:r>
              <a:rPr lang="en-GB" noProof="0" dirty="0" err="1" smtClean="0"/>
              <a:t>erat</a:t>
            </a:r>
            <a:r>
              <a:rPr lang="en-GB" noProof="0" dirty="0" smtClean="0"/>
              <a:t> </a:t>
            </a:r>
            <a:r>
              <a:rPr lang="en-GB" noProof="0" dirty="0" err="1" smtClean="0"/>
              <a:t>volutpat</a:t>
            </a:r>
            <a:r>
              <a:rPr lang="en-GB" noProof="0" dirty="0" smtClean="0"/>
              <a:t>. </a:t>
            </a:r>
          </a:p>
          <a:p>
            <a:pPr lvl="0"/>
            <a:endParaRPr lang="en-GB" noProof="0" dirty="0" smtClean="0"/>
          </a:p>
          <a:p>
            <a:pPr lvl="0"/>
            <a:r>
              <a:rPr lang="en-GB" noProof="0" dirty="0" err="1" smtClean="0"/>
              <a:t>Ut</a:t>
            </a:r>
            <a:r>
              <a:rPr lang="en-GB" noProof="0" dirty="0" smtClean="0"/>
              <a:t> </a:t>
            </a:r>
            <a:r>
              <a:rPr lang="en-GB" noProof="0" dirty="0" err="1" smtClean="0"/>
              <a:t>wisi</a:t>
            </a:r>
            <a:r>
              <a:rPr lang="en-GB" noProof="0" dirty="0" smtClean="0"/>
              <a:t> </a:t>
            </a:r>
            <a:r>
              <a:rPr lang="en-GB" noProof="0" dirty="0" err="1" smtClean="0"/>
              <a:t>enim</a:t>
            </a:r>
            <a:r>
              <a:rPr lang="en-GB" noProof="0" dirty="0" smtClean="0"/>
              <a:t> ad minim </a:t>
            </a:r>
            <a:r>
              <a:rPr lang="en-GB" noProof="0" dirty="0" err="1" smtClean="0"/>
              <a:t>veniam</a:t>
            </a:r>
            <a:r>
              <a:rPr lang="en-GB" noProof="0" dirty="0" smtClean="0"/>
              <a:t>, </a:t>
            </a:r>
            <a:r>
              <a:rPr lang="en-GB" noProof="0" dirty="0" err="1" smtClean="0"/>
              <a:t>quis</a:t>
            </a:r>
            <a:r>
              <a:rPr lang="en-GB" noProof="0" dirty="0" smtClean="0"/>
              <a:t> </a:t>
            </a:r>
            <a:r>
              <a:rPr lang="en-GB" noProof="0" dirty="0" err="1" smtClean="0"/>
              <a:t>nostrud</a:t>
            </a:r>
            <a:r>
              <a:rPr lang="en-GB" noProof="0" dirty="0" smtClean="0"/>
              <a:t> </a:t>
            </a:r>
            <a:r>
              <a:rPr lang="en-GB" noProof="0" dirty="0" err="1" smtClean="0"/>
              <a:t>exerci</a:t>
            </a:r>
            <a:r>
              <a:rPr lang="en-GB" noProof="0" dirty="0" smtClean="0"/>
              <a:t> </a:t>
            </a:r>
            <a:r>
              <a:rPr lang="en-GB" noProof="0" dirty="0" err="1" smtClean="0"/>
              <a:t>tation</a:t>
            </a:r>
            <a:r>
              <a:rPr lang="en-GB" noProof="0" dirty="0" smtClean="0"/>
              <a:t> </a:t>
            </a:r>
            <a:r>
              <a:rPr lang="en-GB" noProof="0" dirty="0" err="1" smtClean="0"/>
              <a:t>ullamcorper</a:t>
            </a:r>
            <a:r>
              <a:rPr lang="en-GB" noProof="0" dirty="0" smtClean="0"/>
              <a:t> </a:t>
            </a:r>
            <a:r>
              <a:rPr lang="en-GB" noProof="0" dirty="0" err="1" smtClean="0"/>
              <a:t>nonummy</a:t>
            </a:r>
            <a:r>
              <a:rPr lang="en-GB" noProof="0" dirty="0" smtClean="0"/>
              <a:t> </a:t>
            </a:r>
            <a:r>
              <a:rPr lang="en-GB" noProof="0" dirty="0" err="1" smtClean="0"/>
              <a:t>nibh</a:t>
            </a:r>
            <a:r>
              <a:rPr lang="en-GB" noProof="0" dirty="0" smtClean="0"/>
              <a:t> </a:t>
            </a:r>
            <a:r>
              <a:rPr lang="en-GB" noProof="0" dirty="0" err="1" smtClean="0"/>
              <a:t>euismod</a:t>
            </a:r>
            <a:r>
              <a:rPr lang="en-GB" noProof="0" dirty="0" smtClean="0"/>
              <a:t> </a:t>
            </a:r>
            <a:r>
              <a:rPr lang="en-GB" noProof="0" dirty="0" err="1" smtClean="0"/>
              <a:t>suscipit</a:t>
            </a:r>
            <a:r>
              <a:rPr lang="en-GB" noProof="0" dirty="0" smtClean="0"/>
              <a:t>.</a:t>
            </a:r>
          </a:p>
          <a:p>
            <a:pPr lvl="0"/>
            <a:r>
              <a:rPr lang="en-GB" noProof="0" dirty="0" err="1" smtClean="0"/>
              <a:t>Duis</a:t>
            </a:r>
            <a:r>
              <a:rPr lang="en-GB" noProof="0" dirty="0" smtClean="0"/>
              <a:t> </a:t>
            </a:r>
            <a:r>
              <a:rPr lang="en-GB" noProof="0" dirty="0" err="1" smtClean="0"/>
              <a:t>autem</a:t>
            </a:r>
            <a:r>
              <a:rPr lang="en-GB" noProof="0" dirty="0" smtClean="0"/>
              <a:t> </a:t>
            </a:r>
            <a:r>
              <a:rPr lang="en-GB" noProof="0" dirty="0" err="1" smtClean="0"/>
              <a:t>vel</a:t>
            </a:r>
            <a:r>
              <a:rPr lang="en-GB" noProof="0" dirty="0" smtClean="0"/>
              <a:t> </a:t>
            </a:r>
            <a:r>
              <a:rPr lang="en-GB" noProof="0" dirty="0" err="1" smtClean="0"/>
              <a:t>eum</a:t>
            </a:r>
            <a:r>
              <a:rPr lang="en-GB" noProof="0" dirty="0" smtClean="0"/>
              <a:t> </a:t>
            </a:r>
            <a:r>
              <a:rPr lang="en-GB" noProof="0" dirty="0" err="1" smtClean="0"/>
              <a:t>iriure</a:t>
            </a:r>
            <a:r>
              <a:rPr lang="en-GB" noProof="0" dirty="0" smtClean="0"/>
              <a:t> </a:t>
            </a:r>
            <a:r>
              <a:rPr lang="en-GB" noProof="0" dirty="0" err="1" smtClean="0"/>
              <a:t>dolor</a:t>
            </a:r>
            <a:r>
              <a:rPr lang="en-GB" noProof="0" dirty="0" smtClean="0"/>
              <a:t> in </a:t>
            </a:r>
            <a:r>
              <a:rPr lang="en-GB" noProof="0" dirty="0" err="1" smtClean="0"/>
              <a:t>hendrerit</a:t>
            </a:r>
            <a:r>
              <a:rPr lang="en-GB" noProof="0" dirty="0" smtClean="0"/>
              <a:t> in </a:t>
            </a:r>
            <a:r>
              <a:rPr lang="en-GB" noProof="0" dirty="0" err="1" smtClean="0"/>
              <a:t>vulputate</a:t>
            </a:r>
            <a:r>
              <a:rPr lang="en-GB" noProof="0" dirty="0" smtClean="0"/>
              <a:t> </a:t>
            </a:r>
            <a:r>
              <a:rPr lang="en-GB" noProof="0" dirty="0" err="1" smtClean="0"/>
              <a:t>velit</a:t>
            </a:r>
            <a:r>
              <a:rPr lang="en-GB" noProof="0" dirty="0" smtClean="0"/>
              <a:t> </a:t>
            </a:r>
            <a:r>
              <a:rPr lang="en-GB" noProof="0" dirty="0" err="1" smtClean="0"/>
              <a:t>esse</a:t>
            </a:r>
            <a:r>
              <a:rPr lang="en-GB" noProof="0" dirty="0" smtClean="0"/>
              <a:t> </a:t>
            </a:r>
            <a:r>
              <a:rPr lang="en-GB" noProof="0" dirty="0" err="1" smtClean="0"/>
              <a:t>molestie</a:t>
            </a:r>
            <a:r>
              <a:rPr lang="en-GB" noProof="0" dirty="0" smtClean="0"/>
              <a:t> </a:t>
            </a:r>
            <a:r>
              <a:rPr lang="en-GB" noProof="0" dirty="0" err="1" smtClean="0"/>
              <a:t>consequat</a:t>
            </a:r>
            <a:r>
              <a:rPr lang="en-GB" noProof="0" dirty="0" smtClean="0"/>
              <a:t>, </a:t>
            </a:r>
            <a:r>
              <a:rPr lang="en-GB" noProof="0" dirty="0" err="1" smtClean="0"/>
              <a:t>vel</a:t>
            </a:r>
            <a:r>
              <a:rPr lang="en-GB" noProof="0" dirty="0" smtClean="0"/>
              <a:t> </a:t>
            </a:r>
            <a:r>
              <a:rPr lang="en-GB" noProof="0" dirty="0" err="1" smtClean="0"/>
              <a:t>illum</a:t>
            </a:r>
            <a:r>
              <a:rPr lang="en-GB" noProof="0" dirty="0" smtClean="0"/>
              <a:t> </a:t>
            </a:r>
            <a:r>
              <a:rPr lang="en-GB" noProof="0" dirty="0" err="1" smtClean="0"/>
              <a:t>dolore</a:t>
            </a:r>
            <a:r>
              <a:rPr lang="en-GB" noProof="0" dirty="0" smtClean="0"/>
              <a:t> </a:t>
            </a:r>
            <a:r>
              <a:rPr lang="en-GB" noProof="0" dirty="0" err="1" smtClean="0"/>
              <a:t>eu</a:t>
            </a:r>
            <a:r>
              <a:rPr lang="en-GB" noProof="0" dirty="0" smtClean="0"/>
              <a:t> </a:t>
            </a:r>
            <a:r>
              <a:rPr lang="en-GB" noProof="0" dirty="0" err="1" smtClean="0"/>
              <a:t>feugiat</a:t>
            </a:r>
            <a:r>
              <a:rPr lang="en-GB" noProof="0" dirty="0" smtClean="0"/>
              <a:t> </a:t>
            </a:r>
            <a:r>
              <a:rPr lang="en-GB" noProof="0" dirty="0" err="1" smtClean="0"/>
              <a:t>nulla</a:t>
            </a:r>
            <a:r>
              <a:rPr lang="en-GB" noProof="0" dirty="0" smtClean="0"/>
              <a:t> </a:t>
            </a:r>
            <a:r>
              <a:rPr lang="en-GB" noProof="0" dirty="0" err="1" smtClean="0"/>
              <a:t>facilisis</a:t>
            </a:r>
            <a:r>
              <a:rPr lang="en-GB" noProof="0" dirty="0" smtClean="0"/>
              <a:t> at </a:t>
            </a:r>
            <a:r>
              <a:rPr lang="en-GB" noProof="0" dirty="0" err="1" smtClean="0"/>
              <a:t>vero</a:t>
            </a:r>
            <a:endParaRPr lang="en-GB" noProof="0" dirty="0" smtClean="0"/>
          </a:p>
          <a:p>
            <a:pPr lvl="0"/>
            <a:endParaRPr lang="en-GB" noProof="0" dirty="0" smtClean="0"/>
          </a:p>
          <a:p>
            <a:pPr lvl="0"/>
            <a:r>
              <a:rPr lang="en-GB" noProof="0" dirty="0" smtClean="0"/>
              <a:t>Lorem ipsum </a:t>
            </a:r>
            <a:r>
              <a:rPr lang="en-GB" noProof="0" dirty="0" err="1" smtClean="0"/>
              <a:t>dolor</a:t>
            </a:r>
            <a:r>
              <a:rPr lang="en-GB" noProof="0" dirty="0" smtClean="0"/>
              <a:t> sit </a:t>
            </a:r>
            <a:r>
              <a:rPr lang="en-GB" noProof="0" dirty="0" err="1" smtClean="0"/>
              <a:t>amet</a:t>
            </a:r>
            <a:r>
              <a:rPr lang="en-GB" noProof="0" dirty="0" smtClean="0"/>
              <a:t>, </a:t>
            </a:r>
            <a:r>
              <a:rPr lang="en-GB" noProof="0" dirty="0" err="1" smtClean="0"/>
              <a:t>consectetuer</a:t>
            </a:r>
            <a:r>
              <a:rPr lang="en-GB" noProof="0" dirty="0" smtClean="0"/>
              <a:t> </a:t>
            </a:r>
            <a:r>
              <a:rPr lang="en-GB" noProof="0" dirty="0" err="1" smtClean="0"/>
              <a:t>adipiscing</a:t>
            </a:r>
            <a:r>
              <a:rPr lang="en-GB" noProof="0" dirty="0" smtClean="0"/>
              <a:t> </a:t>
            </a:r>
            <a:r>
              <a:rPr lang="en-GB" noProof="0" dirty="0" err="1" smtClean="0"/>
              <a:t>elit</a:t>
            </a:r>
            <a:r>
              <a:rPr lang="en-GB" noProof="0" dirty="0" smtClean="0"/>
              <a:t>, </a:t>
            </a:r>
            <a:r>
              <a:rPr lang="en-GB" noProof="0" dirty="0" err="1" smtClean="0"/>
              <a:t>sed</a:t>
            </a:r>
            <a:r>
              <a:rPr lang="en-GB" noProof="0" dirty="0" smtClean="0"/>
              <a:t> </a:t>
            </a:r>
            <a:r>
              <a:rPr lang="en-GB" noProof="0" dirty="0" err="1" smtClean="0"/>
              <a:t>diam</a:t>
            </a:r>
            <a:r>
              <a:rPr lang="en-GB" noProof="0" dirty="0" smtClean="0"/>
              <a:t> </a:t>
            </a:r>
            <a:r>
              <a:rPr lang="en-GB" noProof="0" dirty="0" err="1" smtClean="0"/>
              <a:t>nonummy</a:t>
            </a:r>
            <a:r>
              <a:rPr lang="en-GB" noProof="0" dirty="0" smtClean="0"/>
              <a:t> </a:t>
            </a:r>
            <a:r>
              <a:rPr lang="en-GB" noProof="0" dirty="0" err="1" smtClean="0"/>
              <a:t>nibh</a:t>
            </a:r>
            <a:r>
              <a:rPr lang="en-GB" noProof="0" dirty="0" smtClean="0"/>
              <a:t> </a:t>
            </a:r>
            <a:r>
              <a:rPr lang="en-GB" noProof="0" dirty="0" err="1" smtClean="0"/>
              <a:t>euismod</a:t>
            </a:r>
            <a:r>
              <a:rPr lang="en-GB" noProof="0" dirty="0" smtClean="0"/>
              <a:t> </a:t>
            </a:r>
            <a:r>
              <a:rPr lang="en-GB" noProof="0" dirty="0" err="1" smtClean="0"/>
              <a:t>tincidunt</a:t>
            </a:r>
            <a:r>
              <a:rPr lang="en-GB" noProof="0" dirty="0" smtClean="0"/>
              <a:t> </a:t>
            </a:r>
            <a:r>
              <a:rPr lang="en-GB" noProof="0" dirty="0" err="1" smtClean="0"/>
              <a:t>ut</a:t>
            </a:r>
            <a:r>
              <a:rPr lang="en-GB" noProof="0" dirty="0" smtClean="0"/>
              <a:t> </a:t>
            </a:r>
            <a:r>
              <a:rPr lang="en-GB" noProof="0" dirty="0" err="1" smtClean="0"/>
              <a:t>laoreet</a:t>
            </a:r>
            <a:r>
              <a:rPr lang="en-GB" noProof="0" dirty="0" smtClean="0"/>
              <a:t> </a:t>
            </a:r>
            <a:r>
              <a:rPr lang="en-GB" noProof="0" dirty="0" err="1" smtClean="0"/>
              <a:t>dolore</a:t>
            </a:r>
            <a:r>
              <a:rPr lang="en-GB" noProof="0" dirty="0" smtClean="0"/>
              <a:t> magna </a:t>
            </a:r>
            <a:r>
              <a:rPr lang="en-GB" noProof="0" dirty="0" err="1" smtClean="0"/>
              <a:t>aliquam</a:t>
            </a:r>
            <a:r>
              <a:rPr lang="en-GB" noProof="0" dirty="0" smtClean="0"/>
              <a:t> </a:t>
            </a:r>
            <a:r>
              <a:rPr lang="en-GB" noProof="0" dirty="0" err="1" smtClean="0"/>
              <a:t>erat</a:t>
            </a:r>
            <a:r>
              <a:rPr lang="en-GB" noProof="0" dirty="0" smtClean="0"/>
              <a:t> </a:t>
            </a:r>
            <a:r>
              <a:rPr lang="en-GB" noProof="0" dirty="0" err="1" smtClean="0"/>
              <a:t>volutpat</a:t>
            </a:r>
            <a:r>
              <a:rPr lang="en-GB" noProof="0" dirty="0" smtClean="0"/>
              <a:t>. </a:t>
            </a:r>
          </a:p>
          <a:p>
            <a:pPr lvl="0"/>
            <a:endParaRPr lang="en-GB" noProof="0" dirty="0" smtClean="0"/>
          </a:p>
          <a:p>
            <a:pPr lvl="0"/>
            <a:r>
              <a:rPr lang="en-GB" noProof="0" dirty="0" err="1" smtClean="0"/>
              <a:t>Ut</a:t>
            </a:r>
            <a:r>
              <a:rPr lang="en-GB" noProof="0" dirty="0" smtClean="0"/>
              <a:t> </a:t>
            </a:r>
            <a:r>
              <a:rPr lang="en-GB" noProof="0" dirty="0" err="1" smtClean="0"/>
              <a:t>wisi</a:t>
            </a:r>
            <a:r>
              <a:rPr lang="en-GB" noProof="0" dirty="0" smtClean="0"/>
              <a:t> </a:t>
            </a:r>
            <a:r>
              <a:rPr lang="en-GB" noProof="0" dirty="0" err="1" smtClean="0"/>
              <a:t>enim</a:t>
            </a:r>
            <a:r>
              <a:rPr lang="en-GB" noProof="0" dirty="0" smtClean="0"/>
              <a:t> ad minim </a:t>
            </a:r>
            <a:r>
              <a:rPr lang="en-GB" noProof="0" dirty="0" err="1" smtClean="0"/>
              <a:t>veniam</a:t>
            </a:r>
            <a:r>
              <a:rPr lang="en-GB" noProof="0" dirty="0" smtClean="0"/>
              <a:t>, </a:t>
            </a:r>
            <a:r>
              <a:rPr lang="en-GB" noProof="0" dirty="0" err="1" smtClean="0"/>
              <a:t>quis</a:t>
            </a:r>
            <a:r>
              <a:rPr lang="en-GB" noProof="0" dirty="0" smtClean="0"/>
              <a:t> </a:t>
            </a:r>
            <a:r>
              <a:rPr lang="en-GB" noProof="0" dirty="0" err="1" smtClean="0"/>
              <a:t>nostrud</a:t>
            </a:r>
            <a:r>
              <a:rPr lang="en-GB" noProof="0" dirty="0" smtClean="0"/>
              <a:t> </a:t>
            </a:r>
            <a:r>
              <a:rPr lang="en-GB" noProof="0" dirty="0" err="1" smtClean="0"/>
              <a:t>exerci</a:t>
            </a:r>
            <a:r>
              <a:rPr lang="en-GB" noProof="0" dirty="0" smtClean="0"/>
              <a:t> </a:t>
            </a:r>
            <a:r>
              <a:rPr lang="en-GB" noProof="0" dirty="0" err="1" smtClean="0"/>
              <a:t>tation</a:t>
            </a:r>
            <a:r>
              <a:rPr lang="en-GB" noProof="0" dirty="0" smtClean="0"/>
              <a:t> </a:t>
            </a:r>
            <a:r>
              <a:rPr lang="en-GB" noProof="0" dirty="0" err="1" smtClean="0"/>
              <a:t>ullamcorper</a:t>
            </a:r>
            <a:r>
              <a:rPr lang="en-GB" noProof="0" dirty="0" smtClean="0"/>
              <a:t> </a:t>
            </a:r>
            <a:r>
              <a:rPr lang="en-GB" noProof="0" dirty="0" err="1" smtClean="0"/>
              <a:t>suscipit</a:t>
            </a:r>
            <a:r>
              <a:rPr lang="en-GB" noProof="0" dirty="0" smtClean="0"/>
              <a:t>.</a:t>
            </a:r>
          </a:p>
          <a:p>
            <a:pPr lvl="0"/>
            <a:endParaRPr lang="en-GB" noProof="0" dirty="0" smtClean="0"/>
          </a:p>
          <a:p>
            <a:pPr lvl="0"/>
            <a:r>
              <a:rPr lang="en-GB" noProof="0" dirty="0" err="1" smtClean="0"/>
              <a:t>Duis</a:t>
            </a:r>
            <a:r>
              <a:rPr lang="en-GB" noProof="0" dirty="0" smtClean="0"/>
              <a:t> </a:t>
            </a:r>
            <a:r>
              <a:rPr lang="en-GB" noProof="0" dirty="0" err="1" smtClean="0"/>
              <a:t>autem</a:t>
            </a:r>
            <a:r>
              <a:rPr lang="en-GB" noProof="0" dirty="0" smtClean="0"/>
              <a:t> </a:t>
            </a:r>
            <a:r>
              <a:rPr lang="en-GB" noProof="0" dirty="0" err="1" smtClean="0"/>
              <a:t>vel</a:t>
            </a:r>
            <a:r>
              <a:rPr lang="en-GB" noProof="0" dirty="0" smtClean="0"/>
              <a:t> </a:t>
            </a:r>
            <a:r>
              <a:rPr lang="en-GB" noProof="0" dirty="0" err="1" smtClean="0"/>
              <a:t>eum</a:t>
            </a:r>
            <a:r>
              <a:rPr lang="en-GB" noProof="0" dirty="0" smtClean="0"/>
              <a:t> </a:t>
            </a:r>
            <a:r>
              <a:rPr lang="en-GB" noProof="0" dirty="0" err="1" smtClean="0"/>
              <a:t>iriure</a:t>
            </a:r>
            <a:r>
              <a:rPr lang="en-GB" noProof="0" dirty="0" smtClean="0"/>
              <a:t> </a:t>
            </a:r>
            <a:r>
              <a:rPr lang="en-GB" noProof="0" dirty="0" err="1" smtClean="0"/>
              <a:t>dolor</a:t>
            </a:r>
            <a:r>
              <a:rPr lang="en-GB" noProof="0" dirty="0" smtClean="0"/>
              <a:t> in </a:t>
            </a:r>
            <a:r>
              <a:rPr lang="en-GB" noProof="0" dirty="0" err="1" smtClean="0"/>
              <a:t>hendrerit</a:t>
            </a:r>
            <a:r>
              <a:rPr lang="en-GB" noProof="0" dirty="0" smtClean="0"/>
              <a:t> in </a:t>
            </a:r>
            <a:r>
              <a:rPr lang="en-GB" noProof="0" dirty="0" err="1" smtClean="0"/>
              <a:t>vulputate</a:t>
            </a:r>
            <a:r>
              <a:rPr lang="en-GB" noProof="0" dirty="0" smtClean="0"/>
              <a:t> </a:t>
            </a:r>
            <a:r>
              <a:rPr lang="en-GB" noProof="0" dirty="0" err="1" smtClean="0"/>
              <a:t>velit</a:t>
            </a:r>
            <a:r>
              <a:rPr lang="en-GB" noProof="0" dirty="0" smtClean="0"/>
              <a:t> </a:t>
            </a:r>
            <a:r>
              <a:rPr lang="en-GB" noProof="0" dirty="0" err="1" smtClean="0"/>
              <a:t>esse</a:t>
            </a:r>
            <a:r>
              <a:rPr lang="en-GB" noProof="0" dirty="0" smtClean="0"/>
              <a:t> </a:t>
            </a:r>
            <a:r>
              <a:rPr lang="en-GB" noProof="0" dirty="0" err="1" smtClean="0"/>
              <a:t>consequat</a:t>
            </a:r>
            <a:r>
              <a:rPr lang="en-GB" noProof="0" dirty="0" smtClean="0"/>
              <a:t>.</a:t>
            </a:r>
          </a:p>
          <a:p>
            <a:pPr lvl="0"/>
            <a:endParaRPr lang="en-GB" noProof="0" dirty="0"/>
          </a:p>
        </p:txBody>
      </p:sp>
      <p:sp>
        <p:nvSpPr>
          <p:cNvPr id="11" name="Segnaposto immagine 2">
            <a:extLst>
              <a:ext uri="{FF2B5EF4-FFF2-40B4-BE49-F238E27FC236}">
                <a16:creationId xmlns:a16="http://schemas.microsoft.com/office/drawing/2014/main" id="{90C503CE-3B25-C344-8BD4-A512ADDA9A70}"/>
              </a:ext>
            </a:extLst>
          </p:cNvPr>
          <p:cNvSpPr>
            <a:spLocks noGrp="1"/>
          </p:cNvSpPr>
          <p:nvPr>
            <p:ph type="pic" idx="20" hasCustomPrompt="1"/>
          </p:nvPr>
        </p:nvSpPr>
        <p:spPr>
          <a:xfrm>
            <a:off x="6096000" y="1844676"/>
            <a:ext cx="2808288" cy="410527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2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6720" indent="0">
              <a:buNone/>
              <a:defRPr sz="2800"/>
            </a:lvl2pPr>
            <a:lvl3pPr marL="913432" indent="0">
              <a:buNone/>
              <a:defRPr sz="2400"/>
            </a:lvl3pPr>
            <a:lvl4pPr marL="1370147" indent="0">
              <a:buNone/>
              <a:defRPr sz="2000"/>
            </a:lvl4pPr>
            <a:lvl5pPr marL="1826862" indent="0">
              <a:buNone/>
              <a:defRPr sz="2000"/>
            </a:lvl5pPr>
            <a:lvl6pPr marL="2283579" indent="0">
              <a:buNone/>
              <a:defRPr sz="2000"/>
            </a:lvl6pPr>
            <a:lvl7pPr marL="2740294" indent="0">
              <a:buNone/>
              <a:defRPr sz="2000"/>
            </a:lvl7pPr>
            <a:lvl8pPr marL="3197010" indent="0">
              <a:buNone/>
              <a:defRPr sz="2000"/>
            </a:lvl8pPr>
            <a:lvl9pPr marL="3653726" indent="0">
              <a:buNone/>
              <a:defRPr sz="2000"/>
            </a:lvl9pPr>
          </a:lstStyle>
          <a:p>
            <a:pPr lvl="0"/>
            <a:r>
              <a:rPr lang="en-GB" noProof="0" dirty="0" smtClean="0"/>
              <a:t>Click icon to add picture</a:t>
            </a:r>
            <a:endParaRPr lang="en-GB" noProof="0" dirty="0"/>
          </a:p>
        </p:txBody>
      </p:sp>
      <p:sp>
        <p:nvSpPr>
          <p:cNvPr id="23" name="Segnaposto testo 3">
            <a:extLst>
              <a:ext uri="{FF2B5EF4-FFF2-40B4-BE49-F238E27FC236}">
                <a16:creationId xmlns:a16="http://schemas.microsoft.com/office/drawing/2014/main" id="{D06EDF5C-712F-C945-9C2C-CB3D9EA484D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64265" y="1368000"/>
            <a:ext cx="11664209" cy="324000"/>
          </a:xfrm>
          <a:prstGeom prst="rect">
            <a:avLst/>
          </a:prstGeom>
        </p:spPr>
        <p:txBody>
          <a:bodyPr lIns="0" tIns="0" rIns="0" bIns="0" anchor="t"/>
          <a:lstStyle>
            <a:lvl1pPr marL="0" marR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sz="1600" b="1">
                <a:solidFill>
                  <a:srgbClr val="5B6770"/>
                </a:solidFill>
                <a:latin typeface="Arial"/>
                <a:cs typeface="Arial"/>
              </a:defRPr>
            </a:lvl1pPr>
            <a:lvl2pPr marL="456720" indent="0">
              <a:buNone/>
              <a:defRPr sz="1200"/>
            </a:lvl2pPr>
            <a:lvl3pPr marL="913432" indent="0">
              <a:buNone/>
              <a:defRPr sz="1000"/>
            </a:lvl3pPr>
            <a:lvl4pPr marL="1370147" indent="0">
              <a:buNone/>
              <a:defRPr sz="900"/>
            </a:lvl4pPr>
            <a:lvl5pPr marL="1826862" indent="0">
              <a:buNone/>
              <a:defRPr sz="900"/>
            </a:lvl5pPr>
            <a:lvl6pPr marL="2283579" indent="0">
              <a:buNone/>
              <a:defRPr sz="900"/>
            </a:lvl6pPr>
            <a:lvl7pPr marL="2740294" indent="0">
              <a:buNone/>
              <a:defRPr sz="900"/>
            </a:lvl7pPr>
            <a:lvl8pPr marL="3197010" indent="0">
              <a:buNone/>
              <a:defRPr sz="900"/>
            </a:lvl8pPr>
            <a:lvl9pPr marL="3653726" indent="0">
              <a:buNone/>
              <a:defRPr sz="900"/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noProof="0" dirty="0" smtClean="0"/>
              <a:t>Click to insert here your subtitle</a:t>
            </a:r>
            <a:endParaRPr lang="en-GB" noProof="0" dirty="0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8BA545F8-2B26-B54F-86B5-1DB5E50CEBB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53239" y="6054262"/>
            <a:ext cx="2829599" cy="138499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900" b="0" smtClean="0">
                <a:solidFill>
                  <a:srgbClr val="5B6770"/>
                </a:solidFill>
                <a:latin typeface="Arial"/>
                <a:cs typeface="Arial"/>
              </a:defRPr>
            </a:lvl1pPr>
            <a:lvl2pPr>
              <a:defRPr lang="en-US" sz="4400" smtClean="0">
                <a:latin typeface="Calibri" pitchFamily="34" charset="0"/>
              </a:defRPr>
            </a:lvl2pPr>
            <a:lvl3pPr>
              <a:defRPr lang="en-US" sz="4400" smtClean="0">
                <a:latin typeface="Calibri" pitchFamily="34" charset="0"/>
              </a:defRPr>
            </a:lvl3pPr>
            <a:lvl4pPr>
              <a:defRPr lang="en-US" sz="4400" smtClean="0">
                <a:latin typeface="Calibri" pitchFamily="34" charset="0"/>
              </a:defRPr>
            </a:lvl4pPr>
            <a:lvl5pPr>
              <a:defRPr lang="it-IT" sz="4400">
                <a:latin typeface="Calibri" pitchFamily="34" charset="0"/>
              </a:defRPr>
            </a:lvl5pPr>
          </a:lstStyle>
          <a:p>
            <a:pPr lvl="0"/>
            <a:r>
              <a:rPr lang="en-GB" noProof="0" dirty="0" smtClean="0"/>
              <a:t>Click to edit Master text styles</a:t>
            </a:r>
            <a:endParaRPr lang="en-GB" noProof="0" dirty="0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3315A0D3-AC00-4448-A004-1EC0163E5B8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82830" y="6054262"/>
            <a:ext cx="2829599" cy="138499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900" b="0" smtClean="0">
                <a:solidFill>
                  <a:srgbClr val="5B6770"/>
                </a:solidFill>
                <a:latin typeface="Arial"/>
                <a:cs typeface="Arial"/>
              </a:defRPr>
            </a:lvl1pPr>
            <a:lvl2pPr>
              <a:defRPr lang="en-US" sz="4400" smtClean="0">
                <a:latin typeface="Calibri" pitchFamily="34" charset="0"/>
              </a:defRPr>
            </a:lvl2pPr>
            <a:lvl3pPr>
              <a:defRPr lang="en-US" sz="4400" smtClean="0">
                <a:latin typeface="Calibri" pitchFamily="34" charset="0"/>
              </a:defRPr>
            </a:lvl3pPr>
            <a:lvl4pPr>
              <a:defRPr lang="en-US" sz="4400" smtClean="0">
                <a:latin typeface="Calibri" pitchFamily="34" charset="0"/>
              </a:defRPr>
            </a:lvl4pPr>
            <a:lvl5pPr>
              <a:defRPr lang="it-IT" sz="4400">
                <a:latin typeface="Calibri" pitchFamily="34" charset="0"/>
              </a:defRPr>
            </a:lvl5pPr>
          </a:lstStyle>
          <a:p>
            <a:pPr lvl="0"/>
            <a:r>
              <a:rPr lang="en-GB" noProof="0" dirty="0" smtClean="0"/>
              <a:t>Click to edit Master text styles</a:t>
            </a:r>
            <a:endParaRPr lang="en-GB" noProof="0" dirty="0"/>
          </a:p>
        </p:txBody>
      </p:sp>
      <p:sp>
        <p:nvSpPr>
          <p:cNvPr id="16" name="Segnaposto immagine 2">
            <a:extLst>
              <a:ext uri="{FF2B5EF4-FFF2-40B4-BE49-F238E27FC236}">
                <a16:creationId xmlns:a16="http://schemas.microsoft.com/office/drawing/2014/main" id="{F59BE76D-9F5F-594F-8F15-1B49E26108A6}"/>
              </a:ext>
            </a:extLst>
          </p:cNvPr>
          <p:cNvSpPr>
            <a:spLocks noGrp="1"/>
          </p:cNvSpPr>
          <p:nvPr>
            <p:ph type="pic" idx="26" hasCustomPrompt="1"/>
          </p:nvPr>
        </p:nvSpPr>
        <p:spPr>
          <a:xfrm>
            <a:off x="9048750" y="1844676"/>
            <a:ext cx="2875593" cy="410527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2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6720" indent="0">
              <a:buNone/>
              <a:defRPr sz="2800"/>
            </a:lvl2pPr>
            <a:lvl3pPr marL="913432" indent="0">
              <a:buNone/>
              <a:defRPr sz="2400"/>
            </a:lvl3pPr>
            <a:lvl4pPr marL="1370147" indent="0">
              <a:buNone/>
              <a:defRPr sz="2000"/>
            </a:lvl4pPr>
            <a:lvl5pPr marL="1826862" indent="0">
              <a:buNone/>
              <a:defRPr sz="2000"/>
            </a:lvl5pPr>
            <a:lvl6pPr marL="2283579" indent="0">
              <a:buNone/>
              <a:defRPr sz="2000"/>
            </a:lvl6pPr>
            <a:lvl7pPr marL="2740294" indent="0">
              <a:buNone/>
              <a:defRPr sz="2000"/>
            </a:lvl7pPr>
            <a:lvl8pPr marL="3197010" indent="0">
              <a:buNone/>
              <a:defRPr sz="2000"/>
            </a:lvl8pPr>
            <a:lvl9pPr marL="3653726" indent="0">
              <a:buNone/>
              <a:defRPr sz="2000"/>
            </a:lvl9pPr>
          </a:lstStyle>
          <a:p>
            <a:pPr lvl="0"/>
            <a:r>
              <a:rPr lang="en-GB" noProof="0" dirty="0" smtClean="0"/>
              <a:t>Click icon to add picture</a:t>
            </a:r>
            <a:endParaRPr lang="en-GB" noProof="0" dirty="0"/>
          </a:p>
        </p:txBody>
      </p:sp>
      <p:sp>
        <p:nvSpPr>
          <p:cNvPr id="13" name="Segnaposto testo 6">
            <a:extLst>
              <a:ext uri="{FF2B5EF4-FFF2-40B4-BE49-F238E27FC236}">
                <a16:creationId xmlns:a16="http://schemas.microsoft.com/office/drawing/2014/main" id="{4F209C78-B5CD-014E-8027-C7F7D1720B4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991618" y="6597104"/>
            <a:ext cx="8208764" cy="14426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800" b="1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GB" dirty="0" smtClean="0"/>
              <a:t>INSERT SECURITY CLASSIFICATION HERE</a:t>
            </a:r>
            <a:endParaRPr lang="en-GB" dirty="0"/>
          </a:p>
        </p:txBody>
      </p:sp>
      <p:sp>
        <p:nvSpPr>
          <p:cNvPr id="14" name="Segnaposto testo 6">
            <a:extLst>
              <a:ext uri="{FF2B5EF4-FFF2-40B4-BE49-F238E27FC236}">
                <a16:creationId xmlns:a16="http://schemas.microsoft.com/office/drawing/2014/main" id="{4F209C78-B5CD-014E-8027-C7F7D1720B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91618" y="116087"/>
            <a:ext cx="8208764" cy="14426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800" b="1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GB" dirty="0" smtClean="0"/>
              <a:t>INSERT SECURITY CLASSIFICATION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72568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749">
          <p15:clr>
            <a:srgbClr val="FBAE40"/>
          </p15:clr>
        </p15:guide>
        <p15:guide id="3" pos="5700">
          <p15:clr>
            <a:srgbClr val="FBAE40"/>
          </p15:clr>
        </p15:guide>
        <p15:guide id="4" pos="5609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section - Grey ver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6">
            <a:extLst>
              <a:ext uri="{FF2B5EF4-FFF2-40B4-BE49-F238E27FC236}">
                <a16:creationId xmlns:a16="http://schemas.microsoft.com/office/drawing/2014/main" id="{4F209C78-B5CD-014E-8027-C7F7D1720B4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91618" y="6597104"/>
            <a:ext cx="8208764" cy="14426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800" b="1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GB" dirty="0" smtClean="0"/>
              <a:t>INSERT SECURITY CLASSIFICATION HERE</a:t>
            </a:r>
            <a:endParaRPr lang="en-GB" dirty="0"/>
          </a:p>
        </p:txBody>
      </p:sp>
      <p:sp>
        <p:nvSpPr>
          <p:cNvPr id="6" name="Segnaposto testo 6">
            <a:extLst>
              <a:ext uri="{FF2B5EF4-FFF2-40B4-BE49-F238E27FC236}">
                <a16:creationId xmlns:a16="http://schemas.microsoft.com/office/drawing/2014/main" id="{4F209C78-B5CD-014E-8027-C7F7D1720B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91618" y="116087"/>
            <a:ext cx="8208764" cy="14426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800" b="1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GB" dirty="0" smtClean="0"/>
              <a:t>INSERT SECURITY CLASSIFICATION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48615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s - Forma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magine 40">
            <a:extLst>
              <a:ext uri="{FF2B5EF4-FFF2-40B4-BE49-F238E27FC236}">
                <a16:creationId xmlns:a16="http://schemas.microsoft.com/office/drawing/2014/main" id="{ABFDC14A-EA0F-944F-9DAD-9B6E1D6F3A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608" cy="6856092"/>
          </a:xfrm>
          <a:prstGeom prst="rect">
            <a:avLst/>
          </a:prstGeom>
        </p:spPr>
      </p:pic>
      <p:sp>
        <p:nvSpPr>
          <p:cNvPr id="2" name="CasellaDiTesto 1"/>
          <p:cNvSpPr txBox="1"/>
          <p:nvPr userDrawn="1"/>
        </p:nvSpPr>
        <p:spPr>
          <a:xfrm>
            <a:off x="263525" y="464312"/>
            <a:ext cx="10152384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GB" sz="2400" b="1" noProof="0" dirty="0" smtClean="0">
                <a:solidFill>
                  <a:srgbClr val="E4002B"/>
                </a:solidFill>
              </a:rPr>
              <a:t>CONTACTS</a:t>
            </a:r>
            <a:endParaRPr lang="en-GB" sz="2400" b="1" noProof="0" dirty="0">
              <a:solidFill>
                <a:srgbClr val="E4002B"/>
              </a:solidFill>
            </a:endParaRPr>
          </a:p>
        </p:txBody>
      </p:sp>
      <p:sp>
        <p:nvSpPr>
          <p:cNvPr id="43" name="TextBox 10">
            <a:hlinkClick r:id="rId3"/>
          </p:cNvPr>
          <p:cNvSpPr txBox="1">
            <a:spLocks noChangeArrowheads="1"/>
          </p:cNvSpPr>
          <p:nvPr userDrawn="1"/>
        </p:nvSpPr>
        <p:spPr bwMode="auto">
          <a:xfrm>
            <a:off x="263524" y="6393688"/>
            <a:ext cx="7301491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GB" sz="1200" noProof="0" dirty="0" smtClean="0">
                <a:solidFill>
                  <a:srgbClr val="E4002B"/>
                </a:solidFill>
              </a:rPr>
              <a:t>uk.leonardo.com</a:t>
            </a:r>
            <a:endParaRPr lang="en-GB" sz="1200" noProof="0" dirty="0">
              <a:solidFill>
                <a:srgbClr val="E4002B"/>
              </a:solidFill>
            </a:endParaRPr>
          </a:p>
        </p:txBody>
      </p:sp>
      <p:pic>
        <p:nvPicPr>
          <p:cNvPr id="38" name="Immagine 37">
            <a:extLst>
              <a:ext uri="{FF2B5EF4-FFF2-40B4-BE49-F238E27FC236}">
                <a16:creationId xmlns:a16="http://schemas.microsoft.com/office/drawing/2014/main" id="{18DB5140-9032-CA48-9AB9-9348722F144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631866" y="6165850"/>
            <a:ext cx="296609" cy="359494"/>
          </a:xfrm>
          <a:prstGeom prst="rect">
            <a:avLst/>
          </a:prstGeom>
        </p:spPr>
      </p:pic>
      <p:sp>
        <p:nvSpPr>
          <p:cNvPr id="23" name="Segnaposto testo 6">
            <a:extLst>
              <a:ext uri="{FF2B5EF4-FFF2-40B4-BE49-F238E27FC236}">
                <a16:creationId xmlns:a16="http://schemas.microsoft.com/office/drawing/2014/main" id="{AC287853-10C6-DD44-AAB5-E4B91C9EF6D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63525" y="1268413"/>
            <a:ext cx="7056611" cy="268509"/>
          </a:xfrm>
          <a:prstGeom prst="rect">
            <a:avLst/>
          </a:prstGeom>
          <a:ln>
            <a:noFill/>
          </a:ln>
        </p:spPr>
        <p:txBody>
          <a:bodyPr lIns="0" tIns="0" rIns="0" bIns="0" anchor="b"/>
          <a:lstStyle>
            <a:lvl1pPr marL="0" indent="0">
              <a:buNone/>
              <a:defRPr sz="1200" b="1">
                <a:solidFill>
                  <a:srgbClr val="E4002B"/>
                </a:solidFill>
                <a:latin typeface="+mn-lt"/>
              </a:defRPr>
            </a:lvl1pPr>
          </a:lstStyle>
          <a:p>
            <a:pPr lvl="0"/>
            <a:r>
              <a:rPr lang="en-GB" noProof="0" dirty="0" smtClean="0"/>
              <a:t>Name of Division / Subsidiary</a:t>
            </a:r>
            <a:endParaRPr lang="en-GB" noProof="0" dirty="0"/>
          </a:p>
        </p:txBody>
      </p:sp>
      <p:sp>
        <p:nvSpPr>
          <p:cNvPr id="67" name="Segnaposto testo 2"/>
          <p:cNvSpPr>
            <a:spLocks noGrp="1"/>
          </p:cNvSpPr>
          <p:nvPr>
            <p:ph type="body" sz="quarter" idx="13" hasCustomPrompt="1"/>
          </p:nvPr>
        </p:nvSpPr>
        <p:spPr>
          <a:xfrm>
            <a:off x="263523" y="2082633"/>
            <a:ext cx="3420000" cy="180000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ts val="1100"/>
              </a:lnSpc>
              <a:buFontTx/>
              <a:buNone/>
              <a:defRPr sz="900" b="1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GB" noProof="0" dirty="0" smtClean="0"/>
              <a:t>Job Title</a:t>
            </a:r>
            <a:endParaRPr lang="en-GB" noProof="0" dirty="0"/>
          </a:p>
        </p:txBody>
      </p:sp>
      <p:sp>
        <p:nvSpPr>
          <p:cNvPr id="68" name="Segnaposto testo 2"/>
          <p:cNvSpPr>
            <a:spLocks noGrp="1"/>
          </p:cNvSpPr>
          <p:nvPr>
            <p:ph type="body" sz="quarter" idx="14" hasCustomPrompt="1"/>
          </p:nvPr>
        </p:nvSpPr>
        <p:spPr>
          <a:xfrm>
            <a:off x="263523" y="1844675"/>
            <a:ext cx="3420000" cy="180000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ts val="1250"/>
              </a:lnSpc>
              <a:buFontTx/>
              <a:buNone/>
              <a:defRPr sz="1200" b="1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GB" noProof="0" dirty="0" smtClean="0"/>
              <a:t>Name Surname</a:t>
            </a:r>
            <a:endParaRPr lang="en-GB" noProof="0" dirty="0"/>
          </a:p>
        </p:txBody>
      </p:sp>
      <p:sp>
        <p:nvSpPr>
          <p:cNvPr id="69" name="Segnaposto testo 2"/>
          <p:cNvSpPr>
            <a:spLocks noGrp="1"/>
          </p:cNvSpPr>
          <p:nvPr>
            <p:ph type="body" sz="quarter" idx="15" hasCustomPrompt="1"/>
          </p:nvPr>
        </p:nvSpPr>
        <p:spPr>
          <a:xfrm>
            <a:off x="263523" y="2320591"/>
            <a:ext cx="3420000" cy="180000"/>
          </a:xfrm>
          <a:prstGeom prst="rect">
            <a:avLst/>
          </a:prstGeom>
        </p:spPr>
        <p:txBody>
          <a:bodyPr lIns="0" rIns="0"/>
          <a:lstStyle>
            <a:lvl1pPr marL="0" marR="0" indent="0" algn="l" defTabSz="457200" rtl="0" eaLnBrk="0" fontAlgn="base" latinLnBrk="0" hangingPunct="0">
              <a:lnSpc>
                <a:spcPts val="11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900" b="0" i="0" baseline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GB" noProof="0" dirty="0" smtClean="0"/>
              <a:t>T +44 (0) 1 234 567890</a:t>
            </a:r>
            <a:endParaRPr lang="en-GB" noProof="0" dirty="0"/>
          </a:p>
        </p:txBody>
      </p:sp>
      <p:sp>
        <p:nvSpPr>
          <p:cNvPr id="70" name="Segnaposto testo 2"/>
          <p:cNvSpPr>
            <a:spLocks noGrp="1"/>
          </p:cNvSpPr>
          <p:nvPr>
            <p:ph type="body" sz="quarter" idx="23" hasCustomPrompt="1"/>
          </p:nvPr>
        </p:nvSpPr>
        <p:spPr>
          <a:xfrm>
            <a:off x="263523" y="2558549"/>
            <a:ext cx="3420000" cy="180000"/>
          </a:xfrm>
          <a:prstGeom prst="rect">
            <a:avLst/>
          </a:prstGeom>
        </p:spPr>
        <p:txBody>
          <a:bodyPr lIns="0" rIns="0"/>
          <a:lstStyle>
            <a:lvl1pPr marL="0" marR="0" indent="0" algn="l" defTabSz="457200" rtl="0" eaLnBrk="0" fontAlgn="base" latinLnBrk="0" hangingPunct="0">
              <a:lnSpc>
                <a:spcPts val="11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900" b="0" i="0" baseline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marL="0" marR="0" lvl="0" indent="0" algn="l" defTabSz="457200" rtl="0" eaLnBrk="0" fontAlgn="base" latinLnBrk="0" hangingPunct="0">
              <a:lnSpc>
                <a:spcPts val="11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 smtClean="0"/>
              <a:t>M +44 (0) 1 234 567890</a:t>
            </a:r>
            <a:endParaRPr lang="en-GB" noProof="0" dirty="0"/>
          </a:p>
        </p:txBody>
      </p:sp>
      <p:sp>
        <p:nvSpPr>
          <p:cNvPr id="71" name="Segnaposto testo 2"/>
          <p:cNvSpPr>
            <a:spLocks noGrp="1"/>
          </p:cNvSpPr>
          <p:nvPr>
            <p:ph type="body" sz="quarter" idx="24" hasCustomPrompt="1"/>
          </p:nvPr>
        </p:nvSpPr>
        <p:spPr>
          <a:xfrm>
            <a:off x="263523" y="2796507"/>
            <a:ext cx="3420000" cy="180000"/>
          </a:xfrm>
          <a:prstGeom prst="rect">
            <a:avLst/>
          </a:prstGeom>
        </p:spPr>
        <p:txBody>
          <a:bodyPr lIns="0" rIns="0"/>
          <a:lstStyle>
            <a:lvl1pPr marL="0" marR="0" indent="0" algn="l" defTabSz="457200" rtl="0" eaLnBrk="0" fontAlgn="base" latinLnBrk="0" hangingPunct="0">
              <a:lnSpc>
                <a:spcPts val="11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9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GB" noProof="0" dirty="0" smtClean="0"/>
              <a:t>name.surname@leonardo.com</a:t>
            </a:r>
            <a:endParaRPr lang="en-GB" noProof="0" dirty="0"/>
          </a:p>
        </p:txBody>
      </p:sp>
      <p:sp>
        <p:nvSpPr>
          <p:cNvPr id="72" name="Segnaposto testo 2">
            <a:extLst>
              <a:ext uri="{FF2B5EF4-FFF2-40B4-BE49-F238E27FC236}">
                <a16:creationId xmlns:a16="http://schemas.microsoft.com/office/drawing/2014/main" id="{41E200F6-DC62-764D-9962-DED1BBE6CD0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902835" y="2082633"/>
            <a:ext cx="3420000" cy="180000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ts val="1100"/>
              </a:lnSpc>
              <a:buFontTx/>
              <a:buNone/>
              <a:defRPr sz="900" b="1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GB" noProof="0" dirty="0" smtClean="0"/>
              <a:t>Job Title</a:t>
            </a:r>
            <a:endParaRPr lang="en-GB" noProof="0" dirty="0"/>
          </a:p>
        </p:txBody>
      </p:sp>
      <p:sp>
        <p:nvSpPr>
          <p:cNvPr id="73" name="Segnaposto testo 2">
            <a:extLst>
              <a:ext uri="{FF2B5EF4-FFF2-40B4-BE49-F238E27FC236}">
                <a16:creationId xmlns:a16="http://schemas.microsoft.com/office/drawing/2014/main" id="{F71E9EC5-6E11-B94E-8B3A-97FC44FD9FD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902835" y="1844675"/>
            <a:ext cx="3420000" cy="180000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ts val="1250"/>
              </a:lnSpc>
              <a:buFontTx/>
              <a:buNone/>
              <a:defRPr sz="1200" b="1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GB" noProof="0" dirty="0" smtClean="0"/>
              <a:t>Name Surname</a:t>
            </a:r>
            <a:endParaRPr lang="en-GB" noProof="0" dirty="0"/>
          </a:p>
        </p:txBody>
      </p:sp>
      <p:sp>
        <p:nvSpPr>
          <p:cNvPr id="74" name="Segnaposto testo 2">
            <a:extLst>
              <a:ext uri="{FF2B5EF4-FFF2-40B4-BE49-F238E27FC236}">
                <a16:creationId xmlns:a16="http://schemas.microsoft.com/office/drawing/2014/main" id="{E20CE15D-7B7B-5942-B2CE-F503CCD5BF1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902835" y="2320591"/>
            <a:ext cx="3420000" cy="180000"/>
          </a:xfrm>
          <a:prstGeom prst="rect">
            <a:avLst/>
          </a:prstGeom>
        </p:spPr>
        <p:txBody>
          <a:bodyPr lIns="0" rIns="0"/>
          <a:lstStyle>
            <a:lvl1pPr marL="0" marR="0" indent="0" algn="l" defTabSz="457200" rtl="0" eaLnBrk="0" fontAlgn="base" latinLnBrk="0" hangingPunct="0">
              <a:lnSpc>
                <a:spcPts val="11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900" b="0" i="0" baseline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GB" noProof="0" dirty="0" smtClean="0"/>
              <a:t>T +44 (0) 1 234 567890</a:t>
            </a:r>
            <a:endParaRPr lang="en-GB" noProof="0" dirty="0"/>
          </a:p>
        </p:txBody>
      </p:sp>
      <p:sp>
        <p:nvSpPr>
          <p:cNvPr id="75" name="Segnaposto testo 2">
            <a:extLst>
              <a:ext uri="{FF2B5EF4-FFF2-40B4-BE49-F238E27FC236}">
                <a16:creationId xmlns:a16="http://schemas.microsoft.com/office/drawing/2014/main" id="{3C5006C6-EA9A-F04C-8A77-E8A34168E22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902835" y="2558549"/>
            <a:ext cx="3420000" cy="180000"/>
          </a:xfrm>
          <a:prstGeom prst="rect">
            <a:avLst/>
          </a:prstGeom>
        </p:spPr>
        <p:txBody>
          <a:bodyPr lIns="0" rIns="0"/>
          <a:lstStyle>
            <a:lvl1pPr marL="0" marR="0" indent="0" algn="l" defTabSz="457200" rtl="0" eaLnBrk="0" fontAlgn="base" latinLnBrk="0" hangingPunct="0">
              <a:lnSpc>
                <a:spcPts val="11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9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marL="0" marR="0" lvl="0" indent="0" algn="l" defTabSz="457200" rtl="0" eaLnBrk="0" fontAlgn="base" latinLnBrk="0" hangingPunct="0">
              <a:lnSpc>
                <a:spcPts val="11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 smtClean="0"/>
              <a:t>M +44 (0) 1 234 567890</a:t>
            </a:r>
            <a:endParaRPr lang="en-GB" noProof="0" dirty="0"/>
          </a:p>
        </p:txBody>
      </p:sp>
      <p:sp>
        <p:nvSpPr>
          <p:cNvPr id="76" name="Segnaposto testo 2">
            <a:extLst>
              <a:ext uri="{FF2B5EF4-FFF2-40B4-BE49-F238E27FC236}">
                <a16:creationId xmlns:a16="http://schemas.microsoft.com/office/drawing/2014/main" id="{40CD92C2-07BF-D645-85B2-D3CDA0B48DC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902835" y="2796507"/>
            <a:ext cx="3420000" cy="180000"/>
          </a:xfrm>
          <a:prstGeom prst="rect">
            <a:avLst/>
          </a:prstGeom>
        </p:spPr>
        <p:txBody>
          <a:bodyPr lIns="0" rIns="0"/>
          <a:lstStyle>
            <a:lvl1pPr marL="0" marR="0" indent="0" algn="l" defTabSz="457200" rtl="0" eaLnBrk="0" fontAlgn="base" latinLnBrk="0" hangingPunct="0">
              <a:lnSpc>
                <a:spcPts val="11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9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GB" noProof="0" dirty="0" smtClean="0"/>
              <a:t>name.surname@leonardo.com</a:t>
            </a:r>
            <a:endParaRPr lang="en-GB" noProof="0" dirty="0"/>
          </a:p>
        </p:txBody>
      </p:sp>
      <p:sp>
        <p:nvSpPr>
          <p:cNvPr id="77" name="Segnaposto testo 2">
            <a:extLst>
              <a:ext uri="{FF2B5EF4-FFF2-40B4-BE49-F238E27FC236}">
                <a16:creationId xmlns:a16="http://schemas.microsoft.com/office/drawing/2014/main" id="{0FCD9C6F-A13A-2C4F-A993-83A5C82D937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63523" y="3673689"/>
            <a:ext cx="3420000" cy="180000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ts val="1100"/>
              </a:lnSpc>
              <a:buFontTx/>
              <a:buNone/>
              <a:defRPr sz="900" b="1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GB" noProof="0" dirty="0" smtClean="0"/>
              <a:t>Job Title</a:t>
            </a:r>
            <a:endParaRPr lang="en-GB" noProof="0" dirty="0"/>
          </a:p>
        </p:txBody>
      </p:sp>
      <p:sp>
        <p:nvSpPr>
          <p:cNvPr id="78" name="Segnaposto testo 2">
            <a:extLst>
              <a:ext uri="{FF2B5EF4-FFF2-40B4-BE49-F238E27FC236}">
                <a16:creationId xmlns:a16="http://schemas.microsoft.com/office/drawing/2014/main" id="{31896B91-F994-154C-95E1-FE42768C1DF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63523" y="3435731"/>
            <a:ext cx="3420000" cy="180000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ts val="1250"/>
              </a:lnSpc>
              <a:buFontTx/>
              <a:buNone/>
              <a:defRPr sz="1200" b="1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GB" noProof="0" dirty="0" smtClean="0"/>
              <a:t>Name Surname</a:t>
            </a:r>
            <a:endParaRPr lang="en-GB" noProof="0" dirty="0"/>
          </a:p>
        </p:txBody>
      </p:sp>
      <p:sp>
        <p:nvSpPr>
          <p:cNvPr id="79" name="Segnaposto testo 2">
            <a:extLst>
              <a:ext uri="{FF2B5EF4-FFF2-40B4-BE49-F238E27FC236}">
                <a16:creationId xmlns:a16="http://schemas.microsoft.com/office/drawing/2014/main" id="{EE277885-32D7-0044-BE3C-D5A50FD4DEB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63523" y="3911647"/>
            <a:ext cx="3420000" cy="180000"/>
          </a:xfrm>
          <a:prstGeom prst="rect">
            <a:avLst/>
          </a:prstGeom>
        </p:spPr>
        <p:txBody>
          <a:bodyPr lIns="0" rIns="0"/>
          <a:lstStyle>
            <a:lvl1pPr marL="0" marR="0" indent="0" algn="l" defTabSz="457200" rtl="0" eaLnBrk="0" fontAlgn="base" latinLnBrk="0" hangingPunct="0">
              <a:lnSpc>
                <a:spcPts val="11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900" b="0" i="0" baseline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GB" noProof="0" dirty="0" smtClean="0"/>
              <a:t>T +44 (0) 1 234 567890</a:t>
            </a:r>
            <a:endParaRPr lang="en-GB" noProof="0" dirty="0"/>
          </a:p>
        </p:txBody>
      </p:sp>
      <p:sp>
        <p:nvSpPr>
          <p:cNvPr id="80" name="Segnaposto testo 2">
            <a:extLst>
              <a:ext uri="{FF2B5EF4-FFF2-40B4-BE49-F238E27FC236}">
                <a16:creationId xmlns:a16="http://schemas.microsoft.com/office/drawing/2014/main" id="{E323BF8A-556B-F84E-8596-9807FF2042D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63523" y="4149605"/>
            <a:ext cx="3420000" cy="180000"/>
          </a:xfrm>
          <a:prstGeom prst="rect">
            <a:avLst/>
          </a:prstGeom>
        </p:spPr>
        <p:txBody>
          <a:bodyPr lIns="0" rIns="0"/>
          <a:lstStyle>
            <a:lvl1pPr marL="0" marR="0" indent="0" algn="l" defTabSz="457200" rtl="0" eaLnBrk="0" fontAlgn="base" latinLnBrk="0" hangingPunct="0">
              <a:lnSpc>
                <a:spcPts val="11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9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marL="0" marR="0" lvl="0" indent="0" algn="l" defTabSz="457200" rtl="0" eaLnBrk="0" fontAlgn="base" latinLnBrk="0" hangingPunct="0">
              <a:lnSpc>
                <a:spcPts val="11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 smtClean="0"/>
              <a:t>M +44 (0) 1 234 567890</a:t>
            </a:r>
            <a:endParaRPr lang="en-GB" noProof="0" dirty="0"/>
          </a:p>
        </p:txBody>
      </p:sp>
      <p:sp>
        <p:nvSpPr>
          <p:cNvPr id="81" name="Segnaposto testo 2">
            <a:extLst>
              <a:ext uri="{FF2B5EF4-FFF2-40B4-BE49-F238E27FC236}">
                <a16:creationId xmlns:a16="http://schemas.microsoft.com/office/drawing/2014/main" id="{44DBFFA2-0C87-1D4B-9E1F-513A3DA0AC0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63523" y="4387563"/>
            <a:ext cx="3420000" cy="180000"/>
          </a:xfrm>
          <a:prstGeom prst="rect">
            <a:avLst/>
          </a:prstGeom>
        </p:spPr>
        <p:txBody>
          <a:bodyPr lIns="0" rIns="0"/>
          <a:lstStyle>
            <a:lvl1pPr marL="0" marR="0" indent="0" algn="l" defTabSz="457200" rtl="0" eaLnBrk="0" fontAlgn="base" latinLnBrk="0" hangingPunct="0">
              <a:lnSpc>
                <a:spcPts val="11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9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GB" noProof="0" dirty="0" smtClean="0"/>
              <a:t>name.surname@leonardo.com</a:t>
            </a:r>
            <a:endParaRPr lang="en-GB" noProof="0" dirty="0"/>
          </a:p>
        </p:txBody>
      </p:sp>
      <p:sp>
        <p:nvSpPr>
          <p:cNvPr id="82" name="Segnaposto testo 2">
            <a:extLst>
              <a:ext uri="{FF2B5EF4-FFF2-40B4-BE49-F238E27FC236}">
                <a16:creationId xmlns:a16="http://schemas.microsoft.com/office/drawing/2014/main" id="{793A4543-FD9B-BB46-8AE9-CCE4B1B19DF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902835" y="3673689"/>
            <a:ext cx="3420000" cy="180000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ts val="1100"/>
              </a:lnSpc>
              <a:buFontTx/>
              <a:buNone/>
              <a:defRPr sz="900" b="1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GB" noProof="0" dirty="0" smtClean="0"/>
              <a:t>Job Title</a:t>
            </a:r>
            <a:endParaRPr lang="en-GB" noProof="0" dirty="0"/>
          </a:p>
        </p:txBody>
      </p:sp>
      <p:sp>
        <p:nvSpPr>
          <p:cNvPr id="83" name="Segnaposto testo 2">
            <a:extLst>
              <a:ext uri="{FF2B5EF4-FFF2-40B4-BE49-F238E27FC236}">
                <a16:creationId xmlns:a16="http://schemas.microsoft.com/office/drawing/2014/main" id="{6777487F-0C0E-9641-A4CA-5C4735701D9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902835" y="3435731"/>
            <a:ext cx="3420000" cy="180000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ts val="1250"/>
              </a:lnSpc>
              <a:buFontTx/>
              <a:buNone/>
              <a:defRPr sz="1200" b="1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GB" noProof="0" dirty="0" smtClean="0"/>
              <a:t>Name Surname</a:t>
            </a:r>
            <a:endParaRPr lang="en-GB" noProof="0" dirty="0"/>
          </a:p>
        </p:txBody>
      </p:sp>
      <p:sp>
        <p:nvSpPr>
          <p:cNvPr id="84" name="Segnaposto testo 2">
            <a:extLst>
              <a:ext uri="{FF2B5EF4-FFF2-40B4-BE49-F238E27FC236}">
                <a16:creationId xmlns:a16="http://schemas.microsoft.com/office/drawing/2014/main" id="{69F1127B-935E-4E4D-B973-1607134AFE6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902835" y="3911647"/>
            <a:ext cx="3420000" cy="180000"/>
          </a:xfrm>
          <a:prstGeom prst="rect">
            <a:avLst/>
          </a:prstGeom>
        </p:spPr>
        <p:txBody>
          <a:bodyPr lIns="0" rIns="0"/>
          <a:lstStyle>
            <a:lvl1pPr marL="0" marR="0" indent="0" algn="l" defTabSz="457200" rtl="0" eaLnBrk="0" fontAlgn="base" latinLnBrk="0" hangingPunct="0">
              <a:lnSpc>
                <a:spcPts val="11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900" b="0" i="0" baseline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GB" noProof="0" dirty="0" smtClean="0"/>
              <a:t>T +44 (0) 1 234 567890</a:t>
            </a:r>
            <a:endParaRPr lang="en-GB" noProof="0" dirty="0"/>
          </a:p>
        </p:txBody>
      </p:sp>
      <p:sp>
        <p:nvSpPr>
          <p:cNvPr id="85" name="Segnaposto testo 2">
            <a:extLst>
              <a:ext uri="{FF2B5EF4-FFF2-40B4-BE49-F238E27FC236}">
                <a16:creationId xmlns:a16="http://schemas.microsoft.com/office/drawing/2014/main" id="{2CADB433-D979-3045-ABE9-D8114365EBD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902835" y="4149605"/>
            <a:ext cx="3420000" cy="180000"/>
          </a:xfrm>
          <a:prstGeom prst="rect">
            <a:avLst/>
          </a:prstGeom>
        </p:spPr>
        <p:txBody>
          <a:bodyPr lIns="0" rIns="0"/>
          <a:lstStyle>
            <a:lvl1pPr marL="0" marR="0" indent="0" algn="l" defTabSz="457200" rtl="0" eaLnBrk="0" fontAlgn="base" latinLnBrk="0" hangingPunct="0">
              <a:lnSpc>
                <a:spcPts val="11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9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marL="0" marR="0" lvl="0" indent="0" algn="l" defTabSz="457200" rtl="0" eaLnBrk="0" fontAlgn="base" latinLnBrk="0" hangingPunct="0">
              <a:lnSpc>
                <a:spcPts val="11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 smtClean="0"/>
              <a:t>M +44 (0) 1 234 567890</a:t>
            </a:r>
            <a:endParaRPr lang="en-GB" noProof="0" dirty="0"/>
          </a:p>
        </p:txBody>
      </p:sp>
      <p:sp>
        <p:nvSpPr>
          <p:cNvPr id="86" name="Segnaposto testo 2">
            <a:extLst>
              <a:ext uri="{FF2B5EF4-FFF2-40B4-BE49-F238E27FC236}">
                <a16:creationId xmlns:a16="http://schemas.microsoft.com/office/drawing/2014/main" id="{3A9DA806-FF0E-9244-B355-960D14395E96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902835" y="4387563"/>
            <a:ext cx="3420000" cy="180000"/>
          </a:xfrm>
          <a:prstGeom prst="rect">
            <a:avLst/>
          </a:prstGeom>
        </p:spPr>
        <p:txBody>
          <a:bodyPr lIns="0" rIns="0"/>
          <a:lstStyle>
            <a:lvl1pPr marL="0" marR="0" indent="0" algn="l" defTabSz="457200" rtl="0" eaLnBrk="0" fontAlgn="base" latinLnBrk="0" hangingPunct="0">
              <a:lnSpc>
                <a:spcPts val="11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9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GB" noProof="0" dirty="0" smtClean="0"/>
              <a:t>name.surname@leonardo.com</a:t>
            </a:r>
            <a:endParaRPr lang="en-GB" noProof="0" dirty="0"/>
          </a:p>
        </p:txBody>
      </p:sp>
      <p:sp>
        <p:nvSpPr>
          <p:cNvPr id="27" name="Segnaposto testo 6">
            <a:extLst>
              <a:ext uri="{FF2B5EF4-FFF2-40B4-BE49-F238E27FC236}">
                <a16:creationId xmlns:a16="http://schemas.microsoft.com/office/drawing/2014/main" id="{4F209C78-B5CD-014E-8027-C7F7D1720B4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91618" y="6597104"/>
            <a:ext cx="8208764" cy="14426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800" b="1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GB" dirty="0" smtClean="0"/>
              <a:t>INSERT SECURITY CLASSIFICATION HERE</a:t>
            </a:r>
            <a:endParaRPr lang="en-GB" dirty="0"/>
          </a:p>
        </p:txBody>
      </p:sp>
      <p:sp>
        <p:nvSpPr>
          <p:cNvPr id="28" name="Segnaposto testo 6">
            <a:extLst>
              <a:ext uri="{FF2B5EF4-FFF2-40B4-BE49-F238E27FC236}">
                <a16:creationId xmlns:a16="http://schemas.microsoft.com/office/drawing/2014/main" id="{4F209C78-B5CD-014E-8027-C7F7D1720B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91618" y="116087"/>
            <a:ext cx="8208764" cy="14426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800" b="1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GB" dirty="0" smtClean="0"/>
              <a:t>INSERT SECURITY CLASSIFICATION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56854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s - forma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6">
            <a:extLst>
              <a:ext uri="{FF2B5EF4-FFF2-40B4-BE49-F238E27FC236}">
                <a16:creationId xmlns:a16="http://schemas.microsoft.com/office/drawing/2014/main" id="{4F209C78-B5CD-014E-8027-C7F7D1720B4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91618" y="6597104"/>
            <a:ext cx="8208764" cy="14426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800" b="1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GB" dirty="0" smtClean="0"/>
              <a:t>INSERT SECURITY CLASSIFICATION HERE</a:t>
            </a:r>
            <a:endParaRPr lang="en-GB" dirty="0"/>
          </a:p>
        </p:txBody>
      </p:sp>
      <p:sp>
        <p:nvSpPr>
          <p:cNvPr id="3" name="Segnaposto testo 6">
            <a:extLst>
              <a:ext uri="{FF2B5EF4-FFF2-40B4-BE49-F238E27FC236}">
                <a16:creationId xmlns:a16="http://schemas.microsoft.com/office/drawing/2014/main" id="{4F209C78-B5CD-014E-8027-C7F7D1720B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91618" y="116087"/>
            <a:ext cx="8208764" cy="14426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800" b="1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GB" dirty="0" smtClean="0"/>
              <a:t>INSERT SECURITY CLASSIFICATION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34683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mod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61360" y="764704"/>
            <a:ext cx="11015227" cy="504056"/>
          </a:xfrm>
          <a:prstGeom prst="rect">
            <a:avLst/>
          </a:prstGeom>
        </p:spPr>
        <p:txBody>
          <a:bodyPr/>
          <a:lstStyle>
            <a:lvl1pPr algn="l">
              <a:defRPr sz="2400" b="1" i="0">
                <a:solidFill>
                  <a:srgbClr val="5B6770"/>
                </a:solidFill>
                <a:latin typeface="Arial"/>
                <a:cs typeface="Arial"/>
              </a:defRPr>
            </a:lvl1pPr>
          </a:lstStyle>
          <a:p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</a:t>
            </a:r>
            <a:r>
              <a:rPr lang="it-IT" dirty="0" err="1"/>
              <a:t>title</a:t>
            </a:r>
            <a:r>
              <a:rPr lang="it-IT" dirty="0"/>
              <a:t> style</a:t>
            </a:r>
            <a:endParaRPr lang="en-US" dirty="0"/>
          </a:p>
        </p:txBody>
      </p:sp>
      <p:sp>
        <p:nvSpPr>
          <p:cNvPr id="14" name="Segnaposto contenuto 2"/>
          <p:cNvSpPr>
            <a:spLocks noGrp="1"/>
          </p:cNvSpPr>
          <p:nvPr>
            <p:ph idx="1" hasCustomPrompt="1"/>
          </p:nvPr>
        </p:nvSpPr>
        <p:spPr>
          <a:xfrm>
            <a:off x="361360" y="1415580"/>
            <a:ext cx="11015227" cy="4680000"/>
          </a:xfrm>
          <a:prstGeom prst="rect">
            <a:avLst/>
          </a:prstGeom>
        </p:spPr>
        <p:txBody>
          <a:bodyPr/>
          <a:lstStyle>
            <a:lvl1pPr marL="265113" indent="-265113">
              <a:buClr>
                <a:srgbClr val="EA002A"/>
              </a:buClr>
              <a:buFont typeface="Arial" panose="020B0604020202020204" pitchFamily="34" charset="0"/>
              <a:buChar char="•"/>
              <a:defRPr sz="1400">
                <a:solidFill>
                  <a:srgbClr val="5B6770"/>
                </a:solidFill>
                <a:latin typeface="Arial"/>
                <a:cs typeface="Arial"/>
              </a:defRPr>
            </a:lvl1pPr>
            <a:lvl2pPr marL="536575" indent="-273050">
              <a:buClr>
                <a:srgbClr val="5B6770"/>
              </a:buClr>
              <a:buFont typeface="Arial" panose="020B0604020202020204" pitchFamily="34" charset="0"/>
              <a:buChar char="-"/>
              <a:defRPr sz="1400">
                <a:solidFill>
                  <a:srgbClr val="5B6770"/>
                </a:solidFill>
                <a:latin typeface="Arial"/>
                <a:cs typeface="Arial"/>
              </a:defRPr>
            </a:lvl2pPr>
            <a:lvl3pPr marL="808038" indent="-271463">
              <a:buFont typeface="Arial" panose="020B0604020202020204" pitchFamily="34" charset="0"/>
              <a:buChar char="•"/>
              <a:defRPr sz="1400">
                <a:solidFill>
                  <a:srgbClr val="5B6770"/>
                </a:solidFill>
                <a:latin typeface="Arial"/>
                <a:cs typeface="Arial"/>
              </a:defRPr>
            </a:lvl3pPr>
            <a:lvl4pPr marL="1073150" indent="-265113">
              <a:defRPr sz="1400">
                <a:solidFill>
                  <a:srgbClr val="5B6770"/>
                </a:solidFill>
                <a:latin typeface="Arial"/>
                <a:cs typeface="Arial"/>
              </a:defRPr>
            </a:lvl4pPr>
            <a:lvl5pPr marL="1344613" indent="-271463">
              <a:defRPr sz="1400">
                <a:solidFill>
                  <a:srgbClr val="5B6770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 err="1"/>
              <a:t>Thirth</a:t>
            </a:r>
            <a:r>
              <a:rPr lang="en-US" noProof="0" dirty="0"/>
              <a:t> level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1"/>
          </p:nvPr>
        </p:nvSpPr>
        <p:spPr>
          <a:xfrm>
            <a:off x="4655840" y="6305587"/>
            <a:ext cx="6720747" cy="354347"/>
          </a:xfrm>
          <a:prstGeom prst="rect">
            <a:avLst/>
          </a:prstGeom>
        </p:spPr>
        <p:txBody>
          <a:bodyPr lIns="0" bIns="0" anchor="b">
            <a:normAutofit/>
          </a:bodyPr>
          <a:lstStyle>
            <a:lvl1pPr marL="0" indent="0" algn="r">
              <a:spcBef>
                <a:spcPts val="0"/>
              </a:spcBef>
              <a:buNone/>
              <a:defRPr sz="900" b="0">
                <a:solidFill>
                  <a:srgbClr val="5B6770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text </a:t>
            </a:r>
            <a:r>
              <a:rPr lang="it-IT" dirty="0" err="1"/>
              <a:t>styles</a:t>
            </a:r>
            <a:endParaRPr lang="it-IT" dirty="0"/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23259" y="226297"/>
            <a:ext cx="11015227" cy="230832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0" indent="0">
              <a:buNone/>
              <a:defRPr lang="en-US" sz="900" b="0" smtClean="0">
                <a:solidFill>
                  <a:srgbClr val="5B6770"/>
                </a:solidFill>
                <a:latin typeface="Arial"/>
                <a:cs typeface="Arial"/>
              </a:defRPr>
            </a:lvl1pPr>
            <a:lvl2pPr>
              <a:defRPr lang="en-US" sz="4400" smtClean="0">
                <a:latin typeface="Calibri" pitchFamily="34" charset="0"/>
              </a:defRPr>
            </a:lvl2pPr>
            <a:lvl3pPr>
              <a:defRPr lang="en-US" sz="4400" smtClean="0">
                <a:latin typeface="Calibri" pitchFamily="34" charset="0"/>
              </a:defRPr>
            </a:lvl3pPr>
            <a:lvl4pPr>
              <a:defRPr lang="en-US" sz="4400" smtClean="0">
                <a:latin typeface="Calibri" pitchFamily="34" charset="0"/>
              </a:defRPr>
            </a:lvl4pPr>
            <a:lvl5pPr>
              <a:defRPr lang="it-IT" sz="4400">
                <a:latin typeface="Calibri" pitchFamily="34" charset="0"/>
              </a:defRPr>
            </a:lvl5pPr>
          </a:lstStyle>
          <a:p>
            <a:pPr lvl="0"/>
            <a:r>
              <a:rPr lang="it-IT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37172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page with image, text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idx="10"/>
          </p:nvPr>
        </p:nvSpPr>
        <p:spPr>
          <a:xfrm>
            <a:off x="361406" y="6135882"/>
            <a:ext cx="5386917" cy="354347"/>
          </a:xfrm>
          <a:prstGeom prst="rect">
            <a:avLst/>
          </a:prstGeom>
        </p:spPr>
        <p:txBody>
          <a:bodyPr lIns="0" tIns="60958" rIns="121917" bIns="0"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Arial"/>
                <a:cs typeface="Arial"/>
              </a:defRPr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100" b="1"/>
            </a:lvl4pPr>
            <a:lvl5pPr marL="2437851" indent="0">
              <a:buNone/>
              <a:defRPr sz="2100" b="1"/>
            </a:lvl5pPr>
            <a:lvl6pPr marL="3047314" indent="0">
              <a:buNone/>
              <a:defRPr sz="2100" b="1"/>
            </a:lvl6pPr>
            <a:lvl7pPr marL="3656777" indent="0">
              <a:buNone/>
              <a:defRPr sz="2100" b="1"/>
            </a:lvl7pPr>
            <a:lvl8pPr marL="4266240" indent="0">
              <a:buNone/>
              <a:defRPr sz="2100" b="1"/>
            </a:lvl8pPr>
            <a:lvl9pPr marL="4875703" indent="0">
              <a:buNone/>
              <a:defRPr sz="2100" b="1"/>
            </a:lvl9pPr>
          </a:lstStyle>
          <a:p>
            <a:pPr lvl="0"/>
            <a:r>
              <a:rPr lang="it-IT" dirty="0" smtClean="0"/>
              <a:t>Click to </a:t>
            </a:r>
            <a:r>
              <a:rPr lang="it-IT" dirty="0" err="1" smtClean="0"/>
              <a:t>edit</a:t>
            </a:r>
            <a:r>
              <a:rPr lang="it-IT" dirty="0" smtClean="0"/>
              <a:t> Master text </a:t>
            </a:r>
            <a:r>
              <a:rPr lang="it-IT" dirty="0" err="1" smtClean="0"/>
              <a:t>styles</a:t>
            </a:r>
            <a:endParaRPr lang="it-IT" dirty="0" smtClean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2" hasCustomPrompt="1"/>
          </p:nvPr>
        </p:nvSpPr>
        <p:spPr>
          <a:xfrm>
            <a:off x="5998464" y="6132147"/>
            <a:ext cx="5378123" cy="354347"/>
          </a:xfrm>
          <a:prstGeom prst="rect">
            <a:avLst/>
          </a:prstGeom>
        </p:spPr>
        <p:txBody>
          <a:bodyPr lIns="0" tIns="60958" rIns="121917" bIns="0" anchor="b">
            <a:normAutofit/>
          </a:bodyPr>
          <a:lstStyle>
            <a:lvl1pPr marL="0" marR="0" indent="0" algn="r" defTabSz="609463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sz="1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100" b="1"/>
            </a:lvl4pPr>
            <a:lvl5pPr marL="2437851" indent="0">
              <a:buNone/>
              <a:defRPr sz="2100" b="1"/>
            </a:lvl5pPr>
            <a:lvl6pPr marL="3047314" indent="0">
              <a:buNone/>
              <a:defRPr sz="2100" b="1"/>
            </a:lvl6pPr>
            <a:lvl7pPr marL="3656777" indent="0">
              <a:buNone/>
              <a:defRPr sz="2100" b="1"/>
            </a:lvl7pPr>
            <a:lvl8pPr marL="4266240" indent="0">
              <a:buNone/>
              <a:defRPr sz="2100" b="1"/>
            </a:lvl8pPr>
            <a:lvl9pPr marL="4875703" indent="0">
              <a:buNone/>
              <a:defRPr sz="2100" b="1"/>
            </a:lvl9pPr>
          </a:lstStyle>
          <a:p>
            <a:pPr marL="0" marR="0" lvl="0" indent="0" algn="r" defTabSz="609463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it-IT" dirty="0" smtClean="0"/>
              <a:t>Click to insert classification details</a:t>
            </a:r>
          </a:p>
        </p:txBody>
      </p:sp>
      <p:sp>
        <p:nvSpPr>
          <p:cNvPr id="14" name="Segnaposto contenuto 2"/>
          <p:cNvSpPr>
            <a:spLocks noGrp="1"/>
          </p:cNvSpPr>
          <p:nvPr>
            <p:ph idx="15"/>
          </p:nvPr>
        </p:nvSpPr>
        <p:spPr>
          <a:xfrm>
            <a:off x="5938345" y="1415252"/>
            <a:ext cx="5446720" cy="4678917"/>
          </a:xfrm>
          <a:prstGeom prst="rect">
            <a:avLst/>
          </a:prstGeom>
        </p:spPr>
        <p:txBody>
          <a:bodyPr/>
          <a:lstStyle>
            <a:lvl1pPr marL="265060" indent="-265060">
              <a:buClr>
                <a:srgbClr val="EA002A"/>
              </a:buClr>
              <a:buFont typeface="Arial" panose="020B0604020202020204" pitchFamily="34" charset="0"/>
              <a:buChar char="•"/>
              <a:defRPr sz="1400">
                <a:solidFill>
                  <a:srgbClr val="5B6770"/>
                </a:solidFill>
                <a:latin typeface="Arial"/>
                <a:cs typeface="Arial"/>
              </a:defRPr>
            </a:lvl1pPr>
            <a:lvl2pPr marL="536468" indent="-272995">
              <a:buClr>
                <a:srgbClr val="5B6770"/>
              </a:buClr>
              <a:buFont typeface="Arial" panose="020B0604020202020204" pitchFamily="34" charset="0"/>
              <a:buChar char="-"/>
              <a:defRPr sz="1400">
                <a:solidFill>
                  <a:srgbClr val="5B6770"/>
                </a:solidFill>
                <a:latin typeface="Arial"/>
                <a:cs typeface="Arial"/>
              </a:defRPr>
            </a:lvl2pPr>
            <a:lvl3pPr marL="807876" indent="-271409">
              <a:buFont typeface="Arial" panose="020B0604020202020204" pitchFamily="34" charset="0"/>
              <a:buChar char="•"/>
              <a:defRPr sz="1400">
                <a:solidFill>
                  <a:srgbClr val="5B6770"/>
                </a:solidFill>
                <a:latin typeface="Arial"/>
                <a:cs typeface="Arial"/>
              </a:defRPr>
            </a:lvl3pPr>
            <a:lvl4pPr marL="807875" indent="0">
              <a:buNone/>
              <a:defRPr sz="1400">
                <a:solidFill>
                  <a:srgbClr val="5B6770"/>
                </a:solidFill>
                <a:latin typeface="Arial"/>
                <a:cs typeface="Arial"/>
              </a:defRPr>
            </a:lvl4pPr>
            <a:lvl5pPr marL="1072935" indent="0">
              <a:buNone/>
              <a:defRPr sz="1400">
                <a:solidFill>
                  <a:srgbClr val="5B6770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61408" y="764528"/>
            <a:ext cx="11016663" cy="503940"/>
          </a:xfrm>
          <a:prstGeom prst="rect">
            <a:avLst/>
          </a:prstGeom>
        </p:spPr>
        <p:txBody>
          <a:bodyPr/>
          <a:lstStyle>
            <a:lvl1pPr algn="l">
              <a:defRPr sz="2400" b="1" i="0">
                <a:solidFill>
                  <a:srgbClr val="5B6770"/>
                </a:solidFill>
                <a:latin typeface="Arial"/>
                <a:cs typeface="Arial"/>
              </a:defRPr>
            </a:lvl1pPr>
          </a:lstStyle>
          <a:p>
            <a:r>
              <a:rPr lang="it-IT" dirty="0" smtClean="0"/>
              <a:t>Click to </a:t>
            </a:r>
            <a:r>
              <a:rPr lang="it-IT" dirty="0" err="1" smtClean="0"/>
              <a:t>edit</a:t>
            </a:r>
            <a:r>
              <a:rPr lang="it-IT" dirty="0" smtClean="0"/>
              <a:t> Master </a:t>
            </a:r>
            <a:r>
              <a:rPr lang="it-IT" dirty="0" err="1" smtClean="0"/>
              <a:t>title</a:t>
            </a:r>
            <a:r>
              <a:rPr lang="it-IT" dirty="0" smtClean="0"/>
              <a:t> style</a:t>
            </a:r>
            <a:endParaRPr lang="en-US" dirty="0"/>
          </a:p>
        </p:txBody>
      </p:sp>
      <p:sp>
        <p:nvSpPr>
          <p:cNvPr id="16" name="Segnaposto immagine 5"/>
          <p:cNvSpPr>
            <a:spLocks noGrp="1"/>
          </p:cNvSpPr>
          <p:nvPr>
            <p:ph type="pic" sz="quarter" idx="11" hasCustomPrompt="1"/>
          </p:nvPr>
        </p:nvSpPr>
        <p:spPr>
          <a:xfrm>
            <a:off x="361408" y="1412451"/>
            <a:ext cx="5446720" cy="4679437"/>
          </a:xfrm>
          <a:prstGeom prst="rect">
            <a:avLst/>
          </a:prstGeom>
        </p:spPr>
        <p:txBody>
          <a:bodyPr/>
          <a:lstStyle>
            <a:lvl1pPr>
              <a:buNone/>
              <a:defRPr sz="12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 smtClean="0"/>
              <a:t>Click to edit Master text styles</a:t>
            </a:r>
            <a:endParaRPr lang="en-US" noProof="0" dirty="0"/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361407" y="226244"/>
            <a:ext cx="11016663" cy="216982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0" indent="0">
              <a:buNone/>
              <a:defRPr lang="en-US" sz="900" b="0" smtClean="0">
                <a:solidFill>
                  <a:srgbClr val="5B6770"/>
                </a:solidFill>
                <a:latin typeface="Arial"/>
                <a:cs typeface="Arial"/>
              </a:defRPr>
            </a:lvl1pPr>
            <a:lvl2pPr>
              <a:defRPr lang="en-US" sz="4399" smtClean="0">
                <a:latin typeface="Calibri" pitchFamily="34" charset="0"/>
              </a:defRPr>
            </a:lvl2pPr>
            <a:lvl3pPr>
              <a:defRPr lang="en-US" sz="4399" smtClean="0">
                <a:latin typeface="Calibri" pitchFamily="34" charset="0"/>
              </a:defRPr>
            </a:lvl3pPr>
            <a:lvl4pPr>
              <a:defRPr lang="en-US" sz="4399" smtClean="0">
                <a:latin typeface="Calibri" pitchFamily="34" charset="0"/>
              </a:defRPr>
            </a:lvl4pPr>
            <a:lvl5pPr>
              <a:defRPr lang="it-IT" sz="4399">
                <a:latin typeface="Calibri" pitchFamily="34" charset="0"/>
              </a:defRPr>
            </a:lvl5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9725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8428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page with sub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idx="10"/>
          </p:nvPr>
        </p:nvSpPr>
        <p:spPr>
          <a:xfrm>
            <a:off x="431371" y="6135883"/>
            <a:ext cx="5386917" cy="354347"/>
          </a:xfrm>
          <a:prstGeom prst="rect">
            <a:avLst/>
          </a:prstGeom>
        </p:spPr>
        <p:txBody>
          <a:bodyPr lIns="0" tIns="60958" rIns="121917" bIns="0"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Arial"/>
                <a:cs typeface="Arial"/>
              </a:defRPr>
            </a:lvl1pPr>
            <a:lvl2pPr marL="609280" indent="0">
              <a:buNone/>
              <a:defRPr sz="2698" b="1"/>
            </a:lvl2pPr>
            <a:lvl3pPr marL="1218560" indent="0">
              <a:buNone/>
              <a:defRPr sz="2400" b="1"/>
            </a:lvl3pPr>
            <a:lvl4pPr marL="1827839" indent="0">
              <a:buNone/>
              <a:defRPr sz="2100" b="1"/>
            </a:lvl4pPr>
            <a:lvl5pPr marL="2437119" indent="0">
              <a:buNone/>
              <a:defRPr sz="2100" b="1"/>
            </a:lvl5pPr>
            <a:lvl6pPr marL="3046400" indent="0">
              <a:buNone/>
              <a:defRPr sz="2100" b="1"/>
            </a:lvl6pPr>
            <a:lvl7pPr marL="3655680" indent="0">
              <a:buNone/>
              <a:defRPr sz="2100" b="1"/>
            </a:lvl7pPr>
            <a:lvl8pPr marL="4264960" indent="0">
              <a:buNone/>
              <a:defRPr sz="2100" b="1"/>
            </a:lvl8pPr>
            <a:lvl9pPr marL="4874240" indent="0">
              <a:buNone/>
              <a:defRPr sz="21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2" hasCustomPrompt="1"/>
          </p:nvPr>
        </p:nvSpPr>
        <p:spPr>
          <a:xfrm>
            <a:off x="5998465" y="6132148"/>
            <a:ext cx="5378123" cy="354347"/>
          </a:xfrm>
          <a:prstGeom prst="rect">
            <a:avLst/>
          </a:prstGeom>
        </p:spPr>
        <p:txBody>
          <a:bodyPr lIns="0" tIns="60958" rIns="121917" bIns="0" anchor="b">
            <a:normAutofit/>
          </a:bodyPr>
          <a:lstStyle>
            <a:lvl1pPr marL="0" marR="0" indent="0" algn="r" defTabSz="60928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sz="1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280" indent="0">
              <a:buNone/>
              <a:defRPr sz="2698" b="1"/>
            </a:lvl2pPr>
            <a:lvl3pPr marL="1218560" indent="0">
              <a:buNone/>
              <a:defRPr sz="2400" b="1"/>
            </a:lvl3pPr>
            <a:lvl4pPr marL="1827839" indent="0">
              <a:buNone/>
              <a:defRPr sz="2100" b="1"/>
            </a:lvl4pPr>
            <a:lvl5pPr marL="2437119" indent="0">
              <a:buNone/>
              <a:defRPr sz="2100" b="1"/>
            </a:lvl5pPr>
            <a:lvl6pPr marL="3046400" indent="0">
              <a:buNone/>
              <a:defRPr sz="2100" b="1"/>
            </a:lvl6pPr>
            <a:lvl7pPr marL="3655680" indent="0">
              <a:buNone/>
              <a:defRPr sz="2100" b="1"/>
            </a:lvl7pPr>
            <a:lvl8pPr marL="4264960" indent="0">
              <a:buNone/>
              <a:defRPr sz="2100" b="1"/>
            </a:lvl8pPr>
            <a:lvl9pPr marL="4874240" indent="0">
              <a:buNone/>
              <a:defRPr sz="2100" b="1"/>
            </a:lvl9pPr>
          </a:lstStyle>
          <a:p>
            <a:pPr marL="0" marR="0" lvl="0" indent="0" algn="r" defTabSz="60928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it-IT" dirty="0" smtClean="0"/>
              <a:t>Click to insert classification details</a:t>
            </a:r>
          </a:p>
        </p:txBody>
      </p:sp>
    </p:spTree>
    <p:extLst>
      <p:ext uri="{BB962C8B-B14F-4D97-AF65-F5344CB8AC3E}">
        <p14:creationId xmlns:p14="http://schemas.microsoft.com/office/powerpoint/2010/main" val="1567752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with text and bulle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3712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 coloumn - title + subtitle + text/table/image + text/table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egnaposto contenuto 2"/>
          <p:cNvSpPr>
            <a:spLocks noGrp="1"/>
          </p:cNvSpPr>
          <p:nvPr>
            <p:ph idx="1" hasCustomPrompt="1"/>
          </p:nvPr>
        </p:nvSpPr>
        <p:spPr>
          <a:xfrm>
            <a:off x="263525" y="1556792"/>
            <a:ext cx="5688013" cy="4608512"/>
          </a:xfrm>
          <a:prstGeom prst="rect">
            <a:avLst/>
          </a:prstGeom>
        </p:spPr>
        <p:txBody>
          <a:bodyPr lIns="0" tIns="0" rIns="0" bIns="0"/>
          <a:lstStyle>
            <a:lvl1pPr marL="265113" indent="-265113">
              <a:buClr>
                <a:srgbClr val="EA002A"/>
              </a:buClr>
              <a:buFont typeface="Arial" panose="020B0604020202020204" pitchFamily="34" charset="0"/>
              <a:buChar char="•"/>
              <a:defRPr sz="1200">
                <a:solidFill>
                  <a:srgbClr val="5B6770"/>
                </a:solidFill>
                <a:latin typeface="Arial"/>
                <a:cs typeface="Arial"/>
              </a:defRPr>
            </a:lvl1pPr>
            <a:lvl2pPr marL="536575" indent="-273050">
              <a:buClr>
                <a:srgbClr val="5B6770"/>
              </a:buClr>
              <a:buFont typeface="Arial" panose="020B0604020202020204" pitchFamily="34" charset="0"/>
              <a:buChar char="-"/>
              <a:defRPr sz="1200">
                <a:solidFill>
                  <a:srgbClr val="5B6770"/>
                </a:solidFill>
                <a:latin typeface="Arial"/>
                <a:cs typeface="Arial"/>
              </a:defRPr>
            </a:lvl2pPr>
            <a:lvl3pPr marL="808038" indent="-271463">
              <a:buFont typeface="Arial" panose="020B0604020202020204" pitchFamily="34" charset="0"/>
              <a:buChar char="•"/>
              <a:defRPr sz="1200">
                <a:solidFill>
                  <a:srgbClr val="5B6770"/>
                </a:solidFill>
                <a:latin typeface="Arial"/>
                <a:cs typeface="Arial"/>
              </a:defRPr>
            </a:lvl3pPr>
            <a:lvl4pPr marL="1073150" indent="-265113">
              <a:defRPr sz="1400">
                <a:solidFill>
                  <a:srgbClr val="5B6770"/>
                </a:solidFill>
                <a:latin typeface="Arial"/>
                <a:cs typeface="Arial"/>
              </a:defRPr>
            </a:lvl4pPr>
            <a:lvl5pPr marL="1344613" indent="-271463">
              <a:defRPr sz="1400">
                <a:solidFill>
                  <a:srgbClr val="5B6770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  <a:endParaRPr lang="en-GB" noProof="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7030F1A-9A2D-CA42-BF87-83938690B2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5" y="476672"/>
            <a:ext cx="11664950" cy="79208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400" b="1" i="0">
                <a:solidFill>
                  <a:srgbClr val="E4002B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CLICK TO EDIT MASTER TITLE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DC320C5F-01C2-424A-898F-A2ECDC42A904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113607" y="1556792"/>
            <a:ext cx="5814868" cy="4608512"/>
          </a:xfrm>
          <a:prstGeom prst="rect">
            <a:avLst/>
          </a:prstGeom>
        </p:spPr>
        <p:txBody>
          <a:bodyPr lIns="0" tIns="0" rIns="0" bIns="0"/>
          <a:lstStyle>
            <a:lvl1pPr marL="265113" indent="-265113">
              <a:buClr>
                <a:srgbClr val="EA002A"/>
              </a:buClr>
              <a:buFont typeface="Arial" panose="020B0604020202020204" pitchFamily="34" charset="0"/>
              <a:buChar char="•"/>
              <a:defRPr sz="1200">
                <a:solidFill>
                  <a:srgbClr val="5B6770"/>
                </a:solidFill>
                <a:latin typeface="Arial"/>
                <a:cs typeface="Arial"/>
              </a:defRPr>
            </a:lvl1pPr>
            <a:lvl2pPr marL="536575" indent="-273050">
              <a:buClr>
                <a:srgbClr val="5B6770"/>
              </a:buClr>
              <a:buFont typeface="Arial" panose="020B0604020202020204" pitchFamily="34" charset="0"/>
              <a:buChar char="-"/>
              <a:defRPr sz="1200">
                <a:solidFill>
                  <a:srgbClr val="5B6770"/>
                </a:solidFill>
                <a:latin typeface="Arial"/>
                <a:cs typeface="Arial"/>
              </a:defRPr>
            </a:lvl2pPr>
            <a:lvl3pPr marL="808038" indent="-271463">
              <a:buFont typeface="Arial" panose="020B0604020202020204" pitchFamily="34" charset="0"/>
              <a:buChar char="•"/>
              <a:defRPr sz="1200">
                <a:solidFill>
                  <a:srgbClr val="5B6770"/>
                </a:solidFill>
                <a:latin typeface="Arial"/>
                <a:cs typeface="Arial"/>
              </a:defRPr>
            </a:lvl3pPr>
            <a:lvl4pPr marL="1073150" indent="-265113">
              <a:defRPr sz="1400">
                <a:solidFill>
                  <a:srgbClr val="5B6770"/>
                </a:solidFill>
                <a:latin typeface="Arial"/>
                <a:cs typeface="Arial"/>
              </a:defRPr>
            </a:lvl4pPr>
            <a:lvl5pPr marL="1344613" indent="-271463">
              <a:defRPr sz="1400">
                <a:solidFill>
                  <a:srgbClr val="5B6770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  <a:endParaRPr lang="en-GB" noProof="0" dirty="0"/>
          </a:p>
        </p:txBody>
      </p:sp>
      <p:sp>
        <p:nvSpPr>
          <p:cNvPr id="6" name="Segnaposto testo 6">
            <a:extLst>
              <a:ext uri="{FF2B5EF4-FFF2-40B4-BE49-F238E27FC236}">
                <a16:creationId xmlns:a16="http://schemas.microsoft.com/office/drawing/2014/main" id="{4F209C78-B5CD-014E-8027-C7F7D1720B4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91618" y="6597104"/>
            <a:ext cx="8208764" cy="14426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800" b="1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GB" dirty="0" smtClean="0"/>
              <a:t>INSERT SECURITY CLASSIFICATION HERE</a:t>
            </a:r>
            <a:endParaRPr lang="en-GB" dirty="0"/>
          </a:p>
        </p:txBody>
      </p:sp>
      <p:sp>
        <p:nvSpPr>
          <p:cNvPr id="9" name="Segnaposto testo 6">
            <a:extLst>
              <a:ext uri="{FF2B5EF4-FFF2-40B4-BE49-F238E27FC236}">
                <a16:creationId xmlns:a16="http://schemas.microsoft.com/office/drawing/2014/main" id="{4F209C78-B5CD-014E-8027-C7F7D1720B4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991618" y="116087"/>
            <a:ext cx="8208764" cy="14426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800" b="1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GB" dirty="0" smtClean="0"/>
              <a:t>INSERT SECURITY CLASSIFICATION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711590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749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 Placeholder 39"/>
          <p:cNvSpPr>
            <a:spLocks noGrp="1"/>
          </p:cNvSpPr>
          <p:nvPr>
            <p:ph type="body" sz="quarter" idx="10" hasCustomPrompt="1"/>
          </p:nvPr>
        </p:nvSpPr>
        <p:spPr>
          <a:xfrm>
            <a:off x="527382" y="2387602"/>
            <a:ext cx="4321009" cy="295348"/>
          </a:xfrm>
          <a:prstGeom prst="rect">
            <a:avLst/>
          </a:prstGeom>
        </p:spPr>
        <p:txBody>
          <a:bodyPr lIns="121917" tIns="60958" rIns="121917" bIns="60958"/>
          <a:lstStyle>
            <a:lvl1pPr marL="0" marR="0" indent="0" algn="l" defTabSz="121892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noProof="0" dirty="0" smtClean="0"/>
              <a:t>Name Surname</a:t>
            </a:r>
          </a:p>
        </p:txBody>
      </p:sp>
      <p:sp>
        <p:nvSpPr>
          <p:cNvPr id="41" name="Text Placeholder 39"/>
          <p:cNvSpPr>
            <a:spLocks noGrp="1"/>
          </p:cNvSpPr>
          <p:nvPr>
            <p:ph type="body" sz="quarter" idx="11" hasCustomPrompt="1"/>
          </p:nvPr>
        </p:nvSpPr>
        <p:spPr>
          <a:xfrm>
            <a:off x="527382" y="2708920"/>
            <a:ext cx="4321009" cy="1024558"/>
          </a:xfrm>
          <a:prstGeom prst="rect">
            <a:avLst/>
          </a:prstGeom>
        </p:spPr>
        <p:txBody>
          <a:bodyPr lIns="121917" tIns="60958" rIns="121917" bIns="60958"/>
          <a:lstStyle>
            <a:lvl1pPr marL="0" marR="0" indent="0" algn="l" defTabSz="121892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noProof="0" dirty="0" smtClean="0"/>
              <a:t>Job Title and details</a:t>
            </a:r>
          </a:p>
          <a:p>
            <a:r>
              <a:rPr lang="en-GB" noProof="0" dirty="0" smtClean="0"/>
              <a:t>T +44 000</a:t>
            </a:r>
            <a:r>
              <a:rPr lang="en-GB" baseline="0" noProof="0" dirty="0" smtClean="0"/>
              <a:t> 000 0000</a:t>
            </a:r>
            <a:endParaRPr lang="en-GB" noProof="0" dirty="0" smtClean="0"/>
          </a:p>
          <a:p>
            <a:pPr>
              <a:defRPr/>
            </a:pPr>
            <a:r>
              <a:rPr lang="en-GB" noProof="0" dirty="0" smtClean="0"/>
              <a:t>T +44 000</a:t>
            </a:r>
            <a:r>
              <a:rPr lang="en-GB" baseline="0" noProof="0" dirty="0" smtClean="0"/>
              <a:t> 000 0000</a:t>
            </a:r>
            <a:endParaRPr lang="en-GB" noProof="0" dirty="0" smtClean="0"/>
          </a:p>
          <a:p>
            <a:r>
              <a:rPr lang="en-GB" noProof="0" dirty="0" smtClean="0"/>
              <a:t>name.surname@leonardo.com</a:t>
            </a:r>
          </a:p>
          <a:p>
            <a:pPr fontAlgn="auto">
              <a:spcAft>
                <a:spcPts val="0"/>
              </a:spcAft>
            </a:pPr>
            <a:endParaRPr lang="en-GB" noProof="0" dirty="0"/>
          </a:p>
        </p:txBody>
      </p:sp>
      <p:sp>
        <p:nvSpPr>
          <p:cNvPr id="42" name="Text Placeholder 39"/>
          <p:cNvSpPr>
            <a:spLocks noGrp="1"/>
          </p:cNvSpPr>
          <p:nvPr>
            <p:ph type="body" sz="quarter" idx="12" hasCustomPrompt="1"/>
          </p:nvPr>
        </p:nvSpPr>
        <p:spPr>
          <a:xfrm>
            <a:off x="5999991" y="2387602"/>
            <a:ext cx="4321009" cy="295348"/>
          </a:xfrm>
          <a:prstGeom prst="rect">
            <a:avLst/>
          </a:prstGeom>
        </p:spPr>
        <p:txBody>
          <a:bodyPr lIns="121917" tIns="60958" rIns="121917" bIns="60958"/>
          <a:lstStyle>
            <a:lvl1pPr marL="0" marR="0" indent="0" algn="l" defTabSz="121892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noProof="0" dirty="0" smtClean="0"/>
              <a:t>Name Surname</a:t>
            </a:r>
          </a:p>
        </p:txBody>
      </p:sp>
      <p:sp>
        <p:nvSpPr>
          <p:cNvPr id="43" name="Text Placeholder 39"/>
          <p:cNvSpPr>
            <a:spLocks noGrp="1"/>
          </p:cNvSpPr>
          <p:nvPr>
            <p:ph type="body" sz="quarter" idx="13" hasCustomPrompt="1"/>
          </p:nvPr>
        </p:nvSpPr>
        <p:spPr>
          <a:xfrm>
            <a:off x="5999991" y="2708920"/>
            <a:ext cx="4321009" cy="1024558"/>
          </a:xfrm>
          <a:prstGeom prst="rect">
            <a:avLst/>
          </a:prstGeom>
        </p:spPr>
        <p:txBody>
          <a:bodyPr lIns="121917" tIns="60958" rIns="121917" bIns="60958"/>
          <a:lstStyle>
            <a:lvl1pPr marL="0" marR="0" indent="0" algn="l" defTabSz="121892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noProof="0" dirty="0" smtClean="0"/>
              <a:t>Job Title and details</a:t>
            </a:r>
          </a:p>
          <a:p>
            <a:pPr fontAlgn="auto">
              <a:spcAft>
                <a:spcPts val="0"/>
              </a:spcAft>
            </a:pPr>
            <a:r>
              <a:rPr lang="en-GB" noProof="0" dirty="0" smtClean="0"/>
              <a:t>T +44 000</a:t>
            </a:r>
            <a:r>
              <a:rPr lang="en-GB" baseline="0" noProof="0" dirty="0" smtClean="0"/>
              <a:t> 000 0000</a:t>
            </a:r>
            <a:endParaRPr lang="en-GB" noProof="0" dirty="0" smtClean="0"/>
          </a:p>
          <a:p>
            <a:pPr>
              <a:defRPr/>
            </a:pPr>
            <a:r>
              <a:rPr lang="en-GB" noProof="0" dirty="0" smtClean="0"/>
              <a:t>T +44 000</a:t>
            </a:r>
            <a:r>
              <a:rPr lang="en-GB" baseline="0" noProof="0" dirty="0" smtClean="0"/>
              <a:t> 000 0000</a:t>
            </a:r>
            <a:endParaRPr lang="en-GB" noProof="0" dirty="0" smtClean="0"/>
          </a:p>
          <a:p>
            <a:r>
              <a:rPr lang="en-GB" noProof="0" dirty="0" smtClean="0"/>
              <a:t>name.surname@leonardo.com</a:t>
            </a:r>
          </a:p>
          <a:p>
            <a:pPr fontAlgn="auto">
              <a:spcAft>
                <a:spcPts val="0"/>
              </a:spcAft>
            </a:pPr>
            <a:endParaRPr lang="en-GB" noProof="0" dirty="0"/>
          </a:p>
        </p:txBody>
      </p:sp>
      <p:sp>
        <p:nvSpPr>
          <p:cNvPr id="44" name="Text Placeholder 39"/>
          <p:cNvSpPr>
            <a:spLocks noGrp="1"/>
          </p:cNvSpPr>
          <p:nvPr>
            <p:ph type="body" sz="quarter" idx="14" hasCustomPrompt="1"/>
          </p:nvPr>
        </p:nvSpPr>
        <p:spPr>
          <a:xfrm>
            <a:off x="527382" y="4005064"/>
            <a:ext cx="4321009" cy="295348"/>
          </a:xfrm>
          <a:prstGeom prst="rect">
            <a:avLst/>
          </a:prstGeom>
        </p:spPr>
        <p:txBody>
          <a:bodyPr lIns="121917" tIns="60958" rIns="121917" bIns="60958"/>
          <a:lstStyle>
            <a:lvl1pPr marL="0" marR="0" indent="0" algn="l" defTabSz="121892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noProof="0" dirty="0" smtClean="0"/>
              <a:t>Name Surname</a:t>
            </a:r>
          </a:p>
        </p:txBody>
      </p:sp>
      <p:sp>
        <p:nvSpPr>
          <p:cNvPr id="45" name="Text Placeholder 39"/>
          <p:cNvSpPr>
            <a:spLocks noGrp="1"/>
          </p:cNvSpPr>
          <p:nvPr>
            <p:ph type="body" sz="quarter" idx="15" hasCustomPrompt="1"/>
          </p:nvPr>
        </p:nvSpPr>
        <p:spPr>
          <a:xfrm>
            <a:off x="527382" y="4326385"/>
            <a:ext cx="4321009" cy="1024558"/>
          </a:xfrm>
          <a:prstGeom prst="rect">
            <a:avLst/>
          </a:prstGeom>
        </p:spPr>
        <p:txBody>
          <a:bodyPr lIns="121917" tIns="60958" rIns="121917" bIns="60958"/>
          <a:lstStyle>
            <a:lvl1pPr marL="0" marR="0" indent="0" algn="l" defTabSz="121892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noProof="0" dirty="0" smtClean="0"/>
              <a:t>Job Title and details</a:t>
            </a:r>
          </a:p>
          <a:p>
            <a:pPr fontAlgn="auto">
              <a:spcAft>
                <a:spcPts val="0"/>
              </a:spcAft>
            </a:pPr>
            <a:r>
              <a:rPr lang="en-GB" noProof="0" dirty="0" smtClean="0"/>
              <a:t>T +44 000</a:t>
            </a:r>
            <a:r>
              <a:rPr lang="en-GB" baseline="0" noProof="0" dirty="0" smtClean="0"/>
              <a:t> 000 0000</a:t>
            </a:r>
            <a:endParaRPr lang="en-GB" noProof="0" dirty="0" smtClean="0"/>
          </a:p>
          <a:p>
            <a:pPr>
              <a:defRPr/>
            </a:pPr>
            <a:r>
              <a:rPr lang="en-GB" noProof="0" dirty="0" smtClean="0"/>
              <a:t>T +44 000</a:t>
            </a:r>
            <a:r>
              <a:rPr lang="en-GB" baseline="0" noProof="0" dirty="0" smtClean="0"/>
              <a:t> 000 0000</a:t>
            </a:r>
            <a:endParaRPr lang="en-GB" noProof="0" dirty="0" smtClean="0"/>
          </a:p>
          <a:p>
            <a:r>
              <a:rPr lang="en-GB" noProof="0" dirty="0" smtClean="0"/>
              <a:t>name.surname@leonardo.com</a:t>
            </a:r>
          </a:p>
          <a:p>
            <a:pPr fontAlgn="auto">
              <a:spcAft>
                <a:spcPts val="0"/>
              </a:spcAft>
            </a:pPr>
            <a:endParaRPr lang="en-GB" noProof="0" dirty="0"/>
          </a:p>
        </p:txBody>
      </p:sp>
      <p:sp>
        <p:nvSpPr>
          <p:cNvPr id="46" name="Text Placeholder 39"/>
          <p:cNvSpPr>
            <a:spLocks noGrp="1"/>
          </p:cNvSpPr>
          <p:nvPr>
            <p:ph type="body" sz="quarter" idx="16" hasCustomPrompt="1"/>
          </p:nvPr>
        </p:nvSpPr>
        <p:spPr>
          <a:xfrm>
            <a:off x="5999991" y="4005064"/>
            <a:ext cx="4321009" cy="295348"/>
          </a:xfrm>
          <a:prstGeom prst="rect">
            <a:avLst/>
          </a:prstGeom>
        </p:spPr>
        <p:txBody>
          <a:bodyPr lIns="121917" tIns="60958" rIns="121917" bIns="60958"/>
          <a:lstStyle>
            <a:lvl1pPr marL="0" marR="0" indent="0" algn="l" defTabSz="121892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noProof="0" dirty="0" smtClean="0"/>
              <a:t>Name Surname</a:t>
            </a:r>
          </a:p>
        </p:txBody>
      </p:sp>
      <p:sp>
        <p:nvSpPr>
          <p:cNvPr id="47" name="Text Placeholder 39"/>
          <p:cNvSpPr>
            <a:spLocks noGrp="1"/>
          </p:cNvSpPr>
          <p:nvPr>
            <p:ph type="body" sz="quarter" idx="17" hasCustomPrompt="1"/>
          </p:nvPr>
        </p:nvSpPr>
        <p:spPr>
          <a:xfrm>
            <a:off x="5999991" y="4326385"/>
            <a:ext cx="4321009" cy="1024558"/>
          </a:xfrm>
          <a:prstGeom prst="rect">
            <a:avLst/>
          </a:prstGeom>
        </p:spPr>
        <p:txBody>
          <a:bodyPr lIns="121917" tIns="60958" rIns="121917" bIns="60958"/>
          <a:lstStyle>
            <a:lvl1pPr marL="0" marR="0" indent="0" algn="l" defTabSz="121892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noProof="0" dirty="0" smtClean="0"/>
              <a:t>Job Title and details</a:t>
            </a:r>
          </a:p>
          <a:p>
            <a:pPr fontAlgn="auto">
              <a:spcAft>
                <a:spcPts val="0"/>
              </a:spcAft>
            </a:pPr>
            <a:r>
              <a:rPr lang="en-GB" noProof="0" dirty="0" smtClean="0"/>
              <a:t>T +44 000</a:t>
            </a:r>
            <a:r>
              <a:rPr lang="en-GB" baseline="0" noProof="0" dirty="0" smtClean="0"/>
              <a:t> 000 0000</a:t>
            </a:r>
            <a:endParaRPr lang="en-GB" noProof="0" dirty="0" smtClean="0"/>
          </a:p>
          <a:p>
            <a:pPr>
              <a:defRPr/>
            </a:pPr>
            <a:r>
              <a:rPr lang="en-GB" noProof="0" dirty="0" smtClean="0"/>
              <a:t>T +44 000</a:t>
            </a:r>
            <a:r>
              <a:rPr lang="en-GB" baseline="0" noProof="0" dirty="0" smtClean="0"/>
              <a:t> 000 0000</a:t>
            </a:r>
            <a:endParaRPr lang="en-GB" noProof="0" dirty="0" smtClean="0"/>
          </a:p>
          <a:p>
            <a:r>
              <a:rPr lang="en-GB" noProof="0" dirty="0" smtClean="0"/>
              <a:t>name.surname@leonardo.com</a:t>
            </a:r>
          </a:p>
          <a:p>
            <a:pPr fontAlgn="auto">
              <a:spcAft>
                <a:spcPts val="0"/>
              </a:spcAft>
            </a:pPr>
            <a:endParaRPr lang="en-GB" noProof="0" dirty="0"/>
          </a:p>
        </p:txBody>
      </p:sp>
      <p:sp>
        <p:nvSpPr>
          <p:cNvPr id="10" name="CasellaDiTesto 1"/>
          <p:cNvSpPr txBox="1"/>
          <p:nvPr userDrawn="1"/>
        </p:nvSpPr>
        <p:spPr>
          <a:xfrm>
            <a:off x="504978" y="1805497"/>
            <a:ext cx="11015227" cy="533480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/>
          <a:p>
            <a:r>
              <a:rPr lang="en-GB" sz="2699" b="1" noProof="0" dirty="0" smtClean="0">
                <a:solidFill>
                  <a:schemeClr val="bg1"/>
                </a:solidFill>
              </a:rPr>
              <a:t>Contact details</a:t>
            </a:r>
            <a:endParaRPr lang="en-GB" sz="2699" b="1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791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title - Forma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1"/>
          <p:cNvSpPr txBox="1">
            <a:spLocks noChangeArrowheads="1"/>
          </p:cNvSpPr>
          <p:nvPr userDrawn="1"/>
        </p:nvSpPr>
        <p:spPr bwMode="auto">
          <a:xfrm>
            <a:off x="11307234" y="606426"/>
            <a:ext cx="184731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en-US" sz="2400"/>
          </a:p>
        </p:txBody>
      </p:sp>
      <p:sp>
        <p:nvSpPr>
          <p:cNvPr id="16" name="Segnaposto testo 15"/>
          <p:cNvSpPr>
            <a:spLocks noGrp="1"/>
          </p:cNvSpPr>
          <p:nvPr>
            <p:ph type="body" sz="quarter" idx="10" hasCustomPrompt="1"/>
          </p:nvPr>
        </p:nvSpPr>
        <p:spPr>
          <a:xfrm>
            <a:off x="259200" y="6021288"/>
            <a:ext cx="5836800" cy="260736"/>
          </a:xfrm>
          <a:prstGeom prst="rect">
            <a:avLst/>
          </a:prstGeom>
        </p:spPr>
        <p:txBody>
          <a:bodyPr lIns="0" tIns="0" rIns="0" bIns="0" anchor="b"/>
          <a:lstStyle>
            <a:lvl1pPr>
              <a:buNone/>
              <a:defRPr sz="1400" b="0">
                <a:solidFill>
                  <a:srgbClr val="5E6A7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600">
                <a:solidFill>
                  <a:srgbClr val="50555A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600">
                <a:solidFill>
                  <a:srgbClr val="50555A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600">
                <a:solidFill>
                  <a:srgbClr val="50555A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600">
                <a:solidFill>
                  <a:srgbClr val="50555A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it-IT" dirty="0"/>
              <a:t>Date 00.00.00</a:t>
            </a:r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227CB73A-13E7-D342-8C22-9B2B28EF83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2000" y="3645024"/>
            <a:ext cx="6636088" cy="504701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b="0">
                <a:solidFill>
                  <a:srgbClr val="5E6A71"/>
                </a:solidFill>
                <a:latin typeface="+mj-lt"/>
              </a:defRPr>
            </a:lvl1pPr>
          </a:lstStyle>
          <a:p>
            <a:r>
              <a:rPr lang="it-IT" dirty="0"/>
              <a:t>LEVEL 2 : </a:t>
            </a:r>
            <a:br>
              <a:rPr lang="it-IT" dirty="0"/>
            </a:br>
            <a:r>
              <a:rPr lang="it-IT" dirty="0"/>
              <a:t>SUBTITLE</a:t>
            </a:r>
          </a:p>
        </p:txBody>
      </p:sp>
      <p:sp>
        <p:nvSpPr>
          <p:cNvPr id="7" name="Segnaposto testo 10">
            <a:extLst>
              <a:ext uri="{FF2B5EF4-FFF2-40B4-BE49-F238E27FC236}">
                <a16:creationId xmlns:a16="http://schemas.microsoft.com/office/drawing/2014/main" id="{D7F83B16-F01D-5E4F-8C09-4ED92B3841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2000" y="2492896"/>
            <a:ext cx="6636088" cy="108079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2400" b="1">
                <a:solidFill>
                  <a:srgbClr val="E4002B"/>
                </a:solidFill>
                <a:latin typeface="+mj-lt"/>
              </a:defRPr>
            </a:lvl1pPr>
          </a:lstStyle>
          <a:p>
            <a:r>
              <a:rPr lang="it-IT" dirty="0"/>
              <a:t>LEVEL 1:</a:t>
            </a:r>
            <a:br>
              <a:rPr lang="it-IT" dirty="0"/>
            </a:br>
            <a:r>
              <a:rPr lang="it-IT" dirty="0"/>
              <a:t>PRESENTATION TITLE </a:t>
            </a:r>
            <a:br>
              <a:rPr lang="it-IT" dirty="0"/>
            </a:br>
            <a:r>
              <a:rPr lang="it-IT" dirty="0"/>
              <a:t>THIRD ROW </a:t>
            </a:r>
          </a:p>
        </p:txBody>
      </p:sp>
      <p:sp>
        <p:nvSpPr>
          <p:cNvPr id="9" name="Segnaposto testo 15">
            <a:extLst>
              <a:ext uri="{FF2B5EF4-FFF2-40B4-BE49-F238E27FC236}">
                <a16:creationId xmlns:a16="http://schemas.microsoft.com/office/drawing/2014/main" id="{D2F27B4C-A5A3-2540-960D-B5AB31C3F2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9200" y="5661248"/>
            <a:ext cx="5836800" cy="291592"/>
          </a:xfrm>
          <a:prstGeom prst="rect">
            <a:avLst/>
          </a:prstGeom>
        </p:spPr>
        <p:txBody>
          <a:bodyPr lIns="0" tIns="0" rIns="0" bIns="0" anchor="b"/>
          <a:lstStyle>
            <a:lvl1pPr>
              <a:buNone/>
              <a:defRPr sz="1400" b="0">
                <a:solidFill>
                  <a:srgbClr val="5E6A7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600">
                <a:solidFill>
                  <a:srgbClr val="50555A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600">
                <a:solidFill>
                  <a:srgbClr val="50555A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600">
                <a:solidFill>
                  <a:srgbClr val="50555A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600">
                <a:solidFill>
                  <a:srgbClr val="50555A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it-IT" dirty="0" err="1"/>
              <a:t>Place</a:t>
            </a:r>
            <a:endParaRPr lang="it-IT" dirty="0"/>
          </a:p>
        </p:txBody>
      </p:sp>
      <p:sp>
        <p:nvSpPr>
          <p:cNvPr id="8" name="Segnaposto testo 6">
            <a:extLst>
              <a:ext uri="{FF2B5EF4-FFF2-40B4-BE49-F238E27FC236}">
                <a16:creationId xmlns:a16="http://schemas.microsoft.com/office/drawing/2014/main" id="{AA8DEB36-3F9B-BE42-AA00-C29315E1AEF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2000" y="1988840"/>
            <a:ext cx="6636088" cy="433387"/>
          </a:xfrm>
          <a:prstGeom prst="rect">
            <a:avLst/>
          </a:prstGeom>
          <a:ln>
            <a:noFill/>
          </a:ln>
        </p:spPr>
        <p:txBody>
          <a:bodyPr lIns="0" tIns="0" rIns="0" bIns="0" anchor="b"/>
          <a:lstStyle>
            <a:lvl1pPr marL="0" indent="0">
              <a:buNone/>
              <a:defRPr b="0">
                <a:solidFill>
                  <a:srgbClr val="E4002B"/>
                </a:solidFill>
                <a:latin typeface="+mj-lt"/>
              </a:defRPr>
            </a:lvl1pPr>
          </a:lstStyle>
          <a:p>
            <a:pPr lvl="0"/>
            <a:r>
              <a:rPr lang="it-IT" dirty="0" err="1"/>
              <a:t>Name</a:t>
            </a:r>
            <a:r>
              <a:rPr lang="it-IT" dirty="0"/>
              <a:t> of </a:t>
            </a:r>
            <a:r>
              <a:rPr lang="it-IT" dirty="0" err="1"/>
              <a:t>Division</a:t>
            </a:r>
            <a:r>
              <a:rPr lang="it-IT" dirty="0"/>
              <a:t> / </a:t>
            </a:r>
            <a:r>
              <a:rPr lang="it-IT" dirty="0" err="1"/>
              <a:t>Subsidiary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241748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- Forma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EAC52FB-EBFD-0042-A9FF-23163565F0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5" y="2564904"/>
            <a:ext cx="6588000" cy="576064"/>
          </a:xfrm>
          <a:prstGeom prst="rect">
            <a:avLst/>
          </a:prstGeom>
        </p:spPr>
        <p:txBody>
          <a:bodyPr vert="horz" lIns="0" tIns="0" rIns="0" bIns="0" anchor="b"/>
          <a:lstStyle>
            <a:lvl1pPr algn="l">
              <a:defRPr sz="2400" b="1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 smtClean="0"/>
              <a:t>CLICK TO EDIT SECTION </a:t>
            </a:r>
            <a:br>
              <a:rPr lang="en-GB" noProof="0" dirty="0" smtClean="0"/>
            </a:br>
            <a:r>
              <a:rPr lang="en-GB" noProof="0" dirty="0" smtClean="0"/>
              <a:t>MASTER TITLE</a:t>
            </a:r>
            <a:endParaRPr lang="en-GB" noProof="0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E8B4C49-35BD-7441-9C32-05DB809C144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62801" y="3212976"/>
            <a:ext cx="6588000" cy="324000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sz="1600" b="1">
                <a:solidFill>
                  <a:srgbClr val="5B6770"/>
                </a:solidFill>
                <a:latin typeface="Arial"/>
                <a:cs typeface="Arial"/>
              </a:defRPr>
            </a:lvl1pPr>
            <a:lvl2pPr marL="456720" indent="0">
              <a:buNone/>
              <a:defRPr sz="1200"/>
            </a:lvl2pPr>
            <a:lvl3pPr marL="913432" indent="0">
              <a:buNone/>
              <a:defRPr sz="1000"/>
            </a:lvl3pPr>
            <a:lvl4pPr marL="1370147" indent="0">
              <a:buNone/>
              <a:defRPr sz="900"/>
            </a:lvl4pPr>
            <a:lvl5pPr marL="1826862" indent="0">
              <a:buNone/>
              <a:defRPr sz="900"/>
            </a:lvl5pPr>
            <a:lvl6pPr marL="2283579" indent="0">
              <a:buNone/>
              <a:defRPr sz="900"/>
            </a:lvl6pPr>
            <a:lvl7pPr marL="2740294" indent="0">
              <a:buNone/>
              <a:defRPr sz="900"/>
            </a:lvl7pPr>
            <a:lvl8pPr marL="3197010" indent="0">
              <a:buNone/>
              <a:defRPr sz="900"/>
            </a:lvl8pPr>
            <a:lvl9pPr marL="3653726" indent="0">
              <a:buNone/>
              <a:defRPr sz="900"/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noProof="0" dirty="0" smtClean="0"/>
              <a:t>Click to insert here your subtitle</a:t>
            </a:r>
            <a:endParaRPr lang="en-GB" noProof="0" dirty="0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BD6DC732-3195-3A48-8A40-98FE5CABD2ED}"/>
              </a:ext>
            </a:extLst>
          </p:cNvPr>
          <p:cNvSpPr/>
          <p:nvPr userDrawn="1"/>
        </p:nvSpPr>
        <p:spPr>
          <a:xfrm flipV="1">
            <a:off x="6765200" y="3666150"/>
            <a:ext cx="101760" cy="101764"/>
          </a:xfrm>
          <a:prstGeom prst="ellipse">
            <a:avLst/>
          </a:prstGeom>
          <a:solidFill>
            <a:srgbClr val="E400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b="1" noProof="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9F31969D-EAF7-5E43-8E2F-7A42417F7C35}"/>
              </a:ext>
            </a:extLst>
          </p:cNvPr>
          <p:cNvCxnSpPr>
            <a:cxnSpLocks/>
          </p:cNvCxnSpPr>
          <p:nvPr userDrawn="1"/>
        </p:nvCxnSpPr>
        <p:spPr>
          <a:xfrm>
            <a:off x="263525" y="3717032"/>
            <a:ext cx="6501675" cy="0"/>
          </a:xfrm>
          <a:prstGeom prst="line">
            <a:avLst/>
          </a:prstGeom>
          <a:ln w="9525" cap="rnd">
            <a:solidFill>
              <a:srgbClr val="3D414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570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page with text and bulle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61408" y="764527"/>
            <a:ext cx="11016661" cy="503939"/>
          </a:xfrm>
          <a:prstGeom prst="rect">
            <a:avLst/>
          </a:prstGeom>
        </p:spPr>
        <p:txBody>
          <a:bodyPr/>
          <a:lstStyle>
            <a:lvl1pPr algn="l">
              <a:defRPr sz="2400" b="1" i="0">
                <a:solidFill>
                  <a:srgbClr val="5B6770"/>
                </a:solidFill>
                <a:latin typeface="Arial"/>
                <a:cs typeface="Arial"/>
              </a:defRPr>
            </a:lvl1pPr>
          </a:lstStyle>
          <a:p>
            <a:r>
              <a:rPr lang="it-IT" dirty="0" smtClean="0"/>
              <a:t>Click to </a:t>
            </a:r>
            <a:r>
              <a:rPr lang="it-IT" dirty="0" err="1" smtClean="0"/>
              <a:t>edit</a:t>
            </a:r>
            <a:r>
              <a:rPr lang="it-IT" dirty="0" smtClean="0"/>
              <a:t> Master </a:t>
            </a:r>
            <a:r>
              <a:rPr lang="it-IT" dirty="0" err="1" smtClean="0"/>
              <a:t>title</a:t>
            </a:r>
            <a:r>
              <a:rPr lang="it-IT" dirty="0" smtClean="0"/>
              <a:t> style</a:t>
            </a:r>
            <a:endParaRPr lang="en-US" dirty="0"/>
          </a:p>
        </p:txBody>
      </p:sp>
      <p:sp>
        <p:nvSpPr>
          <p:cNvPr id="11" name="Segnaposto contenuto 2"/>
          <p:cNvSpPr>
            <a:spLocks noGrp="1"/>
          </p:cNvSpPr>
          <p:nvPr>
            <p:ph idx="1"/>
          </p:nvPr>
        </p:nvSpPr>
        <p:spPr>
          <a:xfrm>
            <a:off x="361408" y="1415252"/>
            <a:ext cx="11016661" cy="4678917"/>
          </a:xfrm>
          <a:prstGeom prst="rect">
            <a:avLst/>
          </a:prstGeom>
        </p:spPr>
        <p:txBody>
          <a:bodyPr/>
          <a:lstStyle>
            <a:lvl1pPr marL="265060" indent="-265060">
              <a:buClr>
                <a:srgbClr val="EA002A"/>
              </a:buClr>
              <a:buFont typeface="Arial" panose="020B0604020202020204" pitchFamily="34" charset="0"/>
              <a:buChar char="•"/>
              <a:defRPr sz="1400">
                <a:solidFill>
                  <a:srgbClr val="5B6770"/>
                </a:solidFill>
                <a:latin typeface="Arial"/>
                <a:cs typeface="Arial"/>
              </a:defRPr>
            </a:lvl1pPr>
            <a:lvl2pPr marL="536468" indent="-272995">
              <a:buClr>
                <a:srgbClr val="5B6770"/>
              </a:buClr>
              <a:buFont typeface="Arial" panose="020B0604020202020204" pitchFamily="34" charset="0"/>
              <a:buChar char="-"/>
              <a:defRPr sz="1400">
                <a:solidFill>
                  <a:srgbClr val="5B6770"/>
                </a:solidFill>
                <a:latin typeface="Arial"/>
                <a:cs typeface="Arial"/>
              </a:defRPr>
            </a:lvl2pPr>
            <a:lvl3pPr marL="807876" indent="-271409">
              <a:buFont typeface="Arial" panose="020B0604020202020204" pitchFamily="34" charset="0"/>
              <a:buChar char="•"/>
              <a:defRPr sz="1400">
                <a:solidFill>
                  <a:srgbClr val="5B6770"/>
                </a:solidFill>
                <a:latin typeface="Arial"/>
                <a:cs typeface="Arial"/>
              </a:defRPr>
            </a:lvl3pPr>
            <a:lvl4pPr marL="1072935" indent="-265060">
              <a:defRPr sz="1400">
                <a:solidFill>
                  <a:srgbClr val="5B6770"/>
                </a:solidFill>
                <a:latin typeface="Arial"/>
                <a:cs typeface="Arial"/>
              </a:defRPr>
            </a:lvl4pPr>
            <a:lvl5pPr marL="1344344" indent="-271409">
              <a:defRPr sz="1400">
                <a:solidFill>
                  <a:srgbClr val="5B6770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361407" y="226244"/>
            <a:ext cx="11016661" cy="230779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0" indent="0">
              <a:buNone/>
              <a:defRPr lang="en-US" sz="900" b="0" smtClean="0">
                <a:solidFill>
                  <a:srgbClr val="5B6770"/>
                </a:solidFill>
                <a:latin typeface="Arial"/>
                <a:cs typeface="Arial"/>
              </a:defRPr>
            </a:lvl1pPr>
            <a:lvl2pPr>
              <a:defRPr lang="en-US" sz="4399" smtClean="0">
                <a:latin typeface="Calibri" pitchFamily="34" charset="0"/>
              </a:defRPr>
            </a:lvl2pPr>
            <a:lvl3pPr>
              <a:defRPr lang="en-US" sz="4399" smtClean="0">
                <a:latin typeface="Calibri" pitchFamily="34" charset="0"/>
              </a:defRPr>
            </a:lvl3pPr>
            <a:lvl4pPr>
              <a:defRPr lang="en-US" sz="4399" smtClean="0">
                <a:latin typeface="Calibri" pitchFamily="34" charset="0"/>
              </a:defRPr>
            </a:lvl4pPr>
            <a:lvl5pPr>
              <a:defRPr lang="it-IT" sz="4399">
                <a:latin typeface="Calibri" pitchFamily="34" charset="0"/>
              </a:defRPr>
            </a:lvl5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0673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column - 2 rows title with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egnaposto contenuto 2"/>
          <p:cNvSpPr>
            <a:spLocks noGrp="1"/>
          </p:cNvSpPr>
          <p:nvPr>
            <p:ph idx="1" hasCustomPrompt="1"/>
          </p:nvPr>
        </p:nvSpPr>
        <p:spPr>
          <a:xfrm>
            <a:off x="263525" y="1556792"/>
            <a:ext cx="11664950" cy="4608512"/>
          </a:xfrm>
          <a:prstGeom prst="rect">
            <a:avLst/>
          </a:prstGeom>
        </p:spPr>
        <p:txBody>
          <a:bodyPr lIns="0" tIns="0" rIns="0" bIns="0"/>
          <a:lstStyle>
            <a:lvl1pPr marL="265113" indent="-265113">
              <a:buClr>
                <a:srgbClr val="EA002A"/>
              </a:buClr>
              <a:buFont typeface="Arial" panose="020B0604020202020204" pitchFamily="34" charset="0"/>
              <a:buChar char="•"/>
              <a:defRPr sz="1200">
                <a:solidFill>
                  <a:srgbClr val="5B6770"/>
                </a:solidFill>
                <a:latin typeface="Arial"/>
                <a:cs typeface="Arial"/>
              </a:defRPr>
            </a:lvl1pPr>
            <a:lvl2pPr marL="536575" indent="-273050">
              <a:buClr>
                <a:srgbClr val="5B6770"/>
              </a:buClr>
              <a:buFont typeface="Arial" panose="020B0604020202020204" pitchFamily="34" charset="0"/>
              <a:buChar char="-"/>
              <a:defRPr sz="1200">
                <a:solidFill>
                  <a:srgbClr val="5B6770"/>
                </a:solidFill>
                <a:latin typeface="Arial"/>
                <a:cs typeface="Arial"/>
              </a:defRPr>
            </a:lvl2pPr>
            <a:lvl3pPr marL="808038" indent="-271463">
              <a:buFont typeface="Arial" panose="020B0604020202020204" pitchFamily="34" charset="0"/>
              <a:buChar char="•"/>
              <a:defRPr sz="1200">
                <a:solidFill>
                  <a:srgbClr val="5B6770"/>
                </a:solidFill>
                <a:latin typeface="Arial"/>
                <a:cs typeface="Arial"/>
              </a:defRPr>
            </a:lvl3pPr>
            <a:lvl4pPr marL="1073150" indent="-265113">
              <a:defRPr sz="1400">
                <a:solidFill>
                  <a:srgbClr val="5B6770"/>
                </a:solidFill>
                <a:latin typeface="Arial"/>
                <a:cs typeface="Arial"/>
              </a:defRPr>
            </a:lvl4pPr>
            <a:lvl5pPr marL="1344613" indent="-271463">
              <a:defRPr sz="1400">
                <a:solidFill>
                  <a:srgbClr val="5B6770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  <a:endParaRPr lang="en-GB" noProof="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7030F1A-9A2D-CA42-BF87-83938690B2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5" y="476672"/>
            <a:ext cx="11664950" cy="288032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400" b="1" i="0">
                <a:solidFill>
                  <a:srgbClr val="E4002B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CLICK TO EDIT MASTER TITLE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5" name="Segnaposto testo 3">
            <a:extLst>
              <a:ext uri="{FF2B5EF4-FFF2-40B4-BE49-F238E27FC236}">
                <a16:creationId xmlns:a16="http://schemas.microsoft.com/office/drawing/2014/main" id="{536036FB-C85E-664E-ACE3-22E67E7DC62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64265" y="1080000"/>
            <a:ext cx="11664209" cy="324000"/>
          </a:xfrm>
          <a:prstGeom prst="rect">
            <a:avLst/>
          </a:prstGeom>
        </p:spPr>
        <p:txBody>
          <a:bodyPr lIns="0" tIns="0" rIns="0" bIns="0" anchor="t"/>
          <a:lstStyle>
            <a:lvl1pPr marL="0" marR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sz="1600" b="1">
                <a:solidFill>
                  <a:srgbClr val="5B6770"/>
                </a:solidFill>
                <a:latin typeface="Arial"/>
                <a:cs typeface="Arial"/>
              </a:defRPr>
            </a:lvl1pPr>
            <a:lvl2pPr marL="456720" indent="0">
              <a:buNone/>
              <a:defRPr sz="1200"/>
            </a:lvl2pPr>
            <a:lvl3pPr marL="913432" indent="0">
              <a:buNone/>
              <a:defRPr sz="1000"/>
            </a:lvl3pPr>
            <a:lvl4pPr marL="1370147" indent="0">
              <a:buNone/>
              <a:defRPr sz="900"/>
            </a:lvl4pPr>
            <a:lvl5pPr marL="1826862" indent="0">
              <a:buNone/>
              <a:defRPr sz="900"/>
            </a:lvl5pPr>
            <a:lvl6pPr marL="2283579" indent="0">
              <a:buNone/>
              <a:defRPr sz="900"/>
            </a:lvl6pPr>
            <a:lvl7pPr marL="2740294" indent="0">
              <a:buNone/>
              <a:defRPr sz="900"/>
            </a:lvl7pPr>
            <a:lvl8pPr marL="3197010" indent="0">
              <a:buNone/>
              <a:defRPr sz="900"/>
            </a:lvl8pPr>
            <a:lvl9pPr marL="3653726" indent="0">
              <a:buNone/>
              <a:defRPr sz="900"/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dirty="0" smtClean="0"/>
              <a:t>Click to insert here your subtitle</a:t>
            </a:r>
            <a:endParaRPr lang="en-GB" dirty="0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4F209C78-B5CD-014E-8027-C7F7D1720B4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91618" y="6597104"/>
            <a:ext cx="8208764" cy="14426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800" b="1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GB" dirty="0" smtClean="0"/>
              <a:t>INSERT SECURITY CLASSIFICATION HERE</a:t>
            </a:r>
            <a:endParaRPr lang="en-GB" dirty="0"/>
          </a:p>
        </p:txBody>
      </p:sp>
      <p:sp>
        <p:nvSpPr>
          <p:cNvPr id="9" name="Segnaposto testo 6">
            <a:extLst>
              <a:ext uri="{FF2B5EF4-FFF2-40B4-BE49-F238E27FC236}">
                <a16:creationId xmlns:a16="http://schemas.microsoft.com/office/drawing/2014/main" id="{4F209C78-B5CD-014E-8027-C7F7D1720B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91618" y="116087"/>
            <a:ext cx="8208764" cy="14426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800" b="1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GB" dirty="0" smtClean="0"/>
              <a:t>INSERT SECURITY CLASSIFICATION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2314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 coloumn - title + subtitle + text/table/image + text/table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egnaposto contenuto 2"/>
          <p:cNvSpPr>
            <a:spLocks noGrp="1"/>
          </p:cNvSpPr>
          <p:nvPr>
            <p:ph idx="1" hasCustomPrompt="1"/>
          </p:nvPr>
        </p:nvSpPr>
        <p:spPr>
          <a:xfrm>
            <a:off x="263525" y="1556792"/>
            <a:ext cx="5688013" cy="4608512"/>
          </a:xfrm>
          <a:prstGeom prst="rect">
            <a:avLst/>
          </a:prstGeom>
        </p:spPr>
        <p:txBody>
          <a:bodyPr lIns="0" tIns="0" rIns="0" bIns="0"/>
          <a:lstStyle>
            <a:lvl1pPr marL="265113" indent="-265113">
              <a:buClr>
                <a:srgbClr val="EA002A"/>
              </a:buClr>
              <a:buFont typeface="Arial" panose="020B0604020202020204" pitchFamily="34" charset="0"/>
              <a:buChar char="•"/>
              <a:defRPr sz="1200">
                <a:solidFill>
                  <a:srgbClr val="5B6770"/>
                </a:solidFill>
                <a:latin typeface="Arial"/>
                <a:cs typeface="Arial"/>
              </a:defRPr>
            </a:lvl1pPr>
            <a:lvl2pPr marL="536575" indent="-273050">
              <a:buClr>
                <a:srgbClr val="5B6770"/>
              </a:buClr>
              <a:buFont typeface="Arial" panose="020B0604020202020204" pitchFamily="34" charset="0"/>
              <a:buChar char="-"/>
              <a:defRPr sz="1200">
                <a:solidFill>
                  <a:srgbClr val="5B6770"/>
                </a:solidFill>
                <a:latin typeface="Arial"/>
                <a:cs typeface="Arial"/>
              </a:defRPr>
            </a:lvl2pPr>
            <a:lvl3pPr marL="808038" indent="-271463">
              <a:buFont typeface="Arial" panose="020B0604020202020204" pitchFamily="34" charset="0"/>
              <a:buChar char="•"/>
              <a:defRPr sz="1200">
                <a:solidFill>
                  <a:srgbClr val="5B6770"/>
                </a:solidFill>
                <a:latin typeface="Arial"/>
                <a:cs typeface="Arial"/>
              </a:defRPr>
            </a:lvl3pPr>
            <a:lvl4pPr marL="1073150" indent="-265113">
              <a:defRPr sz="1400">
                <a:solidFill>
                  <a:srgbClr val="5B6770"/>
                </a:solidFill>
                <a:latin typeface="Arial"/>
                <a:cs typeface="Arial"/>
              </a:defRPr>
            </a:lvl4pPr>
            <a:lvl5pPr marL="1344613" indent="-271463">
              <a:defRPr sz="1400">
                <a:solidFill>
                  <a:srgbClr val="5B6770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  <a:endParaRPr lang="en-GB" noProof="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7030F1A-9A2D-CA42-BF87-83938690B2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5" y="476672"/>
            <a:ext cx="11664950" cy="79208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400" b="1" i="0">
                <a:solidFill>
                  <a:srgbClr val="E4002B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CLICK TO EDIT MASTER TITLE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DC320C5F-01C2-424A-898F-A2ECDC42A904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113607" y="1556792"/>
            <a:ext cx="5814868" cy="4608512"/>
          </a:xfrm>
          <a:prstGeom prst="rect">
            <a:avLst/>
          </a:prstGeom>
        </p:spPr>
        <p:txBody>
          <a:bodyPr lIns="0" tIns="0" rIns="0" bIns="0"/>
          <a:lstStyle>
            <a:lvl1pPr marL="265113" indent="-265113">
              <a:buClr>
                <a:srgbClr val="EA002A"/>
              </a:buClr>
              <a:buFont typeface="Arial" panose="020B0604020202020204" pitchFamily="34" charset="0"/>
              <a:buChar char="•"/>
              <a:defRPr sz="1200">
                <a:solidFill>
                  <a:srgbClr val="5B6770"/>
                </a:solidFill>
                <a:latin typeface="Arial"/>
                <a:cs typeface="Arial"/>
              </a:defRPr>
            </a:lvl1pPr>
            <a:lvl2pPr marL="536575" indent="-273050">
              <a:buClr>
                <a:srgbClr val="5B6770"/>
              </a:buClr>
              <a:buFont typeface="Arial" panose="020B0604020202020204" pitchFamily="34" charset="0"/>
              <a:buChar char="-"/>
              <a:defRPr sz="1200">
                <a:solidFill>
                  <a:srgbClr val="5B6770"/>
                </a:solidFill>
                <a:latin typeface="Arial"/>
                <a:cs typeface="Arial"/>
              </a:defRPr>
            </a:lvl2pPr>
            <a:lvl3pPr marL="808038" indent="-271463">
              <a:buFont typeface="Arial" panose="020B0604020202020204" pitchFamily="34" charset="0"/>
              <a:buChar char="•"/>
              <a:defRPr sz="1200">
                <a:solidFill>
                  <a:srgbClr val="5B6770"/>
                </a:solidFill>
                <a:latin typeface="Arial"/>
                <a:cs typeface="Arial"/>
              </a:defRPr>
            </a:lvl3pPr>
            <a:lvl4pPr marL="1073150" indent="-265113">
              <a:defRPr sz="1400">
                <a:solidFill>
                  <a:srgbClr val="5B6770"/>
                </a:solidFill>
                <a:latin typeface="Arial"/>
                <a:cs typeface="Arial"/>
              </a:defRPr>
            </a:lvl4pPr>
            <a:lvl5pPr marL="1344613" indent="-271463">
              <a:defRPr sz="1400">
                <a:solidFill>
                  <a:srgbClr val="5B6770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  <a:endParaRPr lang="en-GB" noProof="0" dirty="0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4F209C78-B5CD-014E-8027-C7F7D1720B4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91618" y="6597104"/>
            <a:ext cx="8208764" cy="14426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800" b="1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GB" dirty="0" smtClean="0"/>
              <a:t>INSERT SECURITY CLASSIFICATION HERE</a:t>
            </a:r>
            <a:endParaRPr lang="en-GB" dirty="0"/>
          </a:p>
        </p:txBody>
      </p:sp>
      <p:sp>
        <p:nvSpPr>
          <p:cNvPr id="10" name="Segnaposto testo 6">
            <a:extLst>
              <a:ext uri="{FF2B5EF4-FFF2-40B4-BE49-F238E27FC236}">
                <a16:creationId xmlns:a16="http://schemas.microsoft.com/office/drawing/2014/main" id="{4F209C78-B5CD-014E-8027-C7F7D1720B4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991618" y="116087"/>
            <a:ext cx="8208764" cy="14426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800" b="1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GB" dirty="0" smtClean="0"/>
              <a:t>INSERT SECURITY CLASSIFICATION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719953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749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 coloumn - 2 rows title + subtitle + master text + text + table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contenuto 2"/>
          <p:cNvSpPr>
            <a:spLocks noGrp="1"/>
          </p:cNvSpPr>
          <p:nvPr>
            <p:ph idx="15" hasCustomPrompt="1"/>
          </p:nvPr>
        </p:nvSpPr>
        <p:spPr>
          <a:xfrm>
            <a:off x="6096000" y="1844824"/>
            <a:ext cx="5832475" cy="4321026"/>
          </a:xfrm>
          <a:prstGeom prst="rect">
            <a:avLst/>
          </a:prstGeom>
        </p:spPr>
        <p:txBody>
          <a:bodyPr lIns="0" tIns="0" rIns="0" bIns="0"/>
          <a:lstStyle>
            <a:lvl1pPr marL="265113" indent="-265113">
              <a:buClr>
                <a:srgbClr val="EA002A"/>
              </a:buClr>
              <a:buFont typeface="Arial" panose="020B0604020202020204" pitchFamily="34" charset="0"/>
              <a:buChar char="•"/>
              <a:defRPr sz="1200">
                <a:solidFill>
                  <a:srgbClr val="5B6770"/>
                </a:solidFill>
                <a:latin typeface="Arial"/>
                <a:cs typeface="Arial"/>
              </a:defRPr>
            </a:lvl1pPr>
            <a:lvl2pPr marL="536575" indent="-273050">
              <a:buClr>
                <a:srgbClr val="5B6770"/>
              </a:buClr>
              <a:buFont typeface="Arial" panose="020B0604020202020204" pitchFamily="34" charset="0"/>
              <a:buChar char="-"/>
              <a:defRPr sz="1200">
                <a:solidFill>
                  <a:srgbClr val="5B6770"/>
                </a:solidFill>
                <a:latin typeface="Arial"/>
                <a:cs typeface="Arial"/>
              </a:defRPr>
            </a:lvl2pPr>
            <a:lvl3pPr marL="808038" indent="-271463">
              <a:buFont typeface="Arial" panose="020B0604020202020204" pitchFamily="34" charset="0"/>
              <a:buChar char="•"/>
              <a:defRPr sz="1200">
                <a:solidFill>
                  <a:srgbClr val="5B6770"/>
                </a:solidFill>
                <a:latin typeface="Arial"/>
                <a:cs typeface="Arial"/>
              </a:defRPr>
            </a:lvl3pPr>
            <a:lvl4pPr marL="808037" indent="0">
              <a:buNone/>
              <a:defRPr sz="1400">
                <a:solidFill>
                  <a:srgbClr val="5B6770"/>
                </a:solidFill>
                <a:latin typeface="Arial"/>
                <a:cs typeface="Arial"/>
              </a:defRPr>
            </a:lvl4pPr>
            <a:lvl5pPr marL="1073150" indent="0">
              <a:buNone/>
              <a:defRPr sz="1400">
                <a:solidFill>
                  <a:srgbClr val="5B6770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  <a:endParaRPr lang="en-GB" noProof="0" dirty="0"/>
          </a:p>
        </p:txBody>
      </p:sp>
      <p:sp>
        <p:nvSpPr>
          <p:cNvPr id="6" name="Segnaposto immagine 5"/>
          <p:cNvSpPr>
            <a:spLocks noGrp="1"/>
          </p:cNvSpPr>
          <p:nvPr>
            <p:ph type="pic" sz="quarter" idx="11" hasCustomPrompt="1"/>
          </p:nvPr>
        </p:nvSpPr>
        <p:spPr>
          <a:xfrm>
            <a:off x="263525" y="1844678"/>
            <a:ext cx="5688013" cy="4318854"/>
          </a:xfrm>
          <a:prstGeom prst="rect">
            <a:avLst/>
          </a:prstGeom>
        </p:spPr>
        <p:txBody>
          <a:bodyPr lIns="0" tIns="0" rIns="0" bIns="0"/>
          <a:lstStyle>
            <a:lvl1pPr marL="342900" marR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noProof="0" dirty="0" smtClean="0"/>
              <a:t>Click to edit Master text styles or click icon to add picture</a:t>
            </a:r>
          </a:p>
          <a:p>
            <a:pPr lvl="0"/>
            <a:r>
              <a:rPr lang="en-GB" noProof="0" dirty="0" smtClean="0"/>
              <a:t> </a:t>
            </a:r>
            <a:endParaRPr lang="en-GB" noProof="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5786A27-EDFB-A144-ACA0-FFCC36ABEF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5" y="476672"/>
            <a:ext cx="11664950" cy="79208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400" b="1" i="0">
                <a:solidFill>
                  <a:srgbClr val="E4002B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CLICK TO EDIT MASTER TITLE</a:t>
            </a:r>
            <a:endParaRPr lang="en-GB" dirty="0"/>
          </a:p>
        </p:txBody>
      </p:sp>
      <p:sp>
        <p:nvSpPr>
          <p:cNvPr id="13" name="Segnaposto testo 3">
            <a:extLst>
              <a:ext uri="{FF2B5EF4-FFF2-40B4-BE49-F238E27FC236}">
                <a16:creationId xmlns:a16="http://schemas.microsoft.com/office/drawing/2014/main" id="{92D8D369-FF7E-1549-8CA4-469BC2CA0E1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64265" y="1368000"/>
            <a:ext cx="11664209" cy="324000"/>
          </a:xfrm>
          <a:prstGeom prst="rect">
            <a:avLst/>
          </a:prstGeom>
        </p:spPr>
        <p:txBody>
          <a:bodyPr lIns="0" tIns="0" rIns="0" bIns="0" anchor="t"/>
          <a:lstStyle>
            <a:lvl1pPr marL="0" marR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sz="1600" b="1">
                <a:solidFill>
                  <a:srgbClr val="5B6770"/>
                </a:solidFill>
                <a:latin typeface="Arial"/>
                <a:cs typeface="Arial"/>
              </a:defRPr>
            </a:lvl1pPr>
            <a:lvl2pPr marL="456720" indent="0">
              <a:buNone/>
              <a:defRPr sz="1200"/>
            </a:lvl2pPr>
            <a:lvl3pPr marL="913432" indent="0">
              <a:buNone/>
              <a:defRPr sz="1000"/>
            </a:lvl3pPr>
            <a:lvl4pPr marL="1370147" indent="0">
              <a:buNone/>
              <a:defRPr sz="900"/>
            </a:lvl4pPr>
            <a:lvl5pPr marL="1826862" indent="0">
              <a:buNone/>
              <a:defRPr sz="900"/>
            </a:lvl5pPr>
            <a:lvl6pPr marL="2283579" indent="0">
              <a:buNone/>
              <a:defRPr sz="900"/>
            </a:lvl6pPr>
            <a:lvl7pPr marL="2740294" indent="0">
              <a:buNone/>
              <a:defRPr sz="900"/>
            </a:lvl7pPr>
            <a:lvl8pPr marL="3197010" indent="0">
              <a:buNone/>
              <a:defRPr sz="900"/>
            </a:lvl8pPr>
            <a:lvl9pPr marL="3653726" indent="0">
              <a:buNone/>
              <a:defRPr sz="900"/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dirty="0" smtClean="0"/>
              <a:t>Click to insert here your subtitle</a:t>
            </a:r>
            <a:endParaRPr lang="en-GB" dirty="0"/>
          </a:p>
        </p:txBody>
      </p:sp>
      <p:sp>
        <p:nvSpPr>
          <p:cNvPr id="9" name="Segnaposto testo 6">
            <a:extLst>
              <a:ext uri="{FF2B5EF4-FFF2-40B4-BE49-F238E27FC236}">
                <a16:creationId xmlns:a16="http://schemas.microsoft.com/office/drawing/2014/main" id="{4F209C78-B5CD-014E-8027-C7F7D1720B4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91618" y="6597104"/>
            <a:ext cx="8208764" cy="14426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800" b="1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GB" dirty="0" smtClean="0"/>
              <a:t>INSERT SECURITY CLASSIFICATION HERE</a:t>
            </a:r>
            <a:endParaRPr lang="en-GB" dirty="0"/>
          </a:p>
        </p:txBody>
      </p:sp>
      <p:sp>
        <p:nvSpPr>
          <p:cNvPr id="11" name="Segnaposto testo 6">
            <a:extLst>
              <a:ext uri="{FF2B5EF4-FFF2-40B4-BE49-F238E27FC236}">
                <a16:creationId xmlns:a16="http://schemas.microsoft.com/office/drawing/2014/main" id="{4F209C78-B5CD-014E-8027-C7F7D1720B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91618" y="116087"/>
            <a:ext cx="8208764" cy="14426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800" b="1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GB" dirty="0" smtClean="0"/>
              <a:t>INSERT SECURITY CLASSIFICATION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619713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749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 coloumn - title + subtitle + master text + text + table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contenuto 2"/>
          <p:cNvSpPr>
            <a:spLocks noGrp="1"/>
          </p:cNvSpPr>
          <p:nvPr>
            <p:ph idx="16" hasCustomPrompt="1"/>
          </p:nvPr>
        </p:nvSpPr>
        <p:spPr>
          <a:xfrm>
            <a:off x="6096000" y="1844675"/>
            <a:ext cx="5831676" cy="4321175"/>
          </a:xfrm>
          <a:prstGeom prst="rect">
            <a:avLst/>
          </a:prstGeom>
        </p:spPr>
        <p:txBody>
          <a:bodyPr lIns="0" tIns="0" rIns="0" bIns="0"/>
          <a:lstStyle>
            <a:lvl1pPr marL="265113" indent="-265113">
              <a:buClr>
                <a:srgbClr val="EA002A"/>
              </a:buClr>
              <a:buFont typeface="Arial" panose="020B0604020202020204" pitchFamily="34" charset="0"/>
              <a:buChar char="•"/>
              <a:defRPr sz="1200">
                <a:solidFill>
                  <a:srgbClr val="5B6770"/>
                </a:solidFill>
                <a:latin typeface="Arial"/>
                <a:cs typeface="Arial"/>
              </a:defRPr>
            </a:lvl1pPr>
            <a:lvl2pPr marL="536575" indent="-273050">
              <a:buClr>
                <a:srgbClr val="5B6770"/>
              </a:buClr>
              <a:buFont typeface="Arial" panose="020B0604020202020204" pitchFamily="34" charset="0"/>
              <a:buChar char="-"/>
              <a:defRPr sz="1200">
                <a:solidFill>
                  <a:srgbClr val="5B6770"/>
                </a:solidFill>
                <a:latin typeface="Arial"/>
                <a:cs typeface="Arial"/>
              </a:defRPr>
            </a:lvl2pPr>
            <a:lvl3pPr marL="808038" indent="-271463">
              <a:buFont typeface="Arial" panose="020B0604020202020204" pitchFamily="34" charset="0"/>
              <a:buChar char="•"/>
              <a:defRPr sz="1200" baseline="0">
                <a:solidFill>
                  <a:srgbClr val="5B6770"/>
                </a:solidFill>
                <a:latin typeface="Arial"/>
                <a:cs typeface="Arial"/>
              </a:defRPr>
            </a:lvl3pPr>
            <a:lvl4pPr marL="1073150" indent="-265113">
              <a:defRPr sz="1400">
                <a:solidFill>
                  <a:srgbClr val="5B6770"/>
                </a:solidFill>
                <a:latin typeface="Arial"/>
                <a:cs typeface="Arial"/>
              </a:defRPr>
            </a:lvl4pPr>
            <a:lvl5pPr marL="1344613" indent="-271463">
              <a:defRPr sz="1400">
                <a:solidFill>
                  <a:srgbClr val="5B6770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err="1" smtClean="0"/>
              <a:t>Thirth</a:t>
            </a:r>
            <a:r>
              <a:rPr lang="en-GB" noProof="0" dirty="0" smtClean="0"/>
              <a:t> level</a:t>
            </a:r>
            <a:endParaRPr lang="en-GB" noProof="0" dirty="0"/>
          </a:p>
        </p:txBody>
      </p:sp>
      <p:sp>
        <p:nvSpPr>
          <p:cNvPr id="6" name="Segnaposto immagine 5"/>
          <p:cNvSpPr>
            <a:spLocks noGrp="1"/>
          </p:cNvSpPr>
          <p:nvPr>
            <p:ph type="pic" sz="quarter" idx="11" hasCustomPrompt="1"/>
          </p:nvPr>
        </p:nvSpPr>
        <p:spPr>
          <a:xfrm>
            <a:off x="263524" y="1844843"/>
            <a:ext cx="5688013" cy="4318686"/>
          </a:xfrm>
          <a:prstGeom prst="rect">
            <a:avLst/>
          </a:prstGeom>
        </p:spPr>
        <p:txBody>
          <a:bodyPr lIns="0" tIns="0" rIns="0" bIns="0"/>
          <a:lstStyle>
            <a:lvl1pPr marL="342900" marR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noProof="0" dirty="0" smtClean="0"/>
              <a:t>Click to edit Master text styles or click icon to add picture</a:t>
            </a:r>
          </a:p>
          <a:p>
            <a:pPr lvl="0"/>
            <a:r>
              <a:rPr lang="en-GB" noProof="0" dirty="0" smtClean="0"/>
              <a:t> </a:t>
            </a:r>
            <a:endParaRPr lang="en-GB" noProof="0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264262" y="1080000"/>
            <a:ext cx="11664212" cy="246221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t">
            <a:spAutoFit/>
          </a:bodyPr>
          <a:lstStyle>
            <a:lvl1pPr marL="0" marR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lang="en-US" sz="1600" b="1" smtClean="0">
                <a:solidFill>
                  <a:srgbClr val="5B6770"/>
                </a:solidFill>
                <a:latin typeface="Arial"/>
                <a:cs typeface="Arial"/>
              </a:defRPr>
            </a:lvl1pPr>
            <a:lvl2pPr>
              <a:defRPr lang="en-US" sz="4400" smtClean="0">
                <a:latin typeface="Calibri" pitchFamily="34" charset="0"/>
              </a:defRPr>
            </a:lvl2pPr>
            <a:lvl3pPr>
              <a:defRPr lang="en-US" sz="4400" smtClean="0">
                <a:latin typeface="Calibri" pitchFamily="34" charset="0"/>
              </a:defRPr>
            </a:lvl3pPr>
            <a:lvl4pPr>
              <a:defRPr lang="en-US" sz="4400" smtClean="0">
                <a:latin typeface="Calibri" pitchFamily="34" charset="0"/>
              </a:defRPr>
            </a:lvl4pPr>
            <a:lvl5pPr>
              <a:defRPr lang="it-IT" sz="4400">
                <a:latin typeface="Calibri" pitchFamily="34" charset="0"/>
              </a:defRPr>
            </a:lvl5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dirty="0" smtClean="0"/>
              <a:t>Click to insert here your subtitle</a:t>
            </a:r>
            <a:endParaRPr lang="en-GB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3D8FFE6-01F3-094D-824A-16B5D5D74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4" y="476672"/>
            <a:ext cx="11664951" cy="43204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400" b="1" i="0">
                <a:solidFill>
                  <a:srgbClr val="E4002B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CLICK TO EDIT MASTER TITLE</a:t>
            </a:r>
            <a:endParaRPr lang="en-GB" dirty="0"/>
          </a:p>
        </p:txBody>
      </p:sp>
      <p:sp>
        <p:nvSpPr>
          <p:cNvPr id="18" name="Segnaposto testo 3">
            <a:extLst>
              <a:ext uri="{FF2B5EF4-FFF2-40B4-BE49-F238E27FC236}">
                <a16:creationId xmlns:a16="http://schemas.microsoft.com/office/drawing/2014/main" id="{34040812-C9B8-E247-BCD7-8E9F2D9AB65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62800" y="1386000"/>
            <a:ext cx="11664210" cy="3240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>
                <a:solidFill>
                  <a:srgbClr val="5B6770"/>
                </a:solidFill>
                <a:latin typeface="Arial"/>
                <a:cs typeface="Arial"/>
              </a:defRPr>
            </a:lvl1pPr>
            <a:lvl2pPr marL="456720" indent="0">
              <a:buNone/>
              <a:defRPr sz="1200"/>
            </a:lvl2pPr>
            <a:lvl3pPr marL="913432" indent="0">
              <a:buNone/>
              <a:defRPr sz="1000"/>
            </a:lvl3pPr>
            <a:lvl4pPr marL="1370147" indent="0">
              <a:buNone/>
              <a:defRPr sz="900"/>
            </a:lvl4pPr>
            <a:lvl5pPr marL="1826862" indent="0">
              <a:buNone/>
              <a:defRPr sz="900"/>
            </a:lvl5pPr>
            <a:lvl6pPr marL="2283579" indent="0">
              <a:buNone/>
              <a:defRPr sz="900"/>
            </a:lvl6pPr>
            <a:lvl7pPr marL="2740294" indent="0">
              <a:buNone/>
              <a:defRPr sz="900"/>
            </a:lvl7pPr>
            <a:lvl8pPr marL="3197010" indent="0">
              <a:buNone/>
              <a:defRPr sz="900"/>
            </a:lvl8pPr>
            <a:lvl9pPr marL="3653726" indent="0">
              <a:buNone/>
              <a:defRPr sz="900"/>
            </a:lvl9pPr>
          </a:lstStyle>
          <a:p>
            <a:pPr lvl="0"/>
            <a:r>
              <a:rPr lang="en-GB" dirty="0" smtClean="0"/>
              <a:t>Click to edit Master text styles</a:t>
            </a:r>
            <a:endParaRPr lang="en-GB" dirty="0"/>
          </a:p>
        </p:txBody>
      </p:sp>
      <p:sp>
        <p:nvSpPr>
          <p:cNvPr id="12" name="Segnaposto testo 6">
            <a:extLst>
              <a:ext uri="{FF2B5EF4-FFF2-40B4-BE49-F238E27FC236}">
                <a16:creationId xmlns:a16="http://schemas.microsoft.com/office/drawing/2014/main" id="{4F209C78-B5CD-014E-8027-C7F7D1720B4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91618" y="6597104"/>
            <a:ext cx="8208764" cy="14426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800" b="1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GB" dirty="0" smtClean="0"/>
              <a:t>INSERT SECURITY CLASSIFICATION HERE</a:t>
            </a:r>
            <a:endParaRPr lang="en-GB" dirty="0"/>
          </a:p>
        </p:txBody>
      </p:sp>
      <p:sp>
        <p:nvSpPr>
          <p:cNvPr id="13" name="Segnaposto testo 6">
            <a:extLst>
              <a:ext uri="{FF2B5EF4-FFF2-40B4-BE49-F238E27FC236}">
                <a16:creationId xmlns:a16="http://schemas.microsoft.com/office/drawing/2014/main" id="{4F209C78-B5CD-014E-8027-C7F7D1720B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91618" y="116087"/>
            <a:ext cx="8208764" cy="14426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800" b="1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GB" dirty="0" smtClean="0"/>
              <a:t>INSERT SECURITY CLASSIFICATION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514632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749">
          <p15:clr>
            <a:srgbClr val="FBAE40"/>
          </p15:clr>
        </p15:guide>
        <p15:guide id="3" orient="horz" pos="799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coloumn - title + subtitle + master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immagine 2"/>
          <p:cNvSpPr>
            <a:spLocks noGrp="1"/>
          </p:cNvSpPr>
          <p:nvPr>
            <p:ph type="pic" idx="1" hasCustomPrompt="1"/>
          </p:nvPr>
        </p:nvSpPr>
        <p:spPr>
          <a:xfrm>
            <a:off x="263525" y="1844675"/>
            <a:ext cx="11664949" cy="4321175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2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6720" indent="0">
              <a:buNone/>
              <a:defRPr sz="2800"/>
            </a:lvl2pPr>
            <a:lvl3pPr marL="913432" indent="0">
              <a:buNone/>
              <a:defRPr sz="2400"/>
            </a:lvl3pPr>
            <a:lvl4pPr marL="1370147" indent="0">
              <a:buNone/>
              <a:defRPr sz="2000"/>
            </a:lvl4pPr>
            <a:lvl5pPr marL="1826862" indent="0">
              <a:buNone/>
              <a:defRPr sz="2000"/>
            </a:lvl5pPr>
            <a:lvl6pPr marL="2283579" indent="0">
              <a:buNone/>
              <a:defRPr sz="2000"/>
            </a:lvl6pPr>
            <a:lvl7pPr marL="2740294" indent="0">
              <a:buNone/>
              <a:defRPr sz="2000"/>
            </a:lvl7pPr>
            <a:lvl8pPr marL="3197010" indent="0">
              <a:buNone/>
              <a:defRPr sz="2000"/>
            </a:lvl8pPr>
            <a:lvl9pPr marL="3653726" indent="0">
              <a:buNone/>
              <a:defRPr sz="2000"/>
            </a:lvl9pPr>
          </a:lstStyle>
          <a:p>
            <a:pPr lvl="0"/>
            <a:r>
              <a:rPr lang="en-GB" noProof="0" dirty="0" smtClean="0"/>
              <a:t>Click icon to add picture</a:t>
            </a:r>
            <a:endParaRPr lang="en-GB" noProof="0" dirty="0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F83B4B5C-656A-2042-95E2-166E26869C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3525" y="1080000"/>
            <a:ext cx="11664949" cy="246221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t">
            <a:spAutoFit/>
          </a:bodyPr>
          <a:lstStyle>
            <a:lvl1pPr marL="0" marR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lang="en-US" sz="1600" b="1">
                <a:solidFill>
                  <a:srgbClr val="5B6770"/>
                </a:solidFill>
                <a:latin typeface="Arial"/>
                <a:cs typeface="Arial"/>
              </a:defRPr>
            </a:lvl1pPr>
            <a:lvl2pPr>
              <a:defRPr lang="en-US" sz="4400" smtClean="0">
                <a:latin typeface="Calibri" pitchFamily="34" charset="0"/>
              </a:defRPr>
            </a:lvl2pPr>
            <a:lvl3pPr>
              <a:defRPr lang="en-US" sz="4400" smtClean="0">
                <a:latin typeface="Calibri" pitchFamily="34" charset="0"/>
              </a:defRPr>
            </a:lvl3pPr>
            <a:lvl4pPr>
              <a:defRPr lang="en-US" sz="4400" smtClean="0">
                <a:latin typeface="Calibri" pitchFamily="34" charset="0"/>
              </a:defRPr>
            </a:lvl4pPr>
            <a:lvl5pPr>
              <a:defRPr lang="it-IT" sz="4400">
                <a:latin typeface="Calibri" pitchFamily="34" charset="0"/>
              </a:defRPr>
            </a:lvl5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noProof="0" dirty="0" smtClean="0"/>
              <a:t>Click to insert here your subtitle</a:t>
            </a:r>
            <a:endParaRPr lang="en-GB" noProof="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FFF6CE9-76D2-C74B-ABAF-8C483B9498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2787" y="476672"/>
            <a:ext cx="11665688" cy="43204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400" b="1" i="0">
                <a:solidFill>
                  <a:srgbClr val="E4002B"/>
                </a:solidFill>
                <a:latin typeface="Arial"/>
                <a:cs typeface="Arial"/>
              </a:defRPr>
            </a:lvl1pPr>
          </a:lstStyle>
          <a:p>
            <a:r>
              <a:rPr lang="en-GB" noProof="0" dirty="0" smtClean="0"/>
              <a:t>CLICK TO EDIT MASTER TITLE</a:t>
            </a:r>
            <a:endParaRPr lang="en-GB" noProof="0" dirty="0"/>
          </a:p>
        </p:txBody>
      </p:sp>
      <p:sp>
        <p:nvSpPr>
          <p:cNvPr id="15" name="Segnaposto testo 3">
            <a:extLst>
              <a:ext uri="{FF2B5EF4-FFF2-40B4-BE49-F238E27FC236}">
                <a16:creationId xmlns:a16="http://schemas.microsoft.com/office/drawing/2014/main" id="{7C6BF830-CE8A-1E4A-8ACA-517E6A3D307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62800" y="1386000"/>
            <a:ext cx="11664210" cy="3240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>
                <a:solidFill>
                  <a:srgbClr val="5B6770"/>
                </a:solidFill>
                <a:latin typeface="Arial"/>
                <a:cs typeface="Arial"/>
              </a:defRPr>
            </a:lvl1pPr>
            <a:lvl2pPr marL="456720" indent="0">
              <a:buNone/>
              <a:defRPr sz="1200"/>
            </a:lvl2pPr>
            <a:lvl3pPr marL="913432" indent="0">
              <a:buNone/>
              <a:defRPr sz="1000"/>
            </a:lvl3pPr>
            <a:lvl4pPr marL="1370147" indent="0">
              <a:buNone/>
              <a:defRPr sz="900"/>
            </a:lvl4pPr>
            <a:lvl5pPr marL="1826862" indent="0">
              <a:buNone/>
              <a:defRPr sz="900"/>
            </a:lvl5pPr>
            <a:lvl6pPr marL="2283579" indent="0">
              <a:buNone/>
              <a:defRPr sz="900"/>
            </a:lvl6pPr>
            <a:lvl7pPr marL="2740294" indent="0">
              <a:buNone/>
              <a:defRPr sz="900"/>
            </a:lvl7pPr>
            <a:lvl8pPr marL="3197010" indent="0">
              <a:buNone/>
              <a:defRPr sz="900"/>
            </a:lvl8pPr>
            <a:lvl9pPr marL="3653726" indent="0">
              <a:buNone/>
              <a:defRPr sz="900"/>
            </a:lvl9pPr>
          </a:lstStyle>
          <a:p>
            <a:pPr lvl="0"/>
            <a:r>
              <a:rPr lang="en-GB" noProof="0" dirty="0" smtClean="0"/>
              <a:t>Click to edit Master text styles</a:t>
            </a:r>
            <a:endParaRPr lang="en-GB" noProof="0" dirty="0"/>
          </a:p>
        </p:txBody>
      </p:sp>
      <p:sp>
        <p:nvSpPr>
          <p:cNvPr id="8" name="Segnaposto testo 6">
            <a:extLst>
              <a:ext uri="{FF2B5EF4-FFF2-40B4-BE49-F238E27FC236}">
                <a16:creationId xmlns:a16="http://schemas.microsoft.com/office/drawing/2014/main" id="{4F209C78-B5CD-014E-8027-C7F7D1720B4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91618" y="6597104"/>
            <a:ext cx="8208764" cy="14426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800" b="1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GB" dirty="0" smtClean="0"/>
              <a:t>INSERT SECURITY CLASSIFICATION HERE</a:t>
            </a:r>
            <a:endParaRPr lang="en-GB" dirty="0"/>
          </a:p>
        </p:txBody>
      </p:sp>
      <p:sp>
        <p:nvSpPr>
          <p:cNvPr id="10" name="Segnaposto testo 6">
            <a:extLst>
              <a:ext uri="{FF2B5EF4-FFF2-40B4-BE49-F238E27FC236}">
                <a16:creationId xmlns:a16="http://schemas.microsoft.com/office/drawing/2014/main" id="{4F209C78-B5CD-014E-8027-C7F7D1720B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91618" y="116087"/>
            <a:ext cx="8208764" cy="14426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800" b="1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GB" dirty="0" smtClean="0"/>
              <a:t>INSERT SECURITY CLASSIFICATION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704132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799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le 2 coloumn - 2 img + subtitle + mast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immagine 2"/>
          <p:cNvSpPr>
            <a:spLocks noGrp="1"/>
          </p:cNvSpPr>
          <p:nvPr>
            <p:ph type="pic" idx="1" hasCustomPrompt="1"/>
          </p:nvPr>
        </p:nvSpPr>
        <p:spPr>
          <a:xfrm>
            <a:off x="263524" y="1844675"/>
            <a:ext cx="5688013" cy="4321175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2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6720" indent="0">
              <a:buNone/>
              <a:defRPr sz="2800"/>
            </a:lvl2pPr>
            <a:lvl3pPr marL="913432" indent="0">
              <a:buNone/>
              <a:defRPr sz="2400"/>
            </a:lvl3pPr>
            <a:lvl4pPr marL="1370147" indent="0">
              <a:buNone/>
              <a:defRPr sz="2000"/>
            </a:lvl4pPr>
            <a:lvl5pPr marL="1826862" indent="0">
              <a:buNone/>
              <a:defRPr sz="2000"/>
            </a:lvl5pPr>
            <a:lvl6pPr marL="2283579" indent="0">
              <a:buNone/>
              <a:defRPr sz="2000"/>
            </a:lvl6pPr>
            <a:lvl7pPr marL="2740294" indent="0">
              <a:buNone/>
              <a:defRPr sz="2000"/>
            </a:lvl7pPr>
            <a:lvl8pPr marL="3197010" indent="0">
              <a:buNone/>
              <a:defRPr sz="2000"/>
            </a:lvl8pPr>
            <a:lvl9pPr marL="3653726" indent="0">
              <a:buNone/>
              <a:defRPr sz="2000"/>
            </a:lvl9pPr>
          </a:lstStyle>
          <a:p>
            <a:pPr lvl="0"/>
            <a:r>
              <a:rPr lang="en-GB" noProof="0" dirty="0" smtClean="0"/>
              <a:t>Click icon to add picture</a:t>
            </a:r>
            <a:endParaRPr lang="en-GB" noProof="0" dirty="0"/>
          </a:p>
        </p:txBody>
      </p:sp>
      <p:sp>
        <p:nvSpPr>
          <p:cNvPr id="10" name="Segnaposto immagine 2"/>
          <p:cNvSpPr>
            <a:spLocks noGrp="1"/>
          </p:cNvSpPr>
          <p:nvPr>
            <p:ph type="pic" idx="15" hasCustomPrompt="1"/>
          </p:nvPr>
        </p:nvSpPr>
        <p:spPr>
          <a:xfrm>
            <a:off x="6096000" y="1844675"/>
            <a:ext cx="5832475" cy="4321175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lang="it-IT" sz="1200" kern="1200" noProof="0" dirty="0">
                <a:solidFill>
                  <a:srgbClr val="5B677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  <a:lvl2pPr marL="456720" indent="0">
              <a:buNone/>
              <a:defRPr sz="2800"/>
            </a:lvl2pPr>
            <a:lvl3pPr marL="913432" indent="0">
              <a:buNone/>
              <a:defRPr sz="2400"/>
            </a:lvl3pPr>
            <a:lvl4pPr marL="1370147" indent="0">
              <a:buNone/>
              <a:defRPr sz="2000"/>
            </a:lvl4pPr>
            <a:lvl5pPr marL="1826862" indent="0">
              <a:buNone/>
              <a:defRPr sz="2000"/>
            </a:lvl5pPr>
            <a:lvl6pPr marL="2283579" indent="0">
              <a:buNone/>
              <a:defRPr sz="2000"/>
            </a:lvl6pPr>
            <a:lvl7pPr marL="2740294" indent="0">
              <a:buNone/>
              <a:defRPr sz="2000"/>
            </a:lvl7pPr>
            <a:lvl8pPr marL="3197010" indent="0">
              <a:buNone/>
              <a:defRPr sz="2000"/>
            </a:lvl8pPr>
            <a:lvl9pPr marL="3653726" indent="0">
              <a:buNone/>
              <a:defRPr sz="2000"/>
            </a:lvl9pPr>
          </a:lstStyle>
          <a:p>
            <a:pPr marL="0" lv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GB" noProof="0" dirty="0" smtClean="0"/>
              <a:t>Click icon to add picture</a:t>
            </a:r>
            <a:endParaRPr lang="en-GB" noProof="0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592FC5F-4D45-F942-AF53-5B3A4F19AA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4265" y="1080000"/>
            <a:ext cx="11664210" cy="246221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t">
            <a:spAutoFit/>
          </a:bodyPr>
          <a:lstStyle>
            <a:lvl1pPr marL="0" marR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lang="en-US" sz="1600" b="1">
                <a:solidFill>
                  <a:srgbClr val="5B6770"/>
                </a:solidFill>
                <a:latin typeface="Arial"/>
                <a:cs typeface="Arial"/>
              </a:defRPr>
            </a:lvl1pPr>
            <a:lvl2pPr>
              <a:defRPr lang="en-US" sz="4400" smtClean="0">
                <a:latin typeface="Calibri" pitchFamily="34" charset="0"/>
              </a:defRPr>
            </a:lvl2pPr>
            <a:lvl3pPr>
              <a:defRPr lang="en-US" sz="4400" smtClean="0">
                <a:latin typeface="Calibri" pitchFamily="34" charset="0"/>
              </a:defRPr>
            </a:lvl3pPr>
            <a:lvl4pPr>
              <a:defRPr lang="en-US" sz="4400" smtClean="0">
                <a:latin typeface="Calibri" pitchFamily="34" charset="0"/>
              </a:defRPr>
            </a:lvl4pPr>
            <a:lvl5pPr>
              <a:defRPr lang="it-IT" sz="4400">
                <a:latin typeface="Calibri" pitchFamily="34" charset="0"/>
              </a:defRPr>
            </a:lvl5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noProof="0" dirty="0" smtClean="0"/>
              <a:t>Click to insert here your subtitle</a:t>
            </a:r>
            <a:endParaRPr lang="en-GB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75C99F5-25C2-324D-B732-4BD9AF77A5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5" y="476672"/>
            <a:ext cx="11664950" cy="43204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400" b="1" i="0">
                <a:solidFill>
                  <a:srgbClr val="E4002B"/>
                </a:solidFill>
                <a:latin typeface="Arial"/>
                <a:cs typeface="Arial"/>
              </a:defRPr>
            </a:lvl1pPr>
          </a:lstStyle>
          <a:p>
            <a:r>
              <a:rPr lang="en-GB" noProof="0" dirty="0" smtClean="0"/>
              <a:t>CLICK TO EDIT MASTER TITLE</a:t>
            </a:r>
            <a:endParaRPr lang="en-GB" noProof="0" dirty="0"/>
          </a:p>
        </p:txBody>
      </p:sp>
      <p:sp>
        <p:nvSpPr>
          <p:cNvPr id="17" name="Segnaposto testo 3">
            <a:extLst>
              <a:ext uri="{FF2B5EF4-FFF2-40B4-BE49-F238E27FC236}">
                <a16:creationId xmlns:a16="http://schemas.microsoft.com/office/drawing/2014/main" id="{43ED9478-E965-2F41-8C7F-DA777697423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62800" y="1386000"/>
            <a:ext cx="11664210" cy="3240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>
                <a:solidFill>
                  <a:srgbClr val="5B6770"/>
                </a:solidFill>
                <a:latin typeface="Arial"/>
                <a:cs typeface="Arial"/>
              </a:defRPr>
            </a:lvl1pPr>
            <a:lvl2pPr marL="456720" indent="0">
              <a:buNone/>
              <a:defRPr sz="1200"/>
            </a:lvl2pPr>
            <a:lvl3pPr marL="913432" indent="0">
              <a:buNone/>
              <a:defRPr sz="1000"/>
            </a:lvl3pPr>
            <a:lvl4pPr marL="1370147" indent="0">
              <a:buNone/>
              <a:defRPr sz="900"/>
            </a:lvl4pPr>
            <a:lvl5pPr marL="1826862" indent="0">
              <a:buNone/>
              <a:defRPr sz="900"/>
            </a:lvl5pPr>
            <a:lvl6pPr marL="2283579" indent="0">
              <a:buNone/>
              <a:defRPr sz="900"/>
            </a:lvl6pPr>
            <a:lvl7pPr marL="2740294" indent="0">
              <a:buNone/>
              <a:defRPr sz="900"/>
            </a:lvl7pPr>
            <a:lvl8pPr marL="3197010" indent="0">
              <a:buNone/>
              <a:defRPr sz="900"/>
            </a:lvl8pPr>
            <a:lvl9pPr marL="3653726" indent="0">
              <a:buNone/>
              <a:defRPr sz="900"/>
            </a:lvl9pPr>
          </a:lstStyle>
          <a:p>
            <a:pPr lvl="0"/>
            <a:r>
              <a:rPr lang="en-GB" noProof="0" dirty="0" smtClean="0"/>
              <a:t>Click to edit Master text styles</a:t>
            </a:r>
            <a:endParaRPr lang="en-GB" noProof="0" dirty="0"/>
          </a:p>
        </p:txBody>
      </p:sp>
      <p:sp>
        <p:nvSpPr>
          <p:cNvPr id="11" name="Segnaposto testo 6">
            <a:extLst>
              <a:ext uri="{FF2B5EF4-FFF2-40B4-BE49-F238E27FC236}">
                <a16:creationId xmlns:a16="http://schemas.microsoft.com/office/drawing/2014/main" id="{4F209C78-B5CD-014E-8027-C7F7D1720B4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91618" y="6597104"/>
            <a:ext cx="8208764" cy="14426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800" b="1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GB" dirty="0" smtClean="0"/>
              <a:t>INSERT SECURITY CLASSIFICATION HERE</a:t>
            </a:r>
            <a:endParaRPr lang="en-GB" dirty="0"/>
          </a:p>
        </p:txBody>
      </p:sp>
      <p:sp>
        <p:nvSpPr>
          <p:cNvPr id="12" name="Segnaposto testo 6">
            <a:extLst>
              <a:ext uri="{FF2B5EF4-FFF2-40B4-BE49-F238E27FC236}">
                <a16:creationId xmlns:a16="http://schemas.microsoft.com/office/drawing/2014/main" id="{4F209C78-B5CD-014E-8027-C7F7D1720B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91618" y="116087"/>
            <a:ext cx="8208764" cy="14426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800" b="1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GB" dirty="0" smtClean="0"/>
              <a:t>INSERT SECURITY CLASSIFICATION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137216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749">
          <p15:clr>
            <a:srgbClr val="FBAE40"/>
          </p15:clr>
        </p15:guide>
        <p15:guide id="3" orient="horz" pos="799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 coloumn - 2 rows title + subtitle + master text + text + table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contenuto 2"/>
          <p:cNvSpPr>
            <a:spLocks noGrp="1"/>
          </p:cNvSpPr>
          <p:nvPr>
            <p:ph idx="15" hasCustomPrompt="1"/>
          </p:nvPr>
        </p:nvSpPr>
        <p:spPr>
          <a:xfrm>
            <a:off x="6096000" y="1844824"/>
            <a:ext cx="5832475" cy="4321026"/>
          </a:xfrm>
          <a:prstGeom prst="rect">
            <a:avLst/>
          </a:prstGeom>
        </p:spPr>
        <p:txBody>
          <a:bodyPr lIns="0" tIns="0" rIns="0" bIns="0"/>
          <a:lstStyle>
            <a:lvl1pPr marL="265113" indent="-265113">
              <a:buClr>
                <a:srgbClr val="EA002A"/>
              </a:buClr>
              <a:buFont typeface="Arial" panose="020B0604020202020204" pitchFamily="34" charset="0"/>
              <a:buChar char="•"/>
              <a:defRPr sz="1200">
                <a:solidFill>
                  <a:srgbClr val="5B6770"/>
                </a:solidFill>
                <a:latin typeface="Arial"/>
                <a:cs typeface="Arial"/>
              </a:defRPr>
            </a:lvl1pPr>
            <a:lvl2pPr marL="536575" indent="-273050">
              <a:buClr>
                <a:srgbClr val="5B6770"/>
              </a:buClr>
              <a:buFont typeface="Arial" panose="020B0604020202020204" pitchFamily="34" charset="0"/>
              <a:buChar char="-"/>
              <a:defRPr sz="1200">
                <a:solidFill>
                  <a:srgbClr val="5B6770"/>
                </a:solidFill>
                <a:latin typeface="Arial"/>
                <a:cs typeface="Arial"/>
              </a:defRPr>
            </a:lvl2pPr>
            <a:lvl3pPr marL="808038" indent="-271463">
              <a:buFont typeface="Arial" panose="020B0604020202020204" pitchFamily="34" charset="0"/>
              <a:buChar char="•"/>
              <a:defRPr sz="1200">
                <a:solidFill>
                  <a:srgbClr val="5B6770"/>
                </a:solidFill>
                <a:latin typeface="Arial"/>
                <a:cs typeface="Arial"/>
              </a:defRPr>
            </a:lvl3pPr>
            <a:lvl4pPr marL="808037" indent="0">
              <a:buNone/>
              <a:defRPr sz="1400">
                <a:solidFill>
                  <a:srgbClr val="5B6770"/>
                </a:solidFill>
                <a:latin typeface="Arial"/>
                <a:cs typeface="Arial"/>
              </a:defRPr>
            </a:lvl4pPr>
            <a:lvl5pPr marL="1073150" indent="0">
              <a:buNone/>
              <a:defRPr sz="1400">
                <a:solidFill>
                  <a:srgbClr val="5B6770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  <a:endParaRPr lang="en-GB" noProof="0" dirty="0"/>
          </a:p>
        </p:txBody>
      </p:sp>
      <p:sp>
        <p:nvSpPr>
          <p:cNvPr id="6" name="Segnaposto immagine 5"/>
          <p:cNvSpPr>
            <a:spLocks noGrp="1"/>
          </p:cNvSpPr>
          <p:nvPr>
            <p:ph type="pic" sz="quarter" idx="11" hasCustomPrompt="1"/>
          </p:nvPr>
        </p:nvSpPr>
        <p:spPr>
          <a:xfrm>
            <a:off x="263525" y="1844678"/>
            <a:ext cx="5688013" cy="4318854"/>
          </a:xfrm>
          <a:prstGeom prst="rect">
            <a:avLst/>
          </a:prstGeom>
        </p:spPr>
        <p:txBody>
          <a:bodyPr lIns="0" tIns="0" rIns="0" bIns="0"/>
          <a:lstStyle>
            <a:lvl1pPr marL="342900" marR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noProof="0" dirty="0" smtClean="0"/>
              <a:t>Click to edit Master text styles or click icon to add picture</a:t>
            </a:r>
          </a:p>
          <a:p>
            <a:pPr lvl="0"/>
            <a:r>
              <a:rPr lang="en-GB" noProof="0" dirty="0" smtClean="0"/>
              <a:t> </a:t>
            </a:r>
            <a:endParaRPr lang="en-GB" noProof="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5786A27-EDFB-A144-ACA0-FFCC36ABEF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5" y="476672"/>
            <a:ext cx="11664950" cy="79208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400" b="1" i="0">
                <a:solidFill>
                  <a:srgbClr val="E4002B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CLICK TO EDIT MASTER TITLE</a:t>
            </a:r>
            <a:endParaRPr lang="en-GB" dirty="0"/>
          </a:p>
        </p:txBody>
      </p:sp>
      <p:sp>
        <p:nvSpPr>
          <p:cNvPr id="13" name="Segnaposto testo 3">
            <a:extLst>
              <a:ext uri="{FF2B5EF4-FFF2-40B4-BE49-F238E27FC236}">
                <a16:creationId xmlns:a16="http://schemas.microsoft.com/office/drawing/2014/main" id="{92D8D369-FF7E-1549-8CA4-469BC2CA0E1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64265" y="1368000"/>
            <a:ext cx="11664209" cy="324000"/>
          </a:xfrm>
          <a:prstGeom prst="rect">
            <a:avLst/>
          </a:prstGeom>
        </p:spPr>
        <p:txBody>
          <a:bodyPr lIns="0" tIns="0" rIns="0" bIns="0" anchor="t"/>
          <a:lstStyle>
            <a:lvl1pPr marL="0" marR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sz="1600" b="1">
                <a:solidFill>
                  <a:srgbClr val="5B6770"/>
                </a:solidFill>
                <a:latin typeface="Arial"/>
                <a:cs typeface="Arial"/>
              </a:defRPr>
            </a:lvl1pPr>
            <a:lvl2pPr marL="456720" indent="0">
              <a:buNone/>
              <a:defRPr sz="1200"/>
            </a:lvl2pPr>
            <a:lvl3pPr marL="913432" indent="0">
              <a:buNone/>
              <a:defRPr sz="1000"/>
            </a:lvl3pPr>
            <a:lvl4pPr marL="1370147" indent="0">
              <a:buNone/>
              <a:defRPr sz="900"/>
            </a:lvl4pPr>
            <a:lvl5pPr marL="1826862" indent="0">
              <a:buNone/>
              <a:defRPr sz="900"/>
            </a:lvl5pPr>
            <a:lvl6pPr marL="2283579" indent="0">
              <a:buNone/>
              <a:defRPr sz="900"/>
            </a:lvl6pPr>
            <a:lvl7pPr marL="2740294" indent="0">
              <a:buNone/>
              <a:defRPr sz="900"/>
            </a:lvl7pPr>
            <a:lvl8pPr marL="3197010" indent="0">
              <a:buNone/>
              <a:defRPr sz="900"/>
            </a:lvl8pPr>
            <a:lvl9pPr marL="3653726" indent="0">
              <a:buNone/>
              <a:defRPr sz="900"/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dirty="0" smtClean="0"/>
              <a:t>Click to insert here your subtitle</a:t>
            </a:r>
            <a:endParaRPr lang="en-GB" dirty="0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4F209C78-B5CD-014E-8027-C7F7D1720B4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91618" y="6597104"/>
            <a:ext cx="8208764" cy="14426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800" b="1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GB" dirty="0" smtClean="0"/>
              <a:t>INSERT SECURITY CLASSIFICATION HERE</a:t>
            </a:r>
            <a:endParaRPr lang="en-GB" dirty="0"/>
          </a:p>
        </p:txBody>
      </p:sp>
      <p:sp>
        <p:nvSpPr>
          <p:cNvPr id="9" name="Segnaposto testo 6">
            <a:extLst>
              <a:ext uri="{FF2B5EF4-FFF2-40B4-BE49-F238E27FC236}">
                <a16:creationId xmlns:a16="http://schemas.microsoft.com/office/drawing/2014/main" id="{4F209C78-B5CD-014E-8027-C7F7D1720B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91618" y="116087"/>
            <a:ext cx="8208764" cy="14426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800" b="1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GB" dirty="0" smtClean="0"/>
              <a:t>INSERT SECURITY CLASSIFICATION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21270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749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 coloumn - title + subtitle + master text + 1/3 text + 2/3 table/text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2"/>
          <p:cNvSpPr>
            <a:spLocks noGrp="1"/>
          </p:cNvSpPr>
          <p:nvPr>
            <p:ph idx="18" hasCustomPrompt="1"/>
          </p:nvPr>
        </p:nvSpPr>
        <p:spPr>
          <a:xfrm>
            <a:off x="4152281" y="1844675"/>
            <a:ext cx="7776193" cy="4323495"/>
          </a:xfrm>
          <a:prstGeom prst="rect">
            <a:avLst/>
          </a:prstGeom>
        </p:spPr>
        <p:txBody>
          <a:bodyPr lIns="0" tIns="0" rIns="0" bIns="0"/>
          <a:lstStyle>
            <a:lvl1pPr marL="265113" indent="-265113">
              <a:buClr>
                <a:srgbClr val="EA002A"/>
              </a:buClr>
              <a:buFont typeface="Arial" panose="020B0604020202020204" pitchFamily="34" charset="0"/>
              <a:buChar char="•"/>
              <a:defRPr sz="1200">
                <a:solidFill>
                  <a:srgbClr val="5B6770"/>
                </a:solidFill>
                <a:latin typeface="Arial"/>
                <a:cs typeface="Arial"/>
              </a:defRPr>
            </a:lvl1pPr>
            <a:lvl2pPr marL="536575" indent="-273050">
              <a:buClr>
                <a:srgbClr val="5B6770"/>
              </a:buClr>
              <a:buFont typeface="Arial" panose="020B0604020202020204" pitchFamily="34" charset="0"/>
              <a:buChar char="-"/>
              <a:defRPr sz="1200">
                <a:solidFill>
                  <a:srgbClr val="5B6770"/>
                </a:solidFill>
                <a:latin typeface="Arial"/>
                <a:cs typeface="Arial"/>
              </a:defRPr>
            </a:lvl2pPr>
            <a:lvl3pPr marL="808038" indent="-271463">
              <a:buFont typeface="Arial" panose="020B0604020202020204" pitchFamily="34" charset="0"/>
              <a:buChar char="•"/>
              <a:defRPr sz="1200">
                <a:solidFill>
                  <a:srgbClr val="5B6770"/>
                </a:solidFill>
                <a:latin typeface="Arial"/>
                <a:cs typeface="Arial"/>
              </a:defRPr>
            </a:lvl3pPr>
            <a:lvl4pPr marL="1073150" indent="-265113">
              <a:defRPr sz="1400">
                <a:solidFill>
                  <a:srgbClr val="5B6770"/>
                </a:solidFill>
                <a:latin typeface="Arial"/>
                <a:cs typeface="Arial"/>
              </a:defRPr>
            </a:lvl4pPr>
            <a:lvl5pPr marL="1344613" indent="-271463">
              <a:defRPr sz="1400">
                <a:solidFill>
                  <a:srgbClr val="5B6770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  <a:endParaRPr lang="en-GB" noProof="0" dirty="0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D450F6D9-99C3-6145-AF8A-95F2FFF159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4262" y="1080000"/>
            <a:ext cx="11664212" cy="246221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t">
            <a:spAutoFit/>
          </a:bodyPr>
          <a:lstStyle>
            <a:lvl1pPr marL="0" marR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lang="en-US" sz="1600" b="1">
                <a:solidFill>
                  <a:srgbClr val="5B6770"/>
                </a:solidFill>
                <a:latin typeface="Arial"/>
                <a:cs typeface="Arial"/>
              </a:defRPr>
            </a:lvl1pPr>
            <a:lvl2pPr>
              <a:defRPr lang="en-US" sz="4400" smtClean="0">
                <a:latin typeface="Calibri" pitchFamily="34" charset="0"/>
              </a:defRPr>
            </a:lvl2pPr>
            <a:lvl3pPr>
              <a:defRPr lang="en-US" sz="4400" smtClean="0">
                <a:latin typeface="Calibri" pitchFamily="34" charset="0"/>
              </a:defRPr>
            </a:lvl3pPr>
            <a:lvl4pPr>
              <a:defRPr lang="en-US" sz="4400" smtClean="0">
                <a:latin typeface="Calibri" pitchFamily="34" charset="0"/>
              </a:defRPr>
            </a:lvl4pPr>
            <a:lvl5pPr>
              <a:defRPr lang="it-IT" sz="4400">
                <a:latin typeface="Calibri" pitchFamily="34" charset="0"/>
              </a:defRPr>
            </a:lvl5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dirty="0" smtClean="0"/>
              <a:t>Click to insert here your subtitle</a:t>
            </a:r>
            <a:endParaRPr lang="en-GB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BABD267-1DB2-A94F-A60F-AE1E8234AA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4" y="476672"/>
            <a:ext cx="11664951" cy="43204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400" b="1" i="0">
                <a:solidFill>
                  <a:srgbClr val="E4002B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CLICK TO EDIT MASTER TITLE</a:t>
            </a:r>
            <a:endParaRPr lang="en-GB" dirty="0"/>
          </a:p>
        </p:txBody>
      </p:sp>
      <p:sp>
        <p:nvSpPr>
          <p:cNvPr id="27" name="Segnaposto testo 3">
            <a:extLst>
              <a:ext uri="{FF2B5EF4-FFF2-40B4-BE49-F238E27FC236}">
                <a16:creationId xmlns:a16="http://schemas.microsoft.com/office/drawing/2014/main" id="{1145DC62-7A1E-0B43-9C41-790633E2C85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62800" y="1386000"/>
            <a:ext cx="11664210" cy="3240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>
                <a:solidFill>
                  <a:srgbClr val="5B6770"/>
                </a:solidFill>
                <a:latin typeface="Arial"/>
                <a:cs typeface="Arial"/>
              </a:defRPr>
            </a:lvl1pPr>
            <a:lvl2pPr marL="456720" indent="0">
              <a:buNone/>
              <a:defRPr sz="1200"/>
            </a:lvl2pPr>
            <a:lvl3pPr marL="913432" indent="0">
              <a:buNone/>
              <a:defRPr sz="1000"/>
            </a:lvl3pPr>
            <a:lvl4pPr marL="1370147" indent="0">
              <a:buNone/>
              <a:defRPr sz="900"/>
            </a:lvl4pPr>
            <a:lvl5pPr marL="1826862" indent="0">
              <a:buNone/>
              <a:defRPr sz="900"/>
            </a:lvl5pPr>
            <a:lvl6pPr marL="2283579" indent="0">
              <a:buNone/>
              <a:defRPr sz="900"/>
            </a:lvl6pPr>
            <a:lvl7pPr marL="2740294" indent="0">
              <a:buNone/>
              <a:defRPr sz="900"/>
            </a:lvl7pPr>
            <a:lvl8pPr marL="3197010" indent="0">
              <a:buNone/>
              <a:defRPr sz="900"/>
            </a:lvl8pPr>
            <a:lvl9pPr marL="3653726" indent="0">
              <a:buNone/>
              <a:defRPr sz="900"/>
            </a:lvl9pPr>
          </a:lstStyle>
          <a:p>
            <a:pPr lvl="0"/>
            <a:r>
              <a:rPr lang="en-GB" dirty="0" smtClean="0"/>
              <a:t>Click to edit Master text styles</a:t>
            </a:r>
            <a:endParaRPr lang="en-GB" dirty="0"/>
          </a:p>
        </p:txBody>
      </p:sp>
      <p:sp>
        <p:nvSpPr>
          <p:cNvPr id="10" name="Segnaposto testo 2">
            <a:extLst>
              <a:ext uri="{FF2B5EF4-FFF2-40B4-BE49-F238E27FC236}">
                <a16:creationId xmlns:a16="http://schemas.microsoft.com/office/drawing/2014/main" id="{62C35163-1A43-0340-B1F1-96FE9EF380C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63525" y="1844675"/>
            <a:ext cx="3744913" cy="43211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 smtClean="0"/>
              <a:t>Insert here your text</a:t>
            </a:r>
          </a:p>
          <a:p>
            <a:pPr lvl="0"/>
            <a:endParaRPr lang="en-GB" dirty="0" smtClean="0"/>
          </a:p>
          <a:p>
            <a:r>
              <a:rPr lang="en-GB" dirty="0" smtClean="0">
                <a:solidFill>
                  <a:srgbClr val="5B6770"/>
                </a:solidFill>
              </a:rPr>
              <a:t>Lorem ipsum </a:t>
            </a:r>
            <a:r>
              <a:rPr lang="en-GB" dirty="0" err="1" smtClean="0">
                <a:solidFill>
                  <a:srgbClr val="5B6770"/>
                </a:solidFill>
              </a:rPr>
              <a:t>dolor</a:t>
            </a:r>
            <a:r>
              <a:rPr lang="en-GB" dirty="0" smtClean="0">
                <a:solidFill>
                  <a:srgbClr val="5B6770"/>
                </a:solidFill>
              </a:rPr>
              <a:t> sit </a:t>
            </a:r>
            <a:r>
              <a:rPr lang="en-GB" dirty="0" err="1" smtClean="0">
                <a:solidFill>
                  <a:srgbClr val="5B6770"/>
                </a:solidFill>
              </a:rPr>
              <a:t>amet</a:t>
            </a:r>
            <a:r>
              <a:rPr lang="en-GB" dirty="0" smtClean="0">
                <a:solidFill>
                  <a:srgbClr val="5B6770"/>
                </a:solidFill>
              </a:rPr>
              <a:t>, </a:t>
            </a:r>
            <a:r>
              <a:rPr lang="en-GB" dirty="0" err="1" smtClean="0">
                <a:solidFill>
                  <a:srgbClr val="5B6770"/>
                </a:solidFill>
              </a:rPr>
              <a:t>consectetuer</a:t>
            </a:r>
            <a:r>
              <a:rPr lang="en-GB" dirty="0" smtClean="0">
                <a:solidFill>
                  <a:srgbClr val="5B6770"/>
                </a:solidFill>
              </a:rPr>
              <a:t> </a:t>
            </a:r>
            <a:r>
              <a:rPr lang="en-GB" dirty="0" err="1" smtClean="0">
                <a:solidFill>
                  <a:srgbClr val="5B6770"/>
                </a:solidFill>
              </a:rPr>
              <a:t>adipiscing</a:t>
            </a:r>
            <a:r>
              <a:rPr lang="en-GB" dirty="0" smtClean="0">
                <a:solidFill>
                  <a:srgbClr val="5B6770"/>
                </a:solidFill>
              </a:rPr>
              <a:t> </a:t>
            </a:r>
            <a:r>
              <a:rPr lang="en-GB" dirty="0" err="1" smtClean="0">
                <a:solidFill>
                  <a:srgbClr val="5B6770"/>
                </a:solidFill>
              </a:rPr>
              <a:t>elit</a:t>
            </a:r>
            <a:r>
              <a:rPr lang="en-GB" dirty="0" smtClean="0">
                <a:solidFill>
                  <a:srgbClr val="5B6770"/>
                </a:solidFill>
              </a:rPr>
              <a:t/>
            </a:r>
            <a:br>
              <a:rPr lang="en-GB" dirty="0" smtClean="0">
                <a:solidFill>
                  <a:srgbClr val="5B6770"/>
                </a:solidFill>
              </a:rPr>
            </a:br>
            <a:endParaRPr lang="en-GB" dirty="0" smtClean="0">
              <a:solidFill>
                <a:srgbClr val="5B6770"/>
              </a:solidFill>
            </a:endParaRPr>
          </a:p>
          <a:p>
            <a:r>
              <a:rPr lang="en-GB" dirty="0" err="1" smtClean="0">
                <a:solidFill>
                  <a:srgbClr val="5B6770"/>
                </a:solidFill>
              </a:rPr>
              <a:t>Sed</a:t>
            </a:r>
            <a:r>
              <a:rPr lang="en-GB" dirty="0" smtClean="0">
                <a:solidFill>
                  <a:srgbClr val="5B6770"/>
                </a:solidFill>
              </a:rPr>
              <a:t> </a:t>
            </a:r>
            <a:r>
              <a:rPr lang="en-GB" dirty="0" err="1" smtClean="0">
                <a:solidFill>
                  <a:srgbClr val="5B6770"/>
                </a:solidFill>
              </a:rPr>
              <a:t>diam</a:t>
            </a:r>
            <a:r>
              <a:rPr lang="en-GB" dirty="0" smtClean="0">
                <a:solidFill>
                  <a:srgbClr val="5B6770"/>
                </a:solidFill>
              </a:rPr>
              <a:t> </a:t>
            </a:r>
            <a:r>
              <a:rPr lang="en-GB" dirty="0" err="1" smtClean="0">
                <a:solidFill>
                  <a:srgbClr val="5B6770"/>
                </a:solidFill>
              </a:rPr>
              <a:t>nonummy</a:t>
            </a:r>
            <a:r>
              <a:rPr lang="en-GB" dirty="0" smtClean="0">
                <a:solidFill>
                  <a:srgbClr val="5B6770"/>
                </a:solidFill>
              </a:rPr>
              <a:t> </a:t>
            </a:r>
            <a:r>
              <a:rPr lang="en-GB" dirty="0" err="1" smtClean="0">
                <a:solidFill>
                  <a:srgbClr val="5B6770"/>
                </a:solidFill>
              </a:rPr>
              <a:t>nibh</a:t>
            </a:r>
            <a:r>
              <a:rPr lang="en-GB" dirty="0" smtClean="0">
                <a:solidFill>
                  <a:srgbClr val="5B6770"/>
                </a:solidFill>
              </a:rPr>
              <a:t> </a:t>
            </a:r>
            <a:r>
              <a:rPr lang="en-GB" dirty="0" err="1" smtClean="0">
                <a:solidFill>
                  <a:srgbClr val="5B6770"/>
                </a:solidFill>
              </a:rPr>
              <a:t>euismod</a:t>
            </a:r>
            <a:r>
              <a:rPr lang="en-GB" dirty="0" smtClean="0">
                <a:solidFill>
                  <a:srgbClr val="5B6770"/>
                </a:solidFill>
              </a:rPr>
              <a:t> </a:t>
            </a:r>
            <a:r>
              <a:rPr lang="en-GB" dirty="0" err="1" smtClean="0">
                <a:solidFill>
                  <a:srgbClr val="5B6770"/>
                </a:solidFill>
              </a:rPr>
              <a:t>tincidunt</a:t>
            </a:r>
            <a:r>
              <a:rPr lang="en-GB" dirty="0" smtClean="0">
                <a:solidFill>
                  <a:srgbClr val="5B6770"/>
                </a:solidFill>
              </a:rPr>
              <a:t> </a:t>
            </a:r>
            <a:r>
              <a:rPr lang="en-GB" dirty="0" err="1" smtClean="0">
                <a:solidFill>
                  <a:srgbClr val="5B6770"/>
                </a:solidFill>
              </a:rPr>
              <a:t>ut</a:t>
            </a:r>
            <a:r>
              <a:rPr lang="en-GB" dirty="0" smtClean="0">
                <a:solidFill>
                  <a:srgbClr val="5B6770"/>
                </a:solidFill>
              </a:rPr>
              <a:t> </a:t>
            </a:r>
            <a:r>
              <a:rPr lang="en-GB" dirty="0" err="1" smtClean="0">
                <a:solidFill>
                  <a:srgbClr val="5B6770"/>
                </a:solidFill>
              </a:rPr>
              <a:t>laoreet</a:t>
            </a:r>
            <a:r>
              <a:rPr lang="en-GB" dirty="0" smtClean="0">
                <a:solidFill>
                  <a:srgbClr val="5B6770"/>
                </a:solidFill>
              </a:rPr>
              <a:t> </a:t>
            </a:r>
            <a:r>
              <a:rPr lang="en-GB" dirty="0" err="1" smtClean="0">
                <a:solidFill>
                  <a:srgbClr val="5B6770"/>
                </a:solidFill>
              </a:rPr>
              <a:t>dolore</a:t>
            </a:r>
            <a:r>
              <a:rPr lang="en-GB" dirty="0" smtClean="0">
                <a:solidFill>
                  <a:srgbClr val="5B6770"/>
                </a:solidFill>
              </a:rPr>
              <a:t> magna </a:t>
            </a:r>
            <a:r>
              <a:rPr lang="en-GB" dirty="0" err="1" smtClean="0">
                <a:solidFill>
                  <a:srgbClr val="5B6770"/>
                </a:solidFill>
              </a:rPr>
              <a:t>aliquam</a:t>
            </a:r>
            <a:r>
              <a:rPr lang="en-GB" dirty="0" smtClean="0">
                <a:solidFill>
                  <a:srgbClr val="5B6770"/>
                </a:solidFill>
              </a:rPr>
              <a:t> </a:t>
            </a:r>
            <a:r>
              <a:rPr lang="en-GB" dirty="0" err="1" smtClean="0">
                <a:solidFill>
                  <a:srgbClr val="5B6770"/>
                </a:solidFill>
              </a:rPr>
              <a:t>erat</a:t>
            </a:r>
            <a:r>
              <a:rPr lang="en-GB" dirty="0" smtClean="0">
                <a:solidFill>
                  <a:srgbClr val="5B6770"/>
                </a:solidFill>
              </a:rPr>
              <a:t> </a:t>
            </a:r>
            <a:r>
              <a:rPr lang="en-GB" dirty="0" err="1" smtClean="0">
                <a:solidFill>
                  <a:srgbClr val="5B6770"/>
                </a:solidFill>
              </a:rPr>
              <a:t>volutpat</a:t>
            </a:r>
            <a:r>
              <a:rPr lang="en-GB" dirty="0" smtClean="0">
                <a:solidFill>
                  <a:srgbClr val="5B6770"/>
                </a:solidFill>
              </a:rPr>
              <a:t/>
            </a:r>
            <a:br>
              <a:rPr lang="en-GB" dirty="0" smtClean="0">
                <a:solidFill>
                  <a:srgbClr val="5B6770"/>
                </a:solidFill>
              </a:rPr>
            </a:br>
            <a:endParaRPr lang="en-GB" dirty="0" smtClean="0">
              <a:solidFill>
                <a:srgbClr val="5B6770"/>
              </a:solidFill>
            </a:endParaRPr>
          </a:p>
          <a:p>
            <a:r>
              <a:rPr lang="en-GB" dirty="0" err="1" smtClean="0">
                <a:solidFill>
                  <a:srgbClr val="5B6770"/>
                </a:solidFill>
              </a:rPr>
              <a:t>Ut</a:t>
            </a:r>
            <a:r>
              <a:rPr lang="en-GB" dirty="0" smtClean="0">
                <a:solidFill>
                  <a:srgbClr val="5B6770"/>
                </a:solidFill>
              </a:rPr>
              <a:t> </a:t>
            </a:r>
            <a:r>
              <a:rPr lang="en-GB" dirty="0" err="1" smtClean="0">
                <a:solidFill>
                  <a:srgbClr val="5B6770"/>
                </a:solidFill>
              </a:rPr>
              <a:t>wisi</a:t>
            </a:r>
            <a:r>
              <a:rPr lang="en-GB" dirty="0" smtClean="0">
                <a:solidFill>
                  <a:srgbClr val="5B6770"/>
                </a:solidFill>
              </a:rPr>
              <a:t> </a:t>
            </a:r>
            <a:r>
              <a:rPr lang="en-GB" dirty="0" err="1" smtClean="0">
                <a:solidFill>
                  <a:srgbClr val="5B6770"/>
                </a:solidFill>
              </a:rPr>
              <a:t>enim</a:t>
            </a:r>
            <a:r>
              <a:rPr lang="en-GB" dirty="0" smtClean="0">
                <a:solidFill>
                  <a:srgbClr val="5B6770"/>
                </a:solidFill>
              </a:rPr>
              <a:t> ad minim </a:t>
            </a:r>
            <a:r>
              <a:rPr lang="en-GB" dirty="0" err="1" smtClean="0">
                <a:solidFill>
                  <a:srgbClr val="5B6770"/>
                </a:solidFill>
              </a:rPr>
              <a:t>veniam</a:t>
            </a:r>
            <a:r>
              <a:rPr lang="en-GB" dirty="0" smtClean="0">
                <a:solidFill>
                  <a:srgbClr val="5B6770"/>
                </a:solidFill>
              </a:rPr>
              <a:t>, </a:t>
            </a:r>
            <a:r>
              <a:rPr lang="en-GB" dirty="0" err="1" smtClean="0">
                <a:solidFill>
                  <a:srgbClr val="5B6770"/>
                </a:solidFill>
              </a:rPr>
              <a:t>quis</a:t>
            </a:r>
            <a:r>
              <a:rPr lang="en-GB" dirty="0" smtClean="0">
                <a:solidFill>
                  <a:srgbClr val="5B6770"/>
                </a:solidFill>
              </a:rPr>
              <a:t> </a:t>
            </a:r>
            <a:r>
              <a:rPr lang="en-GB" dirty="0" err="1" smtClean="0">
                <a:solidFill>
                  <a:srgbClr val="5B6770"/>
                </a:solidFill>
              </a:rPr>
              <a:t>nostrud</a:t>
            </a:r>
            <a:r>
              <a:rPr lang="en-GB" dirty="0" smtClean="0">
                <a:solidFill>
                  <a:srgbClr val="5B6770"/>
                </a:solidFill>
              </a:rPr>
              <a:t> exercitation </a:t>
            </a:r>
            <a:r>
              <a:rPr lang="en-GB" dirty="0" err="1" smtClean="0">
                <a:solidFill>
                  <a:srgbClr val="5B6770"/>
                </a:solidFill>
              </a:rPr>
              <a:t>ullamcorper</a:t>
            </a:r>
            <a:r>
              <a:rPr lang="en-GB" dirty="0" smtClean="0">
                <a:solidFill>
                  <a:srgbClr val="5B6770"/>
                </a:solidFill>
              </a:rPr>
              <a:t> </a:t>
            </a:r>
            <a:r>
              <a:rPr lang="en-GB" dirty="0" err="1" smtClean="0">
                <a:solidFill>
                  <a:srgbClr val="5B6770"/>
                </a:solidFill>
              </a:rPr>
              <a:t>suscipit</a:t>
            </a:r>
            <a:r>
              <a:rPr lang="en-GB" dirty="0" smtClean="0">
                <a:solidFill>
                  <a:srgbClr val="5B6770"/>
                </a:solidFill>
              </a:rPr>
              <a:t> </a:t>
            </a:r>
            <a:r>
              <a:rPr lang="en-GB" dirty="0" err="1" smtClean="0">
                <a:solidFill>
                  <a:srgbClr val="5B6770"/>
                </a:solidFill>
              </a:rPr>
              <a:t>lobortis</a:t>
            </a:r>
            <a:r>
              <a:rPr lang="en-GB" dirty="0" smtClean="0">
                <a:solidFill>
                  <a:srgbClr val="5B6770"/>
                </a:solidFill>
              </a:rPr>
              <a:t> </a:t>
            </a:r>
            <a:r>
              <a:rPr lang="en-GB" dirty="0" err="1" smtClean="0">
                <a:solidFill>
                  <a:srgbClr val="5B6770"/>
                </a:solidFill>
              </a:rPr>
              <a:t>nisl</a:t>
            </a:r>
            <a:r>
              <a:rPr lang="en-GB" dirty="0" smtClean="0">
                <a:solidFill>
                  <a:srgbClr val="5B6770"/>
                </a:solidFill>
              </a:rPr>
              <a:t> </a:t>
            </a:r>
            <a:r>
              <a:rPr lang="en-GB" dirty="0" err="1" smtClean="0">
                <a:solidFill>
                  <a:srgbClr val="5B6770"/>
                </a:solidFill>
              </a:rPr>
              <a:t>ut</a:t>
            </a:r>
            <a:r>
              <a:rPr lang="en-GB" dirty="0" smtClean="0">
                <a:solidFill>
                  <a:srgbClr val="5B6770"/>
                </a:solidFill>
              </a:rPr>
              <a:t> </a:t>
            </a:r>
            <a:r>
              <a:rPr lang="en-GB" dirty="0" err="1" smtClean="0">
                <a:solidFill>
                  <a:srgbClr val="5B6770"/>
                </a:solidFill>
              </a:rPr>
              <a:t>aliquip</a:t>
            </a:r>
            <a:r>
              <a:rPr lang="en-GB" dirty="0" smtClean="0">
                <a:solidFill>
                  <a:srgbClr val="5B6770"/>
                </a:solidFill>
              </a:rPr>
              <a:t> ex </a:t>
            </a:r>
            <a:r>
              <a:rPr lang="en-GB" dirty="0" err="1" smtClean="0">
                <a:solidFill>
                  <a:srgbClr val="5B6770"/>
                </a:solidFill>
              </a:rPr>
              <a:t>ea</a:t>
            </a:r>
            <a:r>
              <a:rPr lang="en-GB" dirty="0" smtClean="0">
                <a:solidFill>
                  <a:srgbClr val="5B6770"/>
                </a:solidFill>
              </a:rPr>
              <a:t> </a:t>
            </a:r>
            <a:r>
              <a:rPr lang="en-GB" dirty="0" err="1" smtClean="0">
                <a:solidFill>
                  <a:srgbClr val="5B6770"/>
                </a:solidFill>
              </a:rPr>
              <a:t>commodo</a:t>
            </a:r>
            <a:r>
              <a:rPr lang="en-GB" dirty="0" smtClean="0">
                <a:solidFill>
                  <a:srgbClr val="5B6770"/>
                </a:solidFill>
              </a:rPr>
              <a:t> </a:t>
            </a:r>
            <a:r>
              <a:rPr lang="en-GB" dirty="0" err="1" smtClean="0">
                <a:solidFill>
                  <a:srgbClr val="5B6770"/>
                </a:solidFill>
              </a:rPr>
              <a:t>consequat</a:t>
            </a:r>
            <a:r>
              <a:rPr lang="en-GB" dirty="0" smtClean="0">
                <a:solidFill>
                  <a:srgbClr val="5B6770"/>
                </a:solidFill>
              </a:rPr>
              <a:t>.</a:t>
            </a:r>
          </a:p>
          <a:p>
            <a:endParaRPr lang="en-GB" dirty="0" smtClean="0">
              <a:solidFill>
                <a:srgbClr val="5B6770"/>
              </a:solidFill>
            </a:endParaRPr>
          </a:p>
          <a:p>
            <a:r>
              <a:rPr lang="en-GB" dirty="0" err="1" smtClean="0">
                <a:solidFill>
                  <a:srgbClr val="5B6770"/>
                </a:solidFill>
              </a:rPr>
              <a:t>Ut</a:t>
            </a:r>
            <a:r>
              <a:rPr lang="en-GB" dirty="0" smtClean="0">
                <a:solidFill>
                  <a:srgbClr val="5B6770"/>
                </a:solidFill>
              </a:rPr>
              <a:t> </a:t>
            </a:r>
            <a:r>
              <a:rPr lang="en-GB" dirty="0" err="1" smtClean="0">
                <a:solidFill>
                  <a:srgbClr val="5B6770"/>
                </a:solidFill>
              </a:rPr>
              <a:t>wisi</a:t>
            </a:r>
            <a:r>
              <a:rPr lang="en-GB" dirty="0" smtClean="0">
                <a:solidFill>
                  <a:srgbClr val="5B6770"/>
                </a:solidFill>
              </a:rPr>
              <a:t> </a:t>
            </a:r>
            <a:r>
              <a:rPr lang="en-GB" dirty="0" err="1" smtClean="0">
                <a:solidFill>
                  <a:srgbClr val="5B6770"/>
                </a:solidFill>
              </a:rPr>
              <a:t>enim</a:t>
            </a:r>
            <a:r>
              <a:rPr lang="en-GB" dirty="0" smtClean="0">
                <a:solidFill>
                  <a:srgbClr val="5B6770"/>
                </a:solidFill>
              </a:rPr>
              <a:t> ad minim </a:t>
            </a:r>
            <a:r>
              <a:rPr lang="en-GB" dirty="0" err="1" smtClean="0">
                <a:solidFill>
                  <a:srgbClr val="5B6770"/>
                </a:solidFill>
              </a:rPr>
              <a:t>veniam</a:t>
            </a:r>
            <a:r>
              <a:rPr lang="en-GB" dirty="0" smtClean="0">
                <a:solidFill>
                  <a:srgbClr val="5B6770"/>
                </a:solidFill>
              </a:rPr>
              <a:t>, </a:t>
            </a:r>
            <a:br>
              <a:rPr lang="en-GB" dirty="0" smtClean="0">
                <a:solidFill>
                  <a:srgbClr val="5B6770"/>
                </a:solidFill>
              </a:rPr>
            </a:br>
            <a:r>
              <a:rPr lang="en-GB" dirty="0" err="1" smtClean="0">
                <a:solidFill>
                  <a:srgbClr val="5B6770"/>
                </a:solidFill>
              </a:rPr>
              <a:t>quis</a:t>
            </a:r>
            <a:r>
              <a:rPr lang="en-GB" dirty="0" smtClean="0">
                <a:solidFill>
                  <a:srgbClr val="5B6770"/>
                </a:solidFill>
              </a:rPr>
              <a:t> </a:t>
            </a:r>
            <a:r>
              <a:rPr lang="en-GB" dirty="0" err="1" smtClean="0">
                <a:solidFill>
                  <a:srgbClr val="5B6770"/>
                </a:solidFill>
              </a:rPr>
              <a:t>nostrud</a:t>
            </a:r>
            <a:r>
              <a:rPr lang="en-GB" dirty="0" smtClean="0">
                <a:solidFill>
                  <a:srgbClr val="5B6770"/>
                </a:solidFill>
              </a:rPr>
              <a:t> </a:t>
            </a:r>
            <a:r>
              <a:rPr lang="en-GB" dirty="0" err="1" smtClean="0">
                <a:solidFill>
                  <a:srgbClr val="5B6770"/>
                </a:solidFill>
              </a:rPr>
              <a:t>exercitatio</a:t>
            </a:r>
            <a:r>
              <a:rPr lang="en-GB" dirty="0" smtClean="0">
                <a:solidFill>
                  <a:srgbClr val="5B6770"/>
                </a:solidFill>
              </a:rPr>
              <a:t> </a:t>
            </a:r>
            <a:r>
              <a:rPr lang="en-GB" dirty="0" err="1" smtClean="0">
                <a:solidFill>
                  <a:srgbClr val="5B6770"/>
                </a:solidFill>
              </a:rPr>
              <a:t>nullam</a:t>
            </a:r>
            <a:r>
              <a:rPr lang="en-GB" dirty="0" smtClean="0">
                <a:solidFill>
                  <a:srgbClr val="5B6770"/>
                </a:solidFill>
              </a:rPr>
              <a:t> </a:t>
            </a:r>
            <a:br>
              <a:rPr lang="en-GB" dirty="0" smtClean="0">
                <a:solidFill>
                  <a:srgbClr val="5B6770"/>
                </a:solidFill>
              </a:rPr>
            </a:br>
            <a:r>
              <a:rPr lang="en-GB" dirty="0" err="1" smtClean="0">
                <a:solidFill>
                  <a:srgbClr val="5B6770"/>
                </a:solidFill>
              </a:rPr>
              <a:t>corper</a:t>
            </a:r>
            <a:r>
              <a:rPr lang="en-GB" dirty="0" smtClean="0">
                <a:solidFill>
                  <a:srgbClr val="5B6770"/>
                </a:solidFill>
              </a:rPr>
              <a:t> </a:t>
            </a:r>
            <a:r>
              <a:rPr lang="en-GB" dirty="0" err="1" smtClean="0">
                <a:solidFill>
                  <a:srgbClr val="5B6770"/>
                </a:solidFill>
              </a:rPr>
              <a:t>suscipit</a:t>
            </a:r>
            <a:r>
              <a:rPr lang="en-GB" dirty="0" smtClean="0">
                <a:solidFill>
                  <a:srgbClr val="5B6770"/>
                </a:solidFill>
              </a:rPr>
              <a:t>.</a:t>
            </a:r>
            <a:br>
              <a:rPr lang="en-GB" dirty="0" smtClean="0">
                <a:solidFill>
                  <a:srgbClr val="5B6770"/>
                </a:solidFill>
              </a:rPr>
            </a:br>
            <a:endParaRPr lang="en-GB" dirty="0" smtClean="0">
              <a:solidFill>
                <a:srgbClr val="5B6770"/>
              </a:solidFill>
            </a:endParaRPr>
          </a:p>
          <a:p>
            <a:r>
              <a:rPr lang="en-GB" dirty="0" err="1" smtClean="0">
                <a:solidFill>
                  <a:srgbClr val="5B6770"/>
                </a:solidFill>
              </a:rPr>
              <a:t>Duis</a:t>
            </a:r>
            <a:r>
              <a:rPr lang="en-GB" dirty="0" smtClean="0">
                <a:solidFill>
                  <a:srgbClr val="5B6770"/>
                </a:solidFill>
              </a:rPr>
              <a:t> </a:t>
            </a:r>
            <a:r>
              <a:rPr lang="en-GB" dirty="0" err="1" smtClean="0">
                <a:solidFill>
                  <a:srgbClr val="5B6770"/>
                </a:solidFill>
              </a:rPr>
              <a:t>autem</a:t>
            </a:r>
            <a:r>
              <a:rPr lang="en-GB" dirty="0" smtClean="0">
                <a:solidFill>
                  <a:srgbClr val="5B6770"/>
                </a:solidFill>
              </a:rPr>
              <a:t> </a:t>
            </a:r>
            <a:r>
              <a:rPr lang="en-GB" dirty="0" err="1" smtClean="0">
                <a:solidFill>
                  <a:srgbClr val="5B6770"/>
                </a:solidFill>
              </a:rPr>
              <a:t>vel</a:t>
            </a:r>
            <a:r>
              <a:rPr lang="en-GB" dirty="0" smtClean="0">
                <a:solidFill>
                  <a:srgbClr val="5B6770"/>
                </a:solidFill>
              </a:rPr>
              <a:t> </a:t>
            </a:r>
            <a:r>
              <a:rPr lang="en-GB" dirty="0" err="1" smtClean="0">
                <a:solidFill>
                  <a:srgbClr val="5B6770"/>
                </a:solidFill>
              </a:rPr>
              <a:t>eum</a:t>
            </a:r>
            <a:r>
              <a:rPr lang="en-GB" dirty="0" smtClean="0">
                <a:solidFill>
                  <a:srgbClr val="5B6770"/>
                </a:solidFill>
              </a:rPr>
              <a:t> </a:t>
            </a:r>
            <a:r>
              <a:rPr lang="en-GB" dirty="0" err="1" smtClean="0">
                <a:solidFill>
                  <a:srgbClr val="5B6770"/>
                </a:solidFill>
              </a:rPr>
              <a:t>iriure</a:t>
            </a:r>
            <a:r>
              <a:rPr lang="en-GB" dirty="0" smtClean="0">
                <a:solidFill>
                  <a:srgbClr val="5B6770"/>
                </a:solidFill>
              </a:rPr>
              <a:t> </a:t>
            </a:r>
            <a:r>
              <a:rPr lang="en-GB" dirty="0" err="1" smtClean="0">
                <a:solidFill>
                  <a:srgbClr val="5B6770"/>
                </a:solidFill>
              </a:rPr>
              <a:t>dolor</a:t>
            </a:r>
            <a:r>
              <a:rPr lang="en-GB" dirty="0" smtClean="0">
                <a:solidFill>
                  <a:srgbClr val="5B6770"/>
                </a:solidFill>
              </a:rPr>
              <a:t> in </a:t>
            </a:r>
            <a:r>
              <a:rPr lang="en-GB" dirty="0" err="1" smtClean="0">
                <a:solidFill>
                  <a:srgbClr val="5B6770"/>
                </a:solidFill>
              </a:rPr>
              <a:t>hendrerit</a:t>
            </a:r>
            <a:r>
              <a:rPr lang="en-GB" dirty="0" smtClean="0">
                <a:solidFill>
                  <a:srgbClr val="5B6770"/>
                </a:solidFill>
              </a:rPr>
              <a:t> in </a:t>
            </a:r>
            <a:r>
              <a:rPr lang="en-GB" dirty="0" err="1" smtClean="0">
                <a:solidFill>
                  <a:srgbClr val="5B6770"/>
                </a:solidFill>
              </a:rPr>
              <a:t>vulputate</a:t>
            </a:r>
            <a:r>
              <a:rPr lang="en-GB" dirty="0" smtClean="0">
                <a:solidFill>
                  <a:srgbClr val="5B6770"/>
                </a:solidFill>
              </a:rPr>
              <a:t> </a:t>
            </a:r>
            <a:r>
              <a:rPr lang="en-GB" dirty="0" err="1" smtClean="0">
                <a:solidFill>
                  <a:srgbClr val="5B6770"/>
                </a:solidFill>
              </a:rPr>
              <a:t>velit</a:t>
            </a:r>
            <a:r>
              <a:rPr lang="en-GB" dirty="0" smtClean="0">
                <a:solidFill>
                  <a:srgbClr val="5B6770"/>
                </a:solidFill>
              </a:rPr>
              <a:t> </a:t>
            </a:r>
            <a:r>
              <a:rPr lang="en-GB" dirty="0" err="1" smtClean="0">
                <a:solidFill>
                  <a:srgbClr val="5B6770"/>
                </a:solidFill>
              </a:rPr>
              <a:t>esse</a:t>
            </a:r>
            <a:r>
              <a:rPr lang="en-GB" dirty="0" smtClean="0">
                <a:solidFill>
                  <a:srgbClr val="5B6770"/>
                </a:solidFill>
              </a:rPr>
              <a:t> </a:t>
            </a:r>
            <a:r>
              <a:rPr lang="en-GB" dirty="0" err="1" smtClean="0">
                <a:solidFill>
                  <a:srgbClr val="5B6770"/>
                </a:solidFill>
              </a:rPr>
              <a:t>molestie</a:t>
            </a:r>
            <a:r>
              <a:rPr lang="en-GB" dirty="0" smtClean="0">
                <a:solidFill>
                  <a:srgbClr val="5B6770"/>
                </a:solidFill>
              </a:rPr>
              <a:t> </a:t>
            </a:r>
            <a:r>
              <a:rPr lang="en-GB" dirty="0" err="1" smtClean="0">
                <a:solidFill>
                  <a:srgbClr val="5B6770"/>
                </a:solidFill>
              </a:rPr>
              <a:t>consequat</a:t>
            </a:r>
            <a:r>
              <a:rPr lang="en-GB" dirty="0" smtClean="0">
                <a:solidFill>
                  <a:srgbClr val="5B6770"/>
                </a:solidFill>
              </a:rPr>
              <a:t>.</a:t>
            </a:r>
            <a:br>
              <a:rPr lang="en-GB" dirty="0" smtClean="0">
                <a:solidFill>
                  <a:srgbClr val="5B6770"/>
                </a:solidFill>
              </a:rPr>
            </a:br>
            <a:r>
              <a:rPr lang="en-GB" dirty="0" smtClean="0">
                <a:solidFill>
                  <a:srgbClr val="5B6770"/>
                </a:solidFill>
              </a:rPr>
              <a:t> </a:t>
            </a:r>
          </a:p>
          <a:p>
            <a:pPr lvl="0"/>
            <a:endParaRPr lang="en-GB" dirty="0"/>
          </a:p>
        </p:txBody>
      </p:sp>
      <p:sp>
        <p:nvSpPr>
          <p:cNvPr id="9" name="Segnaposto testo 6">
            <a:extLst>
              <a:ext uri="{FF2B5EF4-FFF2-40B4-BE49-F238E27FC236}">
                <a16:creationId xmlns:a16="http://schemas.microsoft.com/office/drawing/2014/main" id="{4F209C78-B5CD-014E-8027-C7F7D1720B4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91618" y="6597104"/>
            <a:ext cx="8208764" cy="14426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800" b="1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GB" dirty="0" smtClean="0"/>
              <a:t>INSERT SECURITY CLASSIFICATION HERE</a:t>
            </a:r>
            <a:endParaRPr lang="en-GB" dirty="0"/>
          </a:p>
        </p:txBody>
      </p:sp>
      <p:sp>
        <p:nvSpPr>
          <p:cNvPr id="15" name="Segnaposto testo 6">
            <a:extLst>
              <a:ext uri="{FF2B5EF4-FFF2-40B4-BE49-F238E27FC236}">
                <a16:creationId xmlns:a16="http://schemas.microsoft.com/office/drawing/2014/main" id="{4F209C78-B5CD-014E-8027-C7F7D1720B4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991618" y="116087"/>
            <a:ext cx="8208764" cy="14426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800" b="1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GB" dirty="0" smtClean="0"/>
              <a:t>INSERT SECURITY CLASSIFICATION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285358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525">
          <p15:clr>
            <a:srgbClr val="FBAE40"/>
          </p15:clr>
        </p15:guide>
        <p15:guide id="2" pos="2615">
          <p15:clr>
            <a:srgbClr val="FBAE40"/>
          </p15:clr>
        </p15:guide>
        <p15:guide id="3" orient="horz" pos="799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 coloumn - title + subtitle + master text + 1/3 vertical image + 2/3 horizont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2"/>
          <p:cNvSpPr>
            <a:spLocks noGrp="1"/>
          </p:cNvSpPr>
          <p:nvPr>
            <p:ph idx="18" hasCustomPrompt="1"/>
          </p:nvPr>
        </p:nvSpPr>
        <p:spPr>
          <a:xfrm>
            <a:off x="4152281" y="1844675"/>
            <a:ext cx="7776193" cy="4323495"/>
          </a:xfrm>
          <a:prstGeom prst="rect">
            <a:avLst/>
          </a:prstGeom>
        </p:spPr>
        <p:txBody>
          <a:bodyPr lIns="0" tIns="0" rIns="0" bIns="0"/>
          <a:lstStyle>
            <a:lvl1pPr marL="265113" indent="-265113">
              <a:buClr>
                <a:srgbClr val="EA002A"/>
              </a:buClr>
              <a:buFont typeface="Arial" panose="020B0604020202020204" pitchFamily="34" charset="0"/>
              <a:buChar char="•"/>
              <a:defRPr sz="1200">
                <a:solidFill>
                  <a:srgbClr val="5B6770"/>
                </a:solidFill>
                <a:latin typeface="Arial"/>
                <a:cs typeface="Arial"/>
              </a:defRPr>
            </a:lvl1pPr>
            <a:lvl2pPr marL="536575" indent="-273050">
              <a:buClr>
                <a:srgbClr val="5B6770"/>
              </a:buClr>
              <a:buFont typeface="Arial" panose="020B0604020202020204" pitchFamily="34" charset="0"/>
              <a:buChar char="-"/>
              <a:defRPr sz="1200">
                <a:solidFill>
                  <a:srgbClr val="5B6770"/>
                </a:solidFill>
                <a:latin typeface="Arial"/>
                <a:cs typeface="Arial"/>
              </a:defRPr>
            </a:lvl2pPr>
            <a:lvl3pPr marL="808038" indent="-271463">
              <a:buFont typeface="Arial" panose="020B0604020202020204" pitchFamily="34" charset="0"/>
              <a:buChar char="•"/>
              <a:defRPr sz="1200">
                <a:solidFill>
                  <a:srgbClr val="5B6770"/>
                </a:solidFill>
                <a:latin typeface="Arial"/>
                <a:cs typeface="Arial"/>
              </a:defRPr>
            </a:lvl3pPr>
            <a:lvl4pPr marL="1073150" indent="-265113">
              <a:defRPr sz="1400">
                <a:solidFill>
                  <a:srgbClr val="5B6770"/>
                </a:solidFill>
                <a:latin typeface="Arial"/>
                <a:cs typeface="Arial"/>
              </a:defRPr>
            </a:lvl4pPr>
            <a:lvl5pPr marL="1344613" indent="-271463">
              <a:defRPr sz="1400">
                <a:solidFill>
                  <a:srgbClr val="5B6770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  <a:endParaRPr lang="en-GB" noProof="0" dirty="0"/>
          </a:p>
        </p:txBody>
      </p:sp>
      <p:sp>
        <p:nvSpPr>
          <p:cNvPr id="4" name="Segnaposto immagine 2"/>
          <p:cNvSpPr>
            <a:spLocks noGrp="1"/>
          </p:cNvSpPr>
          <p:nvPr>
            <p:ph type="pic" idx="1" hasCustomPrompt="1"/>
          </p:nvPr>
        </p:nvSpPr>
        <p:spPr>
          <a:xfrm>
            <a:off x="263524" y="1846997"/>
            <a:ext cx="3744914" cy="4321173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2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6720" indent="0">
              <a:buNone/>
              <a:defRPr sz="2800"/>
            </a:lvl2pPr>
            <a:lvl3pPr marL="913432" indent="0">
              <a:buNone/>
              <a:defRPr sz="2400"/>
            </a:lvl3pPr>
            <a:lvl4pPr marL="1370147" indent="0">
              <a:buNone/>
              <a:defRPr sz="2000"/>
            </a:lvl4pPr>
            <a:lvl5pPr marL="1826862" indent="0">
              <a:buNone/>
              <a:defRPr sz="2000"/>
            </a:lvl5pPr>
            <a:lvl6pPr marL="2283579" indent="0">
              <a:buNone/>
              <a:defRPr sz="2000"/>
            </a:lvl6pPr>
            <a:lvl7pPr marL="2740294" indent="0">
              <a:buNone/>
              <a:defRPr sz="2000"/>
            </a:lvl7pPr>
            <a:lvl8pPr marL="3197010" indent="0">
              <a:buNone/>
              <a:defRPr sz="2000"/>
            </a:lvl8pPr>
            <a:lvl9pPr marL="3653726" indent="0">
              <a:buNone/>
              <a:defRPr sz="2000"/>
            </a:lvl9pPr>
          </a:lstStyle>
          <a:p>
            <a:pPr lvl="0"/>
            <a:r>
              <a:rPr lang="en-GB" noProof="0" dirty="0" smtClean="0"/>
              <a:t>Click icon to add picture</a:t>
            </a:r>
            <a:endParaRPr lang="en-GB" noProof="0" dirty="0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D450F6D9-99C3-6145-AF8A-95F2FFF159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4262" y="1080000"/>
            <a:ext cx="11664212" cy="246221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t">
            <a:spAutoFit/>
          </a:bodyPr>
          <a:lstStyle>
            <a:lvl1pPr marL="0" marR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lang="en-US" sz="1600" b="1">
                <a:solidFill>
                  <a:srgbClr val="5B6770"/>
                </a:solidFill>
                <a:latin typeface="Arial"/>
                <a:cs typeface="Arial"/>
              </a:defRPr>
            </a:lvl1pPr>
            <a:lvl2pPr>
              <a:defRPr lang="en-US" sz="4400" smtClean="0">
                <a:latin typeface="Calibri" pitchFamily="34" charset="0"/>
              </a:defRPr>
            </a:lvl2pPr>
            <a:lvl3pPr>
              <a:defRPr lang="en-US" sz="4400" smtClean="0">
                <a:latin typeface="Calibri" pitchFamily="34" charset="0"/>
              </a:defRPr>
            </a:lvl3pPr>
            <a:lvl4pPr>
              <a:defRPr lang="en-US" sz="4400" smtClean="0">
                <a:latin typeface="Calibri" pitchFamily="34" charset="0"/>
              </a:defRPr>
            </a:lvl4pPr>
            <a:lvl5pPr>
              <a:defRPr lang="it-IT" sz="4400">
                <a:latin typeface="Calibri" pitchFamily="34" charset="0"/>
              </a:defRPr>
            </a:lvl5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dirty="0" smtClean="0"/>
              <a:t>Click to insert here your subtitle</a:t>
            </a:r>
            <a:endParaRPr lang="en-GB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BABD267-1DB2-A94F-A60F-AE1E8234AA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4" y="476672"/>
            <a:ext cx="11664951" cy="43204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400" b="1" i="0">
                <a:solidFill>
                  <a:srgbClr val="E4002B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CLICK TO EDIT MASTER TITLE</a:t>
            </a:r>
            <a:endParaRPr lang="en-GB" dirty="0"/>
          </a:p>
        </p:txBody>
      </p:sp>
      <p:sp>
        <p:nvSpPr>
          <p:cNvPr id="27" name="Segnaposto testo 3">
            <a:extLst>
              <a:ext uri="{FF2B5EF4-FFF2-40B4-BE49-F238E27FC236}">
                <a16:creationId xmlns:a16="http://schemas.microsoft.com/office/drawing/2014/main" id="{1145DC62-7A1E-0B43-9C41-790633E2C85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62800" y="1386000"/>
            <a:ext cx="11664210" cy="3240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>
                <a:solidFill>
                  <a:srgbClr val="5B6770"/>
                </a:solidFill>
                <a:latin typeface="Arial"/>
                <a:cs typeface="Arial"/>
              </a:defRPr>
            </a:lvl1pPr>
            <a:lvl2pPr marL="456720" indent="0">
              <a:buNone/>
              <a:defRPr sz="1200"/>
            </a:lvl2pPr>
            <a:lvl3pPr marL="913432" indent="0">
              <a:buNone/>
              <a:defRPr sz="1000"/>
            </a:lvl3pPr>
            <a:lvl4pPr marL="1370147" indent="0">
              <a:buNone/>
              <a:defRPr sz="900"/>
            </a:lvl4pPr>
            <a:lvl5pPr marL="1826862" indent="0">
              <a:buNone/>
              <a:defRPr sz="900"/>
            </a:lvl5pPr>
            <a:lvl6pPr marL="2283579" indent="0">
              <a:buNone/>
              <a:defRPr sz="900"/>
            </a:lvl6pPr>
            <a:lvl7pPr marL="2740294" indent="0">
              <a:buNone/>
              <a:defRPr sz="900"/>
            </a:lvl7pPr>
            <a:lvl8pPr marL="3197010" indent="0">
              <a:buNone/>
              <a:defRPr sz="900"/>
            </a:lvl8pPr>
            <a:lvl9pPr marL="3653726" indent="0">
              <a:buNone/>
              <a:defRPr sz="900"/>
            </a:lvl9pPr>
          </a:lstStyle>
          <a:p>
            <a:pPr lvl="0"/>
            <a:r>
              <a:rPr lang="en-GB" dirty="0" smtClean="0"/>
              <a:t>Click to edit Master text styles</a:t>
            </a:r>
            <a:endParaRPr lang="en-GB" dirty="0"/>
          </a:p>
        </p:txBody>
      </p:sp>
      <p:sp>
        <p:nvSpPr>
          <p:cNvPr id="9" name="Segnaposto testo 6">
            <a:extLst>
              <a:ext uri="{FF2B5EF4-FFF2-40B4-BE49-F238E27FC236}">
                <a16:creationId xmlns:a16="http://schemas.microsoft.com/office/drawing/2014/main" id="{4F209C78-B5CD-014E-8027-C7F7D1720B4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91618" y="6597104"/>
            <a:ext cx="8208764" cy="14426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800" b="1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GB" dirty="0" smtClean="0"/>
              <a:t>INSERT SECURITY CLASSIFICATION HERE</a:t>
            </a:r>
            <a:endParaRPr lang="en-GB" dirty="0"/>
          </a:p>
        </p:txBody>
      </p:sp>
      <p:sp>
        <p:nvSpPr>
          <p:cNvPr id="13" name="Segnaposto testo 6">
            <a:extLst>
              <a:ext uri="{FF2B5EF4-FFF2-40B4-BE49-F238E27FC236}">
                <a16:creationId xmlns:a16="http://schemas.microsoft.com/office/drawing/2014/main" id="{4F209C78-B5CD-014E-8027-C7F7D1720B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91618" y="116087"/>
            <a:ext cx="8208764" cy="14426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800" b="1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GB" dirty="0" smtClean="0"/>
              <a:t>INSERT SECURITY CLASSIFICATION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502089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525">
          <p15:clr>
            <a:srgbClr val="FBAE40"/>
          </p15:clr>
        </p15:guide>
        <p15:guide id="2" pos="2615">
          <p15:clr>
            <a:srgbClr val="FBAE40"/>
          </p15:clr>
        </p15:guide>
        <p15:guide id="3" orient="horz" pos="799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3 coloumn - title + subtitle + master text + 3 vertic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immagine 2"/>
          <p:cNvSpPr>
            <a:spLocks noGrp="1"/>
          </p:cNvSpPr>
          <p:nvPr>
            <p:ph type="pic" idx="1" hasCustomPrompt="1"/>
          </p:nvPr>
        </p:nvSpPr>
        <p:spPr>
          <a:xfrm>
            <a:off x="263524" y="1844675"/>
            <a:ext cx="3744563" cy="4105275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2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6720" indent="0">
              <a:buNone/>
              <a:defRPr sz="2800"/>
            </a:lvl2pPr>
            <a:lvl3pPr marL="913432" indent="0">
              <a:buNone/>
              <a:defRPr sz="2400"/>
            </a:lvl3pPr>
            <a:lvl4pPr marL="1370147" indent="0">
              <a:buNone/>
              <a:defRPr sz="2000"/>
            </a:lvl4pPr>
            <a:lvl5pPr marL="1826862" indent="0">
              <a:buNone/>
              <a:defRPr sz="2000"/>
            </a:lvl5pPr>
            <a:lvl6pPr marL="2283579" indent="0">
              <a:buNone/>
              <a:defRPr sz="2000"/>
            </a:lvl6pPr>
            <a:lvl7pPr marL="2740294" indent="0">
              <a:buNone/>
              <a:defRPr sz="2000"/>
            </a:lvl7pPr>
            <a:lvl8pPr marL="3197010" indent="0">
              <a:buNone/>
              <a:defRPr sz="2000"/>
            </a:lvl8pPr>
            <a:lvl9pPr marL="3653726" indent="0">
              <a:buNone/>
              <a:defRPr sz="2000"/>
            </a:lvl9pPr>
          </a:lstStyle>
          <a:p>
            <a:pPr lvl="0"/>
            <a:r>
              <a:rPr lang="en-GB" noProof="0" dirty="0" smtClean="0"/>
              <a:t>Click icon to add picture</a:t>
            </a:r>
            <a:endParaRPr lang="en-GB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9"/>
          </p:nvPr>
        </p:nvSpPr>
        <p:spPr>
          <a:xfrm>
            <a:off x="263524" y="6052987"/>
            <a:ext cx="3744243" cy="138499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bIns="0">
            <a:spAutoFit/>
          </a:bodyPr>
          <a:lstStyle>
            <a:lvl1pPr marL="0" indent="0">
              <a:buNone/>
              <a:defRPr lang="en-US" sz="900" b="0" smtClean="0">
                <a:solidFill>
                  <a:srgbClr val="5B6770"/>
                </a:solidFill>
                <a:latin typeface="Arial"/>
                <a:cs typeface="Arial"/>
              </a:defRPr>
            </a:lvl1pPr>
            <a:lvl2pPr>
              <a:defRPr lang="en-US" sz="4400" smtClean="0">
                <a:latin typeface="Calibri" pitchFamily="34" charset="0"/>
              </a:defRPr>
            </a:lvl2pPr>
            <a:lvl3pPr>
              <a:defRPr lang="en-US" sz="4400" smtClean="0">
                <a:latin typeface="Calibri" pitchFamily="34" charset="0"/>
              </a:defRPr>
            </a:lvl3pPr>
            <a:lvl4pPr>
              <a:defRPr lang="en-US" sz="4400" smtClean="0">
                <a:latin typeface="Calibri" pitchFamily="34" charset="0"/>
              </a:defRPr>
            </a:lvl4pPr>
            <a:lvl5pPr>
              <a:defRPr lang="it-IT" sz="4400">
                <a:latin typeface="Calibri" pitchFamily="34" charset="0"/>
              </a:defRPr>
            </a:lvl5pPr>
          </a:lstStyle>
          <a:p>
            <a:pPr lvl="0"/>
            <a:r>
              <a:rPr lang="en-GB" noProof="0" dirty="0" smtClean="0"/>
              <a:t>Click to edit Master text styles</a:t>
            </a:r>
            <a:endParaRPr lang="en-GB" noProof="0" dirty="0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5DBFC135-012E-5C47-9A97-A2F35208EE9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4263" y="1080000"/>
            <a:ext cx="11664211" cy="246221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t">
            <a:spAutoFit/>
          </a:bodyPr>
          <a:lstStyle>
            <a:lvl1pPr marL="0" marR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lang="en-US" sz="1600" b="1">
                <a:solidFill>
                  <a:srgbClr val="5B6770"/>
                </a:solidFill>
                <a:latin typeface="Arial"/>
                <a:cs typeface="Arial"/>
              </a:defRPr>
            </a:lvl1pPr>
            <a:lvl2pPr>
              <a:defRPr lang="en-US" sz="4400" smtClean="0">
                <a:latin typeface="Calibri" pitchFamily="34" charset="0"/>
              </a:defRPr>
            </a:lvl2pPr>
            <a:lvl3pPr>
              <a:defRPr lang="en-US" sz="4400" smtClean="0">
                <a:latin typeface="Calibri" pitchFamily="34" charset="0"/>
              </a:defRPr>
            </a:lvl3pPr>
            <a:lvl4pPr>
              <a:defRPr lang="en-US" sz="4400" smtClean="0">
                <a:latin typeface="Calibri" pitchFamily="34" charset="0"/>
              </a:defRPr>
            </a:lvl4pPr>
            <a:lvl5pPr>
              <a:defRPr lang="it-IT" sz="4400">
                <a:latin typeface="Calibri" pitchFamily="34" charset="0"/>
              </a:defRPr>
            </a:lvl5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noProof="0" dirty="0" smtClean="0"/>
              <a:t>Click to insert here your subtitle</a:t>
            </a:r>
            <a:endParaRPr lang="en-GB" noProof="0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D08A6ED9-FF98-FE42-B1B3-BB293473BB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5" y="476672"/>
            <a:ext cx="11664950" cy="43204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400" b="1" i="0">
                <a:solidFill>
                  <a:srgbClr val="E4002B"/>
                </a:solidFill>
                <a:latin typeface="Arial"/>
                <a:cs typeface="Arial"/>
              </a:defRPr>
            </a:lvl1pPr>
          </a:lstStyle>
          <a:p>
            <a:r>
              <a:rPr lang="en-GB" noProof="0" dirty="0" smtClean="0"/>
              <a:t>CLICK TO EDIT MASTER TITLE</a:t>
            </a:r>
            <a:endParaRPr lang="en-GB" noProof="0" dirty="0"/>
          </a:p>
        </p:txBody>
      </p:sp>
      <p:sp>
        <p:nvSpPr>
          <p:cNvPr id="27" name="Segnaposto immagine 2">
            <a:extLst>
              <a:ext uri="{FF2B5EF4-FFF2-40B4-BE49-F238E27FC236}">
                <a16:creationId xmlns:a16="http://schemas.microsoft.com/office/drawing/2014/main" id="{038B5583-2349-8141-92A4-BD50AA630A74}"/>
              </a:ext>
            </a:extLst>
          </p:cNvPr>
          <p:cNvSpPr>
            <a:spLocks noGrp="1"/>
          </p:cNvSpPr>
          <p:nvPr>
            <p:ph type="pic" idx="20" hasCustomPrompt="1"/>
          </p:nvPr>
        </p:nvSpPr>
        <p:spPr>
          <a:xfrm>
            <a:off x="4152281" y="1844675"/>
            <a:ext cx="3816000" cy="4105275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2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6720" indent="0">
              <a:buNone/>
              <a:defRPr sz="2800"/>
            </a:lvl2pPr>
            <a:lvl3pPr marL="913432" indent="0">
              <a:buNone/>
              <a:defRPr sz="2400"/>
            </a:lvl3pPr>
            <a:lvl4pPr marL="1370147" indent="0">
              <a:buNone/>
              <a:defRPr sz="2000"/>
            </a:lvl4pPr>
            <a:lvl5pPr marL="1826862" indent="0">
              <a:buNone/>
              <a:defRPr sz="2000"/>
            </a:lvl5pPr>
            <a:lvl6pPr marL="2283579" indent="0">
              <a:buNone/>
              <a:defRPr sz="2000"/>
            </a:lvl6pPr>
            <a:lvl7pPr marL="2740294" indent="0">
              <a:buNone/>
              <a:defRPr sz="2000"/>
            </a:lvl7pPr>
            <a:lvl8pPr marL="3197010" indent="0">
              <a:buNone/>
              <a:defRPr sz="2000"/>
            </a:lvl8pPr>
            <a:lvl9pPr marL="3653726" indent="0">
              <a:buNone/>
              <a:defRPr sz="2000"/>
            </a:lvl9pPr>
          </a:lstStyle>
          <a:p>
            <a:pPr lvl="0"/>
            <a:r>
              <a:rPr lang="en-GB" noProof="0" dirty="0" smtClean="0"/>
              <a:t>Click icon to add picture</a:t>
            </a:r>
            <a:endParaRPr lang="en-GB" noProof="0" dirty="0"/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6F0D56AA-2E4A-E843-A154-695078BEDF5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151784" y="6052987"/>
            <a:ext cx="3816424" cy="138499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900" b="0" smtClean="0">
                <a:solidFill>
                  <a:srgbClr val="5B6770"/>
                </a:solidFill>
                <a:latin typeface="Arial"/>
                <a:cs typeface="Arial"/>
              </a:defRPr>
            </a:lvl1pPr>
            <a:lvl2pPr>
              <a:defRPr lang="en-US" sz="4400" smtClean="0">
                <a:latin typeface="Calibri" pitchFamily="34" charset="0"/>
              </a:defRPr>
            </a:lvl2pPr>
            <a:lvl3pPr>
              <a:defRPr lang="en-US" sz="4400" smtClean="0">
                <a:latin typeface="Calibri" pitchFamily="34" charset="0"/>
              </a:defRPr>
            </a:lvl3pPr>
            <a:lvl4pPr>
              <a:defRPr lang="en-US" sz="4400" smtClean="0">
                <a:latin typeface="Calibri" pitchFamily="34" charset="0"/>
              </a:defRPr>
            </a:lvl4pPr>
            <a:lvl5pPr>
              <a:defRPr lang="it-IT" sz="4400">
                <a:latin typeface="Calibri" pitchFamily="34" charset="0"/>
              </a:defRPr>
            </a:lvl5pPr>
          </a:lstStyle>
          <a:p>
            <a:pPr lvl="0"/>
            <a:r>
              <a:rPr lang="en-GB" noProof="0" dirty="0" smtClean="0"/>
              <a:t>Click to edit Master text styles</a:t>
            </a:r>
            <a:endParaRPr lang="en-GB" noProof="0" dirty="0"/>
          </a:p>
        </p:txBody>
      </p:sp>
      <p:sp>
        <p:nvSpPr>
          <p:cNvPr id="29" name="Segnaposto immagine 2">
            <a:extLst>
              <a:ext uri="{FF2B5EF4-FFF2-40B4-BE49-F238E27FC236}">
                <a16:creationId xmlns:a16="http://schemas.microsoft.com/office/drawing/2014/main" id="{98155232-3508-A14A-BA83-BD981127E019}"/>
              </a:ext>
            </a:extLst>
          </p:cNvPr>
          <p:cNvSpPr>
            <a:spLocks noGrp="1"/>
          </p:cNvSpPr>
          <p:nvPr>
            <p:ph type="pic" idx="22" hasCustomPrompt="1"/>
          </p:nvPr>
        </p:nvSpPr>
        <p:spPr>
          <a:xfrm>
            <a:off x="8112475" y="1844675"/>
            <a:ext cx="3816000" cy="4105275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2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6720" indent="0">
              <a:buNone/>
              <a:defRPr sz="2800"/>
            </a:lvl2pPr>
            <a:lvl3pPr marL="913432" indent="0">
              <a:buNone/>
              <a:defRPr sz="2400"/>
            </a:lvl3pPr>
            <a:lvl4pPr marL="1370147" indent="0">
              <a:buNone/>
              <a:defRPr sz="2000"/>
            </a:lvl4pPr>
            <a:lvl5pPr marL="1826862" indent="0">
              <a:buNone/>
              <a:defRPr sz="2000"/>
            </a:lvl5pPr>
            <a:lvl6pPr marL="2283579" indent="0">
              <a:buNone/>
              <a:defRPr sz="2000"/>
            </a:lvl6pPr>
            <a:lvl7pPr marL="2740294" indent="0">
              <a:buNone/>
              <a:defRPr sz="2000"/>
            </a:lvl7pPr>
            <a:lvl8pPr marL="3197010" indent="0">
              <a:buNone/>
              <a:defRPr sz="2000"/>
            </a:lvl8pPr>
            <a:lvl9pPr marL="3653726" indent="0">
              <a:buNone/>
              <a:defRPr sz="2000"/>
            </a:lvl9pPr>
          </a:lstStyle>
          <a:p>
            <a:pPr lvl="0"/>
            <a:r>
              <a:rPr lang="en-GB" noProof="0" dirty="0" smtClean="0"/>
              <a:t>Click icon to add picture</a:t>
            </a:r>
            <a:endParaRPr lang="en-GB" noProof="0" dirty="0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97A1DE96-2DFD-A54F-8C1E-819F7D0DEAF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112224" y="6052987"/>
            <a:ext cx="3816249" cy="138499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900" b="0" smtClean="0">
                <a:solidFill>
                  <a:srgbClr val="5B6770"/>
                </a:solidFill>
                <a:latin typeface="Arial"/>
                <a:cs typeface="Arial"/>
              </a:defRPr>
            </a:lvl1pPr>
            <a:lvl2pPr>
              <a:defRPr lang="en-US" sz="4400" smtClean="0">
                <a:latin typeface="Calibri" pitchFamily="34" charset="0"/>
              </a:defRPr>
            </a:lvl2pPr>
            <a:lvl3pPr>
              <a:defRPr lang="en-US" sz="4400" smtClean="0">
                <a:latin typeface="Calibri" pitchFamily="34" charset="0"/>
              </a:defRPr>
            </a:lvl3pPr>
            <a:lvl4pPr>
              <a:defRPr lang="en-US" sz="4400" smtClean="0">
                <a:latin typeface="Calibri" pitchFamily="34" charset="0"/>
              </a:defRPr>
            </a:lvl4pPr>
            <a:lvl5pPr>
              <a:defRPr lang="it-IT" sz="4400">
                <a:latin typeface="Calibri" pitchFamily="34" charset="0"/>
              </a:defRPr>
            </a:lvl5pPr>
          </a:lstStyle>
          <a:p>
            <a:pPr lvl="0"/>
            <a:r>
              <a:rPr lang="en-GB" noProof="0" dirty="0" smtClean="0"/>
              <a:t>Click to edit Master text styles</a:t>
            </a:r>
            <a:endParaRPr lang="en-GB" noProof="0" dirty="0"/>
          </a:p>
        </p:txBody>
      </p:sp>
      <p:sp>
        <p:nvSpPr>
          <p:cNvPr id="16" name="Segnaposto testo 3">
            <a:extLst>
              <a:ext uri="{FF2B5EF4-FFF2-40B4-BE49-F238E27FC236}">
                <a16:creationId xmlns:a16="http://schemas.microsoft.com/office/drawing/2014/main" id="{42B92391-27E9-C54B-BD72-EFDAEA7629C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62800" y="1386000"/>
            <a:ext cx="11664210" cy="3240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>
                <a:solidFill>
                  <a:srgbClr val="5B6770"/>
                </a:solidFill>
                <a:latin typeface="Arial"/>
                <a:cs typeface="Arial"/>
              </a:defRPr>
            </a:lvl1pPr>
            <a:lvl2pPr marL="456720" indent="0">
              <a:buNone/>
              <a:defRPr sz="1200"/>
            </a:lvl2pPr>
            <a:lvl3pPr marL="913432" indent="0">
              <a:buNone/>
              <a:defRPr sz="1000"/>
            </a:lvl3pPr>
            <a:lvl4pPr marL="1370147" indent="0">
              <a:buNone/>
              <a:defRPr sz="900"/>
            </a:lvl4pPr>
            <a:lvl5pPr marL="1826862" indent="0">
              <a:buNone/>
              <a:defRPr sz="900"/>
            </a:lvl5pPr>
            <a:lvl6pPr marL="2283579" indent="0">
              <a:buNone/>
              <a:defRPr sz="900"/>
            </a:lvl6pPr>
            <a:lvl7pPr marL="2740294" indent="0">
              <a:buNone/>
              <a:defRPr sz="900"/>
            </a:lvl7pPr>
            <a:lvl8pPr marL="3197010" indent="0">
              <a:buNone/>
              <a:defRPr sz="900"/>
            </a:lvl8pPr>
            <a:lvl9pPr marL="3653726" indent="0">
              <a:buNone/>
              <a:defRPr sz="900"/>
            </a:lvl9pPr>
          </a:lstStyle>
          <a:p>
            <a:pPr lvl="0"/>
            <a:r>
              <a:rPr lang="en-GB" noProof="0" dirty="0" smtClean="0"/>
              <a:t>Click to edit Master text styles</a:t>
            </a:r>
            <a:endParaRPr lang="en-GB" noProof="0" dirty="0"/>
          </a:p>
        </p:txBody>
      </p:sp>
      <p:sp>
        <p:nvSpPr>
          <p:cNvPr id="15" name="Segnaposto testo 6">
            <a:extLst>
              <a:ext uri="{FF2B5EF4-FFF2-40B4-BE49-F238E27FC236}">
                <a16:creationId xmlns:a16="http://schemas.microsoft.com/office/drawing/2014/main" id="{4F209C78-B5CD-014E-8027-C7F7D1720B4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991618" y="6597104"/>
            <a:ext cx="8208764" cy="14426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800" b="1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GB" dirty="0" smtClean="0"/>
              <a:t>INSERT SECURITY CLASSIFICATION HERE</a:t>
            </a:r>
            <a:endParaRPr lang="en-GB" dirty="0"/>
          </a:p>
        </p:txBody>
      </p:sp>
      <p:sp>
        <p:nvSpPr>
          <p:cNvPr id="17" name="Segnaposto testo 6">
            <a:extLst>
              <a:ext uri="{FF2B5EF4-FFF2-40B4-BE49-F238E27FC236}">
                <a16:creationId xmlns:a16="http://schemas.microsoft.com/office/drawing/2014/main" id="{4F209C78-B5CD-014E-8027-C7F7D1720B4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991618" y="116087"/>
            <a:ext cx="8208764" cy="14426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800" b="1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GB" dirty="0" smtClean="0"/>
              <a:t>INSERT SECURITY CLASSIFICATION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981892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525">
          <p15:clr>
            <a:srgbClr val="FBAE40"/>
          </p15:clr>
        </p15:guide>
        <p15:guide id="2" pos="2615">
          <p15:clr>
            <a:srgbClr val="FBAE40"/>
          </p15:clr>
        </p15:guide>
        <p15:guide id="3" pos="5110">
          <p15:clr>
            <a:srgbClr val="FBAE40"/>
          </p15:clr>
        </p15:guide>
        <p15:guide id="4" pos="5019">
          <p15:clr>
            <a:srgbClr val="FBAE40"/>
          </p15:clr>
        </p15:guide>
        <p15:guide id="5" orient="horz" pos="3748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3 coloumn - title + subtitle + master text + 6 horizont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immagine 2"/>
          <p:cNvSpPr>
            <a:spLocks noGrp="1"/>
          </p:cNvSpPr>
          <p:nvPr>
            <p:ph type="pic" idx="1" hasCustomPrompt="1"/>
          </p:nvPr>
        </p:nvSpPr>
        <p:spPr>
          <a:xfrm>
            <a:off x="263525" y="1846413"/>
            <a:ext cx="3744562" cy="208823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2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6720" indent="0">
              <a:buNone/>
              <a:defRPr sz="2800"/>
            </a:lvl2pPr>
            <a:lvl3pPr marL="913432" indent="0">
              <a:buNone/>
              <a:defRPr sz="2400"/>
            </a:lvl3pPr>
            <a:lvl4pPr marL="1370147" indent="0">
              <a:buNone/>
              <a:defRPr sz="2000"/>
            </a:lvl4pPr>
            <a:lvl5pPr marL="1826862" indent="0">
              <a:buNone/>
              <a:defRPr sz="2000"/>
            </a:lvl5pPr>
            <a:lvl6pPr marL="2283579" indent="0">
              <a:buNone/>
              <a:defRPr sz="2000"/>
            </a:lvl6pPr>
            <a:lvl7pPr marL="2740294" indent="0">
              <a:buNone/>
              <a:defRPr sz="2000"/>
            </a:lvl7pPr>
            <a:lvl8pPr marL="3197010" indent="0">
              <a:buNone/>
              <a:defRPr sz="2000"/>
            </a:lvl8pPr>
            <a:lvl9pPr marL="3653726" indent="0">
              <a:buNone/>
              <a:defRPr sz="2000"/>
            </a:lvl9pPr>
          </a:lstStyle>
          <a:p>
            <a:pPr lvl="0"/>
            <a:r>
              <a:rPr lang="en-GB" noProof="0" dirty="0" smtClean="0"/>
              <a:t>Click icon to add picture</a:t>
            </a:r>
            <a:endParaRPr lang="en-GB" noProof="0" dirty="0"/>
          </a:p>
        </p:txBody>
      </p:sp>
      <p:sp>
        <p:nvSpPr>
          <p:cNvPr id="13" name="Segnaposto immagine 2"/>
          <p:cNvSpPr>
            <a:spLocks noGrp="1"/>
          </p:cNvSpPr>
          <p:nvPr>
            <p:ph type="pic" idx="20" hasCustomPrompt="1"/>
          </p:nvPr>
        </p:nvSpPr>
        <p:spPr>
          <a:xfrm>
            <a:off x="4151313" y="1848151"/>
            <a:ext cx="3816968" cy="208823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2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6720" indent="0">
              <a:buNone/>
              <a:defRPr sz="2800"/>
            </a:lvl2pPr>
            <a:lvl3pPr marL="913432" indent="0">
              <a:buNone/>
              <a:defRPr sz="2400"/>
            </a:lvl3pPr>
            <a:lvl4pPr marL="1370147" indent="0">
              <a:buNone/>
              <a:defRPr sz="2000"/>
            </a:lvl4pPr>
            <a:lvl5pPr marL="1826862" indent="0">
              <a:buNone/>
              <a:defRPr sz="2000"/>
            </a:lvl5pPr>
            <a:lvl6pPr marL="2283579" indent="0">
              <a:buNone/>
              <a:defRPr sz="2000"/>
            </a:lvl6pPr>
            <a:lvl7pPr marL="2740294" indent="0">
              <a:buNone/>
              <a:defRPr sz="2000"/>
            </a:lvl7pPr>
            <a:lvl8pPr marL="3197010" indent="0">
              <a:buNone/>
              <a:defRPr sz="2000"/>
            </a:lvl8pPr>
            <a:lvl9pPr marL="3653726" indent="0">
              <a:buNone/>
              <a:defRPr sz="2000"/>
            </a:lvl9pPr>
          </a:lstStyle>
          <a:p>
            <a:pPr lvl="0"/>
            <a:r>
              <a:rPr lang="en-GB" noProof="0" dirty="0" smtClean="0"/>
              <a:t>Click icon to add picture</a:t>
            </a:r>
            <a:endParaRPr lang="en-GB" noProof="0" dirty="0"/>
          </a:p>
        </p:txBody>
      </p:sp>
      <p:sp>
        <p:nvSpPr>
          <p:cNvPr id="15" name="Segnaposto immagine 2"/>
          <p:cNvSpPr>
            <a:spLocks noGrp="1"/>
          </p:cNvSpPr>
          <p:nvPr>
            <p:ph type="pic" idx="22" hasCustomPrompt="1"/>
          </p:nvPr>
        </p:nvSpPr>
        <p:spPr>
          <a:xfrm>
            <a:off x="8112125" y="1846413"/>
            <a:ext cx="3816350" cy="208823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2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6720" indent="0">
              <a:buNone/>
              <a:defRPr sz="2800"/>
            </a:lvl2pPr>
            <a:lvl3pPr marL="913432" indent="0">
              <a:buNone/>
              <a:defRPr sz="2400"/>
            </a:lvl3pPr>
            <a:lvl4pPr marL="1370147" indent="0">
              <a:buNone/>
              <a:defRPr sz="2000"/>
            </a:lvl4pPr>
            <a:lvl5pPr marL="1826862" indent="0">
              <a:buNone/>
              <a:defRPr sz="2000"/>
            </a:lvl5pPr>
            <a:lvl6pPr marL="2283579" indent="0">
              <a:buNone/>
              <a:defRPr sz="2000"/>
            </a:lvl6pPr>
            <a:lvl7pPr marL="2740294" indent="0">
              <a:buNone/>
              <a:defRPr sz="2000"/>
            </a:lvl7pPr>
            <a:lvl8pPr marL="3197010" indent="0">
              <a:buNone/>
              <a:defRPr sz="2000"/>
            </a:lvl8pPr>
            <a:lvl9pPr marL="3653726" indent="0">
              <a:buNone/>
              <a:defRPr sz="2000"/>
            </a:lvl9pPr>
          </a:lstStyle>
          <a:p>
            <a:pPr lvl="0"/>
            <a:r>
              <a:rPr lang="en-GB" noProof="0" dirty="0" smtClean="0"/>
              <a:t>Click icon to add picture</a:t>
            </a:r>
            <a:endParaRPr lang="en-GB" noProof="0" dirty="0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131F5E48-88D8-DB47-B73C-CD42FB4EC0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4263" y="1080000"/>
            <a:ext cx="11664211" cy="246221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t">
            <a:spAutoFit/>
          </a:bodyPr>
          <a:lstStyle>
            <a:lvl1pPr marL="0" marR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lang="en-US" sz="1600" b="1">
                <a:solidFill>
                  <a:srgbClr val="5B6770"/>
                </a:solidFill>
                <a:latin typeface="Arial"/>
                <a:cs typeface="Arial"/>
              </a:defRPr>
            </a:lvl1pPr>
            <a:lvl2pPr>
              <a:defRPr lang="en-US" sz="4400" smtClean="0">
                <a:latin typeface="Calibri" pitchFamily="34" charset="0"/>
              </a:defRPr>
            </a:lvl2pPr>
            <a:lvl3pPr>
              <a:defRPr lang="en-US" sz="4400" smtClean="0">
                <a:latin typeface="Calibri" pitchFamily="34" charset="0"/>
              </a:defRPr>
            </a:lvl3pPr>
            <a:lvl4pPr>
              <a:defRPr lang="en-US" sz="4400" smtClean="0">
                <a:latin typeface="Calibri" pitchFamily="34" charset="0"/>
              </a:defRPr>
            </a:lvl4pPr>
            <a:lvl5pPr>
              <a:defRPr lang="it-IT" sz="4400">
                <a:latin typeface="Calibri" pitchFamily="34" charset="0"/>
              </a:defRPr>
            </a:lvl5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noProof="0" dirty="0" smtClean="0"/>
              <a:t>Click to insert here your subtitle</a:t>
            </a:r>
            <a:endParaRPr lang="en-GB" noProof="0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77CDF233-06DE-6348-9904-B0D4BF95AF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5" y="476672"/>
            <a:ext cx="11664950" cy="43204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400" b="1" i="0">
                <a:solidFill>
                  <a:srgbClr val="E4002B"/>
                </a:solidFill>
                <a:latin typeface="Arial"/>
                <a:cs typeface="Arial"/>
              </a:defRPr>
            </a:lvl1pPr>
          </a:lstStyle>
          <a:p>
            <a:r>
              <a:rPr lang="en-GB" noProof="0" dirty="0" smtClean="0"/>
              <a:t>CLICK TO EDIT MASTER TITLE</a:t>
            </a:r>
            <a:endParaRPr lang="en-GB" noProof="0" dirty="0"/>
          </a:p>
        </p:txBody>
      </p:sp>
      <p:sp>
        <p:nvSpPr>
          <p:cNvPr id="23" name="Segnaposto immagine 2">
            <a:extLst>
              <a:ext uri="{FF2B5EF4-FFF2-40B4-BE49-F238E27FC236}">
                <a16:creationId xmlns:a16="http://schemas.microsoft.com/office/drawing/2014/main" id="{8DDA1E64-ED8F-B04D-8EC7-61E06A7E5D69}"/>
              </a:ext>
            </a:extLst>
          </p:cNvPr>
          <p:cNvSpPr>
            <a:spLocks noGrp="1"/>
          </p:cNvSpPr>
          <p:nvPr>
            <p:ph type="pic" idx="23" hasCustomPrompt="1"/>
          </p:nvPr>
        </p:nvSpPr>
        <p:spPr>
          <a:xfrm>
            <a:off x="263525" y="4069660"/>
            <a:ext cx="3744562" cy="208823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2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6720" indent="0">
              <a:buNone/>
              <a:defRPr sz="2800"/>
            </a:lvl2pPr>
            <a:lvl3pPr marL="913432" indent="0">
              <a:buNone/>
              <a:defRPr sz="2400"/>
            </a:lvl3pPr>
            <a:lvl4pPr marL="1370147" indent="0">
              <a:buNone/>
              <a:defRPr sz="2000"/>
            </a:lvl4pPr>
            <a:lvl5pPr marL="1826862" indent="0">
              <a:buNone/>
              <a:defRPr sz="2000"/>
            </a:lvl5pPr>
            <a:lvl6pPr marL="2283579" indent="0">
              <a:buNone/>
              <a:defRPr sz="2000"/>
            </a:lvl6pPr>
            <a:lvl7pPr marL="2740294" indent="0">
              <a:buNone/>
              <a:defRPr sz="2000"/>
            </a:lvl7pPr>
            <a:lvl8pPr marL="3197010" indent="0">
              <a:buNone/>
              <a:defRPr sz="2000"/>
            </a:lvl8pPr>
            <a:lvl9pPr marL="3653726" indent="0">
              <a:buNone/>
              <a:defRPr sz="2000"/>
            </a:lvl9pPr>
          </a:lstStyle>
          <a:p>
            <a:pPr lvl="0"/>
            <a:r>
              <a:rPr lang="en-GB" noProof="0" dirty="0" smtClean="0"/>
              <a:t>Click icon to add picture</a:t>
            </a:r>
            <a:endParaRPr lang="en-GB" noProof="0" dirty="0"/>
          </a:p>
        </p:txBody>
      </p:sp>
      <p:sp>
        <p:nvSpPr>
          <p:cNvPr id="24" name="Segnaposto immagine 2">
            <a:extLst>
              <a:ext uri="{FF2B5EF4-FFF2-40B4-BE49-F238E27FC236}">
                <a16:creationId xmlns:a16="http://schemas.microsoft.com/office/drawing/2014/main" id="{2F28DE35-D4C5-3C4B-9CFB-3450B2C88D95}"/>
              </a:ext>
            </a:extLst>
          </p:cNvPr>
          <p:cNvSpPr>
            <a:spLocks noGrp="1"/>
          </p:cNvSpPr>
          <p:nvPr>
            <p:ph type="pic" idx="24" hasCustomPrompt="1"/>
          </p:nvPr>
        </p:nvSpPr>
        <p:spPr>
          <a:xfrm>
            <a:off x="4151313" y="4071398"/>
            <a:ext cx="3816968" cy="208823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2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6720" indent="0">
              <a:buNone/>
              <a:defRPr sz="2800"/>
            </a:lvl2pPr>
            <a:lvl3pPr marL="913432" indent="0">
              <a:buNone/>
              <a:defRPr sz="2400"/>
            </a:lvl3pPr>
            <a:lvl4pPr marL="1370147" indent="0">
              <a:buNone/>
              <a:defRPr sz="2000"/>
            </a:lvl4pPr>
            <a:lvl5pPr marL="1826862" indent="0">
              <a:buNone/>
              <a:defRPr sz="2000"/>
            </a:lvl5pPr>
            <a:lvl6pPr marL="2283579" indent="0">
              <a:buNone/>
              <a:defRPr sz="2000"/>
            </a:lvl6pPr>
            <a:lvl7pPr marL="2740294" indent="0">
              <a:buNone/>
              <a:defRPr sz="2000"/>
            </a:lvl7pPr>
            <a:lvl8pPr marL="3197010" indent="0">
              <a:buNone/>
              <a:defRPr sz="2000"/>
            </a:lvl8pPr>
            <a:lvl9pPr marL="3653726" indent="0">
              <a:buNone/>
              <a:defRPr sz="2000"/>
            </a:lvl9pPr>
          </a:lstStyle>
          <a:p>
            <a:pPr lvl="0"/>
            <a:r>
              <a:rPr lang="en-GB" noProof="0" dirty="0" smtClean="0"/>
              <a:t>Click icon to add picture</a:t>
            </a:r>
            <a:endParaRPr lang="en-GB" noProof="0" dirty="0"/>
          </a:p>
        </p:txBody>
      </p:sp>
      <p:sp>
        <p:nvSpPr>
          <p:cNvPr id="25" name="Segnaposto immagine 2">
            <a:extLst>
              <a:ext uri="{FF2B5EF4-FFF2-40B4-BE49-F238E27FC236}">
                <a16:creationId xmlns:a16="http://schemas.microsoft.com/office/drawing/2014/main" id="{E6F73D2C-107C-9947-B4E5-3273CEDEF43A}"/>
              </a:ext>
            </a:extLst>
          </p:cNvPr>
          <p:cNvSpPr>
            <a:spLocks noGrp="1"/>
          </p:cNvSpPr>
          <p:nvPr>
            <p:ph type="pic" idx="25" hasCustomPrompt="1"/>
          </p:nvPr>
        </p:nvSpPr>
        <p:spPr>
          <a:xfrm>
            <a:off x="8112125" y="4069660"/>
            <a:ext cx="3816350" cy="208823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2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6720" indent="0">
              <a:buNone/>
              <a:defRPr sz="2800"/>
            </a:lvl2pPr>
            <a:lvl3pPr marL="913432" indent="0">
              <a:buNone/>
              <a:defRPr sz="2400"/>
            </a:lvl3pPr>
            <a:lvl4pPr marL="1370147" indent="0">
              <a:buNone/>
              <a:defRPr sz="2000"/>
            </a:lvl4pPr>
            <a:lvl5pPr marL="1826862" indent="0">
              <a:buNone/>
              <a:defRPr sz="2000"/>
            </a:lvl5pPr>
            <a:lvl6pPr marL="2283579" indent="0">
              <a:buNone/>
              <a:defRPr sz="2000"/>
            </a:lvl6pPr>
            <a:lvl7pPr marL="2740294" indent="0">
              <a:buNone/>
              <a:defRPr sz="2000"/>
            </a:lvl7pPr>
            <a:lvl8pPr marL="3197010" indent="0">
              <a:buNone/>
              <a:defRPr sz="2000"/>
            </a:lvl8pPr>
            <a:lvl9pPr marL="3653726" indent="0">
              <a:buNone/>
              <a:defRPr sz="2000"/>
            </a:lvl9pPr>
          </a:lstStyle>
          <a:p>
            <a:pPr lvl="0"/>
            <a:r>
              <a:rPr lang="en-GB" noProof="0" dirty="0" smtClean="0"/>
              <a:t>Click icon to add picture</a:t>
            </a:r>
            <a:endParaRPr lang="en-GB" noProof="0" dirty="0"/>
          </a:p>
        </p:txBody>
      </p:sp>
      <p:sp>
        <p:nvSpPr>
          <p:cNvPr id="17" name="Segnaposto testo 3">
            <a:extLst>
              <a:ext uri="{FF2B5EF4-FFF2-40B4-BE49-F238E27FC236}">
                <a16:creationId xmlns:a16="http://schemas.microsoft.com/office/drawing/2014/main" id="{4B17E32B-9B08-BE40-A3BF-19F43C068CE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62800" y="1386000"/>
            <a:ext cx="11664210" cy="3240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>
                <a:solidFill>
                  <a:srgbClr val="5B6770"/>
                </a:solidFill>
                <a:latin typeface="Arial"/>
                <a:cs typeface="Arial"/>
              </a:defRPr>
            </a:lvl1pPr>
            <a:lvl2pPr marL="456720" indent="0">
              <a:buNone/>
              <a:defRPr sz="1200"/>
            </a:lvl2pPr>
            <a:lvl3pPr marL="913432" indent="0">
              <a:buNone/>
              <a:defRPr sz="1000"/>
            </a:lvl3pPr>
            <a:lvl4pPr marL="1370147" indent="0">
              <a:buNone/>
              <a:defRPr sz="900"/>
            </a:lvl4pPr>
            <a:lvl5pPr marL="1826862" indent="0">
              <a:buNone/>
              <a:defRPr sz="900"/>
            </a:lvl5pPr>
            <a:lvl6pPr marL="2283579" indent="0">
              <a:buNone/>
              <a:defRPr sz="900"/>
            </a:lvl6pPr>
            <a:lvl7pPr marL="2740294" indent="0">
              <a:buNone/>
              <a:defRPr sz="900"/>
            </a:lvl7pPr>
            <a:lvl8pPr marL="3197010" indent="0">
              <a:buNone/>
              <a:defRPr sz="900"/>
            </a:lvl8pPr>
            <a:lvl9pPr marL="3653726" indent="0">
              <a:buNone/>
              <a:defRPr sz="900"/>
            </a:lvl9pPr>
          </a:lstStyle>
          <a:p>
            <a:pPr lvl="0"/>
            <a:r>
              <a:rPr lang="en-GB" noProof="0" dirty="0" smtClean="0"/>
              <a:t>Click to edit Master text styles</a:t>
            </a:r>
            <a:endParaRPr lang="en-GB" noProof="0" dirty="0"/>
          </a:p>
        </p:txBody>
      </p:sp>
      <p:sp>
        <p:nvSpPr>
          <p:cNvPr id="16" name="Segnaposto testo 6">
            <a:extLst>
              <a:ext uri="{FF2B5EF4-FFF2-40B4-BE49-F238E27FC236}">
                <a16:creationId xmlns:a16="http://schemas.microsoft.com/office/drawing/2014/main" id="{4F209C78-B5CD-014E-8027-C7F7D1720B4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991618" y="6597104"/>
            <a:ext cx="8208764" cy="14426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800" b="1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GB" dirty="0" smtClean="0"/>
              <a:t>INSERT SECURITY CLASSIFICATION HERE</a:t>
            </a:r>
            <a:endParaRPr lang="en-GB" dirty="0"/>
          </a:p>
        </p:txBody>
      </p:sp>
      <p:sp>
        <p:nvSpPr>
          <p:cNvPr id="18" name="Segnaposto testo 6">
            <a:extLst>
              <a:ext uri="{FF2B5EF4-FFF2-40B4-BE49-F238E27FC236}">
                <a16:creationId xmlns:a16="http://schemas.microsoft.com/office/drawing/2014/main" id="{4F209C78-B5CD-014E-8027-C7F7D1720B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91618" y="116087"/>
            <a:ext cx="8208764" cy="14426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800" b="1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GB" dirty="0" smtClean="0"/>
              <a:t>INSERT SECURITY CLASSIFICATION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307169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478">
          <p15:clr>
            <a:srgbClr val="FBAE40"/>
          </p15:clr>
        </p15:guide>
        <p15:guide id="2" orient="horz" pos="2568">
          <p15:clr>
            <a:srgbClr val="FBAE40"/>
          </p15:clr>
        </p15:guide>
        <p15:guide id="3" pos="2525">
          <p15:clr>
            <a:srgbClr val="FBAE40"/>
          </p15:clr>
        </p15:guide>
        <p15:guide id="4" pos="2615">
          <p15:clr>
            <a:srgbClr val="FBAE40"/>
          </p15:clr>
        </p15:guide>
        <p15:guide id="5" pos="5019">
          <p15:clr>
            <a:srgbClr val="FBAE40"/>
          </p15:clr>
        </p15:guide>
        <p15:guide id="6" pos="511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3 coloumn - title + sub + master text 2 coloumn + 2 img Slide 3 coloumn - title + subtitle + master text + 2/4 text + 1/4 image + 1/4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6C4529B-17A2-9B4E-A726-8420F412E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5" y="476672"/>
            <a:ext cx="11664950" cy="79208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400" b="1" i="0">
                <a:solidFill>
                  <a:srgbClr val="E4002B"/>
                </a:solidFill>
                <a:latin typeface="Arial"/>
                <a:cs typeface="Arial"/>
              </a:defRPr>
            </a:lvl1pPr>
          </a:lstStyle>
          <a:p>
            <a:r>
              <a:rPr lang="en-GB" noProof="0" dirty="0" smtClean="0"/>
              <a:t>CLICK TO EDIT MASTER TITLE</a:t>
            </a:r>
            <a:br>
              <a:rPr lang="en-GB" noProof="0" dirty="0" smtClean="0"/>
            </a:br>
            <a:endParaRPr lang="en-GB" noProof="0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65F544E-B71E-2145-83D2-E5491B51807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3525" y="1844675"/>
            <a:ext cx="5688013" cy="4321175"/>
          </a:xfrm>
          <a:prstGeom prst="rect">
            <a:avLst/>
          </a:prstGeom>
        </p:spPr>
        <p:txBody>
          <a:bodyPr lIns="0" tIns="0" rIns="0" numCol="2" spcCol="216000"/>
          <a:lstStyle>
            <a:lvl1pPr marL="171450" indent="-171450">
              <a:buClr>
                <a:srgbClr val="E4002B"/>
              </a:buClr>
              <a:buFont typeface="Arial" panose="020B0604020202020204" pitchFamily="34" charset="0"/>
              <a:buChar char="•"/>
              <a:defRPr sz="1200">
                <a:solidFill>
                  <a:srgbClr val="5B6770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noProof="0" dirty="0" smtClean="0"/>
              <a:t>Lorem ipsum </a:t>
            </a:r>
            <a:r>
              <a:rPr lang="en-GB" noProof="0" dirty="0" err="1" smtClean="0"/>
              <a:t>dolor</a:t>
            </a:r>
            <a:r>
              <a:rPr lang="en-GB" noProof="0" dirty="0" smtClean="0"/>
              <a:t> sit </a:t>
            </a:r>
            <a:r>
              <a:rPr lang="en-GB" noProof="0" dirty="0" err="1" smtClean="0"/>
              <a:t>amet</a:t>
            </a:r>
            <a:r>
              <a:rPr lang="en-GB" noProof="0" dirty="0" smtClean="0"/>
              <a:t>, </a:t>
            </a:r>
            <a:r>
              <a:rPr lang="en-GB" noProof="0" dirty="0" err="1" smtClean="0"/>
              <a:t>consectetuer</a:t>
            </a:r>
            <a:r>
              <a:rPr lang="en-GB" noProof="0" dirty="0" smtClean="0"/>
              <a:t> </a:t>
            </a:r>
            <a:r>
              <a:rPr lang="en-GB" noProof="0" dirty="0" err="1" smtClean="0"/>
              <a:t>adipiscing</a:t>
            </a:r>
            <a:r>
              <a:rPr lang="en-GB" noProof="0" dirty="0" smtClean="0"/>
              <a:t> </a:t>
            </a:r>
            <a:r>
              <a:rPr lang="en-GB" noProof="0" dirty="0" err="1" smtClean="0"/>
              <a:t>elit</a:t>
            </a:r>
            <a:r>
              <a:rPr lang="en-GB" noProof="0" dirty="0" smtClean="0"/>
              <a:t>, </a:t>
            </a:r>
            <a:r>
              <a:rPr lang="en-GB" noProof="0" dirty="0" err="1" smtClean="0"/>
              <a:t>sed</a:t>
            </a:r>
            <a:r>
              <a:rPr lang="en-GB" noProof="0" dirty="0" smtClean="0"/>
              <a:t> </a:t>
            </a:r>
            <a:r>
              <a:rPr lang="en-GB" noProof="0" dirty="0" err="1" smtClean="0"/>
              <a:t>diam</a:t>
            </a:r>
            <a:r>
              <a:rPr lang="en-GB" noProof="0" dirty="0" smtClean="0"/>
              <a:t> </a:t>
            </a:r>
            <a:r>
              <a:rPr lang="en-GB" noProof="0" dirty="0" err="1" smtClean="0"/>
              <a:t>nonummy</a:t>
            </a:r>
            <a:r>
              <a:rPr lang="en-GB" noProof="0" dirty="0" smtClean="0"/>
              <a:t> </a:t>
            </a:r>
            <a:r>
              <a:rPr lang="en-GB" noProof="0" dirty="0" err="1" smtClean="0"/>
              <a:t>nibh</a:t>
            </a:r>
            <a:r>
              <a:rPr lang="en-GB" noProof="0" dirty="0" smtClean="0"/>
              <a:t> </a:t>
            </a:r>
            <a:r>
              <a:rPr lang="en-GB" noProof="0" dirty="0" err="1" smtClean="0"/>
              <a:t>euismod</a:t>
            </a:r>
            <a:r>
              <a:rPr lang="en-GB" noProof="0" dirty="0" smtClean="0"/>
              <a:t> </a:t>
            </a:r>
            <a:r>
              <a:rPr lang="en-GB" noProof="0" dirty="0" err="1" smtClean="0"/>
              <a:t>tincidunt</a:t>
            </a:r>
            <a:r>
              <a:rPr lang="en-GB" noProof="0" dirty="0" smtClean="0"/>
              <a:t> </a:t>
            </a:r>
            <a:r>
              <a:rPr lang="en-GB" noProof="0" dirty="0" err="1" smtClean="0"/>
              <a:t>ut</a:t>
            </a:r>
            <a:r>
              <a:rPr lang="en-GB" noProof="0" dirty="0" smtClean="0"/>
              <a:t> </a:t>
            </a:r>
            <a:r>
              <a:rPr lang="en-GB" noProof="0" dirty="0" err="1" smtClean="0"/>
              <a:t>laoreet</a:t>
            </a:r>
            <a:r>
              <a:rPr lang="en-GB" noProof="0" dirty="0" smtClean="0"/>
              <a:t> </a:t>
            </a:r>
            <a:r>
              <a:rPr lang="en-GB" noProof="0" dirty="0" err="1" smtClean="0"/>
              <a:t>dolore</a:t>
            </a:r>
            <a:r>
              <a:rPr lang="en-GB" noProof="0" dirty="0" smtClean="0"/>
              <a:t> magna </a:t>
            </a:r>
            <a:r>
              <a:rPr lang="en-GB" noProof="0" dirty="0" err="1" smtClean="0"/>
              <a:t>aliquam</a:t>
            </a:r>
            <a:r>
              <a:rPr lang="en-GB" noProof="0" dirty="0" smtClean="0"/>
              <a:t> </a:t>
            </a:r>
            <a:r>
              <a:rPr lang="en-GB" noProof="0" dirty="0" err="1" smtClean="0"/>
              <a:t>erat</a:t>
            </a:r>
            <a:r>
              <a:rPr lang="en-GB" noProof="0" dirty="0" smtClean="0"/>
              <a:t> </a:t>
            </a:r>
            <a:r>
              <a:rPr lang="en-GB" noProof="0" dirty="0" err="1" smtClean="0"/>
              <a:t>volutpat</a:t>
            </a:r>
            <a:r>
              <a:rPr lang="en-GB" noProof="0" dirty="0" smtClean="0"/>
              <a:t>. </a:t>
            </a:r>
          </a:p>
          <a:p>
            <a:pPr lvl="0"/>
            <a:endParaRPr lang="en-GB" noProof="0" dirty="0" smtClean="0"/>
          </a:p>
          <a:p>
            <a:pPr lvl="0"/>
            <a:r>
              <a:rPr lang="en-GB" noProof="0" dirty="0" err="1" smtClean="0"/>
              <a:t>Ut</a:t>
            </a:r>
            <a:r>
              <a:rPr lang="en-GB" noProof="0" dirty="0" smtClean="0"/>
              <a:t> </a:t>
            </a:r>
            <a:r>
              <a:rPr lang="en-GB" noProof="0" dirty="0" err="1" smtClean="0"/>
              <a:t>wisi</a:t>
            </a:r>
            <a:r>
              <a:rPr lang="en-GB" noProof="0" dirty="0" smtClean="0"/>
              <a:t> </a:t>
            </a:r>
            <a:r>
              <a:rPr lang="en-GB" noProof="0" dirty="0" err="1" smtClean="0"/>
              <a:t>enim</a:t>
            </a:r>
            <a:r>
              <a:rPr lang="en-GB" noProof="0" dirty="0" smtClean="0"/>
              <a:t> ad minim </a:t>
            </a:r>
            <a:r>
              <a:rPr lang="en-GB" noProof="0" dirty="0" err="1" smtClean="0"/>
              <a:t>veniam</a:t>
            </a:r>
            <a:r>
              <a:rPr lang="en-GB" noProof="0" dirty="0" smtClean="0"/>
              <a:t>, </a:t>
            </a:r>
            <a:r>
              <a:rPr lang="en-GB" noProof="0" dirty="0" err="1" smtClean="0"/>
              <a:t>quis</a:t>
            </a:r>
            <a:r>
              <a:rPr lang="en-GB" noProof="0" dirty="0" smtClean="0"/>
              <a:t> </a:t>
            </a:r>
            <a:r>
              <a:rPr lang="en-GB" noProof="0" dirty="0" err="1" smtClean="0"/>
              <a:t>nostrud</a:t>
            </a:r>
            <a:r>
              <a:rPr lang="en-GB" noProof="0" dirty="0" smtClean="0"/>
              <a:t> </a:t>
            </a:r>
            <a:r>
              <a:rPr lang="en-GB" noProof="0" dirty="0" err="1" smtClean="0"/>
              <a:t>exerci</a:t>
            </a:r>
            <a:r>
              <a:rPr lang="en-GB" noProof="0" dirty="0" smtClean="0"/>
              <a:t> </a:t>
            </a:r>
            <a:r>
              <a:rPr lang="en-GB" noProof="0" dirty="0" err="1" smtClean="0"/>
              <a:t>tation</a:t>
            </a:r>
            <a:r>
              <a:rPr lang="en-GB" noProof="0" dirty="0" smtClean="0"/>
              <a:t> </a:t>
            </a:r>
            <a:r>
              <a:rPr lang="en-GB" noProof="0" dirty="0" err="1" smtClean="0"/>
              <a:t>ullamcorper</a:t>
            </a:r>
            <a:r>
              <a:rPr lang="en-GB" noProof="0" dirty="0" smtClean="0"/>
              <a:t> </a:t>
            </a:r>
            <a:r>
              <a:rPr lang="en-GB" noProof="0" dirty="0" err="1" smtClean="0"/>
              <a:t>suscipit</a:t>
            </a:r>
            <a:r>
              <a:rPr lang="en-GB" noProof="0" dirty="0" smtClean="0"/>
              <a:t> </a:t>
            </a:r>
            <a:r>
              <a:rPr lang="en-GB" noProof="0" dirty="0" err="1" smtClean="0"/>
              <a:t>lobortis</a:t>
            </a:r>
            <a:r>
              <a:rPr lang="en-GB" noProof="0" dirty="0" smtClean="0"/>
              <a:t> </a:t>
            </a:r>
            <a:r>
              <a:rPr lang="en-GB" noProof="0" dirty="0" err="1" smtClean="0"/>
              <a:t>nisl</a:t>
            </a:r>
            <a:r>
              <a:rPr lang="en-GB" noProof="0" dirty="0" smtClean="0"/>
              <a:t> </a:t>
            </a:r>
            <a:r>
              <a:rPr lang="en-GB" noProof="0" dirty="0" err="1" smtClean="0"/>
              <a:t>ut</a:t>
            </a:r>
            <a:r>
              <a:rPr lang="en-GB" noProof="0" dirty="0" smtClean="0"/>
              <a:t> </a:t>
            </a:r>
            <a:r>
              <a:rPr lang="en-GB" noProof="0" dirty="0" err="1" smtClean="0"/>
              <a:t>aliquip</a:t>
            </a:r>
            <a:r>
              <a:rPr lang="en-GB" noProof="0" dirty="0" smtClean="0"/>
              <a:t> ex </a:t>
            </a:r>
            <a:r>
              <a:rPr lang="en-GB" noProof="0" dirty="0" err="1" smtClean="0"/>
              <a:t>ea</a:t>
            </a:r>
            <a:r>
              <a:rPr lang="en-GB" noProof="0" dirty="0" smtClean="0"/>
              <a:t> </a:t>
            </a:r>
            <a:r>
              <a:rPr lang="en-GB" noProof="0" dirty="0" err="1" smtClean="0"/>
              <a:t>commodo</a:t>
            </a:r>
            <a:r>
              <a:rPr lang="en-GB" noProof="0" dirty="0" smtClean="0"/>
              <a:t> </a:t>
            </a:r>
            <a:r>
              <a:rPr lang="en-GB" noProof="0" dirty="0" err="1" smtClean="0"/>
              <a:t>consequat</a:t>
            </a:r>
            <a:r>
              <a:rPr lang="en-GB" noProof="0" dirty="0" smtClean="0"/>
              <a:t>. </a:t>
            </a:r>
          </a:p>
          <a:p>
            <a:pPr lvl="0"/>
            <a:endParaRPr lang="en-GB" noProof="0" dirty="0" smtClean="0"/>
          </a:p>
          <a:p>
            <a:pPr lvl="0"/>
            <a:r>
              <a:rPr lang="en-GB" noProof="0" dirty="0" smtClean="0"/>
              <a:t>Lorem ipsum </a:t>
            </a:r>
            <a:r>
              <a:rPr lang="en-GB" noProof="0" dirty="0" err="1" smtClean="0"/>
              <a:t>dolor</a:t>
            </a:r>
            <a:r>
              <a:rPr lang="en-GB" noProof="0" dirty="0" smtClean="0"/>
              <a:t> sit </a:t>
            </a:r>
            <a:r>
              <a:rPr lang="en-GB" noProof="0" dirty="0" err="1" smtClean="0"/>
              <a:t>amet</a:t>
            </a:r>
            <a:r>
              <a:rPr lang="en-GB" noProof="0" dirty="0" smtClean="0"/>
              <a:t>, </a:t>
            </a:r>
            <a:r>
              <a:rPr lang="en-GB" noProof="0" dirty="0" err="1" smtClean="0"/>
              <a:t>consectetuer</a:t>
            </a:r>
            <a:r>
              <a:rPr lang="en-GB" noProof="0" dirty="0" smtClean="0"/>
              <a:t> </a:t>
            </a:r>
            <a:r>
              <a:rPr lang="en-GB" noProof="0" dirty="0" err="1" smtClean="0"/>
              <a:t>adipiscing</a:t>
            </a:r>
            <a:r>
              <a:rPr lang="en-GB" noProof="0" dirty="0" smtClean="0"/>
              <a:t> </a:t>
            </a:r>
            <a:r>
              <a:rPr lang="en-GB" noProof="0" dirty="0" err="1" smtClean="0"/>
              <a:t>elit</a:t>
            </a:r>
            <a:r>
              <a:rPr lang="en-GB" noProof="0" dirty="0" smtClean="0"/>
              <a:t>, </a:t>
            </a:r>
            <a:r>
              <a:rPr lang="en-GB" noProof="0" dirty="0" err="1" smtClean="0"/>
              <a:t>sed</a:t>
            </a:r>
            <a:r>
              <a:rPr lang="en-GB" noProof="0" dirty="0" smtClean="0"/>
              <a:t> </a:t>
            </a:r>
            <a:r>
              <a:rPr lang="en-GB" noProof="0" dirty="0" err="1" smtClean="0"/>
              <a:t>diam</a:t>
            </a:r>
            <a:r>
              <a:rPr lang="en-GB" noProof="0" dirty="0" smtClean="0"/>
              <a:t> </a:t>
            </a:r>
            <a:r>
              <a:rPr lang="en-GB" noProof="0" dirty="0" err="1" smtClean="0"/>
              <a:t>nonummy</a:t>
            </a:r>
            <a:r>
              <a:rPr lang="en-GB" noProof="0" dirty="0" smtClean="0"/>
              <a:t> </a:t>
            </a:r>
            <a:r>
              <a:rPr lang="en-GB" noProof="0" dirty="0" err="1" smtClean="0"/>
              <a:t>nibh</a:t>
            </a:r>
            <a:r>
              <a:rPr lang="en-GB" noProof="0" dirty="0" smtClean="0"/>
              <a:t> </a:t>
            </a:r>
            <a:r>
              <a:rPr lang="en-GB" noProof="0" dirty="0" err="1" smtClean="0"/>
              <a:t>euismod</a:t>
            </a:r>
            <a:r>
              <a:rPr lang="en-GB" noProof="0" dirty="0" smtClean="0"/>
              <a:t> </a:t>
            </a:r>
            <a:r>
              <a:rPr lang="en-GB" noProof="0" dirty="0" err="1" smtClean="0"/>
              <a:t>tincidunt</a:t>
            </a:r>
            <a:r>
              <a:rPr lang="en-GB" noProof="0" dirty="0" smtClean="0"/>
              <a:t> </a:t>
            </a:r>
            <a:r>
              <a:rPr lang="en-GB" noProof="0" dirty="0" err="1" smtClean="0"/>
              <a:t>ut</a:t>
            </a:r>
            <a:r>
              <a:rPr lang="en-GB" noProof="0" dirty="0" smtClean="0"/>
              <a:t> </a:t>
            </a:r>
            <a:r>
              <a:rPr lang="en-GB" noProof="0" dirty="0" err="1" smtClean="0"/>
              <a:t>laoreet</a:t>
            </a:r>
            <a:r>
              <a:rPr lang="en-GB" noProof="0" dirty="0" smtClean="0"/>
              <a:t> </a:t>
            </a:r>
            <a:r>
              <a:rPr lang="en-GB" noProof="0" dirty="0" err="1" smtClean="0"/>
              <a:t>dolore</a:t>
            </a:r>
            <a:r>
              <a:rPr lang="en-GB" noProof="0" dirty="0" smtClean="0"/>
              <a:t> magna </a:t>
            </a:r>
            <a:r>
              <a:rPr lang="en-GB" noProof="0" dirty="0" err="1" smtClean="0"/>
              <a:t>aliquam</a:t>
            </a:r>
            <a:r>
              <a:rPr lang="en-GB" noProof="0" dirty="0" smtClean="0"/>
              <a:t> </a:t>
            </a:r>
            <a:r>
              <a:rPr lang="en-GB" noProof="0" dirty="0" err="1" smtClean="0"/>
              <a:t>erat</a:t>
            </a:r>
            <a:r>
              <a:rPr lang="en-GB" noProof="0" dirty="0" smtClean="0"/>
              <a:t> </a:t>
            </a:r>
            <a:r>
              <a:rPr lang="en-GB" noProof="0" dirty="0" err="1" smtClean="0"/>
              <a:t>volutpat</a:t>
            </a:r>
            <a:r>
              <a:rPr lang="en-GB" noProof="0" dirty="0" smtClean="0"/>
              <a:t>. </a:t>
            </a:r>
          </a:p>
          <a:p>
            <a:pPr lvl="0"/>
            <a:endParaRPr lang="en-GB" noProof="0" dirty="0" smtClean="0"/>
          </a:p>
          <a:p>
            <a:pPr lvl="0"/>
            <a:r>
              <a:rPr lang="en-GB" noProof="0" dirty="0" err="1" smtClean="0"/>
              <a:t>Ut</a:t>
            </a:r>
            <a:r>
              <a:rPr lang="en-GB" noProof="0" dirty="0" smtClean="0"/>
              <a:t> </a:t>
            </a:r>
            <a:r>
              <a:rPr lang="en-GB" noProof="0" dirty="0" err="1" smtClean="0"/>
              <a:t>wisi</a:t>
            </a:r>
            <a:r>
              <a:rPr lang="en-GB" noProof="0" dirty="0" smtClean="0"/>
              <a:t> </a:t>
            </a:r>
            <a:r>
              <a:rPr lang="en-GB" noProof="0" dirty="0" err="1" smtClean="0"/>
              <a:t>enim</a:t>
            </a:r>
            <a:r>
              <a:rPr lang="en-GB" noProof="0" dirty="0" smtClean="0"/>
              <a:t> ad minim </a:t>
            </a:r>
            <a:r>
              <a:rPr lang="en-GB" noProof="0" dirty="0" err="1" smtClean="0"/>
              <a:t>veniam</a:t>
            </a:r>
            <a:r>
              <a:rPr lang="en-GB" noProof="0" dirty="0" smtClean="0"/>
              <a:t>, </a:t>
            </a:r>
            <a:r>
              <a:rPr lang="en-GB" noProof="0" dirty="0" err="1" smtClean="0"/>
              <a:t>quis</a:t>
            </a:r>
            <a:r>
              <a:rPr lang="en-GB" noProof="0" dirty="0" smtClean="0"/>
              <a:t> </a:t>
            </a:r>
            <a:r>
              <a:rPr lang="en-GB" noProof="0" dirty="0" err="1" smtClean="0"/>
              <a:t>nostrud</a:t>
            </a:r>
            <a:r>
              <a:rPr lang="en-GB" noProof="0" dirty="0" smtClean="0"/>
              <a:t> </a:t>
            </a:r>
            <a:r>
              <a:rPr lang="en-GB" noProof="0" dirty="0" err="1" smtClean="0"/>
              <a:t>exerci</a:t>
            </a:r>
            <a:r>
              <a:rPr lang="en-GB" noProof="0" dirty="0" smtClean="0"/>
              <a:t> </a:t>
            </a:r>
            <a:r>
              <a:rPr lang="en-GB" noProof="0" dirty="0" err="1" smtClean="0"/>
              <a:t>tation</a:t>
            </a:r>
            <a:r>
              <a:rPr lang="en-GB" noProof="0" dirty="0" smtClean="0"/>
              <a:t> </a:t>
            </a:r>
            <a:r>
              <a:rPr lang="en-GB" noProof="0" dirty="0" err="1" smtClean="0"/>
              <a:t>ullamcorper</a:t>
            </a:r>
            <a:r>
              <a:rPr lang="en-GB" noProof="0" dirty="0" smtClean="0"/>
              <a:t> </a:t>
            </a:r>
            <a:r>
              <a:rPr lang="en-GB" noProof="0" dirty="0" err="1" smtClean="0"/>
              <a:t>nonummy</a:t>
            </a:r>
            <a:r>
              <a:rPr lang="en-GB" noProof="0" dirty="0" smtClean="0"/>
              <a:t> </a:t>
            </a:r>
            <a:r>
              <a:rPr lang="en-GB" noProof="0" dirty="0" err="1" smtClean="0"/>
              <a:t>nibh</a:t>
            </a:r>
            <a:r>
              <a:rPr lang="en-GB" noProof="0" dirty="0" smtClean="0"/>
              <a:t> </a:t>
            </a:r>
            <a:r>
              <a:rPr lang="en-GB" noProof="0" dirty="0" err="1" smtClean="0"/>
              <a:t>euismod</a:t>
            </a:r>
            <a:r>
              <a:rPr lang="en-GB" noProof="0" dirty="0" smtClean="0"/>
              <a:t> </a:t>
            </a:r>
            <a:r>
              <a:rPr lang="en-GB" noProof="0" dirty="0" err="1" smtClean="0"/>
              <a:t>suscipit</a:t>
            </a:r>
            <a:r>
              <a:rPr lang="en-GB" noProof="0" dirty="0" smtClean="0"/>
              <a:t>.</a:t>
            </a:r>
          </a:p>
          <a:p>
            <a:pPr lvl="0"/>
            <a:r>
              <a:rPr lang="en-GB" noProof="0" dirty="0" err="1" smtClean="0"/>
              <a:t>Duis</a:t>
            </a:r>
            <a:r>
              <a:rPr lang="en-GB" noProof="0" dirty="0" smtClean="0"/>
              <a:t> </a:t>
            </a:r>
            <a:r>
              <a:rPr lang="en-GB" noProof="0" dirty="0" err="1" smtClean="0"/>
              <a:t>autem</a:t>
            </a:r>
            <a:r>
              <a:rPr lang="en-GB" noProof="0" dirty="0" smtClean="0"/>
              <a:t> </a:t>
            </a:r>
            <a:r>
              <a:rPr lang="en-GB" noProof="0" dirty="0" err="1" smtClean="0"/>
              <a:t>vel</a:t>
            </a:r>
            <a:r>
              <a:rPr lang="en-GB" noProof="0" dirty="0" smtClean="0"/>
              <a:t> </a:t>
            </a:r>
            <a:r>
              <a:rPr lang="en-GB" noProof="0" dirty="0" err="1" smtClean="0"/>
              <a:t>eum</a:t>
            </a:r>
            <a:r>
              <a:rPr lang="en-GB" noProof="0" dirty="0" smtClean="0"/>
              <a:t> </a:t>
            </a:r>
            <a:r>
              <a:rPr lang="en-GB" noProof="0" dirty="0" err="1" smtClean="0"/>
              <a:t>iriure</a:t>
            </a:r>
            <a:r>
              <a:rPr lang="en-GB" noProof="0" dirty="0" smtClean="0"/>
              <a:t> </a:t>
            </a:r>
            <a:r>
              <a:rPr lang="en-GB" noProof="0" dirty="0" err="1" smtClean="0"/>
              <a:t>dolor</a:t>
            </a:r>
            <a:r>
              <a:rPr lang="en-GB" noProof="0" dirty="0" smtClean="0"/>
              <a:t> in </a:t>
            </a:r>
            <a:r>
              <a:rPr lang="en-GB" noProof="0" dirty="0" err="1" smtClean="0"/>
              <a:t>hendrerit</a:t>
            </a:r>
            <a:r>
              <a:rPr lang="en-GB" noProof="0" dirty="0" smtClean="0"/>
              <a:t> in </a:t>
            </a:r>
            <a:r>
              <a:rPr lang="en-GB" noProof="0" dirty="0" err="1" smtClean="0"/>
              <a:t>vulputate</a:t>
            </a:r>
            <a:r>
              <a:rPr lang="en-GB" noProof="0" dirty="0" smtClean="0"/>
              <a:t> </a:t>
            </a:r>
            <a:r>
              <a:rPr lang="en-GB" noProof="0" dirty="0" err="1" smtClean="0"/>
              <a:t>velit</a:t>
            </a:r>
            <a:r>
              <a:rPr lang="en-GB" noProof="0" dirty="0" smtClean="0"/>
              <a:t> </a:t>
            </a:r>
            <a:r>
              <a:rPr lang="en-GB" noProof="0" dirty="0" err="1" smtClean="0"/>
              <a:t>esse</a:t>
            </a:r>
            <a:r>
              <a:rPr lang="en-GB" noProof="0" dirty="0" smtClean="0"/>
              <a:t> </a:t>
            </a:r>
            <a:r>
              <a:rPr lang="en-GB" noProof="0" dirty="0" err="1" smtClean="0"/>
              <a:t>molestie</a:t>
            </a:r>
            <a:r>
              <a:rPr lang="en-GB" noProof="0" dirty="0" smtClean="0"/>
              <a:t> </a:t>
            </a:r>
            <a:r>
              <a:rPr lang="en-GB" noProof="0" dirty="0" err="1" smtClean="0"/>
              <a:t>consequat</a:t>
            </a:r>
            <a:r>
              <a:rPr lang="en-GB" noProof="0" dirty="0" smtClean="0"/>
              <a:t>, </a:t>
            </a:r>
            <a:r>
              <a:rPr lang="en-GB" noProof="0" dirty="0" err="1" smtClean="0"/>
              <a:t>vel</a:t>
            </a:r>
            <a:r>
              <a:rPr lang="en-GB" noProof="0" dirty="0" smtClean="0"/>
              <a:t> </a:t>
            </a:r>
            <a:r>
              <a:rPr lang="en-GB" noProof="0" dirty="0" err="1" smtClean="0"/>
              <a:t>illum</a:t>
            </a:r>
            <a:r>
              <a:rPr lang="en-GB" noProof="0" dirty="0" smtClean="0"/>
              <a:t> </a:t>
            </a:r>
            <a:r>
              <a:rPr lang="en-GB" noProof="0" dirty="0" err="1" smtClean="0"/>
              <a:t>dolore</a:t>
            </a:r>
            <a:r>
              <a:rPr lang="en-GB" noProof="0" dirty="0" smtClean="0"/>
              <a:t> </a:t>
            </a:r>
            <a:r>
              <a:rPr lang="en-GB" noProof="0" dirty="0" err="1" smtClean="0"/>
              <a:t>eu</a:t>
            </a:r>
            <a:r>
              <a:rPr lang="en-GB" noProof="0" dirty="0" smtClean="0"/>
              <a:t> </a:t>
            </a:r>
            <a:r>
              <a:rPr lang="en-GB" noProof="0" dirty="0" err="1" smtClean="0"/>
              <a:t>feugiat</a:t>
            </a:r>
            <a:r>
              <a:rPr lang="en-GB" noProof="0" dirty="0" smtClean="0"/>
              <a:t> </a:t>
            </a:r>
            <a:r>
              <a:rPr lang="en-GB" noProof="0" dirty="0" err="1" smtClean="0"/>
              <a:t>nulla</a:t>
            </a:r>
            <a:r>
              <a:rPr lang="en-GB" noProof="0" dirty="0" smtClean="0"/>
              <a:t> </a:t>
            </a:r>
            <a:r>
              <a:rPr lang="en-GB" noProof="0" dirty="0" err="1" smtClean="0"/>
              <a:t>facilisis</a:t>
            </a:r>
            <a:r>
              <a:rPr lang="en-GB" noProof="0" dirty="0" smtClean="0"/>
              <a:t> at </a:t>
            </a:r>
            <a:r>
              <a:rPr lang="en-GB" noProof="0" dirty="0" err="1" smtClean="0"/>
              <a:t>vero</a:t>
            </a:r>
            <a:endParaRPr lang="en-GB" noProof="0" dirty="0" smtClean="0"/>
          </a:p>
          <a:p>
            <a:pPr lvl="0"/>
            <a:endParaRPr lang="en-GB" noProof="0" dirty="0" smtClean="0"/>
          </a:p>
          <a:p>
            <a:pPr lvl="0"/>
            <a:r>
              <a:rPr lang="en-GB" noProof="0" dirty="0" smtClean="0"/>
              <a:t>Lorem ipsum </a:t>
            </a:r>
            <a:r>
              <a:rPr lang="en-GB" noProof="0" dirty="0" err="1" smtClean="0"/>
              <a:t>dolor</a:t>
            </a:r>
            <a:r>
              <a:rPr lang="en-GB" noProof="0" dirty="0" smtClean="0"/>
              <a:t> sit </a:t>
            </a:r>
            <a:r>
              <a:rPr lang="en-GB" noProof="0" dirty="0" err="1" smtClean="0"/>
              <a:t>amet</a:t>
            </a:r>
            <a:r>
              <a:rPr lang="en-GB" noProof="0" dirty="0" smtClean="0"/>
              <a:t>, </a:t>
            </a:r>
            <a:r>
              <a:rPr lang="en-GB" noProof="0" dirty="0" err="1" smtClean="0"/>
              <a:t>consectetuer</a:t>
            </a:r>
            <a:r>
              <a:rPr lang="en-GB" noProof="0" dirty="0" smtClean="0"/>
              <a:t> </a:t>
            </a:r>
            <a:r>
              <a:rPr lang="en-GB" noProof="0" dirty="0" err="1" smtClean="0"/>
              <a:t>adipiscing</a:t>
            </a:r>
            <a:r>
              <a:rPr lang="en-GB" noProof="0" dirty="0" smtClean="0"/>
              <a:t> </a:t>
            </a:r>
            <a:r>
              <a:rPr lang="en-GB" noProof="0" dirty="0" err="1" smtClean="0"/>
              <a:t>elit</a:t>
            </a:r>
            <a:r>
              <a:rPr lang="en-GB" noProof="0" dirty="0" smtClean="0"/>
              <a:t>, </a:t>
            </a:r>
            <a:r>
              <a:rPr lang="en-GB" noProof="0" dirty="0" err="1" smtClean="0"/>
              <a:t>sed</a:t>
            </a:r>
            <a:r>
              <a:rPr lang="en-GB" noProof="0" dirty="0" smtClean="0"/>
              <a:t> </a:t>
            </a:r>
            <a:r>
              <a:rPr lang="en-GB" noProof="0" dirty="0" err="1" smtClean="0"/>
              <a:t>diam</a:t>
            </a:r>
            <a:r>
              <a:rPr lang="en-GB" noProof="0" dirty="0" smtClean="0"/>
              <a:t> </a:t>
            </a:r>
            <a:r>
              <a:rPr lang="en-GB" noProof="0" dirty="0" err="1" smtClean="0"/>
              <a:t>nonummy</a:t>
            </a:r>
            <a:r>
              <a:rPr lang="en-GB" noProof="0" dirty="0" smtClean="0"/>
              <a:t> </a:t>
            </a:r>
            <a:r>
              <a:rPr lang="en-GB" noProof="0" dirty="0" err="1" smtClean="0"/>
              <a:t>nibh</a:t>
            </a:r>
            <a:r>
              <a:rPr lang="en-GB" noProof="0" dirty="0" smtClean="0"/>
              <a:t> </a:t>
            </a:r>
            <a:r>
              <a:rPr lang="en-GB" noProof="0" dirty="0" err="1" smtClean="0"/>
              <a:t>euismod</a:t>
            </a:r>
            <a:r>
              <a:rPr lang="en-GB" noProof="0" dirty="0" smtClean="0"/>
              <a:t> </a:t>
            </a:r>
            <a:r>
              <a:rPr lang="en-GB" noProof="0" dirty="0" err="1" smtClean="0"/>
              <a:t>tincidunt</a:t>
            </a:r>
            <a:r>
              <a:rPr lang="en-GB" noProof="0" dirty="0" smtClean="0"/>
              <a:t> </a:t>
            </a:r>
            <a:r>
              <a:rPr lang="en-GB" noProof="0" dirty="0" err="1" smtClean="0"/>
              <a:t>ut</a:t>
            </a:r>
            <a:r>
              <a:rPr lang="en-GB" noProof="0" dirty="0" smtClean="0"/>
              <a:t> </a:t>
            </a:r>
            <a:r>
              <a:rPr lang="en-GB" noProof="0" dirty="0" err="1" smtClean="0"/>
              <a:t>laoreet</a:t>
            </a:r>
            <a:r>
              <a:rPr lang="en-GB" noProof="0" dirty="0" smtClean="0"/>
              <a:t> </a:t>
            </a:r>
            <a:r>
              <a:rPr lang="en-GB" noProof="0" dirty="0" err="1" smtClean="0"/>
              <a:t>dolore</a:t>
            </a:r>
            <a:r>
              <a:rPr lang="en-GB" noProof="0" dirty="0" smtClean="0"/>
              <a:t> magna </a:t>
            </a:r>
            <a:r>
              <a:rPr lang="en-GB" noProof="0" dirty="0" err="1" smtClean="0"/>
              <a:t>aliquam</a:t>
            </a:r>
            <a:r>
              <a:rPr lang="en-GB" noProof="0" dirty="0" smtClean="0"/>
              <a:t> </a:t>
            </a:r>
            <a:r>
              <a:rPr lang="en-GB" noProof="0" dirty="0" err="1" smtClean="0"/>
              <a:t>erat</a:t>
            </a:r>
            <a:r>
              <a:rPr lang="en-GB" noProof="0" dirty="0" smtClean="0"/>
              <a:t> </a:t>
            </a:r>
            <a:r>
              <a:rPr lang="en-GB" noProof="0" dirty="0" err="1" smtClean="0"/>
              <a:t>volutpat</a:t>
            </a:r>
            <a:r>
              <a:rPr lang="en-GB" noProof="0" dirty="0" smtClean="0"/>
              <a:t>. </a:t>
            </a:r>
          </a:p>
          <a:p>
            <a:pPr lvl="0"/>
            <a:endParaRPr lang="en-GB" noProof="0" dirty="0" smtClean="0"/>
          </a:p>
          <a:p>
            <a:pPr lvl="0"/>
            <a:r>
              <a:rPr lang="en-GB" noProof="0" dirty="0" err="1" smtClean="0"/>
              <a:t>Ut</a:t>
            </a:r>
            <a:r>
              <a:rPr lang="en-GB" noProof="0" dirty="0" smtClean="0"/>
              <a:t> </a:t>
            </a:r>
            <a:r>
              <a:rPr lang="en-GB" noProof="0" dirty="0" err="1" smtClean="0"/>
              <a:t>wisi</a:t>
            </a:r>
            <a:r>
              <a:rPr lang="en-GB" noProof="0" dirty="0" smtClean="0"/>
              <a:t> </a:t>
            </a:r>
            <a:r>
              <a:rPr lang="en-GB" noProof="0" dirty="0" err="1" smtClean="0"/>
              <a:t>enim</a:t>
            </a:r>
            <a:r>
              <a:rPr lang="en-GB" noProof="0" dirty="0" smtClean="0"/>
              <a:t> ad minim </a:t>
            </a:r>
            <a:r>
              <a:rPr lang="en-GB" noProof="0" dirty="0" err="1" smtClean="0"/>
              <a:t>veniam</a:t>
            </a:r>
            <a:r>
              <a:rPr lang="en-GB" noProof="0" dirty="0" smtClean="0"/>
              <a:t>, </a:t>
            </a:r>
            <a:r>
              <a:rPr lang="en-GB" noProof="0" dirty="0" err="1" smtClean="0"/>
              <a:t>quis</a:t>
            </a:r>
            <a:r>
              <a:rPr lang="en-GB" noProof="0" dirty="0" smtClean="0"/>
              <a:t> </a:t>
            </a:r>
            <a:r>
              <a:rPr lang="en-GB" noProof="0" dirty="0" err="1" smtClean="0"/>
              <a:t>nostrud</a:t>
            </a:r>
            <a:r>
              <a:rPr lang="en-GB" noProof="0" dirty="0" smtClean="0"/>
              <a:t> </a:t>
            </a:r>
            <a:r>
              <a:rPr lang="en-GB" noProof="0" dirty="0" err="1" smtClean="0"/>
              <a:t>exerci</a:t>
            </a:r>
            <a:r>
              <a:rPr lang="en-GB" noProof="0" dirty="0" smtClean="0"/>
              <a:t> </a:t>
            </a:r>
            <a:r>
              <a:rPr lang="en-GB" noProof="0" dirty="0" err="1" smtClean="0"/>
              <a:t>tation</a:t>
            </a:r>
            <a:r>
              <a:rPr lang="en-GB" noProof="0" dirty="0" smtClean="0"/>
              <a:t> </a:t>
            </a:r>
            <a:r>
              <a:rPr lang="en-GB" noProof="0" dirty="0" err="1" smtClean="0"/>
              <a:t>ullamcorper</a:t>
            </a:r>
            <a:r>
              <a:rPr lang="en-GB" noProof="0" dirty="0" smtClean="0"/>
              <a:t> </a:t>
            </a:r>
            <a:r>
              <a:rPr lang="en-GB" noProof="0" dirty="0" err="1" smtClean="0"/>
              <a:t>suscipit</a:t>
            </a:r>
            <a:r>
              <a:rPr lang="en-GB" noProof="0" dirty="0" smtClean="0"/>
              <a:t>.</a:t>
            </a:r>
          </a:p>
          <a:p>
            <a:pPr lvl="0"/>
            <a:endParaRPr lang="en-GB" noProof="0" dirty="0" smtClean="0"/>
          </a:p>
          <a:p>
            <a:pPr lvl="0"/>
            <a:r>
              <a:rPr lang="en-GB" noProof="0" dirty="0" err="1" smtClean="0"/>
              <a:t>Duis</a:t>
            </a:r>
            <a:r>
              <a:rPr lang="en-GB" noProof="0" dirty="0" smtClean="0"/>
              <a:t> </a:t>
            </a:r>
            <a:r>
              <a:rPr lang="en-GB" noProof="0" dirty="0" err="1" smtClean="0"/>
              <a:t>autem</a:t>
            </a:r>
            <a:r>
              <a:rPr lang="en-GB" noProof="0" dirty="0" smtClean="0"/>
              <a:t> </a:t>
            </a:r>
            <a:r>
              <a:rPr lang="en-GB" noProof="0" dirty="0" err="1" smtClean="0"/>
              <a:t>vel</a:t>
            </a:r>
            <a:r>
              <a:rPr lang="en-GB" noProof="0" dirty="0" smtClean="0"/>
              <a:t> </a:t>
            </a:r>
            <a:r>
              <a:rPr lang="en-GB" noProof="0" dirty="0" err="1" smtClean="0"/>
              <a:t>eum</a:t>
            </a:r>
            <a:r>
              <a:rPr lang="en-GB" noProof="0" dirty="0" smtClean="0"/>
              <a:t> </a:t>
            </a:r>
            <a:r>
              <a:rPr lang="en-GB" noProof="0" dirty="0" err="1" smtClean="0"/>
              <a:t>iriure</a:t>
            </a:r>
            <a:r>
              <a:rPr lang="en-GB" noProof="0" dirty="0" smtClean="0"/>
              <a:t> </a:t>
            </a:r>
            <a:r>
              <a:rPr lang="en-GB" noProof="0" dirty="0" err="1" smtClean="0"/>
              <a:t>dolor</a:t>
            </a:r>
            <a:r>
              <a:rPr lang="en-GB" noProof="0" dirty="0" smtClean="0"/>
              <a:t> in </a:t>
            </a:r>
            <a:r>
              <a:rPr lang="en-GB" noProof="0" dirty="0" err="1" smtClean="0"/>
              <a:t>hendrerit</a:t>
            </a:r>
            <a:r>
              <a:rPr lang="en-GB" noProof="0" dirty="0" smtClean="0"/>
              <a:t> in </a:t>
            </a:r>
            <a:r>
              <a:rPr lang="en-GB" noProof="0" dirty="0" err="1" smtClean="0"/>
              <a:t>vulputate</a:t>
            </a:r>
            <a:r>
              <a:rPr lang="en-GB" noProof="0" dirty="0" smtClean="0"/>
              <a:t> </a:t>
            </a:r>
            <a:r>
              <a:rPr lang="en-GB" noProof="0" dirty="0" err="1" smtClean="0"/>
              <a:t>velit</a:t>
            </a:r>
            <a:r>
              <a:rPr lang="en-GB" noProof="0" dirty="0" smtClean="0"/>
              <a:t> </a:t>
            </a:r>
            <a:r>
              <a:rPr lang="en-GB" noProof="0" dirty="0" err="1" smtClean="0"/>
              <a:t>esse</a:t>
            </a:r>
            <a:r>
              <a:rPr lang="en-GB" noProof="0" dirty="0" smtClean="0"/>
              <a:t> </a:t>
            </a:r>
            <a:r>
              <a:rPr lang="en-GB" noProof="0" dirty="0" err="1" smtClean="0"/>
              <a:t>consequat</a:t>
            </a:r>
            <a:r>
              <a:rPr lang="en-GB" noProof="0" dirty="0" smtClean="0"/>
              <a:t>.</a:t>
            </a:r>
          </a:p>
          <a:p>
            <a:pPr lvl="0"/>
            <a:endParaRPr lang="en-GB" noProof="0" dirty="0"/>
          </a:p>
        </p:txBody>
      </p:sp>
      <p:sp>
        <p:nvSpPr>
          <p:cNvPr id="11" name="Segnaposto immagine 2">
            <a:extLst>
              <a:ext uri="{FF2B5EF4-FFF2-40B4-BE49-F238E27FC236}">
                <a16:creationId xmlns:a16="http://schemas.microsoft.com/office/drawing/2014/main" id="{90C503CE-3B25-C344-8BD4-A512ADDA9A70}"/>
              </a:ext>
            </a:extLst>
          </p:cNvPr>
          <p:cNvSpPr>
            <a:spLocks noGrp="1"/>
          </p:cNvSpPr>
          <p:nvPr>
            <p:ph type="pic" idx="20" hasCustomPrompt="1"/>
          </p:nvPr>
        </p:nvSpPr>
        <p:spPr>
          <a:xfrm>
            <a:off x="6096000" y="1844676"/>
            <a:ext cx="2808288" cy="410527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2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6720" indent="0">
              <a:buNone/>
              <a:defRPr sz="2800"/>
            </a:lvl2pPr>
            <a:lvl3pPr marL="913432" indent="0">
              <a:buNone/>
              <a:defRPr sz="2400"/>
            </a:lvl3pPr>
            <a:lvl4pPr marL="1370147" indent="0">
              <a:buNone/>
              <a:defRPr sz="2000"/>
            </a:lvl4pPr>
            <a:lvl5pPr marL="1826862" indent="0">
              <a:buNone/>
              <a:defRPr sz="2000"/>
            </a:lvl5pPr>
            <a:lvl6pPr marL="2283579" indent="0">
              <a:buNone/>
              <a:defRPr sz="2000"/>
            </a:lvl6pPr>
            <a:lvl7pPr marL="2740294" indent="0">
              <a:buNone/>
              <a:defRPr sz="2000"/>
            </a:lvl7pPr>
            <a:lvl8pPr marL="3197010" indent="0">
              <a:buNone/>
              <a:defRPr sz="2000"/>
            </a:lvl8pPr>
            <a:lvl9pPr marL="3653726" indent="0">
              <a:buNone/>
              <a:defRPr sz="2000"/>
            </a:lvl9pPr>
          </a:lstStyle>
          <a:p>
            <a:pPr lvl="0"/>
            <a:r>
              <a:rPr lang="en-GB" noProof="0" dirty="0" smtClean="0"/>
              <a:t>Click icon to add picture</a:t>
            </a:r>
            <a:endParaRPr lang="en-GB" noProof="0" dirty="0"/>
          </a:p>
        </p:txBody>
      </p:sp>
      <p:sp>
        <p:nvSpPr>
          <p:cNvPr id="23" name="Segnaposto testo 3">
            <a:extLst>
              <a:ext uri="{FF2B5EF4-FFF2-40B4-BE49-F238E27FC236}">
                <a16:creationId xmlns:a16="http://schemas.microsoft.com/office/drawing/2014/main" id="{D06EDF5C-712F-C945-9C2C-CB3D9EA484D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64265" y="1368000"/>
            <a:ext cx="11664209" cy="324000"/>
          </a:xfrm>
          <a:prstGeom prst="rect">
            <a:avLst/>
          </a:prstGeom>
        </p:spPr>
        <p:txBody>
          <a:bodyPr lIns="0" tIns="0" rIns="0" bIns="0" anchor="t"/>
          <a:lstStyle>
            <a:lvl1pPr marL="0" marR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sz="1600" b="1">
                <a:solidFill>
                  <a:srgbClr val="5B6770"/>
                </a:solidFill>
                <a:latin typeface="Arial"/>
                <a:cs typeface="Arial"/>
              </a:defRPr>
            </a:lvl1pPr>
            <a:lvl2pPr marL="456720" indent="0">
              <a:buNone/>
              <a:defRPr sz="1200"/>
            </a:lvl2pPr>
            <a:lvl3pPr marL="913432" indent="0">
              <a:buNone/>
              <a:defRPr sz="1000"/>
            </a:lvl3pPr>
            <a:lvl4pPr marL="1370147" indent="0">
              <a:buNone/>
              <a:defRPr sz="900"/>
            </a:lvl4pPr>
            <a:lvl5pPr marL="1826862" indent="0">
              <a:buNone/>
              <a:defRPr sz="900"/>
            </a:lvl5pPr>
            <a:lvl6pPr marL="2283579" indent="0">
              <a:buNone/>
              <a:defRPr sz="900"/>
            </a:lvl6pPr>
            <a:lvl7pPr marL="2740294" indent="0">
              <a:buNone/>
              <a:defRPr sz="900"/>
            </a:lvl7pPr>
            <a:lvl8pPr marL="3197010" indent="0">
              <a:buNone/>
              <a:defRPr sz="900"/>
            </a:lvl8pPr>
            <a:lvl9pPr marL="3653726" indent="0">
              <a:buNone/>
              <a:defRPr sz="900"/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noProof="0" dirty="0" smtClean="0"/>
              <a:t>Click to insert here your subtitle</a:t>
            </a:r>
            <a:endParaRPr lang="en-GB" noProof="0" dirty="0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8BA545F8-2B26-B54F-86B5-1DB5E50CEBB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53239" y="6054262"/>
            <a:ext cx="2829599" cy="138499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900" b="0" smtClean="0">
                <a:solidFill>
                  <a:srgbClr val="5B6770"/>
                </a:solidFill>
                <a:latin typeface="Arial"/>
                <a:cs typeface="Arial"/>
              </a:defRPr>
            </a:lvl1pPr>
            <a:lvl2pPr>
              <a:defRPr lang="en-US" sz="4400" smtClean="0">
                <a:latin typeface="Calibri" pitchFamily="34" charset="0"/>
              </a:defRPr>
            </a:lvl2pPr>
            <a:lvl3pPr>
              <a:defRPr lang="en-US" sz="4400" smtClean="0">
                <a:latin typeface="Calibri" pitchFamily="34" charset="0"/>
              </a:defRPr>
            </a:lvl3pPr>
            <a:lvl4pPr>
              <a:defRPr lang="en-US" sz="4400" smtClean="0">
                <a:latin typeface="Calibri" pitchFamily="34" charset="0"/>
              </a:defRPr>
            </a:lvl4pPr>
            <a:lvl5pPr>
              <a:defRPr lang="it-IT" sz="4400">
                <a:latin typeface="Calibri" pitchFamily="34" charset="0"/>
              </a:defRPr>
            </a:lvl5pPr>
          </a:lstStyle>
          <a:p>
            <a:pPr lvl="0"/>
            <a:r>
              <a:rPr lang="en-GB" noProof="0" dirty="0" smtClean="0"/>
              <a:t>Click to edit Master text styles</a:t>
            </a:r>
            <a:endParaRPr lang="en-GB" noProof="0" dirty="0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3315A0D3-AC00-4448-A004-1EC0163E5B8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82830" y="6054262"/>
            <a:ext cx="2829599" cy="138499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900" b="0" smtClean="0">
                <a:solidFill>
                  <a:srgbClr val="5B6770"/>
                </a:solidFill>
                <a:latin typeface="Arial"/>
                <a:cs typeface="Arial"/>
              </a:defRPr>
            </a:lvl1pPr>
            <a:lvl2pPr>
              <a:defRPr lang="en-US" sz="4400" smtClean="0">
                <a:latin typeface="Calibri" pitchFamily="34" charset="0"/>
              </a:defRPr>
            </a:lvl2pPr>
            <a:lvl3pPr>
              <a:defRPr lang="en-US" sz="4400" smtClean="0">
                <a:latin typeface="Calibri" pitchFamily="34" charset="0"/>
              </a:defRPr>
            </a:lvl3pPr>
            <a:lvl4pPr>
              <a:defRPr lang="en-US" sz="4400" smtClean="0">
                <a:latin typeface="Calibri" pitchFamily="34" charset="0"/>
              </a:defRPr>
            </a:lvl4pPr>
            <a:lvl5pPr>
              <a:defRPr lang="it-IT" sz="4400">
                <a:latin typeface="Calibri" pitchFamily="34" charset="0"/>
              </a:defRPr>
            </a:lvl5pPr>
          </a:lstStyle>
          <a:p>
            <a:pPr lvl="0"/>
            <a:r>
              <a:rPr lang="en-GB" noProof="0" dirty="0" smtClean="0"/>
              <a:t>Click to edit Master text styles</a:t>
            </a:r>
            <a:endParaRPr lang="en-GB" noProof="0" dirty="0"/>
          </a:p>
        </p:txBody>
      </p:sp>
      <p:sp>
        <p:nvSpPr>
          <p:cNvPr id="16" name="Segnaposto immagine 2">
            <a:extLst>
              <a:ext uri="{FF2B5EF4-FFF2-40B4-BE49-F238E27FC236}">
                <a16:creationId xmlns:a16="http://schemas.microsoft.com/office/drawing/2014/main" id="{F59BE76D-9F5F-594F-8F15-1B49E26108A6}"/>
              </a:ext>
            </a:extLst>
          </p:cNvPr>
          <p:cNvSpPr>
            <a:spLocks noGrp="1"/>
          </p:cNvSpPr>
          <p:nvPr>
            <p:ph type="pic" idx="26" hasCustomPrompt="1"/>
          </p:nvPr>
        </p:nvSpPr>
        <p:spPr>
          <a:xfrm>
            <a:off x="9048750" y="1844676"/>
            <a:ext cx="2875593" cy="410527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2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6720" indent="0">
              <a:buNone/>
              <a:defRPr sz="2800"/>
            </a:lvl2pPr>
            <a:lvl3pPr marL="913432" indent="0">
              <a:buNone/>
              <a:defRPr sz="2400"/>
            </a:lvl3pPr>
            <a:lvl4pPr marL="1370147" indent="0">
              <a:buNone/>
              <a:defRPr sz="2000"/>
            </a:lvl4pPr>
            <a:lvl5pPr marL="1826862" indent="0">
              <a:buNone/>
              <a:defRPr sz="2000"/>
            </a:lvl5pPr>
            <a:lvl6pPr marL="2283579" indent="0">
              <a:buNone/>
              <a:defRPr sz="2000"/>
            </a:lvl6pPr>
            <a:lvl7pPr marL="2740294" indent="0">
              <a:buNone/>
              <a:defRPr sz="2000"/>
            </a:lvl7pPr>
            <a:lvl8pPr marL="3197010" indent="0">
              <a:buNone/>
              <a:defRPr sz="2000"/>
            </a:lvl8pPr>
            <a:lvl9pPr marL="3653726" indent="0">
              <a:buNone/>
              <a:defRPr sz="2000"/>
            </a:lvl9pPr>
          </a:lstStyle>
          <a:p>
            <a:pPr lvl="0"/>
            <a:r>
              <a:rPr lang="en-GB" noProof="0" dirty="0" smtClean="0"/>
              <a:t>Click icon to add picture</a:t>
            </a:r>
            <a:endParaRPr lang="en-GB" noProof="0" dirty="0"/>
          </a:p>
        </p:txBody>
      </p:sp>
      <p:sp>
        <p:nvSpPr>
          <p:cNvPr id="12" name="Segnaposto testo 6">
            <a:extLst>
              <a:ext uri="{FF2B5EF4-FFF2-40B4-BE49-F238E27FC236}">
                <a16:creationId xmlns:a16="http://schemas.microsoft.com/office/drawing/2014/main" id="{4F209C78-B5CD-014E-8027-C7F7D1720B4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991618" y="6597104"/>
            <a:ext cx="8208764" cy="14426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800" b="1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GB" dirty="0" smtClean="0"/>
              <a:t>INSERT SECURITY CLASSIFICATION HERE</a:t>
            </a:r>
            <a:endParaRPr lang="en-GB" dirty="0"/>
          </a:p>
        </p:txBody>
      </p:sp>
      <p:sp>
        <p:nvSpPr>
          <p:cNvPr id="15" name="Segnaposto testo 6">
            <a:extLst>
              <a:ext uri="{FF2B5EF4-FFF2-40B4-BE49-F238E27FC236}">
                <a16:creationId xmlns:a16="http://schemas.microsoft.com/office/drawing/2014/main" id="{4F209C78-B5CD-014E-8027-C7F7D1720B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91618" y="116087"/>
            <a:ext cx="8208764" cy="14426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800" b="1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GB" dirty="0" smtClean="0"/>
              <a:t>INSERT SECURITY CLASSIFICATION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532377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749">
          <p15:clr>
            <a:srgbClr val="FBAE40"/>
          </p15:clr>
        </p15:guide>
        <p15:guide id="3" pos="5700">
          <p15:clr>
            <a:srgbClr val="FBAE40"/>
          </p15:clr>
        </p15:guide>
        <p15:guide id="4" pos="5609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section - Grey ver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4F209C78-B5CD-014E-8027-C7F7D1720B4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91618" y="6597104"/>
            <a:ext cx="8208764" cy="14426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800" b="1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GB" dirty="0" smtClean="0"/>
              <a:t>INSERT SECURITY CLASSIFICATION HERE</a:t>
            </a:r>
            <a:endParaRPr lang="en-GB" dirty="0"/>
          </a:p>
        </p:txBody>
      </p:sp>
      <p:sp>
        <p:nvSpPr>
          <p:cNvPr id="8" name="Segnaposto testo 6">
            <a:extLst>
              <a:ext uri="{FF2B5EF4-FFF2-40B4-BE49-F238E27FC236}">
                <a16:creationId xmlns:a16="http://schemas.microsoft.com/office/drawing/2014/main" id="{4F209C78-B5CD-014E-8027-C7F7D1720B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91618" y="116087"/>
            <a:ext cx="8208764" cy="14426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800" b="1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GB" dirty="0" smtClean="0"/>
              <a:t>INSERT SECURITY CLASSIFICATION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5178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s - Forma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magine 40">
            <a:extLst>
              <a:ext uri="{FF2B5EF4-FFF2-40B4-BE49-F238E27FC236}">
                <a16:creationId xmlns:a16="http://schemas.microsoft.com/office/drawing/2014/main" id="{ABFDC14A-EA0F-944F-9DAD-9B6E1D6F3A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608" cy="6856092"/>
          </a:xfrm>
          <a:prstGeom prst="rect">
            <a:avLst/>
          </a:prstGeom>
        </p:spPr>
      </p:pic>
      <p:sp>
        <p:nvSpPr>
          <p:cNvPr id="31" name="Segnaposto testo 2"/>
          <p:cNvSpPr>
            <a:spLocks noGrp="1"/>
          </p:cNvSpPr>
          <p:nvPr>
            <p:ph type="body" sz="quarter" idx="13" hasCustomPrompt="1"/>
          </p:nvPr>
        </p:nvSpPr>
        <p:spPr>
          <a:xfrm>
            <a:off x="263523" y="2082633"/>
            <a:ext cx="3420000" cy="180000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ts val="1100"/>
              </a:lnSpc>
              <a:buFontTx/>
              <a:buNone/>
              <a:defRPr sz="900" b="1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GB" noProof="0" dirty="0" smtClean="0"/>
              <a:t>Job Title</a:t>
            </a:r>
            <a:endParaRPr lang="en-GB" noProof="0" dirty="0"/>
          </a:p>
        </p:txBody>
      </p:sp>
      <p:sp>
        <p:nvSpPr>
          <p:cNvPr id="32" name="Segnaposto testo 2"/>
          <p:cNvSpPr>
            <a:spLocks noGrp="1"/>
          </p:cNvSpPr>
          <p:nvPr>
            <p:ph type="body" sz="quarter" idx="14" hasCustomPrompt="1"/>
          </p:nvPr>
        </p:nvSpPr>
        <p:spPr>
          <a:xfrm>
            <a:off x="263523" y="1844675"/>
            <a:ext cx="3420000" cy="180000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ts val="1250"/>
              </a:lnSpc>
              <a:buFontTx/>
              <a:buNone/>
              <a:defRPr sz="1200" b="1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GB" noProof="0" dirty="0" smtClean="0"/>
              <a:t>Name Surname</a:t>
            </a:r>
            <a:endParaRPr lang="en-GB" noProof="0" dirty="0"/>
          </a:p>
        </p:txBody>
      </p:sp>
      <p:sp>
        <p:nvSpPr>
          <p:cNvPr id="33" name="Segnaposto testo 2"/>
          <p:cNvSpPr>
            <a:spLocks noGrp="1"/>
          </p:cNvSpPr>
          <p:nvPr>
            <p:ph type="body" sz="quarter" idx="15" hasCustomPrompt="1"/>
          </p:nvPr>
        </p:nvSpPr>
        <p:spPr>
          <a:xfrm>
            <a:off x="263523" y="2320591"/>
            <a:ext cx="3420000" cy="180000"/>
          </a:xfrm>
          <a:prstGeom prst="rect">
            <a:avLst/>
          </a:prstGeom>
        </p:spPr>
        <p:txBody>
          <a:bodyPr lIns="0" rIns="0"/>
          <a:lstStyle>
            <a:lvl1pPr marL="0" marR="0" indent="0" algn="l" defTabSz="457200" rtl="0" eaLnBrk="0" fontAlgn="base" latinLnBrk="0" hangingPunct="0">
              <a:lnSpc>
                <a:spcPts val="11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900" b="0" i="0" baseline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GB" noProof="0" dirty="0" smtClean="0"/>
              <a:t>T +44 (0) 1 234 567890</a:t>
            </a:r>
            <a:endParaRPr lang="en-GB" noProof="0" dirty="0"/>
          </a:p>
        </p:txBody>
      </p:sp>
      <p:sp>
        <p:nvSpPr>
          <p:cNvPr id="2" name="CasellaDiTesto 1"/>
          <p:cNvSpPr txBox="1"/>
          <p:nvPr userDrawn="1"/>
        </p:nvSpPr>
        <p:spPr>
          <a:xfrm>
            <a:off x="263525" y="464312"/>
            <a:ext cx="10152384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GB" sz="2400" b="1" noProof="0" dirty="0" smtClean="0">
                <a:solidFill>
                  <a:srgbClr val="E4002B"/>
                </a:solidFill>
              </a:rPr>
              <a:t>CONTACTS</a:t>
            </a:r>
            <a:endParaRPr lang="en-GB" sz="2400" b="1" noProof="0" dirty="0">
              <a:solidFill>
                <a:srgbClr val="E4002B"/>
              </a:solidFill>
            </a:endParaRPr>
          </a:p>
        </p:txBody>
      </p:sp>
      <p:sp>
        <p:nvSpPr>
          <p:cNvPr id="43" name="TextBox 10">
            <a:hlinkClick r:id="rId3"/>
          </p:cNvPr>
          <p:cNvSpPr txBox="1">
            <a:spLocks noChangeArrowheads="1"/>
          </p:cNvSpPr>
          <p:nvPr userDrawn="1"/>
        </p:nvSpPr>
        <p:spPr bwMode="auto">
          <a:xfrm>
            <a:off x="263524" y="6393688"/>
            <a:ext cx="7301491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GB" sz="1200" noProof="0" dirty="0" smtClean="0">
                <a:solidFill>
                  <a:srgbClr val="E4002B"/>
                </a:solidFill>
              </a:rPr>
              <a:t>uk.leonardo.com</a:t>
            </a:r>
            <a:endParaRPr lang="en-GB" sz="1200" noProof="0" dirty="0">
              <a:solidFill>
                <a:srgbClr val="E4002B"/>
              </a:solidFill>
            </a:endParaRPr>
          </a:p>
        </p:txBody>
      </p:sp>
      <p:sp>
        <p:nvSpPr>
          <p:cNvPr id="44" name="Segnaposto testo 2"/>
          <p:cNvSpPr>
            <a:spLocks noGrp="1"/>
          </p:cNvSpPr>
          <p:nvPr>
            <p:ph type="body" sz="quarter" idx="23" hasCustomPrompt="1"/>
          </p:nvPr>
        </p:nvSpPr>
        <p:spPr>
          <a:xfrm>
            <a:off x="263523" y="2558549"/>
            <a:ext cx="3420000" cy="180000"/>
          </a:xfrm>
          <a:prstGeom prst="rect">
            <a:avLst/>
          </a:prstGeom>
        </p:spPr>
        <p:txBody>
          <a:bodyPr lIns="0" rIns="0"/>
          <a:lstStyle>
            <a:lvl1pPr marL="0" marR="0" indent="0" algn="l" defTabSz="457200" rtl="0" eaLnBrk="0" fontAlgn="base" latinLnBrk="0" hangingPunct="0">
              <a:lnSpc>
                <a:spcPts val="11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900" b="0" i="0" baseline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marL="0" marR="0" lvl="0" indent="0" algn="l" defTabSz="457200" rtl="0" eaLnBrk="0" fontAlgn="base" latinLnBrk="0" hangingPunct="0">
              <a:lnSpc>
                <a:spcPts val="11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 smtClean="0"/>
              <a:t>M +44 (0) 1 234 567890</a:t>
            </a:r>
            <a:endParaRPr lang="en-GB" noProof="0" dirty="0"/>
          </a:p>
        </p:txBody>
      </p:sp>
      <p:sp>
        <p:nvSpPr>
          <p:cNvPr id="47" name="Segnaposto testo 2"/>
          <p:cNvSpPr>
            <a:spLocks noGrp="1"/>
          </p:cNvSpPr>
          <p:nvPr>
            <p:ph type="body" sz="quarter" idx="24" hasCustomPrompt="1"/>
          </p:nvPr>
        </p:nvSpPr>
        <p:spPr>
          <a:xfrm>
            <a:off x="263523" y="2796507"/>
            <a:ext cx="3420000" cy="180000"/>
          </a:xfrm>
          <a:prstGeom prst="rect">
            <a:avLst/>
          </a:prstGeom>
        </p:spPr>
        <p:txBody>
          <a:bodyPr lIns="0" rIns="0"/>
          <a:lstStyle>
            <a:lvl1pPr marL="0" marR="0" indent="0" algn="l" defTabSz="457200" rtl="0" eaLnBrk="0" fontAlgn="base" latinLnBrk="0" hangingPunct="0">
              <a:lnSpc>
                <a:spcPts val="11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9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GB" noProof="0" dirty="0" smtClean="0"/>
              <a:t>name.surname@leonardo.com</a:t>
            </a:r>
            <a:endParaRPr lang="en-GB" noProof="0" dirty="0"/>
          </a:p>
        </p:txBody>
      </p:sp>
      <p:pic>
        <p:nvPicPr>
          <p:cNvPr id="38" name="Immagine 37">
            <a:extLst>
              <a:ext uri="{FF2B5EF4-FFF2-40B4-BE49-F238E27FC236}">
                <a16:creationId xmlns:a16="http://schemas.microsoft.com/office/drawing/2014/main" id="{18DB5140-9032-CA48-9AB9-9348722F144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631866" y="6165850"/>
            <a:ext cx="296609" cy="359494"/>
          </a:xfrm>
          <a:prstGeom prst="rect">
            <a:avLst/>
          </a:prstGeom>
        </p:spPr>
      </p:pic>
      <p:sp>
        <p:nvSpPr>
          <p:cNvPr id="24" name="Segnaposto testo 2">
            <a:extLst>
              <a:ext uri="{FF2B5EF4-FFF2-40B4-BE49-F238E27FC236}">
                <a16:creationId xmlns:a16="http://schemas.microsoft.com/office/drawing/2014/main" id="{41E200F6-DC62-764D-9962-DED1BBE6CD0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902835" y="2082633"/>
            <a:ext cx="3420000" cy="180000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ts val="1100"/>
              </a:lnSpc>
              <a:buFontTx/>
              <a:buNone/>
              <a:defRPr sz="900" b="1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GB" noProof="0" dirty="0" smtClean="0"/>
              <a:t>Job Title</a:t>
            </a:r>
            <a:endParaRPr lang="en-GB" noProof="0" dirty="0"/>
          </a:p>
        </p:txBody>
      </p:sp>
      <p:sp>
        <p:nvSpPr>
          <p:cNvPr id="25" name="Segnaposto testo 2">
            <a:extLst>
              <a:ext uri="{FF2B5EF4-FFF2-40B4-BE49-F238E27FC236}">
                <a16:creationId xmlns:a16="http://schemas.microsoft.com/office/drawing/2014/main" id="{F71E9EC5-6E11-B94E-8B3A-97FC44FD9FD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902835" y="1844675"/>
            <a:ext cx="3420000" cy="180000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ts val="1250"/>
              </a:lnSpc>
              <a:buFontTx/>
              <a:buNone/>
              <a:defRPr sz="1200" b="1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GB" noProof="0" dirty="0" smtClean="0"/>
              <a:t>Name Surname</a:t>
            </a:r>
            <a:endParaRPr lang="en-GB" noProof="0" dirty="0"/>
          </a:p>
        </p:txBody>
      </p:sp>
      <p:sp>
        <p:nvSpPr>
          <p:cNvPr id="26" name="Segnaposto testo 2">
            <a:extLst>
              <a:ext uri="{FF2B5EF4-FFF2-40B4-BE49-F238E27FC236}">
                <a16:creationId xmlns:a16="http://schemas.microsoft.com/office/drawing/2014/main" id="{E20CE15D-7B7B-5942-B2CE-F503CCD5BF1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902835" y="2320591"/>
            <a:ext cx="3420000" cy="180000"/>
          </a:xfrm>
          <a:prstGeom prst="rect">
            <a:avLst/>
          </a:prstGeom>
        </p:spPr>
        <p:txBody>
          <a:bodyPr lIns="0" rIns="0"/>
          <a:lstStyle>
            <a:lvl1pPr marL="0" marR="0" indent="0" algn="l" defTabSz="457200" rtl="0" eaLnBrk="0" fontAlgn="base" latinLnBrk="0" hangingPunct="0">
              <a:lnSpc>
                <a:spcPts val="11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900" b="0" i="0" baseline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GB" noProof="0" dirty="0" smtClean="0"/>
              <a:t>T +44 (0) 1 234 567890</a:t>
            </a:r>
            <a:endParaRPr lang="en-GB" noProof="0" dirty="0"/>
          </a:p>
        </p:txBody>
      </p:sp>
      <p:sp>
        <p:nvSpPr>
          <p:cNvPr id="28" name="Segnaposto testo 2">
            <a:extLst>
              <a:ext uri="{FF2B5EF4-FFF2-40B4-BE49-F238E27FC236}">
                <a16:creationId xmlns:a16="http://schemas.microsoft.com/office/drawing/2014/main" id="{3C5006C6-EA9A-F04C-8A77-E8A34168E22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902835" y="2558549"/>
            <a:ext cx="3420000" cy="180000"/>
          </a:xfrm>
          <a:prstGeom prst="rect">
            <a:avLst/>
          </a:prstGeom>
        </p:spPr>
        <p:txBody>
          <a:bodyPr lIns="0" rIns="0"/>
          <a:lstStyle>
            <a:lvl1pPr marL="0" marR="0" indent="0" algn="l" defTabSz="457200" rtl="0" eaLnBrk="0" fontAlgn="base" latinLnBrk="0" hangingPunct="0">
              <a:lnSpc>
                <a:spcPts val="11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9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marL="0" marR="0" lvl="0" indent="0" algn="l" defTabSz="457200" rtl="0" eaLnBrk="0" fontAlgn="base" latinLnBrk="0" hangingPunct="0">
              <a:lnSpc>
                <a:spcPts val="11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 smtClean="0"/>
              <a:t>M +44 (0) 1 234 567890</a:t>
            </a:r>
            <a:endParaRPr lang="en-GB" noProof="0" dirty="0"/>
          </a:p>
        </p:txBody>
      </p:sp>
      <p:sp>
        <p:nvSpPr>
          <p:cNvPr id="39" name="Segnaposto testo 2">
            <a:extLst>
              <a:ext uri="{FF2B5EF4-FFF2-40B4-BE49-F238E27FC236}">
                <a16:creationId xmlns:a16="http://schemas.microsoft.com/office/drawing/2014/main" id="{40CD92C2-07BF-D645-85B2-D3CDA0B48DC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902835" y="2796507"/>
            <a:ext cx="3420000" cy="180000"/>
          </a:xfrm>
          <a:prstGeom prst="rect">
            <a:avLst/>
          </a:prstGeom>
        </p:spPr>
        <p:txBody>
          <a:bodyPr lIns="0" rIns="0"/>
          <a:lstStyle>
            <a:lvl1pPr marL="0" marR="0" indent="0" algn="l" defTabSz="457200" rtl="0" eaLnBrk="0" fontAlgn="base" latinLnBrk="0" hangingPunct="0">
              <a:lnSpc>
                <a:spcPts val="11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9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GB" noProof="0" dirty="0" smtClean="0"/>
              <a:t>name.surname@leonardo.com</a:t>
            </a:r>
            <a:endParaRPr lang="en-GB" noProof="0" dirty="0"/>
          </a:p>
        </p:txBody>
      </p:sp>
      <p:sp>
        <p:nvSpPr>
          <p:cNvPr id="40" name="Segnaposto testo 2">
            <a:extLst>
              <a:ext uri="{FF2B5EF4-FFF2-40B4-BE49-F238E27FC236}">
                <a16:creationId xmlns:a16="http://schemas.microsoft.com/office/drawing/2014/main" id="{0FCD9C6F-A13A-2C4F-A993-83A5C82D937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63523" y="3673689"/>
            <a:ext cx="3420000" cy="180000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ts val="1100"/>
              </a:lnSpc>
              <a:buFontTx/>
              <a:buNone/>
              <a:defRPr sz="900" b="1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GB" noProof="0" dirty="0" smtClean="0"/>
              <a:t>Job Title</a:t>
            </a:r>
            <a:endParaRPr lang="en-GB" noProof="0" dirty="0"/>
          </a:p>
        </p:txBody>
      </p:sp>
      <p:sp>
        <p:nvSpPr>
          <p:cNvPr id="42" name="Segnaposto testo 2">
            <a:extLst>
              <a:ext uri="{FF2B5EF4-FFF2-40B4-BE49-F238E27FC236}">
                <a16:creationId xmlns:a16="http://schemas.microsoft.com/office/drawing/2014/main" id="{31896B91-F994-154C-95E1-FE42768C1DF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63523" y="3435731"/>
            <a:ext cx="3420000" cy="180000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ts val="1250"/>
              </a:lnSpc>
              <a:buFontTx/>
              <a:buNone/>
              <a:defRPr sz="1200" b="1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GB" noProof="0" dirty="0" smtClean="0"/>
              <a:t>Name Surname</a:t>
            </a:r>
            <a:endParaRPr lang="en-GB" noProof="0" dirty="0"/>
          </a:p>
        </p:txBody>
      </p:sp>
      <p:sp>
        <p:nvSpPr>
          <p:cNvPr id="45" name="Segnaposto testo 2">
            <a:extLst>
              <a:ext uri="{FF2B5EF4-FFF2-40B4-BE49-F238E27FC236}">
                <a16:creationId xmlns:a16="http://schemas.microsoft.com/office/drawing/2014/main" id="{EE277885-32D7-0044-BE3C-D5A50FD4DEB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63523" y="3911647"/>
            <a:ext cx="3420000" cy="180000"/>
          </a:xfrm>
          <a:prstGeom prst="rect">
            <a:avLst/>
          </a:prstGeom>
        </p:spPr>
        <p:txBody>
          <a:bodyPr lIns="0" rIns="0"/>
          <a:lstStyle>
            <a:lvl1pPr marL="0" marR="0" indent="0" algn="l" defTabSz="457200" rtl="0" eaLnBrk="0" fontAlgn="base" latinLnBrk="0" hangingPunct="0">
              <a:lnSpc>
                <a:spcPts val="11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900" b="0" i="0" baseline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GB" noProof="0" dirty="0" smtClean="0"/>
              <a:t>T +44 (0) 1 234 567890</a:t>
            </a:r>
            <a:endParaRPr lang="en-GB" noProof="0" dirty="0"/>
          </a:p>
        </p:txBody>
      </p:sp>
      <p:sp>
        <p:nvSpPr>
          <p:cNvPr id="46" name="Segnaposto testo 2">
            <a:extLst>
              <a:ext uri="{FF2B5EF4-FFF2-40B4-BE49-F238E27FC236}">
                <a16:creationId xmlns:a16="http://schemas.microsoft.com/office/drawing/2014/main" id="{E323BF8A-556B-F84E-8596-9807FF2042D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63523" y="4149605"/>
            <a:ext cx="3420000" cy="180000"/>
          </a:xfrm>
          <a:prstGeom prst="rect">
            <a:avLst/>
          </a:prstGeom>
        </p:spPr>
        <p:txBody>
          <a:bodyPr lIns="0" rIns="0"/>
          <a:lstStyle>
            <a:lvl1pPr marL="0" marR="0" indent="0" algn="l" defTabSz="457200" rtl="0" eaLnBrk="0" fontAlgn="base" latinLnBrk="0" hangingPunct="0">
              <a:lnSpc>
                <a:spcPts val="11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9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marL="0" marR="0" lvl="0" indent="0" algn="l" defTabSz="457200" rtl="0" eaLnBrk="0" fontAlgn="base" latinLnBrk="0" hangingPunct="0">
              <a:lnSpc>
                <a:spcPts val="11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 smtClean="0"/>
              <a:t>M +44 (0) 1 234 567890</a:t>
            </a:r>
            <a:endParaRPr lang="en-GB" noProof="0" dirty="0"/>
          </a:p>
        </p:txBody>
      </p:sp>
      <p:sp>
        <p:nvSpPr>
          <p:cNvPr id="50" name="Segnaposto testo 2">
            <a:extLst>
              <a:ext uri="{FF2B5EF4-FFF2-40B4-BE49-F238E27FC236}">
                <a16:creationId xmlns:a16="http://schemas.microsoft.com/office/drawing/2014/main" id="{44DBFFA2-0C87-1D4B-9E1F-513A3DA0AC0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63523" y="4387563"/>
            <a:ext cx="3420000" cy="180000"/>
          </a:xfrm>
          <a:prstGeom prst="rect">
            <a:avLst/>
          </a:prstGeom>
        </p:spPr>
        <p:txBody>
          <a:bodyPr lIns="0" rIns="0"/>
          <a:lstStyle>
            <a:lvl1pPr marL="0" marR="0" indent="0" algn="l" defTabSz="457200" rtl="0" eaLnBrk="0" fontAlgn="base" latinLnBrk="0" hangingPunct="0">
              <a:lnSpc>
                <a:spcPts val="11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9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GB" noProof="0" dirty="0" smtClean="0"/>
              <a:t>name.surname@leonardo.com</a:t>
            </a:r>
            <a:endParaRPr lang="en-GB" noProof="0" dirty="0"/>
          </a:p>
        </p:txBody>
      </p:sp>
      <p:sp>
        <p:nvSpPr>
          <p:cNvPr id="51" name="Segnaposto testo 2">
            <a:extLst>
              <a:ext uri="{FF2B5EF4-FFF2-40B4-BE49-F238E27FC236}">
                <a16:creationId xmlns:a16="http://schemas.microsoft.com/office/drawing/2014/main" id="{793A4543-FD9B-BB46-8AE9-CCE4B1B19DF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902835" y="3673689"/>
            <a:ext cx="3420000" cy="180000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ts val="1100"/>
              </a:lnSpc>
              <a:buFontTx/>
              <a:buNone/>
              <a:defRPr sz="900" b="1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GB" noProof="0" dirty="0" smtClean="0"/>
              <a:t>Job Title</a:t>
            </a:r>
            <a:endParaRPr lang="en-GB" noProof="0" dirty="0"/>
          </a:p>
        </p:txBody>
      </p:sp>
      <p:sp>
        <p:nvSpPr>
          <p:cNvPr id="52" name="Segnaposto testo 2">
            <a:extLst>
              <a:ext uri="{FF2B5EF4-FFF2-40B4-BE49-F238E27FC236}">
                <a16:creationId xmlns:a16="http://schemas.microsoft.com/office/drawing/2014/main" id="{6777487F-0C0E-9641-A4CA-5C4735701D9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902835" y="3435731"/>
            <a:ext cx="3420000" cy="180000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ts val="1250"/>
              </a:lnSpc>
              <a:buFontTx/>
              <a:buNone/>
              <a:defRPr sz="1200" b="1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GB" noProof="0" dirty="0" smtClean="0"/>
              <a:t>Name Surname</a:t>
            </a:r>
            <a:endParaRPr lang="en-GB" noProof="0" dirty="0"/>
          </a:p>
        </p:txBody>
      </p:sp>
      <p:sp>
        <p:nvSpPr>
          <p:cNvPr id="53" name="Segnaposto testo 2">
            <a:extLst>
              <a:ext uri="{FF2B5EF4-FFF2-40B4-BE49-F238E27FC236}">
                <a16:creationId xmlns:a16="http://schemas.microsoft.com/office/drawing/2014/main" id="{69F1127B-935E-4E4D-B973-1607134AFE6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902835" y="3911647"/>
            <a:ext cx="3420000" cy="180000"/>
          </a:xfrm>
          <a:prstGeom prst="rect">
            <a:avLst/>
          </a:prstGeom>
        </p:spPr>
        <p:txBody>
          <a:bodyPr lIns="0" rIns="0"/>
          <a:lstStyle>
            <a:lvl1pPr marL="0" marR="0" indent="0" algn="l" defTabSz="457200" rtl="0" eaLnBrk="0" fontAlgn="base" latinLnBrk="0" hangingPunct="0">
              <a:lnSpc>
                <a:spcPts val="11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900" b="0" i="0" baseline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GB" noProof="0" dirty="0" smtClean="0"/>
              <a:t>T +44 (0) 1 234 567890</a:t>
            </a:r>
            <a:endParaRPr lang="en-GB" noProof="0" dirty="0"/>
          </a:p>
        </p:txBody>
      </p:sp>
      <p:sp>
        <p:nvSpPr>
          <p:cNvPr id="57" name="Segnaposto testo 2">
            <a:extLst>
              <a:ext uri="{FF2B5EF4-FFF2-40B4-BE49-F238E27FC236}">
                <a16:creationId xmlns:a16="http://schemas.microsoft.com/office/drawing/2014/main" id="{2CADB433-D979-3045-ABE9-D8114365EBD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902835" y="4149605"/>
            <a:ext cx="3420000" cy="180000"/>
          </a:xfrm>
          <a:prstGeom prst="rect">
            <a:avLst/>
          </a:prstGeom>
        </p:spPr>
        <p:txBody>
          <a:bodyPr lIns="0" rIns="0"/>
          <a:lstStyle>
            <a:lvl1pPr marL="0" marR="0" indent="0" algn="l" defTabSz="457200" rtl="0" eaLnBrk="0" fontAlgn="base" latinLnBrk="0" hangingPunct="0">
              <a:lnSpc>
                <a:spcPts val="11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9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marL="0" marR="0" lvl="0" indent="0" algn="l" defTabSz="457200" rtl="0" eaLnBrk="0" fontAlgn="base" latinLnBrk="0" hangingPunct="0">
              <a:lnSpc>
                <a:spcPts val="11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 smtClean="0"/>
              <a:t>M +44 (0) 1 234 567890</a:t>
            </a:r>
            <a:endParaRPr lang="en-GB" noProof="0" dirty="0"/>
          </a:p>
        </p:txBody>
      </p:sp>
      <p:sp>
        <p:nvSpPr>
          <p:cNvPr id="58" name="Segnaposto testo 2">
            <a:extLst>
              <a:ext uri="{FF2B5EF4-FFF2-40B4-BE49-F238E27FC236}">
                <a16:creationId xmlns:a16="http://schemas.microsoft.com/office/drawing/2014/main" id="{3A9DA806-FF0E-9244-B355-960D14395E96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902835" y="4387563"/>
            <a:ext cx="3420000" cy="180000"/>
          </a:xfrm>
          <a:prstGeom prst="rect">
            <a:avLst/>
          </a:prstGeom>
        </p:spPr>
        <p:txBody>
          <a:bodyPr lIns="0" rIns="0"/>
          <a:lstStyle>
            <a:lvl1pPr marL="0" marR="0" indent="0" algn="l" defTabSz="457200" rtl="0" eaLnBrk="0" fontAlgn="base" latinLnBrk="0" hangingPunct="0">
              <a:lnSpc>
                <a:spcPts val="11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9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GB" noProof="0" dirty="0" smtClean="0"/>
              <a:t>name.surname@leonardo.com</a:t>
            </a:r>
            <a:endParaRPr lang="en-GB" noProof="0" dirty="0"/>
          </a:p>
        </p:txBody>
      </p:sp>
      <p:sp>
        <p:nvSpPr>
          <p:cNvPr id="30" name="Segnaposto testo 6">
            <a:extLst>
              <a:ext uri="{FF2B5EF4-FFF2-40B4-BE49-F238E27FC236}">
                <a16:creationId xmlns:a16="http://schemas.microsoft.com/office/drawing/2014/main" id="{4F209C78-B5CD-014E-8027-C7F7D1720B4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91618" y="6597104"/>
            <a:ext cx="8208764" cy="14426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800" b="1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GB" dirty="0" smtClean="0"/>
              <a:t>INSERT SECURITY CLASSIFICATION HERE</a:t>
            </a:r>
            <a:endParaRPr lang="en-GB" dirty="0"/>
          </a:p>
        </p:txBody>
      </p:sp>
      <p:sp>
        <p:nvSpPr>
          <p:cNvPr id="34" name="Segnaposto testo 6">
            <a:extLst>
              <a:ext uri="{FF2B5EF4-FFF2-40B4-BE49-F238E27FC236}">
                <a16:creationId xmlns:a16="http://schemas.microsoft.com/office/drawing/2014/main" id="{4F209C78-B5CD-014E-8027-C7F7D1720B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91618" y="116087"/>
            <a:ext cx="8208764" cy="14426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800" b="1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GB" dirty="0" smtClean="0"/>
              <a:t>INSERT SECURITY CLASSIFICATION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99572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s - forma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6">
            <a:extLst>
              <a:ext uri="{FF2B5EF4-FFF2-40B4-BE49-F238E27FC236}">
                <a16:creationId xmlns:a16="http://schemas.microsoft.com/office/drawing/2014/main" id="{4F209C78-B5CD-014E-8027-C7F7D1720B4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19684" y="6597104"/>
            <a:ext cx="8208764" cy="14426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800" b="1">
                <a:solidFill>
                  <a:srgbClr val="5B6770"/>
                </a:solidFill>
                <a:latin typeface="+mn-lt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GB" dirty="0" smtClean="0"/>
              <a:t>INSERT SECURITY CLASSIFICATION HERE</a:t>
            </a:r>
            <a:endParaRPr lang="en-GB" dirty="0"/>
          </a:p>
        </p:txBody>
      </p:sp>
      <p:sp>
        <p:nvSpPr>
          <p:cNvPr id="3" name="Segnaposto testo 6">
            <a:extLst>
              <a:ext uri="{FF2B5EF4-FFF2-40B4-BE49-F238E27FC236}">
                <a16:creationId xmlns:a16="http://schemas.microsoft.com/office/drawing/2014/main" id="{4F209C78-B5CD-014E-8027-C7F7D1720B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19684" y="115623"/>
            <a:ext cx="8208764" cy="14426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800" b="1">
                <a:solidFill>
                  <a:srgbClr val="5E6A71"/>
                </a:solidFill>
                <a:latin typeface="+mn-lt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GB" dirty="0" smtClean="0"/>
              <a:t>INSERT SECURITY CLASSIFICATION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25250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page with sub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idx="10"/>
          </p:nvPr>
        </p:nvSpPr>
        <p:spPr>
          <a:xfrm>
            <a:off x="431371" y="6135882"/>
            <a:ext cx="5386917" cy="354347"/>
          </a:xfrm>
          <a:prstGeom prst="rect">
            <a:avLst/>
          </a:prstGeom>
        </p:spPr>
        <p:txBody>
          <a:bodyPr lIns="0" tIns="60958" rIns="121917" bIns="0"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Arial"/>
                <a:cs typeface="Arial"/>
              </a:defRPr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100" b="1"/>
            </a:lvl4pPr>
            <a:lvl5pPr marL="2437851" indent="0">
              <a:buNone/>
              <a:defRPr sz="2100" b="1"/>
            </a:lvl5pPr>
            <a:lvl6pPr marL="3047314" indent="0">
              <a:buNone/>
              <a:defRPr sz="2100" b="1"/>
            </a:lvl6pPr>
            <a:lvl7pPr marL="3656777" indent="0">
              <a:buNone/>
              <a:defRPr sz="2100" b="1"/>
            </a:lvl7pPr>
            <a:lvl8pPr marL="4266240" indent="0">
              <a:buNone/>
              <a:defRPr sz="2100" b="1"/>
            </a:lvl8pPr>
            <a:lvl9pPr marL="4875703" indent="0">
              <a:buNone/>
              <a:defRPr sz="21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2" hasCustomPrompt="1"/>
          </p:nvPr>
        </p:nvSpPr>
        <p:spPr>
          <a:xfrm>
            <a:off x="5998464" y="6132147"/>
            <a:ext cx="5378123" cy="354347"/>
          </a:xfrm>
          <a:prstGeom prst="rect">
            <a:avLst/>
          </a:prstGeom>
        </p:spPr>
        <p:txBody>
          <a:bodyPr lIns="0" tIns="60958" rIns="121917" bIns="0" anchor="b">
            <a:normAutofit/>
          </a:bodyPr>
          <a:lstStyle>
            <a:lvl1pPr marL="0" marR="0" indent="0" algn="r" defTabSz="609463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sz="1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100" b="1"/>
            </a:lvl4pPr>
            <a:lvl5pPr marL="2437851" indent="0">
              <a:buNone/>
              <a:defRPr sz="2100" b="1"/>
            </a:lvl5pPr>
            <a:lvl6pPr marL="3047314" indent="0">
              <a:buNone/>
              <a:defRPr sz="2100" b="1"/>
            </a:lvl6pPr>
            <a:lvl7pPr marL="3656777" indent="0">
              <a:buNone/>
              <a:defRPr sz="2100" b="1"/>
            </a:lvl7pPr>
            <a:lvl8pPr marL="4266240" indent="0">
              <a:buNone/>
              <a:defRPr sz="2100" b="1"/>
            </a:lvl8pPr>
            <a:lvl9pPr marL="4875703" indent="0">
              <a:buNone/>
              <a:defRPr sz="2100" b="1"/>
            </a:lvl9pPr>
          </a:lstStyle>
          <a:p>
            <a:pPr marL="0" marR="0" lvl="0" indent="0" algn="r" defTabSz="609463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it-IT" dirty="0" smtClean="0"/>
              <a:t>Click to insert classification details</a:t>
            </a:r>
          </a:p>
        </p:txBody>
      </p:sp>
    </p:spTree>
    <p:extLst>
      <p:ext uri="{BB962C8B-B14F-4D97-AF65-F5344CB8AC3E}">
        <p14:creationId xmlns:p14="http://schemas.microsoft.com/office/powerpoint/2010/main" val="3385468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page with text and bulle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31372" y="1268760"/>
            <a:ext cx="10945216" cy="655900"/>
          </a:xfrm>
          <a:prstGeom prst="rect">
            <a:avLst/>
          </a:prstGeom>
        </p:spPr>
        <p:txBody>
          <a:bodyPr/>
          <a:lstStyle>
            <a:lvl1pPr algn="l">
              <a:defRPr sz="26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it-IT" dirty="0" smtClean="0"/>
              <a:t>Click to </a:t>
            </a:r>
            <a:r>
              <a:rPr lang="it-IT" dirty="0" err="1" smtClean="0"/>
              <a:t>edit</a:t>
            </a:r>
            <a:r>
              <a:rPr lang="it-IT" dirty="0" smtClean="0"/>
              <a:t> Master </a:t>
            </a:r>
            <a:r>
              <a:rPr lang="it-IT" dirty="0" err="1" smtClean="0"/>
              <a:t>title</a:t>
            </a:r>
            <a:r>
              <a:rPr lang="it-IT" dirty="0" smtClean="0"/>
              <a:t> style</a:t>
            </a:r>
            <a:endParaRPr lang="en-US" dirty="0"/>
          </a:p>
        </p:txBody>
      </p:sp>
      <p:sp>
        <p:nvSpPr>
          <p:cNvPr id="14" name="Segnaposto contenuto 2"/>
          <p:cNvSpPr>
            <a:spLocks noGrp="1"/>
          </p:cNvSpPr>
          <p:nvPr>
            <p:ph idx="1"/>
          </p:nvPr>
        </p:nvSpPr>
        <p:spPr>
          <a:xfrm>
            <a:off x="431372" y="1988840"/>
            <a:ext cx="10945216" cy="4104456"/>
          </a:xfrm>
          <a:prstGeom prst="rect">
            <a:avLst/>
          </a:prstGeom>
        </p:spPr>
        <p:txBody>
          <a:bodyPr/>
          <a:lstStyle>
            <a:lvl1pPr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  <a:endParaRPr lang="it-IT" dirty="0" smtClean="0"/>
          </a:p>
          <a:p>
            <a:pPr lvl="1"/>
            <a:r>
              <a:rPr lang="it-IT" dirty="0" smtClean="0"/>
              <a:t>Second level</a:t>
            </a:r>
          </a:p>
          <a:p>
            <a:pPr lvl="2"/>
            <a:r>
              <a:rPr lang="it-IT" dirty="0" smtClean="0"/>
              <a:t>Third level</a:t>
            </a:r>
          </a:p>
          <a:p>
            <a:pPr lvl="3"/>
            <a:r>
              <a:rPr lang="it-IT" dirty="0" smtClean="0"/>
              <a:t>Forth level</a:t>
            </a:r>
          </a:p>
          <a:p>
            <a:pPr lvl="4"/>
            <a:r>
              <a:rPr lang="it-IT" dirty="0" smtClean="0"/>
              <a:t>Fifth level</a:t>
            </a:r>
            <a:endParaRPr lang="it-IT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0"/>
          </p:nvPr>
        </p:nvSpPr>
        <p:spPr>
          <a:xfrm>
            <a:off x="431371" y="6135881"/>
            <a:ext cx="5386917" cy="354347"/>
          </a:xfrm>
          <a:prstGeom prst="rect">
            <a:avLst/>
          </a:prstGeom>
        </p:spPr>
        <p:txBody>
          <a:bodyPr lIns="0" bIns="0"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 smtClean="0"/>
              <a:t>Click to </a:t>
            </a:r>
            <a:r>
              <a:rPr lang="it-IT" dirty="0" err="1" smtClean="0"/>
              <a:t>edit</a:t>
            </a:r>
            <a:r>
              <a:rPr lang="it-IT" dirty="0" smtClean="0"/>
              <a:t> Master text </a:t>
            </a:r>
            <a:r>
              <a:rPr lang="it-IT" dirty="0" err="1" smtClean="0"/>
              <a:t>styles</a:t>
            </a:r>
            <a:endParaRPr lang="it-IT" dirty="0" smtClean="0"/>
          </a:p>
        </p:txBody>
      </p:sp>
      <p:sp>
        <p:nvSpPr>
          <p:cNvPr id="5" name="Text Placeholder 2"/>
          <p:cNvSpPr>
            <a:spLocks noGrp="1"/>
          </p:cNvSpPr>
          <p:nvPr>
            <p:ph type="body" idx="11"/>
          </p:nvPr>
        </p:nvSpPr>
        <p:spPr>
          <a:xfrm>
            <a:off x="4858417" y="6132147"/>
            <a:ext cx="6518170" cy="354347"/>
          </a:xfrm>
          <a:prstGeom prst="rect">
            <a:avLst/>
          </a:prstGeom>
        </p:spPr>
        <p:txBody>
          <a:bodyPr lIns="0" bIns="0" anchor="b">
            <a:normAutofit/>
          </a:bodyPr>
          <a:lstStyle>
            <a:lvl1pPr marL="0" indent="0" algn="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 smtClean="0"/>
              <a:t>Click to </a:t>
            </a:r>
            <a:r>
              <a:rPr lang="it-IT" dirty="0" err="1" smtClean="0"/>
              <a:t>edit</a:t>
            </a:r>
            <a:r>
              <a:rPr lang="it-IT" dirty="0" smtClean="0"/>
              <a:t> Master text </a:t>
            </a:r>
            <a:r>
              <a:rPr lang="it-IT" dirty="0" err="1" smtClean="0"/>
              <a:t>styles</a:t>
            </a:r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2635015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 coloumn - title + subtitle + master text + text + table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contenuto 2"/>
          <p:cNvSpPr>
            <a:spLocks noGrp="1"/>
          </p:cNvSpPr>
          <p:nvPr>
            <p:ph idx="16" hasCustomPrompt="1"/>
          </p:nvPr>
        </p:nvSpPr>
        <p:spPr>
          <a:xfrm>
            <a:off x="6096000" y="1844675"/>
            <a:ext cx="5831676" cy="4321175"/>
          </a:xfrm>
          <a:prstGeom prst="rect">
            <a:avLst/>
          </a:prstGeom>
        </p:spPr>
        <p:txBody>
          <a:bodyPr lIns="0" tIns="0" rIns="0" bIns="0"/>
          <a:lstStyle>
            <a:lvl1pPr marL="265113" indent="-265113">
              <a:buClr>
                <a:srgbClr val="EA002A"/>
              </a:buClr>
              <a:buFont typeface="Arial" panose="020B0604020202020204" pitchFamily="34" charset="0"/>
              <a:buChar char="•"/>
              <a:defRPr sz="1200">
                <a:solidFill>
                  <a:srgbClr val="5B6770"/>
                </a:solidFill>
                <a:latin typeface="Arial"/>
                <a:cs typeface="Arial"/>
              </a:defRPr>
            </a:lvl1pPr>
            <a:lvl2pPr marL="536575" indent="-273050">
              <a:buClr>
                <a:srgbClr val="5B6770"/>
              </a:buClr>
              <a:buFont typeface="Arial" panose="020B0604020202020204" pitchFamily="34" charset="0"/>
              <a:buChar char="-"/>
              <a:defRPr sz="1200">
                <a:solidFill>
                  <a:srgbClr val="5B6770"/>
                </a:solidFill>
                <a:latin typeface="Arial"/>
                <a:cs typeface="Arial"/>
              </a:defRPr>
            </a:lvl2pPr>
            <a:lvl3pPr marL="808038" indent="-271463">
              <a:buFont typeface="Arial" panose="020B0604020202020204" pitchFamily="34" charset="0"/>
              <a:buChar char="•"/>
              <a:defRPr sz="1200" baseline="0">
                <a:solidFill>
                  <a:srgbClr val="5B6770"/>
                </a:solidFill>
                <a:latin typeface="Arial"/>
                <a:cs typeface="Arial"/>
              </a:defRPr>
            </a:lvl3pPr>
            <a:lvl4pPr marL="1073150" indent="-265113">
              <a:defRPr sz="1400">
                <a:solidFill>
                  <a:srgbClr val="5B6770"/>
                </a:solidFill>
                <a:latin typeface="Arial"/>
                <a:cs typeface="Arial"/>
              </a:defRPr>
            </a:lvl4pPr>
            <a:lvl5pPr marL="1344613" indent="-271463">
              <a:defRPr sz="1400">
                <a:solidFill>
                  <a:srgbClr val="5B6770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  <a:endParaRPr lang="en-GB" noProof="0" dirty="0"/>
          </a:p>
        </p:txBody>
      </p:sp>
      <p:sp>
        <p:nvSpPr>
          <p:cNvPr id="6" name="Segnaposto immagine 5"/>
          <p:cNvSpPr>
            <a:spLocks noGrp="1"/>
          </p:cNvSpPr>
          <p:nvPr>
            <p:ph type="pic" sz="quarter" idx="11" hasCustomPrompt="1"/>
          </p:nvPr>
        </p:nvSpPr>
        <p:spPr>
          <a:xfrm>
            <a:off x="263524" y="1844843"/>
            <a:ext cx="5688013" cy="4318686"/>
          </a:xfrm>
          <a:prstGeom prst="rect">
            <a:avLst/>
          </a:prstGeom>
        </p:spPr>
        <p:txBody>
          <a:bodyPr lIns="0" tIns="0" rIns="0" bIns="0"/>
          <a:lstStyle>
            <a:lvl1pPr marL="342900" marR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noProof="0" dirty="0" smtClean="0"/>
              <a:t>Click to edit Master text styles or click icon to add picture</a:t>
            </a:r>
          </a:p>
          <a:p>
            <a:pPr lvl="0"/>
            <a:r>
              <a:rPr lang="en-GB" noProof="0" dirty="0" smtClean="0"/>
              <a:t> </a:t>
            </a:r>
            <a:endParaRPr lang="en-GB" noProof="0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264262" y="1080000"/>
            <a:ext cx="11664212" cy="246221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t">
            <a:spAutoFit/>
          </a:bodyPr>
          <a:lstStyle>
            <a:lvl1pPr marL="0" marR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lang="en-US" sz="1600" b="1" smtClean="0">
                <a:solidFill>
                  <a:srgbClr val="5B6770"/>
                </a:solidFill>
                <a:latin typeface="Arial"/>
                <a:cs typeface="Arial"/>
              </a:defRPr>
            </a:lvl1pPr>
            <a:lvl2pPr>
              <a:defRPr lang="en-US" sz="4400" smtClean="0">
                <a:latin typeface="Calibri" pitchFamily="34" charset="0"/>
              </a:defRPr>
            </a:lvl2pPr>
            <a:lvl3pPr>
              <a:defRPr lang="en-US" sz="4400" smtClean="0">
                <a:latin typeface="Calibri" pitchFamily="34" charset="0"/>
              </a:defRPr>
            </a:lvl3pPr>
            <a:lvl4pPr>
              <a:defRPr lang="en-US" sz="4400" smtClean="0">
                <a:latin typeface="Calibri" pitchFamily="34" charset="0"/>
              </a:defRPr>
            </a:lvl4pPr>
            <a:lvl5pPr>
              <a:defRPr lang="it-IT" sz="4400">
                <a:latin typeface="Calibri" pitchFamily="34" charset="0"/>
              </a:defRPr>
            </a:lvl5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dirty="0" smtClean="0"/>
              <a:t>Click to insert here your subtitle</a:t>
            </a:r>
            <a:endParaRPr lang="en-GB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3D8FFE6-01F3-094D-824A-16B5D5D74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4" y="476672"/>
            <a:ext cx="11664951" cy="43204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400" b="1" i="0">
                <a:solidFill>
                  <a:srgbClr val="E4002B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CLICK TO EDIT MASTER TITLE</a:t>
            </a:r>
            <a:endParaRPr lang="en-GB" dirty="0"/>
          </a:p>
        </p:txBody>
      </p:sp>
      <p:sp>
        <p:nvSpPr>
          <p:cNvPr id="18" name="Segnaposto testo 3">
            <a:extLst>
              <a:ext uri="{FF2B5EF4-FFF2-40B4-BE49-F238E27FC236}">
                <a16:creationId xmlns:a16="http://schemas.microsoft.com/office/drawing/2014/main" id="{34040812-C9B8-E247-BCD7-8E9F2D9AB65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62800" y="1386000"/>
            <a:ext cx="11664210" cy="3240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>
                <a:solidFill>
                  <a:srgbClr val="5B6770"/>
                </a:solidFill>
                <a:latin typeface="Arial"/>
                <a:cs typeface="Arial"/>
              </a:defRPr>
            </a:lvl1pPr>
            <a:lvl2pPr marL="456720" indent="0">
              <a:buNone/>
              <a:defRPr sz="1200"/>
            </a:lvl2pPr>
            <a:lvl3pPr marL="913432" indent="0">
              <a:buNone/>
              <a:defRPr sz="1000"/>
            </a:lvl3pPr>
            <a:lvl4pPr marL="1370147" indent="0">
              <a:buNone/>
              <a:defRPr sz="900"/>
            </a:lvl4pPr>
            <a:lvl5pPr marL="1826862" indent="0">
              <a:buNone/>
              <a:defRPr sz="900"/>
            </a:lvl5pPr>
            <a:lvl6pPr marL="2283579" indent="0">
              <a:buNone/>
              <a:defRPr sz="900"/>
            </a:lvl6pPr>
            <a:lvl7pPr marL="2740294" indent="0">
              <a:buNone/>
              <a:defRPr sz="900"/>
            </a:lvl7pPr>
            <a:lvl8pPr marL="3197010" indent="0">
              <a:buNone/>
              <a:defRPr sz="900"/>
            </a:lvl8pPr>
            <a:lvl9pPr marL="3653726" indent="0">
              <a:buNone/>
              <a:defRPr sz="900"/>
            </a:lvl9pPr>
          </a:lstStyle>
          <a:p>
            <a:pPr lvl="0"/>
            <a:r>
              <a:rPr lang="en-GB" dirty="0" smtClean="0"/>
              <a:t>Click to edit Master text styles</a:t>
            </a:r>
            <a:endParaRPr lang="en-GB" dirty="0"/>
          </a:p>
        </p:txBody>
      </p:sp>
      <p:sp>
        <p:nvSpPr>
          <p:cNvPr id="8" name="Segnaposto testo 6">
            <a:extLst>
              <a:ext uri="{FF2B5EF4-FFF2-40B4-BE49-F238E27FC236}">
                <a16:creationId xmlns:a16="http://schemas.microsoft.com/office/drawing/2014/main" id="{4F209C78-B5CD-014E-8027-C7F7D1720B4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91618" y="6597104"/>
            <a:ext cx="8208764" cy="14426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800" b="1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GB" dirty="0" smtClean="0"/>
              <a:t>INSERT SECURITY CLASSIFICATION HERE</a:t>
            </a:r>
            <a:endParaRPr lang="en-GB" dirty="0"/>
          </a:p>
        </p:txBody>
      </p:sp>
      <p:sp>
        <p:nvSpPr>
          <p:cNvPr id="9" name="Segnaposto testo 6">
            <a:extLst>
              <a:ext uri="{FF2B5EF4-FFF2-40B4-BE49-F238E27FC236}">
                <a16:creationId xmlns:a16="http://schemas.microsoft.com/office/drawing/2014/main" id="{4F209C78-B5CD-014E-8027-C7F7D1720B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91618" y="116087"/>
            <a:ext cx="8208764" cy="14426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800" b="1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GB" dirty="0" smtClean="0"/>
              <a:t>INSERT SECURITY CLASSIFICATION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16347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749">
          <p15:clr>
            <a:srgbClr val="FBAE40"/>
          </p15:clr>
        </p15:guide>
        <p15:guide id="3" orient="horz" pos="799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page with text and bulle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31372" y="1268760"/>
            <a:ext cx="10945216" cy="655900"/>
          </a:xfrm>
          <a:prstGeom prst="rect">
            <a:avLst/>
          </a:prstGeom>
        </p:spPr>
        <p:txBody>
          <a:bodyPr lIns="108850" tIns="54425" rIns="108850" bIns="54425"/>
          <a:lstStyle>
            <a:lvl1pPr algn="l">
              <a:defRPr sz="3099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it-IT" dirty="0" smtClean="0"/>
              <a:t>Click to </a:t>
            </a:r>
            <a:r>
              <a:rPr lang="it-IT" dirty="0" err="1" smtClean="0"/>
              <a:t>edit</a:t>
            </a:r>
            <a:r>
              <a:rPr lang="it-IT" dirty="0" smtClean="0"/>
              <a:t> Master </a:t>
            </a:r>
            <a:r>
              <a:rPr lang="it-IT" dirty="0" err="1" smtClean="0"/>
              <a:t>title</a:t>
            </a:r>
            <a:r>
              <a:rPr lang="it-IT" dirty="0" smtClean="0"/>
              <a:t> style</a:t>
            </a:r>
            <a:endParaRPr lang="en-US" dirty="0"/>
          </a:p>
        </p:txBody>
      </p:sp>
      <p:sp>
        <p:nvSpPr>
          <p:cNvPr id="14" name="Segnaposto contenuto 2"/>
          <p:cNvSpPr>
            <a:spLocks noGrp="1"/>
          </p:cNvSpPr>
          <p:nvPr>
            <p:ph idx="1"/>
          </p:nvPr>
        </p:nvSpPr>
        <p:spPr>
          <a:xfrm>
            <a:off x="431372" y="1988840"/>
            <a:ext cx="10945216" cy="4104456"/>
          </a:xfrm>
          <a:prstGeom prst="rect">
            <a:avLst/>
          </a:prstGeom>
        </p:spPr>
        <p:txBody>
          <a:bodyPr lIns="108850" tIns="54425" rIns="108850" bIns="54425"/>
          <a:lstStyle>
            <a:lvl1pPr>
              <a:buNone/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None/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7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  <a:endParaRPr lang="it-IT" dirty="0" smtClean="0"/>
          </a:p>
          <a:p>
            <a:pPr lvl="1"/>
            <a:r>
              <a:rPr lang="it-IT" dirty="0" smtClean="0"/>
              <a:t>Second level</a:t>
            </a:r>
          </a:p>
          <a:p>
            <a:pPr lvl="2"/>
            <a:r>
              <a:rPr lang="it-IT" dirty="0" smtClean="0"/>
              <a:t>Third level</a:t>
            </a:r>
          </a:p>
          <a:p>
            <a:pPr lvl="3"/>
            <a:r>
              <a:rPr lang="it-IT" dirty="0" smtClean="0"/>
              <a:t>Forth level</a:t>
            </a:r>
          </a:p>
          <a:p>
            <a:pPr lvl="4"/>
            <a:r>
              <a:rPr lang="it-IT" dirty="0" smtClean="0"/>
              <a:t>Fifth level</a:t>
            </a:r>
            <a:endParaRPr lang="it-IT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0"/>
          </p:nvPr>
        </p:nvSpPr>
        <p:spPr>
          <a:xfrm>
            <a:off x="431371" y="6135881"/>
            <a:ext cx="5386917" cy="354347"/>
          </a:xfrm>
          <a:prstGeom prst="rect">
            <a:avLst/>
          </a:prstGeom>
        </p:spPr>
        <p:txBody>
          <a:bodyPr lIns="0" tIns="54425" rIns="108850" bIns="0"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1100" b="0">
                <a:solidFill>
                  <a:schemeClr val="tx1"/>
                </a:solidFill>
                <a:latin typeface="Arial"/>
                <a:cs typeface="Arial"/>
              </a:defRPr>
            </a:lvl1pPr>
            <a:lvl2pPr marL="544142" indent="0">
              <a:buNone/>
              <a:defRPr sz="2400" b="1"/>
            </a:lvl2pPr>
            <a:lvl3pPr marL="1088284" indent="0">
              <a:buNone/>
              <a:defRPr sz="2100" b="1"/>
            </a:lvl3pPr>
            <a:lvl4pPr marL="1632426" indent="0">
              <a:buNone/>
              <a:defRPr sz="1900" b="1"/>
            </a:lvl4pPr>
            <a:lvl5pPr marL="2176569" indent="0">
              <a:buNone/>
              <a:defRPr sz="1900" b="1"/>
            </a:lvl5pPr>
            <a:lvl6pPr marL="2720710" indent="0">
              <a:buNone/>
              <a:defRPr sz="1900" b="1"/>
            </a:lvl6pPr>
            <a:lvl7pPr marL="3264852" indent="0">
              <a:buNone/>
              <a:defRPr sz="1900" b="1"/>
            </a:lvl7pPr>
            <a:lvl8pPr marL="3808994" indent="0">
              <a:buNone/>
              <a:defRPr sz="1900" b="1"/>
            </a:lvl8pPr>
            <a:lvl9pPr marL="4353136" indent="0">
              <a:buNone/>
              <a:defRPr sz="1900" b="1"/>
            </a:lvl9pPr>
          </a:lstStyle>
          <a:p>
            <a:pPr lvl="0"/>
            <a:r>
              <a:rPr lang="it-IT" dirty="0" smtClean="0"/>
              <a:t>Click to </a:t>
            </a:r>
            <a:r>
              <a:rPr lang="it-IT" dirty="0" err="1" smtClean="0"/>
              <a:t>edit</a:t>
            </a:r>
            <a:r>
              <a:rPr lang="it-IT" dirty="0" smtClean="0"/>
              <a:t> Master text </a:t>
            </a:r>
            <a:r>
              <a:rPr lang="it-IT" dirty="0" err="1" smtClean="0"/>
              <a:t>styles</a:t>
            </a:r>
            <a:endParaRPr lang="it-IT" dirty="0" smtClean="0"/>
          </a:p>
        </p:txBody>
      </p:sp>
      <p:sp>
        <p:nvSpPr>
          <p:cNvPr id="6" name="Text Placeholder 2"/>
          <p:cNvSpPr>
            <a:spLocks noGrp="1"/>
          </p:cNvSpPr>
          <p:nvPr>
            <p:ph type="body" idx="12" hasCustomPrompt="1"/>
          </p:nvPr>
        </p:nvSpPr>
        <p:spPr>
          <a:xfrm>
            <a:off x="5998464" y="6132147"/>
            <a:ext cx="5378123" cy="354347"/>
          </a:xfrm>
          <a:prstGeom prst="rect">
            <a:avLst/>
          </a:prstGeom>
        </p:spPr>
        <p:txBody>
          <a:bodyPr lIns="0" tIns="54425" rIns="108850" bIns="0" anchor="b">
            <a:normAutofit/>
          </a:bodyPr>
          <a:lstStyle>
            <a:lvl1pPr marL="0" marR="0" indent="0" algn="r" defTabSz="544142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sz="11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4142" indent="0">
              <a:buNone/>
              <a:defRPr sz="2400" b="1"/>
            </a:lvl2pPr>
            <a:lvl3pPr marL="1088284" indent="0">
              <a:buNone/>
              <a:defRPr sz="2100" b="1"/>
            </a:lvl3pPr>
            <a:lvl4pPr marL="1632426" indent="0">
              <a:buNone/>
              <a:defRPr sz="1900" b="1"/>
            </a:lvl4pPr>
            <a:lvl5pPr marL="2176569" indent="0">
              <a:buNone/>
              <a:defRPr sz="1900" b="1"/>
            </a:lvl5pPr>
            <a:lvl6pPr marL="2720710" indent="0">
              <a:buNone/>
              <a:defRPr sz="1900" b="1"/>
            </a:lvl6pPr>
            <a:lvl7pPr marL="3264852" indent="0">
              <a:buNone/>
              <a:defRPr sz="1900" b="1"/>
            </a:lvl7pPr>
            <a:lvl8pPr marL="3808994" indent="0">
              <a:buNone/>
              <a:defRPr sz="1900" b="1"/>
            </a:lvl8pPr>
            <a:lvl9pPr marL="4353136" indent="0">
              <a:buNone/>
              <a:defRPr sz="1900" b="1"/>
            </a:lvl9pPr>
          </a:lstStyle>
          <a:p>
            <a:pPr marL="0" marR="0" lvl="0" indent="0" algn="r" defTabSz="544142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it-IT" dirty="0" smtClean="0"/>
              <a:t>Click to insert classification details</a:t>
            </a:r>
          </a:p>
        </p:txBody>
      </p:sp>
    </p:spTree>
    <p:extLst>
      <p:ext uri="{BB962C8B-B14F-4D97-AF65-F5344CB8AC3E}">
        <p14:creationId xmlns:p14="http://schemas.microsoft.com/office/powerpoint/2010/main" val="241935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page with text and bulle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61408" y="1055085"/>
            <a:ext cx="11016661" cy="503939"/>
          </a:xfrm>
          <a:prstGeom prst="rect">
            <a:avLst/>
          </a:prstGeom>
        </p:spPr>
        <p:txBody>
          <a:bodyPr/>
          <a:lstStyle>
            <a:lvl1pPr algn="l">
              <a:defRPr sz="2400" b="1" i="0">
                <a:solidFill>
                  <a:srgbClr val="5B6770"/>
                </a:solidFill>
                <a:latin typeface="Arial"/>
                <a:cs typeface="Arial"/>
              </a:defRPr>
            </a:lvl1pPr>
          </a:lstStyle>
          <a:p>
            <a:r>
              <a:rPr lang="it-IT" dirty="0" smtClean="0"/>
              <a:t>Click to </a:t>
            </a:r>
            <a:r>
              <a:rPr lang="it-IT" dirty="0" err="1" smtClean="0"/>
              <a:t>edit</a:t>
            </a:r>
            <a:r>
              <a:rPr lang="it-IT" dirty="0" smtClean="0"/>
              <a:t> Master </a:t>
            </a:r>
            <a:r>
              <a:rPr lang="it-IT" dirty="0" err="1" smtClean="0"/>
              <a:t>title</a:t>
            </a:r>
            <a:r>
              <a:rPr lang="it-IT" dirty="0" smtClean="0"/>
              <a:t> style</a:t>
            </a:r>
            <a:endParaRPr lang="en-US" dirty="0"/>
          </a:p>
        </p:txBody>
      </p:sp>
      <p:sp>
        <p:nvSpPr>
          <p:cNvPr id="11" name="Segnaposto contenuto 2"/>
          <p:cNvSpPr>
            <a:spLocks noGrp="1"/>
          </p:cNvSpPr>
          <p:nvPr>
            <p:ph idx="1"/>
          </p:nvPr>
        </p:nvSpPr>
        <p:spPr>
          <a:xfrm>
            <a:off x="361408" y="1705810"/>
            <a:ext cx="11016661" cy="4678917"/>
          </a:xfrm>
          <a:prstGeom prst="rect">
            <a:avLst/>
          </a:prstGeom>
        </p:spPr>
        <p:txBody>
          <a:bodyPr/>
          <a:lstStyle>
            <a:lvl1pPr marL="265060" indent="-265060">
              <a:buClr>
                <a:srgbClr val="EA002A"/>
              </a:buClr>
              <a:buFont typeface="Arial" panose="020B0604020202020204" pitchFamily="34" charset="0"/>
              <a:buChar char="•"/>
              <a:defRPr sz="1400">
                <a:solidFill>
                  <a:srgbClr val="5B6770"/>
                </a:solidFill>
                <a:latin typeface="Arial"/>
                <a:cs typeface="Arial"/>
              </a:defRPr>
            </a:lvl1pPr>
            <a:lvl2pPr marL="536468" indent="-272995">
              <a:buClr>
                <a:srgbClr val="5B6770"/>
              </a:buClr>
              <a:buFont typeface="Arial" panose="020B0604020202020204" pitchFamily="34" charset="0"/>
              <a:buChar char="-"/>
              <a:defRPr sz="1400">
                <a:solidFill>
                  <a:srgbClr val="5B6770"/>
                </a:solidFill>
                <a:latin typeface="Arial"/>
                <a:cs typeface="Arial"/>
              </a:defRPr>
            </a:lvl2pPr>
            <a:lvl3pPr marL="807876" indent="-271409">
              <a:buFont typeface="Arial" panose="020B0604020202020204" pitchFamily="34" charset="0"/>
              <a:buChar char="•"/>
              <a:defRPr sz="1400">
                <a:solidFill>
                  <a:srgbClr val="5B6770"/>
                </a:solidFill>
                <a:latin typeface="Arial"/>
                <a:cs typeface="Arial"/>
              </a:defRPr>
            </a:lvl3pPr>
            <a:lvl4pPr marL="1072935" indent="-265060">
              <a:defRPr sz="1400">
                <a:solidFill>
                  <a:srgbClr val="5B6770"/>
                </a:solidFill>
                <a:latin typeface="Arial"/>
                <a:cs typeface="Arial"/>
              </a:defRPr>
            </a:lvl4pPr>
            <a:lvl5pPr marL="1344344" indent="-271409">
              <a:defRPr sz="1400">
                <a:solidFill>
                  <a:srgbClr val="5B6770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52606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page - forma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6">
            <a:extLst>
              <a:ext uri="{FF2B5EF4-FFF2-40B4-BE49-F238E27FC236}">
                <a16:creationId xmlns:a16="http://schemas.microsoft.com/office/drawing/2014/main" id="{4F209C78-B5CD-014E-8027-C7F7D1720B4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91618" y="6597104"/>
            <a:ext cx="8208764" cy="14426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800" b="1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GB" dirty="0" smtClean="0"/>
              <a:t>INSERT SECURITY CLASSIFICATION HERE</a:t>
            </a:r>
            <a:endParaRPr lang="en-GB" dirty="0"/>
          </a:p>
        </p:txBody>
      </p:sp>
      <p:sp>
        <p:nvSpPr>
          <p:cNvPr id="3" name="Segnaposto testo 6">
            <a:extLst>
              <a:ext uri="{FF2B5EF4-FFF2-40B4-BE49-F238E27FC236}">
                <a16:creationId xmlns:a16="http://schemas.microsoft.com/office/drawing/2014/main" id="{4F209C78-B5CD-014E-8027-C7F7D1720B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91618" y="116087"/>
            <a:ext cx="8208764" cy="14426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800" b="1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GB" dirty="0" smtClean="0"/>
              <a:t>INSERT SECURITY CLASSIFICATION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2348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coloumn - title + subtitle + master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immagine 2"/>
          <p:cNvSpPr>
            <a:spLocks noGrp="1"/>
          </p:cNvSpPr>
          <p:nvPr>
            <p:ph type="pic" idx="1" hasCustomPrompt="1"/>
          </p:nvPr>
        </p:nvSpPr>
        <p:spPr>
          <a:xfrm>
            <a:off x="263525" y="1844675"/>
            <a:ext cx="11664949" cy="4321175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2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6720" indent="0">
              <a:buNone/>
              <a:defRPr sz="2800"/>
            </a:lvl2pPr>
            <a:lvl3pPr marL="913432" indent="0">
              <a:buNone/>
              <a:defRPr sz="2400"/>
            </a:lvl3pPr>
            <a:lvl4pPr marL="1370147" indent="0">
              <a:buNone/>
              <a:defRPr sz="2000"/>
            </a:lvl4pPr>
            <a:lvl5pPr marL="1826862" indent="0">
              <a:buNone/>
              <a:defRPr sz="2000"/>
            </a:lvl5pPr>
            <a:lvl6pPr marL="2283579" indent="0">
              <a:buNone/>
              <a:defRPr sz="2000"/>
            </a:lvl6pPr>
            <a:lvl7pPr marL="2740294" indent="0">
              <a:buNone/>
              <a:defRPr sz="2000"/>
            </a:lvl7pPr>
            <a:lvl8pPr marL="3197010" indent="0">
              <a:buNone/>
              <a:defRPr sz="2000"/>
            </a:lvl8pPr>
            <a:lvl9pPr marL="3653726" indent="0">
              <a:buNone/>
              <a:defRPr sz="2000"/>
            </a:lvl9pPr>
          </a:lstStyle>
          <a:p>
            <a:pPr lvl="0"/>
            <a:r>
              <a:rPr lang="en-GB" noProof="0" dirty="0" smtClean="0"/>
              <a:t>Click icon to add picture</a:t>
            </a:r>
            <a:endParaRPr lang="en-GB" noProof="0" dirty="0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F83B4B5C-656A-2042-95E2-166E26869C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3525" y="1080000"/>
            <a:ext cx="11664949" cy="246221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t">
            <a:spAutoFit/>
          </a:bodyPr>
          <a:lstStyle>
            <a:lvl1pPr marL="0" marR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lang="en-US" sz="1600" b="1">
                <a:solidFill>
                  <a:srgbClr val="5B6770"/>
                </a:solidFill>
                <a:latin typeface="Arial"/>
                <a:cs typeface="Arial"/>
              </a:defRPr>
            </a:lvl1pPr>
            <a:lvl2pPr>
              <a:defRPr lang="en-US" sz="4400" smtClean="0">
                <a:latin typeface="Calibri" pitchFamily="34" charset="0"/>
              </a:defRPr>
            </a:lvl2pPr>
            <a:lvl3pPr>
              <a:defRPr lang="en-US" sz="4400" smtClean="0">
                <a:latin typeface="Calibri" pitchFamily="34" charset="0"/>
              </a:defRPr>
            </a:lvl3pPr>
            <a:lvl4pPr>
              <a:defRPr lang="en-US" sz="4400" smtClean="0">
                <a:latin typeface="Calibri" pitchFamily="34" charset="0"/>
              </a:defRPr>
            </a:lvl4pPr>
            <a:lvl5pPr>
              <a:defRPr lang="it-IT" sz="4400">
                <a:latin typeface="Calibri" pitchFamily="34" charset="0"/>
              </a:defRPr>
            </a:lvl5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noProof="0" dirty="0" smtClean="0"/>
              <a:t>Click to insert here your subtitle</a:t>
            </a:r>
            <a:endParaRPr lang="en-GB" noProof="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FFF6CE9-76D2-C74B-ABAF-8C483B9498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2787" y="476672"/>
            <a:ext cx="11665688" cy="43204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400" b="1" i="0">
                <a:solidFill>
                  <a:srgbClr val="E4002B"/>
                </a:solidFill>
                <a:latin typeface="Arial"/>
                <a:cs typeface="Arial"/>
              </a:defRPr>
            </a:lvl1pPr>
          </a:lstStyle>
          <a:p>
            <a:r>
              <a:rPr lang="en-GB" noProof="0" dirty="0" smtClean="0"/>
              <a:t>CLICK TO EDIT MASTER TITLE</a:t>
            </a:r>
            <a:endParaRPr lang="en-GB" noProof="0" dirty="0"/>
          </a:p>
        </p:txBody>
      </p:sp>
      <p:sp>
        <p:nvSpPr>
          <p:cNvPr id="15" name="Segnaposto testo 3">
            <a:extLst>
              <a:ext uri="{FF2B5EF4-FFF2-40B4-BE49-F238E27FC236}">
                <a16:creationId xmlns:a16="http://schemas.microsoft.com/office/drawing/2014/main" id="{7C6BF830-CE8A-1E4A-8ACA-517E6A3D307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62800" y="1386000"/>
            <a:ext cx="11664210" cy="3240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>
                <a:solidFill>
                  <a:srgbClr val="5B6770"/>
                </a:solidFill>
                <a:latin typeface="Arial"/>
                <a:cs typeface="Arial"/>
              </a:defRPr>
            </a:lvl1pPr>
            <a:lvl2pPr marL="456720" indent="0">
              <a:buNone/>
              <a:defRPr sz="1200"/>
            </a:lvl2pPr>
            <a:lvl3pPr marL="913432" indent="0">
              <a:buNone/>
              <a:defRPr sz="1000"/>
            </a:lvl3pPr>
            <a:lvl4pPr marL="1370147" indent="0">
              <a:buNone/>
              <a:defRPr sz="900"/>
            </a:lvl4pPr>
            <a:lvl5pPr marL="1826862" indent="0">
              <a:buNone/>
              <a:defRPr sz="900"/>
            </a:lvl5pPr>
            <a:lvl6pPr marL="2283579" indent="0">
              <a:buNone/>
              <a:defRPr sz="900"/>
            </a:lvl6pPr>
            <a:lvl7pPr marL="2740294" indent="0">
              <a:buNone/>
              <a:defRPr sz="900"/>
            </a:lvl7pPr>
            <a:lvl8pPr marL="3197010" indent="0">
              <a:buNone/>
              <a:defRPr sz="900"/>
            </a:lvl8pPr>
            <a:lvl9pPr marL="3653726" indent="0">
              <a:buNone/>
              <a:defRPr sz="900"/>
            </a:lvl9pPr>
          </a:lstStyle>
          <a:p>
            <a:pPr lvl="0"/>
            <a:r>
              <a:rPr lang="en-GB" noProof="0" dirty="0" smtClean="0"/>
              <a:t>Click to edit Master text styles</a:t>
            </a:r>
            <a:endParaRPr lang="en-GB" noProof="0" dirty="0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4F209C78-B5CD-014E-8027-C7F7D1720B4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91618" y="6597104"/>
            <a:ext cx="8208764" cy="14426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800" b="1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GB" dirty="0" smtClean="0"/>
              <a:t>INSERT SECURITY CLASSIFICATION HERE</a:t>
            </a:r>
            <a:endParaRPr lang="en-GB" dirty="0"/>
          </a:p>
        </p:txBody>
      </p:sp>
      <p:sp>
        <p:nvSpPr>
          <p:cNvPr id="9" name="Segnaposto testo 6">
            <a:extLst>
              <a:ext uri="{FF2B5EF4-FFF2-40B4-BE49-F238E27FC236}">
                <a16:creationId xmlns:a16="http://schemas.microsoft.com/office/drawing/2014/main" id="{4F209C78-B5CD-014E-8027-C7F7D1720B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91618" y="116087"/>
            <a:ext cx="8208764" cy="14426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800" b="1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GB" dirty="0" smtClean="0"/>
              <a:t>INSERT SECURITY CLASSIFICATION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058425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799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le 2 coloumn - 2 img + subtitle + mast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immagine 2"/>
          <p:cNvSpPr>
            <a:spLocks noGrp="1"/>
          </p:cNvSpPr>
          <p:nvPr>
            <p:ph type="pic" idx="1" hasCustomPrompt="1"/>
          </p:nvPr>
        </p:nvSpPr>
        <p:spPr>
          <a:xfrm>
            <a:off x="263524" y="1844675"/>
            <a:ext cx="5688013" cy="4321175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2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6720" indent="0">
              <a:buNone/>
              <a:defRPr sz="2800"/>
            </a:lvl2pPr>
            <a:lvl3pPr marL="913432" indent="0">
              <a:buNone/>
              <a:defRPr sz="2400"/>
            </a:lvl3pPr>
            <a:lvl4pPr marL="1370147" indent="0">
              <a:buNone/>
              <a:defRPr sz="2000"/>
            </a:lvl4pPr>
            <a:lvl5pPr marL="1826862" indent="0">
              <a:buNone/>
              <a:defRPr sz="2000"/>
            </a:lvl5pPr>
            <a:lvl6pPr marL="2283579" indent="0">
              <a:buNone/>
              <a:defRPr sz="2000"/>
            </a:lvl6pPr>
            <a:lvl7pPr marL="2740294" indent="0">
              <a:buNone/>
              <a:defRPr sz="2000"/>
            </a:lvl7pPr>
            <a:lvl8pPr marL="3197010" indent="0">
              <a:buNone/>
              <a:defRPr sz="2000"/>
            </a:lvl8pPr>
            <a:lvl9pPr marL="3653726" indent="0">
              <a:buNone/>
              <a:defRPr sz="2000"/>
            </a:lvl9pPr>
          </a:lstStyle>
          <a:p>
            <a:pPr lvl="0"/>
            <a:r>
              <a:rPr lang="en-GB" noProof="0" dirty="0" smtClean="0"/>
              <a:t>Click icon to add picture</a:t>
            </a:r>
            <a:endParaRPr lang="en-GB" noProof="0" dirty="0"/>
          </a:p>
        </p:txBody>
      </p:sp>
      <p:sp>
        <p:nvSpPr>
          <p:cNvPr id="10" name="Segnaposto immagine 2"/>
          <p:cNvSpPr>
            <a:spLocks noGrp="1"/>
          </p:cNvSpPr>
          <p:nvPr>
            <p:ph type="pic" idx="15" hasCustomPrompt="1"/>
          </p:nvPr>
        </p:nvSpPr>
        <p:spPr>
          <a:xfrm>
            <a:off x="6096000" y="1844675"/>
            <a:ext cx="5832475" cy="4321175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lang="it-IT" sz="1200" kern="1200" noProof="0" dirty="0">
                <a:solidFill>
                  <a:srgbClr val="5B677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  <a:lvl2pPr marL="456720" indent="0">
              <a:buNone/>
              <a:defRPr sz="2800"/>
            </a:lvl2pPr>
            <a:lvl3pPr marL="913432" indent="0">
              <a:buNone/>
              <a:defRPr sz="2400"/>
            </a:lvl3pPr>
            <a:lvl4pPr marL="1370147" indent="0">
              <a:buNone/>
              <a:defRPr sz="2000"/>
            </a:lvl4pPr>
            <a:lvl5pPr marL="1826862" indent="0">
              <a:buNone/>
              <a:defRPr sz="2000"/>
            </a:lvl5pPr>
            <a:lvl6pPr marL="2283579" indent="0">
              <a:buNone/>
              <a:defRPr sz="2000"/>
            </a:lvl6pPr>
            <a:lvl7pPr marL="2740294" indent="0">
              <a:buNone/>
              <a:defRPr sz="2000"/>
            </a:lvl7pPr>
            <a:lvl8pPr marL="3197010" indent="0">
              <a:buNone/>
              <a:defRPr sz="2000"/>
            </a:lvl8pPr>
            <a:lvl9pPr marL="3653726" indent="0">
              <a:buNone/>
              <a:defRPr sz="2000"/>
            </a:lvl9pPr>
          </a:lstStyle>
          <a:p>
            <a:pPr marL="0" lv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GB" noProof="0" dirty="0" smtClean="0"/>
              <a:t>Click icon to add picture</a:t>
            </a:r>
            <a:endParaRPr lang="en-GB" noProof="0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592FC5F-4D45-F942-AF53-5B3A4F19AA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4265" y="1080000"/>
            <a:ext cx="11664210" cy="246221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t">
            <a:spAutoFit/>
          </a:bodyPr>
          <a:lstStyle>
            <a:lvl1pPr marL="0" marR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lang="en-US" sz="1600" b="1">
                <a:solidFill>
                  <a:srgbClr val="5B6770"/>
                </a:solidFill>
                <a:latin typeface="Arial"/>
                <a:cs typeface="Arial"/>
              </a:defRPr>
            </a:lvl1pPr>
            <a:lvl2pPr>
              <a:defRPr lang="en-US" sz="4400" smtClean="0">
                <a:latin typeface="Calibri" pitchFamily="34" charset="0"/>
              </a:defRPr>
            </a:lvl2pPr>
            <a:lvl3pPr>
              <a:defRPr lang="en-US" sz="4400" smtClean="0">
                <a:latin typeface="Calibri" pitchFamily="34" charset="0"/>
              </a:defRPr>
            </a:lvl3pPr>
            <a:lvl4pPr>
              <a:defRPr lang="en-US" sz="4400" smtClean="0">
                <a:latin typeface="Calibri" pitchFamily="34" charset="0"/>
              </a:defRPr>
            </a:lvl4pPr>
            <a:lvl5pPr>
              <a:defRPr lang="it-IT" sz="4400">
                <a:latin typeface="Calibri" pitchFamily="34" charset="0"/>
              </a:defRPr>
            </a:lvl5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noProof="0" dirty="0" smtClean="0"/>
              <a:t>Click to insert here your subtitle</a:t>
            </a:r>
            <a:endParaRPr lang="en-GB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75C99F5-25C2-324D-B732-4BD9AF77A5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5" y="476672"/>
            <a:ext cx="11664950" cy="43204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400" b="1" i="0">
                <a:solidFill>
                  <a:srgbClr val="E4002B"/>
                </a:solidFill>
                <a:latin typeface="Arial"/>
                <a:cs typeface="Arial"/>
              </a:defRPr>
            </a:lvl1pPr>
          </a:lstStyle>
          <a:p>
            <a:r>
              <a:rPr lang="en-GB" noProof="0" dirty="0" smtClean="0"/>
              <a:t>CLICK TO EDIT MASTER TITLE</a:t>
            </a:r>
            <a:endParaRPr lang="en-GB" noProof="0" dirty="0"/>
          </a:p>
        </p:txBody>
      </p:sp>
      <p:sp>
        <p:nvSpPr>
          <p:cNvPr id="17" name="Segnaposto testo 3">
            <a:extLst>
              <a:ext uri="{FF2B5EF4-FFF2-40B4-BE49-F238E27FC236}">
                <a16:creationId xmlns:a16="http://schemas.microsoft.com/office/drawing/2014/main" id="{43ED9478-E965-2F41-8C7F-DA777697423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62800" y="1386000"/>
            <a:ext cx="11664210" cy="3240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>
                <a:solidFill>
                  <a:srgbClr val="5B6770"/>
                </a:solidFill>
                <a:latin typeface="Arial"/>
                <a:cs typeface="Arial"/>
              </a:defRPr>
            </a:lvl1pPr>
            <a:lvl2pPr marL="456720" indent="0">
              <a:buNone/>
              <a:defRPr sz="1200"/>
            </a:lvl2pPr>
            <a:lvl3pPr marL="913432" indent="0">
              <a:buNone/>
              <a:defRPr sz="1000"/>
            </a:lvl3pPr>
            <a:lvl4pPr marL="1370147" indent="0">
              <a:buNone/>
              <a:defRPr sz="900"/>
            </a:lvl4pPr>
            <a:lvl5pPr marL="1826862" indent="0">
              <a:buNone/>
              <a:defRPr sz="900"/>
            </a:lvl5pPr>
            <a:lvl6pPr marL="2283579" indent="0">
              <a:buNone/>
              <a:defRPr sz="900"/>
            </a:lvl6pPr>
            <a:lvl7pPr marL="2740294" indent="0">
              <a:buNone/>
              <a:defRPr sz="900"/>
            </a:lvl7pPr>
            <a:lvl8pPr marL="3197010" indent="0">
              <a:buNone/>
              <a:defRPr sz="900"/>
            </a:lvl8pPr>
            <a:lvl9pPr marL="3653726" indent="0">
              <a:buNone/>
              <a:defRPr sz="900"/>
            </a:lvl9pPr>
          </a:lstStyle>
          <a:p>
            <a:pPr lvl="0"/>
            <a:r>
              <a:rPr lang="en-GB" noProof="0" dirty="0" smtClean="0"/>
              <a:t>Click to edit Master text styles</a:t>
            </a:r>
            <a:endParaRPr lang="en-GB" noProof="0" dirty="0"/>
          </a:p>
        </p:txBody>
      </p:sp>
      <p:sp>
        <p:nvSpPr>
          <p:cNvPr id="8" name="Segnaposto testo 6">
            <a:extLst>
              <a:ext uri="{FF2B5EF4-FFF2-40B4-BE49-F238E27FC236}">
                <a16:creationId xmlns:a16="http://schemas.microsoft.com/office/drawing/2014/main" id="{4F209C78-B5CD-014E-8027-C7F7D1720B4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91618" y="6597104"/>
            <a:ext cx="8208764" cy="14426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800" b="1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GB" dirty="0" smtClean="0"/>
              <a:t>INSERT SECURITY CLASSIFICATION HERE</a:t>
            </a:r>
            <a:endParaRPr lang="en-GB" dirty="0"/>
          </a:p>
        </p:txBody>
      </p:sp>
      <p:sp>
        <p:nvSpPr>
          <p:cNvPr id="9" name="Segnaposto testo 6">
            <a:extLst>
              <a:ext uri="{FF2B5EF4-FFF2-40B4-BE49-F238E27FC236}">
                <a16:creationId xmlns:a16="http://schemas.microsoft.com/office/drawing/2014/main" id="{4F209C78-B5CD-014E-8027-C7F7D1720B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91618" y="116087"/>
            <a:ext cx="8208764" cy="14426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800" b="1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GB" dirty="0" smtClean="0"/>
              <a:t>INSERT SECURITY CLASSIFICATION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072346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749">
          <p15:clr>
            <a:srgbClr val="FBAE40"/>
          </p15:clr>
        </p15:guide>
        <p15:guide id="3" orient="horz" pos="799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 coloumn - title + subtitle + master text + 1/3 text + 2/3 table/text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2"/>
          <p:cNvSpPr>
            <a:spLocks noGrp="1"/>
          </p:cNvSpPr>
          <p:nvPr>
            <p:ph idx="18" hasCustomPrompt="1"/>
          </p:nvPr>
        </p:nvSpPr>
        <p:spPr>
          <a:xfrm>
            <a:off x="4152281" y="1844675"/>
            <a:ext cx="7776193" cy="4323495"/>
          </a:xfrm>
          <a:prstGeom prst="rect">
            <a:avLst/>
          </a:prstGeom>
        </p:spPr>
        <p:txBody>
          <a:bodyPr lIns="0" tIns="0" rIns="0" bIns="0"/>
          <a:lstStyle>
            <a:lvl1pPr marL="265113" indent="-265113">
              <a:buClr>
                <a:srgbClr val="EA002A"/>
              </a:buClr>
              <a:buFont typeface="Arial" panose="020B0604020202020204" pitchFamily="34" charset="0"/>
              <a:buChar char="•"/>
              <a:defRPr sz="1200">
                <a:solidFill>
                  <a:srgbClr val="5B6770"/>
                </a:solidFill>
                <a:latin typeface="Arial"/>
                <a:cs typeface="Arial"/>
              </a:defRPr>
            </a:lvl1pPr>
            <a:lvl2pPr marL="536575" indent="-273050">
              <a:buClr>
                <a:srgbClr val="5B6770"/>
              </a:buClr>
              <a:buFont typeface="Arial" panose="020B0604020202020204" pitchFamily="34" charset="0"/>
              <a:buChar char="-"/>
              <a:defRPr sz="1200">
                <a:solidFill>
                  <a:srgbClr val="5B6770"/>
                </a:solidFill>
                <a:latin typeface="Arial"/>
                <a:cs typeface="Arial"/>
              </a:defRPr>
            </a:lvl2pPr>
            <a:lvl3pPr marL="808038" indent="-271463">
              <a:buFont typeface="Arial" panose="020B0604020202020204" pitchFamily="34" charset="0"/>
              <a:buChar char="•"/>
              <a:defRPr sz="1200">
                <a:solidFill>
                  <a:srgbClr val="5B6770"/>
                </a:solidFill>
                <a:latin typeface="Arial"/>
                <a:cs typeface="Arial"/>
              </a:defRPr>
            </a:lvl3pPr>
            <a:lvl4pPr marL="1073150" indent="-265113">
              <a:defRPr sz="1400">
                <a:solidFill>
                  <a:srgbClr val="5B6770"/>
                </a:solidFill>
                <a:latin typeface="Arial"/>
                <a:cs typeface="Arial"/>
              </a:defRPr>
            </a:lvl4pPr>
            <a:lvl5pPr marL="1344613" indent="-271463">
              <a:defRPr sz="1400">
                <a:solidFill>
                  <a:srgbClr val="5B6770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  <a:endParaRPr lang="en-GB" noProof="0" dirty="0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D450F6D9-99C3-6145-AF8A-95F2FFF159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4262" y="1080000"/>
            <a:ext cx="11664212" cy="246221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t">
            <a:spAutoFit/>
          </a:bodyPr>
          <a:lstStyle>
            <a:lvl1pPr marL="0" marR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lang="en-US" sz="1600" b="1">
                <a:solidFill>
                  <a:srgbClr val="5B6770"/>
                </a:solidFill>
                <a:latin typeface="Arial"/>
                <a:cs typeface="Arial"/>
              </a:defRPr>
            </a:lvl1pPr>
            <a:lvl2pPr>
              <a:defRPr lang="en-US" sz="4400" smtClean="0">
                <a:latin typeface="Calibri" pitchFamily="34" charset="0"/>
              </a:defRPr>
            </a:lvl2pPr>
            <a:lvl3pPr>
              <a:defRPr lang="en-US" sz="4400" smtClean="0">
                <a:latin typeface="Calibri" pitchFamily="34" charset="0"/>
              </a:defRPr>
            </a:lvl3pPr>
            <a:lvl4pPr>
              <a:defRPr lang="en-US" sz="4400" smtClean="0">
                <a:latin typeface="Calibri" pitchFamily="34" charset="0"/>
              </a:defRPr>
            </a:lvl4pPr>
            <a:lvl5pPr>
              <a:defRPr lang="it-IT" sz="4400">
                <a:latin typeface="Calibri" pitchFamily="34" charset="0"/>
              </a:defRPr>
            </a:lvl5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dirty="0" smtClean="0"/>
              <a:t>Click to insert here your subtitle</a:t>
            </a:r>
            <a:endParaRPr lang="en-GB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BABD267-1DB2-A94F-A60F-AE1E8234AA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4" y="476672"/>
            <a:ext cx="11664951" cy="43204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400" b="1" i="0">
                <a:solidFill>
                  <a:srgbClr val="E4002B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CLICK TO EDIT MASTER TITLE</a:t>
            </a:r>
            <a:endParaRPr lang="en-GB" dirty="0"/>
          </a:p>
        </p:txBody>
      </p:sp>
      <p:sp>
        <p:nvSpPr>
          <p:cNvPr id="27" name="Segnaposto testo 3">
            <a:extLst>
              <a:ext uri="{FF2B5EF4-FFF2-40B4-BE49-F238E27FC236}">
                <a16:creationId xmlns:a16="http://schemas.microsoft.com/office/drawing/2014/main" id="{1145DC62-7A1E-0B43-9C41-790633E2C85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62800" y="1386000"/>
            <a:ext cx="11664210" cy="3240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>
                <a:solidFill>
                  <a:srgbClr val="5B6770"/>
                </a:solidFill>
                <a:latin typeface="Arial"/>
                <a:cs typeface="Arial"/>
              </a:defRPr>
            </a:lvl1pPr>
            <a:lvl2pPr marL="456720" indent="0">
              <a:buNone/>
              <a:defRPr sz="1200"/>
            </a:lvl2pPr>
            <a:lvl3pPr marL="913432" indent="0">
              <a:buNone/>
              <a:defRPr sz="1000"/>
            </a:lvl3pPr>
            <a:lvl4pPr marL="1370147" indent="0">
              <a:buNone/>
              <a:defRPr sz="900"/>
            </a:lvl4pPr>
            <a:lvl5pPr marL="1826862" indent="0">
              <a:buNone/>
              <a:defRPr sz="900"/>
            </a:lvl5pPr>
            <a:lvl6pPr marL="2283579" indent="0">
              <a:buNone/>
              <a:defRPr sz="900"/>
            </a:lvl6pPr>
            <a:lvl7pPr marL="2740294" indent="0">
              <a:buNone/>
              <a:defRPr sz="900"/>
            </a:lvl7pPr>
            <a:lvl8pPr marL="3197010" indent="0">
              <a:buNone/>
              <a:defRPr sz="900"/>
            </a:lvl8pPr>
            <a:lvl9pPr marL="3653726" indent="0">
              <a:buNone/>
              <a:defRPr sz="900"/>
            </a:lvl9pPr>
          </a:lstStyle>
          <a:p>
            <a:pPr lvl="0"/>
            <a:r>
              <a:rPr lang="en-GB" dirty="0" smtClean="0"/>
              <a:t>Click to edit Master text styles</a:t>
            </a:r>
            <a:endParaRPr lang="en-GB" dirty="0"/>
          </a:p>
        </p:txBody>
      </p:sp>
      <p:sp>
        <p:nvSpPr>
          <p:cNvPr id="10" name="Segnaposto testo 2">
            <a:extLst>
              <a:ext uri="{FF2B5EF4-FFF2-40B4-BE49-F238E27FC236}">
                <a16:creationId xmlns:a16="http://schemas.microsoft.com/office/drawing/2014/main" id="{62C35163-1A43-0340-B1F1-96FE9EF380C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63525" y="1844675"/>
            <a:ext cx="3744913" cy="43211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 smtClean="0"/>
              <a:t>Insert here your text</a:t>
            </a:r>
          </a:p>
          <a:p>
            <a:pPr lvl="0"/>
            <a:endParaRPr lang="en-GB" dirty="0" smtClean="0"/>
          </a:p>
          <a:p>
            <a:r>
              <a:rPr lang="en-GB" dirty="0" smtClean="0">
                <a:solidFill>
                  <a:srgbClr val="5B6770"/>
                </a:solidFill>
              </a:rPr>
              <a:t>Lorem ipsum </a:t>
            </a:r>
            <a:r>
              <a:rPr lang="en-GB" dirty="0" err="1" smtClean="0">
                <a:solidFill>
                  <a:srgbClr val="5B6770"/>
                </a:solidFill>
              </a:rPr>
              <a:t>dolor</a:t>
            </a:r>
            <a:r>
              <a:rPr lang="en-GB" dirty="0" smtClean="0">
                <a:solidFill>
                  <a:srgbClr val="5B6770"/>
                </a:solidFill>
              </a:rPr>
              <a:t> sit </a:t>
            </a:r>
            <a:r>
              <a:rPr lang="en-GB" dirty="0" err="1" smtClean="0">
                <a:solidFill>
                  <a:srgbClr val="5B6770"/>
                </a:solidFill>
              </a:rPr>
              <a:t>amet</a:t>
            </a:r>
            <a:r>
              <a:rPr lang="en-GB" dirty="0" smtClean="0">
                <a:solidFill>
                  <a:srgbClr val="5B6770"/>
                </a:solidFill>
              </a:rPr>
              <a:t>, </a:t>
            </a:r>
            <a:r>
              <a:rPr lang="en-GB" dirty="0" err="1" smtClean="0">
                <a:solidFill>
                  <a:srgbClr val="5B6770"/>
                </a:solidFill>
              </a:rPr>
              <a:t>consectetuer</a:t>
            </a:r>
            <a:r>
              <a:rPr lang="en-GB" dirty="0" smtClean="0">
                <a:solidFill>
                  <a:srgbClr val="5B6770"/>
                </a:solidFill>
              </a:rPr>
              <a:t> </a:t>
            </a:r>
            <a:r>
              <a:rPr lang="en-GB" dirty="0" err="1" smtClean="0">
                <a:solidFill>
                  <a:srgbClr val="5B6770"/>
                </a:solidFill>
              </a:rPr>
              <a:t>adipiscing</a:t>
            </a:r>
            <a:r>
              <a:rPr lang="en-GB" dirty="0" smtClean="0">
                <a:solidFill>
                  <a:srgbClr val="5B6770"/>
                </a:solidFill>
              </a:rPr>
              <a:t> </a:t>
            </a:r>
            <a:r>
              <a:rPr lang="en-GB" dirty="0" err="1" smtClean="0">
                <a:solidFill>
                  <a:srgbClr val="5B6770"/>
                </a:solidFill>
              </a:rPr>
              <a:t>elit</a:t>
            </a:r>
            <a:r>
              <a:rPr lang="en-GB" dirty="0" smtClean="0">
                <a:solidFill>
                  <a:srgbClr val="5B6770"/>
                </a:solidFill>
              </a:rPr>
              <a:t/>
            </a:r>
            <a:br>
              <a:rPr lang="en-GB" dirty="0" smtClean="0">
                <a:solidFill>
                  <a:srgbClr val="5B6770"/>
                </a:solidFill>
              </a:rPr>
            </a:br>
            <a:endParaRPr lang="en-GB" dirty="0" smtClean="0">
              <a:solidFill>
                <a:srgbClr val="5B6770"/>
              </a:solidFill>
            </a:endParaRPr>
          </a:p>
          <a:p>
            <a:r>
              <a:rPr lang="en-GB" dirty="0" err="1" smtClean="0">
                <a:solidFill>
                  <a:srgbClr val="5B6770"/>
                </a:solidFill>
              </a:rPr>
              <a:t>Sed</a:t>
            </a:r>
            <a:r>
              <a:rPr lang="en-GB" dirty="0" smtClean="0">
                <a:solidFill>
                  <a:srgbClr val="5B6770"/>
                </a:solidFill>
              </a:rPr>
              <a:t> </a:t>
            </a:r>
            <a:r>
              <a:rPr lang="en-GB" dirty="0" err="1" smtClean="0">
                <a:solidFill>
                  <a:srgbClr val="5B6770"/>
                </a:solidFill>
              </a:rPr>
              <a:t>diam</a:t>
            </a:r>
            <a:r>
              <a:rPr lang="en-GB" dirty="0" smtClean="0">
                <a:solidFill>
                  <a:srgbClr val="5B6770"/>
                </a:solidFill>
              </a:rPr>
              <a:t> </a:t>
            </a:r>
            <a:r>
              <a:rPr lang="en-GB" dirty="0" err="1" smtClean="0">
                <a:solidFill>
                  <a:srgbClr val="5B6770"/>
                </a:solidFill>
              </a:rPr>
              <a:t>nonummy</a:t>
            </a:r>
            <a:r>
              <a:rPr lang="en-GB" dirty="0" smtClean="0">
                <a:solidFill>
                  <a:srgbClr val="5B6770"/>
                </a:solidFill>
              </a:rPr>
              <a:t> </a:t>
            </a:r>
            <a:r>
              <a:rPr lang="en-GB" dirty="0" err="1" smtClean="0">
                <a:solidFill>
                  <a:srgbClr val="5B6770"/>
                </a:solidFill>
              </a:rPr>
              <a:t>nibh</a:t>
            </a:r>
            <a:r>
              <a:rPr lang="en-GB" dirty="0" smtClean="0">
                <a:solidFill>
                  <a:srgbClr val="5B6770"/>
                </a:solidFill>
              </a:rPr>
              <a:t> </a:t>
            </a:r>
            <a:r>
              <a:rPr lang="en-GB" dirty="0" err="1" smtClean="0">
                <a:solidFill>
                  <a:srgbClr val="5B6770"/>
                </a:solidFill>
              </a:rPr>
              <a:t>euismod</a:t>
            </a:r>
            <a:r>
              <a:rPr lang="en-GB" dirty="0" smtClean="0">
                <a:solidFill>
                  <a:srgbClr val="5B6770"/>
                </a:solidFill>
              </a:rPr>
              <a:t> </a:t>
            </a:r>
            <a:r>
              <a:rPr lang="en-GB" dirty="0" err="1" smtClean="0">
                <a:solidFill>
                  <a:srgbClr val="5B6770"/>
                </a:solidFill>
              </a:rPr>
              <a:t>tincidunt</a:t>
            </a:r>
            <a:r>
              <a:rPr lang="en-GB" dirty="0" smtClean="0">
                <a:solidFill>
                  <a:srgbClr val="5B6770"/>
                </a:solidFill>
              </a:rPr>
              <a:t> </a:t>
            </a:r>
            <a:r>
              <a:rPr lang="en-GB" dirty="0" err="1" smtClean="0">
                <a:solidFill>
                  <a:srgbClr val="5B6770"/>
                </a:solidFill>
              </a:rPr>
              <a:t>ut</a:t>
            </a:r>
            <a:r>
              <a:rPr lang="en-GB" dirty="0" smtClean="0">
                <a:solidFill>
                  <a:srgbClr val="5B6770"/>
                </a:solidFill>
              </a:rPr>
              <a:t> </a:t>
            </a:r>
            <a:r>
              <a:rPr lang="en-GB" dirty="0" err="1" smtClean="0">
                <a:solidFill>
                  <a:srgbClr val="5B6770"/>
                </a:solidFill>
              </a:rPr>
              <a:t>laoreet</a:t>
            </a:r>
            <a:r>
              <a:rPr lang="en-GB" dirty="0" smtClean="0">
                <a:solidFill>
                  <a:srgbClr val="5B6770"/>
                </a:solidFill>
              </a:rPr>
              <a:t> </a:t>
            </a:r>
            <a:r>
              <a:rPr lang="en-GB" dirty="0" err="1" smtClean="0">
                <a:solidFill>
                  <a:srgbClr val="5B6770"/>
                </a:solidFill>
              </a:rPr>
              <a:t>dolore</a:t>
            </a:r>
            <a:r>
              <a:rPr lang="en-GB" dirty="0" smtClean="0">
                <a:solidFill>
                  <a:srgbClr val="5B6770"/>
                </a:solidFill>
              </a:rPr>
              <a:t> magna </a:t>
            </a:r>
            <a:r>
              <a:rPr lang="en-GB" dirty="0" err="1" smtClean="0">
                <a:solidFill>
                  <a:srgbClr val="5B6770"/>
                </a:solidFill>
              </a:rPr>
              <a:t>aliquam</a:t>
            </a:r>
            <a:r>
              <a:rPr lang="en-GB" dirty="0" smtClean="0">
                <a:solidFill>
                  <a:srgbClr val="5B6770"/>
                </a:solidFill>
              </a:rPr>
              <a:t> </a:t>
            </a:r>
            <a:r>
              <a:rPr lang="en-GB" dirty="0" err="1" smtClean="0">
                <a:solidFill>
                  <a:srgbClr val="5B6770"/>
                </a:solidFill>
              </a:rPr>
              <a:t>erat</a:t>
            </a:r>
            <a:r>
              <a:rPr lang="en-GB" dirty="0" smtClean="0">
                <a:solidFill>
                  <a:srgbClr val="5B6770"/>
                </a:solidFill>
              </a:rPr>
              <a:t> </a:t>
            </a:r>
            <a:r>
              <a:rPr lang="en-GB" dirty="0" err="1" smtClean="0">
                <a:solidFill>
                  <a:srgbClr val="5B6770"/>
                </a:solidFill>
              </a:rPr>
              <a:t>volutpat</a:t>
            </a:r>
            <a:r>
              <a:rPr lang="en-GB" dirty="0" smtClean="0">
                <a:solidFill>
                  <a:srgbClr val="5B6770"/>
                </a:solidFill>
              </a:rPr>
              <a:t/>
            </a:r>
            <a:br>
              <a:rPr lang="en-GB" dirty="0" smtClean="0">
                <a:solidFill>
                  <a:srgbClr val="5B6770"/>
                </a:solidFill>
              </a:rPr>
            </a:br>
            <a:endParaRPr lang="en-GB" dirty="0" smtClean="0">
              <a:solidFill>
                <a:srgbClr val="5B6770"/>
              </a:solidFill>
            </a:endParaRPr>
          </a:p>
          <a:p>
            <a:r>
              <a:rPr lang="en-GB" dirty="0" err="1" smtClean="0">
                <a:solidFill>
                  <a:srgbClr val="5B6770"/>
                </a:solidFill>
              </a:rPr>
              <a:t>Ut</a:t>
            </a:r>
            <a:r>
              <a:rPr lang="en-GB" dirty="0" smtClean="0">
                <a:solidFill>
                  <a:srgbClr val="5B6770"/>
                </a:solidFill>
              </a:rPr>
              <a:t> </a:t>
            </a:r>
            <a:r>
              <a:rPr lang="en-GB" dirty="0" err="1" smtClean="0">
                <a:solidFill>
                  <a:srgbClr val="5B6770"/>
                </a:solidFill>
              </a:rPr>
              <a:t>wisi</a:t>
            </a:r>
            <a:r>
              <a:rPr lang="en-GB" dirty="0" smtClean="0">
                <a:solidFill>
                  <a:srgbClr val="5B6770"/>
                </a:solidFill>
              </a:rPr>
              <a:t> </a:t>
            </a:r>
            <a:r>
              <a:rPr lang="en-GB" dirty="0" err="1" smtClean="0">
                <a:solidFill>
                  <a:srgbClr val="5B6770"/>
                </a:solidFill>
              </a:rPr>
              <a:t>enim</a:t>
            </a:r>
            <a:r>
              <a:rPr lang="en-GB" dirty="0" smtClean="0">
                <a:solidFill>
                  <a:srgbClr val="5B6770"/>
                </a:solidFill>
              </a:rPr>
              <a:t> ad minim </a:t>
            </a:r>
            <a:r>
              <a:rPr lang="en-GB" dirty="0" err="1" smtClean="0">
                <a:solidFill>
                  <a:srgbClr val="5B6770"/>
                </a:solidFill>
              </a:rPr>
              <a:t>veniam</a:t>
            </a:r>
            <a:r>
              <a:rPr lang="en-GB" dirty="0" smtClean="0">
                <a:solidFill>
                  <a:srgbClr val="5B6770"/>
                </a:solidFill>
              </a:rPr>
              <a:t>, </a:t>
            </a:r>
            <a:r>
              <a:rPr lang="en-GB" dirty="0" err="1" smtClean="0">
                <a:solidFill>
                  <a:srgbClr val="5B6770"/>
                </a:solidFill>
              </a:rPr>
              <a:t>quis</a:t>
            </a:r>
            <a:r>
              <a:rPr lang="en-GB" dirty="0" smtClean="0">
                <a:solidFill>
                  <a:srgbClr val="5B6770"/>
                </a:solidFill>
              </a:rPr>
              <a:t> </a:t>
            </a:r>
            <a:r>
              <a:rPr lang="en-GB" dirty="0" err="1" smtClean="0">
                <a:solidFill>
                  <a:srgbClr val="5B6770"/>
                </a:solidFill>
              </a:rPr>
              <a:t>nostrud</a:t>
            </a:r>
            <a:r>
              <a:rPr lang="en-GB" dirty="0" smtClean="0">
                <a:solidFill>
                  <a:srgbClr val="5B6770"/>
                </a:solidFill>
              </a:rPr>
              <a:t> exercitation </a:t>
            </a:r>
            <a:r>
              <a:rPr lang="en-GB" dirty="0" err="1" smtClean="0">
                <a:solidFill>
                  <a:srgbClr val="5B6770"/>
                </a:solidFill>
              </a:rPr>
              <a:t>ullamcorper</a:t>
            </a:r>
            <a:r>
              <a:rPr lang="en-GB" dirty="0" smtClean="0">
                <a:solidFill>
                  <a:srgbClr val="5B6770"/>
                </a:solidFill>
              </a:rPr>
              <a:t> </a:t>
            </a:r>
            <a:r>
              <a:rPr lang="en-GB" dirty="0" err="1" smtClean="0">
                <a:solidFill>
                  <a:srgbClr val="5B6770"/>
                </a:solidFill>
              </a:rPr>
              <a:t>suscipit</a:t>
            </a:r>
            <a:r>
              <a:rPr lang="en-GB" dirty="0" smtClean="0">
                <a:solidFill>
                  <a:srgbClr val="5B6770"/>
                </a:solidFill>
              </a:rPr>
              <a:t> </a:t>
            </a:r>
            <a:r>
              <a:rPr lang="en-GB" dirty="0" err="1" smtClean="0">
                <a:solidFill>
                  <a:srgbClr val="5B6770"/>
                </a:solidFill>
              </a:rPr>
              <a:t>lobortis</a:t>
            </a:r>
            <a:r>
              <a:rPr lang="en-GB" dirty="0" smtClean="0">
                <a:solidFill>
                  <a:srgbClr val="5B6770"/>
                </a:solidFill>
              </a:rPr>
              <a:t> </a:t>
            </a:r>
            <a:r>
              <a:rPr lang="en-GB" dirty="0" err="1" smtClean="0">
                <a:solidFill>
                  <a:srgbClr val="5B6770"/>
                </a:solidFill>
              </a:rPr>
              <a:t>nisl</a:t>
            </a:r>
            <a:r>
              <a:rPr lang="en-GB" dirty="0" smtClean="0">
                <a:solidFill>
                  <a:srgbClr val="5B6770"/>
                </a:solidFill>
              </a:rPr>
              <a:t> </a:t>
            </a:r>
            <a:r>
              <a:rPr lang="en-GB" dirty="0" err="1" smtClean="0">
                <a:solidFill>
                  <a:srgbClr val="5B6770"/>
                </a:solidFill>
              </a:rPr>
              <a:t>ut</a:t>
            </a:r>
            <a:r>
              <a:rPr lang="en-GB" dirty="0" smtClean="0">
                <a:solidFill>
                  <a:srgbClr val="5B6770"/>
                </a:solidFill>
              </a:rPr>
              <a:t> </a:t>
            </a:r>
            <a:r>
              <a:rPr lang="en-GB" dirty="0" err="1" smtClean="0">
                <a:solidFill>
                  <a:srgbClr val="5B6770"/>
                </a:solidFill>
              </a:rPr>
              <a:t>aliquip</a:t>
            </a:r>
            <a:r>
              <a:rPr lang="en-GB" dirty="0" smtClean="0">
                <a:solidFill>
                  <a:srgbClr val="5B6770"/>
                </a:solidFill>
              </a:rPr>
              <a:t> ex </a:t>
            </a:r>
            <a:r>
              <a:rPr lang="en-GB" dirty="0" err="1" smtClean="0">
                <a:solidFill>
                  <a:srgbClr val="5B6770"/>
                </a:solidFill>
              </a:rPr>
              <a:t>ea</a:t>
            </a:r>
            <a:r>
              <a:rPr lang="en-GB" dirty="0" smtClean="0">
                <a:solidFill>
                  <a:srgbClr val="5B6770"/>
                </a:solidFill>
              </a:rPr>
              <a:t> </a:t>
            </a:r>
            <a:r>
              <a:rPr lang="en-GB" dirty="0" err="1" smtClean="0">
                <a:solidFill>
                  <a:srgbClr val="5B6770"/>
                </a:solidFill>
              </a:rPr>
              <a:t>commodo</a:t>
            </a:r>
            <a:r>
              <a:rPr lang="en-GB" dirty="0" smtClean="0">
                <a:solidFill>
                  <a:srgbClr val="5B6770"/>
                </a:solidFill>
              </a:rPr>
              <a:t> </a:t>
            </a:r>
            <a:r>
              <a:rPr lang="en-GB" dirty="0" err="1" smtClean="0">
                <a:solidFill>
                  <a:srgbClr val="5B6770"/>
                </a:solidFill>
              </a:rPr>
              <a:t>consequat</a:t>
            </a:r>
            <a:r>
              <a:rPr lang="en-GB" dirty="0" smtClean="0">
                <a:solidFill>
                  <a:srgbClr val="5B6770"/>
                </a:solidFill>
              </a:rPr>
              <a:t>.</a:t>
            </a:r>
          </a:p>
          <a:p>
            <a:endParaRPr lang="en-GB" dirty="0" smtClean="0">
              <a:solidFill>
                <a:srgbClr val="5B6770"/>
              </a:solidFill>
            </a:endParaRPr>
          </a:p>
          <a:p>
            <a:r>
              <a:rPr lang="en-GB" dirty="0" err="1" smtClean="0">
                <a:solidFill>
                  <a:srgbClr val="5B6770"/>
                </a:solidFill>
              </a:rPr>
              <a:t>Ut</a:t>
            </a:r>
            <a:r>
              <a:rPr lang="en-GB" dirty="0" smtClean="0">
                <a:solidFill>
                  <a:srgbClr val="5B6770"/>
                </a:solidFill>
              </a:rPr>
              <a:t> </a:t>
            </a:r>
            <a:r>
              <a:rPr lang="en-GB" dirty="0" err="1" smtClean="0">
                <a:solidFill>
                  <a:srgbClr val="5B6770"/>
                </a:solidFill>
              </a:rPr>
              <a:t>wisi</a:t>
            </a:r>
            <a:r>
              <a:rPr lang="en-GB" dirty="0" smtClean="0">
                <a:solidFill>
                  <a:srgbClr val="5B6770"/>
                </a:solidFill>
              </a:rPr>
              <a:t> </a:t>
            </a:r>
            <a:r>
              <a:rPr lang="en-GB" dirty="0" err="1" smtClean="0">
                <a:solidFill>
                  <a:srgbClr val="5B6770"/>
                </a:solidFill>
              </a:rPr>
              <a:t>enim</a:t>
            </a:r>
            <a:r>
              <a:rPr lang="en-GB" dirty="0" smtClean="0">
                <a:solidFill>
                  <a:srgbClr val="5B6770"/>
                </a:solidFill>
              </a:rPr>
              <a:t> ad minim </a:t>
            </a:r>
            <a:r>
              <a:rPr lang="en-GB" dirty="0" err="1" smtClean="0">
                <a:solidFill>
                  <a:srgbClr val="5B6770"/>
                </a:solidFill>
              </a:rPr>
              <a:t>veniam</a:t>
            </a:r>
            <a:r>
              <a:rPr lang="en-GB" dirty="0" smtClean="0">
                <a:solidFill>
                  <a:srgbClr val="5B6770"/>
                </a:solidFill>
              </a:rPr>
              <a:t>, </a:t>
            </a:r>
            <a:br>
              <a:rPr lang="en-GB" dirty="0" smtClean="0">
                <a:solidFill>
                  <a:srgbClr val="5B6770"/>
                </a:solidFill>
              </a:rPr>
            </a:br>
            <a:r>
              <a:rPr lang="en-GB" dirty="0" err="1" smtClean="0">
                <a:solidFill>
                  <a:srgbClr val="5B6770"/>
                </a:solidFill>
              </a:rPr>
              <a:t>quis</a:t>
            </a:r>
            <a:r>
              <a:rPr lang="en-GB" dirty="0" smtClean="0">
                <a:solidFill>
                  <a:srgbClr val="5B6770"/>
                </a:solidFill>
              </a:rPr>
              <a:t> </a:t>
            </a:r>
            <a:r>
              <a:rPr lang="en-GB" dirty="0" err="1" smtClean="0">
                <a:solidFill>
                  <a:srgbClr val="5B6770"/>
                </a:solidFill>
              </a:rPr>
              <a:t>nostrud</a:t>
            </a:r>
            <a:r>
              <a:rPr lang="en-GB" dirty="0" smtClean="0">
                <a:solidFill>
                  <a:srgbClr val="5B6770"/>
                </a:solidFill>
              </a:rPr>
              <a:t> </a:t>
            </a:r>
            <a:r>
              <a:rPr lang="en-GB" dirty="0" err="1" smtClean="0">
                <a:solidFill>
                  <a:srgbClr val="5B6770"/>
                </a:solidFill>
              </a:rPr>
              <a:t>exercitatio</a:t>
            </a:r>
            <a:r>
              <a:rPr lang="en-GB" dirty="0" smtClean="0">
                <a:solidFill>
                  <a:srgbClr val="5B6770"/>
                </a:solidFill>
              </a:rPr>
              <a:t> </a:t>
            </a:r>
            <a:r>
              <a:rPr lang="en-GB" dirty="0" err="1" smtClean="0">
                <a:solidFill>
                  <a:srgbClr val="5B6770"/>
                </a:solidFill>
              </a:rPr>
              <a:t>nullam</a:t>
            </a:r>
            <a:r>
              <a:rPr lang="en-GB" dirty="0" smtClean="0">
                <a:solidFill>
                  <a:srgbClr val="5B6770"/>
                </a:solidFill>
              </a:rPr>
              <a:t> </a:t>
            </a:r>
            <a:br>
              <a:rPr lang="en-GB" dirty="0" smtClean="0">
                <a:solidFill>
                  <a:srgbClr val="5B6770"/>
                </a:solidFill>
              </a:rPr>
            </a:br>
            <a:r>
              <a:rPr lang="en-GB" dirty="0" err="1" smtClean="0">
                <a:solidFill>
                  <a:srgbClr val="5B6770"/>
                </a:solidFill>
              </a:rPr>
              <a:t>corper</a:t>
            </a:r>
            <a:r>
              <a:rPr lang="en-GB" dirty="0" smtClean="0">
                <a:solidFill>
                  <a:srgbClr val="5B6770"/>
                </a:solidFill>
              </a:rPr>
              <a:t> </a:t>
            </a:r>
            <a:r>
              <a:rPr lang="en-GB" dirty="0" err="1" smtClean="0">
                <a:solidFill>
                  <a:srgbClr val="5B6770"/>
                </a:solidFill>
              </a:rPr>
              <a:t>suscipit</a:t>
            </a:r>
            <a:r>
              <a:rPr lang="en-GB" dirty="0" smtClean="0">
                <a:solidFill>
                  <a:srgbClr val="5B6770"/>
                </a:solidFill>
              </a:rPr>
              <a:t>.</a:t>
            </a:r>
            <a:br>
              <a:rPr lang="en-GB" dirty="0" smtClean="0">
                <a:solidFill>
                  <a:srgbClr val="5B6770"/>
                </a:solidFill>
              </a:rPr>
            </a:br>
            <a:endParaRPr lang="en-GB" dirty="0" smtClean="0">
              <a:solidFill>
                <a:srgbClr val="5B6770"/>
              </a:solidFill>
            </a:endParaRPr>
          </a:p>
          <a:p>
            <a:r>
              <a:rPr lang="en-GB" dirty="0" err="1" smtClean="0">
                <a:solidFill>
                  <a:srgbClr val="5B6770"/>
                </a:solidFill>
              </a:rPr>
              <a:t>Duis</a:t>
            </a:r>
            <a:r>
              <a:rPr lang="en-GB" dirty="0" smtClean="0">
                <a:solidFill>
                  <a:srgbClr val="5B6770"/>
                </a:solidFill>
              </a:rPr>
              <a:t> </a:t>
            </a:r>
            <a:r>
              <a:rPr lang="en-GB" dirty="0" err="1" smtClean="0">
                <a:solidFill>
                  <a:srgbClr val="5B6770"/>
                </a:solidFill>
              </a:rPr>
              <a:t>autem</a:t>
            </a:r>
            <a:r>
              <a:rPr lang="en-GB" dirty="0" smtClean="0">
                <a:solidFill>
                  <a:srgbClr val="5B6770"/>
                </a:solidFill>
              </a:rPr>
              <a:t> </a:t>
            </a:r>
            <a:r>
              <a:rPr lang="en-GB" dirty="0" err="1" smtClean="0">
                <a:solidFill>
                  <a:srgbClr val="5B6770"/>
                </a:solidFill>
              </a:rPr>
              <a:t>vel</a:t>
            </a:r>
            <a:r>
              <a:rPr lang="en-GB" dirty="0" smtClean="0">
                <a:solidFill>
                  <a:srgbClr val="5B6770"/>
                </a:solidFill>
              </a:rPr>
              <a:t> </a:t>
            </a:r>
            <a:r>
              <a:rPr lang="en-GB" dirty="0" err="1" smtClean="0">
                <a:solidFill>
                  <a:srgbClr val="5B6770"/>
                </a:solidFill>
              </a:rPr>
              <a:t>eum</a:t>
            </a:r>
            <a:r>
              <a:rPr lang="en-GB" dirty="0" smtClean="0">
                <a:solidFill>
                  <a:srgbClr val="5B6770"/>
                </a:solidFill>
              </a:rPr>
              <a:t> </a:t>
            </a:r>
            <a:r>
              <a:rPr lang="en-GB" dirty="0" err="1" smtClean="0">
                <a:solidFill>
                  <a:srgbClr val="5B6770"/>
                </a:solidFill>
              </a:rPr>
              <a:t>iriure</a:t>
            </a:r>
            <a:r>
              <a:rPr lang="en-GB" dirty="0" smtClean="0">
                <a:solidFill>
                  <a:srgbClr val="5B6770"/>
                </a:solidFill>
              </a:rPr>
              <a:t> </a:t>
            </a:r>
            <a:r>
              <a:rPr lang="en-GB" dirty="0" err="1" smtClean="0">
                <a:solidFill>
                  <a:srgbClr val="5B6770"/>
                </a:solidFill>
              </a:rPr>
              <a:t>dolor</a:t>
            </a:r>
            <a:r>
              <a:rPr lang="en-GB" dirty="0" smtClean="0">
                <a:solidFill>
                  <a:srgbClr val="5B6770"/>
                </a:solidFill>
              </a:rPr>
              <a:t> in </a:t>
            </a:r>
            <a:r>
              <a:rPr lang="en-GB" dirty="0" err="1" smtClean="0">
                <a:solidFill>
                  <a:srgbClr val="5B6770"/>
                </a:solidFill>
              </a:rPr>
              <a:t>hendrerit</a:t>
            </a:r>
            <a:r>
              <a:rPr lang="en-GB" dirty="0" smtClean="0">
                <a:solidFill>
                  <a:srgbClr val="5B6770"/>
                </a:solidFill>
              </a:rPr>
              <a:t> in </a:t>
            </a:r>
            <a:r>
              <a:rPr lang="en-GB" dirty="0" err="1" smtClean="0">
                <a:solidFill>
                  <a:srgbClr val="5B6770"/>
                </a:solidFill>
              </a:rPr>
              <a:t>vulputate</a:t>
            </a:r>
            <a:r>
              <a:rPr lang="en-GB" dirty="0" smtClean="0">
                <a:solidFill>
                  <a:srgbClr val="5B6770"/>
                </a:solidFill>
              </a:rPr>
              <a:t> </a:t>
            </a:r>
            <a:r>
              <a:rPr lang="en-GB" dirty="0" err="1" smtClean="0">
                <a:solidFill>
                  <a:srgbClr val="5B6770"/>
                </a:solidFill>
              </a:rPr>
              <a:t>velit</a:t>
            </a:r>
            <a:r>
              <a:rPr lang="en-GB" dirty="0" smtClean="0">
                <a:solidFill>
                  <a:srgbClr val="5B6770"/>
                </a:solidFill>
              </a:rPr>
              <a:t> </a:t>
            </a:r>
            <a:r>
              <a:rPr lang="en-GB" dirty="0" err="1" smtClean="0">
                <a:solidFill>
                  <a:srgbClr val="5B6770"/>
                </a:solidFill>
              </a:rPr>
              <a:t>esse</a:t>
            </a:r>
            <a:r>
              <a:rPr lang="en-GB" dirty="0" smtClean="0">
                <a:solidFill>
                  <a:srgbClr val="5B6770"/>
                </a:solidFill>
              </a:rPr>
              <a:t> </a:t>
            </a:r>
            <a:r>
              <a:rPr lang="en-GB" dirty="0" err="1" smtClean="0">
                <a:solidFill>
                  <a:srgbClr val="5B6770"/>
                </a:solidFill>
              </a:rPr>
              <a:t>molestie</a:t>
            </a:r>
            <a:r>
              <a:rPr lang="en-GB" dirty="0" smtClean="0">
                <a:solidFill>
                  <a:srgbClr val="5B6770"/>
                </a:solidFill>
              </a:rPr>
              <a:t> </a:t>
            </a:r>
            <a:r>
              <a:rPr lang="en-GB" dirty="0" err="1" smtClean="0">
                <a:solidFill>
                  <a:srgbClr val="5B6770"/>
                </a:solidFill>
              </a:rPr>
              <a:t>consequat</a:t>
            </a:r>
            <a:r>
              <a:rPr lang="en-GB" dirty="0" smtClean="0">
                <a:solidFill>
                  <a:srgbClr val="5B6770"/>
                </a:solidFill>
              </a:rPr>
              <a:t>.</a:t>
            </a:r>
            <a:br>
              <a:rPr lang="en-GB" dirty="0" smtClean="0">
                <a:solidFill>
                  <a:srgbClr val="5B6770"/>
                </a:solidFill>
              </a:rPr>
            </a:br>
            <a:r>
              <a:rPr lang="en-GB" dirty="0" smtClean="0">
                <a:solidFill>
                  <a:srgbClr val="5B6770"/>
                </a:solidFill>
              </a:rPr>
              <a:t> </a:t>
            </a:r>
          </a:p>
          <a:p>
            <a:pPr lvl="0"/>
            <a:endParaRPr lang="en-GB" dirty="0"/>
          </a:p>
        </p:txBody>
      </p:sp>
      <p:sp>
        <p:nvSpPr>
          <p:cNvPr id="12" name="Segnaposto testo 6">
            <a:extLst>
              <a:ext uri="{FF2B5EF4-FFF2-40B4-BE49-F238E27FC236}">
                <a16:creationId xmlns:a16="http://schemas.microsoft.com/office/drawing/2014/main" id="{4F209C78-B5CD-014E-8027-C7F7D1720B4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91618" y="6597104"/>
            <a:ext cx="8208764" cy="14426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800" b="1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GB" dirty="0" smtClean="0"/>
              <a:t>INSERT SECURITY CLASSIFICATION HERE</a:t>
            </a:r>
            <a:endParaRPr lang="en-GB" dirty="0"/>
          </a:p>
        </p:txBody>
      </p:sp>
      <p:sp>
        <p:nvSpPr>
          <p:cNvPr id="13" name="Segnaposto testo 6">
            <a:extLst>
              <a:ext uri="{FF2B5EF4-FFF2-40B4-BE49-F238E27FC236}">
                <a16:creationId xmlns:a16="http://schemas.microsoft.com/office/drawing/2014/main" id="{4F209C78-B5CD-014E-8027-C7F7D1720B4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991618" y="116087"/>
            <a:ext cx="8208764" cy="14426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800" b="1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GB" dirty="0" smtClean="0"/>
              <a:t>INSERT SECURITY CLASSIFICATION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798742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525">
          <p15:clr>
            <a:srgbClr val="FBAE40"/>
          </p15:clr>
        </p15:guide>
        <p15:guide id="2" pos="2615">
          <p15:clr>
            <a:srgbClr val="FBAE40"/>
          </p15:clr>
        </p15:guide>
        <p15:guide id="3" orient="horz" pos="799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 coloumn - title + subtitle + master text + 1/3 vertical image + 2/3 horizont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2"/>
          <p:cNvSpPr>
            <a:spLocks noGrp="1"/>
          </p:cNvSpPr>
          <p:nvPr>
            <p:ph idx="18" hasCustomPrompt="1"/>
          </p:nvPr>
        </p:nvSpPr>
        <p:spPr>
          <a:xfrm>
            <a:off x="4152281" y="1844675"/>
            <a:ext cx="7776193" cy="4323495"/>
          </a:xfrm>
          <a:prstGeom prst="rect">
            <a:avLst/>
          </a:prstGeom>
        </p:spPr>
        <p:txBody>
          <a:bodyPr lIns="0" tIns="0" rIns="0" bIns="0"/>
          <a:lstStyle>
            <a:lvl1pPr marL="265113" indent="-265113">
              <a:buClr>
                <a:srgbClr val="EA002A"/>
              </a:buClr>
              <a:buFont typeface="Arial" panose="020B0604020202020204" pitchFamily="34" charset="0"/>
              <a:buChar char="•"/>
              <a:defRPr sz="1200">
                <a:solidFill>
                  <a:srgbClr val="5B6770"/>
                </a:solidFill>
                <a:latin typeface="Arial"/>
                <a:cs typeface="Arial"/>
              </a:defRPr>
            </a:lvl1pPr>
            <a:lvl2pPr marL="536575" indent="-273050">
              <a:buClr>
                <a:srgbClr val="5B6770"/>
              </a:buClr>
              <a:buFont typeface="Arial" panose="020B0604020202020204" pitchFamily="34" charset="0"/>
              <a:buChar char="-"/>
              <a:defRPr sz="1200">
                <a:solidFill>
                  <a:srgbClr val="5B6770"/>
                </a:solidFill>
                <a:latin typeface="Arial"/>
                <a:cs typeface="Arial"/>
              </a:defRPr>
            </a:lvl2pPr>
            <a:lvl3pPr marL="808038" indent="-271463">
              <a:buFont typeface="Arial" panose="020B0604020202020204" pitchFamily="34" charset="0"/>
              <a:buChar char="•"/>
              <a:defRPr sz="1200">
                <a:solidFill>
                  <a:srgbClr val="5B6770"/>
                </a:solidFill>
                <a:latin typeface="Arial"/>
                <a:cs typeface="Arial"/>
              </a:defRPr>
            </a:lvl3pPr>
            <a:lvl4pPr marL="1073150" indent="-265113">
              <a:defRPr sz="1400">
                <a:solidFill>
                  <a:srgbClr val="5B6770"/>
                </a:solidFill>
                <a:latin typeface="Arial"/>
                <a:cs typeface="Arial"/>
              </a:defRPr>
            </a:lvl4pPr>
            <a:lvl5pPr marL="1344613" indent="-271463">
              <a:defRPr sz="1400">
                <a:solidFill>
                  <a:srgbClr val="5B6770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  <a:endParaRPr lang="en-GB" noProof="0" dirty="0"/>
          </a:p>
        </p:txBody>
      </p:sp>
      <p:sp>
        <p:nvSpPr>
          <p:cNvPr id="4" name="Segnaposto immagine 2"/>
          <p:cNvSpPr>
            <a:spLocks noGrp="1"/>
          </p:cNvSpPr>
          <p:nvPr>
            <p:ph type="pic" idx="1" hasCustomPrompt="1"/>
          </p:nvPr>
        </p:nvSpPr>
        <p:spPr>
          <a:xfrm>
            <a:off x="263524" y="1846997"/>
            <a:ext cx="3744914" cy="4321173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2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6720" indent="0">
              <a:buNone/>
              <a:defRPr sz="2800"/>
            </a:lvl2pPr>
            <a:lvl3pPr marL="913432" indent="0">
              <a:buNone/>
              <a:defRPr sz="2400"/>
            </a:lvl3pPr>
            <a:lvl4pPr marL="1370147" indent="0">
              <a:buNone/>
              <a:defRPr sz="2000"/>
            </a:lvl4pPr>
            <a:lvl5pPr marL="1826862" indent="0">
              <a:buNone/>
              <a:defRPr sz="2000"/>
            </a:lvl5pPr>
            <a:lvl6pPr marL="2283579" indent="0">
              <a:buNone/>
              <a:defRPr sz="2000"/>
            </a:lvl6pPr>
            <a:lvl7pPr marL="2740294" indent="0">
              <a:buNone/>
              <a:defRPr sz="2000"/>
            </a:lvl7pPr>
            <a:lvl8pPr marL="3197010" indent="0">
              <a:buNone/>
              <a:defRPr sz="2000"/>
            </a:lvl8pPr>
            <a:lvl9pPr marL="3653726" indent="0">
              <a:buNone/>
              <a:defRPr sz="2000"/>
            </a:lvl9pPr>
          </a:lstStyle>
          <a:p>
            <a:pPr lvl="0"/>
            <a:r>
              <a:rPr lang="en-GB" noProof="0" dirty="0" smtClean="0"/>
              <a:t>Click icon to add picture</a:t>
            </a:r>
            <a:endParaRPr lang="en-GB" noProof="0" dirty="0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D450F6D9-99C3-6145-AF8A-95F2FFF159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4262" y="1080000"/>
            <a:ext cx="11664212" cy="246221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t">
            <a:spAutoFit/>
          </a:bodyPr>
          <a:lstStyle>
            <a:lvl1pPr marL="0" marR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lang="en-US" sz="1600" b="1">
                <a:solidFill>
                  <a:srgbClr val="5B6770"/>
                </a:solidFill>
                <a:latin typeface="Arial"/>
                <a:cs typeface="Arial"/>
              </a:defRPr>
            </a:lvl1pPr>
            <a:lvl2pPr>
              <a:defRPr lang="en-US" sz="4400" smtClean="0">
                <a:latin typeface="Calibri" pitchFamily="34" charset="0"/>
              </a:defRPr>
            </a:lvl2pPr>
            <a:lvl3pPr>
              <a:defRPr lang="en-US" sz="4400" smtClean="0">
                <a:latin typeface="Calibri" pitchFamily="34" charset="0"/>
              </a:defRPr>
            </a:lvl3pPr>
            <a:lvl4pPr>
              <a:defRPr lang="en-US" sz="4400" smtClean="0">
                <a:latin typeface="Calibri" pitchFamily="34" charset="0"/>
              </a:defRPr>
            </a:lvl4pPr>
            <a:lvl5pPr>
              <a:defRPr lang="it-IT" sz="4400">
                <a:latin typeface="Calibri" pitchFamily="34" charset="0"/>
              </a:defRPr>
            </a:lvl5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dirty="0" smtClean="0"/>
              <a:t>Click to insert here your subtitle</a:t>
            </a:r>
            <a:endParaRPr lang="en-GB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BABD267-1DB2-A94F-A60F-AE1E8234AA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4" y="476672"/>
            <a:ext cx="11664951" cy="43204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400" b="1" i="0">
                <a:solidFill>
                  <a:srgbClr val="E4002B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CLICK TO EDIT MASTER TITLE</a:t>
            </a:r>
            <a:endParaRPr lang="en-GB" dirty="0"/>
          </a:p>
        </p:txBody>
      </p:sp>
      <p:sp>
        <p:nvSpPr>
          <p:cNvPr id="27" name="Segnaposto testo 3">
            <a:extLst>
              <a:ext uri="{FF2B5EF4-FFF2-40B4-BE49-F238E27FC236}">
                <a16:creationId xmlns:a16="http://schemas.microsoft.com/office/drawing/2014/main" id="{1145DC62-7A1E-0B43-9C41-790633E2C85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62800" y="1386000"/>
            <a:ext cx="11664210" cy="3240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>
                <a:solidFill>
                  <a:srgbClr val="5B6770"/>
                </a:solidFill>
                <a:latin typeface="Arial"/>
                <a:cs typeface="Arial"/>
              </a:defRPr>
            </a:lvl1pPr>
            <a:lvl2pPr marL="456720" indent="0">
              <a:buNone/>
              <a:defRPr sz="1200"/>
            </a:lvl2pPr>
            <a:lvl3pPr marL="913432" indent="0">
              <a:buNone/>
              <a:defRPr sz="1000"/>
            </a:lvl3pPr>
            <a:lvl4pPr marL="1370147" indent="0">
              <a:buNone/>
              <a:defRPr sz="900"/>
            </a:lvl4pPr>
            <a:lvl5pPr marL="1826862" indent="0">
              <a:buNone/>
              <a:defRPr sz="900"/>
            </a:lvl5pPr>
            <a:lvl6pPr marL="2283579" indent="0">
              <a:buNone/>
              <a:defRPr sz="900"/>
            </a:lvl6pPr>
            <a:lvl7pPr marL="2740294" indent="0">
              <a:buNone/>
              <a:defRPr sz="900"/>
            </a:lvl7pPr>
            <a:lvl8pPr marL="3197010" indent="0">
              <a:buNone/>
              <a:defRPr sz="900"/>
            </a:lvl8pPr>
            <a:lvl9pPr marL="3653726" indent="0">
              <a:buNone/>
              <a:defRPr sz="900"/>
            </a:lvl9pPr>
          </a:lstStyle>
          <a:p>
            <a:pPr lvl="0"/>
            <a:r>
              <a:rPr lang="en-GB" dirty="0" smtClean="0"/>
              <a:t>Click to edit Master text styles</a:t>
            </a:r>
            <a:endParaRPr lang="en-GB" dirty="0"/>
          </a:p>
        </p:txBody>
      </p:sp>
      <p:sp>
        <p:nvSpPr>
          <p:cNvPr id="10" name="Segnaposto testo 6">
            <a:extLst>
              <a:ext uri="{FF2B5EF4-FFF2-40B4-BE49-F238E27FC236}">
                <a16:creationId xmlns:a16="http://schemas.microsoft.com/office/drawing/2014/main" id="{4F209C78-B5CD-014E-8027-C7F7D1720B4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91618" y="6597104"/>
            <a:ext cx="8208764" cy="14426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800" b="1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GB" dirty="0" smtClean="0"/>
              <a:t>INSERT SECURITY CLASSIFICATION HERE</a:t>
            </a:r>
            <a:endParaRPr lang="en-GB" dirty="0"/>
          </a:p>
        </p:txBody>
      </p:sp>
      <p:sp>
        <p:nvSpPr>
          <p:cNvPr id="12" name="Segnaposto testo 6">
            <a:extLst>
              <a:ext uri="{FF2B5EF4-FFF2-40B4-BE49-F238E27FC236}">
                <a16:creationId xmlns:a16="http://schemas.microsoft.com/office/drawing/2014/main" id="{4F209C78-B5CD-014E-8027-C7F7D1720B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91618" y="116087"/>
            <a:ext cx="8208764" cy="14426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800" b="1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GB" dirty="0" smtClean="0"/>
              <a:t>INSERT SECURITY CLASSIFICATION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800183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525">
          <p15:clr>
            <a:srgbClr val="FBAE40"/>
          </p15:clr>
        </p15:guide>
        <p15:guide id="2" pos="2615">
          <p15:clr>
            <a:srgbClr val="FBAE40"/>
          </p15:clr>
        </p15:guide>
        <p15:guide id="3" orient="horz" pos="799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3 coloumn - title + subtitle + master text + 3 vertic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immagine 2"/>
          <p:cNvSpPr>
            <a:spLocks noGrp="1"/>
          </p:cNvSpPr>
          <p:nvPr>
            <p:ph type="pic" idx="1" hasCustomPrompt="1"/>
          </p:nvPr>
        </p:nvSpPr>
        <p:spPr>
          <a:xfrm>
            <a:off x="263524" y="1844675"/>
            <a:ext cx="3744563" cy="4105275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2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6720" indent="0">
              <a:buNone/>
              <a:defRPr sz="2800"/>
            </a:lvl2pPr>
            <a:lvl3pPr marL="913432" indent="0">
              <a:buNone/>
              <a:defRPr sz="2400"/>
            </a:lvl3pPr>
            <a:lvl4pPr marL="1370147" indent="0">
              <a:buNone/>
              <a:defRPr sz="2000"/>
            </a:lvl4pPr>
            <a:lvl5pPr marL="1826862" indent="0">
              <a:buNone/>
              <a:defRPr sz="2000"/>
            </a:lvl5pPr>
            <a:lvl6pPr marL="2283579" indent="0">
              <a:buNone/>
              <a:defRPr sz="2000"/>
            </a:lvl6pPr>
            <a:lvl7pPr marL="2740294" indent="0">
              <a:buNone/>
              <a:defRPr sz="2000"/>
            </a:lvl7pPr>
            <a:lvl8pPr marL="3197010" indent="0">
              <a:buNone/>
              <a:defRPr sz="2000"/>
            </a:lvl8pPr>
            <a:lvl9pPr marL="3653726" indent="0">
              <a:buNone/>
              <a:defRPr sz="2000"/>
            </a:lvl9pPr>
          </a:lstStyle>
          <a:p>
            <a:pPr lvl="0"/>
            <a:r>
              <a:rPr lang="en-GB" noProof="0" dirty="0" smtClean="0"/>
              <a:t>Click icon to add picture</a:t>
            </a:r>
            <a:endParaRPr lang="en-GB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9"/>
          </p:nvPr>
        </p:nvSpPr>
        <p:spPr>
          <a:xfrm>
            <a:off x="263524" y="6052987"/>
            <a:ext cx="3744243" cy="138499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bIns="0">
            <a:spAutoFit/>
          </a:bodyPr>
          <a:lstStyle>
            <a:lvl1pPr marL="0" indent="0">
              <a:buNone/>
              <a:defRPr lang="en-US" sz="900" b="0" smtClean="0">
                <a:solidFill>
                  <a:srgbClr val="5B6770"/>
                </a:solidFill>
                <a:latin typeface="Arial"/>
                <a:cs typeface="Arial"/>
              </a:defRPr>
            </a:lvl1pPr>
            <a:lvl2pPr>
              <a:defRPr lang="en-US" sz="4400" smtClean="0">
                <a:latin typeface="Calibri" pitchFamily="34" charset="0"/>
              </a:defRPr>
            </a:lvl2pPr>
            <a:lvl3pPr>
              <a:defRPr lang="en-US" sz="4400" smtClean="0">
                <a:latin typeface="Calibri" pitchFamily="34" charset="0"/>
              </a:defRPr>
            </a:lvl3pPr>
            <a:lvl4pPr>
              <a:defRPr lang="en-US" sz="4400" smtClean="0">
                <a:latin typeface="Calibri" pitchFamily="34" charset="0"/>
              </a:defRPr>
            </a:lvl4pPr>
            <a:lvl5pPr>
              <a:defRPr lang="it-IT" sz="4400">
                <a:latin typeface="Calibri" pitchFamily="34" charset="0"/>
              </a:defRPr>
            </a:lvl5pPr>
          </a:lstStyle>
          <a:p>
            <a:pPr lvl="0"/>
            <a:r>
              <a:rPr lang="en-GB" noProof="0" dirty="0" smtClean="0"/>
              <a:t>Click to edit Master text styles</a:t>
            </a:r>
            <a:endParaRPr lang="en-GB" noProof="0" dirty="0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5DBFC135-012E-5C47-9A97-A2F35208EE9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4263" y="1080000"/>
            <a:ext cx="11664211" cy="246221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t">
            <a:spAutoFit/>
          </a:bodyPr>
          <a:lstStyle>
            <a:lvl1pPr marL="0" marR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lang="en-US" sz="1600" b="1">
                <a:solidFill>
                  <a:srgbClr val="5B6770"/>
                </a:solidFill>
                <a:latin typeface="Arial"/>
                <a:cs typeface="Arial"/>
              </a:defRPr>
            </a:lvl1pPr>
            <a:lvl2pPr>
              <a:defRPr lang="en-US" sz="4400" smtClean="0">
                <a:latin typeface="Calibri" pitchFamily="34" charset="0"/>
              </a:defRPr>
            </a:lvl2pPr>
            <a:lvl3pPr>
              <a:defRPr lang="en-US" sz="4400" smtClean="0">
                <a:latin typeface="Calibri" pitchFamily="34" charset="0"/>
              </a:defRPr>
            </a:lvl3pPr>
            <a:lvl4pPr>
              <a:defRPr lang="en-US" sz="4400" smtClean="0">
                <a:latin typeface="Calibri" pitchFamily="34" charset="0"/>
              </a:defRPr>
            </a:lvl4pPr>
            <a:lvl5pPr>
              <a:defRPr lang="it-IT" sz="4400">
                <a:latin typeface="Calibri" pitchFamily="34" charset="0"/>
              </a:defRPr>
            </a:lvl5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noProof="0" dirty="0" smtClean="0"/>
              <a:t>Click to insert here your subtitle</a:t>
            </a:r>
            <a:endParaRPr lang="en-GB" noProof="0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D08A6ED9-FF98-FE42-B1B3-BB293473BB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5" y="476672"/>
            <a:ext cx="11664950" cy="43204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400" b="1" i="0">
                <a:solidFill>
                  <a:srgbClr val="E4002B"/>
                </a:solidFill>
                <a:latin typeface="Arial"/>
                <a:cs typeface="Arial"/>
              </a:defRPr>
            </a:lvl1pPr>
          </a:lstStyle>
          <a:p>
            <a:r>
              <a:rPr lang="en-GB" noProof="0" dirty="0" smtClean="0"/>
              <a:t>CLICK TO EDIT MASTER TITLE</a:t>
            </a:r>
            <a:endParaRPr lang="en-GB" noProof="0" dirty="0"/>
          </a:p>
        </p:txBody>
      </p:sp>
      <p:sp>
        <p:nvSpPr>
          <p:cNvPr id="27" name="Segnaposto immagine 2">
            <a:extLst>
              <a:ext uri="{FF2B5EF4-FFF2-40B4-BE49-F238E27FC236}">
                <a16:creationId xmlns:a16="http://schemas.microsoft.com/office/drawing/2014/main" id="{038B5583-2349-8141-92A4-BD50AA630A74}"/>
              </a:ext>
            </a:extLst>
          </p:cNvPr>
          <p:cNvSpPr>
            <a:spLocks noGrp="1"/>
          </p:cNvSpPr>
          <p:nvPr>
            <p:ph type="pic" idx="20" hasCustomPrompt="1"/>
          </p:nvPr>
        </p:nvSpPr>
        <p:spPr>
          <a:xfrm>
            <a:off x="4152281" y="1844675"/>
            <a:ext cx="3816000" cy="4105275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2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6720" indent="0">
              <a:buNone/>
              <a:defRPr sz="2800"/>
            </a:lvl2pPr>
            <a:lvl3pPr marL="913432" indent="0">
              <a:buNone/>
              <a:defRPr sz="2400"/>
            </a:lvl3pPr>
            <a:lvl4pPr marL="1370147" indent="0">
              <a:buNone/>
              <a:defRPr sz="2000"/>
            </a:lvl4pPr>
            <a:lvl5pPr marL="1826862" indent="0">
              <a:buNone/>
              <a:defRPr sz="2000"/>
            </a:lvl5pPr>
            <a:lvl6pPr marL="2283579" indent="0">
              <a:buNone/>
              <a:defRPr sz="2000"/>
            </a:lvl6pPr>
            <a:lvl7pPr marL="2740294" indent="0">
              <a:buNone/>
              <a:defRPr sz="2000"/>
            </a:lvl7pPr>
            <a:lvl8pPr marL="3197010" indent="0">
              <a:buNone/>
              <a:defRPr sz="2000"/>
            </a:lvl8pPr>
            <a:lvl9pPr marL="3653726" indent="0">
              <a:buNone/>
              <a:defRPr sz="2000"/>
            </a:lvl9pPr>
          </a:lstStyle>
          <a:p>
            <a:pPr lvl="0"/>
            <a:r>
              <a:rPr lang="en-GB" noProof="0" dirty="0" smtClean="0"/>
              <a:t>Click icon to add picture</a:t>
            </a:r>
            <a:endParaRPr lang="en-GB" noProof="0" dirty="0"/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6F0D56AA-2E4A-E843-A154-695078BEDF5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151784" y="6052987"/>
            <a:ext cx="3816424" cy="138499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900" b="0" smtClean="0">
                <a:solidFill>
                  <a:srgbClr val="5B6770"/>
                </a:solidFill>
                <a:latin typeface="Arial"/>
                <a:cs typeface="Arial"/>
              </a:defRPr>
            </a:lvl1pPr>
            <a:lvl2pPr>
              <a:defRPr lang="en-US" sz="4400" smtClean="0">
                <a:latin typeface="Calibri" pitchFamily="34" charset="0"/>
              </a:defRPr>
            </a:lvl2pPr>
            <a:lvl3pPr>
              <a:defRPr lang="en-US" sz="4400" smtClean="0">
                <a:latin typeface="Calibri" pitchFamily="34" charset="0"/>
              </a:defRPr>
            </a:lvl3pPr>
            <a:lvl4pPr>
              <a:defRPr lang="en-US" sz="4400" smtClean="0">
                <a:latin typeface="Calibri" pitchFamily="34" charset="0"/>
              </a:defRPr>
            </a:lvl4pPr>
            <a:lvl5pPr>
              <a:defRPr lang="it-IT" sz="4400">
                <a:latin typeface="Calibri" pitchFamily="34" charset="0"/>
              </a:defRPr>
            </a:lvl5pPr>
          </a:lstStyle>
          <a:p>
            <a:pPr lvl="0"/>
            <a:r>
              <a:rPr lang="en-GB" noProof="0" dirty="0" smtClean="0"/>
              <a:t>Click to edit Master text styles</a:t>
            </a:r>
            <a:endParaRPr lang="en-GB" noProof="0" dirty="0"/>
          </a:p>
        </p:txBody>
      </p:sp>
      <p:sp>
        <p:nvSpPr>
          <p:cNvPr id="29" name="Segnaposto immagine 2">
            <a:extLst>
              <a:ext uri="{FF2B5EF4-FFF2-40B4-BE49-F238E27FC236}">
                <a16:creationId xmlns:a16="http://schemas.microsoft.com/office/drawing/2014/main" id="{98155232-3508-A14A-BA83-BD981127E019}"/>
              </a:ext>
            </a:extLst>
          </p:cNvPr>
          <p:cNvSpPr>
            <a:spLocks noGrp="1"/>
          </p:cNvSpPr>
          <p:nvPr>
            <p:ph type="pic" idx="22" hasCustomPrompt="1"/>
          </p:nvPr>
        </p:nvSpPr>
        <p:spPr>
          <a:xfrm>
            <a:off x="8112475" y="1844675"/>
            <a:ext cx="3816000" cy="4105275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2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6720" indent="0">
              <a:buNone/>
              <a:defRPr sz="2800"/>
            </a:lvl2pPr>
            <a:lvl3pPr marL="913432" indent="0">
              <a:buNone/>
              <a:defRPr sz="2400"/>
            </a:lvl3pPr>
            <a:lvl4pPr marL="1370147" indent="0">
              <a:buNone/>
              <a:defRPr sz="2000"/>
            </a:lvl4pPr>
            <a:lvl5pPr marL="1826862" indent="0">
              <a:buNone/>
              <a:defRPr sz="2000"/>
            </a:lvl5pPr>
            <a:lvl6pPr marL="2283579" indent="0">
              <a:buNone/>
              <a:defRPr sz="2000"/>
            </a:lvl6pPr>
            <a:lvl7pPr marL="2740294" indent="0">
              <a:buNone/>
              <a:defRPr sz="2000"/>
            </a:lvl7pPr>
            <a:lvl8pPr marL="3197010" indent="0">
              <a:buNone/>
              <a:defRPr sz="2000"/>
            </a:lvl8pPr>
            <a:lvl9pPr marL="3653726" indent="0">
              <a:buNone/>
              <a:defRPr sz="2000"/>
            </a:lvl9pPr>
          </a:lstStyle>
          <a:p>
            <a:pPr lvl="0"/>
            <a:r>
              <a:rPr lang="en-GB" noProof="0" dirty="0" smtClean="0"/>
              <a:t>Click icon to add picture</a:t>
            </a:r>
            <a:endParaRPr lang="en-GB" noProof="0" dirty="0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97A1DE96-2DFD-A54F-8C1E-819F7D0DEAF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112224" y="6052987"/>
            <a:ext cx="3816249" cy="138499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900" b="0" smtClean="0">
                <a:solidFill>
                  <a:srgbClr val="5B6770"/>
                </a:solidFill>
                <a:latin typeface="Arial"/>
                <a:cs typeface="Arial"/>
              </a:defRPr>
            </a:lvl1pPr>
            <a:lvl2pPr>
              <a:defRPr lang="en-US" sz="4400" smtClean="0">
                <a:latin typeface="Calibri" pitchFamily="34" charset="0"/>
              </a:defRPr>
            </a:lvl2pPr>
            <a:lvl3pPr>
              <a:defRPr lang="en-US" sz="4400" smtClean="0">
                <a:latin typeface="Calibri" pitchFamily="34" charset="0"/>
              </a:defRPr>
            </a:lvl3pPr>
            <a:lvl4pPr>
              <a:defRPr lang="en-US" sz="4400" smtClean="0">
                <a:latin typeface="Calibri" pitchFamily="34" charset="0"/>
              </a:defRPr>
            </a:lvl4pPr>
            <a:lvl5pPr>
              <a:defRPr lang="it-IT" sz="4400">
                <a:latin typeface="Calibri" pitchFamily="34" charset="0"/>
              </a:defRPr>
            </a:lvl5pPr>
          </a:lstStyle>
          <a:p>
            <a:pPr lvl="0"/>
            <a:r>
              <a:rPr lang="en-GB" noProof="0" dirty="0" smtClean="0"/>
              <a:t>Click to edit Master text styles</a:t>
            </a:r>
            <a:endParaRPr lang="en-GB" noProof="0" dirty="0"/>
          </a:p>
        </p:txBody>
      </p:sp>
      <p:sp>
        <p:nvSpPr>
          <p:cNvPr id="16" name="Segnaposto testo 3">
            <a:extLst>
              <a:ext uri="{FF2B5EF4-FFF2-40B4-BE49-F238E27FC236}">
                <a16:creationId xmlns:a16="http://schemas.microsoft.com/office/drawing/2014/main" id="{42B92391-27E9-C54B-BD72-EFDAEA7629C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62800" y="1386000"/>
            <a:ext cx="11664210" cy="3240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>
                <a:solidFill>
                  <a:srgbClr val="5B6770"/>
                </a:solidFill>
                <a:latin typeface="Arial"/>
                <a:cs typeface="Arial"/>
              </a:defRPr>
            </a:lvl1pPr>
            <a:lvl2pPr marL="456720" indent="0">
              <a:buNone/>
              <a:defRPr sz="1200"/>
            </a:lvl2pPr>
            <a:lvl3pPr marL="913432" indent="0">
              <a:buNone/>
              <a:defRPr sz="1000"/>
            </a:lvl3pPr>
            <a:lvl4pPr marL="1370147" indent="0">
              <a:buNone/>
              <a:defRPr sz="900"/>
            </a:lvl4pPr>
            <a:lvl5pPr marL="1826862" indent="0">
              <a:buNone/>
              <a:defRPr sz="900"/>
            </a:lvl5pPr>
            <a:lvl6pPr marL="2283579" indent="0">
              <a:buNone/>
              <a:defRPr sz="900"/>
            </a:lvl6pPr>
            <a:lvl7pPr marL="2740294" indent="0">
              <a:buNone/>
              <a:defRPr sz="900"/>
            </a:lvl7pPr>
            <a:lvl8pPr marL="3197010" indent="0">
              <a:buNone/>
              <a:defRPr sz="900"/>
            </a:lvl8pPr>
            <a:lvl9pPr marL="3653726" indent="0">
              <a:buNone/>
              <a:defRPr sz="900"/>
            </a:lvl9pPr>
          </a:lstStyle>
          <a:p>
            <a:pPr lvl="0"/>
            <a:r>
              <a:rPr lang="en-GB" noProof="0" dirty="0" smtClean="0"/>
              <a:t>Click to edit Master text styles</a:t>
            </a:r>
            <a:endParaRPr lang="en-GB" noProof="0" dirty="0"/>
          </a:p>
        </p:txBody>
      </p:sp>
      <p:sp>
        <p:nvSpPr>
          <p:cNvPr id="12" name="Segnaposto testo 6">
            <a:extLst>
              <a:ext uri="{FF2B5EF4-FFF2-40B4-BE49-F238E27FC236}">
                <a16:creationId xmlns:a16="http://schemas.microsoft.com/office/drawing/2014/main" id="{4F209C78-B5CD-014E-8027-C7F7D1720B4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991618" y="6597104"/>
            <a:ext cx="8208764" cy="14426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800" b="1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GB" dirty="0" smtClean="0"/>
              <a:t>INSERT SECURITY CLASSIFICATION HERE</a:t>
            </a:r>
            <a:endParaRPr lang="en-GB" dirty="0"/>
          </a:p>
        </p:txBody>
      </p:sp>
      <p:sp>
        <p:nvSpPr>
          <p:cNvPr id="14" name="Segnaposto testo 6">
            <a:extLst>
              <a:ext uri="{FF2B5EF4-FFF2-40B4-BE49-F238E27FC236}">
                <a16:creationId xmlns:a16="http://schemas.microsoft.com/office/drawing/2014/main" id="{4F209C78-B5CD-014E-8027-C7F7D1720B4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991618" y="116087"/>
            <a:ext cx="8208764" cy="14426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800" b="1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GB" dirty="0" smtClean="0"/>
              <a:t>INSERT SECURITY CLASSIFICATION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31208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525">
          <p15:clr>
            <a:srgbClr val="FBAE40"/>
          </p15:clr>
        </p15:guide>
        <p15:guide id="2" pos="2615">
          <p15:clr>
            <a:srgbClr val="FBAE40"/>
          </p15:clr>
        </p15:guide>
        <p15:guide id="3" pos="5110">
          <p15:clr>
            <a:srgbClr val="FBAE40"/>
          </p15:clr>
        </p15:guide>
        <p15:guide id="4" pos="5019">
          <p15:clr>
            <a:srgbClr val="FBAE40"/>
          </p15:clr>
        </p15:guide>
        <p15:guide id="5" orient="horz" pos="374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5.emf"/><Relationship Id="rId4" Type="http://schemas.openxmlformats.org/officeDocument/2006/relationships/hyperlink" Target="https://leonardo.com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g num">
            <a:extLst>
              <a:ext uri="{FF2B5EF4-FFF2-40B4-BE49-F238E27FC236}">
                <a16:creationId xmlns:a16="http://schemas.microsoft.com/office/drawing/2014/main" id="{00F7DA8F-9713-914C-841E-BB0CFE059DC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82631" y="6413022"/>
            <a:ext cx="390033" cy="14324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b">
            <a:spAutoFit/>
          </a:bodyPr>
          <a:lstStyle/>
          <a:p>
            <a:pPr algn="ctr"/>
            <a:fld id="{E7E4AC88-19C6-40A4-9EF0-FC456228FC9F}" type="slidenum">
              <a:rPr lang="en-GB" sz="900" noProof="0" smtClean="0">
                <a:solidFill>
                  <a:srgbClr val="5B6770"/>
                </a:solidFill>
              </a:rPr>
              <a:pPr algn="ctr"/>
              <a:t>‹#›</a:t>
            </a:fld>
            <a:endParaRPr lang="en-GB" sz="900" noProof="0" dirty="0">
              <a:solidFill>
                <a:srgbClr val="5B6770"/>
              </a:solidFill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79C306AA-6335-4F44-8245-A6093FF68352}"/>
              </a:ext>
            </a:extLst>
          </p:cNvPr>
          <p:cNvGrpSpPr/>
          <p:nvPr userDrawn="1"/>
        </p:nvGrpSpPr>
        <p:grpSpPr>
          <a:xfrm>
            <a:off x="525075" y="6472800"/>
            <a:ext cx="11141850" cy="99301"/>
            <a:chOff x="525075" y="6443432"/>
            <a:chExt cx="11141850" cy="99301"/>
          </a:xfrm>
        </p:grpSpPr>
        <p:cxnSp>
          <p:nvCxnSpPr>
            <p:cNvPr id="35" name="Connettore 1 34">
              <a:extLst>
                <a:ext uri="{FF2B5EF4-FFF2-40B4-BE49-F238E27FC236}">
                  <a16:creationId xmlns:a16="http://schemas.microsoft.com/office/drawing/2014/main" id="{47E64D6D-F817-0445-A0BA-173DB0CCE150}"/>
                </a:ext>
              </a:extLst>
            </p:cNvPr>
            <p:cNvCxnSpPr>
              <a:cxnSpLocks/>
              <a:endCxn id="36" idx="2"/>
            </p:cNvCxnSpPr>
            <p:nvPr userDrawn="1"/>
          </p:nvCxnSpPr>
          <p:spPr>
            <a:xfrm>
              <a:off x="525075" y="6493082"/>
              <a:ext cx="11043533" cy="0"/>
            </a:xfrm>
            <a:prstGeom prst="line">
              <a:avLst/>
            </a:prstGeom>
            <a:ln w="9525" cap="rnd">
              <a:solidFill>
                <a:srgbClr val="3D414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e 35">
              <a:extLst>
                <a:ext uri="{FF2B5EF4-FFF2-40B4-BE49-F238E27FC236}">
                  <a16:creationId xmlns:a16="http://schemas.microsoft.com/office/drawing/2014/main" id="{CB60BFE9-BA83-0D4F-94E5-4CE0093940C9}"/>
                </a:ext>
              </a:extLst>
            </p:cNvPr>
            <p:cNvSpPr/>
            <p:nvPr userDrawn="1"/>
          </p:nvSpPr>
          <p:spPr>
            <a:xfrm flipV="1">
              <a:off x="11568608" y="6443432"/>
              <a:ext cx="98317" cy="99301"/>
            </a:xfrm>
            <a:prstGeom prst="ellipse">
              <a:avLst/>
            </a:prstGeom>
            <a:solidFill>
              <a:srgbClr val="E4002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b="1" noProof="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37" name="Immagine 36">
            <a:extLst>
              <a:ext uri="{FF2B5EF4-FFF2-40B4-BE49-F238E27FC236}">
                <a16:creationId xmlns:a16="http://schemas.microsoft.com/office/drawing/2014/main" id="{A22A0581-CFD8-CA45-BB99-5BDAC5E9A9BD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179513" y="6381314"/>
            <a:ext cx="206155" cy="249863"/>
          </a:xfrm>
          <a:prstGeom prst="rect">
            <a:avLst/>
          </a:prstGeom>
        </p:spPr>
      </p:pic>
      <p:sp>
        <p:nvSpPr>
          <p:cNvPr id="38" name="Rettangolo 37">
            <a:extLst>
              <a:ext uri="{FF2B5EF4-FFF2-40B4-BE49-F238E27FC236}">
                <a16:creationId xmlns:a16="http://schemas.microsoft.com/office/drawing/2014/main" id="{F97DEE1A-6DF7-C84F-829A-6BEB413A0A5D}"/>
              </a:ext>
            </a:extLst>
          </p:cNvPr>
          <p:cNvSpPr/>
          <p:nvPr userDrawn="1"/>
        </p:nvSpPr>
        <p:spPr>
          <a:xfrm>
            <a:off x="525075" y="6603614"/>
            <a:ext cx="2105613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l"/>
            <a:r>
              <a:rPr lang="en-GB" sz="800" noProof="0" dirty="0" smtClean="0">
                <a:solidFill>
                  <a:srgbClr val="5B6770"/>
                </a:solidFill>
              </a:rPr>
              <a:t>© 2023 Leonardo UK Ltd</a:t>
            </a:r>
            <a:endParaRPr lang="en-GB" sz="800" noProof="0" dirty="0">
              <a:solidFill>
                <a:srgbClr val="5B6770"/>
              </a:solidFill>
            </a:endParaRPr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17C25D11-5875-5842-8884-8B858B4DB92B}"/>
              </a:ext>
            </a:extLst>
          </p:cNvPr>
          <p:cNvSpPr/>
          <p:nvPr userDrawn="1"/>
        </p:nvSpPr>
        <p:spPr>
          <a:xfrm flipV="1">
            <a:off x="11877595" y="209468"/>
            <a:ext cx="101760" cy="101764"/>
          </a:xfrm>
          <a:prstGeom prst="ellipse">
            <a:avLst/>
          </a:prstGeom>
          <a:solidFill>
            <a:srgbClr val="E400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b="1" noProof="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626C468F-55DF-144A-87D9-F16E4DC77EBB}"/>
              </a:ext>
            </a:extLst>
          </p:cNvPr>
          <p:cNvCxnSpPr>
            <a:cxnSpLocks/>
          </p:cNvCxnSpPr>
          <p:nvPr userDrawn="1"/>
        </p:nvCxnSpPr>
        <p:spPr>
          <a:xfrm>
            <a:off x="263525" y="260350"/>
            <a:ext cx="11614070" cy="0"/>
          </a:xfrm>
          <a:prstGeom prst="line">
            <a:avLst/>
          </a:prstGeom>
          <a:ln w="9525" cap="rnd">
            <a:solidFill>
              <a:srgbClr val="3D414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MSIPCMContentMarking" descr="{&quot;HashCode&quot;:1330368426,&quot;Placement&quot;:&quot;Header&quot;,&quot;Top&quot;:0.0,&quot;Left&quot;:432.3481,&quot;SlideWidth&quot;:960,&quot;SlideHeight&quot;:540}"/>
          <p:cNvSpPr txBox="1"/>
          <p:nvPr userDrawn="1"/>
        </p:nvSpPr>
        <p:spPr>
          <a:xfrm>
            <a:off x="5490821" y="0"/>
            <a:ext cx="1210359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GB" sz="1000" smtClean="0">
                <a:solidFill>
                  <a:srgbClr val="000000"/>
                </a:solidFill>
                <a:latin typeface="Calibri" panose="020F0502020204030204" pitchFamily="34" charset="0"/>
              </a:rPr>
              <a:t>Company Internal</a:t>
            </a:r>
            <a:endParaRPr lang="en-GB" sz="10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MSIPCMContentMarking" descr="{&quot;HashCode&quot;:1354505995,&quot;Placement&quot;:&quot;Footer&quot;,&quot;Top&quot;:519.343,&quot;Left&quot;:432.3481,&quot;SlideWidth&quot;:960,&quot;SlideHeight&quot;:540}"/>
          <p:cNvSpPr txBox="1"/>
          <p:nvPr userDrawn="1"/>
        </p:nvSpPr>
        <p:spPr>
          <a:xfrm>
            <a:off x="5490821" y="6595656"/>
            <a:ext cx="1210359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GB" sz="1000" smtClean="0">
                <a:solidFill>
                  <a:srgbClr val="000000"/>
                </a:solidFill>
                <a:latin typeface="Calibri" panose="020F0502020204030204" pitchFamily="34" charset="0"/>
              </a:rPr>
              <a:t>Company Internal</a:t>
            </a:r>
            <a:endParaRPr lang="en-GB" sz="10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751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6" r:id="rId15"/>
    <p:sldLayoutId id="2147483677" r:id="rId16"/>
    <p:sldLayoutId id="2147483679" r:id="rId17"/>
    <p:sldLayoutId id="2147483707" r:id="rId18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884">
          <p15:clr>
            <a:srgbClr val="F26B43"/>
          </p15:clr>
        </p15:guide>
        <p15:guide id="2" pos="166">
          <p15:clr>
            <a:srgbClr val="F26B43"/>
          </p15:clr>
        </p15:guide>
        <p15:guide id="3" pos="7514">
          <p15:clr>
            <a:srgbClr val="F26B43"/>
          </p15:clr>
        </p15:guide>
        <p15:guide id="4" orient="horz" pos="981">
          <p15:clr>
            <a:srgbClr val="F26B43"/>
          </p15:clr>
        </p15:guide>
        <p15:guide id="5" orient="horz" pos="300">
          <p15:clr>
            <a:srgbClr val="F26B43"/>
          </p15:clr>
        </p15:guide>
        <p15:guide id="6" orient="horz" pos="1162">
          <p15:clr>
            <a:srgbClr val="F26B43"/>
          </p15:clr>
        </p15:guide>
        <p15:guide id="7" orient="horz" pos="164">
          <p15:clr>
            <a:srgbClr val="F26B43"/>
          </p15:clr>
        </p15:guide>
        <p15:guide id="8" orient="horz" pos="4110">
          <p15:clr>
            <a:srgbClr val="F26B43"/>
          </p15:clr>
        </p15:guide>
        <p15:guide id="17" orient="horz" pos="4201">
          <p15:clr>
            <a:srgbClr val="F26B43"/>
          </p15:clr>
        </p15:guide>
        <p15:guide id="18" orient="horz" pos="799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g num"/>
          <p:cNvSpPr txBox="1">
            <a:spLocks noChangeArrowheads="1"/>
          </p:cNvSpPr>
          <p:nvPr/>
        </p:nvSpPr>
        <p:spPr bwMode="auto">
          <a:xfrm>
            <a:off x="11568608" y="6407172"/>
            <a:ext cx="380883" cy="18466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 anchor="b">
            <a:spAutoFit/>
          </a:bodyPr>
          <a:lstStyle/>
          <a:p>
            <a:pPr algn="ctr"/>
            <a:fld id="{E7E4AC88-19C6-40A4-9EF0-FC456228FC9F}" type="slidenum">
              <a:rPr lang="it-IT" sz="1200" kern="1200">
                <a:solidFill>
                  <a:schemeClr val="tx1"/>
                </a:solidFill>
              </a:rPr>
              <a:pPr algn="ctr"/>
              <a:t>‹#›</a:t>
            </a:fld>
            <a:endParaRPr lang="it-IT" sz="1200" kern="1200" dirty="0">
              <a:solidFill>
                <a:schemeClr val="tx1"/>
              </a:solidFill>
            </a:endParaRPr>
          </a:p>
        </p:txBody>
      </p:sp>
      <p:sp>
        <p:nvSpPr>
          <p:cNvPr id="12" name="Rettangolo 4"/>
          <p:cNvSpPr/>
          <p:nvPr/>
        </p:nvSpPr>
        <p:spPr>
          <a:xfrm>
            <a:off x="318523" y="6500842"/>
            <a:ext cx="3827656" cy="266740"/>
          </a:xfrm>
          <a:prstGeom prst="rect">
            <a:avLst/>
          </a:prstGeom>
        </p:spPr>
        <p:txBody>
          <a:bodyPr wrap="square" lIns="121889" tIns="60944" rIns="121889" bIns="60944">
            <a:spAutoFit/>
          </a:bodyPr>
          <a:lstStyle/>
          <a:p>
            <a:r>
              <a:rPr lang="en-GB" sz="900" dirty="0" smtClean="0">
                <a:solidFill>
                  <a:schemeClr val="tx1"/>
                </a:solidFill>
              </a:rPr>
              <a:t>©  2022 Leonardo UK Ltd – All rights reserved</a:t>
            </a:r>
            <a:endParaRPr lang="en-US" sz="900" dirty="0" smtClean="0">
              <a:solidFill>
                <a:schemeClr val="tx1"/>
              </a:solidFill>
            </a:endParaRPr>
          </a:p>
        </p:txBody>
      </p:sp>
      <p:grpSp>
        <p:nvGrpSpPr>
          <p:cNvPr id="16" name="Gruppo 23"/>
          <p:cNvGrpSpPr/>
          <p:nvPr/>
        </p:nvGrpSpPr>
        <p:grpSpPr>
          <a:xfrm>
            <a:off x="11638135" y="182847"/>
            <a:ext cx="174647" cy="209319"/>
            <a:chOff x="1555751" y="1989138"/>
            <a:chExt cx="303212" cy="363538"/>
          </a:xfrm>
        </p:grpSpPr>
        <p:sp>
          <p:nvSpPr>
            <p:cNvPr id="17" name="Freeform 13"/>
            <p:cNvSpPr>
              <a:spLocks/>
            </p:cNvSpPr>
            <p:nvPr userDrawn="1"/>
          </p:nvSpPr>
          <p:spPr bwMode="auto">
            <a:xfrm>
              <a:off x="1666875" y="2185988"/>
              <a:ext cx="161925" cy="114300"/>
            </a:xfrm>
            <a:custGeom>
              <a:avLst/>
              <a:gdLst>
                <a:gd name="T0" fmla="*/ 37 w 38"/>
                <a:gd name="T1" fmla="*/ 17 h 26"/>
                <a:gd name="T2" fmla="*/ 0 w 38"/>
                <a:gd name="T3" fmla="*/ 0 h 26"/>
                <a:gd name="T4" fmla="*/ 28 w 38"/>
                <a:gd name="T5" fmla="*/ 25 h 26"/>
                <a:gd name="T6" fmla="*/ 29 w 38"/>
                <a:gd name="T7" fmla="*/ 26 h 26"/>
                <a:gd name="T8" fmla="*/ 29 w 38"/>
                <a:gd name="T9" fmla="*/ 26 h 26"/>
                <a:gd name="T10" fmla="*/ 29 w 38"/>
                <a:gd name="T11" fmla="*/ 26 h 26"/>
                <a:gd name="T12" fmla="*/ 30 w 38"/>
                <a:gd name="T13" fmla="*/ 26 h 26"/>
                <a:gd name="T14" fmla="*/ 31 w 38"/>
                <a:gd name="T15" fmla="*/ 26 h 26"/>
                <a:gd name="T16" fmla="*/ 32 w 38"/>
                <a:gd name="T17" fmla="*/ 26 h 26"/>
                <a:gd name="T18" fmla="*/ 37 w 38"/>
                <a:gd name="T19" fmla="*/ 19 h 26"/>
                <a:gd name="T20" fmla="*/ 37 w 38"/>
                <a:gd name="T21" fmla="*/ 18 h 26"/>
                <a:gd name="T22" fmla="*/ 37 w 38"/>
                <a:gd name="T2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26">
                  <a:moveTo>
                    <a:pt x="37" y="17"/>
                  </a:moveTo>
                  <a:cubicBezTo>
                    <a:pt x="11" y="10"/>
                    <a:pt x="0" y="0"/>
                    <a:pt x="0" y="0"/>
                  </a:cubicBezTo>
                  <a:cubicBezTo>
                    <a:pt x="0" y="0"/>
                    <a:pt x="11" y="18"/>
                    <a:pt x="28" y="25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30" y="26"/>
                    <a:pt x="30" y="26"/>
                    <a:pt x="30" y="26"/>
                  </a:cubicBezTo>
                  <a:cubicBezTo>
                    <a:pt x="30" y="26"/>
                    <a:pt x="30" y="26"/>
                    <a:pt x="31" y="26"/>
                  </a:cubicBezTo>
                  <a:cubicBezTo>
                    <a:pt x="31" y="26"/>
                    <a:pt x="31" y="26"/>
                    <a:pt x="32" y="26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8" y="19"/>
                    <a:pt x="38" y="18"/>
                    <a:pt x="37" y="18"/>
                  </a:cubicBezTo>
                  <a:cubicBezTo>
                    <a:pt x="37" y="17"/>
                    <a:pt x="37" y="17"/>
                    <a:pt x="37" y="17"/>
                  </a:cubicBezTo>
                </a:path>
              </a:pathLst>
            </a:custGeom>
            <a:solidFill>
              <a:srgbClr val="EB00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 sz="1800"/>
            </a:p>
          </p:txBody>
        </p:sp>
        <p:sp>
          <p:nvSpPr>
            <p:cNvPr id="18" name="Freeform 14"/>
            <p:cNvSpPr>
              <a:spLocks/>
            </p:cNvSpPr>
            <p:nvPr userDrawn="1"/>
          </p:nvSpPr>
          <p:spPr bwMode="auto">
            <a:xfrm>
              <a:off x="1671638" y="2143126"/>
              <a:ext cx="187325" cy="47625"/>
            </a:xfrm>
            <a:custGeom>
              <a:avLst/>
              <a:gdLst>
                <a:gd name="T0" fmla="*/ 42 w 44"/>
                <a:gd name="T1" fmla="*/ 0 h 11"/>
                <a:gd name="T2" fmla="*/ 38 w 44"/>
                <a:gd name="T3" fmla="*/ 0 h 11"/>
                <a:gd name="T4" fmla="*/ 0 w 44"/>
                <a:gd name="T5" fmla="*/ 5 h 11"/>
                <a:gd name="T6" fmla="*/ 42 w 44"/>
                <a:gd name="T7" fmla="*/ 11 h 11"/>
                <a:gd name="T8" fmla="*/ 42 w 44"/>
                <a:gd name="T9" fmla="*/ 11 h 11"/>
                <a:gd name="T10" fmla="*/ 42 w 44"/>
                <a:gd name="T11" fmla="*/ 11 h 11"/>
                <a:gd name="T12" fmla="*/ 42 w 44"/>
                <a:gd name="T13" fmla="*/ 10 h 11"/>
                <a:gd name="T14" fmla="*/ 43 w 44"/>
                <a:gd name="T15" fmla="*/ 9 h 11"/>
                <a:gd name="T16" fmla="*/ 44 w 44"/>
                <a:gd name="T17" fmla="*/ 2 h 11"/>
                <a:gd name="T18" fmla="*/ 42 w 44"/>
                <a:gd name="T1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11">
                  <a:moveTo>
                    <a:pt x="42" y="0"/>
                  </a:moveTo>
                  <a:cubicBezTo>
                    <a:pt x="42" y="0"/>
                    <a:pt x="40" y="0"/>
                    <a:pt x="38" y="0"/>
                  </a:cubicBezTo>
                  <a:cubicBezTo>
                    <a:pt x="28" y="0"/>
                    <a:pt x="0" y="5"/>
                    <a:pt x="0" y="5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42" y="11"/>
                    <a:pt x="42" y="10"/>
                    <a:pt x="42" y="10"/>
                  </a:cubicBezTo>
                  <a:cubicBezTo>
                    <a:pt x="43" y="10"/>
                    <a:pt x="43" y="10"/>
                    <a:pt x="43" y="9"/>
                  </a:cubicBezTo>
                  <a:cubicBezTo>
                    <a:pt x="43" y="8"/>
                    <a:pt x="43" y="4"/>
                    <a:pt x="44" y="2"/>
                  </a:cubicBezTo>
                  <a:cubicBezTo>
                    <a:pt x="44" y="1"/>
                    <a:pt x="43" y="0"/>
                    <a:pt x="42" y="0"/>
                  </a:cubicBezTo>
                </a:path>
              </a:pathLst>
            </a:custGeom>
            <a:solidFill>
              <a:srgbClr val="EB00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 sz="1800"/>
            </a:p>
          </p:txBody>
        </p:sp>
        <p:sp>
          <p:nvSpPr>
            <p:cNvPr id="30" name="Freeform 15"/>
            <p:cNvSpPr>
              <a:spLocks/>
            </p:cNvSpPr>
            <p:nvPr userDrawn="1"/>
          </p:nvSpPr>
          <p:spPr bwMode="auto">
            <a:xfrm>
              <a:off x="1671638" y="2020888"/>
              <a:ext cx="165100" cy="112713"/>
            </a:xfrm>
            <a:custGeom>
              <a:avLst/>
              <a:gdLst>
                <a:gd name="T0" fmla="*/ 0 w 39"/>
                <a:gd name="T1" fmla="*/ 26 h 26"/>
                <a:gd name="T2" fmla="*/ 38 w 39"/>
                <a:gd name="T3" fmla="*/ 10 h 26"/>
                <a:gd name="T4" fmla="*/ 39 w 39"/>
                <a:gd name="T5" fmla="*/ 9 h 26"/>
                <a:gd name="T6" fmla="*/ 39 w 39"/>
                <a:gd name="T7" fmla="*/ 8 h 26"/>
                <a:gd name="T8" fmla="*/ 34 w 39"/>
                <a:gd name="T9" fmla="*/ 1 h 26"/>
                <a:gd name="T10" fmla="*/ 32 w 39"/>
                <a:gd name="T11" fmla="*/ 0 h 26"/>
                <a:gd name="T12" fmla="*/ 32 w 39"/>
                <a:gd name="T13" fmla="*/ 0 h 26"/>
                <a:gd name="T14" fmla="*/ 32 w 39"/>
                <a:gd name="T15" fmla="*/ 0 h 26"/>
                <a:gd name="T16" fmla="*/ 32 w 39"/>
                <a:gd name="T17" fmla="*/ 0 h 26"/>
                <a:gd name="T18" fmla="*/ 31 w 39"/>
                <a:gd name="T19" fmla="*/ 1 h 26"/>
                <a:gd name="T20" fmla="*/ 0 w 39"/>
                <a:gd name="T21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" h="26">
                  <a:moveTo>
                    <a:pt x="0" y="26"/>
                  </a:moveTo>
                  <a:cubicBezTo>
                    <a:pt x="13" y="14"/>
                    <a:pt x="36" y="10"/>
                    <a:pt x="38" y="10"/>
                  </a:cubicBezTo>
                  <a:cubicBezTo>
                    <a:pt x="38" y="10"/>
                    <a:pt x="39" y="9"/>
                    <a:pt x="39" y="9"/>
                  </a:cubicBezTo>
                  <a:cubicBezTo>
                    <a:pt x="39" y="9"/>
                    <a:pt x="39" y="8"/>
                    <a:pt x="39" y="8"/>
                  </a:cubicBezTo>
                  <a:cubicBezTo>
                    <a:pt x="38" y="6"/>
                    <a:pt x="35" y="2"/>
                    <a:pt x="34" y="1"/>
                  </a:cubicBezTo>
                  <a:cubicBezTo>
                    <a:pt x="33" y="0"/>
                    <a:pt x="33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14" y="7"/>
                    <a:pt x="5" y="20"/>
                    <a:pt x="0" y="26"/>
                  </a:cubicBezTo>
                </a:path>
              </a:pathLst>
            </a:custGeom>
            <a:solidFill>
              <a:srgbClr val="EB00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 sz="1800"/>
            </a:p>
          </p:txBody>
        </p:sp>
        <p:sp>
          <p:nvSpPr>
            <p:cNvPr id="31" name="Freeform 16"/>
            <p:cNvSpPr>
              <a:spLocks/>
            </p:cNvSpPr>
            <p:nvPr userDrawn="1"/>
          </p:nvSpPr>
          <p:spPr bwMode="auto">
            <a:xfrm>
              <a:off x="1641475" y="1989138"/>
              <a:ext cx="85725" cy="144463"/>
            </a:xfrm>
            <a:custGeom>
              <a:avLst/>
              <a:gdLst>
                <a:gd name="T0" fmla="*/ 1 w 20"/>
                <a:gd name="T1" fmla="*/ 33 h 33"/>
                <a:gd name="T2" fmla="*/ 2 w 20"/>
                <a:gd name="T3" fmla="*/ 27 h 33"/>
                <a:gd name="T4" fmla="*/ 20 w 20"/>
                <a:gd name="T5" fmla="*/ 2 h 33"/>
                <a:gd name="T6" fmla="*/ 20 w 20"/>
                <a:gd name="T7" fmla="*/ 0 h 33"/>
                <a:gd name="T8" fmla="*/ 19 w 20"/>
                <a:gd name="T9" fmla="*/ 0 h 33"/>
                <a:gd name="T10" fmla="*/ 11 w 20"/>
                <a:gd name="T11" fmla="*/ 0 h 33"/>
                <a:gd name="T12" fmla="*/ 10 w 20"/>
                <a:gd name="T13" fmla="*/ 0 h 33"/>
                <a:gd name="T14" fmla="*/ 9 w 20"/>
                <a:gd name="T15" fmla="*/ 1 h 33"/>
                <a:gd name="T16" fmla="*/ 8 w 20"/>
                <a:gd name="T17" fmla="*/ 3 h 33"/>
                <a:gd name="T18" fmla="*/ 7 w 20"/>
                <a:gd name="T19" fmla="*/ 4 h 33"/>
                <a:gd name="T20" fmla="*/ 7 w 20"/>
                <a:gd name="T21" fmla="*/ 4 h 33"/>
                <a:gd name="T22" fmla="*/ 6 w 20"/>
                <a:gd name="T23" fmla="*/ 5 h 33"/>
                <a:gd name="T24" fmla="*/ 1 w 20"/>
                <a:gd name="T2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33">
                  <a:moveTo>
                    <a:pt x="1" y="33"/>
                  </a:moveTo>
                  <a:cubicBezTo>
                    <a:pt x="1" y="32"/>
                    <a:pt x="2" y="28"/>
                    <a:pt x="2" y="27"/>
                  </a:cubicBezTo>
                  <a:cubicBezTo>
                    <a:pt x="6" y="15"/>
                    <a:pt x="16" y="5"/>
                    <a:pt x="20" y="2"/>
                  </a:cubicBezTo>
                  <a:cubicBezTo>
                    <a:pt x="20" y="2"/>
                    <a:pt x="20" y="1"/>
                    <a:pt x="20" y="0"/>
                  </a:cubicBezTo>
                  <a:cubicBezTo>
                    <a:pt x="20" y="0"/>
                    <a:pt x="19" y="0"/>
                    <a:pt x="19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4" y="9"/>
                    <a:pt x="0" y="20"/>
                    <a:pt x="1" y="33"/>
                  </a:cubicBezTo>
                </a:path>
              </a:pathLst>
            </a:custGeom>
            <a:solidFill>
              <a:srgbClr val="EB00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 sz="1800"/>
            </a:p>
          </p:txBody>
        </p:sp>
        <p:sp>
          <p:nvSpPr>
            <p:cNvPr id="32" name="Freeform 17"/>
            <p:cNvSpPr>
              <a:spLocks/>
            </p:cNvSpPr>
            <p:nvPr userDrawn="1"/>
          </p:nvSpPr>
          <p:spPr bwMode="auto">
            <a:xfrm>
              <a:off x="1581150" y="2051051"/>
              <a:ext cx="47625" cy="87313"/>
            </a:xfrm>
            <a:custGeom>
              <a:avLst/>
              <a:gdLst>
                <a:gd name="T0" fmla="*/ 11 w 11"/>
                <a:gd name="T1" fmla="*/ 20 h 20"/>
                <a:gd name="T2" fmla="*/ 6 w 11"/>
                <a:gd name="T3" fmla="*/ 2 h 20"/>
                <a:gd name="T4" fmla="*/ 6 w 11"/>
                <a:gd name="T5" fmla="*/ 1 h 20"/>
                <a:gd name="T6" fmla="*/ 5 w 11"/>
                <a:gd name="T7" fmla="*/ 0 h 20"/>
                <a:gd name="T8" fmla="*/ 3 w 11"/>
                <a:gd name="T9" fmla="*/ 1 h 20"/>
                <a:gd name="T10" fmla="*/ 0 w 11"/>
                <a:gd name="T11" fmla="*/ 8 h 20"/>
                <a:gd name="T12" fmla="*/ 0 w 11"/>
                <a:gd name="T13" fmla="*/ 9 h 20"/>
                <a:gd name="T14" fmla="*/ 11 w 11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20">
                  <a:moveTo>
                    <a:pt x="11" y="20"/>
                  </a:moveTo>
                  <a:cubicBezTo>
                    <a:pt x="11" y="20"/>
                    <a:pt x="6" y="12"/>
                    <a:pt x="6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5" y="0"/>
                    <a:pt x="5" y="0"/>
                  </a:cubicBezTo>
                  <a:cubicBezTo>
                    <a:pt x="4" y="0"/>
                    <a:pt x="4" y="0"/>
                    <a:pt x="3" y="1"/>
                  </a:cubicBezTo>
                  <a:cubicBezTo>
                    <a:pt x="2" y="3"/>
                    <a:pt x="0" y="8"/>
                    <a:pt x="0" y="8"/>
                  </a:cubicBezTo>
                  <a:cubicBezTo>
                    <a:pt x="0" y="8"/>
                    <a:pt x="0" y="9"/>
                    <a:pt x="0" y="9"/>
                  </a:cubicBezTo>
                  <a:cubicBezTo>
                    <a:pt x="2" y="14"/>
                    <a:pt x="11" y="20"/>
                    <a:pt x="11" y="20"/>
                  </a:cubicBezTo>
                </a:path>
              </a:pathLst>
            </a:custGeom>
            <a:solidFill>
              <a:srgbClr val="EB00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 sz="1800"/>
            </a:p>
          </p:txBody>
        </p:sp>
        <p:sp>
          <p:nvSpPr>
            <p:cNvPr id="33" name="Freeform 18"/>
            <p:cNvSpPr>
              <a:spLocks/>
            </p:cNvSpPr>
            <p:nvPr userDrawn="1"/>
          </p:nvSpPr>
          <p:spPr bwMode="auto">
            <a:xfrm>
              <a:off x="1573213" y="2185988"/>
              <a:ext cx="50800" cy="84138"/>
            </a:xfrm>
            <a:custGeom>
              <a:avLst/>
              <a:gdLst>
                <a:gd name="T0" fmla="*/ 1 w 12"/>
                <a:gd name="T1" fmla="*/ 9 h 19"/>
                <a:gd name="T2" fmla="*/ 0 w 12"/>
                <a:gd name="T3" fmla="*/ 10 h 19"/>
                <a:gd name="T4" fmla="*/ 2 w 12"/>
                <a:gd name="T5" fmla="*/ 18 h 19"/>
                <a:gd name="T6" fmla="*/ 4 w 12"/>
                <a:gd name="T7" fmla="*/ 18 h 19"/>
                <a:gd name="T8" fmla="*/ 5 w 12"/>
                <a:gd name="T9" fmla="*/ 16 h 19"/>
                <a:gd name="T10" fmla="*/ 12 w 12"/>
                <a:gd name="T11" fmla="*/ 0 h 19"/>
                <a:gd name="T12" fmla="*/ 1 w 12"/>
                <a:gd name="T13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9">
                  <a:moveTo>
                    <a:pt x="1" y="9"/>
                  </a:moveTo>
                  <a:cubicBezTo>
                    <a:pt x="0" y="9"/>
                    <a:pt x="0" y="9"/>
                    <a:pt x="0" y="10"/>
                  </a:cubicBezTo>
                  <a:cubicBezTo>
                    <a:pt x="1" y="10"/>
                    <a:pt x="1" y="15"/>
                    <a:pt x="2" y="18"/>
                  </a:cubicBezTo>
                  <a:cubicBezTo>
                    <a:pt x="3" y="19"/>
                    <a:pt x="4" y="18"/>
                    <a:pt x="4" y="18"/>
                  </a:cubicBezTo>
                  <a:cubicBezTo>
                    <a:pt x="5" y="18"/>
                    <a:pt x="5" y="17"/>
                    <a:pt x="5" y="16"/>
                  </a:cubicBezTo>
                  <a:cubicBezTo>
                    <a:pt x="7" y="9"/>
                    <a:pt x="12" y="0"/>
                    <a:pt x="12" y="0"/>
                  </a:cubicBezTo>
                  <a:cubicBezTo>
                    <a:pt x="12" y="0"/>
                    <a:pt x="4" y="4"/>
                    <a:pt x="1" y="9"/>
                  </a:cubicBezTo>
                </a:path>
              </a:pathLst>
            </a:custGeom>
            <a:solidFill>
              <a:srgbClr val="EB00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 sz="1800"/>
            </a:p>
          </p:txBody>
        </p:sp>
        <p:sp>
          <p:nvSpPr>
            <p:cNvPr id="34" name="Freeform 19"/>
            <p:cNvSpPr>
              <a:spLocks/>
            </p:cNvSpPr>
            <p:nvPr userDrawn="1"/>
          </p:nvSpPr>
          <p:spPr bwMode="auto">
            <a:xfrm>
              <a:off x="1633538" y="2185988"/>
              <a:ext cx="96837" cy="166688"/>
            </a:xfrm>
            <a:custGeom>
              <a:avLst/>
              <a:gdLst>
                <a:gd name="T0" fmla="*/ 20 w 23"/>
                <a:gd name="T1" fmla="*/ 32 h 38"/>
                <a:gd name="T2" fmla="*/ 19 w 23"/>
                <a:gd name="T3" fmla="*/ 31 h 38"/>
                <a:gd name="T4" fmla="*/ 19 w 23"/>
                <a:gd name="T5" fmla="*/ 31 h 38"/>
                <a:gd name="T6" fmla="*/ 3 w 23"/>
                <a:gd name="T7" fmla="*/ 0 h 38"/>
                <a:gd name="T8" fmla="*/ 12 w 23"/>
                <a:gd name="T9" fmla="*/ 38 h 38"/>
                <a:gd name="T10" fmla="*/ 12 w 23"/>
                <a:gd name="T11" fmla="*/ 38 h 38"/>
                <a:gd name="T12" fmla="*/ 12 w 23"/>
                <a:gd name="T13" fmla="*/ 38 h 38"/>
                <a:gd name="T14" fmla="*/ 13 w 23"/>
                <a:gd name="T15" fmla="*/ 38 h 38"/>
                <a:gd name="T16" fmla="*/ 22 w 23"/>
                <a:gd name="T17" fmla="*/ 36 h 38"/>
                <a:gd name="T18" fmla="*/ 22 w 23"/>
                <a:gd name="T19" fmla="*/ 36 h 38"/>
                <a:gd name="T20" fmla="*/ 23 w 23"/>
                <a:gd name="T21" fmla="*/ 36 h 38"/>
                <a:gd name="T22" fmla="*/ 23 w 23"/>
                <a:gd name="T23" fmla="*/ 34 h 38"/>
                <a:gd name="T24" fmla="*/ 20 w 23"/>
                <a:gd name="T25" fmla="*/ 3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38">
                  <a:moveTo>
                    <a:pt x="20" y="32"/>
                  </a:moveTo>
                  <a:cubicBezTo>
                    <a:pt x="19" y="31"/>
                    <a:pt x="19" y="31"/>
                    <a:pt x="19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5" y="16"/>
                    <a:pt x="3" y="0"/>
                    <a:pt x="3" y="0"/>
                  </a:cubicBezTo>
                  <a:cubicBezTo>
                    <a:pt x="3" y="0"/>
                    <a:pt x="0" y="24"/>
                    <a:pt x="12" y="38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35"/>
                    <a:pt x="23" y="35"/>
                    <a:pt x="23" y="34"/>
                  </a:cubicBezTo>
                  <a:cubicBezTo>
                    <a:pt x="22" y="34"/>
                    <a:pt x="21" y="33"/>
                    <a:pt x="20" y="32"/>
                  </a:cubicBezTo>
                </a:path>
              </a:pathLst>
            </a:custGeom>
            <a:solidFill>
              <a:srgbClr val="EB00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 sz="1800"/>
            </a:p>
          </p:txBody>
        </p:sp>
        <p:sp>
          <p:nvSpPr>
            <p:cNvPr id="35" name="Freeform 20"/>
            <p:cNvSpPr>
              <a:spLocks/>
            </p:cNvSpPr>
            <p:nvPr userDrawn="1"/>
          </p:nvSpPr>
          <p:spPr bwMode="auto">
            <a:xfrm>
              <a:off x="1555751" y="2138363"/>
              <a:ext cx="63500" cy="39688"/>
            </a:xfrm>
            <a:custGeom>
              <a:avLst/>
              <a:gdLst>
                <a:gd name="T0" fmla="*/ 15 w 15"/>
                <a:gd name="T1" fmla="*/ 5 h 9"/>
                <a:gd name="T2" fmla="*/ 11 w 15"/>
                <a:gd name="T3" fmla="*/ 4 h 9"/>
                <a:gd name="T4" fmla="*/ 4 w 15"/>
                <a:gd name="T5" fmla="*/ 1 h 9"/>
                <a:gd name="T6" fmla="*/ 3 w 15"/>
                <a:gd name="T7" fmla="*/ 0 h 9"/>
                <a:gd name="T8" fmla="*/ 2 w 15"/>
                <a:gd name="T9" fmla="*/ 0 h 9"/>
                <a:gd name="T10" fmla="*/ 2 w 15"/>
                <a:gd name="T11" fmla="*/ 0 h 9"/>
                <a:gd name="T12" fmla="*/ 1 w 15"/>
                <a:gd name="T13" fmla="*/ 1 h 9"/>
                <a:gd name="T14" fmla="*/ 0 w 15"/>
                <a:gd name="T15" fmla="*/ 8 h 9"/>
                <a:gd name="T16" fmla="*/ 1 w 15"/>
                <a:gd name="T17" fmla="*/ 8 h 9"/>
                <a:gd name="T18" fmla="*/ 1 w 15"/>
                <a:gd name="T19" fmla="*/ 9 h 9"/>
                <a:gd name="T20" fmla="*/ 2 w 15"/>
                <a:gd name="T21" fmla="*/ 9 h 9"/>
                <a:gd name="T22" fmla="*/ 12 w 15"/>
                <a:gd name="T23" fmla="*/ 6 h 9"/>
                <a:gd name="T24" fmla="*/ 15 w 15"/>
                <a:gd name="T25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" h="9">
                  <a:moveTo>
                    <a:pt x="15" y="5"/>
                  </a:moveTo>
                  <a:cubicBezTo>
                    <a:pt x="11" y="4"/>
                    <a:pt x="11" y="4"/>
                    <a:pt x="11" y="4"/>
                  </a:cubicBezTo>
                  <a:cubicBezTo>
                    <a:pt x="10" y="4"/>
                    <a:pt x="6" y="2"/>
                    <a:pt x="4" y="1"/>
                  </a:cubicBezTo>
                  <a:cubicBezTo>
                    <a:pt x="4" y="1"/>
                    <a:pt x="4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1"/>
                    <a:pt x="1" y="1"/>
                  </a:cubicBezTo>
                  <a:cubicBezTo>
                    <a:pt x="1" y="2"/>
                    <a:pt x="0" y="7"/>
                    <a:pt x="0" y="8"/>
                  </a:cubicBezTo>
                  <a:cubicBezTo>
                    <a:pt x="0" y="8"/>
                    <a:pt x="1" y="8"/>
                    <a:pt x="1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4" y="8"/>
                    <a:pt x="9" y="7"/>
                    <a:pt x="12" y="6"/>
                  </a:cubicBezTo>
                  <a:lnTo>
                    <a:pt x="15" y="5"/>
                  </a:lnTo>
                  <a:close/>
                </a:path>
              </a:pathLst>
            </a:custGeom>
            <a:solidFill>
              <a:srgbClr val="EB00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 sz="1800"/>
            </a:p>
          </p:txBody>
        </p:sp>
      </p:grpSp>
      <p:cxnSp>
        <p:nvCxnSpPr>
          <p:cNvPr id="36" name="Connettore diritto 27"/>
          <p:cNvCxnSpPr/>
          <p:nvPr/>
        </p:nvCxnSpPr>
        <p:spPr>
          <a:xfrm>
            <a:off x="415106" y="419065"/>
            <a:ext cx="11397676" cy="0"/>
          </a:xfrm>
          <a:prstGeom prst="line">
            <a:avLst/>
          </a:prstGeom>
          <a:ln w="6350">
            <a:solidFill>
              <a:srgbClr val="EA002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ttangolo 24"/>
          <p:cNvSpPr/>
          <p:nvPr/>
        </p:nvSpPr>
        <p:spPr>
          <a:xfrm>
            <a:off x="415106" y="425258"/>
            <a:ext cx="198026" cy="43190"/>
          </a:xfrm>
          <a:prstGeom prst="rect">
            <a:avLst/>
          </a:prstGeom>
          <a:solidFill>
            <a:srgbClr val="EA00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cxnSp>
        <p:nvCxnSpPr>
          <p:cNvPr id="19" name="Connettore diritto 39"/>
          <p:cNvCxnSpPr/>
          <p:nvPr/>
        </p:nvCxnSpPr>
        <p:spPr>
          <a:xfrm flipV="1">
            <a:off x="11202828" y="6600555"/>
            <a:ext cx="477169" cy="274140"/>
          </a:xfrm>
          <a:prstGeom prst="line">
            <a:avLst/>
          </a:prstGeom>
          <a:ln w="19050">
            <a:solidFill>
              <a:srgbClr val="EA002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4" descr="Cloud Transformation in 2021 – From Concept to Reality – BCT Blo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SIPCMContentMarking" descr="{&quot;HashCode&quot;:1330368426,&quot;Placement&quot;:&quot;Header&quot;,&quot;Top&quot;:0.0,&quot;Left&quot;:432.3481,&quot;SlideWidth&quot;:960,&quot;SlideHeight&quot;:540}"/>
          <p:cNvSpPr txBox="1"/>
          <p:nvPr userDrawn="1"/>
        </p:nvSpPr>
        <p:spPr>
          <a:xfrm>
            <a:off x="5490821" y="0"/>
            <a:ext cx="1210359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GB" sz="1000" smtClean="0">
                <a:solidFill>
                  <a:srgbClr val="000000"/>
                </a:solidFill>
                <a:latin typeface="Calibri" panose="020F0502020204030204" pitchFamily="34" charset="0"/>
              </a:rPr>
              <a:t>Company Internal</a:t>
            </a:r>
            <a:endParaRPr lang="en-GB" sz="10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MSIPCMContentMarking" descr="{&quot;HashCode&quot;:1354505995,&quot;Placement&quot;:&quot;Footer&quot;,&quot;Top&quot;:519.343,&quot;Left&quot;:432.3481,&quot;SlideWidth&quot;:960,&quot;SlideHeight&quot;:540}"/>
          <p:cNvSpPr txBox="1"/>
          <p:nvPr userDrawn="1"/>
        </p:nvSpPr>
        <p:spPr>
          <a:xfrm>
            <a:off x="5490821" y="6595656"/>
            <a:ext cx="1210359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GB" sz="1000" smtClean="0">
                <a:solidFill>
                  <a:srgbClr val="000000"/>
                </a:solidFill>
                <a:latin typeface="Calibri" panose="020F0502020204030204" pitchFamily="34" charset="0"/>
              </a:rPr>
              <a:t>Company Internal</a:t>
            </a:r>
            <a:endParaRPr lang="en-GB" sz="10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092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609463" rtl="0" eaLnBrk="0" fontAlgn="base" hangingPunct="0">
        <a:spcBef>
          <a:spcPct val="0"/>
        </a:spcBef>
        <a:spcAft>
          <a:spcPct val="0"/>
        </a:spcAft>
        <a:defRPr sz="5899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609463" rtl="0" eaLnBrk="0" fontAlgn="base" hangingPunct="0">
        <a:spcBef>
          <a:spcPct val="0"/>
        </a:spcBef>
        <a:spcAft>
          <a:spcPct val="0"/>
        </a:spcAft>
        <a:defRPr sz="589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609463" rtl="0" eaLnBrk="0" fontAlgn="base" hangingPunct="0">
        <a:spcBef>
          <a:spcPct val="0"/>
        </a:spcBef>
        <a:spcAft>
          <a:spcPct val="0"/>
        </a:spcAft>
        <a:defRPr sz="589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609463" rtl="0" eaLnBrk="0" fontAlgn="base" hangingPunct="0">
        <a:spcBef>
          <a:spcPct val="0"/>
        </a:spcBef>
        <a:spcAft>
          <a:spcPct val="0"/>
        </a:spcAft>
        <a:defRPr sz="589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609463" rtl="0" eaLnBrk="0" fontAlgn="base" hangingPunct="0">
        <a:spcBef>
          <a:spcPct val="0"/>
        </a:spcBef>
        <a:spcAft>
          <a:spcPct val="0"/>
        </a:spcAft>
        <a:defRPr sz="589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609463" algn="ctr" defTabSz="609463" rtl="0" fontAlgn="base">
        <a:spcBef>
          <a:spcPct val="0"/>
        </a:spcBef>
        <a:spcAft>
          <a:spcPct val="0"/>
        </a:spcAft>
        <a:defRPr sz="589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1218926" algn="ctr" defTabSz="609463" rtl="0" fontAlgn="base">
        <a:spcBef>
          <a:spcPct val="0"/>
        </a:spcBef>
        <a:spcAft>
          <a:spcPct val="0"/>
        </a:spcAft>
        <a:defRPr sz="589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828388" algn="ctr" defTabSz="609463" rtl="0" fontAlgn="base">
        <a:spcBef>
          <a:spcPct val="0"/>
        </a:spcBef>
        <a:spcAft>
          <a:spcPct val="0"/>
        </a:spcAft>
        <a:defRPr sz="589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2437851" algn="ctr" defTabSz="609463" rtl="0" fontAlgn="base">
        <a:spcBef>
          <a:spcPct val="0"/>
        </a:spcBef>
        <a:spcAft>
          <a:spcPct val="0"/>
        </a:spcAft>
        <a:defRPr sz="589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457098" indent="-457098" algn="l" defTabSz="6094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990377" indent="-380914" algn="l" defTabSz="6094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699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523657" indent="-304731" algn="l" defTabSz="6094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2133120" indent="-304731" algn="l" defTabSz="6094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742582" indent="-304731" algn="l" defTabSz="6094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3352045" indent="-304731" algn="l" defTabSz="609463" rtl="0" eaLnBrk="1" latinLnBrk="0" hangingPunct="1">
        <a:spcBef>
          <a:spcPct val="20000"/>
        </a:spcBef>
        <a:buFont typeface="Arial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609463" rtl="0" eaLnBrk="1" latinLnBrk="0" hangingPunct="1">
        <a:spcBef>
          <a:spcPct val="20000"/>
        </a:spcBef>
        <a:buFont typeface="Arial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609463" rtl="0" eaLnBrk="1" latinLnBrk="0" hangingPunct="1">
        <a:spcBef>
          <a:spcPct val="20000"/>
        </a:spcBef>
        <a:buFont typeface="Arial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609463" rtl="0" eaLnBrk="1" latinLnBrk="0" hangingPunct="1">
        <a:spcBef>
          <a:spcPct val="20000"/>
        </a:spcBef>
        <a:buFont typeface="Arial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4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6094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6094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6094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6094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6094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6094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6094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6094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g num">
            <a:extLst>
              <a:ext uri="{FF2B5EF4-FFF2-40B4-BE49-F238E27FC236}">
                <a16:creationId xmlns:a16="http://schemas.microsoft.com/office/drawing/2014/main" id="{00F7DA8F-9713-914C-841E-BB0CFE059DC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82631" y="6413022"/>
            <a:ext cx="390033" cy="14324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b">
            <a:spAutoFit/>
          </a:bodyPr>
          <a:lstStyle/>
          <a:p>
            <a:pPr algn="ctr"/>
            <a:fld id="{E7E4AC88-19C6-40A4-9EF0-FC456228FC9F}" type="slidenum">
              <a:rPr lang="en-GB" sz="900" noProof="0" smtClean="0">
                <a:solidFill>
                  <a:srgbClr val="5B6770"/>
                </a:solidFill>
              </a:rPr>
              <a:pPr algn="ctr"/>
              <a:t>‹#›</a:t>
            </a:fld>
            <a:endParaRPr lang="en-GB" sz="900" noProof="0" dirty="0">
              <a:solidFill>
                <a:srgbClr val="5B6770"/>
              </a:solidFill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79C306AA-6335-4F44-8245-A6093FF68352}"/>
              </a:ext>
            </a:extLst>
          </p:cNvPr>
          <p:cNvGrpSpPr/>
          <p:nvPr userDrawn="1"/>
        </p:nvGrpSpPr>
        <p:grpSpPr>
          <a:xfrm>
            <a:off x="525075" y="6472800"/>
            <a:ext cx="11141850" cy="99301"/>
            <a:chOff x="525075" y="6443432"/>
            <a:chExt cx="11141850" cy="99301"/>
          </a:xfrm>
        </p:grpSpPr>
        <p:cxnSp>
          <p:nvCxnSpPr>
            <p:cNvPr id="35" name="Connettore 1 34">
              <a:extLst>
                <a:ext uri="{FF2B5EF4-FFF2-40B4-BE49-F238E27FC236}">
                  <a16:creationId xmlns:a16="http://schemas.microsoft.com/office/drawing/2014/main" id="{47E64D6D-F817-0445-A0BA-173DB0CCE150}"/>
                </a:ext>
              </a:extLst>
            </p:cNvPr>
            <p:cNvCxnSpPr>
              <a:cxnSpLocks/>
              <a:endCxn id="36" idx="2"/>
            </p:cNvCxnSpPr>
            <p:nvPr userDrawn="1"/>
          </p:nvCxnSpPr>
          <p:spPr>
            <a:xfrm>
              <a:off x="525075" y="6493082"/>
              <a:ext cx="11043533" cy="0"/>
            </a:xfrm>
            <a:prstGeom prst="line">
              <a:avLst/>
            </a:prstGeom>
            <a:ln w="9525" cap="rnd">
              <a:solidFill>
                <a:srgbClr val="3D414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e 35">
              <a:extLst>
                <a:ext uri="{FF2B5EF4-FFF2-40B4-BE49-F238E27FC236}">
                  <a16:creationId xmlns:a16="http://schemas.microsoft.com/office/drawing/2014/main" id="{CB60BFE9-BA83-0D4F-94E5-4CE0093940C9}"/>
                </a:ext>
              </a:extLst>
            </p:cNvPr>
            <p:cNvSpPr/>
            <p:nvPr userDrawn="1"/>
          </p:nvSpPr>
          <p:spPr>
            <a:xfrm flipV="1">
              <a:off x="11568608" y="6443432"/>
              <a:ext cx="98317" cy="99301"/>
            </a:xfrm>
            <a:prstGeom prst="ellipse">
              <a:avLst/>
            </a:prstGeom>
            <a:solidFill>
              <a:srgbClr val="E4002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b="1" noProof="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37" name="Immagine 36">
            <a:extLst>
              <a:ext uri="{FF2B5EF4-FFF2-40B4-BE49-F238E27FC236}">
                <a16:creationId xmlns:a16="http://schemas.microsoft.com/office/drawing/2014/main" id="{A22A0581-CFD8-CA45-BB99-5BDAC5E9A9BD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179513" y="6381314"/>
            <a:ext cx="206155" cy="249863"/>
          </a:xfrm>
          <a:prstGeom prst="rect">
            <a:avLst/>
          </a:prstGeom>
        </p:spPr>
      </p:pic>
      <p:sp>
        <p:nvSpPr>
          <p:cNvPr id="38" name="Rettangolo 37">
            <a:extLst>
              <a:ext uri="{FF2B5EF4-FFF2-40B4-BE49-F238E27FC236}">
                <a16:creationId xmlns:a16="http://schemas.microsoft.com/office/drawing/2014/main" id="{F97DEE1A-6DF7-C84F-829A-6BEB413A0A5D}"/>
              </a:ext>
            </a:extLst>
          </p:cNvPr>
          <p:cNvSpPr/>
          <p:nvPr userDrawn="1"/>
        </p:nvSpPr>
        <p:spPr>
          <a:xfrm>
            <a:off x="525075" y="6603614"/>
            <a:ext cx="2105613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l"/>
            <a:r>
              <a:rPr lang="en-GB" sz="800" noProof="0" dirty="0" smtClean="0">
                <a:solidFill>
                  <a:srgbClr val="5B6770"/>
                </a:solidFill>
              </a:rPr>
              <a:t>© 2023 Leonardo</a:t>
            </a:r>
            <a:r>
              <a:rPr lang="en-GB" sz="800" baseline="0" noProof="0" dirty="0" smtClean="0">
                <a:solidFill>
                  <a:srgbClr val="5B6770"/>
                </a:solidFill>
              </a:rPr>
              <a:t> UK Ltd</a:t>
            </a:r>
            <a:endParaRPr lang="en-GB" sz="800" noProof="0" dirty="0">
              <a:solidFill>
                <a:srgbClr val="5B6770"/>
              </a:solidFill>
            </a:endParaRPr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17C25D11-5875-5842-8884-8B858B4DB92B}"/>
              </a:ext>
            </a:extLst>
          </p:cNvPr>
          <p:cNvSpPr/>
          <p:nvPr userDrawn="1"/>
        </p:nvSpPr>
        <p:spPr>
          <a:xfrm flipV="1">
            <a:off x="11877595" y="209468"/>
            <a:ext cx="101760" cy="101764"/>
          </a:xfrm>
          <a:prstGeom prst="ellipse">
            <a:avLst/>
          </a:prstGeom>
          <a:solidFill>
            <a:srgbClr val="E400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b="1" noProof="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626C468F-55DF-144A-87D9-F16E4DC77EBB}"/>
              </a:ext>
            </a:extLst>
          </p:cNvPr>
          <p:cNvCxnSpPr>
            <a:cxnSpLocks/>
          </p:cNvCxnSpPr>
          <p:nvPr userDrawn="1"/>
        </p:nvCxnSpPr>
        <p:spPr>
          <a:xfrm>
            <a:off x="263525" y="260350"/>
            <a:ext cx="11614070" cy="0"/>
          </a:xfrm>
          <a:prstGeom prst="line">
            <a:avLst/>
          </a:prstGeom>
          <a:ln w="9525" cap="rnd">
            <a:solidFill>
              <a:srgbClr val="3D414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MSIPCMContentMarking" descr="{&quot;HashCode&quot;:1330368426,&quot;Placement&quot;:&quot;Header&quot;,&quot;Top&quot;:0.0,&quot;Left&quot;:432.3481,&quot;SlideWidth&quot;:960,&quot;SlideHeight&quot;:540}"/>
          <p:cNvSpPr txBox="1"/>
          <p:nvPr userDrawn="1"/>
        </p:nvSpPr>
        <p:spPr>
          <a:xfrm>
            <a:off x="5490821" y="0"/>
            <a:ext cx="1210359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GB" sz="1000" smtClean="0">
                <a:solidFill>
                  <a:srgbClr val="000000"/>
                </a:solidFill>
                <a:latin typeface="Calibri" panose="020F0502020204030204" pitchFamily="34" charset="0"/>
              </a:rPr>
              <a:t>Company Internal</a:t>
            </a:r>
            <a:endParaRPr lang="en-GB" sz="10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MSIPCMContentMarking" descr="{&quot;HashCode&quot;:1354505995,&quot;Placement&quot;:&quot;Footer&quot;,&quot;Top&quot;:519.343,&quot;Left&quot;:432.3481,&quot;SlideWidth&quot;:960,&quot;SlideHeight&quot;:540}"/>
          <p:cNvSpPr txBox="1"/>
          <p:nvPr userDrawn="1"/>
        </p:nvSpPr>
        <p:spPr>
          <a:xfrm>
            <a:off x="5490821" y="6595656"/>
            <a:ext cx="1210359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GB" sz="1000" smtClean="0">
                <a:solidFill>
                  <a:srgbClr val="000000"/>
                </a:solidFill>
                <a:latin typeface="Calibri" panose="020F0502020204030204" pitchFamily="34" charset="0"/>
              </a:rPr>
              <a:t>Company Internal</a:t>
            </a:r>
            <a:endParaRPr lang="en-GB" sz="10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075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884">
          <p15:clr>
            <a:srgbClr val="F26B43"/>
          </p15:clr>
        </p15:guide>
        <p15:guide id="2" pos="166">
          <p15:clr>
            <a:srgbClr val="F26B43"/>
          </p15:clr>
        </p15:guide>
        <p15:guide id="3" pos="7514">
          <p15:clr>
            <a:srgbClr val="F26B43"/>
          </p15:clr>
        </p15:guide>
        <p15:guide id="4" orient="horz" pos="981">
          <p15:clr>
            <a:srgbClr val="F26B43"/>
          </p15:clr>
        </p15:guide>
        <p15:guide id="5" orient="horz" pos="300">
          <p15:clr>
            <a:srgbClr val="F26B43"/>
          </p15:clr>
        </p15:guide>
        <p15:guide id="6" orient="horz" pos="1162">
          <p15:clr>
            <a:srgbClr val="F26B43"/>
          </p15:clr>
        </p15:guide>
        <p15:guide id="7" orient="horz" pos="164">
          <p15:clr>
            <a:srgbClr val="F26B43"/>
          </p15:clr>
        </p15:guide>
        <p15:guide id="8" orient="horz" pos="4110">
          <p15:clr>
            <a:srgbClr val="F26B43"/>
          </p15:clr>
        </p15:guide>
        <p15:guide id="17" orient="horz" pos="4201">
          <p15:clr>
            <a:srgbClr val="F26B43"/>
          </p15:clr>
        </p15:guide>
        <p15:guide id="18" orient="horz" pos="799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6" y="954"/>
            <a:ext cx="12190304" cy="6857046"/>
          </a:xfrm>
          <a:prstGeom prst="rect">
            <a:avLst/>
          </a:prstGeom>
        </p:spPr>
      </p:pic>
      <p:sp>
        <p:nvSpPr>
          <p:cNvPr id="8196" name="TextBox 10"/>
          <p:cNvSpPr txBox="1">
            <a:spLocks noChangeArrowheads="1"/>
          </p:cNvSpPr>
          <p:nvPr userDrawn="1"/>
        </p:nvSpPr>
        <p:spPr bwMode="auto">
          <a:xfrm>
            <a:off x="264504" y="2492896"/>
            <a:ext cx="7301491" cy="7386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GB" sz="2400" noProof="0" dirty="0" smtClean="0">
                <a:solidFill>
                  <a:srgbClr val="5B6770"/>
                </a:solidFill>
              </a:rPr>
              <a:t>THANK</a:t>
            </a:r>
            <a:r>
              <a:rPr lang="en-GB" sz="2400" b="1" noProof="0" dirty="0" smtClean="0">
                <a:solidFill>
                  <a:srgbClr val="5B6770"/>
                </a:solidFill>
              </a:rPr>
              <a:t> YOU</a:t>
            </a:r>
          </a:p>
          <a:p>
            <a:pPr eaLnBrk="1" hangingPunct="1">
              <a:defRPr/>
            </a:pPr>
            <a:r>
              <a:rPr lang="en-GB" sz="2400" noProof="0" dirty="0" smtClean="0">
                <a:solidFill>
                  <a:srgbClr val="5B6770"/>
                </a:solidFill>
              </a:rPr>
              <a:t>FOR YOUR ATTENTION</a:t>
            </a:r>
            <a:endParaRPr lang="en-GB" sz="2400" b="1" noProof="0" dirty="0">
              <a:solidFill>
                <a:srgbClr val="5B6770"/>
              </a:solidFill>
            </a:endParaRPr>
          </a:p>
        </p:txBody>
      </p:sp>
      <p:sp>
        <p:nvSpPr>
          <p:cNvPr id="28" name="TextBox 10">
            <a:hlinkClick r:id="rId4"/>
          </p:cNvPr>
          <p:cNvSpPr txBox="1">
            <a:spLocks noChangeArrowheads="1"/>
          </p:cNvSpPr>
          <p:nvPr userDrawn="1"/>
        </p:nvSpPr>
        <p:spPr bwMode="auto">
          <a:xfrm>
            <a:off x="264504" y="3423101"/>
            <a:ext cx="7301491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400" noProof="0" dirty="0" smtClean="0">
                <a:solidFill>
                  <a:srgbClr val="E4002B"/>
                </a:solidFill>
              </a:rPr>
              <a:t>uk.leonardo.com</a:t>
            </a:r>
            <a:endParaRPr lang="en-GB" sz="1400" noProof="0" dirty="0">
              <a:solidFill>
                <a:srgbClr val="E4002B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D6E198D-FD8A-6D41-B5CF-B7816F345C4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083" y="492928"/>
            <a:ext cx="2375970" cy="432048"/>
          </a:xfrm>
          <a:prstGeom prst="rect">
            <a:avLst/>
          </a:prstGeom>
        </p:spPr>
      </p:pic>
      <p:sp>
        <p:nvSpPr>
          <p:cNvPr id="3" name="MSIPCMContentMarking" descr="{&quot;HashCode&quot;:1330368426,&quot;Placement&quot;:&quot;Header&quot;,&quot;Top&quot;:0.0,&quot;Left&quot;:432.3481,&quot;SlideWidth&quot;:960,&quot;SlideHeight&quot;:540}"/>
          <p:cNvSpPr txBox="1"/>
          <p:nvPr userDrawn="1"/>
        </p:nvSpPr>
        <p:spPr>
          <a:xfrm>
            <a:off x="5490821" y="0"/>
            <a:ext cx="1210359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GB" sz="1000" smtClean="0">
                <a:solidFill>
                  <a:srgbClr val="000000"/>
                </a:solidFill>
                <a:latin typeface="Calibri" panose="020F0502020204030204" pitchFamily="34" charset="0"/>
              </a:rPr>
              <a:t>Company Internal</a:t>
            </a:r>
            <a:endParaRPr lang="en-GB" sz="10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MSIPCMContentMarking" descr="{&quot;HashCode&quot;:1354505995,&quot;Placement&quot;:&quot;Footer&quot;,&quot;Top&quot;:519.343,&quot;Left&quot;:432.3481,&quot;SlideWidth&quot;:960,&quot;SlideHeight&quot;:540}"/>
          <p:cNvSpPr txBox="1"/>
          <p:nvPr userDrawn="1"/>
        </p:nvSpPr>
        <p:spPr>
          <a:xfrm>
            <a:off x="5490821" y="6595656"/>
            <a:ext cx="1210359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GB" sz="1000" smtClean="0">
                <a:solidFill>
                  <a:srgbClr val="000000"/>
                </a:solidFill>
                <a:latin typeface="Calibri" panose="020F0502020204030204" pitchFamily="34" charset="0"/>
              </a:rPr>
              <a:t>Company Internal</a:t>
            </a:r>
            <a:endParaRPr lang="en-GB" sz="10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21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9600" kern="1200">
          <a:solidFill>
            <a:schemeClr val="tx2"/>
          </a:solidFill>
          <a:latin typeface="Arial (Intestazioni)"/>
          <a:ea typeface="ＭＳ Ｐゴシック" charset="-128"/>
          <a:cs typeface="Arial (Intestazioni)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9600">
          <a:solidFill>
            <a:schemeClr val="tx2"/>
          </a:solidFill>
          <a:latin typeface="Arial (Intestazioni)" charset="0"/>
          <a:ea typeface="ＭＳ Ｐゴシック" charset="-128"/>
          <a:cs typeface="Arial (Intestazioni)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9600">
          <a:solidFill>
            <a:schemeClr val="tx2"/>
          </a:solidFill>
          <a:latin typeface="Arial (Intestazioni)" charset="0"/>
          <a:ea typeface="ＭＳ Ｐゴシック" charset="-128"/>
          <a:cs typeface="Arial (Intestazioni)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9600">
          <a:solidFill>
            <a:schemeClr val="tx2"/>
          </a:solidFill>
          <a:latin typeface="Arial (Intestazioni)" charset="0"/>
          <a:ea typeface="ＭＳ Ｐゴシック" charset="-128"/>
          <a:cs typeface="Arial (Intestazioni)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9600">
          <a:solidFill>
            <a:schemeClr val="tx2"/>
          </a:solidFill>
          <a:latin typeface="Arial (Intestazioni)" charset="0"/>
          <a:ea typeface="ＭＳ Ｐゴシック" charset="-128"/>
          <a:cs typeface="Arial (Intestazioni)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6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6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6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6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0"/>
        </a:spcBef>
        <a:spcAft>
          <a:spcPct val="0"/>
        </a:spcAft>
        <a:buFont typeface="Arial" pitchFamily="34" charset="0"/>
        <a:buChar char="•"/>
        <a:defRPr sz="800" b="1" kern="1200">
          <a:solidFill>
            <a:schemeClr val="bg1"/>
          </a:solidFill>
          <a:latin typeface="Times New Roman"/>
          <a:ea typeface="ＭＳ Ｐゴシック" charset="-128"/>
          <a:cs typeface="Times New Roman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800" kern="1200">
          <a:solidFill>
            <a:schemeClr val="bg1"/>
          </a:solidFill>
          <a:latin typeface="Times New Roman"/>
          <a:ea typeface="ＭＳ Ｐゴシック" charset="-128"/>
          <a:cs typeface="Times New Roman"/>
        </a:defRPr>
      </a:lvl2pPr>
      <a:lvl3pPr marL="269875" indent="-4763" algn="l" defTabSz="457200" rtl="0" eaLnBrk="0" fontAlgn="base" hangingPunct="0">
        <a:lnSpc>
          <a:spcPts val="2100"/>
        </a:lnSpc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chemeClr val="bg1"/>
          </a:solidFill>
          <a:latin typeface="Times New Roman"/>
          <a:ea typeface="ＭＳ Ｐゴシック" charset="-128"/>
          <a:cs typeface="Times New Roman"/>
        </a:defRPr>
      </a:lvl3pPr>
      <a:lvl4pPr marL="539750" indent="-269875" algn="l" defTabSz="457200" rtl="0" eaLnBrk="0" fontAlgn="base" hangingPunct="0">
        <a:lnSpc>
          <a:spcPts val="2100"/>
        </a:lnSpc>
        <a:spcBef>
          <a:spcPct val="20000"/>
        </a:spcBef>
        <a:spcAft>
          <a:spcPct val="0"/>
        </a:spcAft>
        <a:buFont typeface="Arial" pitchFamily="34" charset="0"/>
        <a:buAutoNum type="arabicPeriod"/>
        <a:defRPr sz="1400" kern="1200">
          <a:solidFill>
            <a:schemeClr val="bg1"/>
          </a:solidFill>
          <a:latin typeface="Times New Roman"/>
          <a:ea typeface="ＭＳ Ｐゴシック" charset="-128"/>
          <a:cs typeface="Times New Roman"/>
        </a:defRPr>
      </a:lvl4pPr>
      <a:lvl5pPr marL="720725" indent="-180975" algn="l" defTabSz="457200" rtl="0" eaLnBrk="0" fontAlgn="base" hangingPunct="0">
        <a:lnSpc>
          <a:spcPts val="2100"/>
        </a:lnSpc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chemeClr val="bg1"/>
          </a:solidFill>
          <a:latin typeface="Times New Roman"/>
          <a:ea typeface="ＭＳ Ｐゴシック" charset="-128"/>
          <a:cs typeface="Times New Roman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166">
          <p15:clr>
            <a:srgbClr val="F26B43"/>
          </p15:clr>
        </p15:guide>
        <p15:guide id="2" pos="7514">
          <p15:clr>
            <a:srgbClr val="F26B43"/>
          </p15:clr>
        </p15:guide>
        <p15:guide id="3" orient="horz" pos="300">
          <p15:clr>
            <a:srgbClr val="F26B43"/>
          </p15:clr>
        </p15:guide>
        <p15:guide id="4" orient="horz" pos="57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8.png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png"/><Relationship Id="rId18" Type="http://schemas.microsoft.com/office/2007/relationships/hdphoto" Target="../media/hdphoto7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12.png"/><Relationship Id="rId17" Type="http://schemas.openxmlformats.org/officeDocument/2006/relationships/image" Target="../media/image16.png"/><Relationship Id="rId2" Type="http://schemas.openxmlformats.org/officeDocument/2006/relationships/image" Target="../media/image7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openxmlformats.org/officeDocument/2006/relationships/image" Target="../media/image14.pn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microsoft.com/office/2007/relationships/hdphoto" Target="../media/hdphoto4.wdp"/><Relationship Id="rId14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NEW AND FUTURE CAPABILITY DEVELOPMENT</a:t>
            </a:r>
            <a:endParaRPr lang="en-GB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0375" y="5347304"/>
            <a:ext cx="11664949" cy="919931"/>
          </a:xfrm>
        </p:spPr>
        <p:txBody>
          <a:bodyPr/>
          <a:lstStyle/>
          <a:p>
            <a:pPr algn="ctr"/>
            <a:r>
              <a:rPr lang="en-GB" dirty="0" smtClean="0">
                <a:solidFill>
                  <a:srgbClr val="002060"/>
                </a:solidFill>
              </a:rPr>
              <a:t>IAIN BRECKENRIDGE OBE MA CMMar AFNI – Key Account Manager Maritime LEONARDO UK</a:t>
            </a:r>
          </a:p>
          <a:p>
            <a:pPr algn="ctr"/>
            <a:r>
              <a:rPr lang="en-GB" i="1" dirty="0" smtClean="0">
                <a:solidFill>
                  <a:srgbClr val="002060"/>
                </a:solidFill>
              </a:rPr>
              <a:t>Iain.Breckenridge@Leonardo.com</a:t>
            </a:r>
          </a:p>
          <a:p>
            <a:pPr algn="ctr"/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67149" y="22529"/>
            <a:ext cx="1183908" cy="1895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5467149" y="6668475"/>
            <a:ext cx="1183908" cy="1895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6" name="AutoShape 4" descr="Image result for Future digital Capabiliti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" name="Text Placeholder 23"/>
          <p:cNvSpPr>
            <a:spLocks noGrp="1"/>
          </p:cNvSpPr>
          <p:nvPr>
            <p:ph type="body" sz="half" idx="2"/>
          </p:nvPr>
        </p:nvSpPr>
        <p:spPr>
          <a:xfrm>
            <a:off x="263525" y="2370181"/>
            <a:ext cx="11664209" cy="324000"/>
          </a:xfrm>
        </p:spPr>
        <p:txBody>
          <a:bodyPr/>
          <a:lstStyle/>
          <a:p>
            <a:pPr algn="ctr"/>
            <a:r>
              <a:rPr lang="en-GB" sz="2400" dirty="0" smtClean="0">
                <a:solidFill>
                  <a:schemeClr val="tx1"/>
                </a:solidFill>
              </a:rPr>
              <a:t>MOVING CURRENT TECHNOLOGY AND CAPABILITY FORWARD</a:t>
            </a:r>
          </a:p>
          <a:p>
            <a:pPr algn="ctr"/>
            <a:r>
              <a:rPr lang="en-GB" sz="2400" dirty="0" smtClean="0">
                <a:solidFill>
                  <a:schemeClr val="tx1"/>
                </a:solidFill>
              </a:rPr>
              <a:t>ISR, COLLECT &amp; PROTECT, BETTER SHARING AND BETTER EFFECTS</a:t>
            </a:r>
            <a:endParaRPr lang="en-GB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92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113231" cy="64624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48045" y="6578530"/>
            <a:ext cx="1027415" cy="2794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30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788" b="1788"/>
          <a:stretch>
            <a:fillRect/>
          </a:stretch>
        </p:blipFill>
        <p:spPr>
          <a:xfrm>
            <a:off x="92467" y="0"/>
            <a:ext cx="1209953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11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6" y="5539870"/>
            <a:ext cx="12092241" cy="1287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24859" y="603271"/>
            <a:ext cx="11012680" cy="503940"/>
          </a:xfrm>
        </p:spPr>
        <p:txBody>
          <a:bodyPr/>
          <a:lstStyle/>
          <a:p>
            <a:pPr algn="ctr"/>
            <a:r>
              <a:rPr lang="en-GB" sz="2800" b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DATA RATE LINE OF SIGHT - System Overview</a:t>
            </a:r>
            <a:endParaRPr lang="en-GB" sz="2800" b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668" y="5423639"/>
            <a:ext cx="1828055" cy="957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3489" y="5372767"/>
            <a:ext cx="1817305" cy="747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4" name="Straight Connector 23"/>
          <p:cNvCxnSpPr/>
          <p:nvPr/>
        </p:nvCxnSpPr>
        <p:spPr>
          <a:xfrm>
            <a:off x="7638060" y="5576003"/>
            <a:ext cx="4217247" cy="0"/>
          </a:xfrm>
          <a:prstGeom prst="line">
            <a:avLst/>
          </a:prstGeom>
          <a:ln>
            <a:solidFill>
              <a:schemeClr val="tx2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229DB75C-2DA4-4318-BC9E-05277A121260}"/>
              </a:ext>
            </a:extLst>
          </p:cNvPr>
          <p:cNvSpPr/>
          <p:nvPr/>
        </p:nvSpPr>
        <p:spPr>
          <a:xfrm>
            <a:off x="624859" y="1125278"/>
            <a:ext cx="112304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cs typeface="Arial" panose="020B0604020202020204" pitchFamily="34" charset="0"/>
              </a:rPr>
              <a:t>HDR LOS is an independent bearer providing RF connectivity for platform to platform Internet Protocol (IP) traffic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571668" y="4941418"/>
            <a:ext cx="18598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cs typeface="Arial" panose="020B0604020202020204" pitchFamily="34" charset="0"/>
              </a:rPr>
              <a:t>Data rate +100 Mbps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257321" y="4992758"/>
            <a:ext cx="14879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cs typeface="Arial" panose="020B0604020202020204" pitchFamily="34" charset="0"/>
              </a:rPr>
              <a:t>Range of 10 NM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24858" y="1810934"/>
            <a:ext cx="9862613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/>
              <a:t>The HDR System provides:</a:t>
            </a:r>
          </a:p>
          <a:p>
            <a:r>
              <a:rPr lang="en-GB" altLang="en-US" sz="1600" kern="0" dirty="0">
                <a:cs typeface="Arial" panose="020B0604020202020204" pitchFamily="34" charset="0"/>
              </a:rPr>
              <a:t>Hot pluggable replacement</a:t>
            </a:r>
          </a:p>
          <a:p>
            <a:endParaRPr lang="en-GB" sz="1600" b="1" dirty="0"/>
          </a:p>
          <a:p>
            <a:pPr marL="342831" indent="-342831">
              <a:buClr>
                <a:srgbClr val="EA002A"/>
              </a:buClr>
              <a:buFont typeface="Arial" panose="020B0604020202020204" pitchFamily="34" charset="0"/>
              <a:buChar char="•"/>
            </a:pPr>
            <a:r>
              <a:rPr lang="en-GB" sz="1600" dirty="0"/>
              <a:t>A Mesh networking environment</a:t>
            </a:r>
          </a:p>
          <a:p>
            <a:pPr marL="342831" indent="-342831">
              <a:buClr>
                <a:srgbClr val="EA002A"/>
              </a:buClr>
              <a:buFont typeface="Arial" panose="020B0604020202020204" pitchFamily="34" charset="0"/>
              <a:buChar char="•"/>
            </a:pPr>
            <a:r>
              <a:rPr lang="en-GB" sz="1600" dirty="0"/>
              <a:t>Omni-directional, dual polarisation, 3dB gain LOS coverage antennas</a:t>
            </a:r>
          </a:p>
          <a:p>
            <a:pPr marL="342831" indent="-342831">
              <a:buClr>
                <a:srgbClr val="EA002A"/>
              </a:buClr>
              <a:buFont typeface="Arial" panose="020B0604020202020204" pitchFamily="34" charset="0"/>
              <a:buChar char="•"/>
            </a:pPr>
            <a:r>
              <a:rPr lang="en-GB" sz="1600" dirty="0"/>
              <a:t>Multiple Input Multiple Output (MIMO), using a sophisticated signal processing that enables a higher probability of successful data transmission in all environments</a:t>
            </a: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18" y="5417021"/>
            <a:ext cx="1828055" cy="957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8316" y="5756056"/>
            <a:ext cx="863896" cy="497087"/>
          </a:xfrm>
          <a:prstGeom prst="rect">
            <a:avLst/>
          </a:prstGeom>
        </p:spPr>
      </p:pic>
      <p:cxnSp>
        <p:nvCxnSpPr>
          <p:cNvPr id="31" name="Straight Connector 30"/>
          <p:cNvCxnSpPr/>
          <p:nvPr/>
        </p:nvCxnSpPr>
        <p:spPr>
          <a:xfrm>
            <a:off x="1209351" y="5537868"/>
            <a:ext cx="2654918" cy="360928"/>
          </a:xfrm>
          <a:prstGeom prst="line">
            <a:avLst/>
          </a:prstGeom>
          <a:ln>
            <a:solidFill>
              <a:schemeClr val="tx2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3936260" y="5650208"/>
            <a:ext cx="3311601" cy="272582"/>
          </a:xfrm>
          <a:prstGeom prst="line">
            <a:avLst/>
          </a:prstGeom>
          <a:ln>
            <a:solidFill>
              <a:schemeClr val="tx2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241211" y="5537868"/>
            <a:ext cx="6078642" cy="112340"/>
          </a:xfrm>
          <a:prstGeom prst="line">
            <a:avLst/>
          </a:prstGeom>
          <a:ln>
            <a:solidFill>
              <a:schemeClr val="tx2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438274" y="75595"/>
            <a:ext cx="1260909" cy="1396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8998017" y="3919750"/>
            <a:ext cx="1260909" cy="1396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608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555" y="2567836"/>
            <a:ext cx="8209224" cy="3507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8255740" y="693329"/>
            <a:ext cx="3435473" cy="29516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u="sng" dirty="0">
                <a:solidFill>
                  <a:schemeClr val="bg1"/>
                </a:solidFill>
              </a:rPr>
              <a:t>Data Transfer Rates:</a:t>
            </a:r>
          </a:p>
          <a:p>
            <a:pPr marL="342831" indent="-342831">
              <a:buAutoNum type="arabicPeriod"/>
            </a:pPr>
            <a:r>
              <a:rPr lang="en-GB" b="1" dirty="0">
                <a:solidFill>
                  <a:schemeClr val="bg1"/>
                </a:solidFill>
              </a:rPr>
              <a:t>Maximum rates exceeding 100 Mbps with a 20 MHz bandwidth signal.</a:t>
            </a:r>
          </a:p>
          <a:p>
            <a:pPr marL="342831" indent="-342831">
              <a:buAutoNum type="arabicPeriod"/>
            </a:pPr>
            <a:r>
              <a:rPr lang="en-GB" b="1" dirty="0">
                <a:solidFill>
                  <a:schemeClr val="bg1"/>
                </a:solidFill>
              </a:rPr>
              <a:t> Throughputs of 18 Mbps and 48 Mbps are provided with 5 MHz and 10 MHz bandwidth respectively, dependant on range, sea state and weather conditions.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 bwMode="auto">
          <a:xfrm>
            <a:off x="-2477351" y="614384"/>
            <a:ext cx="5681662" cy="366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0000"/>
          </a:bodyPr>
          <a:lstStyle/>
          <a:p>
            <a:pPr algn="r" eaLnBrk="1" hangingPunct="1">
              <a:defRPr/>
            </a:pPr>
            <a:r>
              <a:rPr lang="en-GB" altLang="en-US" b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HDR LOS Benefits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92970" y="1138457"/>
            <a:ext cx="5039393" cy="1686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266700" indent="-266700" algn="l" rtl="0" fontAlgn="base">
              <a:spcBef>
                <a:spcPct val="20000"/>
              </a:spcBef>
              <a:spcAft>
                <a:spcPct val="0"/>
              </a:spcAft>
              <a:buSzPct val="150000"/>
              <a:buBlip>
                <a:blip r:embed="rId4"/>
              </a:buBlip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7538" indent="-17145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Font typeface="Arial" charset="0"/>
              <a:buChar char="•"/>
              <a:defRPr sz="1500">
                <a:solidFill>
                  <a:schemeClr val="tx1"/>
                </a:solidFill>
                <a:latin typeface="+mn-lt"/>
              </a:defRPr>
            </a:lvl2pPr>
            <a:lvl3pPr marL="969963" indent="-173038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05000"/>
              <a:buFont typeface="Arial" charset="0"/>
              <a:buChar char="–"/>
              <a:defRPr sz="1500">
                <a:solidFill>
                  <a:schemeClr val="tx1"/>
                </a:solidFill>
                <a:latin typeface="+mn-lt"/>
              </a:defRPr>
            </a:lvl3pPr>
            <a:lvl4pPr marL="1333500" indent="-18415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Arial" charset="0"/>
              <a:buChar char="–"/>
              <a:defRPr sz="1500">
                <a:solidFill>
                  <a:schemeClr val="tx1"/>
                </a:solidFill>
                <a:latin typeface="+mn-lt"/>
              </a:defRPr>
            </a:lvl4pPr>
            <a:lvl5pPr marL="1697038" indent="-18415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Arial" charset="0"/>
              <a:buChar char="–"/>
              <a:defRPr sz="1500">
                <a:solidFill>
                  <a:schemeClr val="tx1"/>
                </a:solidFill>
                <a:latin typeface="+mn-lt"/>
              </a:defRPr>
            </a:lvl5pPr>
            <a:lvl6pPr marL="2154238" indent="-18415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Arial" charset="0"/>
              <a:buChar char="–"/>
              <a:defRPr sz="1500">
                <a:solidFill>
                  <a:schemeClr val="tx1"/>
                </a:solidFill>
                <a:latin typeface="+mn-lt"/>
              </a:defRPr>
            </a:lvl6pPr>
            <a:lvl7pPr marL="2611438" indent="-18415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Arial" charset="0"/>
              <a:buChar char="–"/>
              <a:defRPr sz="1500">
                <a:solidFill>
                  <a:schemeClr val="tx1"/>
                </a:solidFill>
                <a:latin typeface="+mn-lt"/>
              </a:defRPr>
            </a:lvl7pPr>
            <a:lvl8pPr marL="3068638" indent="-18415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Arial" charset="0"/>
              <a:buChar char="–"/>
              <a:defRPr sz="1500">
                <a:solidFill>
                  <a:schemeClr val="tx1"/>
                </a:solidFill>
                <a:latin typeface="+mn-lt"/>
              </a:defRPr>
            </a:lvl8pPr>
            <a:lvl9pPr marL="3525838" indent="-18415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Arial" charset="0"/>
              <a:buChar char="–"/>
              <a:defRPr sz="1500">
                <a:solidFill>
                  <a:schemeClr val="tx1"/>
                </a:solidFill>
                <a:latin typeface="+mn-lt"/>
              </a:defRPr>
            </a:lvl9pPr>
          </a:lstStyle>
          <a:p>
            <a:pPr lvl="0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Video teleconferencing</a:t>
            </a:r>
          </a:p>
          <a:p>
            <a:pPr lvl="0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Voice over Internet Protocol (VoIP) communications </a:t>
            </a:r>
          </a:p>
          <a:p>
            <a:pPr lvl="0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Live Chat (Text)</a:t>
            </a:r>
          </a:p>
          <a:p>
            <a:pPr lvl="0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File/data transfer</a:t>
            </a:r>
          </a:p>
          <a:p>
            <a:pPr lvl="0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Live C2 of remote operational situation</a:t>
            </a:r>
          </a:p>
          <a:p>
            <a:pPr marL="266647" indent="-266647" defTabSz="609463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en-GB" altLang="en-US" sz="1400" kern="0" dirty="0">
              <a:solidFill>
                <a:srgbClr val="5B67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32363" y="67377"/>
            <a:ext cx="1078030" cy="1925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5532363" y="6665495"/>
            <a:ext cx="1078030" cy="1925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130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524" y="1029322"/>
            <a:ext cx="7515139" cy="5203150"/>
          </a:xfrm>
        </p:spPr>
        <p:txBody>
          <a:bodyPr/>
          <a:lstStyle/>
          <a:p>
            <a:pPr marL="0" lvl="0" indent="0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endParaRPr lang="en-GB" sz="1600" dirty="0">
              <a:latin typeface="Arial Narrow"/>
            </a:endParaRPr>
          </a:p>
          <a:p>
            <a:pPr marL="0" indent="0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endParaRPr lang="en-GB" dirty="0">
              <a:solidFill>
                <a:schemeClr val="tx1"/>
              </a:solidFill>
              <a:latin typeface="Arial Narrow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2000" dirty="0">
                <a:solidFill>
                  <a:schemeClr val="tx1"/>
                </a:solidFill>
                <a:latin typeface="+mn-lt"/>
              </a:rPr>
              <a:t>L</a:t>
            </a:r>
            <a:r>
              <a:rPr lang="en-GB" sz="2000" dirty="0" smtClean="0">
                <a:solidFill>
                  <a:schemeClr val="tx1"/>
                </a:solidFill>
                <a:latin typeface="+mn-lt"/>
              </a:rPr>
              <a:t>ow </a:t>
            </a:r>
            <a:r>
              <a:rPr lang="en-GB" sz="2000" dirty="0">
                <a:solidFill>
                  <a:schemeClr val="tx1"/>
                </a:solidFill>
                <a:latin typeface="+mn-lt"/>
              </a:rPr>
              <a:t>SWAP RF payloads </a:t>
            </a:r>
            <a:r>
              <a:rPr lang="en-GB" sz="2000" dirty="0" smtClean="0">
                <a:solidFill>
                  <a:schemeClr val="tx1"/>
                </a:solidFill>
                <a:latin typeface="+mn-lt"/>
              </a:rPr>
              <a:t>– draw on BRITECLOUD technology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GB" sz="2000" dirty="0">
              <a:solidFill>
                <a:schemeClr val="tx1"/>
              </a:solidFill>
              <a:latin typeface="+mn-lt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2000" dirty="0">
                <a:solidFill>
                  <a:schemeClr val="tx1"/>
                </a:solidFill>
                <a:latin typeface="+mn-lt"/>
              </a:rPr>
              <a:t>E</a:t>
            </a:r>
            <a:r>
              <a:rPr lang="en-GB" sz="2000" dirty="0" smtClean="0">
                <a:solidFill>
                  <a:schemeClr val="tx1"/>
                </a:solidFill>
                <a:latin typeface="+mn-lt"/>
              </a:rPr>
              <a:t>xploit future hardware </a:t>
            </a:r>
            <a:r>
              <a:rPr lang="en-GB" sz="2000" dirty="0">
                <a:solidFill>
                  <a:schemeClr val="tx1"/>
                </a:solidFill>
                <a:latin typeface="+mn-lt"/>
              </a:rPr>
              <a:t>to expand </a:t>
            </a:r>
            <a:r>
              <a:rPr lang="en-GB" sz="2000" dirty="0" smtClean="0">
                <a:solidFill>
                  <a:schemeClr val="tx1"/>
                </a:solidFill>
                <a:latin typeface="+mn-lt"/>
              </a:rPr>
              <a:t>payload capability 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GB" sz="2000" dirty="0" smtClean="0">
                <a:solidFill>
                  <a:schemeClr val="tx1"/>
                </a:solidFill>
                <a:latin typeface="+mn-lt"/>
              </a:rPr>
              <a:t>RF </a:t>
            </a:r>
            <a:r>
              <a:rPr lang="en-GB" sz="2000" dirty="0">
                <a:solidFill>
                  <a:schemeClr val="tx1"/>
                </a:solidFill>
                <a:latin typeface="+mn-lt"/>
              </a:rPr>
              <a:t>tasks – EW, radar emulation, radar, comms, offensive cyber 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GB" sz="2000" dirty="0" smtClean="0">
                <a:solidFill>
                  <a:schemeClr val="tx1"/>
                </a:solidFill>
                <a:latin typeface="+mn-lt"/>
              </a:rPr>
              <a:t>a </a:t>
            </a:r>
            <a:r>
              <a:rPr lang="en-GB" sz="2000" u="sng" dirty="0">
                <a:solidFill>
                  <a:schemeClr val="tx1"/>
                </a:solidFill>
                <a:latin typeface="+mn-lt"/>
              </a:rPr>
              <a:t>multifunction</a:t>
            </a:r>
            <a:r>
              <a:rPr lang="en-GB" sz="2000" dirty="0">
                <a:solidFill>
                  <a:schemeClr val="tx1"/>
                </a:solidFill>
                <a:latin typeface="+mn-lt"/>
              </a:rPr>
              <a:t> RF payload. </a:t>
            </a:r>
          </a:p>
          <a:p>
            <a:pPr marL="263525" lvl="1" indent="0">
              <a:spcBef>
                <a:spcPts val="0"/>
              </a:spcBef>
              <a:spcAft>
                <a:spcPts val="0"/>
              </a:spcAft>
              <a:buNone/>
            </a:pPr>
            <a:endParaRPr lang="en-GB" sz="2000" dirty="0" smtClean="0">
              <a:solidFill>
                <a:schemeClr val="tx1"/>
              </a:solidFill>
              <a:latin typeface="+mn-lt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20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</a:rPr>
              <a:t>P</a:t>
            </a:r>
            <a:r>
              <a:rPr lang="en-GB" sz="2000" dirty="0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</a:rPr>
              <a:t>ayloads </a:t>
            </a:r>
            <a:r>
              <a:rPr lang="en-GB" sz="20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</a:rPr>
              <a:t>largely </a:t>
            </a:r>
            <a:r>
              <a:rPr lang="en-GB" sz="2000" dirty="0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</a:rPr>
              <a:t>independent </a:t>
            </a:r>
            <a:r>
              <a:rPr lang="en-GB" sz="20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</a:rPr>
              <a:t>from the preferred delivery </a:t>
            </a:r>
            <a:r>
              <a:rPr lang="en-GB" sz="2000" dirty="0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</a:rPr>
              <a:t>platform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</a:rPr>
              <a:t>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20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</a:rPr>
              <a:t>N</a:t>
            </a:r>
            <a:r>
              <a:rPr lang="en-GB" sz="2000" dirty="0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</a:rPr>
              <a:t>eed </a:t>
            </a:r>
            <a:r>
              <a:rPr lang="en-GB" sz="20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</a:rPr>
              <a:t>to rapidly sense/process/decide/disseminate signals, data and information, adaptively updating system behaviour 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GB" sz="2000" dirty="0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</a:rPr>
              <a:t>Digital </a:t>
            </a:r>
            <a:r>
              <a:rPr lang="en-GB" sz="20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</a:rPr>
              <a:t>platform </a:t>
            </a:r>
            <a:r>
              <a:rPr lang="en-GB" sz="2000" dirty="0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</a:rPr>
              <a:t>role within </a:t>
            </a:r>
            <a:r>
              <a:rPr lang="en-GB" sz="20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</a:rPr>
              <a:t>a </a:t>
            </a:r>
            <a:r>
              <a:rPr lang="en-GB" sz="2000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</a:rPr>
              <a:t>SoS</a:t>
            </a:r>
            <a:r>
              <a:rPr lang="en-GB" sz="20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</a:rPr>
              <a:t> construct </a:t>
            </a:r>
            <a:r>
              <a:rPr lang="en-GB" sz="2000" dirty="0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</a:rPr>
              <a:t>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 smtClean="0">
                <a:solidFill>
                  <a:schemeClr val="tx1"/>
                </a:solidFill>
                <a:latin typeface="+mn-lt"/>
              </a:rPr>
              <a:t> </a:t>
            </a:r>
            <a:endParaRPr lang="en-GB" sz="2000" dirty="0">
              <a:solidFill>
                <a:schemeClr val="tx1"/>
              </a:solidFill>
              <a:latin typeface="+mn-lt"/>
            </a:endParaRPr>
          </a:p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4" y="383947"/>
            <a:ext cx="11664950" cy="288032"/>
          </a:xfrm>
        </p:spPr>
        <p:txBody>
          <a:bodyPr/>
          <a:lstStyle/>
          <a:p>
            <a:pPr algn="ctr"/>
            <a:r>
              <a:rPr lang="en-GB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RF PAYLOADS</a:t>
            </a:r>
            <a:endParaRPr lang="en-GB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55" t="3174" r="1720" b="11111"/>
          <a:stretch/>
        </p:blipFill>
        <p:spPr bwMode="auto">
          <a:xfrm>
            <a:off x="7778663" y="2431588"/>
            <a:ext cx="4328160" cy="2399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3525" y="1785257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 smtClean="0"/>
          </a:p>
          <a:p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5467149" y="22529"/>
            <a:ext cx="1183908" cy="1895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5504046" y="6668475"/>
            <a:ext cx="1183908" cy="1895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9255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2000" b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LINK BETWEEN PLATFORMS</a:t>
            </a:r>
            <a:endParaRPr lang="en-GB" sz="2000" b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67149" y="22529"/>
            <a:ext cx="1183908" cy="1895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5399543" y="6668475"/>
            <a:ext cx="1183908" cy="1895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958005151"/>
              </p:ext>
            </p:extLst>
          </p:nvPr>
        </p:nvGraphicFramePr>
        <p:xfrm>
          <a:off x="3352800" y="1029322"/>
          <a:ext cx="5486400" cy="32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63525" y="4494340"/>
            <a:ext cx="11664950" cy="1918986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600" dirty="0">
                <a:solidFill>
                  <a:schemeClr val="tx1"/>
                </a:solidFill>
                <a:latin typeface="+mn-lt"/>
              </a:rPr>
              <a:t>Data Link system is </a:t>
            </a:r>
            <a:r>
              <a:rPr lang="en-GB" sz="1600" dirty="0" smtClean="0">
                <a:solidFill>
                  <a:schemeClr val="tx1"/>
                </a:solidFill>
                <a:latin typeface="+mn-lt"/>
              </a:rPr>
              <a:t>low 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observable </a:t>
            </a:r>
            <a:r>
              <a:rPr lang="en-GB" sz="1600" dirty="0" smtClean="0">
                <a:solidFill>
                  <a:schemeClr val="tx1"/>
                </a:solidFill>
                <a:latin typeface="+mn-lt"/>
              </a:rPr>
              <a:t>capable 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of providing high data rate communications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600" dirty="0">
                <a:solidFill>
                  <a:schemeClr val="tx1"/>
                </a:solidFill>
                <a:latin typeface="+mn-lt"/>
              </a:rPr>
              <a:t>Maritime environment -  </a:t>
            </a:r>
            <a:r>
              <a:rPr lang="en-GB" sz="1600" dirty="0" smtClean="0">
                <a:solidFill>
                  <a:schemeClr val="tx1"/>
                </a:solidFill>
                <a:latin typeface="+mn-lt"/>
              </a:rPr>
              <a:t>ship to ship and air including USV and UAV in future, air to air</a:t>
            </a:r>
            <a:endParaRPr lang="en-GB" sz="1600" dirty="0">
              <a:solidFill>
                <a:schemeClr val="tx1"/>
              </a:solidFill>
              <a:latin typeface="+mn-lt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600" dirty="0">
                <a:solidFill>
                  <a:schemeClr val="tx1"/>
                </a:solidFill>
                <a:latin typeface="+mn-lt"/>
              </a:rPr>
              <a:t>Low observability, </a:t>
            </a:r>
            <a:r>
              <a:rPr lang="en-GB" sz="1600" dirty="0" smtClean="0">
                <a:solidFill>
                  <a:schemeClr val="tx1"/>
                </a:solidFill>
                <a:latin typeface="+mn-lt"/>
              </a:rPr>
              <a:t>directional beams, 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low probability of detection</a:t>
            </a:r>
            <a:r>
              <a:rPr lang="en-GB" sz="1600" dirty="0" smtClean="0">
                <a:solidFill>
                  <a:schemeClr val="tx1"/>
                </a:solidFill>
                <a:latin typeface="+mn-lt"/>
              </a:rPr>
              <a:t>,</a:t>
            </a:r>
            <a:endParaRPr lang="en-GB" sz="1600" dirty="0">
              <a:solidFill>
                <a:schemeClr val="tx1"/>
              </a:solidFill>
              <a:latin typeface="+mn-lt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600" dirty="0">
                <a:solidFill>
                  <a:schemeClr val="tx1"/>
                </a:solidFill>
                <a:latin typeface="+mn-lt"/>
              </a:rPr>
              <a:t>The system is composed of a number of </a:t>
            </a:r>
            <a:r>
              <a:rPr lang="en-GB" sz="1600" dirty="0" smtClean="0">
                <a:solidFill>
                  <a:schemeClr val="tx1"/>
                </a:solidFill>
                <a:latin typeface="+mn-lt"/>
              </a:rPr>
              <a:t>directional antennae </a:t>
            </a:r>
            <a:endParaRPr lang="en-GB" sz="1600" dirty="0">
              <a:solidFill>
                <a:schemeClr val="tx1"/>
              </a:solidFill>
              <a:latin typeface="+mn-lt"/>
            </a:endParaRPr>
          </a:p>
          <a:p>
            <a:pPr marL="0" lvl="0" indent="0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endParaRPr lang="en-GB" sz="1600" dirty="0">
              <a:solidFill>
                <a:schemeClr val="tx1"/>
              </a:solidFill>
              <a:latin typeface="+mn-lt"/>
            </a:endParaRPr>
          </a:p>
          <a:p>
            <a:endParaRPr lang="en-GB" sz="1600" dirty="0">
              <a:latin typeface="+mj-lt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6316761" y="1821593"/>
            <a:ext cx="533380" cy="161585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5413405" y="1845701"/>
            <a:ext cx="615739" cy="163650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5125788" y="1503607"/>
            <a:ext cx="392870" cy="45720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651057" y="1510630"/>
            <a:ext cx="518138" cy="46057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5372883" y="2302902"/>
            <a:ext cx="1477258" cy="1884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372883" y="2491045"/>
            <a:ext cx="1222070" cy="95485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4894858" y="2629521"/>
            <a:ext cx="263359" cy="81638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7039627" y="2674280"/>
            <a:ext cx="271663" cy="80792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5837130" y="3894651"/>
            <a:ext cx="479631" cy="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5624186" y="2491045"/>
            <a:ext cx="1225955" cy="94640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94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627" y="830444"/>
            <a:ext cx="11664951" cy="1601144"/>
          </a:xfrm>
        </p:spPr>
        <p:txBody>
          <a:bodyPr/>
          <a:lstStyle/>
          <a:p>
            <a:pPr marL="0" lvl="0" indent="0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endParaRPr lang="en-GB" sz="1600" dirty="0">
              <a:latin typeface="Arial Narrow"/>
            </a:endParaRPr>
          </a:p>
          <a:p>
            <a:pPr marL="0" indent="0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endParaRPr lang="en-GB" dirty="0">
              <a:solidFill>
                <a:schemeClr val="tx1"/>
              </a:solidFill>
              <a:latin typeface="Arial Narrow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2000" dirty="0" smtClean="0">
                <a:solidFill>
                  <a:schemeClr val="tx1"/>
                </a:solidFill>
                <a:latin typeface="+mn-lt"/>
              </a:rPr>
              <a:t>OSPREY 30 Radar – Air surveillance and MT modes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2000" dirty="0" smtClean="0">
                <a:solidFill>
                  <a:schemeClr val="tx1"/>
                </a:solidFill>
                <a:latin typeface="+mn-lt"/>
              </a:rPr>
              <a:t>Capable of meeting DO-366 regulations - Minimum </a:t>
            </a:r>
            <a:r>
              <a:rPr lang="en-GB" sz="2000" dirty="0">
                <a:solidFill>
                  <a:schemeClr val="tx1"/>
                </a:solidFill>
                <a:latin typeface="+mn-lt"/>
              </a:rPr>
              <a:t>Operational Performance Standards </a:t>
            </a:r>
            <a:r>
              <a:rPr lang="en-GB" sz="2000" dirty="0" smtClean="0">
                <a:solidFill>
                  <a:schemeClr val="tx1"/>
                </a:solidFill>
                <a:latin typeface="+mn-lt"/>
              </a:rPr>
              <a:t>for </a:t>
            </a:r>
            <a:r>
              <a:rPr lang="en-GB" sz="2000" dirty="0">
                <a:solidFill>
                  <a:schemeClr val="tx1"/>
                </a:solidFill>
                <a:latin typeface="+mn-lt"/>
              </a:rPr>
              <a:t>Air-To-Air Radar </a:t>
            </a:r>
            <a:r>
              <a:rPr lang="en-GB" sz="2000" dirty="0" smtClean="0">
                <a:solidFill>
                  <a:schemeClr val="tx1"/>
                </a:solidFill>
                <a:latin typeface="+mn-lt"/>
              </a:rPr>
              <a:t>for </a:t>
            </a:r>
            <a:r>
              <a:rPr lang="en-GB" sz="2000" dirty="0">
                <a:solidFill>
                  <a:schemeClr val="tx1"/>
                </a:solidFill>
                <a:latin typeface="+mn-lt"/>
              </a:rPr>
              <a:t>Traffic Surveillance </a:t>
            </a:r>
            <a:r>
              <a:rPr lang="en-GB" sz="2000" dirty="0" smtClean="0">
                <a:solidFill>
                  <a:schemeClr val="tx1"/>
                </a:solidFill>
              </a:rPr>
              <a:t>– further development work ongoing</a:t>
            </a:r>
            <a:endParaRPr lang="en-GB" sz="2000" dirty="0">
              <a:solidFill>
                <a:schemeClr val="tx1"/>
              </a:solidFill>
              <a:latin typeface="+mn-lt"/>
            </a:endParaRPr>
          </a:p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" y="476672"/>
            <a:ext cx="11664950" cy="400150"/>
          </a:xfrm>
        </p:spPr>
        <p:txBody>
          <a:bodyPr/>
          <a:lstStyle/>
          <a:p>
            <a:pPr algn="ctr"/>
            <a:r>
              <a:rPr lang="en-GB" dirty="0" smtClean="0">
                <a:solidFill>
                  <a:srgbClr val="FF0000"/>
                </a:solidFill>
              </a:rPr>
              <a:t>UAV – SENSE AND AVOID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3525" y="1785257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 smtClean="0"/>
          </a:p>
          <a:p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5467149" y="22529"/>
            <a:ext cx="1183908" cy="1895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5504046" y="6668475"/>
            <a:ext cx="1183908" cy="1895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523" y="2431588"/>
            <a:ext cx="11223976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815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object 5">
            <a:extLst>
              <a:ext uri="{FF2B5EF4-FFF2-40B4-BE49-F238E27FC236}">
                <a16:creationId xmlns:a16="http://schemas.microsoft.com/office/drawing/2014/main" id="{0C88327C-ACD9-444F-BE4E-392AF67D86B0}"/>
              </a:ext>
            </a:extLst>
          </p:cNvPr>
          <p:cNvSpPr txBox="1">
            <a:spLocks/>
          </p:cNvSpPr>
          <p:nvPr/>
        </p:nvSpPr>
        <p:spPr>
          <a:xfrm>
            <a:off x="392389" y="593155"/>
            <a:ext cx="9467600" cy="421437"/>
          </a:xfrm>
          <a:prstGeom prst="rect">
            <a:avLst/>
          </a:prstGeom>
        </p:spPr>
        <p:txBody>
          <a:bodyPr vert="horz" wrap="square" lIns="0" tIns="12695" rIns="0" bIns="0" rtlCol="0">
            <a:spAutoFit/>
          </a:bodyPr>
          <a:lstStyle>
            <a:lvl1pPr>
              <a:defRPr sz="5800" b="0" i="0">
                <a:solidFill>
                  <a:srgbClr val="55636C"/>
                </a:solidFill>
                <a:latin typeface="Gotham-Book"/>
                <a:ea typeface="+mj-ea"/>
                <a:cs typeface="Gotham-Book"/>
              </a:defRPr>
            </a:lvl1pPr>
          </a:lstStyle>
          <a:p>
            <a:pPr marL="12696" defTabSz="914126" fontAlgn="auto">
              <a:lnSpc>
                <a:spcPts val="3399"/>
              </a:lnSpc>
              <a:spcBef>
                <a:spcPts val="100"/>
              </a:spcBef>
              <a:spcAft>
                <a:spcPts val="0"/>
              </a:spcAft>
              <a:tabLst>
                <a:tab pos="1950770" algn="l"/>
                <a:tab pos="5350810" algn="l"/>
              </a:tabLst>
              <a:defRPr/>
            </a:pPr>
            <a:r>
              <a:rPr lang="it-IT" sz="2799" b="1" kern="0" dirty="0">
                <a:solidFill>
                  <a:srgbClr val="E400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UNCREWED AERIAL FORCE MULTIPLIER</a:t>
            </a:r>
          </a:p>
        </p:txBody>
      </p:sp>
      <p:pic>
        <p:nvPicPr>
          <p:cNvPr id="4" name="Immagine 3" descr="Immagine che contiene testo, natura&#10;&#10;Descrizione generata automaticamente">
            <a:extLst>
              <a:ext uri="{FF2B5EF4-FFF2-40B4-BE49-F238E27FC236}">
                <a16:creationId xmlns:a16="http://schemas.microsoft.com/office/drawing/2014/main" id="{887CF34A-9E22-4A54-8246-12F89B8588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350" b="32150"/>
          <a:stretch/>
        </p:blipFill>
        <p:spPr>
          <a:xfrm>
            <a:off x="0" y="1135614"/>
            <a:ext cx="12192000" cy="53418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67149" y="22529"/>
            <a:ext cx="1183908" cy="1895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5467149" y="6598439"/>
            <a:ext cx="1183908" cy="1895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146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4907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175167" y="6011056"/>
            <a:ext cx="906905" cy="4796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0" y="5886138"/>
            <a:ext cx="2548328" cy="4796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5504046" y="6606828"/>
            <a:ext cx="1183908" cy="1895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428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76126" y="0"/>
            <a:ext cx="127399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5361398" y="6409362"/>
            <a:ext cx="127399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67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48596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24674" y="5013789"/>
            <a:ext cx="10335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LUTON, BASILDON, SOUTHAMPTON, YEOVIL, BRISTOL, LINCOLN, NEWCASTLE AND EDINBURGH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16503" y="945222"/>
            <a:ext cx="1284270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b="1" dirty="0" smtClean="0"/>
              <a:t>Future Combat</a:t>
            </a:r>
          </a:p>
          <a:p>
            <a:r>
              <a:rPr lang="en-GB" sz="1200" b="1" dirty="0" smtClean="0"/>
              <a:t>Air</a:t>
            </a:r>
            <a:endParaRPr lang="en-GB" sz="1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548045" y="6554912"/>
            <a:ext cx="1027416" cy="3030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756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89205" y="2829581"/>
            <a:ext cx="1895621" cy="1323439"/>
          </a:xfrm>
          <a:prstGeom prst="rect">
            <a:avLst/>
          </a:prstGeom>
          <a:solidFill>
            <a:srgbClr val="0168A8">
              <a:alpha val="56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All capabilities, services and knowledge can be maximally exploited by all…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994762" y="5398111"/>
            <a:ext cx="1217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Tactical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170397" y="2983044"/>
            <a:ext cx="1202135" cy="1134534"/>
            <a:chOff x="1502901" y="1016000"/>
            <a:chExt cx="1202135" cy="1134534"/>
          </a:xfrm>
        </p:grpSpPr>
        <p:sp>
          <p:nvSpPr>
            <p:cNvPr id="5" name="Oval 4"/>
            <p:cNvSpPr/>
            <p:nvPr/>
          </p:nvSpPr>
          <p:spPr>
            <a:xfrm>
              <a:off x="1574802" y="1016000"/>
              <a:ext cx="1058332" cy="1134534"/>
            </a:xfrm>
            <a:prstGeom prst="ellipse">
              <a:avLst/>
            </a:prstGeom>
            <a:solidFill>
              <a:srgbClr val="002457"/>
            </a:solidFill>
            <a:ln w="41275">
              <a:solidFill>
                <a:srgbClr val="08F6FE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" name="Picture 2" descr="Fighter Aircraft Icon Stock Vector (Royalty Free) 606786335 | Shutterstock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217571">
              <a:off x="1546756" y="982199"/>
              <a:ext cx="1114425" cy="12021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1634770" y="4278697"/>
            <a:ext cx="1074449" cy="1134534"/>
            <a:chOff x="1297790" y="2216075"/>
            <a:chExt cx="1074449" cy="1134534"/>
          </a:xfrm>
        </p:grpSpPr>
        <p:sp>
          <p:nvSpPr>
            <p:cNvPr id="8" name="Oval 7"/>
            <p:cNvSpPr/>
            <p:nvPr/>
          </p:nvSpPr>
          <p:spPr>
            <a:xfrm>
              <a:off x="1313907" y="2216075"/>
              <a:ext cx="1058332" cy="1134534"/>
            </a:xfrm>
            <a:prstGeom prst="ellipse">
              <a:avLst/>
            </a:prstGeom>
            <a:solidFill>
              <a:srgbClr val="002457"/>
            </a:solidFill>
            <a:ln w="41275">
              <a:solidFill>
                <a:srgbClr val="08F6FE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9" name="Picture 4" descr="Battleship Icon - Free PNG &amp; SVG 9270 - Noun Project"/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7790" y="2246123"/>
              <a:ext cx="1058328" cy="1058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3871384" y="5427897"/>
            <a:ext cx="1058332" cy="1134534"/>
            <a:chOff x="2398397" y="67206"/>
            <a:chExt cx="1058332" cy="1134534"/>
          </a:xfrm>
        </p:grpSpPr>
        <p:sp>
          <p:nvSpPr>
            <p:cNvPr id="11" name="Oval 10"/>
            <p:cNvSpPr/>
            <p:nvPr/>
          </p:nvSpPr>
          <p:spPr>
            <a:xfrm>
              <a:off x="2398397" y="67206"/>
              <a:ext cx="1058332" cy="1134534"/>
            </a:xfrm>
            <a:prstGeom prst="ellipse">
              <a:avLst/>
            </a:prstGeom>
            <a:solidFill>
              <a:srgbClr val="002457"/>
            </a:solidFill>
            <a:ln w="41275">
              <a:solidFill>
                <a:srgbClr val="08F6FE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2" name="Picture 6" descr="Drone Icon clipart - Clipart World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0000" l="1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7714" y="367120"/>
              <a:ext cx="953186" cy="667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/>
          <p:cNvGrpSpPr/>
          <p:nvPr/>
        </p:nvGrpSpPr>
        <p:grpSpPr>
          <a:xfrm rot="10800000" flipH="1">
            <a:off x="4121637" y="3729001"/>
            <a:ext cx="341877" cy="1768511"/>
            <a:chOff x="3670300" y="686360"/>
            <a:chExt cx="147748" cy="2618091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3683000" y="686360"/>
              <a:ext cx="0" cy="2618091"/>
            </a:xfrm>
            <a:prstGeom prst="line">
              <a:avLst/>
            </a:prstGeom>
            <a:ln>
              <a:solidFill>
                <a:srgbClr val="08F6FE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 flipH="1">
              <a:off x="3670300" y="3304451"/>
              <a:ext cx="147748" cy="0"/>
            </a:xfrm>
            <a:prstGeom prst="line">
              <a:avLst/>
            </a:prstGeom>
            <a:ln>
              <a:solidFill>
                <a:srgbClr val="08F6FE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 rot="10800000" flipH="1">
            <a:off x="2300630" y="3324802"/>
            <a:ext cx="2292537" cy="247569"/>
            <a:chOff x="3456729" y="498734"/>
            <a:chExt cx="3971414" cy="2778890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3456729" y="686360"/>
              <a:ext cx="877230" cy="0"/>
            </a:xfrm>
            <a:prstGeom prst="line">
              <a:avLst/>
            </a:prstGeom>
            <a:ln>
              <a:solidFill>
                <a:srgbClr val="08F6FE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4333959" y="498734"/>
              <a:ext cx="0" cy="2618091"/>
            </a:xfrm>
            <a:prstGeom prst="line">
              <a:avLst/>
            </a:prstGeom>
            <a:ln>
              <a:solidFill>
                <a:srgbClr val="08F6FE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0800000" flipH="1">
              <a:off x="4333960" y="3277624"/>
              <a:ext cx="3094183" cy="0"/>
            </a:xfrm>
            <a:prstGeom prst="line">
              <a:avLst/>
            </a:prstGeom>
            <a:ln>
              <a:solidFill>
                <a:srgbClr val="08F6FE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 flipV="1">
            <a:off x="2640259" y="3457215"/>
            <a:ext cx="1835630" cy="1163210"/>
            <a:chOff x="2379363" y="2773941"/>
            <a:chExt cx="2021187" cy="743849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2379363" y="2773941"/>
              <a:ext cx="384860" cy="0"/>
            </a:xfrm>
            <a:prstGeom prst="line">
              <a:avLst/>
            </a:prstGeom>
            <a:ln>
              <a:solidFill>
                <a:srgbClr val="08F6FE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2768053" y="2773941"/>
              <a:ext cx="0" cy="743849"/>
            </a:xfrm>
            <a:prstGeom prst="line">
              <a:avLst/>
            </a:prstGeom>
            <a:ln>
              <a:solidFill>
                <a:srgbClr val="08F6FE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2764223" y="3517790"/>
              <a:ext cx="1636327" cy="0"/>
            </a:xfrm>
            <a:prstGeom prst="line">
              <a:avLst/>
            </a:prstGeom>
            <a:ln>
              <a:solidFill>
                <a:srgbClr val="08F6FE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 flipV="1">
            <a:off x="3151657" y="3604366"/>
            <a:ext cx="1290719" cy="1714634"/>
            <a:chOff x="2379363" y="2773941"/>
            <a:chExt cx="2021187" cy="743849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2379363" y="2773941"/>
              <a:ext cx="384860" cy="0"/>
            </a:xfrm>
            <a:prstGeom prst="line">
              <a:avLst/>
            </a:prstGeom>
            <a:ln>
              <a:solidFill>
                <a:srgbClr val="08F6FE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768053" y="2773941"/>
              <a:ext cx="0" cy="743849"/>
            </a:xfrm>
            <a:prstGeom prst="line">
              <a:avLst/>
            </a:prstGeom>
            <a:ln>
              <a:solidFill>
                <a:srgbClr val="08F6FE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2764223" y="3517790"/>
              <a:ext cx="1636327" cy="0"/>
            </a:xfrm>
            <a:prstGeom prst="line">
              <a:avLst/>
            </a:prstGeom>
            <a:ln>
              <a:solidFill>
                <a:srgbClr val="08F6FE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2640258" y="5193288"/>
            <a:ext cx="1058332" cy="1134534"/>
            <a:chOff x="1379382" y="3498871"/>
            <a:chExt cx="1058332" cy="1134534"/>
          </a:xfrm>
        </p:grpSpPr>
        <p:sp>
          <p:nvSpPr>
            <p:cNvPr id="29" name="Oval 28"/>
            <p:cNvSpPr/>
            <p:nvPr/>
          </p:nvSpPr>
          <p:spPr>
            <a:xfrm>
              <a:off x="1379382" y="3498871"/>
              <a:ext cx="1058332" cy="1134534"/>
            </a:xfrm>
            <a:prstGeom prst="ellipse">
              <a:avLst/>
            </a:prstGeom>
            <a:solidFill>
              <a:srgbClr val="002457"/>
            </a:solidFill>
            <a:ln w="41275">
              <a:solidFill>
                <a:srgbClr val="08F6FE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8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924" b="100000" l="2865" r="992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80821" flipH="1">
              <a:off x="1382804" y="3888930"/>
              <a:ext cx="1025782" cy="349942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 rot="10800000" flipV="1">
            <a:off x="7655296" y="2010212"/>
            <a:ext cx="1590105" cy="1401347"/>
            <a:chOff x="2379363" y="2773941"/>
            <a:chExt cx="2021187" cy="743849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2379363" y="2773941"/>
              <a:ext cx="384860" cy="0"/>
            </a:xfrm>
            <a:prstGeom prst="line">
              <a:avLst/>
            </a:prstGeom>
            <a:ln>
              <a:solidFill>
                <a:srgbClr val="08F6FE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2768053" y="2773941"/>
              <a:ext cx="0" cy="743849"/>
            </a:xfrm>
            <a:prstGeom prst="line">
              <a:avLst/>
            </a:prstGeom>
            <a:ln>
              <a:solidFill>
                <a:srgbClr val="08F6FE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2764223" y="3517790"/>
              <a:ext cx="1636327" cy="0"/>
            </a:xfrm>
            <a:prstGeom prst="line">
              <a:avLst/>
            </a:prstGeom>
            <a:ln>
              <a:solidFill>
                <a:srgbClr val="08F6FE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1458492" y="976557"/>
            <a:ext cx="1058332" cy="1134534"/>
            <a:chOff x="9956875" y="358197"/>
            <a:chExt cx="1058332" cy="1134534"/>
          </a:xfrm>
        </p:grpSpPr>
        <p:sp>
          <p:nvSpPr>
            <p:cNvPr id="36" name="Oval 35"/>
            <p:cNvSpPr/>
            <p:nvPr/>
          </p:nvSpPr>
          <p:spPr>
            <a:xfrm>
              <a:off x="9956875" y="358197"/>
              <a:ext cx="1058332" cy="1134534"/>
            </a:xfrm>
            <a:prstGeom prst="ellipse">
              <a:avLst/>
            </a:prstGeom>
            <a:solidFill>
              <a:srgbClr val="002457"/>
            </a:solidFill>
            <a:ln w="41275">
              <a:solidFill>
                <a:srgbClr val="08F6FE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7" name="Picture 10" descr="Nato Emblem transparent PNG - StickPNG"/>
            <p:cNvPicPr>
              <a:picLocks noChangeAspect="1" noChangeArrowheads="1"/>
            </p:cNvPicPr>
            <p:nvPr/>
          </p:nvPicPr>
          <p:blipFill>
            <a:blip r:embed="rId10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>
                          <a14:foregroundMark x1="48485" y1="61009" x2="48485" y2="61009"/>
                          <a14:foregroundMark x1="5195" y1="50459" x2="5195" y2="50459"/>
                          <a14:foregroundMark x1="31169" y1="34404" x2="31169" y2="34404"/>
                          <a14:foregroundMark x1="49784" y1="6422" x2="49784" y2="6422"/>
                          <a14:foregroundMark x1="63203" y1="26606" x2="63203" y2="26606"/>
                          <a14:foregroundMark x1="53247" y1="28440" x2="53247" y2="28440"/>
                          <a14:foregroundMark x1="45887" y1="31651" x2="45887" y2="31651"/>
                          <a14:foregroundMark x1="61039" y1="43578" x2="61039" y2="43578"/>
                          <a14:foregroundMark x1="70130" y1="52752" x2="70130" y2="52752"/>
                          <a14:foregroundMark x1="89610" y1="50000" x2="89610" y2="50000"/>
                          <a14:foregroundMark x1="73160" y1="60550" x2="73160" y2="60550"/>
                          <a14:foregroundMark x1="55844" y1="63303" x2="55844" y2="63303"/>
                          <a14:foregroundMark x1="32468" y1="68807" x2="32468" y2="68807"/>
                          <a14:foregroundMark x1="51082" y1="94037" x2="51082" y2="940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99944" y="485324"/>
              <a:ext cx="972194" cy="9174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8" name="TextBox 37"/>
          <p:cNvSpPr txBox="1"/>
          <p:nvPr/>
        </p:nvSpPr>
        <p:spPr>
          <a:xfrm>
            <a:off x="238304" y="5654903"/>
            <a:ext cx="2702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Operational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47229" y="662820"/>
            <a:ext cx="208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Strategic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grpSp>
        <p:nvGrpSpPr>
          <p:cNvPr id="40" name="Group 39"/>
          <p:cNvGrpSpPr/>
          <p:nvPr/>
        </p:nvGrpSpPr>
        <p:grpSpPr>
          <a:xfrm rot="10800000">
            <a:off x="7700637" y="3530597"/>
            <a:ext cx="1724465" cy="138098"/>
            <a:chOff x="2348749" y="3214272"/>
            <a:chExt cx="2051801" cy="311290"/>
          </a:xfrm>
        </p:grpSpPr>
        <p:cxnSp>
          <p:nvCxnSpPr>
            <p:cNvPr id="41" name="Straight Connector 40"/>
            <p:cNvCxnSpPr>
              <a:stCxn id="45" idx="2"/>
            </p:cNvCxnSpPr>
            <p:nvPr/>
          </p:nvCxnSpPr>
          <p:spPr>
            <a:xfrm rot="10800000" flipH="1">
              <a:off x="2348749" y="3274155"/>
              <a:ext cx="737004" cy="0"/>
            </a:xfrm>
            <a:prstGeom prst="line">
              <a:avLst/>
            </a:prstGeom>
            <a:ln>
              <a:solidFill>
                <a:srgbClr val="08F6FE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10800000" flipV="1">
              <a:off x="3084011" y="3214272"/>
              <a:ext cx="1742" cy="289238"/>
            </a:xfrm>
            <a:prstGeom prst="line">
              <a:avLst/>
            </a:prstGeom>
            <a:ln>
              <a:solidFill>
                <a:srgbClr val="08F6FE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10800000" flipH="1">
              <a:off x="3084011" y="3517790"/>
              <a:ext cx="1316539" cy="7772"/>
            </a:xfrm>
            <a:prstGeom prst="line">
              <a:avLst/>
            </a:prstGeom>
            <a:ln>
              <a:solidFill>
                <a:srgbClr val="08F6FE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9304694" y="3074862"/>
            <a:ext cx="1058332" cy="1134534"/>
            <a:chOff x="8996271" y="3793614"/>
            <a:chExt cx="1058332" cy="1134534"/>
          </a:xfrm>
        </p:grpSpPr>
        <p:sp>
          <p:nvSpPr>
            <p:cNvPr id="45" name="Oval 44"/>
            <p:cNvSpPr/>
            <p:nvPr/>
          </p:nvSpPr>
          <p:spPr>
            <a:xfrm>
              <a:off x="8996271" y="3793614"/>
              <a:ext cx="1058332" cy="1134534"/>
            </a:xfrm>
            <a:prstGeom prst="ellipse">
              <a:avLst/>
            </a:prstGeom>
            <a:solidFill>
              <a:srgbClr val="002457"/>
            </a:solidFill>
            <a:ln w="41275">
              <a:solidFill>
                <a:srgbClr val="08F6FE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6" name="Picture 12" descr="Support Icon | IconBros"/>
            <p:cNvPicPr>
              <a:picLocks noChangeAspect="1" noChangeArrowheads="1"/>
            </p:cNvPicPr>
            <p:nvPr/>
          </p:nvPicPr>
          <p:blipFill>
            <a:blip r:embed="rId12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38097" y="3863783"/>
              <a:ext cx="994196" cy="994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7" name="TextBox 46"/>
          <p:cNvSpPr txBox="1"/>
          <p:nvPr/>
        </p:nvSpPr>
        <p:spPr>
          <a:xfrm>
            <a:off x="9635877" y="724394"/>
            <a:ext cx="2452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Partner Cloud Services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grpSp>
        <p:nvGrpSpPr>
          <p:cNvPr id="48" name="Group 47"/>
          <p:cNvGrpSpPr/>
          <p:nvPr/>
        </p:nvGrpSpPr>
        <p:grpSpPr>
          <a:xfrm rot="10800000">
            <a:off x="7700637" y="3668695"/>
            <a:ext cx="1189568" cy="1304624"/>
            <a:chOff x="2379363" y="2773941"/>
            <a:chExt cx="2021187" cy="743849"/>
          </a:xfrm>
        </p:grpSpPr>
        <p:cxnSp>
          <p:nvCxnSpPr>
            <p:cNvPr id="49" name="Straight Connector 48"/>
            <p:cNvCxnSpPr/>
            <p:nvPr/>
          </p:nvCxnSpPr>
          <p:spPr>
            <a:xfrm>
              <a:off x="2379363" y="2773941"/>
              <a:ext cx="384860" cy="0"/>
            </a:xfrm>
            <a:prstGeom prst="line">
              <a:avLst/>
            </a:prstGeom>
            <a:ln>
              <a:solidFill>
                <a:srgbClr val="08F6FE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2768053" y="2773941"/>
              <a:ext cx="0" cy="743849"/>
            </a:xfrm>
            <a:prstGeom prst="line">
              <a:avLst/>
            </a:prstGeom>
            <a:ln>
              <a:solidFill>
                <a:srgbClr val="08F6FE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2764223" y="3517790"/>
              <a:ext cx="1636327" cy="0"/>
            </a:xfrm>
            <a:prstGeom prst="line">
              <a:avLst/>
            </a:prstGeom>
            <a:ln>
              <a:solidFill>
                <a:srgbClr val="08F6FE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Oval 51"/>
          <p:cNvSpPr/>
          <p:nvPr/>
        </p:nvSpPr>
        <p:spPr>
          <a:xfrm>
            <a:off x="8890206" y="4454673"/>
            <a:ext cx="1058332" cy="1106681"/>
          </a:xfrm>
          <a:prstGeom prst="ellipse">
            <a:avLst/>
          </a:prstGeom>
          <a:solidFill>
            <a:srgbClr val="002457"/>
          </a:solidFill>
          <a:ln w="41275">
            <a:solidFill>
              <a:srgbClr val="08F6F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3" name="Picture 14" descr="Business collaborate icon image Royalty Free Vector Image"/>
          <p:cNvPicPr>
            <a:picLocks noChangeAspect="1" noChangeArrowheads="1"/>
          </p:cNvPicPr>
          <p:nvPr/>
        </p:nvPicPr>
        <p:blipFill rotWithShape="1">
          <a:blip r:embed="rId1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4298" y1="31467" x2="24298" y2="31467"/>
                        <a14:foregroundMark x1="45124" y1="24508" x2="45124" y2="24508"/>
                        <a14:foregroundMark x1="49091" y1="9834" x2="49091" y2="9834"/>
                        <a14:foregroundMark x1="60000" y1="43570" x2="60000" y2="43570"/>
                        <a14:foregroundMark x1="41653" y1="53858" x2="41653" y2="53858"/>
                        <a14:foregroundMark x1="13388" y1="61422" x2="13388" y2="61422"/>
                        <a14:foregroundMark x1="12397" y1="48865" x2="12397" y2="48865"/>
                        <a14:foregroundMark x1="21653" y1="83056" x2="21653" y2="82753"/>
                        <a14:foregroundMark x1="48430" y1="90620" x2="48430" y2="90620"/>
                        <a14:foregroundMark x1="50579" y1="78215" x2="50579" y2="78215"/>
                        <a14:foregroundMark x1="72727" y1="84569" x2="72727" y2="84569"/>
                        <a14:foregroundMark x1="84793" y1="64145" x2="84793" y2="64145"/>
                        <a14:foregroundMark x1="85785" y1="49622" x2="85785" y2="49622"/>
                        <a14:foregroundMark x1="79008" y1="34191" x2="79008" y2="341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96271" y="4484296"/>
            <a:ext cx="846202" cy="924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Oval 53"/>
          <p:cNvSpPr/>
          <p:nvPr/>
        </p:nvSpPr>
        <p:spPr>
          <a:xfrm>
            <a:off x="9018501" y="1415364"/>
            <a:ext cx="1058332" cy="1134534"/>
          </a:xfrm>
          <a:prstGeom prst="ellipse">
            <a:avLst/>
          </a:prstGeom>
          <a:solidFill>
            <a:srgbClr val="002457"/>
          </a:solidFill>
          <a:ln w="41275">
            <a:solidFill>
              <a:srgbClr val="08F6F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5" name="Group 54"/>
          <p:cNvGrpSpPr/>
          <p:nvPr/>
        </p:nvGrpSpPr>
        <p:grpSpPr>
          <a:xfrm rot="10800000" flipH="1">
            <a:off x="2522828" y="1504950"/>
            <a:ext cx="2253107" cy="1669735"/>
            <a:chOff x="3844464" y="-14185217"/>
            <a:chExt cx="3487263" cy="18742281"/>
          </a:xfrm>
        </p:grpSpPr>
        <p:cxnSp>
          <p:nvCxnSpPr>
            <p:cNvPr id="56" name="Straight Connector 55"/>
            <p:cNvCxnSpPr/>
            <p:nvPr/>
          </p:nvCxnSpPr>
          <p:spPr>
            <a:xfrm rot="10800000" flipH="1">
              <a:off x="3844464" y="4557064"/>
              <a:ext cx="428117" cy="0"/>
            </a:xfrm>
            <a:prstGeom prst="line">
              <a:avLst/>
            </a:prstGeom>
            <a:ln>
              <a:solidFill>
                <a:srgbClr val="08F6FE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10800000" flipH="1">
              <a:off x="4289957" y="-14024434"/>
              <a:ext cx="0" cy="18581498"/>
            </a:xfrm>
            <a:prstGeom prst="line">
              <a:avLst/>
            </a:prstGeom>
            <a:ln>
              <a:solidFill>
                <a:srgbClr val="08F6FE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10800000" flipH="1" flipV="1">
              <a:off x="4237544" y="-14185217"/>
              <a:ext cx="3094183" cy="0"/>
            </a:xfrm>
            <a:prstGeom prst="line">
              <a:avLst/>
            </a:prstGeom>
            <a:ln>
              <a:solidFill>
                <a:srgbClr val="08F6FE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9" name="Picture 20" descr="Cloud-service Icons - Free SVG &amp; PNG Cloud-service Images - Noun Project"/>
          <p:cNvPicPr>
            <a:picLocks noChangeAspect="1" noChangeArrowheads="1"/>
          </p:cNvPicPr>
          <p:nvPr/>
        </p:nvPicPr>
        <p:blipFill>
          <a:blip r:embed="rId1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0376" y="1507812"/>
            <a:ext cx="949638" cy="94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0" name="Group 59"/>
          <p:cNvGrpSpPr/>
          <p:nvPr/>
        </p:nvGrpSpPr>
        <p:grpSpPr>
          <a:xfrm rot="5400000" flipH="1" flipV="1">
            <a:off x="5575965" y="4315490"/>
            <a:ext cx="456077" cy="298242"/>
            <a:chOff x="3670300" y="3304451"/>
            <a:chExt cx="147748" cy="539833"/>
          </a:xfrm>
        </p:grpSpPr>
        <p:cxnSp>
          <p:nvCxnSpPr>
            <p:cNvPr id="61" name="Straight Connector 60"/>
            <p:cNvCxnSpPr/>
            <p:nvPr/>
          </p:nvCxnSpPr>
          <p:spPr>
            <a:xfrm rot="16200000" flipV="1">
              <a:off x="3413420" y="3574034"/>
              <a:ext cx="539829" cy="672"/>
            </a:xfrm>
            <a:prstGeom prst="line">
              <a:avLst/>
            </a:prstGeom>
            <a:ln>
              <a:solidFill>
                <a:srgbClr val="08F6FE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0800000" flipH="1">
              <a:off x="3670300" y="3304451"/>
              <a:ext cx="147748" cy="0"/>
            </a:xfrm>
            <a:prstGeom prst="line">
              <a:avLst/>
            </a:prstGeom>
            <a:ln>
              <a:solidFill>
                <a:srgbClr val="08F6FE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Title 1"/>
          <p:cNvSpPr txBox="1">
            <a:spLocks/>
          </p:cNvSpPr>
          <p:nvPr/>
        </p:nvSpPr>
        <p:spPr>
          <a:xfrm>
            <a:off x="3397426" y="366987"/>
            <a:ext cx="5180029" cy="655900"/>
          </a:xfrm>
          <a:prstGeom prst="rect">
            <a:avLst/>
          </a:prstGeom>
        </p:spPr>
        <p:txBody>
          <a:bodyPr/>
          <a:lstStyle>
            <a:lvl1pPr algn="ctr" defTabSz="609463" rtl="0" eaLnBrk="0" fontAlgn="base" hangingPunct="0">
              <a:spcBef>
                <a:spcPct val="0"/>
              </a:spcBef>
              <a:spcAft>
                <a:spcPct val="0"/>
              </a:spcAft>
              <a:defRPr sz="5899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609463" rtl="0" eaLnBrk="0" fontAlgn="base" hangingPunct="0">
              <a:spcBef>
                <a:spcPct val="0"/>
              </a:spcBef>
              <a:spcAft>
                <a:spcPct val="0"/>
              </a:spcAft>
              <a:defRPr sz="5899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609463" rtl="0" eaLnBrk="0" fontAlgn="base" hangingPunct="0">
              <a:spcBef>
                <a:spcPct val="0"/>
              </a:spcBef>
              <a:spcAft>
                <a:spcPct val="0"/>
              </a:spcAft>
              <a:defRPr sz="5899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609463" rtl="0" eaLnBrk="0" fontAlgn="base" hangingPunct="0">
              <a:spcBef>
                <a:spcPct val="0"/>
              </a:spcBef>
              <a:spcAft>
                <a:spcPct val="0"/>
              </a:spcAft>
              <a:defRPr sz="5899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609463" rtl="0" eaLnBrk="0" fontAlgn="base" hangingPunct="0">
              <a:spcBef>
                <a:spcPct val="0"/>
              </a:spcBef>
              <a:spcAft>
                <a:spcPct val="0"/>
              </a:spcAft>
              <a:defRPr sz="5899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609463" algn="ctr" defTabSz="609463" rtl="0" fontAlgn="base">
              <a:spcBef>
                <a:spcPct val="0"/>
              </a:spcBef>
              <a:spcAft>
                <a:spcPct val="0"/>
              </a:spcAft>
              <a:defRPr sz="5899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1218926" algn="ctr" defTabSz="609463" rtl="0" fontAlgn="base">
              <a:spcBef>
                <a:spcPct val="0"/>
              </a:spcBef>
              <a:spcAft>
                <a:spcPct val="0"/>
              </a:spcAft>
              <a:defRPr sz="5899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828388" algn="ctr" defTabSz="609463" rtl="0" fontAlgn="base">
              <a:spcBef>
                <a:spcPct val="0"/>
              </a:spcBef>
              <a:spcAft>
                <a:spcPct val="0"/>
              </a:spcAft>
              <a:defRPr sz="5899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2437851" algn="ctr" defTabSz="609463" rtl="0" fontAlgn="base">
              <a:spcBef>
                <a:spcPct val="0"/>
              </a:spcBef>
              <a:spcAft>
                <a:spcPct val="0"/>
              </a:spcAft>
              <a:defRPr sz="5899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6094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The Leonardo Digital Platform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64" name="Picture 24" descr="Armed Forces Minister on 21st-Century Land Warfare – Warfare.Today"/>
          <p:cNvPicPr>
            <a:picLocks noChangeAspect="1" noChangeArrowheads="1"/>
          </p:cNvPicPr>
          <p:nvPr/>
        </p:nvPicPr>
        <p:blipFill rotWithShape="1">
          <a:blip r:embed="rId1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8" t="11470" r="28222"/>
          <a:stretch/>
        </p:blipFill>
        <p:spPr bwMode="auto">
          <a:xfrm>
            <a:off x="5901066" y="4173703"/>
            <a:ext cx="1321184" cy="1252020"/>
          </a:xfrm>
          <a:prstGeom prst="ellipse">
            <a:avLst/>
          </a:prstGeom>
          <a:ln w="63500" cap="rnd">
            <a:solidFill>
              <a:srgbClr val="08F6FE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5" name="Group 64"/>
          <p:cNvGrpSpPr/>
          <p:nvPr/>
        </p:nvGrpSpPr>
        <p:grpSpPr>
          <a:xfrm rot="10800000">
            <a:off x="7708942" y="3809370"/>
            <a:ext cx="990557" cy="1669687"/>
            <a:chOff x="2379363" y="2773941"/>
            <a:chExt cx="2021187" cy="743849"/>
          </a:xfrm>
        </p:grpSpPr>
        <p:cxnSp>
          <p:nvCxnSpPr>
            <p:cNvPr id="66" name="Straight Connector 65"/>
            <p:cNvCxnSpPr/>
            <p:nvPr/>
          </p:nvCxnSpPr>
          <p:spPr>
            <a:xfrm>
              <a:off x="2379363" y="2773941"/>
              <a:ext cx="384860" cy="0"/>
            </a:xfrm>
            <a:prstGeom prst="line">
              <a:avLst/>
            </a:prstGeom>
            <a:ln>
              <a:solidFill>
                <a:srgbClr val="08F6FE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2768053" y="2773941"/>
              <a:ext cx="0" cy="743849"/>
            </a:xfrm>
            <a:prstGeom prst="line">
              <a:avLst/>
            </a:prstGeom>
            <a:ln>
              <a:solidFill>
                <a:srgbClr val="08F6FE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2764223" y="3517790"/>
              <a:ext cx="1636327" cy="0"/>
            </a:xfrm>
            <a:prstGeom prst="line">
              <a:avLst/>
            </a:prstGeom>
            <a:ln>
              <a:solidFill>
                <a:srgbClr val="08F6FE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/>
          <p:cNvGrpSpPr/>
          <p:nvPr/>
        </p:nvGrpSpPr>
        <p:grpSpPr>
          <a:xfrm>
            <a:off x="7937939" y="5408782"/>
            <a:ext cx="1058332" cy="1134534"/>
            <a:chOff x="6007360" y="5709890"/>
            <a:chExt cx="1058332" cy="1134534"/>
          </a:xfrm>
        </p:grpSpPr>
        <p:sp>
          <p:nvSpPr>
            <p:cNvPr id="70" name="Oval 69"/>
            <p:cNvSpPr/>
            <p:nvPr/>
          </p:nvSpPr>
          <p:spPr>
            <a:xfrm>
              <a:off x="6007360" y="5709890"/>
              <a:ext cx="1058332" cy="1134534"/>
            </a:xfrm>
            <a:prstGeom prst="ellipse">
              <a:avLst/>
            </a:prstGeom>
            <a:solidFill>
              <a:srgbClr val="002457"/>
            </a:solidFill>
            <a:ln w="41275">
              <a:solidFill>
                <a:srgbClr val="08F6FE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3556" b="96000" l="4000" r="94667">
                          <a14:foregroundMark x1="28444" y1="37333" x2="28444" y2="37333"/>
                          <a14:foregroundMark x1="28444" y1="37333" x2="16444" y2="68000"/>
                          <a14:foregroundMark x1="21778" y1="25333" x2="47111" y2="10222"/>
                          <a14:foregroundMark x1="4000" y1="40000" x2="4000" y2="40000"/>
                          <a14:foregroundMark x1="34667" y1="85333" x2="86667" y2="80444"/>
                          <a14:foregroundMark x1="48000" y1="96444" x2="48000" y2="96444"/>
                          <a14:foregroundMark x1="79556" y1="46222" x2="79556" y2="46222"/>
                          <a14:foregroundMark x1="65333" y1="52000" x2="95111" y2="41778"/>
                          <a14:foregroundMark x1="57333" y1="3556" x2="57333" y2="3556"/>
                          <a14:foregroundMark x1="35556" y1="39556" x2="35556" y2="39556"/>
                          <a14:foregroundMark x1="38667" y1="32889" x2="38667" y2="32889"/>
                          <a14:foregroundMark x1="38222" y1="33333" x2="45333" y2="43556"/>
                          <a14:foregroundMark x1="50667" y1="71556" x2="50667" y2="70667"/>
                          <a14:backgroundMark x1="6222" y1="6222" x2="6222" y2="6222"/>
                          <a14:backgroundMark x1="20000" y1="4000" x2="20000" y2="4000"/>
                          <a14:backgroundMark x1="39556" y1="34222" x2="39556" y2="34222"/>
                          <a14:backgroundMark x1="37778" y1="33333" x2="37778" y2="33333"/>
                          <a14:backgroundMark x1="40444" y1="35556" x2="40444" y2="35556"/>
                          <a14:backgroundMark x1="40444" y1="38222" x2="40444" y2="38222"/>
                          <a14:backgroundMark x1="39111" y1="35111" x2="39111" y2="35111"/>
                          <a14:backgroundMark x1="37778" y1="33778" x2="37778" y2="33778"/>
                          <a14:backgroundMark x1="40444" y1="31111" x2="40444" y2="36444"/>
                          <a14:backgroundMark x1="41333" y1="38222" x2="44000" y2="42667"/>
                          <a14:backgroundMark x1="44889" y1="44000" x2="47111" y2="45778"/>
                          <a14:backgroundMark x1="36444" y1="32889" x2="42667" y2="40889"/>
                          <a14:backgroundMark x1="38222" y1="30667" x2="41778" y2="40444"/>
                          <a14:backgroundMark x1="36444" y1="33778" x2="38667" y2="31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7707" y="5777640"/>
              <a:ext cx="999033" cy="999033"/>
            </a:xfrm>
            <a:prstGeom prst="rect">
              <a:avLst/>
            </a:prstGeom>
          </p:spPr>
        </p:pic>
      </p:grpSp>
      <p:sp>
        <p:nvSpPr>
          <p:cNvPr id="72" name="TextBox 71"/>
          <p:cNvSpPr txBox="1"/>
          <p:nvPr/>
        </p:nvSpPr>
        <p:spPr>
          <a:xfrm>
            <a:off x="9036618" y="5940723"/>
            <a:ext cx="2662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3</a:t>
            </a:r>
            <a:r>
              <a:rPr kumimoji="0" lang="en-GB" sz="20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rd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 Party Apps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73" name="Line Callout 2 (Border and Accent Bar) 72"/>
          <p:cNvSpPr/>
          <p:nvPr/>
        </p:nvSpPr>
        <p:spPr>
          <a:xfrm flipH="1">
            <a:off x="277730" y="780128"/>
            <a:ext cx="3843907" cy="2499955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77162"/>
              <a:gd name="adj6" fmla="val -48539"/>
            </a:avLst>
          </a:prstGeom>
          <a:solidFill>
            <a:srgbClr val="001339"/>
          </a:solidFill>
          <a:ln w="50800">
            <a:solidFill>
              <a:srgbClr val="08F6FE"/>
            </a:solidFill>
            <a:tailEnd type="oval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Leonardo </a:t>
            </a: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Cloud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71450" marR="0" lvl="0" indent="-171450" algn="l" defTabSz="609585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Each platform can offer or exploit Radar, ESM,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EA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EO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IR targeting and other services to/from the cloud</a:t>
            </a:r>
          </a:p>
          <a:p>
            <a:pPr marL="171450" marR="0" lvl="0" indent="-171450" algn="l" defTabSz="609585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Higher-level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Information Advantage, data fusion, command and control services can also be developed and made available</a:t>
            </a:r>
          </a:p>
          <a:p>
            <a:pPr marL="171450" marR="0" lvl="0" indent="-171450" algn="l" defTabSz="609585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Thus the capabilities of each platform become individually or collectively available to all in theatre actors, maximising utility</a:t>
            </a:r>
          </a:p>
        </p:txBody>
      </p:sp>
      <p:grpSp>
        <p:nvGrpSpPr>
          <p:cNvPr id="74" name="Group 73"/>
          <p:cNvGrpSpPr/>
          <p:nvPr/>
        </p:nvGrpSpPr>
        <p:grpSpPr>
          <a:xfrm>
            <a:off x="587601" y="1548637"/>
            <a:ext cx="7781003" cy="4531852"/>
            <a:chOff x="587601" y="1548637"/>
            <a:chExt cx="7781003" cy="4531852"/>
          </a:xfrm>
        </p:grpSpPr>
        <p:sp>
          <p:nvSpPr>
            <p:cNvPr id="75" name="Oval 74"/>
            <p:cNvSpPr/>
            <p:nvPr/>
          </p:nvSpPr>
          <p:spPr>
            <a:xfrm rot="2585491">
              <a:off x="587601" y="3572912"/>
              <a:ext cx="4897256" cy="2507577"/>
            </a:xfrm>
            <a:prstGeom prst="ellipse">
              <a:avLst/>
            </a:prstGeom>
            <a:noFill/>
            <a:ln w="41275">
              <a:solidFill>
                <a:srgbClr val="08F6FE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Line Callout 2 (Border and Accent Bar) 75"/>
            <p:cNvSpPr/>
            <p:nvPr/>
          </p:nvSpPr>
          <p:spPr>
            <a:xfrm flipH="1">
              <a:off x="4524697" y="1548637"/>
              <a:ext cx="3843907" cy="901815"/>
            </a:xfrm>
            <a:prstGeom prst="accentBorderCallout2">
              <a:avLst>
                <a:gd name="adj1" fmla="val 53971"/>
                <a:gd name="adj2" fmla="val 105099"/>
                <a:gd name="adj3" fmla="val 100934"/>
                <a:gd name="adj4" fmla="val 117299"/>
                <a:gd name="adj5" fmla="val 222141"/>
                <a:gd name="adj6" fmla="val 127552"/>
              </a:avLst>
            </a:prstGeom>
            <a:solidFill>
              <a:srgbClr val="001339"/>
            </a:solidFill>
            <a:ln w="50800">
              <a:solidFill>
                <a:srgbClr val="08F6FE"/>
              </a:solidFill>
              <a:tailEnd type="oval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All </a:t>
              </a: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 theatre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assets can offer and consume services and information to/from the local cloud</a:t>
              </a:r>
            </a:p>
          </p:txBody>
        </p:sp>
      </p:grpSp>
      <p:sp>
        <p:nvSpPr>
          <p:cNvPr id="77" name="Line Callout 2 (Border and Accent Bar) 76"/>
          <p:cNvSpPr/>
          <p:nvPr/>
        </p:nvSpPr>
        <p:spPr>
          <a:xfrm flipH="1">
            <a:off x="4260538" y="1209475"/>
            <a:ext cx="3843907" cy="901815"/>
          </a:xfrm>
          <a:prstGeom prst="accentBorderCallout2">
            <a:avLst>
              <a:gd name="adj1" fmla="val 33692"/>
              <a:gd name="adj2" fmla="val -3576"/>
              <a:gd name="adj3" fmla="val 50770"/>
              <a:gd name="adj4" fmla="val -12410"/>
              <a:gd name="adj5" fmla="val 66488"/>
              <a:gd name="adj6" fmla="val -23248"/>
            </a:avLst>
          </a:prstGeom>
          <a:solidFill>
            <a:srgbClr val="001339"/>
          </a:solidFill>
          <a:ln w="50800">
            <a:solidFill>
              <a:srgbClr val="08F6FE"/>
            </a:solidFill>
            <a:tailEnd type="oval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Can also offer/consume info and services from centralised clouds when connectivity permits</a:t>
            </a:r>
          </a:p>
        </p:txBody>
      </p:sp>
      <p:grpSp>
        <p:nvGrpSpPr>
          <p:cNvPr id="78" name="Group 77"/>
          <p:cNvGrpSpPr/>
          <p:nvPr/>
        </p:nvGrpSpPr>
        <p:grpSpPr>
          <a:xfrm>
            <a:off x="3299139" y="1288984"/>
            <a:ext cx="5076800" cy="2677196"/>
            <a:chOff x="3340915" y="1290092"/>
            <a:chExt cx="5076800" cy="2677196"/>
          </a:xfrm>
          <a:solidFill>
            <a:srgbClr val="001339"/>
          </a:solidFill>
        </p:grpSpPr>
        <p:sp>
          <p:nvSpPr>
            <p:cNvPr id="79" name="Oval 78"/>
            <p:cNvSpPr/>
            <p:nvPr/>
          </p:nvSpPr>
          <p:spPr>
            <a:xfrm rot="20328327">
              <a:off x="7901946" y="3188704"/>
              <a:ext cx="515769" cy="778584"/>
            </a:xfrm>
            <a:prstGeom prst="ellipse">
              <a:avLst/>
            </a:prstGeom>
            <a:noFill/>
            <a:ln w="41275">
              <a:solidFill>
                <a:srgbClr val="08F6FE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Line Callout 2 (Border and Accent Bar) 79"/>
            <p:cNvSpPr/>
            <p:nvPr/>
          </p:nvSpPr>
          <p:spPr>
            <a:xfrm flipH="1">
              <a:off x="3340915" y="1290092"/>
              <a:ext cx="3843907" cy="1436271"/>
            </a:xfrm>
            <a:prstGeom prst="accentBorderCallout2">
              <a:avLst>
                <a:gd name="adj1" fmla="val 33692"/>
                <a:gd name="adj2" fmla="val -3576"/>
                <a:gd name="adj3" fmla="val 50770"/>
                <a:gd name="adj4" fmla="val -12410"/>
                <a:gd name="adj5" fmla="val 133138"/>
                <a:gd name="adj6" fmla="val -21576"/>
              </a:avLst>
            </a:prstGeom>
            <a:grpFill/>
            <a:ln w="50800">
              <a:solidFill>
                <a:srgbClr val="08F6FE"/>
              </a:solidFill>
              <a:tailEnd type="oval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The ecosystem can exploit multiple communication bearers to dynamically </a:t>
              </a: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scale, 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connecting local clouds with other centralised clouds to provide a seamless mix of embedded and non-embedded services and data to in-theatre and other actors</a:t>
              </a:r>
            </a:p>
          </p:txBody>
        </p:sp>
      </p:grpSp>
      <p:sp>
        <p:nvSpPr>
          <p:cNvPr id="81" name="Line Callout 2 (Border and Accent Bar) 80"/>
          <p:cNvSpPr/>
          <p:nvPr/>
        </p:nvSpPr>
        <p:spPr>
          <a:xfrm flipH="1">
            <a:off x="1848166" y="2524077"/>
            <a:ext cx="3843907" cy="1101569"/>
          </a:xfrm>
          <a:prstGeom prst="accentBorderCallout2">
            <a:avLst>
              <a:gd name="adj1" fmla="val 33692"/>
              <a:gd name="adj2" fmla="val -3576"/>
              <a:gd name="adj3" fmla="val 50770"/>
              <a:gd name="adj4" fmla="val -12410"/>
              <a:gd name="adj5" fmla="val 146229"/>
              <a:gd name="adj6" fmla="val -19159"/>
            </a:avLst>
          </a:prstGeom>
          <a:solidFill>
            <a:srgbClr val="001339"/>
          </a:solidFill>
          <a:ln w="50800">
            <a:solidFill>
              <a:srgbClr val="08F6FE"/>
            </a:solidFill>
            <a:tailEnd type="oval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Any actor (or software App) can make use of any/all info and services currently available (in theatre or from the wider ecosystem) without worrying who/what is providing the service </a:t>
            </a:r>
          </a:p>
        </p:txBody>
      </p:sp>
      <p:sp>
        <p:nvSpPr>
          <p:cNvPr id="82" name="Line Callout 2 (Border and Accent Bar) 81"/>
          <p:cNvSpPr/>
          <p:nvPr/>
        </p:nvSpPr>
        <p:spPr>
          <a:xfrm flipH="1">
            <a:off x="7212350" y="988162"/>
            <a:ext cx="3843907" cy="1760643"/>
          </a:xfrm>
          <a:prstGeom prst="accentBorderCallout2">
            <a:avLst>
              <a:gd name="adj1" fmla="val 34503"/>
              <a:gd name="adj2" fmla="val 104215"/>
              <a:gd name="adj3" fmla="val 60508"/>
              <a:gd name="adj4" fmla="val 124745"/>
              <a:gd name="adj5" fmla="val 98361"/>
              <a:gd name="adj6" fmla="val 132863"/>
            </a:avLst>
          </a:prstGeom>
          <a:solidFill>
            <a:srgbClr val="001339"/>
          </a:solidFill>
          <a:ln w="50800">
            <a:solidFill>
              <a:srgbClr val="08F6FE"/>
            </a:solidFill>
            <a:tailEnd type="oval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Through the use of 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higher-level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services the cloud can dynamically optimise, prioritise, balance and automate the demand and supply of services and improve OODA loop timings across an entire ecosystem.  This would include AI/ML, 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rule-based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other forms of control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45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3" grpId="1" animBg="1"/>
      <p:bldP spid="77" grpId="0" animBg="1"/>
      <p:bldP spid="77" grpId="1" animBg="1"/>
      <p:bldP spid="81" grpId="0" animBg="1"/>
      <p:bldP spid="81" grpId="1" animBg="1"/>
      <p:bldP spid="82" grpId="0" animBg="1"/>
      <p:bldP spid="8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291" y="567983"/>
            <a:ext cx="5180029" cy="655900"/>
          </a:xfrm>
        </p:spPr>
        <p:txBody>
          <a:bodyPr/>
          <a:lstStyle/>
          <a:p>
            <a:r>
              <a:rPr lang="en-GB" sz="2000" dirty="0" smtClean="0">
                <a:solidFill>
                  <a:srgbClr val="FF0000"/>
                </a:solidFill>
              </a:rPr>
              <a:t>THE DIGITAL PRODUCT ECOSYSTEM</a:t>
            </a:r>
            <a:r>
              <a:rPr lang="en-GB" sz="2000" dirty="0">
                <a:solidFill>
                  <a:srgbClr val="FF0000"/>
                </a:solidFill>
              </a:rPr>
              <a:t/>
            </a:r>
            <a:br>
              <a:rPr lang="en-GB" sz="2000" dirty="0">
                <a:solidFill>
                  <a:srgbClr val="FF0000"/>
                </a:solidFill>
              </a:rPr>
            </a:br>
            <a:endParaRPr lang="en-GB" sz="1000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28980" t="78066" r="29592" b="7529"/>
          <a:stretch/>
        </p:blipFill>
        <p:spPr>
          <a:xfrm>
            <a:off x="7846191" y="1043989"/>
            <a:ext cx="3851335" cy="15241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7489068" y="2150303"/>
            <a:ext cx="1523884" cy="246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into this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0565" y="3650305"/>
            <a:ext cx="4632555" cy="2625940"/>
          </a:xfrm>
          <a:prstGeom prst="rect">
            <a:avLst/>
          </a:prstGeom>
        </p:spPr>
      </p:pic>
      <p:sp>
        <p:nvSpPr>
          <p:cNvPr id="15" name="Right Arrow 14"/>
          <p:cNvSpPr/>
          <p:nvPr/>
        </p:nvSpPr>
        <p:spPr>
          <a:xfrm>
            <a:off x="6876019" y="1776383"/>
            <a:ext cx="914625" cy="319001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Striped Right Arrow 22"/>
          <p:cNvSpPr/>
          <p:nvPr/>
        </p:nvSpPr>
        <p:spPr>
          <a:xfrm rot="5400000">
            <a:off x="9097821" y="2845565"/>
            <a:ext cx="843029" cy="417923"/>
          </a:xfrm>
          <a:prstGeom prst="stripedRightArrow">
            <a:avLst/>
          </a:prstGeom>
          <a:solidFill>
            <a:srgbClr val="FCD5B5">
              <a:alpha val="50196"/>
            </a:srgbClr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523" y="1578507"/>
            <a:ext cx="6281637" cy="324385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0" name="TextBox 19"/>
          <p:cNvSpPr txBox="1"/>
          <p:nvPr/>
        </p:nvSpPr>
        <p:spPr>
          <a:xfrm>
            <a:off x="9771857" y="2700666"/>
            <a:ext cx="1793343" cy="7077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So that all capabilities, services and knowledge can be maximally exploited by everyone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2706" y="1495924"/>
            <a:ext cx="1523884" cy="246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Turns this</a:t>
            </a:r>
          </a:p>
        </p:txBody>
      </p:sp>
      <p:sp>
        <p:nvSpPr>
          <p:cNvPr id="4" name="Oval 3"/>
          <p:cNvSpPr/>
          <p:nvPr/>
        </p:nvSpPr>
        <p:spPr>
          <a:xfrm>
            <a:off x="7968208" y="3717958"/>
            <a:ext cx="2520280" cy="241519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76341" y="4963275"/>
            <a:ext cx="2232248" cy="15696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C2 function: allocation, apportionment, prioritisation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cxnSp>
        <p:nvCxnSpPr>
          <p:cNvPr id="9" name="Straight Connector 8"/>
          <p:cNvCxnSpPr>
            <a:stCxn id="5" idx="3"/>
          </p:cNvCxnSpPr>
          <p:nvPr/>
        </p:nvCxnSpPr>
        <p:spPr>
          <a:xfrm flipV="1">
            <a:off x="5708589" y="5225828"/>
            <a:ext cx="2331627" cy="52227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476320" y="21413"/>
            <a:ext cx="1140840" cy="1919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5476320" y="6664873"/>
            <a:ext cx="1140840" cy="1919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376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CLOUD AND DIGITAL PLATFORM</a:t>
            </a:r>
            <a:endParaRPr lang="en-GB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" y="1079999"/>
            <a:ext cx="11664949" cy="481975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tx1"/>
                </a:solidFill>
              </a:rPr>
              <a:t>SCALEABLE &amp; CREATE INSIDE THE BATTLESPACE</a:t>
            </a:r>
          </a:p>
          <a:p>
            <a:pPr marL="742470" lvl="1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CAN CONNECT TO HIGHER LEVEL SERVICES </a:t>
            </a:r>
            <a:endParaRPr lang="en-GB" sz="2400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tx1"/>
                </a:solidFill>
              </a:rPr>
              <a:t>SOFTWARE ON SENSORS/PLATFORMS – EXCHANGE SERVICES &amp; SHARE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tx1"/>
                </a:solidFill>
              </a:rPr>
              <a:t>TRULY OPEN – ALLIES AND PARTNERS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tx1"/>
                </a:solidFill>
              </a:rPr>
              <a:t>FOUNDATION FOR MORE COMPLEX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tx1"/>
                </a:solidFill>
              </a:rPr>
              <a:t>FRAMEWORK DECIDED BY USER</a:t>
            </a:r>
          </a:p>
          <a:p>
            <a:pPr marL="742470" lvl="1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CHOICE OF DIRECT FEED TO/FROM CMS </a:t>
            </a:r>
          </a:p>
          <a:p>
            <a:pPr marL="742470" lvl="1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TASKING RULES, MISSION PRIORITIES, MISSION COMMAND FREEDOMS</a:t>
            </a:r>
          </a:p>
          <a:p>
            <a:pPr marL="742470" lvl="1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SHARE SENSOR SCREENS NOT JUST DATA</a:t>
            </a:r>
          </a:p>
          <a:p>
            <a:pPr marL="742470" lvl="1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LEVEL OF AUTOMATION</a:t>
            </a:r>
            <a:endParaRPr lang="en-GB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5467149" y="22529"/>
            <a:ext cx="1183908" cy="1895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5467149" y="6668475"/>
            <a:ext cx="1183908" cy="1895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6" name="AutoShape 4" descr="Image result for Future digital Capabiliti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9391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022" y="981026"/>
            <a:ext cx="11664950" cy="5202060"/>
          </a:xfrm>
        </p:spPr>
        <p:txBody>
          <a:bodyPr/>
          <a:lstStyle/>
          <a:p>
            <a:pPr marL="0" indent="0">
              <a:buNone/>
            </a:pPr>
            <a:endParaRPr lang="en-GB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GB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FUSE ARCHITECTURE TO COMPETE, DEFEND AND DENY – EXPLOIT AI</a:t>
            </a:r>
            <a:endParaRPr lang="en-GB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98830" indent="-198830">
              <a:buClr>
                <a:srgbClr val="EA002A"/>
              </a:buClr>
            </a:pPr>
            <a:endParaRPr lang="en-GB" dirty="0" smtClean="0">
              <a:solidFill>
                <a:srgbClr val="5B6770"/>
              </a:solidFill>
              <a:latin typeface="Arial"/>
              <a:cs typeface="Arial"/>
            </a:endParaRPr>
          </a:p>
          <a:p>
            <a:pPr marL="198830" indent="-198830">
              <a:buClr>
                <a:srgbClr val="EA002A"/>
              </a:buClr>
            </a:pPr>
            <a:endParaRPr lang="en-GB" dirty="0"/>
          </a:p>
          <a:p>
            <a:pPr marL="198830" indent="-198830">
              <a:buClr>
                <a:srgbClr val="EA002A"/>
              </a:buClr>
            </a:pPr>
            <a:endParaRPr lang="en-GB" dirty="0" smtClean="0">
              <a:solidFill>
                <a:srgbClr val="5B6770"/>
              </a:solidFill>
              <a:latin typeface="Arial"/>
              <a:cs typeface="Arial"/>
            </a:endParaRPr>
          </a:p>
          <a:p>
            <a:pPr marL="198830" indent="-198830">
              <a:buClr>
                <a:srgbClr val="EA002A"/>
              </a:buClr>
            </a:pPr>
            <a:endParaRPr lang="en-GB" dirty="0"/>
          </a:p>
          <a:p>
            <a:pPr marL="198830" indent="-198830">
              <a:buClr>
                <a:srgbClr val="EA002A"/>
              </a:buClr>
            </a:pPr>
            <a:endParaRPr lang="en-GB" dirty="0" smtClean="0">
              <a:solidFill>
                <a:srgbClr val="5B6770"/>
              </a:solidFill>
              <a:latin typeface="Arial"/>
              <a:cs typeface="Arial"/>
            </a:endParaRPr>
          </a:p>
          <a:p>
            <a:pPr marL="198830" indent="-198830">
              <a:buClr>
                <a:srgbClr val="EA002A"/>
              </a:buClr>
            </a:pPr>
            <a:endParaRPr lang="en-GB" dirty="0"/>
          </a:p>
          <a:p>
            <a:pPr marL="198830" indent="-198830">
              <a:buClr>
                <a:srgbClr val="EA002A"/>
              </a:buClr>
            </a:pPr>
            <a:endParaRPr lang="en-GB" dirty="0" smtClean="0">
              <a:solidFill>
                <a:srgbClr val="5B6770"/>
              </a:solidFill>
              <a:latin typeface="Arial"/>
              <a:cs typeface="Arial"/>
            </a:endParaRPr>
          </a:p>
          <a:p>
            <a:pPr marL="198830" indent="-198830">
              <a:buClr>
                <a:srgbClr val="EA002A"/>
              </a:buClr>
            </a:pPr>
            <a:endParaRPr lang="en-GB" dirty="0"/>
          </a:p>
          <a:p>
            <a:pPr marL="0" indent="0">
              <a:buClr>
                <a:srgbClr val="EA002A"/>
              </a:buClr>
              <a:buNone/>
            </a:pPr>
            <a:endParaRPr lang="en-GB" dirty="0"/>
          </a:p>
          <a:p>
            <a:pPr marL="0" lvl="0" indent="0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endParaRPr lang="en-GB" sz="1050" dirty="0">
              <a:solidFill>
                <a:schemeClr val="tx1"/>
              </a:solidFill>
              <a:latin typeface="Arial Narrow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TECH TO ENABLE SPECTRUM ACCESS</a:t>
            </a:r>
            <a:br>
              <a:rPr lang="en-GB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</a:br>
            <a:endParaRPr lang="en-GB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0236" y="1899751"/>
            <a:ext cx="2855934" cy="76408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MANAGE – PROCESS AND DECIDE</a:t>
            </a:r>
            <a:endParaRPr lang="en-GB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56170" y="2227118"/>
            <a:ext cx="2855934" cy="76408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 COMMS SYSTEM</a:t>
            </a:r>
            <a:endParaRPr lang="en-GB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112104" y="2634214"/>
            <a:ext cx="2855934" cy="76408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SENSE AND EFFECT</a:t>
            </a:r>
            <a:endParaRPr lang="en-GB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968038" y="3034196"/>
            <a:ext cx="2855934" cy="76408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SDR &amp; TECHNIQUES</a:t>
            </a:r>
            <a:endParaRPr lang="en-GB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00236" y="3805398"/>
            <a:ext cx="114237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+mj-lt"/>
              </a:rPr>
              <a:t>B</a:t>
            </a:r>
            <a:r>
              <a:rPr lang="en-GB" sz="2000" dirty="0" smtClean="0">
                <a:latin typeface="+mj-lt"/>
              </a:rPr>
              <a:t>est </a:t>
            </a:r>
            <a:r>
              <a:rPr lang="en-GB" sz="2000" dirty="0">
                <a:latin typeface="+mj-lt"/>
              </a:rPr>
              <a:t>use </a:t>
            </a:r>
            <a:r>
              <a:rPr lang="en-GB" sz="2000" dirty="0" smtClean="0">
                <a:latin typeface="+mj-lt"/>
              </a:rPr>
              <a:t>of </a:t>
            </a:r>
            <a:r>
              <a:rPr lang="en-GB" sz="2000" dirty="0">
                <a:latin typeface="+mj-lt"/>
              </a:rPr>
              <a:t>available communications system to connect systems on multiple platforms.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+mj-lt"/>
              </a:rPr>
              <a:t>Acts as a communications broker by managing available communication and security </a:t>
            </a:r>
            <a:r>
              <a:rPr lang="en-GB" sz="2000" dirty="0" smtClean="0">
                <a:latin typeface="+mj-lt"/>
              </a:rPr>
              <a:t>resources</a:t>
            </a:r>
            <a:endParaRPr lang="en-GB" sz="2000" dirty="0">
              <a:latin typeface="+mj-lt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+mj-lt"/>
              </a:rPr>
              <a:t>Network </a:t>
            </a:r>
            <a:r>
              <a:rPr lang="en-GB" sz="2000" dirty="0">
                <a:latin typeface="+mj-lt"/>
              </a:rPr>
              <a:t>Management, Intelligent Routing, Service Brokering, Multi-domain security</a:t>
            </a:r>
            <a:r>
              <a:rPr lang="en-GB" sz="2000" dirty="0" smtClean="0">
                <a:latin typeface="+mj-lt"/>
              </a:rPr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+mj-lt"/>
              </a:rPr>
              <a:t>Sense the spectrum – monitor the adversary – share available spectrum – Use AI </a:t>
            </a:r>
            <a:endParaRPr lang="en-GB" sz="2000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67149" y="22529"/>
            <a:ext cx="1183908" cy="1895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5520150" y="6655650"/>
            <a:ext cx="1183908" cy="1895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869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7980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163669"/>
            <a:ext cx="25108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11400019" y="6013767"/>
            <a:ext cx="6395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807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22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05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078" y="116086"/>
            <a:ext cx="11626922" cy="63874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99417" y="6596009"/>
            <a:ext cx="1017140" cy="2619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567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se">
  <a:themeElements>
    <a:clrScheme name="Personalizzato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0000"/>
      </a:hlink>
      <a:folHlink>
        <a:srgbClr val="FF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03_Template 2022 - Leonardo Electronics_Widescreen.potm" id="{17494FEC-0481-427A-93CE-EA29304C4384}" vid="{351D15CB-8432-46BD-9BAB-F98BE151E31F}"/>
    </a:ext>
  </a:extLst>
</a:theme>
</file>

<file path=ppt/theme/theme2.xml><?xml version="1.0" encoding="utf-8"?>
<a:theme xmlns:a="http://schemas.openxmlformats.org/drawingml/2006/main" name="2_Text Page Leonar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base">
  <a:themeElements>
    <a:clrScheme name="Personalizzato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0000"/>
      </a:hlink>
      <a:folHlink>
        <a:srgbClr val="FF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E87A7A5E-0BF2-4BD1-BC5F-85989C13E642}" vid="{19B9F346-6E89-4D63-80C5-DDF180F205EA}"/>
    </a:ext>
  </a:extLst>
</a:theme>
</file>

<file path=ppt/theme/theme4.xml><?xml version="1.0" encoding="utf-8"?>
<a:theme xmlns:a="http://schemas.openxmlformats.org/drawingml/2006/main" name="1_Slide - thank you for you attention">
  <a:themeElements>
    <a:clrScheme name="sodali ok">
      <a:dk1>
        <a:srgbClr val="545458"/>
      </a:dk1>
      <a:lt1>
        <a:sysClr val="window" lastClr="FFFFFF"/>
      </a:lt1>
      <a:dk2>
        <a:srgbClr val="BDBCBB"/>
      </a:dk2>
      <a:lt2>
        <a:srgbClr val="7A132F"/>
      </a:lt2>
      <a:accent1>
        <a:srgbClr val="F6A800"/>
      </a:accent1>
      <a:accent2>
        <a:srgbClr val="E42C39"/>
      </a:accent2>
      <a:accent3>
        <a:srgbClr val="0058A3"/>
      </a:accent3>
      <a:accent4>
        <a:srgbClr val="95921A"/>
      </a:accent4>
      <a:accent5>
        <a:srgbClr val="007CA1"/>
      </a:accent5>
      <a:accent6>
        <a:srgbClr val="A8541F"/>
      </a:accent6>
      <a:hlink>
        <a:srgbClr val="7A132F"/>
      </a:hlink>
      <a:folHlink>
        <a:srgbClr val="00011F"/>
      </a:folHlink>
    </a:clrScheme>
    <a:fontScheme name="Office classico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CFF377D5-3CE9-4D4D-A623-886FCD6EED81}" vid="{E5508C59-2BD9-4E5D-8D18-189E3CC32A7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787</Words>
  <Application>Microsoft Office PowerPoint</Application>
  <PresentationFormat>Widescreen</PresentationFormat>
  <Paragraphs>116</Paragraphs>
  <Slides>19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ＭＳ Ｐゴシック</vt:lpstr>
      <vt:lpstr>Arial</vt:lpstr>
      <vt:lpstr>Arial (Intestazioni)</vt:lpstr>
      <vt:lpstr>Arial Narrow</vt:lpstr>
      <vt:lpstr>Calibri</vt:lpstr>
      <vt:lpstr>Times New Roman</vt:lpstr>
      <vt:lpstr>base</vt:lpstr>
      <vt:lpstr>2_Text Page Leonardo</vt:lpstr>
      <vt:lpstr>1_base</vt:lpstr>
      <vt:lpstr>1_Slide - thank you for you attention</vt:lpstr>
      <vt:lpstr>NEW AND FUTURE CAPABILITY DEVELOPMENT</vt:lpstr>
      <vt:lpstr>PowerPoint Presentation</vt:lpstr>
      <vt:lpstr>PowerPoint Presentation</vt:lpstr>
      <vt:lpstr>THE DIGITAL PRODUCT ECOSYSTEM </vt:lpstr>
      <vt:lpstr>CLOUD AND DIGITAL PLATFORM</vt:lpstr>
      <vt:lpstr>TECH TO ENABLE SPECTRUM ACCESS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HIGH DATA RATE LINE OF SIGHT - System Overview</vt:lpstr>
      <vt:lpstr>HDR LOS Benefits</vt:lpstr>
      <vt:lpstr>RF PAYLOADS</vt:lpstr>
      <vt:lpstr>DATA LINK BETWEEN PLATFORMS</vt:lpstr>
      <vt:lpstr>UAV – SENSE AND AVOID</vt:lpstr>
      <vt:lpstr>PowerPoint Presentation</vt:lpstr>
      <vt:lpstr>PowerPoint Presentation</vt:lpstr>
      <vt:lpstr>PowerPoint Presentation</vt:lpstr>
    </vt:vector>
  </TitlesOfParts>
  <Company>Any Organization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Background</dc:title>
  <dc:creator>Breckenridge, Iain  (Leonardo, UK)</dc:creator>
  <cp:lastModifiedBy>Breckenridge, Iain  (Leonardo, UK)</cp:lastModifiedBy>
  <cp:revision>77</cp:revision>
  <dcterms:created xsi:type="dcterms:W3CDTF">2023-04-03T12:07:43Z</dcterms:created>
  <dcterms:modified xsi:type="dcterms:W3CDTF">2023-05-22T13:50:31Z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b26fc31-377f-4408-87e3-aa9659b0fcc7_Enabled">
    <vt:lpwstr>true</vt:lpwstr>
  </property>
  <property fmtid="{D5CDD505-2E9C-101B-9397-08002B2CF9AE}" pid="3" name="MSIP_Label_2b26fc31-377f-4408-87e3-aa9659b0fcc7_SetDate">
    <vt:lpwstr>2023-05-22T13:50:30Z</vt:lpwstr>
  </property>
  <property fmtid="{D5CDD505-2E9C-101B-9397-08002B2CF9AE}" pid="4" name="MSIP_Label_2b26fc31-377f-4408-87e3-aa9659b0fcc7_Method">
    <vt:lpwstr>Standard</vt:lpwstr>
  </property>
  <property fmtid="{D5CDD505-2E9C-101B-9397-08002B2CF9AE}" pid="5" name="MSIP_Label_2b26fc31-377f-4408-87e3-aa9659b0fcc7_Name">
    <vt:lpwstr>Marked - Company Internal</vt:lpwstr>
  </property>
  <property fmtid="{D5CDD505-2E9C-101B-9397-08002B2CF9AE}" pid="6" name="MSIP_Label_2b26fc31-377f-4408-87e3-aa9659b0fcc7_SiteId">
    <vt:lpwstr>25db6ea1-2b37-482f-a0a9-4c1ddc1408ec</vt:lpwstr>
  </property>
  <property fmtid="{D5CDD505-2E9C-101B-9397-08002B2CF9AE}" pid="7" name="MSIP_Label_2b26fc31-377f-4408-87e3-aa9659b0fcc7_ActionId">
    <vt:lpwstr>eb1b4396-8d75-4c9f-bd00-69d7b3eef5a5</vt:lpwstr>
  </property>
  <property fmtid="{D5CDD505-2E9C-101B-9397-08002B2CF9AE}" pid="8" name="MSIP_Label_2b26fc31-377f-4408-87e3-aa9659b0fcc7_ContentBits">
    <vt:lpwstr>3</vt:lpwstr>
  </property>
</Properties>
</file>