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5"/>
    <p:sldMasterId id="2147483817" r:id="rId6"/>
  </p:sldMasterIdLst>
  <p:notesMasterIdLst>
    <p:notesMasterId r:id="rId23"/>
  </p:notesMasterIdLst>
  <p:handoutMasterIdLst>
    <p:handoutMasterId r:id="rId24"/>
  </p:handoutMasterIdLst>
  <p:sldIdLst>
    <p:sldId id="1163" r:id="rId7"/>
    <p:sldId id="1128" r:id="rId8"/>
    <p:sldId id="1162" r:id="rId9"/>
    <p:sldId id="1146" r:id="rId10"/>
    <p:sldId id="1138" r:id="rId11"/>
    <p:sldId id="1152" r:id="rId12"/>
    <p:sldId id="1131" r:id="rId13"/>
    <p:sldId id="1145" r:id="rId14"/>
    <p:sldId id="1135" r:id="rId15"/>
    <p:sldId id="1165" r:id="rId16"/>
    <p:sldId id="1150" r:id="rId17"/>
    <p:sldId id="1156" r:id="rId18"/>
    <p:sldId id="1157" r:id="rId19"/>
    <p:sldId id="1154" r:id="rId20"/>
    <p:sldId id="1159" r:id="rId21"/>
    <p:sldId id="1164" r:id="rId2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5" userDrawn="1">
          <p15:clr>
            <a:srgbClr val="A4A3A4"/>
          </p15:clr>
        </p15:guide>
        <p15:guide id="2" pos="4875" userDrawn="1">
          <p15:clr>
            <a:srgbClr val="A4A3A4"/>
          </p15:clr>
        </p15:guide>
        <p15:guide id="4" pos="257" userDrawn="1">
          <p15:clr>
            <a:srgbClr val="A4A3A4"/>
          </p15:clr>
        </p15:guide>
        <p15:guide id="5" pos="4339" userDrawn="1">
          <p15:clr>
            <a:srgbClr val="A4A3A4"/>
          </p15:clr>
        </p15:guide>
        <p15:guide id="6" pos="1300" userDrawn="1">
          <p15:clr>
            <a:srgbClr val="A4A3A4"/>
          </p15:clr>
        </p15:guide>
        <p15:guide id="7" orient="horz" pos="2891"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84F654-6A20-109C-0D68-CA14F44856E0}" name="Mcfadyen, Neil" initials="MN" userId="S::Neil.Mcfadyen@babcockinternational.com::62e0141e-0040-45f9-80b6-2699618e4815" providerId="AD"/>
  <p188:author id="{411089BA-9739-8798-7C2C-132CB9F6F199}" name="Emily Gane" initials="EG" userId="S::emily.gane@six.agency::1d8df50f-0a59-44e6-88c9-147ff9b7e19c" providerId="AD"/>
  <p188:author id="{9B609CD9-4D98-112F-3E49-DD02424F326C}" name="Howard, Matt" initials="HM" userId="S::Matt.Howard@babcockinternational.com::709be029-b280-4ccb-91e8-39d709fc9e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James" initials="JJ" lastIdx="1" clrIdx="0">
    <p:extLst>
      <p:ext uri="{19B8F6BF-5375-455C-9EA6-DF929625EA0E}">
        <p15:presenceInfo xmlns:p15="http://schemas.microsoft.com/office/powerpoint/2012/main" userId="S::James.Johnson@babcockinternational.com::76e41455-d276-419d-a60f-b546558a1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99C"/>
    <a:srgbClr val="FFFFFF"/>
    <a:srgbClr val="FFD000"/>
    <a:srgbClr val="4F5650"/>
    <a:srgbClr val="00274F"/>
    <a:srgbClr val="022169"/>
    <a:srgbClr val="5F7775"/>
    <a:srgbClr val="001839"/>
    <a:srgbClr val="3FAE29"/>
    <a:srgbClr val="3B8E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9" autoAdjust="0"/>
    <p:restoredTop sz="88567" autoAdjust="0"/>
  </p:normalViewPr>
  <p:slideViewPr>
    <p:cSldViewPr snapToGrid="0">
      <p:cViewPr varScale="1">
        <p:scale>
          <a:sx n="76" d="100"/>
          <a:sy n="76" d="100"/>
        </p:scale>
        <p:origin x="605" y="82"/>
      </p:cViewPr>
      <p:guideLst>
        <p:guide orient="horz" pos="1345"/>
        <p:guide pos="4875"/>
        <p:guide pos="257"/>
        <p:guide pos="4339"/>
        <p:guide pos="1300"/>
        <p:guide orient="horz" pos="2891"/>
        <p:guide pos="3840"/>
      </p:guideLst>
    </p:cSldViewPr>
  </p:slideViewPr>
  <p:outlineViewPr>
    <p:cViewPr>
      <p:scale>
        <a:sx n="33" d="100"/>
        <a:sy n="33" d="100"/>
      </p:scale>
      <p:origin x="0" y="-3480"/>
    </p:cViewPr>
  </p:outlineViewPr>
  <p:notesTextViewPr>
    <p:cViewPr>
      <p:scale>
        <a:sx n="66" d="100"/>
        <a:sy n="66" d="100"/>
      </p:scale>
      <p:origin x="0" y="0"/>
    </p:cViewPr>
  </p:notesTextViewPr>
  <p:sorterViewPr>
    <p:cViewPr varScale="1">
      <p:scale>
        <a:sx n="100" d="100"/>
        <a:sy n="100" d="100"/>
      </p:scale>
      <p:origin x="0" y="-4108"/>
    </p:cViewPr>
  </p:sorterViewPr>
  <p:notesViewPr>
    <p:cSldViewPr snapToGrid="0">
      <p:cViewPr varScale="1">
        <p:scale>
          <a:sx n="58" d="100"/>
          <a:sy n="58" d="100"/>
        </p:scale>
        <p:origin x="2400"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05875-DE64-4DD1-A282-26DAE332421D}"/>
              </a:ext>
            </a:extLst>
          </p:cNvPr>
          <p:cNvSpPr>
            <a:spLocks noGrp="1"/>
          </p:cNvSpPr>
          <p:nvPr>
            <p:ph type="hdr" sz="quarter"/>
            <p:custDataLst>
              <p:tags r:id="rId2"/>
            </p:custDataLst>
          </p:nvPr>
        </p:nvSpPr>
        <p:spPr>
          <a:xfrm>
            <a:off x="0" y="0"/>
            <a:ext cx="6797675" cy="498475"/>
          </a:xfrm>
          <a:prstGeom prst="rect">
            <a:avLst/>
          </a:prstGeom>
        </p:spPr>
        <p:txBody>
          <a:bodyPr vert="horz" lIns="91440" tIns="45720" rIns="91440" bIns="45720" rtlCol="0"/>
          <a:lstStyle>
            <a:lvl1pPr algn="l">
              <a:defRPr sz="1200"/>
            </a:lvl1pPr>
          </a:lstStyle>
          <a:p>
            <a:pPr algn="ctr"/>
            <a:endParaRPr lang="en-GB" dirty="0"/>
          </a:p>
        </p:txBody>
      </p:sp>
      <p:sp>
        <p:nvSpPr>
          <p:cNvPr id="3" name="Date Placeholder 2">
            <a:extLst>
              <a:ext uri="{FF2B5EF4-FFF2-40B4-BE49-F238E27FC236}">
                <a16:creationId xmlns:a16="http://schemas.microsoft.com/office/drawing/2014/main" id="{45EDA9D3-D7DD-4902-B19B-2D27391DD282}"/>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CE631558-BA43-44D2-8C24-BFA95FBCE71B}" type="datetimeFigureOut">
              <a:rPr lang="en-GB" smtClean="0"/>
              <a:t>24/05/2023</a:t>
            </a:fld>
            <a:endParaRPr lang="en-GB" dirty="0"/>
          </a:p>
        </p:txBody>
      </p:sp>
      <p:sp>
        <p:nvSpPr>
          <p:cNvPr id="4" name="Footer Placeholder 3">
            <a:extLst>
              <a:ext uri="{FF2B5EF4-FFF2-40B4-BE49-F238E27FC236}">
                <a16:creationId xmlns:a16="http://schemas.microsoft.com/office/drawing/2014/main" id="{52815CCA-7A24-419D-B597-14A4E0BCCCB7}"/>
              </a:ext>
            </a:extLst>
          </p:cNvPr>
          <p:cNvSpPr>
            <a:spLocks noGrp="1"/>
          </p:cNvSpPr>
          <p:nvPr>
            <p:ph type="ftr" sz="quarter" idx="2"/>
            <p:custDataLst>
              <p:tags r:id="rId3"/>
            </p:custDataLst>
          </p:nvPr>
        </p:nvSpPr>
        <p:spPr>
          <a:xfrm>
            <a:off x="0" y="9429750"/>
            <a:ext cx="6797675" cy="498475"/>
          </a:xfrm>
          <a:prstGeom prst="rect">
            <a:avLst/>
          </a:prstGeom>
        </p:spPr>
        <p:txBody>
          <a:bodyPr vert="horz" lIns="91440" tIns="45720" rIns="91440" bIns="45720" rtlCol="0" anchor="b"/>
          <a:lstStyle>
            <a:lvl1pPr algn="l">
              <a:defRPr sz="1200"/>
            </a:lvl1pPr>
          </a:lstStyle>
          <a:p>
            <a:pPr algn="ctr"/>
            <a:endParaRPr lang="en-GB" dirty="0"/>
          </a:p>
        </p:txBody>
      </p:sp>
      <p:sp>
        <p:nvSpPr>
          <p:cNvPr id="5" name="Slide Number Placeholder 4">
            <a:extLst>
              <a:ext uri="{FF2B5EF4-FFF2-40B4-BE49-F238E27FC236}">
                <a16:creationId xmlns:a16="http://schemas.microsoft.com/office/drawing/2014/main" id="{3BA92338-864F-46D2-B386-F676923C0E54}"/>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9E84B8F3-46CC-4529-8123-91C35522CBEA}" type="slidenum">
              <a:rPr lang="en-GB" smtClean="0"/>
              <a:t>‹#›</a:t>
            </a:fld>
            <a:endParaRPr lang="en-GB" dirty="0"/>
          </a:p>
        </p:txBody>
      </p:sp>
    </p:spTree>
    <p:extLst>
      <p:ext uri="{BB962C8B-B14F-4D97-AF65-F5344CB8AC3E}">
        <p14:creationId xmlns:p14="http://schemas.microsoft.com/office/powerpoint/2010/main" val="60882281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1"/>
            <a:ext cx="6797675" cy="498135"/>
          </a:xfrm>
          <a:prstGeom prst="rect">
            <a:avLst/>
          </a:prstGeom>
        </p:spPr>
        <p:txBody>
          <a:bodyPr vert="horz" lIns="92117" tIns="46058" rIns="92117" bIns="46058" rtlCol="0"/>
          <a:lstStyle>
            <a:lvl1pPr algn="ctr">
              <a:defRPr lang="en-GB"/>
            </a:lvl1pPr>
          </a:lstStyle>
          <a:p>
            <a:endParaRPr lang="en-GB" dirty="0"/>
          </a:p>
        </p:txBody>
      </p:sp>
      <p:sp>
        <p:nvSpPr>
          <p:cNvPr id="3" name="Date Placeholder 2"/>
          <p:cNvSpPr>
            <a:spLocks noGrp="1"/>
          </p:cNvSpPr>
          <p:nvPr>
            <p:ph type="dt" idx="1"/>
          </p:nvPr>
        </p:nvSpPr>
        <p:spPr>
          <a:xfrm>
            <a:off x="3850442" y="1"/>
            <a:ext cx="2945660" cy="498135"/>
          </a:xfrm>
          <a:prstGeom prst="rect">
            <a:avLst/>
          </a:prstGeom>
        </p:spPr>
        <p:txBody>
          <a:bodyPr vert="horz" lIns="92117" tIns="46058" rIns="92117" bIns="46058" rtlCol="0"/>
          <a:lstStyle>
            <a:lvl1pPr algn="r">
              <a:defRPr sz="1200"/>
            </a:lvl1pPr>
          </a:lstStyle>
          <a:p>
            <a:fld id="{A1D21DFC-B40C-44DE-AA3B-A19B8B5A6C69}" type="datetimeFigureOut">
              <a:rPr lang="en-GB" smtClean="0"/>
              <a:t>24/05/2023</a:t>
            </a:fld>
            <a:endParaRPr lang="en-GB" dirty="0"/>
          </a:p>
        </p:txBody>
      </p:sp>
      <p:sp>
        <p:nvSpPr>
          <p:cNvPr id="4" name="Slide Image Placeholder 3"/>
          <p:cNvSpPr>
            <a:spLocks noGrp="1" noRot="1" noChangeAspect="1"/>
          </p:cNvSpPr>
          <p:nvPr>
            <p:ph type="sldImg" idx="2"/>
          </p:nvPr>
        </p:nvSpPr>
        <p:spPr>
          <a:xfrm>
            <a:off x="420688" y="685440"/>
            <a:ext cx="5956300" cy="3349625"/>
          </a:xfrm>
          <a:prstGeom prst="rect">
            <a:avLst/>
          </a:prstGeom>
          <a:noFill/>
          <a:ln w="12700">
            <a:solidFill>
              <a:prstClr val="black"/>
            </a:solidFill>
          </a:ln>
        </p:spPr>
        <p:txBody>
          <a:bodyPr vert="horz" lIns="92117" tIns="46058" rIns="92117" bIns="46058" rtlCol="0" anchor="ctr"/>
          <a:lstStyle/>
          <a:p>
            <a:endParaRPr lang="en-GB" dirty="0"/>
          </a:p>
        </p:txBody>
      </p:sp>
      <p:sp>
        <p:nvSpPr>
          <p:cNvPr id="5" name="Notes Placeholder 4"/>
          <p:cNvSpPr>
            <a:spLocks noGrp="1"/>
          </p:cNvSpPr>
          <p:nvPr>
            <p:ph type="body" sz="quarter" idx="3"/>
          </p:nvPr>
        </p:nvSpPr>
        <p:spPr>
          <a:xfrm>
            <a:off x="420687" y="4294254"/>
            <a:ext cx="5956299" cy="4948531"/>
          </a:xfrm>
          <a:prstGeom prst="rect">
            <a:avLst/>
          </a:prstGeom>
        </p:spPr>
        <p:txBody>
          <a:bodyPr vert="horz" lIns="92117" tIns="46058" rIns="92117" bIns="460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custDataLst>
              <p:tags r:id="rId3"/>
            </p:custDataLst>
          </p:nvPr>
        </p:nvSpPr>
        <p:spPr>
          <a:xfrm>
            <a:off x="0" y="9430092"/>
            <a:ext cx="6797675" cy="498134"/>
          </a:xfrm>
          <a:prstGeom prst="rect">
            <a:avLst/>
          </a:prstGeom>
        </p:spPr>
        <p:txBody>
          <a:bodyPr vert="horz" lIns="92117" tIns="46058" rIns="92117" bIns="46058" rtlCol="0" anchor="b"/>
          <a:lstStyle>
            <a:lvl1pPr algn="ctr">
              <a:defRPr lang="en-GB"/>
            </a:lvl1pPr>
          </a:lstStyle>
          <a:p>
            <a:endParaRPr lang="en-GB" dirty="0"/>
          </a:p>
        </p:txBody>
      </p:sp>
      <p:sp>
        <p:nvSpPr>
          <p:cNvPr id="7" name="Slide Number Placeholder 6"/>
          <p:cNvSpPr>
            <a:spLocks noGrp="1"/>
          </p:cNvSpPr>
          <p:nvPr>
            <p:ph type="sldNum" sz="quarter" idx="5"/>
          </p:nvPr>
        </p:nvSpPr>
        <p:spPr>
          <a:xfrm>
            <a:off x="3850442" y="9430092"/>
            <a:ext cx="2945660" cy="498134"/>
          </a:xfrm>
          <a:prstGeom prst="rect">
            <a:avLst/>
          </a:prstGeom>
        </p:spPr>
        <p:txBody>
          <a:bodyPr vert="horz" lIns="92117" tIns="46058" rIns="92117" bIns="46058" rtlCol="0" anchor="b"/>
          <a:lstStyle>
            <a:lvl1pPr algn="r">
              <a:defRPr sz="1200"/>
            </a:lvl1pPr>
          </a:lstStyle>
          <a:p>
            <a:fld id="{31ADF5FC-EBC8-4734-B6F3-42FC0589F6A3}" type="slidenum">
              <a:rPr lang="en-GB" smtClean="0"/>
              <a:t>‹#›</a:t>
            </a:fld>
            <a:endParaRPr lang="en-GB" dirty="0"/>
          </a:p>
        </p:txBody>
      </p:sp>
    </p:spTree>
    <p:extLst>
      <p:ext uri="{BB962C8B-B14F-4D97-AF65-F5344CB8AC3E}">
        <p14:creationId xmlns:p14="http://schemas.microsoft.com/office/powerpoint/2010/main" val="25687360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r>
              <a:rPr lang="en-GB" sz="1600" b="1" dirty="0"/>
              <a:t>M Howard</a:t>
            </a:r>
          </a:p>
          <a:p>
            <a:pPr marL="361950" lvl="1" indent="0">
              <a:buNone/>
            </a:pPr>
            <a:r>
              <a:rPr lang="en-GB" sz="1400" dirty="0"/>
              <a:t>Ship Build Technical Director responsible for the Babcock’s international and UK ship build programmes, including T31 and Arrowhead 140 which has been selected for both the Indonesia and Poland (Miecznik) programmes (at the time of writing). His previous roles include the Type 31 Frigate Chief Engineer, 2017 to April 2022, which included Design Authority responsibility for the platform and gun systems. His tenure as Type 31 Chief Engineer included the Competitive, Basic, Functional and Detailed Design phases.</a:t>
            </a:r>
          </a:p>
          <a:p>
            <a:endParaRPr lang="en-GB" dirty="0"/>
          </a:p>
        </p:txBody>
      </p:sp>
      <p:sp>
        <p:nvSpPr>
          <p:cNvPr id="4" name="Header Placeholder 3"/>
          <p:cNvSpPr>
            <a:spLocks noGrp="1"/>
          </p:cNvSpPr>
          <p:nvPr>
            <p:ph type="hdr" sz="quarter" idx="10"/>
            <p:custDataLst>
              <p:tags r:id="rId1"/>
            </p:custDataLst>
          </p:nvPr>
        </p:nvSpPr>
        <p:spPr/>
        <p:txBody>
          <a:bodyPr/>
          <a:lstStyle/>
          <a:p>
            <a:endParaRPr lang="en-GB" dirty="0"/>
          </a:p>
        </p:txBody>
      </p:sp>
      <p:sp>
        <p:nvSpPr>
          <p:cNvPr id="5" name="Footer Placeholder 4"/>
          <p:cNvSpPr>
            <a:spLocks noGrp="1"/>
          </p:cNvSpPr>
          <p:nvPr>
            <p:ph type="ftr" sz="quarter" idx="11"/>
            <p:custDataLst>
              <p:tags r:id="rId2"/>
            </p:custDataLst>
          </p:nvPr>
        </p:nvSpPr>
        <p:spPr/>
        <p:txBody>
          <a:bodyPr/>
          <a:lstStyle/>
          <a:p>
            <a:endParaRPr lang="en-GB" dirty="0"/>
          </a:p>
        </p:txBody>
      </p:sp>
      <p:sp>
        <p:nvSpPr>
          <p:cNvPr id="6" name="Slide Number Placeholder 5"/>
          <p:cNvSpPr>
            <a:spLocks noGrp="1"/>
          </p:cNvSpPr>
          <p:nvPr>
            <p:ph type="sldNum" sz="quarter" idx="12"/>
          </p:nvPr>
        </p:nvSpPr>
        <p:spPr/>
        <p:txBody>
          <a:bodyPr/>
          <a:lstStyle/>
          <a:p>
            <a:fld id="{31ADF5FC-EBC8-4734-B6F3-42FC0589F6A3}" type="slidenum">
              <a:rPr lang="en-GB" smtClean="0"/>
              <a:t>1</a:t>
            </a:fld>
            <a:endParaRPr lang="en-GB" dirty="0"/>
          </a:p>
        </p:txBody>
      </p:sp>
    </p:spTree>
    <p:extLst>
      <p:ext uri="{BB962C8B-B14F-4D97-AF65-F5344CB8AC3E}">
        <p14:creationId xmlns:p14="http://schemas.microsoft.com/office/powerpoint/2010/main" val="107203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10</a:t>
            </a:fld>
            <a:endParaRPr lang="en-GB" dirty="0"/>
          </a:p>
        </p:txBody>
      </p:sp>
    </p:spTree>
    <p:extLst>
      <p:ext uri="{BB962C8B-B14F-4D97-AF65-F5344CB8AC3E}">
        <p14:creationId xmlns:p14="http://schemas.microsoft.com/office/powerpoint/2010/main" val="106988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solidFill>
                  <a:schemeClr val="bg1"/>
                </a:solidFill>
              </a:rPr>
              <a:t>Margins within the platform designed to facilitate future incorporation of capability, including mission modules (such as future NavyPODS);</a:t>
            </a:r>
          </a:p>
          <a:p>
            <a:pPr marL="285750" indent="-285750">
              <a:buFont typeface="Arial" panose="020B0604020202020204" pitchFamily="34" charset="0"/>
              <a:buChar char="•"/>
            </a:pPr>
            <a:r>
              <a:rPr lang="en-GB" sz="1200" dirty="0">
                <a:solidFill>
                  <a:schemeClr val="bg1"/>
                </a:solidFill>
              </a:rPr>
              <a:t>Container positions available in the Mission Bay and in locations with direct access to the waterline, to operate future mission craft;</a:t>
            </a:r>
          </a:p>
          <a:p>
            <a:pPr marL="285750" indent="-285750">
              <a:buFont typeface="Arial" panose="020B0604020202020204" pitchFamily="34" charset="0"/>
              <a:buChar char="•"/>
            </a:pPr>
            <a:r>
              <a:rPr lang="en-GB" sz="1200" dirty="0">
                <a:solidFill>
                  <a:schemeClr val="bg1"/>
                </a:solidFill>
              </a:rPr>
              <a:t>Boat handling equipment (davits etc) already fitted with increased capacity over baseline requirements;</a:t>
            </a:r>
          </a:p>
          <a:p>
            <a:pPr marL="285750" indent="-285750">
              <a:buFont typeface="Arial" panose="020B0604020202020204" pitchFamily="34" charset="0"/>
              <a:buChar char="•"/>
            </a:pPr>
            <a:r>
              <a:rPr lang="en-GB" sz="1200" dirty="0">
                <a:solidFill>
                  <a:schemeClr val="bg1"/>
                </a:solidFill>
              </a:rPr>
              <a:t>Power generation systems in Type 31 create in excess of a megawatt of power margin solely assigned to be harnessed by future capabilities as technologies develop;</a:t>
            </a:r>
          </a:p>
          <a:p>
            <a:pPr marL="285750" indent="-285750">
              <a:buFont typeface="Arial" panose="020B0604020202020204" pitchFamily="34" charset="0"/>
              <a:buChar char="•"/>
            </a:pPr>
            <a:r>
              <a:rPr lang="en-GB" sz="1200" dirty="0">
                <a:solidFill>
                  <a:schemeClr val="bg1"/>
                </a:solidFill>
              </a:rPr>
              <a:t>Other margins include Chilled Water, HVAC, IPMS, Electrical Distribution and Network Infrastructure Systems (amongst others);</a:t>
            </a:r>
          </a:p>
          <a:p>
            <a:pPr marL="285750" indent="-285750">
              <a:buFont typeface="Arial" panose="020B0604020202020204" pitchFamily="34" charset="0"/>
              <a:buChar char="•"/>
            </a:pPr>
            <a:r>
              <a:rPr lang="en-GB" sz="1200" dirty="0">
                <a:solidFill>
                  <a:schemeClr val="bg1"/>
                </a:solidFill>
              </a:rPr>
              <a:t>It is essential that the platform features such as survivability, habitability, recoverability, structures and stability of the baseline vessel are designed to accommodate this future capability – to maintain compliance with UK Key Hazard Certification;</a:t>
            </a:r>
          </a:p>
          <a:p>
            <a:pPr marL="285750" indent="-285750">
              <a:buFont typeface="Arial" panose="020B0604020202020204" pitchFamily="34" charset="0"/>
              <a:buChar char="•"/>
            </a:pPr>
            <a:r>
              <a:rPr lang="en-GB" sz="1200" dirty="0">
                <a:solidFill>
                  <a:schemeClr val="bg1"/>
                </a:solidFill>
              </a:rPr>
              <a:t>Type 31 Detail Design 3D model includes the outfit equipment used by adaptable roles, to de-risk the future installation;</a:t>
            </a:r>
          </a:p>
          <a:p>
            <a:endParaRPr lang="en-GB" dirty="0"/>
          </a:p>
        </p:txBody>
      </p:sp>
      <p:sp>
        <p:nvSpPr>
          <p:cNvPr id="4" name="Header Placeholder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DF5FC-EBC8-4734-B6F3-42FC0589F6A3}"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4475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12</a:t>
            </a:fld>
            <a:endParaRPr lang="en-GB" dirty="0"/>
          </a:p>
        </p:txBody>
      </p:sp>
    </p:spTree>
    <p:extLst>
      <p:ext uri="{BB962C8B-B14F-4D97-AF65-F5344CB8AC3E}">
        <p14:creationId xmlns:p14="http://schemas.microsoft.com/office/powerpoint/2010/main" val="752442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13</a:t>
            </a:fld>
            <a:endParaRPr lang="en-GB" dirty="0"/>
          </a:p>
        </p:txBody>
      </p:sp>
    </p:spTree>
    <p:extLst>
      <p:ext uri="{BB962C8B-B14F-4D97-AF65-F5344CB8AC3E}">
        <p14:creationId xmlns:p14="http://schemas.microsoft.com/office/powerpoint/2010/main" val="414443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14</a:t>
            </a:fld>
            <a:endParaRPr lang="en-GB" dirty="0"/>
          </a:p>
        </p:txBody>
      </p:sp>
    </p:spTree>
    <p:extLst>
      <p:ext uri="{BB962C8B-B14F-4D97-AF65-F5344CB8AC3E}">
        <p14:creationId xmlns:p14="http://schemas.microsoft.com/office/powerpoint/2010/main" val="3904515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15</a:t>
            </a:fld>
            <a:endParaRPr lang="en-GB" dirty="0"/>
          </a:p>
        </p:txBody>
      </p:sp>
    </p:spTree>
    <p:extLst>
      <p:ext uri="{BB962C8B-B14F-4D97-AF65-F5344CB8AC3E}">
        <p14:creationId xmlns:p14="http://schemas.microsoft.com/office/powerpoint/2010/main" val="395468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r>
              <a:rPr lang="en-GB" sz="1200" dirty="0">
                <a:effectLst/>
                <a:ea typeface="Arial" panose="020B0604020202020204" pitchFamily="34" charset="0"/>
              </a:rPr>
              <a:t>Type 31, and the ARROWHEAD-140 product, are derived from the ‘parent’ Royal Danish Navy (RDN) IVER HUITFELDT Class of area air warfare Frigates; however, it is not a ‘build to print’ of the IVER HUITFELDT design</a:t>
            </a:r>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16</a:t>
            </a:fld>
            <a:endParaRPr lang="en-GB" dirty="0"/>
          </a:p>
        </p:txBody>
      </p:sp>
    </p:spTree>
    <p:extLst>
      <p:ext uri="{BB962C8B-B14F-4D97-AF65-F5344CB8AC3E}">
        <p14:creationId xmlns:p14="http://schemas.microsoft.com/office/powerpoint/2010/main" val="97774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r>
              <a:rPr lang="en-GB" sz="1600" b="1" dirty="0"/>
              <a:t>BIO: M Howard</a:t>
            </a:r>
          </a:p>
          <a:p>
            <a:pPr marL="361950" lvl="1" indent="0">
              <a:buNone/>
            </a:pPr>
            <a:r>
              <a:rPr lang="en-GB" sz="1400" dirty="0"/>
              <a:t>Ship Build Technical Director responsible for the Babcock’s international and UK ship build programmes, including T31 and Arrowhead 140 which has been selected for both the Indonesia and Poland (Miecznik) programmes (at the time of writing). His previous roles include the Type 31 Frigate Chief Engineer, 2017 to April 2022, which included Design Authority responsibility for the platform and gun systems. His tenure as Type 31 Chief Engineer included the Competitive, Basic, Functional and Detailed Design phases.</a:t>
            </a:r>
          </a:p>
          <a:p>
            <a:endParaRPr lang="en-GB" dirty="0"/>
          </a:p>
        </p:txBody>
      </p:sp>
      <p:sp>
        <p:nvSpPr>
          <p:cNvPr id="4" name="Header Placeholder 3"/>
          <p:cNvSpPr>
            <a:spLocks noGrp="1"/>
          </p:cNvSpPr>
          <p:nvPr>
            <p:ph type="hdr" sz="quarter" idx="10"/>
            <p:custDataLst>
              <p:tags r:id="rId1"/>
            </p:custDataLst>
          </p:nvPr>
        </p:nvSpPr>
        <p:spPr/>
        <p:txBody>
          <a:bodyPr/>
          <a:lstStyle/>
          <a:p>
            <a:endParaRPr lang="en-GB" dirty="0"/>
          </a:p>
        </p:txBody>
      </p:sp>
      <p:sp>
        <p:nvSpPr>
          <p:cNvPr id="5" name="Footer Placeholder 4"/>
          <p:cNvSpPr>
            <a:spLocks noGrp="1"/>
          </p:cNvSpPr>
          <p:nvPr>
            <p:ph type="ftr" sz="quarter" idx="11"/>
            <p:custDataLst>
              <p:tags r:id="rId2"/>
            </p:custDataLst>
          </p:nvPr>
        </p:nvSpPr>
        <p:spPr/>
        <p:txBody>
          <a:bodyPr/>
          <a:lstStyle/>
          <a:p>
            <a:endParaRPr lang="en-GB" dirty="0"/>
          </a:p>
        </p:txBody>
      </p:sp>
      <p:sp>
        <p:nvSpPr>
          <p:cNvPr id="6" name="Slide Number Placeholder 5"/>
          <p:cNvSpPr>
            <a:spLocks noGrp="1"/>
          </p:cNvSpPr>
          <p:nvPr>
            <p:ph type="sldNum" sz="quarter" idx="12"/>
          </p:nvPr>
        </p:nvSpPr>
        <p:spPr/>
        <p:txBody>
          <a:bodyPr/>
          <a:lstStyle/>
          <a:p>
            <a:fld id="{31ADF5FC-EBC8-4734-B6F3-42FC0589F6A3}" type="slidenum">
              <a:rPr lang="en-GB" smtClean="0"/>
              <a:t>2</a:t>
            </a:fld>
            <a:endParaRPr lang="en-GB" dirty="0"/>
          </a:p>
        </p:txBody>
      </p:sp>
    </p:spTree>
    <p:extLst>
      <p:ext uri="{BB962C8B-B14F-4D97-AF65-F5344CB8AC3E}">
        <p14:creationId xmlns:p14="http://schemas.microsoft.com/office/powerpoint/2010/main" val="145714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3</a:t>
            </a:fld>
            <a:endParaRPr lang="en-GB" dirty="0"/>
          </a:p>
        </p:txBody>
      </p:sp>
    </p:spTree>
    <p:extLst>
      <p:ext uri="{BB962C8B-B14F-4D97-AF65-F5344CB8AC3E}">
        <p14:creationId xmlns:p14="http://schemas.microsoft.com/office/powerpoint/2010/main" val="387211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4</a:t>
            </a:fld>
            <a:endParaRPr lang="en-GB" dirty="0"/>
          </a:p>
        </p:txBody>
      </p:sp>
    </p:spTree>
    <p:extLst>
      <p:ext uri="{BB962C8B-B14F-4D97-AF65-F5344CB8AC3E}">
        <p14:creationId xmlns:p14="http://schemas.microsoft.com/office/powerpoint/2010/main" val="322674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5</a:t>
            </a:fld>
            <a:endParaRPr lang="en-GB" dirty="0"/>
          </a:p>
        </p:txBody>
      </p:sp>
    </p:spTree>
    <p:extLst>
      <p:ext uri="{BB962C8B-B14F-4D97-AF65-F5344CB8AC3E}">
        <p14:creationId xmlns:p14="http://schemas.microsoft.com/office/powerpoint/2010/main" val="222077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a:t>
            </a:r>
            <a:r>
              <a:rPr kumimoji="0" lang="en-GB" sz="1200" b="0" i="0" u="none" strike="noStrike" kern="1200" cap="none" spc="0" normalizeH="0" baseline="0" noProof="0" dirty="0">
                <a:ln>
                  <a:noFill/>
                </a:ln>
                <a:solidFill>
                  <a:prstClr val="white"/>
                </a:solidFill>
                <a:effectLst/>
                <a:uLnTx/>
                <a:uFillTx/>
                <a:latin typeface="Arial"/>
                <a:ea typeface="+mn-ea"/>
                <a:cs typeface="+mn-cs"/>
              </a:rPr>
              <a:t>You go directly to a phone manufacturer’s head office and tell them that you want a new mobile phone to your bespoke and exact specification</a:t>
            </a:r>
            <a:r>
              <a:rPr lang="en-GB" sz="1200" dirty="0">
                <a:solidFill>
                  <a:prstClr val="white"/>
                </a:solidFill>
                <a:latin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white"/>
                </a:solidFill>
                <a:latin typeface="Arial"/>
              </a:rPr>
              <a:t>E</a:t>
            </a:r>
            <a:r>
              <a:rPr kumimoji="0" lang="en-GB" sz="1200" b="0" i="0" u="none" strike="noStrike" kern="1200" cap="none" spc="0" normalizeH="0" baseline="0" noProof="0" dirty="0">
                <a:ln>
                  <a:noFill/>
                </a:ln>
                <a:solidFill>
                  <a:prstClr val="white"/>
                </a:solidFill>
                <a:effectLst/>
                <a:uLnTx/>
                <a:uFillTx/>
                <a:latin typeface="Arial"/>
                <a:ea typeface="+mn-ea"/>
                <a:cs typeface="+mn-cs"/>
              </a:rPr>
              <a:t>very design option from screen resolution to battery capacity to software features has to be presented to, and decided, by yourself.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white"/>
                </a:solidFill>
                <a:latin typeface="Arial"/>
              </a:rPr>
              <a:t>A</a:t>
            </a:r>
            <a:r>
              <a:rPr kumimoji="0" lang="en-GB" sz="1200" b="0" i="0" u="none" strike="noStrike" kern="1200" cap="none" spc="0" normalizeH="0" baseline="0" noProof="0" dirty="0">
                <a:ln>
                  <a:noFill/>
                </a:ln>
                <a:solidFill>
                  <a:prstClr val="white"/>
                </a:solidFill>
                <a:effectLst/>
                <a:uLnTx/>
                <a:uFillTx/>
                <a:latin typeface="Arial"/>
                <a:ea typeface="+mn-ea"/>
                <a:cs typeface="+mn-cs"/>
              </a:rPr>
              <a:t> cost / capability trade-off process is used, where the benefits of each option are considered against any increased cost and any potential delay in delivery.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white"/>
                </a:solidFill>
                <a:latin typeface="Arial"/>
              </a:rPr>
              <a:t>You</a:t>
            </a:r>
            <a:r>
              <a:rPr kumimoji="0" lang="en-GB" sz="1200" b="0" i="0" u="none" strike="noStrike" kern="1200" cap="none" spc="0" normalizeH="0" baseline="0" noProof="0" dirty="0">
                <a:ln>
                  <a:noFill/>
                </a:ln>
                <a:solidFill>
                  <a:prstClr val="white"/>
                </a:solidFill>
                <a:effectLst/>
                <a:uLnTx/>
                <a:uFillTx/>
                <a:latin typeface="Arial"/>
                <a:ea typeface="+mn-ea"/>
                <a:cs typeface="+mn-cs"/>
              </a:rPr>
              <a:t> may identify a new feature in the process that you decide is essential in your new phone to suit a new need, and direct that these new features must be added as the benefit is assessed to be worth the impact.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Finally, once this lengthy design process is complete, you order two handsets of this bespoke phone design and unique manufacture parameters from the supplier.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 </a:t>
            </a:r>
            <a:r>
              <a:rPr kumimoji="0" lang="en-GB" sz="1200" b="0" i="0" u="none" strike="noStrike" kern="1200" cap="none" spc="0" normalizeH="0" baseline="0" noProof="0" dirty="0">
                <a:ln>
                  <a:noFill/>
                </a:ln>
                <a:solidFill>
                  <a:prstClr val="white"/>
                </a:solidFill>
                <a:effectLst/>
                <a:uLnTx/>
                <a:uFillTx/>
                <a:latin typeface="Arial"/>
                <a:ea typeface="+mn-ea"/>
                <a:cs typeface="+mn-cs"/>
              </a:rPr>
              <a:t>You sit down with your immediate family and draw up a list of features that you want your new phones to have (camera features, screen size, operating system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white"/>
                </a:solidFill>
                <a:latin typeface="Arial"/>
              </a:rPr>
              <a:t>You then </a:t>
            </a:r>
            <a:r>
              <a:rPr kumimoji="0" lang="en-GB" sz="1200" b="0" i="0" u="none" strike="noStrike" kern="1200" cap="none" spc="0" normalizeH="0" baseline="0" noProof="0" dirty="0">
                <a:ln>
                  <a:noFill/>
                </a:ln>
                <a:solidFill>
                  <a:prstClr val="white"/>
                </a:solidFill>
                <a:effectLst/>
                <a:uLnTx/>
                <a:uFillTx/>
                <a:latin typeface="Arial"/>
                <a:ea typeface="+mn-ea"/>
                <a:cs typeface="+mn-cs"/>
              </a:rPr>
              <a:t>go to a mobile phone store or website and compare your list against the features of the products on offer in your price range, and select the phone that has the most functions from your list.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You place a full order at the fixed advertised price for that product, walk away, and a week later all of the phones for your family are delivered.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Once delivered you select and add accessories, such as a case, to suit the needs of each family member</a:t>
            </a:r>
            <a:endParaRPr lang="en-GB" dirty="0"/>
          </a:p>
        </p:txBody>
      </p:sp>
      <p:sp>
        <p:nvSpPr>
          <p:cNvPr id="4" name="Header Placeholder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DF5FC-EBC8-4734-B6F3-42FC0589F6A3}"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509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r>
              <a:rPr lang="en-GB" sz="1200" dirty="0"/>
              <a:t>‘Build Specification’ describes the entire product.</a:t>
            </a:r>
          </a:p>
          <a:p>
            <a:r>
              <a:rPr lang="en-GB" sz="1200" dirty="0"/>
              <a:t>Example statement: </a:t>
            </a:r>
          </a:p>
          <a:p>
            <a:endParaRPr lang="en-GB" sz="1200" i="1" dirty="0">
              <a:solidFill>
                <a:schemeClr val="bg2">
                  <a:lumMod val="50000"/>
                </a:schemeClr>
              </a:solidFill>
            </a:endParaRPr>
          </a:p>
          <a:p>
            <a:r>
              <a:rPr lang="en-GB" sz="1200" i="1" dirty="0">
                <a:solidFill>
                  <a:schemeClr val="bg2">
                    <a:lumMod val="50000"/>
                  </a:schemeClr>
                </a:solidFill>
              </a:rPr>
              <a:t>‘Arrowhead 140 will provide 2 BAE Systems Bofors 40 Mk4 Naval Gun Systems</a:t>
            </a:r>
          </a:p>
          <a:p>
            <a:r>
              <a:rPr lang="en-GB" sz="1200" dirty="0"/>
              <a:t>The prime supplier’s responsibility within this fixed price contract is therefore to deliver the product as detailed in the fixed Build Specification.</a:t>
            </a:r>
          </a:p>
          <a:p>
            <a:r>
              <a:rPr lang="en-GB" sz="1200" dirty="0"/>
              <a:t>The prime (Babcock), together with their mission system integrator (Thales UK), are the Design Authority for the platform (including gun systems) and mission systems scopes respectively.</a:t>
            </a:r>
          </a:p>
          <a:p>
            <a:r>
              <a:rPr lang="en-GB" sz="1200" dirty="0"/>
              <a:t>The Design Authority makes all design decisions and equipment selections to deliver this product in accordance with the Build Specification.</a:t>
            </a:r>
          </a:p>
          <a:p>
            <a:endParaRPr lang="en-GB" dirty="0"/>
          </a:p>
        </p:txBody>
      </p:sp>
      <p:sp>
        <p:nvSpPr>
          <p:cNvPr id="4" name="Header Placeholder 3"/>
          <p:cNvSpPr>
            <a:spLocks noGrp="1"/>
          </p:cNvSpPr>
          <p:nvPr>
            <p:ph type="hdr" sz="quarter" idx="10"/>
            <p:custDataLst>
              <p:tags r:id="rId1"/>
            </p:custDataLst>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
        <p:nvSpPr>
          <p:cNvPr id="5" name="Footer Placeholder 4"/>
          <p:cNvSpPr>
            <a:spLocks noGrp="1"/>
          </p:cNvSpPr>
          <p:nvPr>
            <p:ph type="ftr" sz="quarter" idx="11"/>
            <p:custDataLst>
              <p:tags r:id="rId2"/>
            </p:custDataLst>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DF5FC-EBC8-4734-B6F3-42FC0589F6A3}"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2635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8</a:t>
            </a:fld>
            <a:endParaRPr lang="en-GB" dirty="0"/>
          </a:p>
        </p:txBody>
      </p:sp>
    </p:spTree>
    <p:extLst>
      <p:ext uri="{BB962C8B-B14F-4D97-AF65-F5344CB8AC3E}">
        <p14:creationId xmlns:p14="http://schemas.microsoft.com/office/powerpoint/2010/main" val="235910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85800"/>
            <a:ext cx="5956300" cy="3349625"/>
          </a:xfrm>
        </p:spPr>
      </p:sp>
      <p:sp>
        <p:nvSpPr>
          <p:cNvPr id="3" name="Notes Placeholder 2"/>
          <p:cNvSpPr>
            <a:spLocks noGrp="1"/>
          </p:cNvSpPr>
          <p:nvPr>
            <p:ph type="body" idx="1"/>
          </p:nvPr>
        </p:nvSpPr>
        <p:spPr/>
        <p:txBody>
          <a:bodyPr/>
          <a:lstStyle/>
          <a:p>
            <a:r>
              <a:rPr lang="en-GB" sz="1200" dirty="0">
                <a:effectLst/>
                <a:ea typeface="Arial" panose="020B0604020202020204" pitchFamily="34" charset="0"/>
              </a:rPr>
              <a:t>Type 31, and the ARROWHEAD-140 product, are derived from the ‘parent’ Royal Danish Navy (RDN) IVER HUITFELDT Class of area air warfare Frigates; however, it is not a ‘build to print’ of the IVER HUITFELDT design</a:t>
            </a:r>
            <a:endParaRPr lang="en-GB" dirty="0"/>
          </a:p>
        </p:txBody>
      </p:sp>
      <p:sp>
        <p:nvSpPr>
          <p:cNvPr id="4" name="Header Placeholder 3"/>
          <p:cNvSpPr>
            <a:spLocks noGrp="1"/>
          </p:cNvSpPr>
          <p:nvPr>
            <p:ph type="hdr" sz="quarter"/>
            <p:custDataLst>
              <p:tags r:id="rId1"/>
            </p:custDataLst>
          </p:nvPr>
        </p:nvSpPr>
        <p:spPr/>
        <p:txBody>
          <a:bodyPr/>
          <a:lstStyle/>
          <a:p>
            <a:endParaRPr lang="en-GB" dirty="0"/>
          </a:p>
        </p:txBody>
      </p:sp>
      <p:sp>
        <p:nvSpPr>
          <p:cNvPr id="5" name="Footer Placeholder 4"/>
          <p:cNvSpPr>
            <a:spLocks noGrp="1"/>
          </p:cNvSpPr>
          <p:nvPr>
            <p:ph type="ftr" sz="quarter" idx="4"/>
            <p:custDataLst>
              <p:tags r:id="rId2"/>
            </p:custDataLst>
          </p:nvPr>
        </p:nvSpPr>
        <p:spPr/>
        <p:txBody>
          <a:bodyPr/>
          <a:lstStyle/>
          <a:p>
            <a:endParaRPr lang="en-GB" dirty="0"/>
          </a:p>
        </p:txBody>
      </p:sp>
      <p:sp>
        <p:nvSpPr>
          <p:cNvPr id="6" name="Slide Number Placeholder 5"/>
          <p:cNvSpPr>
            <a:spLocks noGrp="1"/>
          </p:cNvSpPr>
          <p:nvPr>
            <p:ph type="sldNum" sz="quarter" idx="5"/>
          </p:nvPr>
        </p:nvSpPr>
        <p:spPr/>
        <p:txBody>
          <a:bodyPr/>
          <a:lstStyle/>
          <a:p>
            <a:fld id="{31ADF5FC-EBC8-4734-B6F3-42FC0589F6A3}" type="slidenum">
              <a:rPr lang="en-GB" smtClean="0"/>
              <a:t>9</a:t>
            </a:fld>
            <a:endParaRPr lang="en-GB" dirty="0"/>
          </a:p>
        </p:txBody>
      </p:sp>
    </p:spTree>
    <p:extLst>
      <p:ext uri="{BB962C8B-B14F-4D97-AF65-F5344CB8AC3E}">
        <p14:creationId xmlns:p14="http://schemas.microsoft.com/office/powerpoint/2010/main" val="1950929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 Full Screen Imag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828D86-2E50-7A4D-A10E-54AAFA29010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baseline="0">
                <a:solidFill>
                  <a:schemeClr val="bg1"/>
                </a:solidFill>
                <a:latin typeface="Arial" pitchFamily="34" charset="0"/>
                <a:cs typeface="Arial" pitchFamily="34" charset="0"/>
              </a:defRPr>
            </a:lvl1pPr>
          </a:lstStyle>
          <a:p>
            <a:r>
              <a:rPr lang="en-US" dirty="0"/>
              <a:t>Presentation title</a:t>
            </a:r>
            <a:endParaRPr lang="en-GB" dirty="0"/>
          </a:p>
        </p:txBody>
      </p:sp>
      <p:sp>
        <p:nvSpPr>
          <p:cNvPr id="7" name="Footer Placeholder 1">
            <a:extLst>
              <a:ext uri="{FF2B5EF4-FFF2-40B4-BE49-F238E27FC236}">
                <a16:creationId xmlns:a16="http://schemas.microsoft.com/office/drawing/2014/main" id="{0260535C-CB66-EB44-9C9D-175502F09FD1}"/>
              </a:ext>
            </a:extLst>
          </p:cNvPr>
          <p:cNvSpPr>
            <a:spLocks noGrp="1"/>
          </p:cNvSpPr>
          <p:nvPr>
            <p:ph type="ftr" sz="quarter" idx="3"/>
          </p:nvPr>
        </p:nvSpPr>
        <p:spPr>
          <a:xfrm>
            <a:off x="0" y="6510749"/>
            <a:ext cx="12192000" cy="363176"/>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3" name="Slide Number Placeholder 7">
            <a:extLst>
              <a:ext uri="{FF2B5EF4-FFF2-40B4-BE49-F238E27FC236}">
                <a16:creationId xmlns:a16="http://schemas.microsoft.com/office/drawing/2014/main" id="{F31CBA2E-7137-6E4E-8E5E-AA52B1FCF80B}"/>
              </a:ext>
            </a:extLst>
          </p:cNvPr>
          <p:cNvSpPr>
            <a:spLocks noGrp="1"/>
          </p:cNvSpPr>
          <p:nvPr>
            <p:ph type="sldNum" sz="quarter" idx="4"/>
          </p:nvPr>
        </p:nvSpPr>
        <p:spPr>
          <a:xfrm>
            <a:off x="5852751" y="6508800"/>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2" name="Picture 11">
            <a:extLst>
              <a:ext uri="{FF2B5EF4-FFF2-40B4-BE49-F238E27FC236}">
                <a16:creationId xmlns:a16="http://schemas.microsoft.com/office/drawing/2014/main" id="{61949008-0EA7-A34D-A4FD-F27F617BAA03}"/>
              </a:ext>
            </a:extLst>
          </p:cNvPr>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4" name="Text Placeholder 3"/>
          <p:cNvSpPr>
            <a:spLocks noGrp="1"/>
          </p:cNvSpPr>
          <p:nvPr>
            <p:ph type="body" sz="quarter" idx="10"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
        <p:nvSpPr>
          <p:cNvPr id="2" name="TextBox 1">
            <a:extLst>
              <a:ext uri="{FF2B5EF4-FFF2-40B4-BE49-F238E27FC236}">
                <a16:creationId xmlns:a16="http://schemas.microsoft.com/office/drawing/2014/main" id="{5E7F3763-D620-8C42-2030-6D17904C20FD}"/>
              </a:ext>
            </a:extLst>
          </p:cNvPr>
          <p:cNvSpPr txBox="1"/>
          <p:nvPr userDrawn="1"/>
        </p:nvSpPr>
        <p:spPr>
          <a:xfrm>
            <a:off x="-108857" y="-228600"/>
            <a:ext cx="0" cy="0"/>
          </a:xfrm>
          <a:prstGeom prst="rect">
            <a:avLst/>
          </a:prstGeom>
        </p:spPr>
        <p:txBody>
          <a:bodyPr vert="horz" wrap="none" lIns="0" tIns="45720" rIns="91440" bIns="45720" rtlCol="0">
            <a:noAutofit/>
          </a:bodyPr>
          <a:lstStyle/>
          <a:p>
            <a:pPr algn="l"/>
            <a:endParaRPr lang="en-US" dirty="0" err="1"/>
          </a:p>
        </p:txBody>
      </p:sp>
    </p:spTree>
    <p:extLst>
      <p:ext uri="{BB962C8B-B14F-4D97-AF65-F5344CB8AC3E}">
        <p14:creationId xmlns:p14="http://schemas.microsoft.com/office/powerpoint/2010/main" val="8962190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divider_blue">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8007" y="-14514"/>
            <a:ext cx="12198712" cy="6872514"/>
          </a:xfrm>
          <a:prstGeom prst="rect">
            <a:avLst/>
          </a:prstGeom>
        </p:spPr>
      </p:pic>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3052210" y="767653"/>
            <a:ext cx="6070059" cy="930659"/>
          </a:xfrm>
          <a:prstGeom prst="rect">
            <a:avLst/>
          </a:prstGeom>
        </p:spPr>
        <p:txBody>
          <a:bodyPr rIns="0" bIns="72000" anchor="ctr" anchorCtr="0">
            <a:noAutofit/>
          </a:bodyPr>
          <a:lstStyle>
            <a:lvl1pPr algn="ctr">
              <a:defRPr sz="5200" b="1" baseline="0">
                <a:solidFill>
                  <a:schemeClr val="bg1"/>
                </a:solidFill>
                <a:latin typeface="Arial" pitchFamily="34" charset="0"/>
                <a:cs typeface="Arial" pitchFamily="34" charset="0"/>
              </a:defRPr>
            </a:lvl1pPr>
          </a:lstStyle>
          <a:p>
            <a:r>
              <a:rPr lang="en-US" dirty="0"/>
              <a:t>Section divider across two lines</a:t>
            </a:r>
            <a:endParaRPr lang="en-GB" dirty="0"/>
          </a:p>
        </p:txBody>
      </p:sp>
      <p:sp>
        <p:nvSpPr>
          <p:cNvPr id="11" name="Slide Number Placeholder 7">
            <a:extLst>
              <a:ext uri="{FF2B5EF4-FFF2-40B4-BE49-F238E27FC236}">
                <a16:creationId xmlns:a16="http://schemas.microsoft.com/office/drawing/2014/main" id="{0D77BC01-7FB1-4B49-AE95-E762B59D70D6}"/>
              </a:ext>
            </a:extLst>
          </p:cNvPr>
          <p:cNvSpPr>
            <a:spLocks noGrp="1"/>
          </p:cNvSpPr>
          <p:nvPr>
            <p:ph type="sldNum" sz="quarter" idx="4"/>
          </p:nvPr>
        </p:nvSpPr>
        <p:spPr>
          <a:xfrm>
            <a:off x="5852751" y="6507218"/>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spTree>
    <p:extLst>
      <p:ext uri="{BB962C8B-B14F-4D97-AF65-F5344CB8AC3E}">
        <p14:creationId xmlns:p14="http://schemas.microsoft.com/office/powerpoint/2010/main" val="39583365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splay Quot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828D86-2E50-7A4D-A10E-54AAFA29010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980236"/>
            <a:ext cx="9112113" cy="4798771"/>
          </a:xfrm>
          <a:prstGeom prst="rect">
            <a:avLst/>
          </a:prstGeom>
        </p:spPr>
        <p:txBody>
          <a:bodyPr rIns="0" bIns="72000" anchor="ctr" anchorCtr="0">
            <a:noAutofit/>
          </a:bodyPr>
          <a:lstStyle>
            <a:lvl1pPr algn="ctr">
              <a:lnSpc>
                <a:spcPts val="6300"/>
              </a:lnSpc>
              <a:defRPr sz="5200" b="1">
                <a:solidFill>
                  <a:schemeClr val="bg1"/>
                </a:solidFill>
                <a:latin typeface="Arial" pitchFamily="34" charset="0"/>
                <a:cs typeface="Arial" pitchFamily="34" charset="0"/>
              </a:defRPr>
            </a:lvl1pPr>
          </a:lstStyle>
          <a:p>
            <a:r>
              <a:rPr lang="en-US" dirty="0"/>
              <a:t>click to edit Master title style display quote to go here and use white box frame to highlight quote</a:t>
            </a:r>
            <a:endParaRPr lang="en-GB" dirty="0"/>
          </a:p>
        </p:txBody>
      </p:sp>
      <p:sp>
        <p:nvSpPr>
          <p:cNvPr id="5" name="Footer Placeholder 1">
            <a:extLst>
              <a:ext uri="{FF2B5EF4-FFF2-40B4-BE49-F238E27FC236}">
                <a16:creationId xmlns:a16="http://schemas.microsoft.com/office/drawing/2014/main" id="{86FAFE1B-4330-BA42-82E2-5C6CCF2FD650}"/>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8" name="Slide Number Placeholder 7">
            <a:extLst>
              <a:ext uri="{FF2B5EF4-FFF2-40B4-BE49-F238E27FC236}">
                <a16:creationId xmlns:a16="http://schemas.microsoft.com/office/drawing/2014/main" id="{B4481FC4-D2B2-2A49-A659-BB57CAB3C88D}"/>
              </a:ext>
            </a:extLst>
          </p:cNvPr>
          <p:cNvSpPr>
            <a:spLocks noGrp="1"/>
          </p:cNvSpPr>
          <p:nvPr>
            <p:ph type="sldNum" sz="quarter" idx="4"/>
          </p:nvPr>
        </p:nvSpPr>
        <p:spPr>
          <a:xfrm>
            <a:off x="5852751" y="6489891"/>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0" name="Picture 9">
            <a:extLst>
              <a:ext uri="{FF2B5EF4-FFF2-40B4-BE49-F238E27FC236}">
                <a16:creationId xmlns:a16="http://schemas.microsoft.com/office/drawing/2014/main" id="{73555DA4-7CF9-D043-B732-DEF73E766417}"/>
              </a:ext>
            </a:extLst>
          </p:cNvPr>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Tree>
    <p:extLst>
      <p:ext uri="{BB962C8B-B14F-4D97-AF65-F5344CB8AC3E}">
        <p14:creationId xmlns:p14="http://schemas.microsoft.com/office/powerpoint/2010/main" val="28201844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line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9681A-D811-4310-B4BD-E00FD33BA20C}"/>
              </a:ext>
            </a:extLst>
          </p:cNvPr>
          <p:cNvSpPr>
            <a:spLocks noGrp="1"/>
          </p:cNvSpPr>
          <p:nvPr>
            <p:ph type="title" hasCustomPrompt="1"/>
          </p:nvPr>
        </p:nvSpPr>
        <p:spPr/>
        <p:txBody>
          <a:bodyPr/>
          <a:lstStyle/>
          <a:p>
            <a:r>
              <a:rPr lang="en-US" dirty="0"/>
              <a:t>click to edit Master title style</a:t>
            </a:r>
            <a:endParaRPr lang="en-GB" dirty="0"/>
          </a:p>
        </p:txBody>
      </p:sp>
      <p:sp>
        <p:nvSpPr>
          <p:cNvPr id="8" name="Content Placeholder 7">
            <a:extLst>
              <a:ext uri="{FF2B5EF4-FFF2-40B4-BE49-F238E27FC236}">
                <a16:creationId xmlns:a16="http://schemas.microsoft.com/office/drawing/2014/main" id="{63898983-EBE3-480E-8453-3EBE46A64D03}"/>
              </a:ext>
            </a:extLst>
          </p:cNvPr>
          <p:cNvSpPr>
            <a:spLocks noGrp="1"/>
          </p:cNvSpPr>
          <p:nvPr>
            <p:ph sz="quarter" idx="10"/>
          </p:nvPr>
        </p:nvSpPr>
        <p:spPr>
          <a:xfrm>
            <a:off x="407988" y="1512000"/>
            <a:ext cx="11376025" cy="4667250"/>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71566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text and large image (white log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1EFE34-FE40-4920-AFCB-ADD4A9340A7A}"/>
              </a:ext>
            </a:extLst>
          </p:cNvPr>
          <p:cNvSpPr>
            <a:spLocks noGrp="1"/>
          </p:cNvSpPr>
          <p:nvPr>
            <p:ph sz="quarter" idx="12"/>
          </p:nvPr>
        </p:nvSpPr>
        <p:spPr>
          <a:xfrm>
            <a:off x="418261" y="1512000"/>
            <a:ext cx="5527497" cy="4403137"/>
          </a:xfrm>
          <a:prstGeom prst="rect">
            <a:avLst/>
          </a:prstGeom>
        </p:spPr>
        <p:txBody>
          <a:bodyPr vert="horz" lIns="0" tIns="45720" rIns="91440" bIns="4572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70B9C671-E0B6-6848-9EF2-651DD5493C96}"/>
              </a:ext>
            </a:extLst>
          </p:cNvPr>
          <p:cNvSpPr>
            <a:spLocks noGrp="1"/>
          </p:cNvSpPr>
          <p:nvPr>
            <p:ph type="title" hasCustomPrompt="1"/>
          </p:nvPr>
        </p:nvSpPr>
        <p:spPr/>
        <p:txBody>
          <a:body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BA639107-8FEC-D442-B1B6-E0DB0558A670}"/>
              </a:ext>
            </a:extLst>
          </p:cNvPr>
          <p:cNvSpPr>
            <a:spLocks noGrp="1"/>
          </p:cNvSpPr>
          <p:nvPr>
            <p:ph type="pic" sz="quarter" idx="13"/>
          </p:nvPr>
        </p:nvSpPr>
        <p:spPr>
          <a:xfrm>
            <a:off x="6505575" y="0"/>
            <a:ext cx="5686425" cy="6858000"/>
          </a:xfrm>
        </p:spPr>
        <p:txBody>
          <a:bodyPr anchor="ctr" anchorCtr="0"/>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1127917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text and large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6DA3B81F-6D35-4C54-ADF9-75525B572769}"/>
              </a:ext>
            </a:extLst>
          </p:cNvPr>
          <p:cNvSpPr>
            <a:spLocks noGrp="1"/>
          </p:cNvSpPr>
          <p:nvPr>
            <p:ph type="pic" sz="quarter" idx="11"/>
          </p:nvPr>
        </p:nvSpPr>
        <p:spPr>
          <a:xfrm>
            <a:off x="6501700" y="0"/>
            <a:ext cx="5686425" cy="6858000"/>
          </a:xfrm>
          <a:custGeom>
            <a:avLst/>
            <a:gdLst>
              <a:gd name="connsiteX0" fmla="*/ 4935617 w 5686425"/>
              <a:gd name="connsiteY0" fmla="*/ 312055 h 6858000"/>
              <a:gd name="connsiteX1" fmla="*/ 4941327 w 5686425"/>
              <a:gd name="connsiteY1" fmla="*/ 751256 h 6858000"/>
              <a:gd name="connsiteX2" fmla="*/ 5282985 w 5686425"/>
              <a:gd name="connsiteY2" fmla="*/ 677897 h 6858000"/>
              <a:gd name="connsiteX3" fmla="*/ 4935617 w 5686425"/>
              <a:gd name="connsiteY3" fmla="*/ 312055 h 6858000"/>
              <a:gd name="connsiteX4" fmla="*/ 0 w 5686425"/>
              <a:gd name="connsiteY4" fmla="*/ 0 h 6858000"/>
              <a:gd name="connsiteX5" fmla="*/ 5686425 w 5686425"/>
              <a:gd name="connsiteY5" fmla="*/ 0 h 6858000"/>
              <a:gd name="connsiteX6" fmla="*/ 5686425 w 5686425"/>
              <a:gd name="connsiteY6" fmla="*/ 6858000 h 6858000"/>
              <a:gd name="connsiteX7" fmla="*/ 0 w 56864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6425" h="6858000">
                <a:moveTo>
                  <a:pt x="4935617" y="312055"/>
                </a:moveTo>
                <a:cubicBezTo>
                  <a:pt x="4835689" y="657890"/>
                  <a:pt x="4941327" y="751256"/>
                  <a:pt x="4941327" y="751256"/>
                </a:cubicBezTo>
                <a:cubicBezTo>
                  <a:pt x="5086936" y="910359"/>
                  <a:pt x="5282985" y="675992"/>
                  <a:pt x="5282985" y="677897"/>
                </a:cubicBezTo>
                <a:cubicBezTo>
                  <a:pt x="5212560" y="414948"/>
                  <a:pt x="4935617" y="312055"/>
                  <a:pt x="4935617" y="312055"/>
                </a:cubicBezTo>
                <a:close/>
                <a:moveTo>
                  <a:pt x="0" y="0"/>
                </a:moveTo>
                <a:lnTo>
                  <a:pt x="5686425" y="0"/>
                </a:lnTo>
                <a:lnTo>
                  <a:pt x="5686425" y="6858000"/>
                </a:lnTo>
                <a:lnTo>
                  <a:pt x="0" y="6858000"/>
                </a:lnTo>
                <a:close/>
              </a:path>
            </a:pathLst>
          </a:custGeom>
          <a:noFill/>
        </p:spPr>
        <p:txBody>
          <a:bodyPr wrap="square" anchor="ctr">
            <a:noAutofit/>
          </a:bodyPr>
          <a:lstStyle>
            <a:lvl1pPr marL="0" indent="0" algn="ctr">
              <a:buNone/>
              <a:defRPr/>
            </a:lvl1pPr>
          </a:lstStyle>
          <a:p>
            <a:r>
              <a:rPr lang="en-US" dirty="0"/>
              <a:t>Click icon to add picture</a:t>
            </a:r>
            <a:endParaRPr lang="en-GB" dirty="0"/>
          </a:p>
        </p:txBody>
      </p:sp>
      <p:sp>
        <p:nvSpPr>
          <p:cNvPr id="5" name="Content Placeholder 4">
            <a:extLst>
              <a:ext uri="{FF2B5EF4-FFF2-40B4-BE49-F238E27FC236}">
                <a16:creationId xmlns:a16="http://schemas.microsoft.com/office/drawing/2014/main" id="{341EFE34-FE40-4920-AFCB-ADD4A9340A7A}"/>
              </a:ext>
            </a:extLst>
          </p:cNvPr>
          <p:cNvSpPr>
            <a:spLocks noGrp="1"/>
          </p:cNvSpPr>
          <p:nvPr>
            <p:ph sz="quarter" idx="12"/>
          </p:nvPr>
        </p:nvSpPr>
        <p:spPr>
          <a:xfrm>
            <a:off x="407988" y="1512000"/>
            <a:ext cx="6093712" cy="4773600"/>
          </a:xfrm>
          <a:prstGeom prst="rect">
            <a:avLst/>
          </a:prstGeom>
        </p:spPr>
        <p:txBody>
          <a:bodyPr vert="horz" lIns="0" tIns="45720" rIns="91440" bIns="4572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A066CD76-45DE-4B15-A8F5-14C7A721F197}"/>
              </a:ext>
            </a:extLst>
          </p:cNvPr>
          <p:cNvSpPr>
            <a:spLocks noGrp="1"/>
          </p:cNvSpPr>
          <p:nvPr>
            <p:ph type="title"/>
          </p:nvPr>
        </p:nvSpPr>
        <p:spPr/>
        <p:txBody>
          <a:bodyPr/>
          <a:lstStyle/>
          <a:p>
            <a:r>
              <a:rPr lang="en-US"/>
              <a:t>Click to edit Master title style</a:t>
            </a:r>
            <a:endParaRPr lang="en-GB" dirty="0"/>
          </a:p>
        </p:txBody>
      </p:sp>
      <p:sp>
        <p:nvSpPr>
          <p:cNvPr id="6" name="Footer Placeholder 1">
            <a:extLst>
              <a:ext uri="{FF2B5EF4-FFF2-40B4-BE49-F238E27FC236}">
                <a16:creationId xmlns:a16="http://schemas.microsoft.com/office/drawing/2014/main" id="{A6277EEC-9C6E-5747-9EBF-B279C55EF9D1}"/>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FA6C0EEC-3BAB-4B40-82C5-0D92355D3424}"/>
              </a:ext>
            </a:extLst>
          </p:cNvPr>
          <p:cNvSpPr>
            <a:spLocks noGrp="1"/>
          </p:cNvSpPr>
          <p:nvPr>
            <p:ph type="sldNum" sz="quarter" idx="4"/>
          </p:nvPr>
        </p:nvSpPr>
        <p:spPr>
          <a:xfrm>
            <a:off x="5853931" y="650721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32202220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9D0DD5-2A4E-401B-B65E-A5EFB532B8F9}"/>
              </a:ext>
            </a:extLst>
          </p:cNvPr>
          <p:cNvSpPr>
            <a:spLocks noGrp="1"/>
          </p:cNvSpPr>
          <p:nvPr>
            <p:ph type="pic" sz="quarter" idx="11"/>
          </p:nvPr>
        </p:nvSpPr>
        <p:spPr>
          <a:xfrm>
            <a:off x="407989" y="1512001"/>
            <a:ext cx="5688011" cy="4773600"/>
          </a:xfrm>
          <a:prstGeom prst="rect">
            <a:avLst/>
          </a:prstGeom>
        </p:spPr>
        <p:txBody>
          <a:bodyPr anchor="ctr"/>
          <a:lstStyle>
            <a:lvl1pPr marL="0" indent="0" algn="ctr">
              <a:buNone/>
              <a:defRPr/>
            </a:lvl1pPr>
          </a:lstStyle>
          <a:p>
            <a:r>
              <a:rPr lang="en-US" dirty="0"/>
              <a:t>Click icon to add picture</a:t>
            </a:r>
            <a:endParaRPr lang="en-GB" dirty="0"/>
          </a:p>
        </p:txBody>
      </p:sp>
      <p:sp>
        <p:nvSpPr>
          <p:cNvPr id="5" name="Content Placeholder 4">
            <a:extLst>
              <a:ext uri="{FF2B5EF4-FFF2-40B4-BE49-F238E27FC236}">
                <a16:creationId xmlns:a16="http://schemas.microsoft.com/office/drawing/2014/main" id="{341EFE34-FE40-4920-AFCB-ADD4A9340A7A}"/>
              </a:ext>
            </a:extLst>
          </p:cNvPr>
          <p:cNvSpPr>
            <a:spLocks noGrp="1"/>
          </p:cNvSpPr>
          <p:nvPr>
            <p:ph sz="quarter" idx="12" hasCustomPrompt="1"/>
          </p:nvPr>
        </p:nvSpPr>
        <p:spPr>
          <a:xfrm>
            <a:off x="6505574" y="1512000"/>
            <a:ext cx="5274563" cy="4774501"/>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endParaRPr lang="en-GB" dirty="0"/>
          </a:p>
        </p:txBody>
      </p:sp>
      <p:sp>
        <p:nvSpPr>
          <p:cNvPr id="8" name="Title 7">
            <a:extLst>
              <a:ext uri="{FF2B5EF4-FFF2-40B4-BE49-F238E27FC236}">
                <a16:creationId xmlns:a16="http://schemas.microsoft.com/office/drawing/2014/main" id="{A066CD76-45DE-4B15-A8F5-14C7A721F197}"/>
              </a:ext>
            </a:extLst>
          </p:cNvPr>
          <p:cNvSpPr>
            <a:spLocks noGrp="1"/>
          </p:cNvSpPr>
          <p:nvPr>
            <p:ph type="title"/>
          </p:nvPr>
        </p:nvSpPr>
        <p:spPr/>
        <p:txBody>
          <a:bodyPr/>
          <a:lstStyle/>
          <a:p>
            <a:r>
              <a:rPr lang="en-US"/>
              <a:t>Click to edit Master title style</a:t>
            </a:r>
            <a:endParaRPr lang="en-GB"/>
          </a:p>
        </p:txBody>
      </p:sp>
      <p:sp>
        <p:nvSpPr>
          <p:cNvPr id="6" name="Footer Placeholder 1">
            <a:extLst>
              <a:ext uri="{FF2B5EF4-FFF2-40B4-BE49-F238E27FC236}">
                <a16:creationId xmlns:a16="http://schemas.microsoft.com/office/drawing/2014/main" id="{243A0EFE-6AB5-0246-8F02-C0ACD5EFCE52}"/>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488374E8-5CA7-814D-A4DC-996BD6B8F0AB}"/>
              </a:ext>
            </a:extLst>
          </p:cNvPr>
          <p:cNvSpPr>
            <a:spLocks noGrp="1"/>
          </p:cNvSpPr>
          <p:nvPr>
            <p:ph type="sldNum" sz="quarter" idx="4"/>
          </p:nvPr>
        </p:nvSpPr>
        <p:spPr>
          <a:xfrm>
            <a:off x="5853931" y="650631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4143460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mall text with arrow spac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6900DB-5F79-45BC-B6E3-8BE7D866BF5A}"/>
              </a:ext>
            </a:extLst>
          </p:cNvPr>
          <p:cNvSpPr/>
          <p:nvPr userDrawn="1"/>
        </p:nvSpPr>
        <p:spPr>
          <a:xfrm>
            <a:off x="-1" y="844987"/>
            <a:ext cx="7086601" cy="5178623"/>
          </a:xfrm>
          <a:custGeom>
            <a:avLst/>
            <a:gdLst>
              <a:gd name="connsiteX0" fmla="*/ 0 w 6307435"/>
              <a:gd name="connsiteY0" fmla="*/ 0 h 5144811"/>
              <a:gd name="connsiteX1" fmla="*/ 1625339 w 6307435"/>
              <a:gd name="connsiteY1" fmla="*/ 0 h 5144811"/>
              <a:gd name="connsiteX2" fmla="*/ 2250365 w 6307435"/>
              <a:gd name="connsiteY2" fmla="*/ 0 h 5144811"/>
              <a:gd name="connsiteX3" fmla="*/ 4987412 w 6307435"/>
              <a:gd name="connsiteY3" fmla="*/ 0 h 5144811"/>
              <a:gd name="connsiteX4" fmla="*/ 6307435 w 6307435"/>
              <a:gd name="connsiteY4" fmla="*/ 2572406 h 5144811"/>
              <a:gd name="connsiteX5" fmla="*/ 4987412 w 6307435"/>
              <a:gd name="connsiteY5" fmla="*/ 5144811 h 5144811"/>
              <a:gd name="connsiteX6" fmla="*/ 2250365 w 6307435"/>
              <a:gd name="connsiteY6" fmla="*/ 5144811 h 5144811"/>
              <a:gd name="connsiteX7" fmla="*/ 1625339 w 6307435"/>
              <a:gd name="connsiteY7" fmla="*/ 5144811 h 5144811"/>
              <a:gd name="connsiteX8" fmla="*/ 0 w 6307435"/>
              <a:gd name="connsiteY8" fmla="*/ 5144811 h 51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435" h="5144811">
                <a:moveTo>
                  <a:pt x="0" y="0"/>
                </a:moveTo>
                <a:lnTo>
                  <a:pt x="1625339" y="0"/>
                </a:lnTo>
                <a:lnTo>
                  <a:pt x="2250365" y="0"/>
                </a:lnTo>
                <a:lnTo>
                  <a:pt x="4987412" y="0"/>
                </a:lnTo>
                <a:lnTo>
                  <a:pt x="6307435" y="2572406"/>
                </a:lnTo>
                <a:lnTo>
                  <a:pt x="4987412" y="5144811"/>
                </a:lnTo>
                <a:lnTo>
                  <a:pt x="2250365" y="5144811"/>
                </a:lnTo>
                <a:lnTo>
                  <a:pt x="1625339" y="5144811"/>
                </a:lnTo>
                <a:lnTo>
                  <a:pt x="0" y="51448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55744A53-4FC7-46AE-AD66-967D49261A7D}"/>
              </a:ext>
            </a:extLst>
          </p:cNvPr>
          <p:cNvSpPr>
            <a:spLocks noGrp="1"/>
          </p:cNvSpPr>
          <p:nvPr>
            <p:ph sz="quarter" idx="10"/>
          </p:nvPr>
        </p:nvSpPr>
        <p:spPr>
          <a:xfrm>
            <a:off x="7329600" y="1512000"/>
            <a:ext cx="4453200" cy="4773600"/>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a:extLst>
              <a:ext uri="{FF2B5EF4-FFF2-40B4-BE49-F238E27FC236}">
                <a16:creationId xmlns:a16="http://schemas.microsoft.com/office/drawing/2014/main" id="{34607840-0415-4CE7-9680-691C418E03A5}"/>
              </a:ext>
            </a:extLst>
          </p:cNvPr>
          <p:cNvSpPr>
            <a:spLocks noGrp="1"/>
          </p:cNvSpPr>
          <p:nvPr>
            <p:ph type="title"/>
          </p:nvPr>
        </p:nvSpPr>
        <p:spPr/>
        <p:txBody>
          <a:bodyPr/>
          <a:lstStyle/>
          <a:p>
            <a:r>
              <a:rPr lang="en-US"/>
              <a:t>Click to edit Master title style</a:t>
            </a:r>
            <a:endParaRPr lang="en-GB" dirty="0"/>
          </a:p>
        </p:txBody>
      </p:sp>
      <p:sp>
        <p:nvSpPr>
          <p:cNvPr id="13" name="Content Placeholder 2">
            <a:extLst>
              <a:ext uri="{FF2B5EF4-FFF2-40B4-BE49-F238E27FC236}">
                <a16:creationId xmlns:a16="http://schemas.microsoft.com/office/drawing/2014/main" id="{C814D022-2AD3-4576-ADC6-2C7A12227E22}"/>
              </a:ext>
            </a:extLst>
          </p:cNvPr>
          <p:cNvSpPr>
            <a:spLocks noGrp="1"/>
          </p:cNvSpPr>
          <p:nvPr>
            <p:ph sz="quarter" idx="11"/>
          </p:nvPr>
        </p:nvSpPr>
        <p:spPr>
          <a:xfrm>
            <a:off x="407988" y="1512000"/>
            <a:ext cx="5160962" cy="4773600"/>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Slide Number Placeholder 7">
            <a:extLst>
              <a:ext uri="{FF2B5EF4-FFF2-40B4-BE49-F238E27FC236}">
                <a16:creationId xmlns:a16="http://schemas.microsoft.com/office/drawing/2014/main" id="{790AC8A4-9C9E-604A-B50E-ACA62DBB4A1B}"/>
              </a:ext>
            </a:extLst>
          </p:cNvPr>
          <p:cNvSpPr>
            <a:spLocks noGrp="1"/>
          </p:cNvSpPr>
          <p:nvPr>
            <p:ph type="sldNum" sz="quarter" idx="4"/>
          </p:nvPr>
        </p:nvSpPr>
        <p:spPr>
          <a:xfrm>
            <a:off x="5853931" y="650721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
        <p:nvSpPr>
          <p:cNvPr id="10" name="Footer Placeholder 1">
            <a:extLst>
              <a:ext uri="{FF2B5EF4-FFF2-40B4-BE49-F238E27FC236}">
                <a16:creationId xmlns:a16="http://schemas.microsoft.com/office/drawing/2014/main" id="{84702188-31C8-0A46-877C-1BCF3E73E29E}"/>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Tree>
    <p:extLst>
      <p:ext uri="{BB962C8B-B14F-4D97-AF65-F5344CB8AC3E}">
        <p14:creationId xmlns:p14="http://schemas.microsoft.com/office/powerpoint/2010/main" val="1087639252"/>
      </p:ext>
    </p:extLst>
  </p:cSld>
  <p:clrMapOvr>
    <a:masterClrMapping/>
  </p:clrMapOvr>
  <p:transition>
    <p:fade/>
  </p:transition>
  <p:extLst>
    <p:ext uri="{DCECCB84-F9BA-43D5-87BE-67443E8EF086}">
      <p15:sldGuideLst xmlns:p15="http://schemas.microsoft.com/office/powerpoint/2012/main">
        <p15:guide id="1" pos="46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mall text with spa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88DB56-F162-4213-9DAE-BCD6C79DF375}"/>
              </a:ext>
            </a:extLst>
          </p:cNvPr>
          <p:cNvSpPr/>
          <p:nvPr userDrawn="1"/>
        </p:nvSpPr>
        <p:spPr>
          <a:xfrm>
            <a:off x="1" y="0"/>
            <a:ext cx="71895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4">
            <a:extLst>
              <a:ext uri="{FF2B5EF4-FFF2-40B4-BE49-F238E27FC236}">
                <a16:creationId xmlns:a16="http://schemas.microsoft.com/office/drawing/2014/main" id="{7CDEC003-ED24-4B79-962D-C675A024678D}"/>
              </a:ext>
            </a:extLst>
          </p:cNvPr>
          <p:cNvSpPr>
            <a:spLocks noGrp="1"/>
          </p:cNvSpPr>
          <p:nvPr>
            <p:ph sz="quarter" idx="10"/>
          </p:nvPr>
        </p:nvSpPr>
        <p:spPr>
          <a:xfrm>
            <a:off x="7329488" y="1512001"/>
            <a:ext cx="4452937" cy="4773600"/>
          </a:xfrm>
          <a:prstGeom prst="rect">
            <a:avLst/>
          </a:prstGeom>
        </p:spPr>
        <p:txBody>
          <a:bodyPr vert="horz" lIns="0" tIns="45720" rIns="91440" bIns="4572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8">
            <a:extLst>
              <a:ext uri="{FF2B5EF4-FFF2-40B4-BE49-F238E27FC236}">
                <a16:creationId xmlns:a16="http://schemas.microsoft.com/office/drawing/2014/main" id="{A34AE246-A1C8-49C2-B97F-3BCE76AB7FC9}"/>
              </a:ext>
            </a:extLst>
          </p:cNvPr>
          <p:cNvSpPr>
            <a:spLocks noGrp="1"/>
          </p:cNvSpPr>
          <p:nvPr>
            <p:ph type="title"/>
          </p:nvPr>
        </p:nvSpPr>
        <p:spPr/>
        <p:txBody>
          <a:bodyPr/>
          <a:lstStyle/>
          <a:p>
            <a:r>
              <a:rPr lang="en-US"/>
              <a:t>Click to edit Master title style</a:t>
            </a:r>
            <a:endParaRPr lang="en-GB"/>
          </a:p>
        </p:txBody>
      </p:sp>
      <p:sp>
        <p:nvSpPr>
          <p:cNvPr id="16" name="Content Placeholder 4">
            <a:extLst>
              <a:ext uri="{FF2B5EF4-FFF2-40B4-BE49-F238E27FC236}">
                <a16:creationId xmlns:a16="http://schemas.microsoft.com/office/drawing/2014/main" id="{EBD8DF37-4CF4-4B2F-879F-2655D8AA34B0}"/>
              </a:ext>
            </a:extLst>
          </p:cNvPr>
          <p:cNvSpPr>
            <a:spLocks noGrp="1"/>
          </p:cNvSpPr>
          <p:nvPr>
            <p:ph sz="quarter" idx="11"/>
          </p:nvPr>
        </p:nvSpPr>
        <p:spPr>
          <a:xfrm>
            <a:off x="406666" y="1512000"/>
            <a:ext cx="6602400" cy="4773600"/>
          </a:xfrm>
          <a:prstGeom prst="rect">
            <a:avLst/>
          </a:prstGeom>
        </p:spPr>
        <p:txBody>
          <a:bodyPr vert="horz" lIns="0" tIns="45720" rIns="91440" bIns="45720" rtlCol="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Footer Placeholder 1">
            <a:extLst>
              <a:ext uri="{FF2B5EF4-FFF2-40B4-BE49-F238E27FC236}">
                <a16:creationId xmlns:a16="http://schemas.microsoft.com/office/drawing/2014/main" id="{84702188-31C8-0A46-877C-1BCF3E73E29E}"/>
              </a:ext>
            </a:extLst>
          </p:cNvPr>
          <p:cNvSpPr>
            <a:spLocks noGrp="1"/>
          </p:cNvSpPr>
          <p:nvPr>
            <p:ph type="ftr" sz="quarter" idx="3"/>
          </p:nvPr>
        </p:nvSpPr>
        <p:spPr>
          <a:xfrm>
            <a:off x="0" y="6507218"/>
            <a:ext cx="12192000" cy="365125"/>
          </a:xfrm>
          <a:prstGeom prst="rect">
            <a:avLst/>
          </a:prstGeom>
        </p:spPr>
        <p:txBody>
          <a:bodyPr lIns="36000" tIns="0"/>
          <a:lstStyle>
            <a:lvl1pPr algn="ctr">
              <a:defRPr lang="en-GB"/>
            </a:lvl1pPr>
          </a:lstStyle>
          <a:p>
            <a:pPr eaLnBrk="0" fontAlgn="base" hangingPunct="0">
              <a:spcBef>
                <a:spcPct val="0"/>
              </a:spcBef>
              <a:spcAft>
                <a:spcPct val="0"/>
              </a:spcAft>
            </a:pPr>
            <a:endParaRPr lang="en-GB" dirty="0"/>
          </a:p>
        </p:txBody>
      </p:sp>
      <p:sp>
        <p:nvSpPr>
          <p:cNvPr id="11" name="Slide Number Placeholder 7">
            <a:extLst>
              <a:ext uri="{FF2B5EF4-FFF2-40B4-BE49-F238E27FC236}">
                <a16:creationId xmlns:a16="http://schemas.microsoft.com/office/drawing/2014/main" id="{434199FA-0ADA-714D-9CF9-898FF89A88CC}"/>
              </a:ext>
            </a:extLst>
          </p:cNvPr>
          <p:cNvSpPr>
            <a:spLocks noGrp="1"/>
          </p:cNvSpPr>
          <p:nvPr>
            <p:ph type="sldNum" sz="quarter" idx="4"/>
          </p:nvPr>
        </p:nvSpPr>
        <p:spPr>
          <a:xfrm>
            <a:off x="5853931" y="6507217"/>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37918153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3 x Images and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AE98FD2-6074-4F0E-9538-4EB0D9CBDCF8}"/>
              </a:ext>
            </a:extLst>
          </p:cNvPr>
          <p:cNvSpPr>
            <a:spLocks noGrp="1"/>
          </p:cNvSpPr>
          <p:nvPr>
            <p:ph type="pic" sz="quarter" idx="10"/>
          </p:nvPr>
        </p:nvSpPr>
        <p:spPr>
          <a:xfrm>
            <a:off x="415924" y="1256027"/>
            <a:ext cx="3643200" cy="2080800"/>
          </a:xfrm>
          <a:prstGeom prst="rect">
            <a:avLst/>
          </a:prstGeom>
        </p:spPr>
        <p:txBody>
          <a:bodyPr/>
          <a:lstStyle>
            <a:lvl1pPr marL="0" indent="0">
              <a:buNone/>
              <a:defRPr/>
            </a:lvl1pPr>
          </a:lstStyle>
          <a:p>
            <a:r>
              <a:rPr lang="en-US" dirty="0"/>
              <a:t>Click icon to add picture</a:t>
            </a:r>
            <a:endParaRPr lang="en-GB" dirty="0"/>
          </a:p>
        </p:txBody>
      </p:sp>
      <p:sp>
        <p:nvSpPr>
          <p:cNvPr id="16" name="Picture Placeholder 14">
            <a:extLst>
              <a:ext uri="{FF2B5EF4-FFF2-40B4-BE49-F238E27FC236}">
                <a16:creationId xmlns:a16="http://schemas.microsoft.com/office/drawing/2014/main" id="{B4EA7323-B733-41CB-854E-50D2A414FF55}"/>
              </a:ext>
            </a:extLst>
          </p:cNvPr>
          <p:cNvSpPr>
            <a:spLocks noGrp="1"/>
          </p:cNvSpPr>
          <p:nvPr>
            <p:ph type="pic" sz="quarter" idx="11"/>
          </p:nvPr>
        </p:nvSpPr>
        <p:spPr>
          <a:xfrm>
            <a:off x="4277509" y="1256027"/>
            <a:ext cx="3643200" cy="2080800"/>
          </a:xfrm>
          <a:prstGeom prst="rect">
            <a:avLst/>
          </a:prstGeom>
        </p:spPr>
        <p:txBody>
          <a:bodyPr/>
          <a:lstStyle>
            <a:lvl1pPr marL="0" indent="0">
              <a:buNone/>
              <a:defRPr/>
            </a:lvl1pPr>
          </a:lstStyle>
          <a:p>
            <a:r>
              <a:rPr lang="en-US" dirty="0"/>
              <a:t>Click icon to add picture</a:t>
            </a:r>
            <a:endParaRPr lang="en-GB" dirty="0"/>
          </a:p>
        </p:txBody>
      </p:sp>
      <p:sp>
        <p:nvSpPr>
          <p:cNvPr id="17" name="Picture Placeholder 14">
            <a:extLst>
              <a:ext uri="{FF2B5EF4-FFF2-40B4-BE49-F238E27FC236}">
                <a16:creationId xmlns:a16="http://schemas.microsoft.com/office/drawing/2014/main" id="{30436BB7-A892-46B2-AB95-A21048C258EC}"/>
              </a:ext>
            </a:extLst>
          </p:cNvPr>
          <p:cNvSpPr>
            <a:spLocks noGrp="1"/>
          </p:cNvSpPr>
          <p:nvPr>
            <p:ph type="pic" sz="quarter" idx="12"/>
          </p:nvPr>
        </p:nvSpPr>
        <p:spPr>
          <a:xfrm>
            <a:off x="8138899" y="1256027"/>
            <a:ext cx="3643200" cy="2080800"/>
          </a:xfrm>
          <a:prstGeom prst="rect">
            <a:avLst/>
          </a:prstGeom>
        </p:spPr>
        <p:txBody>
          <a:bodyPr/>
          <a:lstStyle>
            <a:lvl1pPr marL="0" indent="0">
              <a:buNone/>
              <a:defRPr/>
            </a:lvl1pPr>
          </a:lstStyle>
          <a:p>
            <a:r>
              <a:rPr lang="en-US" dirty="0"/>
              <a:t>Click icon to add picture</a:t>
            </a:r>
            <a:endParaRPr lang="en-GB" dirty="0"/>
          </a:p>
        </p:txBody>
      </p:sp>
      <p:sp>
        <p:nvSpPr>
          <p:cNvPr id="19" name="Text Placeholder 18">
            <a:extLst>
              <a:ext uri="{FF2B5EF4-FFF2-40B4-BE49-F238E27FC236}">
                <a16:creationId xmlns:a16="http://schemas.microsoft.com/office/drawing/2014/main" id="{0B801C1E-7AEA-4DEE-B1F1-D6D47D909EED}"/>
              </a:ext>
            </a:extLst>
          </p:cNvPr>
          <p:cNvSpPr>
            <a:spLocks noGrp="1"/>
          </p:cNvSpPr>
          <p:nvPr>
            <p:ph type="body" sz="quarter" idx="13" hasCustomPrompt="1"/>
          </p:nvPr>
        </p:nvSpPr>
        <p:spPr>
          <a:xfrm>
            <a:off x="415924" y="3509963"/>
            <a:ext cx="3641725" cy="369332"/>
          </a:xfrm>
          <a:prstGeom prst="rect">
            <a:avLst/>
          </a:prstGeom>
          <a:noFill/>
          <a:ln w="38100">
            <a:solidFill>
              <a:schemeClr val="accent1"/>
            </a:solidFill>
          </a:ln>
        </p:spPr>
        <p:txBody>
          <a:bodyPr wrap="square" lIns="90000" rIns="90000" rtlCol="0" anchor="t" anchorCtr="1">
            <a:spAutoFit/>
          </a:bodyPr>
          <a:lstStyle>
            <a:lvl1pPr marL="0" indent="0" algn="ctr">
              <a:buNone/>
              <a:defRPr lang="en-US" sz="1800" b="1" smtClean="0">
                <a:solidFill>
                  <a:schemeClr val="accent1"/>
                </a:solidFill>
              </a:defRPr>
            </a:lvl1pPr>
            <a:lvl2pPr marL="114300" indent="0">
              <a:buNone/>
              <a:defRPr lang="en-US" smtClean="0">
                <a:solidFill>
                  <a:schemeClr val="accent2"/>
                </a:solidFill>
              </a:defRPr>
            </a:lvl2pPr>
            <a:lvl3pPr marL="649287" indent="0">
              <a:buNone/>
              <a:defRPr lang="en-US" smtClean="0">
                <a:solidFill>
                  <a:schemeClr val="accent2"/>
                </a:solidFill>
              </a:defRPr>
            </a:lvl3pPr>
            <a:lvl4pPr marL="1106487" indent="0">
              <a:buNone/>
              <a:defRPr lang="en-US" smtClean="0">
                <a:solidFill>
                  <a:schemeClr val="accent2"/>
                </a:solidFill>
              </a:defRPr>
            </a:lvl4pPr>
            <a:lvl5pPr marL="1563687" indent="0">
              <a:buNone/>
              <a:defRPr lang="en-GB">
                <a:solidFill>
                  <a:schemeClr val="accent2"/>
                </a:solidFill>
              </a:defRPr>
            </a:lvl5pPr>
          </a:lstStyle>
          <a:p>
            <a:pPr marL="0" lvl="0" algn="ctr" defTabSz="914400" latinLnBrk="0">
              <a:spcAft>
                <a:spcPts val="600"/>
              </a:spcAft>
            </a:pPr>
            <a:r>
              <a:rPr lang="en-US" dirty="0"/>
              <a:t>Edit Master text styles</a:t>
            </a:r>
          </a:p>
        </p:txBody>
      </p:sp>
      <p:sp>
        <p:nvSpPr>
          <p:cNvPr id="23" name="Text Placeholder 22">
            <a:extLst>
              <a:ext uri="{FF2B5EF4-FFF2-40B4-BE49-F238E27FC236}">
                <a16:creationId xmlns:a16="http://schemas.microsoft.com/office/drawing/2014/main" id="{1A33E84F-852D-4D3B-95A1-968A0727EDD1}"/>
              </a:ext>
            </a:extLst>
          </p:cNvPr>
          <p:cNvSpPr>
            <a:spLocks noGrp="1"/>
          </p:cNvSpPr>
          <p:nvPr>
            <p:ph type="body" sz="quarter" idx="16"/>
          </p:nvPr>
        </p:nvSpPr>
        <p:spPr>
          <a:xfrm>
            <a:off x="415925" y="4002088"/>
            <a:ext cx="3641725" cy="1911350"/>
          </a:xfrm>
          <a:prstGeom prst="rect">
            <a:avLst/>
          </a:prstGeom>
        </p:spPr>
        <p:txBody>
          <a:bodyPr vert="horz" lIns="0" tIns="45720" rIns="91440" bIns="45720" rtlCol="0">
            <a:noAutofit/>
          </a:bodyPr>
          <a:lstStyle>
            <a:lvl1pPr marL="177800" indent="-177800">
              <a:spcAft>
                <a:spcPts val="600"/>
              </a:spcAft>
              <a:defRPr lang="en-US" sz="1400" dirty="0" smtClean="0"/>
            </a:lvl1pPr>
            <a:lvl2pPr marL="625475" indent="-249238">
              <a:defRPr lang="en-US" sz="1200" dirty="0" smtClean="0"/>
            </a:lvl2pPr>
            <a:lvl3pPr marL="895350" indent="-265113">
              <a:defRPr lang="en-US" sz="1200" dirty="0" smtClean="0"/>
            </a:lvl3pPr>
            <a:lvl4pPr>
              <a:defRPr lang="en-US" sz="1200" dirty="0" smtClean="0"/>
            </a:lvl4pPr>
            <a:lvl5pPr>
              <a:defRPr lang="en-GB" sz="12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22">
            <a:extLst>
              <a:ext uri="{FF2B5EF4-FFF2-40B4-BE49-F238E27FC236}">
                <a16:creationId xmlns:a16="http://schemas.microsoft.com/office/drawing/2014/main" id="{0BCCA2EF-DBBB-47A7-A03C-DAD41DA56ACB}"/>
              </a:ext>
            </a:extLst>
          </p:cNvPr>
          <p:cNvSpPr>
            <a:spLocks noGrp="1"/>
          </p:cNvSpPr>
          <p:nvPr>
            <p:ph type="body" sz="quarter" idx="17"/>
          </p:nvPr>
        </p:nvSpPr>
        <p:spPr>
          <a:xfrm>
            <a:off x="4275137" y="4002088"/>
            <a:ext cx="3641725" cy="1911350"/>
          </a:xfrm>
          <a:prstGeom prst="rect">
            <a:avLst/>
          </a:prstGeom>
        </p:spPr>
        <p:txBody>
          <a:bodyPr vert="horz" lIns="0" tIns="45720" rIns="91440" bIns="45720" rtlCol="0">
            <a:noAutofit/>
          </a:bodyPr>
          <a:lstStyle>
            <a:lvl1pPr>
              <a:defRPr lang="en-US" sz="1400"/>
            </a:lvl1pPr>
            <a:lvl2pPr>
              <a:defRPr lang="en-US" sz="1200"/>
            </a:lvl2pPr>
            <a:lvl3pPr>
              <a:defRPr lang="en-US" sz="1200"/>
            </a:lvl3pPr>
            <a:lvl4pPr>
              <a:defRPr lang="en-US" sz="1200"/>
            </a:lvl4pPr>
            <a:lvl5pPr>
              <a:defRPr lang="en-GB" sz="1200" dirty="0"/>
            </a:lvl5pPr>
          </a:lstStyle>
          <a:p>
            <a:pPr marL="177800" lvl="0" indent="-177800">
              <a:spcAft>
                <a:spcPts val="600"/>
              </a:spcAft>
            </a:pPr>
            <a:r>
              <a:rPr lang="en-US"/>
              <a:t>Edit Master text styles</a:t>
            </a:r>
          </a:p>
          <a:p>
            <a:pPr marL="177800" lvl="1" indent="-177800">
              <a:spcAft>
                <a:spcPts val="600"/>
              </a:spcAft>
            </a:pPr>
            <a:r>
              <a:rPr lang="en-US"/>
              <a:t>Second level</a:t>
            </a:r>
          </a:p>
          <a:p>
            <a:pPr marL="177800" lvl="2" indent="-177800">
              <a:spcAft>
                <a:spcPts val="600"/>
              </a:spcAft>
            </a:pPr>
            <a:r>
              <a:rPr lang="en-US"/>
              <a:t>Third level</a:t>
            </a:r>
          </a:p>
          <a:p>
            <a:pPr marL="177800" lvl="3" indent="-177800">
              <a:spcAft>
                <a:spcPts val="600"/>
              </a:spcAft>
            </a:pPr>
            <a:r>
              <a:rPr lang="en-US"/>
              <a:t>Fourth level</a:t>
            </a:r>
          </a:p>
          <a:p>
            <a:pPr marL="177800" lvl="4" indent="-177800">
              <a:spcAft>
                <a:spcPts val="600"/>
              </a:spcAft>
            </a:pPr>
            <a:r>
              <a:rPr lang="en-US"/>
              <a:t>Fifth level</a:t>
            </a:r>
            <a:endParaRPr lang="en-GB" dirty="0"/>
          </a:p>
        </p:txBody>
      </p:sp>
      <p:sp>
        <p:nvSpPr>
          <p:cNvPr id="25" name="Text Placeholder 22">
            <a:extLst>
              <a:ext uri="{FF2B5EF4-FFF2-40B4-BE49-F238E27FC236}">
                <a16:creationId xmlns:a16="http://schemas.microsoft.com/office/drawing/2014/main" id="{006D0A41-672C-49B7-B6F5-17BF57BDC987}"/>
              </a:ext>
            </a:extLst>
          </p:cNvPr>
          <p:cNvSpPr>
            <a:spLocks noGrp="1"/>
          </p:cNvSpPr>
          <p:nvPr>
            <p:ph type="body" sz="quarter" idx="18"/>
          </p:nvPr>
        </p:nvSpPr>
        <p:spPr>
          <a:xfrm>
            <a:off x="8134348" y="4002088"/>
            <a:ext cx="3641725" cy="1911350"/>
          </a:xfrm>
          <a:prstGeom prst="rect">
            <a:avLst/>
          </a:prstGeom>
        </p:spPr>
        <p:txBody>
          <a:bodyPr vert="horz" lIns="0" tIns="45720" rIns="91440" bIns="45720" rtlCol="0">
            <a:noAutofit/>
          </a:bodyPr>
          <a:lstStyle>
            <a:lvl1pPr>
              <a:defRPr lang="en-US" sz="1400"/>
            </a:lvl1pPr>
            <a:lvl2pPr>
              <a:defRPr lang="en-US" sz="1200"/>
            </a:lvl2pPr>
            <a:lvl3pPr>
              <a:defRPr lang="en-US" sz="1200"/>
            </a:lvl3pPr>
            <a:lvl4pPr>
              <a:defRPr lang="en-US" sz="1200"/>
            </a:lvl4pPr>
            <a:lvl5pPr>
              <a:defRPr lang="en-GB" sz="1200" dirty="0"/>
            </a:lvl5pPr>
          </a:lstStyle>
          <a:p>
            <a:pPr marL="177800" lvl="0" indent="-177800">
              <a:spcAft>
                <a:spcPts val="600"/>
              </a:spcAft>
            </a:pPr>
            <a:r>
              <a:rPr lang="en-US"/>
              <a:t>Edit Master text styles</a:t>
            </a:r>
          </a:p>
          <a:p>
            <a:pPr marL="177800" lvl="1" indent="-177800">
              <a:spcAft>
                <a:spcPts val="600"/>
              </a:spcAft>
            </a:pPr>
            <a:r>
              <a:rPr lang="en-US"/>
              <a:t>Second level</a:t>
            </a:r>
          </a:p>
          <a:p>
            <a:pPr marL="177800" lvl="2" indent="-177800">
              <a:spcAft>
                <a:spcPts val="600"/>
              </a:spcAft>
            </a:pPr>
            <a:r>
              <a:rPr lang="en-US"/>
              <a:t>Third level</a:t>
            </a:r>
          </a:p>
          <a:p>
            <a:pPr marL="177800" lvl="3" indent="-177800">
              <a:spcAft>
                <a:spcPts val="600"/>
              </a:spcAft>
            </a:pPr>
            <a:r>
              <a:rPr lang="en-US"/>
              <a:t>Fourth level</a:t>
            </a:r>
          </a:p>
          <a:p>
            <a:pPr marL="177800" lvl="4" indent="-177800">
              <a:spcAft>
                <a:spcPts val="600"/>
              </a:spcAft>
            </a:pPr>
            <a:r>
              <a:rPr lang="en-US"/>
              <a:t>Fifth level</a:t>
            </a:r>
            <a:endParaRPr lang="en-GB" dirty="0"/>
          </a:p>
        </p:txBody>
      </p:sp>
      <p:sp>
        <p:nvSpPr>
          <p:cNvPr id="28" name="Title 27">
            <a:extLst>
              <a:ext uri="{FF2B5EF4-FFF2-40B4-BE49-F238E27FC236}">
                <a16:creationId xmlns:a16="http://schemas.microsoft.com/office/drawing/2014/main" id="{21415826-3D78-43DA-946C-53E091246883}"/>
              </a:ext>
            </a:extLst>
          </p:cNvPr>
          <p:cNvSpPr>
            <a:spLocks noGrp="1"/>
          </p:cNvSpPr>
          <p:nvPr>
            <p:ph type="title"/>
          </p:nvPr>
        </p:nvSpPr>
        <p:spPr/>
        <p:txBody>
          <a:bodyPr/>
          <a:lstStyle/>
          <a:p>
            <a:r>
              <a:rPr lang="en-US"/>
              <a:t>Click to edit Master title style</a:t>
            </a:r>
            <a:endParaRPr lang="en-GB"/>
          </a:p>
        </p:txBody>
      </p:sp>
      <p:sp>
        <p:nvSpPr>
          <p:cNvPr id="40" name="Text Placeholder 18">
            <a:extLst>
              <a:ext uri="{FF2B5EF4-FFF2-40B4-BE49-F238E27FC236}">
                <a16:creationId xmlns:a16="http://schemas.microsoft.com/office/drawing/2014/main" id="{7AA95E2C-E219-5747-933D-07B64F8D6A50}"/>
              </a:ext>
            </a:extLst>
          </p:cNvPr>
          <p:cNvSpPr>
            <a:spLocks noGrp="1"/>
          </p:cNvSpPr>
          <p:nvPr>
            <p:ph type="body" sz="quarter" idx="19" hasCustomPrompt="1"/>
          </p:nvPr>
        </p:nvSpPr>
        <p:spPr>
          <a:xfrm>
            <a:off x="4275137" y="3509963"/>
            <a:ext cx="3641725" cy="369332"/>
          </a:xfrm>
          <a:prstGeom prst="rect">
            <a:avLst/>
          </a:prstGeom>
          <a:noFill/>
          <a:ln w="38100">
            <a:solidFill>
              <a:schemeClr val="accent1"/>
            </a:solidFill>
          </a:ln>
        </p:spPr>
        <p:txBody>
          <a:bodyPr wrap="square" lIns="90000" rIns="90000" rtlCol="0" anchor="t" anchorCtr="1">
            <a:spAutoFit/>
          </a:bodyPr>
          <a:lstStyle>
            <a:lvl1pPr marL="0" indent="0" algn="ctr">
              <a:buNone/>
              <a:defRPr lang="en-US" sz="1800" b="1" smtClean="0">
                <a:solidFill>
                  <a:schemeClr val="accent1"/>
                </a:solidFill>
              </a:defRPr>
            </a:lvl1pPr>
            <a:lvl2pPr marL="114300" indent="0">
              <a:buNone/>
              <a:defRPr lang="en-US" smtClean="0">
                <a:solidFill>
                  <a:schemeClr val="accent2"/>
                </a:solidFill>
              </a:defRPr>
            </a:lvl2pPr>
            <a:lvl3pPr marL="649287" indent="0">
              <a:buNone/>
              <a:defRPr lang="en-US" smtClean="0">
                <a:solidFill>
                  <a:schemeClr val="accent2"/>
                </a:solidFill>
              </a:defRPr>
            </a:lvl3pPr>
            <a:lvl4pPr marL="1106487" indent="0">
              <a:buNone/>
              <a:defRPr lang="en-US" smtClean="0">
                <a:solidFill>
                  <a:schemeClr val="accent2"/>
                </a:solidFill>
              </a:defRPr>
            </a:lvl4pPr>
            <a:lvl5pPr marL="1563687" indent="0">
              <a:buNone/>
              <a:defRPr lang="en-GB">
                <a:solidFill>
                  <a:schemeClr val="accent2"/>
                </a:solidFill>
              </a:defRPr>
            </a:lvl5pPr>
          </a:lstStyle>
          <a:p>
            <a:pPr marL="0" lvl="0" algn="ctr" defTabSz="914400" latinLnBrk="0">
              <a:spcAft>
                <a:spcPts val="600"/>
              </a:spcAft>
            </a:pPr>
            <a:r>
              <a:rPr lang="en-US" dirty="0"/>
              <a:t>Edit Master text styles</a:t>
            </a:r>
          </a:p>
        </p:txBody>
      </p:sp>
      <p:sp>
        <p:nvSpPr>
          <p:cNvPr id="41" name="Text Placeholder 18">
            <a:extLst>
              <a:ext uri="{FF2B5EF4-FFF2-40B4-BE49-F238E27FC236}">
                <a16:creationId xmlns:a16="http://schemas.microsoft.com/office/drawing/2014/main" id="{64F91B3F-14E1-BE4B-96DA-D830A2BE6751}"/>
              </a:ext>
            </a:extLst>
          </p:cNvPr>
          <p:cNvSpPr>
            <a:spLocks noGrp="1"/>
          </p:cNvSpPr>
          <p:nvPr>
            <p:ph type="body" sz="quarter" idx="20" hasCustomPrompt="1"/>
          </p:nvPr>
        </p:nvSpPr>
        <p:spPr>
          <a:xfrm>
            <a:off x="8134348" y="3509963"/>
            <a:ext cx="3641725" cy="369332"/>
          </a:xfrm>
          <a:prstGeom prst="rect">
            <a:avLst/>
          </a:prstGeom>
          <a:noFill/>
          <a:ln w="38100">
            <a:solidFill>
              <a:schemeClr val="accent1"/>
            </a:solidFill>
          </a:ln>
        </p:spPr>
        <p:txBody>
          <a:bodyPr wrap="square" lIns="90000" rIns="90000" rtlCol="0" anchor="t" anchorCtr="1">
            <a:spAutoFit/>
          </a:bodyPr>
          <a:lstStyle>
            <a:lvl1pPr marL="0" indent="0" algn="ctr">
              <a:buNone/>
              <a:defRPr lang="en-US" sz="1800" b="1" smtClean="0">
                <a:solidFill>
                  <a:schemeClr val="accent1"/>
                </a:solidFill>
              </a:defRPr>
            </a:lvl1pPr>
            <a:lvl2pPr marL="114300" indent="0">
              <a:buNone/>
              <a:defRPr lang="en-US" smtClean="0">
                <a:solidFill>
                  <a:schemeClr val="accent2"/>
                </a:solidFill>
              </a:defRPr>
            </a:lvl2pPr>
            <a:lvl3pPr marL="649287" indent="0">
              <a:buNone/>
              <a:defRPr lang="en-US" smtClean="0">
                <a:solidFill>
                  <a:schemeClr val="accent2"/>
                </a:solidFill>
              </a:defRPr>
            </a:lvl3pPr>
            <a:lvl4pPr marL="1106487" indent="0">
              <a:buNone/>
              <a:defRPr lang="en-US" smtClean="0">
                <a:solidFill>
                  <a:schemeClr val="accent2"/>
                </a:solidFill>
              </a:defRPr>
            </a:lvl4pPr>
            <a:lvl5pPr marL="1563687" indent="0">
              <a:buNone/>
              <a:defRPr lang="en-GB">
                <a:solidFill>
                  <a:schemeClr val="accent2"/>
                </a:solidFill>
              </a:defRPr>
            </a:lvl5pPr>
          </a:lstStyle>
          <a:p>
            <a:pPr marL="0" lvl="0" algn="ctr" defTabSz="914400" latinLnBrk="0">
              <a:spcAft>
                <a:spcPts val="600"/>
              </a:spcAft>
            </a:pPr>
            <a:r>
              <a:rPr lang="en-US" dirty="0"/>
              <a:t>Edit Master text styles</a:t>
            </a:r>
          </a:p>
        </p:txBody>
      </p:sp>
    </p:spTree>
    <p:extLst>
      <p:ext uri="{BB962C8B-B14F-4D97-AF65-F5344CB8AC3E}">
        <p14:creationId xmlns:p14="http://schemas.microsoft.com/office/powerpoint/2010/main" val="206043593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ouble line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AC7C-0E37-49E3-A7E6-64596B56A608}"/>
              </a:ext>
            </a:extLst>
          </p:cNvPr>
          <p:cNvSpPr>
            <a:spLocks noGrp="1"/>
          </p:cNvSpPr>
          <p:nvPr>
            <p:ph sz="quarter" idx="10"/>
          </p:nvPr>
        </p:nvSpPr>
        <p:spPr>
          <a:xfrm>
            <a:off x="407988" y="1512000"/>
            <a:ext cx="8294400" cy="4773600"/>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a:extLst>
              <a:ext uri="{FF2B5EF4-FFF2-40B4-BE49-F238E27FC236}">
                <a16:creationId xmlns:a16="http://schemas.microsoft.com/office/drawing/2014/main" id="{1BABE8CF-5E78-4FBE-BDB8-A53A5928BADC}"/>
              </a:ext>
            </a:extLst>
          </p:cNvPr>
          <p:cNvSpPr>
            <a:spLocks noGrp="1"/>
          </p:cNvSpPr>
          <p:nvPr>
            <p:ph type="title"/>
          </p:nvPr>
        </p:nvSpPr>
        <p:spPr>
          <a:xfrm>
            <a:off x="407988" y="306476"/>
            <a:ext cx="10891887" cy="514657"/>
          </a:xfrm>
        </p:spPr>
        <p:txBody>
          <a:bodyPr/>
          <a:lstStyle/>
          <a:p>
            <a:r>
              <a:rPr lang="en-US"/>
              <a:t>Click to edit Master title style</a:t>
            </a:r>
            <a:endParaRPr lang="en-GB" dirty="0"/>
          </a:p>
        </p:txBody>
      </p:sp>
      <p:sp>
        <p:nvSpPr>
          <p:cNvPr id="12" name="Footer Placeholder 1">
            <a:extLst>
              <a:ext uri="{FF2B5EF4-FFF2-40B4-BE49-F238E27FC236}">
                <a16:creationId xmlns:a16="http://schemas.microsoft.com/office/drawing/2014/main" id="{112A5568-2E73-6D40-87F1-A344CFF2AA64}"/>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7" name="Slide Number Placeholder 7">
            <a:extLst>
              <a:ext uri="{FF2B5EF4-FFF2-40B4-BE49-F238E27FC236}">
                <a16:creationId xmlns:a16="http://schemas.microsoft.com/office/drawing/2014/main" id="{59946251-7303-264C-85D3-4C87F02B2C22}"/>
              </a:ext>
            </a:extLst>
          </p:cNvPr>
          <p:cNvSpPr>
            <a:spLocks noGrp="1"/>
          </p:cNvSpPr>
          <p:nvPr>
            <p:ph type="sldNum" sz="quarter" idx="4"/>
          </p:nvPr>
        </p:nvSpPr>
        <p:spPr>
          <a:xfrm>
            <a:off x="5853931" y="6498945"/>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35738061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Full 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0" y="14343"/>
            <a:ext cx="12192000" cy="6858000"/>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baseline="0">
                <a:solidFill>
                  <a:schemeClr val="bg1"/>
                </a:solidFill>
                <a:latin typeface="Arial" pitchFamily="34" charset="0"/>
                <a:cs typeface="Arial" pitchFamily="34" charset="0"/>
              </a:defRPr>
            </a:lvl1pPr>
          </a:lstStyle>
          <a:p>
            <a:r>
              <a:rPr lang="en-US" dirty="0"/>
              <a:t>Presentation title</a:t>
            </a:r>
            <a:endParaRPr lang="en-GB" dirty="0"/>
          </a:p>
        </p:txBody>
      </p:sp>
      <p:sp>
        <p:nvSpPr>
          <p:cNvPr id="7" name="Footer Placeholder 1">
            <a:extLst>
              <a:ext uri="{FF2B5EF4-FFF2-40B4-BE49-F238E27FC236}">
                <a16:creationId xmlns:a16="http://schemas.microsoft.com/office/drawing/2014/main" id="{8D59CAB7-0074-F54B-8BC6-195993925719}"/>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4" name="Slide Number Placeholder 7">
            <a:extLst>
              <a:ext uri="{FF2B5EF4-FFF2-40B4-BE49-F238E27FC236}">
                <a16:creationId xmlns:a16="http://schemas.microsoft.com/office/drawing/2014/main" id="{3AD39160-7AA1-5F4B-8C2B-51C9C82CF487}"/>
              </a:ext>
            </a:extLst>
          </p:cNvPr>
          <p:cNvSpPr>
            <a:spLocks noGrp="1"/>
          </p:cNvSpPr>
          <p:nvPr>
            <p:ph type="sldNum" sz="quarter" idx="4"/>
          </p:nvPr>
        </p:nvSpPr>
        <p:spPr>
          <a:xfrm>
            <a:off x="5865397" y="6507087"/>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7" name="Picture 16">
            <a:extLst>
              <a:ext uri="{FF2B5EF4-FFF2-40B4-BE49-F238E27FC236}">
                <a16:creationId xmlns:a16="http://schemas.microsoft.com/office/drawing/2014/main" id="{61949008-0EA7-A34D-A4FD-F27F617BAA03}"/>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8"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1610353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ouble title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AC7C-0E37-49E3-A7E6-64596B56A608}"/>
              </a:ext>
            </a:extLst>
          </p:cNvPr>
          <p:cNvSpPr>
            <a:spLocks noGrp="1"/>
          </p:cNvSpPr>
          <p:nvPr>
            <p:ph sz="quarter" idx="10"/>
          </p:nvPr>
        </p:nvSpPr>
        <p:spPr>
          <a:xfrm>
            <a:off x="6508666" y="1512000"/>
            <a:ext cx="5274000" cy="4773600"/>
          </a:xfrm>
          <a:prstGeom prst="rect">
            <a:avLst/>
          </a:prstGeom>
        </p:spPr>
        <p:txBody>
          <a:bodyPr vert="horz" lIns="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a:extLst>
              <a:ext uri="{FF2B5EF4-FFF2-40B4-BE49-F238E27FC236}">
                <a16:creationId xmlns:a16="http://schemas.microsoft.com/office/drawing/2014/main" id="{1BABE8CF-5E78-4FBE-BDB8-A53A5928BADC}"/>
              </a:ext>
            </a:extLst>
          </p:cNvPr>
          <p:cNvSpPr>
            <a:spLocks noGrp="1"/>
          </p:cNvSpPr>
          <p:nvPr>
            <p:ph type="title"/>
          </p:nvPr>
        </p:nvSpPr>
        <p:spPr>
          <a:xfrm>
            <a:off x="407988" y="306476"/>
            <a:ext cx="10891887" cy="514657"/>
          </a:xfrm>
        </p:spPr>
        <p:txBody>
          <a:bodyPr/>
          <a:lstStyle/>
          <a:p>
            <a:r>
              <a:rPr lang="en-US"/>
              <a:t>Click to edit Master title style</a:t>
            </a:r>
            <a:endParaRPr lang="en-GB" dirty="0"/>
          </a:p>
        </p:txBody>
      </p:sp>
      <p:sp>
        <p:nvSpPr>
          <p:cNvPr id="17" name="Picture Placeholder 3">
            <a:extLst>
              <a:ext uri="{FF2B5EF4-FFF2-40B4-BE49-F238E27FC236}">
                <a16:creationId xmlns:a16="http://schemas.microsoft.com/office/drawing/2014/main" id="{7B3E0887-F426-41C8-BD03-26EA688A4972}"/>
              </a:ext>
            </a:extLst>
          </p:cNvPr>
          <p:cNvSpPr>
            <a:spLocks noGrp="1"/>
          </p:cNvSpPr>
          <p:nvPr>
            <p:ph type="pic" sz="quarter" idx="11"/>
          </p:nvPr>
        </p:nvSpPr>
        <p:spPr>
          <a:xfrm>
            <a:off x="407989" y="1512000"/>
            <a:ext cx="5688000" cy="4773600"/>
          </a:xfrm>
          <a:prstGeom prst="rect">
            <a:avLst/>
          </a:prstGeom>
        </p:spPr>
        <p:txBody>
          <a:bodyPr anchor="ctr"/>
          <a:lstStyle>
            <a:lvl1pPr marL="0" indent="0" algn="ctr">
              <a:buNone/>
              <a:defRPr/>
            </a:lvl1pPr>
          </a:lstStyle>
          <a:p>
            <a:r>
              <a:rPr lang="en-US" dirty="0"/>
              <a:t>Click icon to add picture</a:t>
            </a:r>
            <a:endParaRPr lang="en-GB" dirty="0"/>
          </a:p>
        </p:txBody>
      </p:sp>
      <p:sp>
        <p:nvSpPr>
          <p:cNvPr id="13" name="Footer Placeholder 1">
            <a:extLst>
              <a:ext uri="{FF2B5EF4-FFF2-40B4-BE49-F238E27FC236}">
                <a16:creationId xmlns:a16="http://schemas.microsoft.com/office/drawing/2014/main" id="{6BA87942-6484-F341-8982-B827217BB073}"/>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742FA067-C53E-7049-92E9-D2C250B15D63}"/>
              </a:ext>
            </a:extLst>
          </p:cNvPr>
          <p:cNvSpPr>
            <a:spLocks noGrp="1"/>
          </p:cNvSpPr>
          <p:nvPr>
            <p:ph type="sldNum" sz="quarter" idx="4"/>
          </p:nvPr>
        </p:nvSpPr>
        <p:spPr>
          <a:xfrm>
            <a:off x="5853534" y="650721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24984398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Double Line title with arrow spac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65DFF99-9E47-4A73-991E-6FFCE50D27D8}"/>
              </a:ext>
            </a:extLst>
          </p:cNvPr>
          <p:cNvSpPr/>
          <p:nvPr userDrawn="1"/>
        </p:nvSpPr>
        <p:spPr>
          <a:xfrm>
            <a:off x="-1" y="1320176"/>
            <a:ext cx="7086601" cy="4701211"/>
          </a:xfrm>
          <a:custGeom>
            <a:avLst/>
            <a:gdLst>
              <a:gd name="connsiteX0" fmla="*/ 0 w 6307435"/>
              <a:gd name="connsiteY0" fmla="*/ 0 h 5144811"/>
              <a:gd name="connsiteX1" fmla="*/ 1625339 w 6307435"/>
              <a:gd name="connsiteY1" fmla="*/ 0 h 5144811"/>
              <a:gd name="connsiteX2" fmla="*/ 2250365 w 6307435"/>
              <a:gd name="connsiteY2" fmla="*/ 0 h 5144811"/>
              <a:gd name="connsiteX3" fmla="*/ 4987412 w 6307435"/>
              <a:gd name="connsiteY3" fmla="*/ 0 h 5144811"/>
              <a:gd name="connsiteX4" fmla="*/ 6307435 w 6307435"/>
              <a:gd name="connsiteY4" fmla="*/ 2572406 h 5144811"/>
              <a:gd name="connsiteX5" fmla="*/ 4987412 w 6307435"/>
              <a:gd name="connsiteY5" fmla="*/ 5144811 h 5144811"/>
              <a:gd name="connsiteX6" fmla="*/ 2250365 w 6307435"/>
              <a:gd name="connsiteY6" fmla="*/ 5144811 h 5144811"/>
              <a:gd name="connsiteX7" fmla="*/ 1625339 w 6307435"/>
              <a:gd name="connsiteY7" fmla="*/ 5144811 h 5144811"/>
              <a:gd name="connsiteX8" fmla="*/ 0 w 6307435"/>
              <a:gd name="connsiteY8" fmla="*/ 5144811 h 51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435" h="5144811">
                <a:moveTo>
                  <a:pt x="0" y="0"/>
                </a:moveTo>
                <a:lnTo>
                  <a:pt x="1625339" y="0"/>
                </a:lnTo>
                <a:lnTo>
                  <a:pt x="2250365" y="0"/>
                </a:lnTo>
                <a:lnTo>
                  <a:pt x="4987412" y="0"/>
                </a:lnTo>
                <a:lnTo>
                  <a:pt x="6307435" y="2572406"/>
                </a:lnTo>
                <a:lnTo>
                  <a:pt x="4987412" y="5144811"/>
                </a:lnTo>
                <a:lnTo>
                  <a:pt x="2250365" y="5144811"/>
                </a:lnTo>
                <a:lnTo>
                  <a:pt x="1625339" y="5144811"/>
                </a:lnTo>
                <a:lnTo>
                  <a:pt x="0" y="51448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Footer Placeholder 1">
            <a:extLst>
              <a:ext uri="{FF2B5EF4-FFF2-40B4-BE49-F238E27FC236}">
                <a16:creationId xmlns:a16="http://schemas.microsoft.com/office/drawing/2014/main" id="{6C0BF26B-BFC5-5441-961B-F6A17E7B3194}"/>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695D78D4-9D53-DA45-8535-F57414FE5DE9}"/>
              </a:ext>
            </a:extLst>
          </p:cNvPr>
          <p:cNvSpPr>
            <a:spLocks noGrp="1"/>
          </p:cNvSpPr>
          <p:nvPr>
            <p:ph type="sldNum" sz="quarter" idx="4"/>
          </p:nvPr>
        </p:nvSpPr>
        <p:spPr>
          <a:xfrm>
            <a:off x="5853545" y="649596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1489736079"/>
      </p:ext>
    </p:extLst>
  </p:cSld>
  <p:clrMapOvr>
    <a:masterClrMapping/>
  </p:clrMapOvr>
  <p:transition>
    <p:fade/>
  </p:transition>
  <p:extLst>
    <p:ext uri="{DCECCB84-F9BA-43D5-87BE-67443E8EF086}">
      <p15:sldGuideLst xmlns:p15="http://schemas.microsoft.com/office/powerpoint/2012/main">
        <p15:guide id="1" pos="456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BC9DFE-B9DF-5244-96D6-DFDABD70666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26AC066-52B5-A149-9909-2D0C9AC10E9E}"/>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824" y="5612648"/>
            <a:ext cx="1572352" cy="320999"/>
          </a:xfrm>
          <a:prstGeom prst="rect">
            <a:avLst/>
          </a:prstGeom>
        </p:spPr>
      </p:pic>
      <p:sp>
        <p:nvSpPr>
          <p:cNvPr id="8" name="Title 1">
            <a:extLst>
              <a:ext uri="{FF2B5EF4-FFF2-40B4-BE49-F238E27FC236}">
                <a16:creationId xmlns:a16="http://schemas.microsoft.com/office/drawing/2014/main" id="{3EE12254-15FB-AC46-95B4-508E47B72EC5}"/>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a:solidFill>
                  <a:schemeClr val="bg1"/>
                </a:solidFill>
                <a:latin typeface="Arial" pitchFamily="34" charset="0"/>
                <a:cs typeface="Arial" pitchFamily="34" charset="0"/>
              </a:defRPr>
            </a:lvl1pPr>
          </a:lstStyle>
          <a:p>
            <a:r>
              <a:rPr lang="en-US" dirty="0"/>
              <a:t>Add content</a:t>
            </a:r>
            <a:endParaRPr lang="en-GB" dirty="0"/>
          </a:p>
        </p:txBody>
      </p:sp>
      <p:sp>
        <p:nvSpPr>
          <p:cNvPr id="9" name="Rectangle 8">
            <a:extLst>
              <a:ext uri="{FF2B5EF4-FFF2-40B4-BE49-F238E27FC236}">
                <a16:creationId xmlns:a16="http://schemas.microsoft.com/office/drawing/2014/main" id="{F1DFD2E8-AC82-1141-B22F-BDE8B69EF62C}"/>
              </a:ext>
            </a:extLst>
          </p:cNvPr>
          <p:cNvSpPr/>
          <p:nvPr userDrawn="1"/>
        </p:nvSpPr>
        <p:spPr>
          <a:xfrm>
            <a:off x="2311685" y="2435086"/>
            <a:ext cx="7572054" cy="152068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1">
            <a:extLst>
              <a:ext uri="{FF2B5EF4-FFF2-40B4-BE49-F238E27FC236}">
                <a16:creationId xmlns:a16="http://schemas.microsoft.com/office/drawing/2014/main" id="{6173B0AA-3754-CB46-A46F-AED3C614852A}"/>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3" name="Slide Number Placeholder 7">
            <a:extLst>
              <a:ext uri="{FF2B5EF4-FFF2-40B4-BE49-F238E27FC236}">
                <a16:creationId xmlns:a16="http://schemas.microsoft.com/office/drawing/2014/main" id="{3EC78BC9-52DF-5745-AE8C-3B9D806D313D}"/>
              </a:ext>
            </a:extLst>
          </p:cNvPr>
          <p:cNvSpPr>
            <a:spLocks noGrp="1"/>
          </p:cNvSpPr>
          <p:nvPr>
            <p:ph type="sldNum" sz="quarter" idx="4"/>
          </p:nvPr>
        </p:nvSpPr>
        <p:spPr>
          <a:xfrm>
            <a:off x="5852751" y="6507218"/>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spTree>
    <p:extLst>
      <p:ext uri="{BB962C8B-B14F-4D97-AF65-F5344CB8AC3E}">
        <p14:creationId xmlns:p14="http://schemas.microsoft.com/office/powerpoint/2010/main" val="16261120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2254-15FB-AC46-95B4-508E47B72EC5}"/>
              </a:ext>
            </a:extLst>
          </p:cNvPr>
          <p:cNvSpPr>
            <a:spLocks noGrp="1"/>
          </p:cNvSpPr>
          <p:nvPr>
            <p:ph type="ctrTitle" hasCustomPrompt="1"/>
          </p:nvPr>
        </p:nvSpPr>
        <p:spPr>
          <a:xfrm>
            <a:off x="2517836" y="3626096"/>
            <a:ext cx="7178040" cy="930659"/>
          </a:xfrm>
          <a:prstGeom prst="rect">
            <a:avLst/>
          </a:prstGeom>
        </p:spPr>
        <p:txBody>
          <a:bodyPr rIns="0" bIns="72000" anchor="b" anchorCtr="0">
            <a:noAutofit/>
          </a:bodyPr>
          <a:lstStyle>
            <a:lvl1pPr algn="ctr">
              <a:defRPr sz="5200" b="1">
                <a:solidFill>
                  <a:schemeClr val="bg1"/>
                </a:solidFill>
                <a:latin typeface="Arial" pitchFamily="34" charset="0"/>
                <a:cs typeface="Arial" pitchFamily="34" charset="0"/>
              </a:defRPr>
            </a:lvl1pPr>
          </a:lstStyle>
          <a:p>
            <a:r>
              <a:rPr lang="en-US" dirty="0"/>
              <a:t>Creating a safe and secure world, together.</a:t>
            </a:r>
            <a:endParaRPr lang="en-GB" dirty="0"/>
          </a:p>
        </p:txBody>
      </p:sp>
    </p:spTree>
    <p:extLst>
      <p:ext uri="{BB962C8B-B14F-4D97-AF65-F5344CB8AC3E}">
        <p14:creationId xmlns:p14="http://schemas.microsoft.com/office/powerpoint/2010/main" val="68832284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Double Line title with arrow space">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6C0BF26B-BFC5-5441-961B-F6A17E7B3194}"/>
              </a:ext>
            </a:extLst>
          </p:cNvPr>
          <p:cNvSpPr>
            <a:spLocks noGrp="1"/>
          </p:cNvSpPr>
          <p:nvPr>
            <p:ph type="ftr" sz="quarter" idx="3"/>
          </p:nvPr>
        </p:nvSpPr>
        <p:spPr>
          <a:xfrm>
            <a:off x="0" y="6507218"/>
            <a:ext cx="12192000" cy="365125"/>
          </a:xfrm>
          <a:prstGeom prst="rect">
            <a:avLst/>
          </a:prstGeom>
        </p:spPr>
        <p:txBody>
          <a:bodyPr lIns="36000" tIns="0"/>
          <a:lstStyle>
            <a:lvl1pPr algn="ct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695D78D4-9D53-DA45-8535-F57414FE5DE9}"/>
              </a:ext>
            </a:extLst>
          </p:cNvPr>
          <p:cNvSpPr>
            <a:spLocks noGrp="1"/>
          </p:cNvSpPr>
          <p:nvPr>
            <p:ph type="sldNum" sz="quarter" idx="4"/>
          </p:nvPr>
        </p:nvSpPr>
        <p:spPr>
          <a:xfrm>
            <a:off x="5853545" y="6495968"/>
            <a:ext cx="242455" cy="165095"/>
          </a:xfrm>
          <a:prstGeom prst="rect">
            <a:avLst/>
          </a:prstGeom>
        </p:spPr>
        <p:txBody>
          <a:bodyPr vert="horz" lIns="0" tIns="0" rIns="91440" bIns="45720" rtlCol="0" anchor="t"/>
          <a:lstStyle>
            <a:lvl1pPr algn="l">
              <a:defRPr sz="800">
                <a:solidFill>
                  <a:schemeClr val="tx1">
                    <a:tint val="75000"/>
                  </a:schemeClr>
                </a:solidFill>
                <a:latin typeface="+mn-lt"/>
              </a:defRPr>
            </a:lvl1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pic>
        <p:nvPicPr>
          <p:cNvPr id="11" name="Picture 10">
            <a:extLst>
              <a:ext uri="{FF2B5EF4-FFF2-40B4-BE49-F238E27FC236}">
                <a16:creationId xmlns:a16="http://schemas.microsoft.com/office/drawing/2014/main" id="{9B0F6262-5F55-A54E-BB83-6882713B7D79}"/>
              </a:ext>
            </a:extLst>
          </p:cNvPr>
          <p:cNvPicPr>
            <a:picLocks noChangeAspect="1"/>
          </p:cNvPicPr>
          <p:nvPr userDrawn="1"/>
        </p:nvPicPr>
        <p:blipFill>
          <a:blip r:embed="rId2"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sp>
        <p:nvSpPr>
          <p:cNvPr id="6" name="Title 8">
            <a:extLst>
              <a:ext uri="{FF2B5EF4-FFF2-40B4-BE49-F238E27FC236}">
                <a16:creationId xmlns:a16="http://schemas.microsoft.com/office/drawing/2014/main" id="{4A120EE9-135C-4329-A923-454D7D7E4C28}"/>
              </a:ext>
            </a:extLst>
          </p:cNvPr>
          <p:cNvSpPr>
            <a:spLocks noGrp="1"/>
          </p:cNvSpPr>
          <p:nvPr>
            <p:ph type="title"/>
          </p:nvPr>
        </p:nvSpPr>
        <p:spPr>
          <a:xfrm>
            <a:off x="560388" y="458877"/>
            <a:ext cx="10891887" cy="538510"/>
          </a:xfrm>
        </p:spPr>
        <p:txBody>
          <a:bodyPr/>
          <a:lstStyle/>
          <a:p>
            <a:r>
              <a:rPr lang="en-US"/>
              <a:t>Click to edit Master title style</a:t>
            </a:r>
            <a:endParaRPr lang="en-US" dirty="0"/>
          </a:p>
        </p:txBody>
      </p:sp>
      <p:sp>
        <p:nvSpPr>
          <p:cNvPr id="7" name="Slide Number Placeholder 12">
            <a:extLst>
              <a:ext uri="{FF2B5EF4-FFF2-40B4-BE49-F238E27FC236}">
                <a16:creationId xmlns:a16="http://schemas.microsoft.com/office/drawing/2014/main" id="{44B1BEA6-FD6A-468B-A3CD-0F1B308A22D3}"/>
              </a:ext>
            </a:extLst>
          </p:cNvPr>
          <p:cNvSpPr txBox="1">
            <a:spLocks/>
          </p:cNvSpPr>
          <p:nvPr userDrawn="1"/>
        </p:nvSpPr>
        <p:spPr>
          <a:xfrm>
            <a:off x="6006331" y="6651345"/>
            <a:ext cx="242455" cy="165095"/>
          </a:xfrm>
          <a:prstGeom prst="rect">
            <a:avLst/>
          </a:prstGeom>
        </p:spPr>
        <p:txBody>
          <a:bodyPr vert="horz" lIns="0" tIns="0" rIns="91440" bIns="45720" rtlCol="0" anchor="t"/>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fld id="{6C81E066-4824-4A83-8F62-7937A56A8D34}" type="slidenum">
              <a:rPr lang="en-GB" smtClean="0">
                <a:solidFill>
                  <a:schemeClr val="accent2"/>
                </a:solidFill>
              </a:rPr>
              <a:pPr eaLnBrk="0" fontAlgn="base" hangingPunct="0">
                <a:spcBef>
                  <a:spcPct val="0"/>
                </a:spcBef>
                <a:spcAft>
                  <a:spcPct val="0"/>
                </a:spcAft>
                <a:defRPr/>
              </a:pPr>
              <a:t>‹#›</a:t>
            </a:fld>
            <a:endParaRPr lang="en-GB" dirty="0">
              <a:solidFill>
                <a:schemeClr val="accent2"/>
              </a:solidFill>
            </a:endParaRPr>
          </a:p>
        </p:txBody>
      </p:sp>
    </p:spTree>
    <p:extLst>
      <p:ext uri="{BB962C8B-B14F-4D97-AF65-F5344CB8AC3E}">
        <p14:creationId xmlns:p14="http://schemas.microsoft.com/office/powerpoint/2010/main" val="1860729397"/>
      </p:ext>
    </p:extLst>
  </p:cSld>
  <p:clrMapOvr>
    <a:masterClrMapping/>
  </p:clrMapOvr>
  <p:transition>
    <p:fade/>
  </p:transition>
  <p:extLst>
    <p:ext uri="{DCECCB84-F9BA-43D5-87BE-67443E8EF086}">
      <p15:sldGuideLst xmlns:p15="http://schemas.microsoft.com/office/powerpoint/2012/main">
        <p15:guide id="1" pos="456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DE5D-56C4-AAD4-EC12-1552191DD00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31DAB8-BB85-279F-2407-15570D099C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966E04-EF20-6CD4-457B-2B0E1EC31BAD}"/>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5" name="Footer Placeholder 4">
            <a:extLst>
              <a:ext uri="{FF2B5EF4-FFF2-40B4-BE49-F238E27FC236}">
                <a16:creationId xmlns:a16="http://schemas.microsoft.com/office/drawing/2014/main" id="{B485F590-0985-394A-4F84-E5833D68D2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5CFFE7-4EAE-C2F4-1972-07B3A9303AB3}"/>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1729735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8901-D1DA-A6B5-42ED-1A98522FC5E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311744-E6E4-4BB0-43BC-1F5B09D139C2}"/>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381A17-BB5C-F98C-0966-8DB2484FAC42}"/>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5" name="Footer Placeholder 4">
            <a:extLst>
              <a:ext uri="{FF2B5EF4-FFF2-40B4-BE49-F238E27FC236}">
                <a16:creationId xmlns:a16="http://schemas.microsoft.com/office/drawing/2014/main" id="{BCDC034C-B409-A705-E615-710BABBEA1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B5ECF-8F71-AD6A-A605-1F231BB6B513}"/>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756527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8337-1237-02FE-76B5-FC02DF495E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F5F81A-BDF8-1704-B29F-0E22D26D06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DED0A7-4029-088A-46A6-D74C2D253B1D}"/>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5" name="Footer Placeholder 4">
            <a:extLst>
              <a:ext uri="{FF2B5EF4-FFF2-40B4-BE49-F238E27FC236}">
                <a16:creationId xmlns:a16="http://schemas.microsoft.com/office/drawing/2014/main" id="{442B3E9C-B8C0-3D3C-9F44-01A3902ACE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0439C3-CD1F-62CF-C393-272B51401D47}"/>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4134145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EE6A-1E2B-A670-8121-E265720AB7A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D776D7-AD5D-5030-2603-B1E92B8ED6C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19BB5F3-D981-80E5-8318-27ACD58BBD1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2B81D6C-FCA2-5B19-F9C8-D2922EB03DD1}"/>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6" name="Footer Placeholder 5">
            <a:extLst>
              <a:ext uri="{FF2B5EF4-FFF2-40B4-BE49-F238E27FC236}">
                <a16:creationId xmlns:a16="http://schemas.microsoft.com/office/drawing/2014/main" id="{936691AA-3AC1-0234-F954-EA151703E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5AE6E7-5596-CA9E-D5C5-6FDF19099926}"/>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1530420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4232-F075-0864-C694-77A2AF9C511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49354B-BA55-BE13-CA5C-BEE875493D0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161C73-9304-B949-C20A-37B6697FBBDA}"/>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66781AE-841F-D894-FAA9-F198220D21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6A7912-0343-2A38-59ED-08835B1A63A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396C33-4C95-CAF7-8AFB-30E4B96EA674}"/>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8" name="Footer Placeholder 7">
            <a:extLst>
              <a:ext uri="{FF2B5EF4-FFF2-40B4-BE49-F238E27FC236}">
                <a16:creationId xmlns:a16="http://schemas.microsoft.com/office/drawing/2014/main" id="{8CE35656-F6AF-A184-43E4-36256875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1EB0F45-4AF0-C30A-2DD4-D54ABCF0A14C}"/>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290411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 Full Screen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0" y="1"/>
            <a:ext cx="12192000" cy="6872342"/>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baseline="0">
                <a:solidFill>
                  <a:schemeClr val="bg1"/>
                </a:solidFill>
                <a:latin typeface="Arial" pitchFamily="34" charset="0"/>
                <a:cs typeface="Arial" pitchFamily="34" charset="0"/>
              </a:defRPr>
            </a:lvl1pPr>
          </a:lstStyle>
          <a:p>
            <a:r>
              <a:rPr lang="en-US" dirty="0"/>
              <a:t>Presentation title</a:t>
            </a:r>
            <a:endParaRPr lang="en-GB" dirty="0"/>
          </a:p>
        </p:txBody>
      </p:sp>
      <p:sp>
        <p:nvSpPr>
          <p:cNvPr id="7" name="Footer Placeholder 1">
            <a:extLst>
              <a:ext uri="{FF2B5EF4-FFF2-40B4-BE49-F238E27FC236}">
                <a16:creationId xmlns:a16="http://schemas.microsoft.com/office/drawing/2014/main" id="{8D59CAB7-0074-F54B-8BC6-195993925719}"/>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4" name="Slide Number Placeholder 7">
            <a:extLst>
              <a:ext uri="{FF2B5EF4-FFF2-40B4-BE49-F238E27FC236}">
                <a16:creationId xmlns:a16="http://schemas.microsoft.com/office/drawing/2014/main" id="{3AD39160-7AA1-5F4B-8C2B-51C9C82CF487}"/>
              </a:ext>
            </a:extLst>
          </p:cNvPr>
          <p:cNvSpPr>
            <a:spLocks noGrp="1"/>
          </p:cNvSpPr>
          <p:nvPr>
            <p:ph type="sldNum" sz="quarter" idx="4"/>
          </p:nvPr>
        </p:nvSpPr>
        <p:spPr>
          <a:xfrm>
            <a:off x="5865397" y="6507087"/>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7" name="Picture 16">
            <a:extLst>
              <a:ext uri="{FF2B5EF4-FFF2-40B4-BE49-F238E27FC236}">
                <a16:creationId xmlns:a16="http://schemas.microsoft.com/office/drawing/2014/main" id="{61949008-0EA7-A34D-A4FD-F27F617BAA03}"/>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8"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25724005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C5AB-C0F8-2CAA-12E6-9F89A7D012F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B24A848-37A9-94FB-EA41-2617B2F786CC}"/>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4" name="Footer Placeholder 3">
            <a:extLst>
              <a:ext uri="{FF2B5EF4-FFF2-40B4-BE49-F238E27FC236}">
                <a16:creationId xmlns:a16="http://schemas.microsoft.com/office/drawing/2014/main" id="{DE20A977-84E6-E837-4E8C-7B83DC7322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3868B00-67C7-2E0A-6560-B340DF25D484}"/>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729801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FB667-4391-FBDE-2B6B-25CECF2D66C8}"/>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3" name="Footer Placeholder 2">
            <a:extLst>
              <a:ext uri="{FF2B5EF4-FFF2-40B4-BE49-F238E27FC236}">
                <a16:creationId xmlns:a16="http://schemas.microsoft.com/office/drawing/2014/main" id="{D6C6300C-C2E4-29F6-B2B3-A37DF7824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6CADAF-619C-669E-6D06-3FDA81A46372}"/>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3016647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2E66-701C-833E-1308-CAEED88D0D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99A7CD4-FC1B-7292-7EA7-8B1C81CB0E3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8B36C30-B8B6-6AFA-CF0C-92E1F9C647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8406D7-C31D-D474-FE78-E925E9B06314}"/>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6" name="Footer Placeholder 5">
            <a:extLst>
              <a:ext uri="{FF2B5EF4-FFF2-40B4-BE49-F238E27FC236}">
                <a16:creationId xmlns:a16="http://schemas.microsoft.com/office/drawing/2014/main" id="{35E62511-3015-CA25-0B9D-DBC94C8129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D73E6F-D5BF-636B-CC96-45E1182C04D3}"/>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393915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EF32-93DB-82BB-AA9F-1BD8930BF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70F1C70-8084-CEA3-E0D8-C2A281F679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9F141-2984-2A04-33AA-E88D4E40F9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446D60-97B0-462F-101B-6BD10A926141}"/>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6" name="Footer Placeholder 5">
            <a:extLst>
              <a:ext uri="{FF2B5EF4-FFF2-40B4-BE49-F238E27FC236}">
                <a16:creationId xmlns:a16="http://schemas.microsoft.com/office/drawing/2014/main" id="{DFC77D8B-873A-9198-EE73-57D3A1683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33B6F-73B0-4CB4-94C1-5B48D44E2CBA}"/>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2911557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8D4A-918C-29F7-176F-F97D11BE961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CCD39DE-C284-F2C7-E265-D0BEF13322DC}"/>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01A37A-3B6B-08BD-0761-E45390FFC9A0}"/>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5" name="Footer Placeholder 4">
            <a:extLst>
              <a:ext uri="{FF2B5EF4-FFF2-40B4-BE49-F238E27FC236}">
                <a16:creationId xmlns:a16="http://schemas.microsoft.com/office/drawing/2014/main" id="{A03C02C5-6512-6D58-A296-248120A2BB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7C6859-398A-2475-A966-55231DE52A3F}"/>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1773995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308536-B924-1E3A-D7B8-2C57DC556409}"/>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5DE243A-01C2-6CA8-C075-33381998EC7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538855-8ADB-AB8E-C6AC-77E63CA2A696}"/>
              </a:ext>
            </a:extLst>
          </p:cNvPr>
          <p:cNvSpPr>
            <a:spLocks noGrp="1"/>
          </p:cNvSpPr>
          <p:nvPr>
            <p:ph type="dt" sz="half" idx="10"/>
          </p:nvPr>
        </p:nvSpPr>
        <p:spPr>
          <a:xfrm>
            <a:off x="838200" y="6356350"/>
            <a:ext cx="2743200" cy="365125"/>
          </a:xfrm>
          <a:prstGeom prst="rect">
            <a:avLst/>
          </a:prstGeom>
        </p:spPr>
        <p:txBody>
          <a:bodyPr/>
          <a:lstStyle/>
          <a:p>
            <a:fld id="{56FDE982-1DFB-EB4C-84B7-29F5031441A7}" type="datetimeFigureOut">
              <a:rPr lang="en-US" smtClean="0"/>
              <a:t>5/24/2023</a:t>
            </a:fld>
            <a:endParaRPr lang="en-US"/>
          </a:p>
        </p:txBody>
      </p:sp>
      <p:sp>
        <p:nvSpPr>
          <p:cNvPr id="5" name="Footer Placeholder 4">
            <a:extLst>
              <a:ext uri="{FF2B5EF4-FFF2-40B4-BE49-F238E27FC236}">
                <a16:creationId xmlns:a16="http://schemas.microsoft.com/office/drawing/2014/main" id="{76A10BA4-D95B-555D-4E31-F824484382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FE224B-1B1E-E46E-D705-5AE8D9BC031F}"/>
              </a:ext>
            </a:extLst>
          </p:cNvPr>
          <p:cNvSpPr>
            <a:spLocks noGrp="1"/>
          </p:cNvSpPr>
          <p:nvPr>
            <p:ph type="sldNum" sz="quarter" idx="12"/>
          </p:nvPr>
        </p:nvSpPr>
        <p:spPr>
          <a:xfrm>
            <a:off x="8610600" y="6356350"/>
            <a:ext cx="2743200" cy="365125"/>
          </a:xfrm>
          <a:prstGeom prst="rect">
            <a:avLst/>
          </a:prstGeom>
        </p:spPr>
        <p:txBody>
          <a:bodyPr/>
          <a:lstStyle/>
          <a:p>
            <a:fld id="{644820A5-66EE-534F-AFDF-7D92F524818A}" type="slidenum">
              <a:rPr lang="en-US" smtClean="0"/>
              <a:t>‹#›</a:t>
            </a:fld>
            <a:endParaRPr lang="en-US"/>
          </a:p>
        </p:txBody>
      </p:sp>
    </p:spTree>
    <p:extLst>
      <p:ext uri="{BB962C8B-B14F-4D97-AF65-F5344CB8AC3E}">
        <p14:creationId xmlns:p14="http://schemas.microsoft.com/office/powerpoint/2010/main" val="137328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 Full 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0" y="14343"/>
            <a:ext cx="12192000" cy="6858000"/>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a:solidFill>
                  <a:schemeClr val="bg1"/>
                </a:solidFill>
                <a:latin typeface="Arial" pitchFamily="34" charset="0"/>
                <a:cs typeface="Arial" pitchFamily="34" charset="0"/>
              </a:defRPr>
            </a:lvl1pPr>
          </a:lstStyle>
          <a:p>
            <a:r>
              <a:rPr lang="en-US" dirty="0"/>
              <a:t>Presentation title</a:t>
            </a:r>
            <a:endParaRPr lang="en-GB" dirty="0"/>
          </a:p>
        </p:txBody>
      </p:sp>
      <p:sp>
        <p:nvSpPr>
          <p:cNvPr id="7" name="Footer Placeholder 1">
            <a:extLst>
              <a:ext uri="{FF2B5EF4-FFF2-40B4-BE49-F238E27FC236}">
                <a16:creationId xmlns:a16="http://schemas.microsoft.com/office/drawing/2014/main" id="{8D59CAB7-0074-F54B-8BC6-195993925719}"/>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4" name="Slide Number Placeholder 7">
            <a:extLst>
              <a:ext uri="{FF2B5EF4-FFF2-40B4-BE49-F238E27FC236}">
                <a16:creationId xmlns:a16="http://schemas.microsoft.com/office/drawing/2014/main" id="{3AD39160-7AA1-5F4B-8C2B-51C9C82CF487}"/>
              </a:ext>
            </a:extLst>
          </p:cNvPr>
          <p:cNvSpPr>
            <a:spLocks noGrp="1"/>
          </p:cNvSpPr>
          <p:nvPr>
            <p:ph type="sldNum" sz="quarter" idx="4"/>
          </p:nvPr>
        </p:nvSpPr>
        <p:spPr>
          <a:xfrm>
            <a:off x="5865397" y="6507087"/>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7" name="Picture 16">
            <a:extLst>
              <a:ext uri="{FF2B5EF4-FFF2-40B4-BE49-F238E27FC236}">
                <a16:creationId xmlns:a16="http://schemas.microsoft.com/office/drawing/2014/main" id="{61949008-0EA7-A34D-A4FD-F27F617BAA03}"/>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8"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196970469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 Full 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0" y="14343"/>
            <a:ext cx="12192000" cy="6858000"/>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a:solidFill>
                  <a:schemeClr val="bg1"/>
                </a:solidFill>
                <a:latin typeface="Arial" pitchFamily="34" charset="0"/>
                <a:cs typeface="Arial" pitchFamily="34" charset="0"/>
              </a:defRPr>
            </a:lvl1pPr>
          </a:lstStyle>
          <a:p>
            <a:r>
              <a:rPr lang="en-US" dirty="0"/>
              <a:t>Presentation title</a:t>
            </a:r>
            <a:endParaRPr lang="en-GB" dirty="0"/>
          </a:p>
        </p:txBody>
      </p:sp>
      <p:sp>
        <p:nvSpPr>
          <p:cNvPr id="7" name="Footer Placeholder 1">
            <a:extLst>
              <a:ext uri="{FF2B5EF4-FFF2-40B4-BE49-F238E27FC236}">
                <a16:creationId xmlns:a16="http://schemas.microsoft.com/office/drawing/2014/main" id="{8D59CAB7-0074-F54B-8BC6-195993925719}"/>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4" name="Slide Number Placeholder 7">
            <a:extLst>
              <a:ext uri="{FF2B5EF4-FFF2-40B4-BE49-F238E27FC236}">
                <a16:creationId xmlns:a16="http://schemas.microsoft.com/office/drawing/2014/main" id="{3AD39160-7AA1-5F4B-8C2B-51C9C82CF487}"/>
              </a:ext>
            </a:extLst>
          </p:cNvPr>
          <p:cNvSpPr>
            <a:spLocks noGrp="1"/>
          </p:cNvSpPr>
          <p:nvPr>
            <p:ph type="sldNum" sz="quarter" idx="4"/>
          </p:nvPr>
        </p:nvSpPr>
        <p:spPr>
          <a:xfrm>
            <a:off x="5865397" y="6507087"/>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7" name="Picture 16">
            <a:extLst>
              <a:ext uri="{FF2B5EF4-FFF2-40B4-BE49-F238E27FC236}">
                <a16:creationId xmlns:a16="http://schemas.microsoft.com/office/drawing/2014/main" id="{61949008-0EA7-A34D-A4FD-F27F617BAA03}"/>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8"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6767349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 Full 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0" y="14343"/>
            <a:ext cx="12192000" cy="6858000"/>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baseline="0">
                <a:solidFill>
                  <a:schemeClr val="bg1"/>
                </a:solidFill>
                <a:latin typeface="Arial" pitchFamily="34" charset="0"/>
                <a:cs typeface="Arial" pitchFamily="34" charset="0"/>
              </a:defRPr>
            </a:lvl1pPr>
          </a:lstStyle>
          <a:p>
            <a:r>
              <a:rPr lang="en-US"/>
              <a:t>Presentation title</a:t>
            </a:r>
            <a:endParaRPr lang="en-GB" dirty="0"/>
          </a:p>
        </p:txBody>
      </p:sp>
      <p:sp>
        <p:nvSpPr>
          <p:cNvPr id="7" name="Footer Placeholder 1">
            <a:extLst>
              <a:ext uri="{FF2B5EF4-FFF2-40B4-BE49-F238E27FC236}">
                <a16:creationId xmlns:a16="http://schemas.microsoft.com/office/drawing/2014/main" id="{8D59CAB7-0074-F54B-8BC6-195993925719}"/>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14" name="Slide Number Placeholder 7">
            <a:extLst>
              <a:ext uri="{FF2B5EF4-FFF2-40B4-BE49-F238E27FC236}">
                <a16:creationId xmlns:a16="http://schemas.microsoft.com/office/drawing/2014/main" id="{3AD39160-7AA1-5F4B-8C2B-51C9C82CF487}"/>
              </a:ext>
            </a:extLst>
          </p:cNvPr>
          <p:cNvSpPr>
            <a:spLocks noGrp="1"/>
          </p:cNvSpPr>
          <p:nvPr>
            <p:ph type="sldNum" sz="quarter" idx="4"/>
          </p:nvPr>
        </p:nvSpPr>
        <p:spPr>
          <a:xfrm>
            <a:off x="5865397" y="6507087"/>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7" name="Picture 16">
            <a:extLst>
              <a:ext uri="{FF2B5EF4-FFF2-40B4-BE49-F238E27FC236}">
                <a16:creationId xmlns:a16="http://schemas.microsoft.com/office/drawing/2014/main" id="{61949008-0EA7-A34D-A4FD-F27F617BAA03}"/>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8"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135158156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 Full Screen Imag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C5A090-71C7-854E-B23F-E19A0C6BF52B}"/>
              </a:ext>
            </a:extLst>
          </p:cNvPr>
          <p:cNvSpPr>
            <a:spLocks noGrp="1"/>
          </p:cNvSpPr>
          <p:nvPr>
            <p:ph type="pic" sz="quarter" idx="10"/>
          </p:nvPr>
        </p:nvSpPr>
        <p:spPr>
          <a:xfrm>
            <a:off x="-794" y="0"/>
            <a:ext cx="12192000" cy="6858000"/>
          </a:xfrm>
        </p:spPr>
        <p:txBody>
          <a:bodyPr/>
          <a:lstStyle>
            <a:lvl1pPr>
              <a:defRPr>
                <a:ln>
                  <a:noFill/>
                </a:ln>
                <a:noFill/>
              </a:defRPr>
            </a:lvl1pPr>
          </a:lstStyle>
          <a:p>
            <a:r>
              <a:rPr lang="en-US" dirty="0"/>
              <a:t>Click icon to add picture</a:t>
            </a:r>
          </a:p>
        </p:txBody>
      </p:sp>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29984"/>
            <a:ext cx="9112113" cy="930659"/>
          </a:xfrm>
          <a:prstGeom prst="rect">
            <a:avLst/>
          </a:prstGeom>
        </p:spPr>
        <p:txBody>
          <a:bodyPr rIns="0" bIns="72000" anchor="b" anchorCtr="0">
            <a:noAutofit/>
          </a:bodyPr>
          <a:lstStyle>
            <a:lvl1pPr algn="ctr">
              <a:defRPr sz="5200" b="1">
                <a:solidFill>
                  <a:schemeClr val="bg1"/>
                </a:solidFill>
                <a:latin typeface="Arial" pitchFamily="34" charset="0"/>
                <a:cs typeface="Arial" pitchFamily="34" charset="0"/>
              </a:defRPr>
            </a:lvl1pPr>
          </a:lstStyle>
          <a:p>
            <a:r>
              <a:rPr lang="en-US" dirty="0"/>
              <a:t>Presentation title</a:t>
            </a:r>
            <a:endParaRPr lang="en-GB" dirty="0"/>
          </a:p>
        </p:txBody>
      </p:sp>
      <p:sp>
        <p:nvSpPr>
          <p:cNvPr id="5" name="Footer Placeholder 1">
            <a:extLst>
              <a:ext uri="{FF2B5EF4-FFF2-40B4-BE49-F238E27FC236}">
                <a16:creationId xmlns:a16="http://schemas.microsoft.com/office/drawing/2014/main" id="{EED04925-0D68-F14C-972B-571343CC1A6D}"/>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8" name="Slide Number Placeholder 7">
            <a:extLst>
              <a:ext uri="{FF2B5EF4-FFF2-40B4-BE49-F238E27FC236}">
                <a16:creationId xmlns:a16="http://schemas.microsoft.com/office/drawing/2014/main" id="{6A5E6E45-8EC4-8A41-9123-921761AEA182}"/>
              </a:ext>
            </a:extLst>
          </p:cNvPr>
          <p:cNvSpPr>
            <a:spLocks noGrp="1"/>
          </p:cNvSpPr>
          <p:nvPr>
            <p:ph type="sldNum" sz="quarter" idx="4"/>
          </p:nvPr>
        </p:nvSpPr>
        <p:spPr>
          <a:xfrm>
            <a:off x="5852751" y="6507218"/>
            <a:ext cx="242455" cy="165095"/>
          </a:xfrm>
          <a:prstGeom prst="rect">
            <a:avLst/>
          </a:prstGeom>
        </p:spPr>
        <p:txBody>
          <a:bodyPr vert="horz" lIns="0" tIns="0" rIns="91440" bIns="45720" rtlCol="0" anchor="t"/>
          <a:lstStyle>
            <a:lvl1pPr algn="l">
              <a:defRPr sz="800">
                <a:solidFill>
                  <a:schemeClr val="bg1"/>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pic>
        <p:nvPicPr>
          <p:cNvPr id="11" name="Picture 10">
            <a:extLst>
              <a:ext uri="{FF2B5EF4-FFF2-40B4-BE49-F238E27FC236}">
                <a16:creationId xmlns:a16="http://schemas.microsoft.com/office/drawing/2014/main" id="{7ABD4E0E-43AF-F443-80BA-BBEE17610984}"/>
              </a:ext>
            </a:extLst>
          </p:cNvPr>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7" name="Text Placeholder 3"/>
          <p:cNvSpPr>
            <a:spLocks noGrp="1"/>
          </p:cNvSpPr>
          <p:nvPr>
            <p:ph type="body" sz="quarter" idx="11" hasCustomPrompt="1"/>
          </p:nvPr>
        </p:nvSpPr>
        <p:spPr>
          <a:xfrm>
            <a:off x="6520441" y="4913313"/>
            <a:ext cx="4692072" cy="982662"/>
          </a:xfrm>
        </p:spPr>
        <p:txBody>
          <a:bodyPr/>
          <a:lstStyle>
            <a:lvl1pPr marL="0" indent="0" algn="r">
              <a:buNone/>
              <a:defRPr>
                <a:solidFill>
                  <a:schemeClr val="bg1"/>
                </a:solidFill>
              </a:defRPr>
            </a:lvl1pPr>
          </a:lstStyle>
          <a:p>
            <a:pPr lvl="0"/>
            <a:r>
              <a:rPr lang="en-GB" dirty="0"/>
              <a:t>Subheading</a:t>
            </a:r>
          </a:p>
        </p:txBody>
      </p:sp>
    </p:spTree>
    <p:extLst>
      <p:ext uri="{BB962C8B-B14F-4D97-AF65-F5344CB8AC3E}">
        <p14:creationId xmlns:p14="http://schemas.microsoft.com/office/powerpoint/2010/main" val="13511790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divider – half image">
    <p:spTree>
      <p:nvGrpSpPr>
        <p:cNvPr id="1" name=""/>
        <p:cNvGrpSpPr/>
        <p:nvPr/>
      </p:nvGrpSpPr>
      <p:grpSpPr>
        <a:xfrm>
          <a:off x="0" y="0"/>
          <a:ext cx="0" cy="0"/>
          <a:chOff x="0" y="0"/>
          <a:chExt cx="0" cy="0"/>
        </a:xfrm>
      </p:grpSpPr>
      <p:sp>
        <p:nvSpPr>
          <p:cNvPr id="13" name="Content Placeholder 7">
            <a:extLst>
              <a:ext uri="{FF2B5EF4-FFF2-40B4-BE49-F238E27FC236}">
                <a16:creationId xmlns:a16="http://schemas.microsoft.com/office/drawing/2014/main" id="{385782DE-2DBA-204A-8887-E5FD53FD9A44}"/>
              </a:ext>
            </a:extLst>
          </p:cNvPr>
          <p:cNvSpPr>
            <a:spLocks noGrp="1"/>
          </p:cNvSpPr>
          <p:nvPr>
            <p:ph sz="quarter" idx="10" hasCustomPrompt="1"/>
          </p:nvPr>
        </p:nvSpPr>
        <p:spPr>
          <a:xfrm>
            <a:off x="0" y="-1"/>
            <a:ext cx="6096001" cy="6872343"/>
          </a:xfrm>
          <a:prstGeom prst="rect">
            <a:avLst/>
          </a:prstGeom>
          <a:noFill/>
        </p:spPr>
        <p:txBody>
          <a:bodyPr vert="horz" lIns="0" tIns="45720" rIns="91440" bIns="45720" rtlCol="0" anchor="ctr">
            <a:noAutofit/>
          </a:bodyPr>
          <a:lstStyle>
            <a:lvl1pPr marL="0" indent="0" algn="ctr">
              <a:buFontTx/>
              <a:buNone/>
              <a:defRPr lang="en-US" dirty="0" smtClean="0"/>
            </a:lvl1pPr>
            <a:lvl2pPr>
              <a:defRPr lang="en-US" dirty="0" smtClean="0"/>
            </a:lvl2pPr>
            <a:lvl3pPr>
              <a:defRPr lang="en-US" dirty="0" smtClean="0"/>
            </a:lvl3pPr>
            <a:lvl4pPr>
              <a:defRPr lang="en-US" dirty="0" smtClean="0"/>
            </a:lvl4pPr>
            <a:lvl5pPr>
              <a:defRPr lang="en-GB" dirty="0"/>
            </a:lvl5pPr>
          </a:lstStyle>
          <a:p>
            <a:pPr lvl="0"/>
            <a:r>
              <a:rPr lang="en-GB" dirty="0"/>
              <a:t>Click here to add picture</a:t>
            </a:r>
          </a:p>
        </p:txBody>
      </p:sp>
      <p:sp>
        <p:nvSpPr>
          <p:cNvPr id="6" name="Footer Placeholder 1">
            <a:extLst>
              <a:ext uri="{FF2B5EF4-FFF2-40B4-BE49-F238E27FC236}">
                <a16:creationId xmlns:a16="http://schemas.microsoft.com/office/drawing/2014/main" id="{A6277EEC-9C6E-5747-9EBF-B279C55EF9D1}"/>
              </a:ext>
            </a:extLst>
          </p:cNvPr>
          <p:cNvSpPr>
            <a:spLocks noGrp="1"/>
          </p:cNvSpPr>
          <p:nvPr>
            <p:ph type="ftr" sz="quarter" idx="3"/>
          </p:nvPr>
        </p:nvSpPr>
        <p:spPr>
          <a:xfrm>
            <a:off x="0" y="6507218"/>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
        <p:nvSpPr>
          <p:cNvPr id="9" name="Slide Number Placeholder 7">
            <a:extLst>
              <a:ext uri="{FF2B5EF4-FFF2-40B4-BE49-F238E27FC236}">
                <a16:creationId xmlns:a16="http://schemas.microsoft.com/office/drawing/2014/main" id="{FA6C0EEC-3BAB-4B40-82C5-0D92355D3424}"/>
              </a:ext>
            </a:extLst>
          </p:cNvPr>
          <p:cNvSpPr>
            <a:spLocks noGrp="1"/>
          </p:cNvSpPr>
          <p:nvPr>
            <p:ph type="sldNum" sz="quarter" idx="4"/>
          </p:nvPr>
        </p:nvSpPr>
        <p:spPr>
          <a:xfrm>
            <a:off x="5853545" y="6507218"/>
            <a:ext cx="242455" cy="165095"/>
          </a:xfrm>
          <a:prstGeom prst="rect">
            <a:avLst/>
          </a:prstGeom>
        </p:spPr>
        <p:txBody>
          <a:bodyPr vert="horz" lIns="0" tIns="0" rIns="91440" bIns="45720" rtlCol="0" anchor="t"/>
          <a:lstStyle>
            <a:lvl1pPr algn="l">
              <a:defRPr sz="800">
                <a:solidFill>
                  <a:schemeClr val="accent6"/>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sp>
        <p:nvSpPr>
          <p:cNvPr id="12" name="Title 1">
            <a:extLst>
              <a:ext uri="{FF2B5EF4-FFF2-40B4-BE49-F238E27FC236}">
                <a16:creationId xmlns:a16="http://schemas.microsoft.com/office/drawing/2014/main" id="{E825A2EB-91BF-1645-A0B8-02012075FF7E}"/>
              </a:ext>
            </a:extLst>
          </p:cNvPr>
          <p:cNvSpPr>
            <a:spLocks noGrp="1"/>
          </p:cNvSpPr>
          <p:nvPr>
            <p:ph type="ctrTitle" hasCustomPrompt="1"/>
          </p:nvPr>
        </p:nvSpPr>
        <p:spPr>
          <a:xfrm>
            <a:off x="6480000" y="3279600"/>
            <a:ext cx="5208721" cy="930659"/>
          </a:xfrm>
          <a:prstGeom prst="rect">
            <a:avLst/>
          </a:prstGeom>
        </p:spPr>
        <p:txBody>
          <a:bodyPr rIns="0" bIns="72000" anchor="b" anchorCtr="0">
            <a:noAutofit/>
          </a:bodyPr>
          <a:lstStyle>
            <a:lvl1pPr algn="l">
              <a:defRPr sz="5200" b="1">
                <a:solidFill>
                  <a:schemeClr val="accent1"/>
                </a:solidFill>
                <a:latin typeface="Arial" pitchFamily="34" charset="0"/>
                <a:cs typeface="Arial" pitchFamily="34" charset="0"/>
              </a:defRPr>
            </a:lvl1pPr>
          </a:lstStyle>
          <a:p>
            <a:r>
              <a:rPr lang="en-US" dirty="0"/>
              <a:t>Section divider</a:t>
            </a:r>
            <a:endParaRPr lang="en-GB" dirty="0"/>
          </a:p>
        </p:txBody>
      </p:sp>
    </p:spTree>
    <p:extLst>
      <p:ext uri="{BB962C8B-B14F-4D97-AF65-F5344CB8AC3E}">
        <p14:creationId xmlns:p14="http://schemas.microsoft.com/office/powerpoint/2010/main" val="34202939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white_coloured box">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p:blipFill>
        <p:spPr>
          <a:xfrm>
            <a:off x="0" y="-4409"/>
            <a:ext cx="12204700" cy="6875887"/>
          </a:xfrm>
          <a:prstGeom prst="rect">
            <a:avLst/>
          </a:prstGeom>
        </p:spPr>
      </p:pic>
      <p:sp>
        <p:nvSpPr>
          <p:cNvPr id="9" name="Title 1">
            <a:extLst>
              <a:ext uri="{FF2B5EF4-FFF2-40B4-BE49-F238E27FC236}">
                <a16:creationId xmlns:a16="http://schemas.microsoft.com/office/drawing/2014/main" id="{21B2461F-4198-4C2A-80ED-06F373EAB759}"/>
              </a:ext>
            </a:extLst>
          </p:cNvPr>
          <p:cNvSpPr>
            <a:spLocks noGrp="1"/>
          </p:cNvSpPr>
          <p:nvPr>
            <p:ph type="ctrTitle" hasCustomPrompt="1"/>
          </p:nvPr>
        </p:nvSpPr>
        <p:spPr>
          <a:xfrm>
            <a:off x="1539150" y="2773874"/>
            <a:ext cx="9112113" cy="930659"/>
          </a:xfrm>
          <a:prstGeom prst="rect">
            <a:avLst/>
          </a:prstGeom>
        </p:spPr>
        <p:txBody>
          <a:bodyPr rIns="0" bIns="72000" anchor="ctr" anchorCtr="0">
            <a:noAutofit/>
          </a:bodyPr>
          <a:lstStyle>
            <a:lvl1pPr algn="ctr">
              <a:defRPr sz="5200" b="1">
                <a:solidFill>
                  <a:schemeClr val="accent1"/>
                </a:solidFill>
                <a:latin typeface="Arial" pitchFamily="34" charset="0"/>
                <a:cs typeface="Arial" pitchFamily="34" charset="0"/>
              </a:defRPr>
            </a:lvl1pPr>
          </a:lstStyle>
          <a:p>
            <a:r>
              <a:rPr lang="en-US" dirty="0"/>
              <a:t>Section divider</a:t>
            </a:r>
            <a:endParaRPr lang="en-GB" dirty="0"/>
          </a:p>
        </p:txBody>
      </p:sp>
      <p:sp>
        <p:nvSpPr>
          <p:cNvPr id="11" name="Slide Number Placeholder 7">
            <a:extLst>
              <a:ext uri="{FF2B5EF4-FFF2-40B4-BE49-F238E27FC236}">
                <a16:creationId xmlns:a16="http://schemas.microsoft.com/office/drawing/2014/main" id="{0D77BC01-7FB1-4B49-AE95-E762B59D70D6}"/>
              </a:ext>
            </a:extLst>
          </p:cNvPr>
          <p:cNvSpPr>
            <a:spLocks noGrp="1"/>
          </p:cNvSpPr>
          <p:nvPr>
            <p:ph type="sldNum" sz="quarter" idx="4"/>
          </p:nvPr>
        </p:nvSpPr>
        <p:spPr>
          <a:xfrm>
            <a:off x="5852751" y="6507218"/>
            <a:ext cx="242455" cy="165095"/>
          </a:xfrm>
          <a:prstGeom prst="rect">
            <a:avLst/>
          </a:prstGeom>
        </p:spPr>
        <p:txBody>
          <a:bodyPr vert="horz" lIns="0" tIns="0" rIns="91440" bIns="45720" rtlCol="0" anchor="t"/>
          <a:lstStyle>
            <a:lvl1pPr algn="l">
              <a:defRPr sz="800">
                <a:solidFill>
                  <a:schemeClr val="accent6"/>
                </a:solidFill>
                <a:latin typeface="+mn-lt"/>
              </a:defRPr>
            </a:lvl1pPr>
          </a:lstStyle>
          <a:p>
            <a:pPr eaLnBrk="0" fontAlgn="base" hangingPunct="0">
              <a:spcBef>
                <a:spcPct val="0"/>
              </a:spcBef>
              <a:spcAft>
                <a:spcPct val="0"/>
              </a:spcAft>
              <a:defRPr/>
            </a:pPr>
            <a:fld id="{6C81E066-4824-4A83-8F62-7937A56A8D34}" type="slidenum">
              <a:rPr lang="en-GB" smtClean="0"/>
              <a:pPr eaLnBrk="0" fontAlgn="base" hangingPunct="0">
                <a:spcBef>
                  <a:spcPct val="0"/>
                </a:spcBef>
                <a:spcAft>
                  <a:spcPct val="0"/>
                </a:spcAft>
                <a:defRPr/>
              </a:pPr>
              <a:t>‹#›</a:t>
            </a:fld>
            <a:endParaRPr lang="en-GB" dirty="0"/>
          </a:p>
        </p:txBody>
      </p:sp>
    </p:spTree>
    <p:extLst>
      <p:ext uri="{BB962C8B-B14F-4D97-AF65-F5344CB8AC3E}">
        <p14:creationId xmlns:p14="http://schemas.microsoft.com/office/powerpoint/2010/main" val="38042292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CBBDBAE7-1E09-4381-800E-61367829AF23}"/>
              </a:ext>
            </a:extLst>
          </p:cNvPr>
          <p:cNvSpPr>
            <a:spLocks noGrp="1"/>
          </p:cNvSpPr>
          <p:nvPr>
            <p:ph type="title"/>
          </p:nvPr>
        </p:nvSpPr>
        <p:spPr>
          <a:xfrm>
            <a:off x="407988" y="306477"/>
            <a:ext cx="10891887" cy="538510"/>
          </a:xfrm>
          <a:prstGeom prst="rect">
            <a:avLst/>
          </a:prstGeom>
        </p:spPr>
        <p:txBody>
          <a:bodyPr vert="horz" lIns="0" tIns="45720" rIns="91440" bIns="45720" rtlCol="0" anchor="t">
            <a:noAutofit/>
          </a:bodyPr>
          <a:lstStyle/>
          <a:p>
            <a:r>
              <a:rPr lang="en-US"/>
              <a:t>Click to edit Master title style</a:t>
            </a:r>
            <a:endParaRPr lang="en-GB" dirty="0"/>
          </a:p>
        </p:txBody>
      </p:sp>
      <p:sp>
        <p:nvSpPr>
          <p:cNvPr id="25" name="Text Placeholder 6">
            <a:extLst>
              <a:ext uri="{FF2B5EF4-FFF2-40B4-BE49-F238E27FC236}">
                <a16:creationId xmlns:a16="http://schemas.microsoft.com/office/drawing/2014/main" id="{0B9D91F3-439C-4B11-8F38-24D5F9FFC770}"/>
              </a:ext>
            </a:extLst>
          </p:cNvPr>
          <p:cNvSpPr>
            <a:spLocks noGrp="1"/>
          </p:cNvSpPr>
          <p:nvPr>
            <p:ph type="body" idx="1"/>
          </p:nvPr>
        </p:nvSpPr>
        <p:spPr>
          <a:xfrm>
            <a:off x="418261" y="1512000"/>
            <a:ext cx="11376025" cy="4773600"/>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AADA6F45-10EB-44E9-A3CA-F60FA98B5CFA}"/>
              </a:ext>
            </a:extLst>
          </p:cNvPr>
          <p:cNvSpPr>
            <a:spLocks noGrp="1"/>
          </p:cNvSpPr>
          <p:nvPr>
            <p:ph type="ftr" sz="quarter" idx="3"/>
            <p:custDataLst>
              <p:tags r:id="rId26"/>
            </p:custDataLst>
          </p:nvPr>
        </p:nvSpPr>
        <p:spPr>
          <a:xfrm>
            <a:off x="0" y="6508800"/>
            <a:ext cx="12192000" cy="365125"/>
          </a:xfrm>
          <a:prstGeom prst="rect">
            <a:avLst/>
          </a:prstGeom>
        </p:spPr>
        <p:txBody>
          <a:bodyPr lIns="36000" tIns="0"/>
          <a:lstStyle>
            <a:lvl1pPr>
              <a:defRPr lang="en-GB"/>
            </a:lvl1pPr>
          </a:lstStyle>
          <a:p>
            <a:pPr eaLnBrk="0" fontAlgn="base" hangingPunct="0">
              <a:spcBef>
                <a:spcPct val="0"/>
              </a:spcBef>
              <a:spcAft>
                <a:spcPct val="0"/>
              </a:spcAft>
            </a:pPr>
            <a:endParaRPr lang="en-GB" dirty="0"/>
          </a:p>
        </p:txBody>
      </p:sp>
    </p:spTree>
    <p:extLst>
      <p:ext uri="{BB962C8B-B14F-4D97-AF65-F5344CB8AC3E}">
        <p14:creationId xmlns:p14="http://schemas.microsoft.com/office/powerpoint/2010/main" val="2057159841"/>
      </p:ext>
    </p:extLst>
  </p:cSld>
  <p:clrMap bg1="lt1" tx1="dk1" bg2="lt2" tx2="dk2" accent1="accent1" accent2="accent2" accent3="accent3" accent4="accent4" accent5="accent5" accent6="accent6" hlink="hlink" folHlink="folHlink"/>
  <p:sldLayoutIdLst>
    <p:sldLayoutId id="2147483799" r:id="rId1"/>
    <p:sldLayoutId id="2147483774" r:id="rId2"/>
    <p:sldLayoutId id="2147483816" r:id="rId3"/>
    <p:sldLayoutId id="2147483811" r:id="rId4"/>
    <p:sldLayoutId id="2147483812" r:id="rId5"/>
    <p:sldLayoutId id="2147483813" r:id="rId6"/>
    <p:sldLayoutId id="2147483803" r:id="rId7"/>
    <p:sldLayoutId id="2147483808" r:id="rId8"/>
    <p:sldLayoutId id="2147483809" r:id="rId9"/>
    <p:sldLayoutId id="2147483804" r:id="rId10"/>
    <p:sldLayoutId id="2147483802" r:id="rId11"/>
    <p:sldLayoutId id="2147483780" r:id="rId12"/>
    <p:sldLayoutId id="2147483781" r:id="rId13"/>
    <p:sldLayoutId id="2147483796" r:id="rId14"/>
    <p:sldLayoutId id="2147483782" r:id="rId15"/>
    <p:sldLayoutId id="2147483783" r:id="rId16"/>
    <p:sldLayoutId id="2147483784" r:id="rId17"/>
    <p:sldLayoutId id="2147483785" r:id="rId18"/>
    <p:sldLayoutId id="2147483786" r:id="rId19"/>
    <p:sldLayoutId id="2147483787" r:id="rId20"/>
    <p:sldLayoutId id="2147483788" r:id="rId21"/>
    <p:sldLayoutId id="2147483795" r:id="rId22"/>
    <p:sldLayoutId id="2147483800" r:id="rId23"/>
    <p:sldLayoutId id="2147483815" r:id="rId24"/>
  </p:sldLayoutIdLst>
  <p:transition>
    <p:fade/>
  </p:transition>
  <p:hf hdr="0" dt="0"/>
  <p:txStyles>
    <p:titleStyle>
      <a:lvl1pPr marL="0" algn="l" defTabSz="914400" rtl="0" eaLnBrk="1" fontAlgn="base" latinLnBrk="0" hangingPunct="1">
        <a:lnSpc>
          <a:spcPct val="90000"/>
        </a:lnSpc>
        <a:spcBef>
          <a:spcPct val="0"/>
        </a:spcBef>
        <a:spcAft>
          <a:spcPct val="0"/>
        </a:spcAft>
        <a:defRPr lang="en-GB" sz="3200" b="1" kern="1200" dirty="0">
          <a:solidFill>
            <a:schemeClr val="accent1"/>
          </a:solidFill>
          <a:latin typeface="+mj-lt"/>
          <a:ea typeface="+mj-ea"/>
          <a:cs typeface="+mj-cs"/>
        </a:defRPr>
      </a:lvl1pPr>
      <a:lvl2pPr algn="l" rtl="0" eaLnBrk="1" fontAlgn="base" hangingPunct="1">
        <a:lnSpc>
          <a:spcPct val="90000"/>
        </a:lnSpc>
        <a:spcBef>
          <a:spcPct val="0"/>
        </a:spcBef>
        <a:spcAft>
          <a:spcPct val="0"/>
        </a:spcAft>
        <a:defRPr sz="5867">
          <a:solidFill>
            <a:schemeClr val="tx1"/>
          </a:solidFill>
          <a:latin typeface="Arial" charset="0"/>
        </a:defRPr>
      </a:lvl2pPr>
      <a:lvl3pPr algn="l" rtl="0" eaLnBrk="1" fontAlgn="base" hangingPunct="1">
        <a:lnSpc>
          <a:spcPct val="90000"/>
        </a:lnSpc>
        <a:spcBef>
          <a:spcPct val="0"/>
        </a:spcBef>
        <a:spcAft>
          <a:spcPct val="0"/>
        </a:spcAft>
        <a:defRPr sz="5867">
          <a:solidFill>
            <a:schemeClr val="tx1"/>
          </a:solidFill>
          <a:latin typeface="Arial" charset="0"/>
        </a:defRPr>
      </a:lvl3pPr>
      <a:lvl4pPr algn="l" rtl="0" eaLnBrk="1" fontAlgn="base" hangingPunct="1">
        <a:lnSpc>
          <a:spcPct val="90000"/>
        </a:lnSpc>
        <a:spcBef>
          <a:spcPct val="0"/>
        </a:spcBef>
        <a:spcAft>
          <a:spcPct val="0"/>
        </a:spcAft>
        <a:defRPr sz="5867">
          <a:solidFill>
            <a:schemeClr val="tx1"/>
          </a:solidFill>
          <a:latin typeface="Arial" charset="0"/>
        </a:defRPr>
      </a:lvl4pPr>
      <a:lvl5pPr algn="l" rtl="0" eaLnBrk="1" fontAlgn="base" hangingPunct="1">
        <a:lnSpc>
          <a:spcPct val="90000"/>
        </a:lnSpc>
        <a:spcBef>
          <a:spcPct val="0"/>
        </a:spcBef>
        <a:spcAft>
          <a:spcPct val="0"/>
        </a:spcAft>
        <a:defRPr sz="5867">
          <a:solidFill>
            <a:schemeClr val="tx1"/>
          </a:solidFill>
          <a:latin typeface="Arial" charset="0"/>
        </a:defRPr>
      </a:lvl5pPr>
      <a:lvl6pPr marL="609570" algn="l" rtl="0" eaLnBrk="1" fontAlgn="base" hangingPunct="1">
        <a:lnSpc>
          <a:spcPct val="90000"/>
        </a:lnSpc>
        <a:spcBef>
          <a:spcPct val="0"/>
        </a:spcBef>
        <a:spcAft>
          <a:spcPct val="0"/>
        </a:spcAft>
        <a:defRPr sz="5867">
          <a:solidFill>
            <a:schemeClr val="tx1"/>
          </a:solidFill>
          <a:latin typeface="Arial" charset="0"/>
        </a:defRPr>
      </a:lvl6pPr>
      <a:lvl7pPr marL="1219140" algn="l" rtl="0" eaLnBrk="1" fontAlgn="base" hangingPunct="1">
        <a:lnSpc>
          <a:spcPct val="90000"/>
        </a:lnSpc>
        <a:spcBef>
          <a:spcPct val="0"/>
        </a:spcBef>
        <a:spcAft>
          <a:spcPct val="0"/>
        </a:spcAft>
        <a:defRPr sz="5867">
          <a:solidFill>
            <a:schemeClr val="tx1"/>
          </a:solidFill>
          <a:latin typeface="Arial" charset="0"/>
        </a:defRPr>
      </a:lvl7pPr>
      <a:lvl8pPr marL="1828709" algn="l" rtl="0" eaLnBrk="1" fontAlgn="base" hangingPunct="1">
        <a:lnSpc>
          <a:spcPct val="90000"/>
        </a:lnSpc>
        <a:spcBef>
          <a:spcPct val="0"/>
        </a:spcBef>
        <a:spcAft>
          <a:spcPct val="0"/>
        </a:spcAft>
        <a:defRPr sz="5867">
          <a:solidFill>
            <a:schemeClr val="tx1"/>
          </a:solidFill>
          <a:latin typeface="Arial" charset="0"/>
        </a:defRPr>
      </a:lvl8pPr>
      <a:lvl9pPr marL="2438278" algn="l" rtl="0" eaLnBrk="1" fontAlgn="base" hangingPunct="1">
        <a:lnSpc>
          <a:spcPct val="90000"/>
        </a:lnSpc>
        <a:spcBef>
          <a:spcPct val="0"/>
        </a:spcBef>
        <a:spcAft>
          <a:spcPct val="0"/>
        </a:spcAft>
        <a:defRPr sz="5867">
          <a:solidFill>
            <a:schemeClr val="tx1"/>
          </a:solidFill>
          <a:latin typeface="Arial" charset="0"/>
        </a:defRPr>
      </a:lvl9pPr>
    </p:titleStyle>
    <p:bodyStyle>
      <a:lvl1pPr marL="357188" indent="-357188" algn="l" rtl="0" eaLnBrk="1" fontAlgn="base" hangingPunct="1">
        <a:lnSpc>
          <a:spcPct val="100000"/>
        </a:lnSpc>
        <a:spcBef>
          <a:spcPts val="0"/>
        </a:spcBef>
        <a:spcAft>
          <a:spcPts val="1200"/>
        </a:spcAft>
        <a:buFont typeface="Arial" charset="0"/>
        <a:buChar char="•"/>
        <a:defRPr lang="en-US" sz="2000" kern="1200" smtClean="0">
          <a:solidFill>
            <a:schemeClr val="tx1"/>
          </a:solidFill>
          <a:latin typeface="+mn-lt"/>
          <a:ea typeface="+mn-ea"/>
          <a:cs typeface="+mn-cs"/>
        </a:defRPr>
      </a:lvl1pPr>
      <a:lvl2pPr marL="719138" indent="-34290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2pPr>
      <a:lvl3pPr marL="895350" indent="-265113" algn="l" rtl="0" eaLnBrk="1" fontAlgn="base" hangingPunct="1">
        <a:lnSpc>
          <a:spcPct val="100000"/>
        </a:lnSpc>
        <a:spcBef>
          <a:spcPts val="0"/>
        </a:spcBef>
        <a:spcAft>
          <a:spcPts val="600"/>
        </a:spcAft>
        <a:buFont typeface="Arial" panose="020B0604020202020204" pitchFamily="34" charset="0"/>
        <a:buChar char="–"/>
        <a:defRPr kumimoji="0" lang="en-US" sz="1800" b="0" i="0" u="none" strike="noStrike" kern="1200" cap="none" spc="0" normalizeH="0" baseline="0" smtClean="0">
          <a:ln>
            <a:noFill/>
          </a:ln>
          <a:solidFill>
            <a:schemeClr val="tx1"/>
          </a:solidFill>
          <a:effectLst/>
          <a:uLnTx/>
          <a:uFillTx/>
          <a:latin typeface="+mn-lt"/>
          <a:ea typeface="+mn-ea"/>
          <a:cs typeface="+mn-cs"/>
        </a:defRPr>
      </a:lvl3pPr>
      <a:lvl4pPr marL="1166813" indent="-265113"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4pPr>
      <a:lvl5pPr marL="1433513" indent="-265113" algn="l" rtl="0" eaLnBrk="1" fontAlgn="base" hangingPunct="1">
        <a:lnSpc>
          <a:spcPct val="100000"/>
        </a:lnSpc>
        <a:spcBef>
          <a:spcPts val="0"/>
        </a:spcBef>
        <a:spcAft>
          <a:spcPts val="600"/>
        </a:spcAft>
        <a:buFont typeface="Arial" panose="020B0604020202020204" pitchFamily="34" charset="0"/>
        <a:buChar char="–"/>
        <a:defRPr lang="en-GB" sz="1800" kern="1200" smtClean="0">
          <a:solidFill>
            <a:schemeClr val="tx1"/>
          </a:solidFill>
          <a:latin typeface="+mn-lt"/>
          <a:ea typeface="+mn-ea"/>
          <a:cs typeface="+mn-cs"/>
        </a:defRPr>
      </a:lvl5pPr>
      <a:lvl6pPr marL="617538" indent="-255588" algn="l" defTabSz="121914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785" userDrawn="1">
          <p15:clr>
            <a:srgbClr val="F26B43"/>
          </p15:clr>
        </p15:guide>
        <p15:guide id="6" pos="257" userDrawn="1">
          <p15:clr>
            <a:srgbClr val="F26B43"/>
          </p15:clr>
        </p15:guide>
        <p15:guide id="7" pos="7423"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outdoor, water, ship, boat&#10;&#10;Description automatically generated">
            <a:extLst>
              <a:ext uri="{FF2B5EF4-FFF2-40B4-BE49-F238E27FC236}">
                <a16:creationId xmlns:a16="http://schemas.microsoft.com/office/drawing/2014/main" id="{AA7C668F-6A93-EE59-5239-2DBA6573FF5C}"/>
              </a:ext>
            </a:extLst>
          </p:cNvPr>
          <p:cNvPicPr>
            <a:picLocks noChangeAspect="1"/>
          </p:cNvPicPr>
          <p:nvPr userDrawn="1"/>
        </p:nvPicPr>
        <p:blipFill>
          <a:blip r:embed="rId13"/>
          <a:stretch>
            <a:fillRect/>
          </a:stretch>
        </p:blipFill>
        <p:spPr>
          <a:xfrm>
            <a:off x="-21772" y="-28930"/>
            <a:ext cx="12314484" cy="6941358"/>
          </a:xfrm>
          <a:prstGeom prst="rect">
            <a:avLst/>
          </a:prstGeom>
        </p:spPr>
      </p:pic>
    </p:spTree>
    <p:extLst>
      <p:ext uri="{BB962C8B-B14F-4D97-AF65-F5344CB8AC3E}">
        <p14:creationId xmlns:p14="http://schemas.microsoft.com/office/powerpoint/2010/main" val="392742431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6.xml"/><Relationship Id="rId5" Type="http://schemas.openxmlformats.org/officeDocument/2006/relationships/image" Target="../media/image35.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45.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48.xml"/><Relationship Id="rId5" Type="http://schemas.openxmlformats.org/officeDocument/2006/relationships/image" Target="../media/image37.jp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12.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21.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emf"/><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B44F41-8DCD-47C9-B59B-51E03B426EAC}"/>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3" name="Title 2"/>
          <p:cNvSpPr>
            <a:spLocks noGrp="1"/>
          </p:cNvSpPr>
          <p:nvPr>
            <p:ph type="ctrTitle"/>
          </p:nvPr>
        </p:nvSpPr>
        <p:spPr>
          <a:xfrm>
            <a:off x="653144" y="995975"/>
            <a:ext cx="5878286" cy="930659"/>
          </a:xfrm>
        </p:spPr>
        <p:txBody>
          <a:bodyPr/>
          <a:lstStyle/>
          <a:p>
            <a:r>
              <a:rPr lang="en-GB" sz="4000" dirty="0"/>
              <a:t>Arrowhead 140/Type 31: </a:t>
            </a:r>
            <a:br>
              <a:rPr lang="en-GB" sz="3600" dirty="0"/>
            </a:br>
            <a:r>
              <a:rPr lang="en-GB" sz="3200" dirty="0"/>
              <a:t>Lesson learnt from an adaptable frigate </a:t>
            </a:r>
          </a:p>
        </p:txBody>
      </p:sp>
      <p:sp>
        <p:nvSpPr>
          <p:cNvPr id="6" name="Rectangle 5">
            <a:extLst>
              <a:ext uri="{FF2B5EF4-FFF2-40B4-BE49-F238E27FC236}">
                <a16:creationId xmlns:a16="http://schemas.microsoft.com/office/drawing/2014/main" id="{89616E7B-F922-0E4F-A35E-31FD1E6558DF}"/>
              </a:ext>
            </a:extLst>
          </p:cNvPr>
          <p:cNvSpPr/>
          <p:nvPr/>
        </p:nvSpPr>
        <p:spPr>
          <a:xfrm>
            <a:off x="538839" y="491646"/>
            <a:ext cx="6249039" cy="195047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4BEFD06-D800-48E3-BDA2-C7FB227CC907}"/>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66923"/>
            <a:ext cx="828794" cy="169200"/>
          </a:xfrm>
          <a:prstGeom prst="rect">
            <a:avLst/>
          </a:prstGeom>
        </p:spPr>
      </p:pic>
      <p:sp>
        <p:nvSpPr>
          <p:cNvPr id="8" name="BJPseudoFooter">
            <a:extLst>
              <a:ext uri="{FF2B5EF4-FFF2-40B4-BE49-F238E27FC236}">
                <a16:creationId xmlns:a16="http://schemas.microsoft.com/office/drawing/2014/main" id="{581E0E6C-EC20-55B1-298F-45C342471084}"/>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3160709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BD8E-389E-40B2-CAAB-D6CC3F58FD3F}"/>
              </a:ext>
            </a:extLst>
          </p:cNvPr>
          <p:cNvSpPr/>
          <p:nvPr/>
        </p:nvSpPr>
        <p:spPr>
          <a:xfrm>
            <a:off x="928" y="0"/>
            <a:ext cx="8211311"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26887B0-9014-0BEC-E3AB-4795098A3FF4}"/>
              </a:ext>
            </a:extLst>
          </p:cNvPr>
          <p:cNvSpPr/>
          <p:nvPr/>
        </p:nvSpPr>
        <p:spPr>
          <a:xfrm>
            <a:off x="6794481" y="0"/>
            <a:ext cx="5397519"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52C3BAE-C5D5-5F6E-9B07-1C0C36C4C9E7}"/>
              </a:ext>
            </a:extLst>
          </p:cNvPr>
          <p:cNvPicPr>
            <a:picLocks noChangeAspect="1"/>
          </p:cNvPicPr>
          <p:nvPr/>
        </p:nvPicPr>
        <p:blipFill>
          <a:blip r:embed="rId4"/>
          <a:stretch>
            <a:fillRect/>
          </a:stretch>
        </p:blipFill>
        <p:spPr>
          <a:xfrm>
            <a:off x="84290" y="1930074"/>
            <a:ext cx="6710192" cy="2164345"/>
          </a:xfrm>
          <a:prstGeom prst="rect">
            <a:avLst/>
          </a:prstGeom>
        </p:spPr>
      </p:pic>
      <p:pic>
        <p:nvPicPr>
          <p:cNvPr id="12" name="Picture 11">
            <a:extLst>
              <a:ext uri="{FF2B5EF4-FFF2-40B4-BE49-F238E27FC236}">
                <a16:creationId xmlns:a16="http://schemas.microsoft.com/office/drawing/2014/main" id="{1FEE3FE2-F614-D165-3A78-7515046B68A3}"/>
              </a:ext>
            </a:extLst>
          </p:cNvPr>
          <p:cNvPicPr>
            <a:picLocks noChangeAspect="1"/>
          </p:cNvPicPr>
          <p:nvPr/>
        </p:nvPicPr>
        <p:blipFill>
          <a:blip r:embed="rId5"/>
          <a:stretch>
            <a:fillRect/>
          </a:stretch>
        </p:blipFill>
        <p:spPr>
          <a:xfrm>
            <a:off x="26230" y="3992105"/>
            <a:ext cx="6710191" cy="2277803"/>
          </a:xfrm>
          <a:prstGeom prst="rect">
            <a:avLst/>
          </a:prstGeom>
        </p:spPr>
      </p:pic>
      <p:sp>
        <p:nvSpPr>
          <p:cNvPr id="13" name="Title 1">
            <a:extLst>
              <a:ext uri="{FF2B5EF4-FFF2-40B4-BE49-F238E27FC236}">
                <a16:creationId xmlns:a16="http://schemas.microsoft.com/office/drawing/2014/main" id="{5DDB2782-08AF-6BFD-2DC1-F7C68AD2A742}"/>
              </a:ext>
            </a:extLst>
          </p:cNvPr>
          <p:cNvSpPr>
            <a:spLocks noGrp="1"/>
          </p:cNvSpPr>
          <p:nvPr>
            <p:ph type="title"/>
          </p:nvPr>
        </p:nvSpPr>
        <p:spPr>
          <a:xfrm>
            <a:off x="521306" y="463020"/>
            <a:ext cx="10891887" cy="538510"/>
          </a:xfrm>
        </p:spPr>
        <p:txBody>
          <a:bodyPr/>
          <a:lstStyle/>
          <a:p>
            <a:r>
              <a:rPr lang="en-GB" dirty="0">
                <a:solidFill>
                  <a:schemeClr val="bg1"/>
                </a:solidFill>
              </a:rPr>
              <a:t>Adaptability </a:t>
            </a:r>
            <a:br>
              <a:rPr lang="en-GB" dirty="0">
                <a:solidFill>
                  <a:schemeClr val="bg1"/>
                </a:solidFill>
              </a:rPr>
            </a:br>
            <a:r>
              <a:rPr lang="en-GB" dirty="0">
                <a:solidFill>
                  <a:schemeClr val="bg1"/>
                </a:solidFill>
              </a:rPr>
              <a:t>Platform size comparison</a:t>
            </a:r>
            <a:endParaRPr lang="en-US" dirty="0">
              <a:solidFill>
                <a:schemeClr val="bg1"/>
              </a:solidFill>
            </a:endParaRPr>
          </a:p>
        </p:txBody>
      </p:sp>
      <p:pic>
        <p:nvPicPr>
          <p:cNvPr id="14" name="Picture 13">
            <a:extLst>
              <a:ext uri="{FF2B5EF4-FFF2-40B4-BE49-F238E27FC236}">
                <a16:creationId xmlns:a16="http://schemas.microsoft.com/office/drawing/2014/main" id="{F71484C5-6267-08C6-E621-29B15208DDEA}"/>
              </a:ext>
            </a:extLst>
          </p:cNvPr>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a:xfrm>
            <a:off x="11031004" y="6494152"/>
            <a:ext cx="828794" cy="169200"/>
          </a:xfrm>
          <a:prstGeom prst="rect">
            <a:avLst/>
          </a:prstGeom>
        </p:spPr>
      </p:pic>
      <p:graphicFrame>
        <p:nvGraphicFramePr>
          <p:cNvPr id="15" name="Table 32">
            <a:extLst>
              <a:ext uri="{FF2B5EF4-FFF2-40B4-BE49-F238E27FC236}">
                <a16:creationId xmlns:a16="http://schemas.microsoft.com/office/drawing/2014/main" id="{E1133260-2D86-480A-EF97-5E144A61109A}"/>
              </a:ext>
            </a:extLst>
          </p:cNvPr>
          <p:cNvGraphicFramePr>
            <a:graphicFrameLocks noGrp="1"/>
          </p:cNvGraphicFramePr>
          <p:nvPr/>
        </p:nvGraphicFramePr>
        <p:xfrm>
          <a:off x="7040177" y="2401917"/>
          <a:ext cx="4818307" cy="2578333"/>
        </p:xfrm>
        <a:graphic>
          <a:graphicData uri="http://schemas.openxmlformats.org/drawingml/2006/table">
            <a:tbl>
              <a:tblPr firstRow="1" bandRow="1">
                <a:tableStyleId>{5C22544A-7EE6-4342-B048-85BDC9FD1C3A}</a:tableStyleId>
              </a:tblPr>
              <a:tblGrid>
                <a:gridCol w="249885">
                  <a:extLst>
                    <a:ext uri="{9D8B030D-6E8A-4147-A177-3AD203B41FA5}">
                      <a16:colId xmlns:a16="http://schemas.microsoft.com/office/drawing/2014/main" val="2286978430"/>
                    </a:ext>
                  </a:extLst>
                </a:gridCol>
                <a:gridCol w="1170228">
                  <a:extLst>
                    <a:ext uri="{9D8B030D-6E8A-4147-A177-3AD203B41FA5}">
                      <a16:colId xmlns:a16="http://schemas.microsoft.com/office/drawing/2014/main" val="3922274576"/>
                    </a:ext>
                  </a:extLst>
                </a:gridCol>
                <a:gridCol w="1687784">
                  <a:extLst>
                    <a:ext uri="{9D8B030D-6E8A-4147-A177-3AD203B41FA5}">
                      <a16:colId xmlns:a16="http://schemas.microsoft.com/office/drawing/2014/main" val="3778258432"/>
                    </a:ext>
                  </a:extLst>
                </a:gridCol>
                <a:gridCol w="1710410">
                  <a:extLst>
                    <a:ext uri="{9D8B030D-6E8A-4147-A177-3AD203B41FA5}">
                      <a16:colId xmlns:a16="http://schemas.microsoft.com/office/drawing/2014/main" val="3468983401"/>
                    </a:ext>
                  </a:extLst>
                </a:gridCol>
              </a:tblGrid>
              <a:tr h="575092">
                <a:tc>
                  <a:txBody>
                    <a:bodyPr/>
                    <a:lstStyle/>
                    <a:p>
                      <a:pPr algn="ctr"/>
                      <a:endParaRPr lang="en-GB" sz="1050" dirty="0"/>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5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t>Type 31</a:t>
                      </a:r>
                      <a:br>
                        <a:rPr lang="en-GB" sz="1050" dirty="0"/>
                      </a:br>
                      <a:r>
                        <a:rPr lang="en-GB" sz="800" dirty="0"/>
                        <a:t>General Purpose Frigate</a:t>
                      </a:r>
                      <a:endParaRPr lang="en-GB" sz="105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t>Type 23</a:t>
                      </a:r>
                    </a:p>
                    <a:p>
                      <a:pPr algn="ctr"/>
                      <a:r>
                        <a:rPr lang="en-GB" sz="800" dirty="0"/>
                        <a:t>General Purpose Frigate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98348"/>
                  </a:ext>
                </a:extLst>
              </a:tr>
              <a:tr h="499775">
                <a:tc rowSpan="4">
                  <a:txBody>
                    <a:bodyPr/>
                    <a:lstStyle/>
                    <a:p>
                      <a:pPr algn="ctr"/>
                      <a:r>
                        <a:rPr lang="en-GB" sz="1100" dirty="0">
                          <a:solidFill>
                            <a:schemeClr val="bg1"/>
                          </a:solidFill>
                        </a:rPr>
                        <a:t>Principal Particulars</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Length (Overall)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138.7m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133m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180982"/>
                  </a:ext>
                </a:extLst>
              </a:tr>
              <a:tr h="500465">
                <a:tc vMerge="1">
                  <a:txBody>
                    <a:bodyPr/>
                    <a:lstStyle/>
                    <a:p>
                      <a:endParaRPr lang="en-GB"/>
                    </a:p>
                  </a:txBody>
                  <a:tcPr/>
                </a:tc>
                <a:tc>
                  <a:txBody>
                    <a:bodyPr/>
                    <a:lstStyle/>
                    <a:p>
                      <a:pPr algn="ctr"/>
                      <a:r>
                        <a:rPr lang="en-GB" sz="1050" dirty="0">
                          <a:solidFill>
                            <a:schemeClr val="bg1"/>
                          </a:solidFill>
                        </a:rPr>
                        <a:t>Beam (Maximum)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20.36m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16.1m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396870"/>
                  </a:ext>
                </a:extLst>
              </a:tr>
              <a:tr h="501155">
                <a:tc vMerge="1">
                  <a:txBody>
                    <a:bodyPr/>
                    <a:lstStyle/>
                    <a:p>
                      <a:endParaRPr lang="en-GB"/>
                    </a:p>
                  </a:txBody>
                  <a:tcPr>
                    <a:lnT w="12700" cmpd="sng">
                      <a:noFill/>
                    </a:lnT>
                  </a:tcPr>
                </a:tc>
                <a:tc>
                  <a:txBody>
                    <a:bodyPr/>
                    <a:lstStyle/>
                    <a:p>
                      <a:pPr algn="ctr"/>
                      <a:r>
                        <a:rPr lang="en-GB" sz="1050" dirty="0">
                          <a:solidFill>
                            <a:schemeClr val="bg1"/>
                          </a:solidFill>
                        </a:rPr>
                        <a:t>Speed (Maximum)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&gt;27kts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&gt;27kts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379524"/>
                  </a:ext>
                </a:extLst>
              </a:tr>
              <a:tr h="501846">
                <a:tc vMerge="1">
                  <a:txBody>
                    <a:bodyPr/>
                    <a:lstStyle/>
                    <a:p>
                      <a:r>
                        <a:rPr lang="en-GB" dirty="0"/>
                        <a:t>Principal Particulars</a:t>
                      </a:r>
                    </a:p>
                  </a:txBody>
                  <a:tcPr>
                    <a:lnT w="12700" cmpd="sng">
                      <a:noFill/>
                    </a:lnT>
                  </a:tcPr>
                </a:tc>
                <a:tc>
                  <a:txBody>
                    <a:bodyPr/>
                    <a:lstStyle/>
                    <a:p>
                      <a:pPr algn="ctr"/>
                      <a:r>
                        <a:rPr lang="en-GB" sz="1050" dirty="0">
                          <a:solidFill>
                            <a:schemeClr val="bg1"/>
                          </a:solidFill>
                        </a:rPr>
                        <a:t>Displacement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GB" sz="1050" dirty="0">
                          <a:solidFill>
                            <a:schemeClr val="bg1"/>
                          </a:solidFill>
                        </a:rPr>
                        <a:t>~7,000 tonnes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dirty="0">
                          <a:solidFill>
                            <a:schemeClr val="bg1"/>
                          </a:solidFill>
                        </a:rPr>
                        <a:t>~4,900 tonnes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47045"/>
                  </a:ext>
                </a:extLst>
              </a:tr>
            </a:tbl>
          </a:graphicData>
        </a:graphic>
      </p:graphicFrame>
      <p:pic>
        <p:nvPicPr>
          <p:cNvPr id="17" name="Picture 16">
            <a:extLst>
              <a:ext uri="{FF2B5EF4-FFF2-40B4-BE49-F238E27FC236}">
                <a16:creationId xmlns:a16="http://schemas.microsoft.com/office/drawing/2014/main" id="{EFD36767-B362-D4B1-0450-C49C5D4B46B3}"/>
              </a:ext>
            </a:extLst>
          </p:cNvPr>
          <p:cNvPicPr>
            <a:picLocks noChangeAspect="1"/>
          </p:cNvPicPr>
          <p:nvPr/>
        </p:nvPicPr>
        <p:blipFill>
          <a:blip r:embed="rId7"/>
          <a:stretch>
            <a:fillRect/>
          </a:stretch>
        </p:blipFill>
        <p:spPr>
          <a:xfrm>
            <a:off x="8358650" y="1626294"/>
            <a:ext cx="1809751" cy="607559"/>
          </a:xfrm>
          <a:prstGeom prst="rect">
            <a:avLst/>
          </a:prstGeom>
        </p:spPr>
      </p:pic>
      <p:pic>
        <p:nvPicPr>
          <p:cNvPr id="19" name="Picture 18">
            <a:extLst>
              <a:ext uri="{FF2B5EF4-FFF2-40B4-BE49-F238E27FC236}">
                <a16:creationId xmlns:a16="http://schemas.microsoft.com/office/drawing/2014/main" id="{59A24542-D460-B42C-2D8F-2D924BDD679A}"/>
              </a:ext>
            </a:extLst>
          </p:cNvPr>
          <p:cNvPicPr>
            <a:picLocks noChangeAspect="1"/>
          </p:cNvPicPr>
          <p:nvPr/>
        </p:nvPicPr>
        <p:blipFill>
          <a:blip r:embed="rId8"/>
          <a:stretch>
            <a:fillRect/>
          </a:stretch>
        </p:blipFill>
        <p:spPr>
          <a:xfrm>
            <a:off x="10168402" y="1671639"/>
            <a:ext cx="1726166" cy="607559"/>
          </a:xfrm>
          <a:prstGeom prst="rect">
            <a:avLst/>
          </a:prstGeom>
        </p:spPr>
      </p:pic>
      <p:sp>
        <p:nvSpPr>
          <p:cNvPr id="7" name="BJPseudoFooter">
            <a:extLst>
              <a:ext uri="{FF2B5EF4-FFF2-40B4-BE49-F238E27FC236}">
                <a16:creationId xmlns:a16="http://schemas.microsoft.com/office/drawing/2014/main" id="{B448CDAD-0231-86DD-3997-4A1CE35C07A4}"/>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223302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893423-1C66-FD75-19E9-4D51C5BC09BF}"/>
              </a:ext>
            </a:extLst>
          </p:cNvPr>
          <p:cNvSpPr/>
          <p:nvPr/>
        </p:nvSpPr>
        <p:spPr>
          <a:xfrm>
            <a:off x="-11152" y="-16395"/>
            <a:ext cx="12203151" cy="398622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D4AC33-EF22-42EA-A9A2-3758B892FD10}"/>
              </a:ext>
            </a:extLst>
          </p:cNvPr>
          <p:cNvSpPr>
            <a:spLocks noGrp="1"/>
          </p:cNvSpPr>
          <p:nvPr>
            <p:ph type="title"/>
          </p:nvPr>
        </p:nvSpPr>
        <p:spPr>
          <a:xfrm>
            <a:off x="587751" y="306387"/>
            <a:ext cx="10891887" cy="538510"/>
          </a:xfrm>
        </p:spPr>
        <p:txBody>
          <a:bodyPr/>
          <a:lstStyle/>
          <a:p>
            <a:r>
              <a:rPr lang="en-GB" dirty="0">
                <a:solidFill>
                  <a:schemeClr val="bg1"/>
                </a:solidFill>
              </a:rPr>
              <a:t>Detail design &amp; adaptability</a:t>
            </a:r>
          </a:p>
        </p:txBody>
      </p:sp>
      <p:sp>
        <p:nvSpPr>
          <p:cNvPr id="12" name="TextBox 11">
            <a:extLst>
              <a:ext uri="{FF2B5EF4-FFF2-40B4-BE49-F238E27FC236}">
                <a16:creationId xmlns:a16="http://schemas.microsoft.com/office/drawing/2014/main" id="{32376820-7D3A-4168-8B98-7F3840C560FA}"/>
              </a:ext>
            </a:extLst>
          </p:cNvPr>
          <p:cNvSpPr txBox="1"/>
          <p:nvPr/>
        </p:nvSpPr>
        <p:spPr>
          <a:xfrm>
            <a:off x="7669301" y="5820180"/>
            <a:ext cx="4395699" cy="86177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chemeClr val="accent1"/>
                </a:solidFill>
                <a:effectLst/>
                <a:uLnTx/>
                <a:uFillTx/>
                <a:latin typeface="Arial"/>
                <a:ea typeface="+mn-ea"/>
                <a:cs typeface="+mn-cs"/>
              </a:rPr>
              <a:t>Large Future Mission Craft shown in the Type 31 Frigate Starboard Boat </a:t>
            </a:r>
            <a:r>
              <a:rPr lang="en-GB" sz="1400" b="1" dirty="0">
                <a:solidFill>
                  <a:schemeClr val="accent1"/>
                </a:solidFill>
                <a:latin typeface="Arial"/>
              </a:rPr>
              <a:t>B</a:t>
            </a:r>
            <a:r>
              <a:rPr kumimoji="0" lang="en-GB" sz="1400" b="1" i="0" u="none" strike="noStrike" kern="1200" cap="none" spc="0" normalizeH="0" baseline="0" noProof="0" dirty="0">
                <a:ln>
                  <a:noFill/>
                </a:ln>
                <a:solidFill>
                  <a:schemeClr val="accent1"/>
                </a:solidFill>
                <a:effectLst/>
                <a:uLnTx/>
                <a:uFillTx/>
                <a:latin typeface="Arial"/>
                <a:ea typeface="+mn-ea"/>
                <a:cs typeface="+mn-cs"/>
              </a:rPr>
              <a:t>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2C4ACD1C-83D2-44E9-A965-33FE865AE0E2}"/>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pic>
        <p:nvPicPr>
          <p:cNvPr id="11" name="Picture 10">
            <a:extLst>
              <a:ext uri="{FF2B5EF4-FFF2-40B4-BE49-F238E27FC236}">
                <a16:creationId xmlns:a16="http://schemas.microsoft.com/office/drawing/2014/main" id="{F631C00C-BAF6-4F4F-982D-8DAEA36A9B7A}"/>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pic>
        <p:nvPicPr>
          <p:cNvPr id="9" name="Picture 8">
            <a:extLst>
              <a:ext uri="{FF2B5EF4-FFF2-40B4-BE49-F238E27FC236}">
                <a16:creationId xmlns:a16="http://schemas.microsoft.com/office/drawing/2014/main" id="{E84D3909-6B43-4FFE-A576-AB1A9175FF1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8939" b="6847"/>
          <a:stretch/>
        </p:blipFill>
        <p:spPr>
          <a:xfrm>
            <a:off x="-11152" y="3902215"/>
            <a:ext cx="12214302" cy="2966936"/>
          </a:xfrm>
          <a:prstGeom prst="rect">
            <a:avLst/>
          </a:prstGeom>
        </p:spPr>
      </p:pic>
      <p:sp>
        <p:nvSpPr>
          <p:cNvPr id="6" name="TextBox 5">
            <a:extLst>
              <a:ext uri="{FF2B5EF4-FFF2-40B4-BE49-F238E27FC236}">
                <a16:creationId xmlns:a16="http://schemas.microsoft.com/office/drawing/2014/main" id="{659676FE-E2BD-AE4B-633E-C8EE67E852ED}"/>
              </a:ext>
            </a:extLst>
          </p:cNvPr>
          <p:cNvSpPr txBox="1"/>
          <p:nvPr/>
        </p:nvSpPr>
        <p:spPr>
          <a:xfrm>
            <a:off x="507381" y="908094"/>
            <a:ext cx="11324606" cy="2762488"/>
          </a:xfrm>
          <a:prstGeom prst="rect">
            <a:avLst/>
          </a:prstGeom>
          <a:noFill/>
        </p:spPr>
        <p:txBody>
          <a:bodyPr wrap="square">
            <a:spAutoFit/>
          </a:bodyPr>
          <a:lstStyle/>
          <a:p>
            <a:pPr marL="285750" indent="-285750">
              <a:lnSpc>
                <a:spcPct val="140000"/>
              </a:lnSpc>
              <a:buFontTx/>
              <a:buChar char="›"/>
            </a:pPr>
            <a:r>
              <a:rPr lang="en-GB" dirty="0">
                <a:solidFill>
                  <a:schemeClr val="bg1"/>
                </a:solidFill>
              </a:rPr>
              <a:t>Design and through-life margins to facilitate future capability</a:t>
            </a:r>
          </a:p>
          <a:p>
            <a:pPr marL="285750" indent="-285750">
              <a:lnSpc>
                <a:spcPct val="140000"/>
              </a:lnSpc>
              <a:buFontTx/>
              <a:buChar char="›"/>
            </a:pPr>
            <a:r>
              <a:rPr lang="en-GB" dirty="0">
                <a:solidFill>
                  <a:schemeClr val="bg1"/>
                </a:solidFill>
              </a:rPr>
              <a:t>Containers in Mission Bay/areas with waterline access</a:t>
            </a:r>
          </a:p>
          <a:p>
            <a:pPr marL="285750" indent="-285750">
              <a:lnSpc>
                <a:spcPct val="140000"/>
              </a:lnSpc>
              <a:buFontTx/>
              <a:buChar char="›"/>
            </a:pPr>
            <a:r>
              <a:rPr lang="en-GB" dirty="0">
                <a:solidFill>
                  <a:schemeClr val="bg1"/>
                </a:solidFill>
              </a:rPr>
              <a:t>Boat handling equipment already fitted</a:t>
            </a:r>
          </a:p>
          <a:p>
            <a:pPr marL="285750" indent="-285750">
              <a:lnSpc>
                <a:spcPct val="140000"/>
              </a:lnSpc>
              <a:buFontTx/>
              <a:buChar char="›"/>
            </a:pPr>
            <a:r>
              <a:rPr lang="en-GB" dirty="0">
                <a:solidFill>
                  <a:schemeClr val="bg1"/>
                </a:solidFill>
              </a:rPr>
              <a:t>Excess power created for future capabilities </a:t>
            </a:r>
          </a:p>
          <a:p>
            <a:pPr marL="285750" indent="-285750">
              <a:lnSpc>
                <a:spcPct val="140000"/>
              </a:lnSpc>
              <a:buFontTx/>
              <a:buChar char="›"/>
            </a:pPr>
            <a:r>
              <a:rPr lang="en-GB" dirty="0">
                <a:solidFill>
                  <a:schemeClr val="bg1"/>
                </a:solidFill>
              </a:rPr>
              <a:t>Chilled Water, HVAC, IPMS, Electrical Distribution and Network Infrastructure Systems</a:t>
            </a:r>
          </a:p>
          <a:p>
            <a:pPr marL="285750" indent="-285750">
              <a:lnSpc>
                <a:spcPct val="140000"/>
              </a:lnSpc>
              <a:buFontTx/>
              <a:buChar char="›"/>
            </a:pPr>
            <a:r>
              <a:rPr lang="en-GB" dirty="0">
                <a:solidFill>
                  <a:schemeClr val="bg1"/>
                </a:solidFill>
              </a:rPr>
              <a:t>Survivability, habitability, recoverability, structures and stability designed to accommodate future capability </a:t>
            </a:r>
          </a:p>
          <a:p>
            <a:pPr marL="285750" indent="-285750">
              <a:lnSpc>
                <a:spcPct val="140000"/>
              </a:lnSpc>
              <a:buFontTx/>
              <a:buChar char="›"/>
            </a:pPr>
            <a:r>
              <a:rPr lang="en-GB" dirty="0">
                <a:solidFill>
                  <a:schemeClr val="bg1"/>
                </a:solidFill>
              </a:rPr>
              <a:t>3D model includes the outfit equipment used by adaptable roles</a:t>
            </a:r>
            <a:endParaRPr kumimoji="0" lang="en-GB" b="0" i="0" u="none" strike="noStrike" kern="1200" cap="none" spc="0" normalizeH="0" baseline="0" noProof="0" dirty="0">
              <a:ln>
                <a:noFill/>
              </a:ln>
              <a:solidFill>
                <a:schemeClr val="bg1"/>
              </a:solidFill>
              <a:effectLst/>
              <a:uLnTx/>
              <a:uFillTx/>
              <a:latin typeface="Arial"/>
              <a:ea typeface="+mn-ea"/>
              <a:cs typeface="+mn-cs"/>
            </a:endParaRPr>
          </a:p>
        </p:txBody>
      </p:sp>
      <p:sp>
        <p:nvSpPr>
          <p:cNvPr id="8" name="BJPseudoFooter">
            <a:extLst>
              <a:ext uri="{FF2B5EF4-FFF2-40B4-BE49-F238E27FC236}">
                <a16:creationId xmlns:a16="http://schemas.microsoft.com/office/drawing/2014/main" id="{377980F2-D6B4-16C4-26B0-91CE3AB258B4}"/>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743203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ship, boat&#10;&#10;Description automatically generated">
            <a:extLst>
              <a:ext uri="{FF2B5EF4-FFF2-40B4-BE49-F238E27FC236}">
                <a16:creationId xmlns:a16="http://schemas.microsoft.com/office/drawing/2014/main" id="{F85F4F8B-7AB7-71AC-7703-21218C098954}"/>
              </a:ext>
            </a:extLst>
          </p:cNvPr>
          <p:cNvPicPr>
            <a:picLocks noChangeAspect="1"/>
          </p:cNvPicPr>
          <p:nvPr/>
        </p:nvPicPr>
        <p:blipFill>
          <a:blip r:embed="rId4"/>
          <a:stretch>
            <a:fillRect/>
          </a:stretch>
        </p:blipFill>
        <p:spPr>
          <a:xfrm>
            <a:off x="-11152" y="-23630"/>
            <a:ext cx="12288645" cy="6926793"/>
          </a:xfrm>
          <a:prstGeom prst="rect">
            <a:avLst/>
          </a:prstGeom>
        </p:spPr>
      </p:pic>
      <p:sp>
        <p:nvSpPr>
          <p:cNvPr id="6" name="Title 2">
            <a:extLst>
              <a:ext uri="{FF2B5EF4-FFF2-40B4-BE49-F238E27FC236}">
                <a16:creationId xmlns:a16="http://schemas.microsoft.com/office/drawing/2014/main" id="{85991B9E-1D22-CD33-3074-7C0D782D6F8C}"/>
              </a:ext>
            </a:extLst>
          </p:cNvPr>
          <p:cNvSpPr txBox="1">
            <a:spLocks/>
          </p:cNvSpPr>
          <p:nvPr/>
        </p:nvSpPr>
        <p:spPr>
          <a:xfrm>
            <a:off x="596590" y="1826621"/>
            <a:ext cx="4728117" cy="964852"/>
          </a:xfrm>
          <a:prstGeom prst="rect">
            <a:avLst/>
          </a:prstGeom>
        </p:spPr>
        <p:txBody>
          <a:bodyPr vert="horz" lIns="0" tIns="45720" rIns="0" bIns="72000" rtlCol="0" anchor="ctr" anchorCtr="0">
            <a:noAutofit/>
          </a:bodyPr>
          <a:lstStyle>
            <a:lvl1pPr marL="0" algn="ctr" defTabSz="914400" rtl="0" eaLnBrk="1" fontAlgn="base" latinLnBrk="0" hangingPunct="1">
              <a:lnSpc>
                <a:spcPct val="90000"/>
              </a:lnSpc>
              <a:spcBef>
                <a:spcPct val="0"/>
              </a:spcBef>
              <a:spcAft>
                <a:spcPct val="0"/>
              </a:spcAft>
              <a:defRPr lang="en-GB" sz="5200" b="1" kern="1200" baseline="0">
                <a:solidFill>
                  <a:schemeClr val="bg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5867">
                <a:solidFill>
                  <a:schemeClr val="tx1"/>
                </a:solidFill>
                <a:latin typeface="Arial" charset="0"/>
              </a:defRPr>
            </a:lvl2pPr>
            <a:lvl3pPr algn="l" rtl="0" eaLnBrk="1" fontAlgn="base" hangingPunct="1">
              <a:lnSpc>
                <a:spcPct val="90000"/>
              </a:lnSpc>
              <a:spcBef>
                <a:spcPct val="0"/>
              </a:spcBef>
              <a:spcAft>
                <a:spcPct val="0"/>
              </a:spcAft>
              <a:defRPr sz="5867">
                <a:solidFill>
                  <a:schemeClr val="tx1"/>
                </a:solidFill>
                <a:latin typeface="Arial" charset="0"/>
              </a:defRPr>
            </a:lvl3pPr>
            <a:lvl4pPr algn="l" rtl="0" eaLnBrk="1" fontAlgn="base" hangingPunct="1">
              <a:lnSpc>
                <a:spcPct val="90000"/>
              </a:lnSpc>
              <a:spcBef>
                <a:spcPct val="0"/>
              </a:spcBef>
              <a:spcAft>
                <a:spcPct val="0"/>
              </a:spcAft>
              <a:defRPr sz="5867">
                <a:solidFill>
                  <a:schemeClr val="tx1"/>
                </a:solidFill>
                <a:latin typeface="Arial" charset="0"/>
              </a:defRPr>
            </a:lvl4pPr>
            <a:lvl5pPr algn="l" rtl="0" eaLnBrk="1" fontAlgn="base" hangingPunct="1">
              <a:lnSpc>
                <a:spcPct val="90000"/>
              </a:lnSpc>
              <a:spcBef>
                <a:spcPct val="0"/>
              </a:spcBef>
              <a:spcAft>
                <a:spcPct val="0"/>
              </a:spcAft>
              <a:defRPr sz="5867">
                <a:solidFill>
                  <a:schemeClr val="tx1"/>
                </a:solidFill>
                <a:latin typeface="Arial" charset="0"/>
              </a:defRPr>
            </a:lvl5pPr>
            <a:lvl6pPr marL="609570" algn="l" rtl="0" eaLnBrk="1" fontAlgn="base" hangingPunct="1">
              <a:lnSpc>
                <a:spcPct val="90000"/>
              </a:lnSpc>
              <a:spcBef>
                <a:spcPct val="0"/>
              </a:spcBef>
              <a:spcAft>
                <a:spcPct val="0"/>
              </a:spcAft>
              <a:defRPr sz="5867">
                <a:solidFill>
                  <a:schemeClr val="tx1"/>
                </a:solidFill>
                <a:latin typeface="Arial" charset="0"/>
              </a:defRPr>
            </a:lvl6pPr>
            <a:lvl7pPr marL="1219140" algn="l" rtl="0" eaLnBrk="1" fontAlgn="base" hangingPunct="1">
              <a:lnSpc>
                <a:spcPct val="90000"/>
              </a:lnSpc>
              <a:spcBef>
                <a:spcPct val="0"/>
              </a:spcBef>
              <a:spcAft>
                <a:spcPct val="0"/>
              </a:spcAft>
              <a:defRPr sz="5867">
                <a:solidFill>
                  <a:schemeClr val="tx1"/>
                </a:solidFill>
                <a:latin typeface="Arial" charset="0"/>
              </a:defRPr>
            </a:lvl7pPr>
            <a:lvl8pPr marL="1828709" algn="l" rtl="0" eaLnBrk="1" fontAlgn="base" hangingPunct="1">
              <a:lnSpc>
                <a:spcPct val="90000"/>
              </a:lnSpc>
              <a:spcBef>
                <a:spcPct val="0"/>
              </a:spcBef>
              <a:spcAft>
                <a:spcPct val="0"/>
              </a:spcAft>
              <a:defRPr sz="5867">
                <a:solidFill>
                  <a:schemeClr val="tx1"/>
                </a:solidFill>
                <a:latin typeface="Arial" charset="0"/>
              </a:defRPr>
            </a:lvl8pPr>
            <a:lvl9pPr marL="2438278" algn="l" rtl="0" eaLnBrk="1" fontAlgn="base" hangingPunct="1">
              <a:lnSpc>
                <a:spcPct val="90000"/>
              </a:lnSpc>
              <a:spcBef>
                <a:spcPct val="0"/>
              </a:spcBef>
              <a:spcAft>
                <a:spcPct val="0"/>
              </a:spcAft>
              <a:defRPr sz="5867">
                <a:solidFill>
                  <a:schemeClr val="tx1"/>
                </a:solidFill>
                <a:latin typeface="Arial" charset="0"/>
              </a:defRPr>
            </a:lvl9pPr>
          </a:lstStyle>
          <a:p>
            <a:r>
              <a:rPr lang="en-GB" sz="3600" dirty="0"/>
              <a:t>Adaptability paths: </a:t>
            </a:r>
            <a:br>
              <a:rPr lang="en-GB" sz="3600" dirty="0"/>
            </a:br>
            <a:r>
              <a:rPr lang="en-GB" sz="3600" dirty="0"/>
              <a:t>What we have learnt</a:t>
            </a:r>
          </a:p>
        </p:txBody>
      </p:sp>
      <p:sp>
        <p:nvSpPr>
          <p:cNvPr id="10" name="Rectangle 9">
            <a:extLst>
              <a:ext uri="{FF2B5EF4-FFF2-40B4-BE49-F238E27FC236}">
                <a16:creationId xmlns:a16="http://schemas.microsoft.com/office/drawing/2014/main" id="{FFB266DA-8911-4644-5252-1E961A422A36}"/>
              </a:ext>
            </a:extLst>
          </p:cNvPr>
          <p:cNvSpPr/>
          <p:nvPr/>
        </p:nvSpPr>
        <p:spPr>
          <a:xfrm>
            <a:off x="524108" y="1529207"/>
            <a:ext cx="4873082" cy="155968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7FE3687-F018-204F-7D81-6258CEB3B593}"/>
              </a:ext>
            </a:extLst>
          </p:cNvPr>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7" name="BJPseudoFooter">
            <a:extLst>
              <a:ext uri="{FF2B5EF4-FFF2-40B4-BE49-F238E27FC236}">
                <a16:creationId xmlns:a16="http://schemas.microsoft.com/office/drawing/2014/main" id="{9D8BB2E1-4202-2BAC-803A-9BD3A59BAEC8}"/>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6935083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military ship in the ocean&#10;&#10;Description automatically generated with low confidence">
            <a:extLst>
              <a:ext uri="{FF2B5EF4-FFF2-40B4-BE49-F238E27FC236}">
                <a16:creationId xmlns:a16="http://schemas.microsoft.com/office/drawing/2014/main" id="{2E98E8A8-3E63-45ED-BEEF-B78E8C70EC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264"/>
          <a:stretch/>
        </p:blipFill>
        <p:spPr>
          <a:xfrm>
            <a:off x="1285123" y="-2606"/>
            <a:ext cx="10906877" cy="6869149"/>
          </a:xfrm>
          <a:prstGeom prst="rect">
            <a:avLst/>
          </a:prstGeom>
        </p:spPr>
      </p:pic>
      <p:sp>
        <p:nvSpPr>
          <p:cNvPr id="2" name="Rectangle 1">
            <a:extLst>
              <a:ext uri="{FF2B5EF4-FFF2-40B4-BE49-F238E27FC236}">
                <a16:creationId xmlns:a16="http://schemas.microsoft.com/office/drawing/2014/main" id="{211D9E24-3E68-B2C6-3EBB-31B12A158FCC}"/>
              </a:ext>
            </a:extLst>
          </p:cNvPr>
          <p:cNvSpPr/>
          <p:nvPr/>
        </p:nvSpPr>
        <p:spPr>
          <a:xfrm>
            <a:off x="-22302" y="0"/>
            <a:ext cx="4627756" cy="686915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 name="Content Placeholder 5">
            <a:extLst>
              <a:ext uri="{FF2B5EF4-FFF2-40B4-BE49-F238E27FC236}">
                <a16:creationId xmlns:a16="http://schemas.microsoft.com/office/drawing/2014/main" id="{F2877B48-D576-4DA8-AD3E-0CA15E420736}"/>
              </a:ext>
            </a:extLst>
          </p:cNvPr>
          <p:cNvSpPr>
            <a:spLocks noGrp="1"/>
          </p:cNvSpPr>
          <p:nvPr>
            <p:ph sz="quarter" idx="12"/>
          </p:nvPr>
        </p:nvSpPr>
        <p:spPr>
          <a:xfrm>
            <a:off x="418261" y="1783518"/>
            <a:ext cx="4075679" cy="4403137"/>
          </a:xfrm>
        </p:spPr>
        <p:txBody>
          <a:bodyPr/>
          <a:lstStyle/>
          <a:p>
            <a:pPr>
              <a:buFont typeface="Arial" panose="020B0604020202020204" pitchFamily="34" charset="0"/>
              <a:buChar char="›"/>
            </a:pPr>
            <a:r>
              <a:rPr lang="en-GB" dirty="0">
                <a:solidFill>
                  <a:schemeClr val="bg1"/>
                </a:solidFill>
              </a:rPr>
              <a:t>Adaptation paths</a:t>
            </a:r>
          </a:p>
          <a:p>
            <a:pPr>
              <a:buFont typeface="Arial" panose="020B0604020202020204" pitchFamily="34" charset="0"/>
              <a:buChar char="›"/>
            </a:pPr>
            <a:r>
              <a:rPr lang="en-GB" dirty="0">
                <a:solidFill>
                  <a:schemeClr val="bg1"/>
                </a:solidFill>
              </a:rPr>
              <a:t>Export control </a:t>
            </a:r>
          </a:p>
          <a:p>
            <a:pPr>
              <a:buFont typeface="Arial" panose="020B0604020202020204" pitchFamily="34" charset="0"/>
              <a:buChar char="›"/>
            </a:pPr>
            <a:r>
              <a:rPr lang="en-GB" dirty="0">
                <a:solidFill>
                  <a:schemeClr val="bg1"/>
                </a:solidFill>
              </a:rPr>
              <a:t>Updates to baseline platform </a:t>
            </a:r>
          </a:p>
          <a:p>
            <a:pPr>
              <a:buFont typeface="Arial" panose="020B0604020202020204" pitchFamily="34" charset="0"/>
              <a:buChar char="›"/>
            </a:pPr>
            <a:r>
              <a:rPr lang="en-GB" dirty="0">
                <a:solidFill>
                  <a:schemeClr val="bg1"/>
                </a:solidFill>
              </a:rPr>
              <a:t>What export customers need </a:t>
            </a:r>
            <a:br>
              <a:rPr lang="en-GB" dirty="0">
                <a:solidFill>
                  <a:schemeClr val="bg1"/>
                </a:solidFill>
              </a:rPr>
            </a:br>
            <a:r>
              <a:rPr lang="en-GB" dirty="0">
                <a:solidFill>
                  <a:schemeClr val="bg1"/>
                </a:solidFill>
              </a:rPr>
              <a:t>to think about:</a:t>
            </a:r>
          </a:p>
          <a:p>
            <a:pPr lvl="1">
              <a:buFont typeface="Arial" panose="020B0604020202020204" pitchFamily="34" charset="0"/>
              <a:buChar char="›"/>
            </a:pPr>
            <a:r>
              <a:rPr lang="en-GB" dirty="0">
                <a:solidFill>
                  <a:schemeClr val="bg1"/>
                </a:solidFill>
              </a:rPr>
              <a:t>Mission system </a:t>
            </a:r>
          </a:p>
          <a:p>
            <a:pPr lvl="1">
              <a:buFont typeface="Arial" panose="020B0604020202020204" pitchFamily="34" charset="0"/>
              <a:buChar char="›"/>
            </a:pPr>
            <a:r>
              <a:rPr lang="en-GB" dirty="0">
                <a:solidFill>
                  <a:schemeClr val="bg1"/>
                </a:solidFill>
              </a:rPr>
              <a:t>Standards </a:t>
            </a:r>
          </a:p>
          <a:p>
            <a:pPr lvl="1">
              <a:buFont typeface="Arial" panose="020B0604020202020204" pitchFamily="34" charset="0"/>
              <a:buChar char="›"/>
            </a:pPr>
            <a:r>
              <a:rPr lang="en-GB" dirty="0">
                <a:solidFill>
                  <a:schemeClr val="bg1"/>
                </a:solidFill>
              </a:rPr>
              <a:t>Cross functional requirements</a:t>
            </a:r>
          </a:p>
        </p:txBody>
      </p:sp>
      <p:sp>
        <p:nvSpPr>
          <p:cNvPr id="5" name="Title 4">
            <a:extLst>
              <a:ext uri="{FF2B5EF4-FFF2-40B4-BE49-F238E27FC236}">
                <a16:creationId xmlns:a16="http://schemas.microsoft.com/office/drawing/2014/main" id="{B4E26978-2693-4006-A61D-2D14551FA17E}"/>
              </a:ext>
            </a:extLst>
          </p:cNvPr>
          <p:cNvSpPr>
            <a:spLocks noGrp="1"/>
          </p:cNvSpPr>
          <p:nvPr>
            <p:ph type="title"/>
          </p:nvPr>
        </p:nvSpPr>
        <p:spPr>
          <a:xfrm>
            <a:off x="418262" y="457423"/>
            <a:ext cx="4075679" cy="1705914"/>
          </a:xfrm>
        </p:spPr>
        <p:txBody>
          <a:bodyPr/>
          <a:lstStyle/>
          <a:p>
            <a:r>
              <a:rPr lang="en-GB" dirty="0">
                <a:solidFill>
                  <a:schemeClr val="bg1"/>
                </a:solidFill>
              </a:rPr>
              <a:t>Arrowhead 140   </a:t>
            </a:r>
            <a:br>
              <a:rPr lang="en-GB" dirty="0">
                <a:solidFill>
                  <a:schemeClr val="bg1"/>
                </a:solidFill>
              </a:rPr>
            </a:br>
            <a:r>
              <a:rPr lang="en-GB" dirty="0">
                <a:solidFill>
                  <a:schemeClr val="bg1"/>
                </a:solidFill>
              </a:rPr>
              <a:t>What we have learnt</a:t>
            </a:r>
          </a:p>
        </p:txBody>
      </p:sp>
      <p:pic>
        <p:nvPicPr>
          <p:cNvPr id="8" name="Picture 7">
            <a:extLst>
              <a:ext uri="{FF2B5EF4-FFF2-40B4-BE49-F238E27FC236}">
                <a16:creationId xmlns:a16="http://schemas.microsoft.com/office/drawing/2014/main" id="{761A537C-8616-4554-B949-81D7CD8EC9CF}"/>
              </a:ext>
            </a:extLst>
          </p:cNvPr>
          <p:cNvPicPr>
            <a:picLocks noChangeAspect="1"/>
          </p:cNvPicPr>
          <p:nvPr/>
        </p:nvPicPr>
        <p:blipFill>
          <a:blip r:embed="rId5"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sp>
        <p:nvSpPr>
          <p:cNvPr id="9" name="BJPseudoFooter">
            <a:extLst>
              <a:ext uri="{FF2B5EF4-FFF2-40B4-BE49-F238E27FC236}">
                <a16:creationId xmlns:a16="http://schemas.microsoft.com/office/drawing/2014/main" id="{0C05E645-E5DC-5627-1696-F6302D60117B}"/>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16772339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1F5DA9-5AD9-4E89-A647-333C4AF13ACA}"/>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10" name="TextBox 9">
            <a:extLst>
              <a:ext uri="{FF2B5EF4-FFF2-40B4-BE49-F238E27FC236}">
                <a16:creationId xmlns:a16="http://schemas.microsoft.com/office/drawing/2014/main" id="{217AFC2E-980E-42DA-8C0C-4A33538A3FF2}"/>
              </a:ext>
            </a:extLst>
          </p:cNvPr>
          <p:cNvSpPr txBox="1"/>
          <p:nvPr/>
        </p:nvSpPr>
        <p:spPr>
          <a:xfrm>
            <a:off x="693574" y="867474"/>
            <a:ext cx="4040621" cy="1200329"/>
          </a:xfrm>
          <a:prstGeom prst="rect">
            <a:avLst/>
          </a:prstGeom>
          <a:noFill/>
        </p:spPr>
        <p:txBody>
          <a:bodyPr wrap="square">
            <a:spAutoFit/>
          </a:bodyPr>
          <a:lstStyle/>
          <a:p>
            <a:pPr algn="ctr"/>
            <a:r>
              <a:rPr lang="en-GB" sz="3600" b="1" dirty="0">
                <a:solidFill>
                  <a:srgbClr val="FFFFFF"/>
                </a:solidFill>
              </a:rPr>
              <a:t>Arrowhead 140</a:t>
            </a:r>
          </a:p>
          <a:p>
            <a:pPr algn="ctr"/>
            <a:r>
              <a:rPr lang="en-GB" sz="3600" b="1" dirty="0">
                <a:solidFill>
                  <a:srgbClr val="FFFFFF"/>
                </a:solidFill>
              </a:rPr>
              <a:t>Where next?</a:t>
            </a:r>
          </a:p>
        </p:txBody>
      </p:sp>
      <p:sp>
        <p:nvSpPr>
          <p:cNvPr id="2" name="Rectangle 1">
            <a:extLst>
              <a:ext uri="{FF2B5EF4-FFF2-40B4-BE49-F238E27FC236}">
                <a16:creationId xmlns:a16="http://schemas.microsoft.com/office/drawing/2014/main" id="{9283B2B6-842C-6692-1200-DE01F586A518}"/>
              </a:ext>
            </a:extLst>
          </p:cNvPr>
          <p:cNvSpPr/>
          <p:nvPr/>
        </p:nvSpPr>
        <p:spPr>
          <a:xfrm>
            <a:off x="693575" y="687799"/>
            <a:ext cx="4040621" cy="155968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BJPseudoFooter">
            <a:extLst>
              <a:ext uri="{FF2B5EF4-FFF2-40B4-BE49-F238E27FC236}">
                <a16:creationId xmlns:a16="http://schemas.microsoft.com/office/drawing/2014/main" id="{D619E6AC-28E7-0338-1D0D-926FA7598837}"/>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41203393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8C37A-3FD7-E621-1B21-1CB90C30E98B}"/>
              </a:ext>
            </a:extLst>
          </p:cNvPr>
          <p:cNvSpPr/>
          <p:nvPr/>
        </p:nvSpPr>
        <p:spPr>
          <a:xfrm>
            <a:off x="0" y="0"/>
            <a:ext cx="5682343"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4E26978-2693-4006-A61D-2D14551FA17E}"/>
              </a:ext>
            </a:extLst>
          </p:cNvPr>
          <p:cNvSpPr>
            <a:spLocks noGrp="1"/>
          </p:cNvSpPr>
          <p:nvPr>
            <p:ph type="title"/>
          </p:nvPr>
        </p:nvSpPr>
        <p:spPr>
          <a:xfrm>
            <a:off x="527731" y="467214"/>
            <a:ext cx="4588555" cy="1205523"/>
          </a:xfrm>
        </p:spPr>
        <p:txBody>
          <a:bodyPr/>
          <a:lstStyle/>
          <a:p>
            <a:r>
              <a:rPr lang="en-GB" dirty="0">
                <a:solidFill>
                  <a:schemeClr val="bg1"/>
                </a:solidFill>
              </a:rPr>
              <a:t>Arrowhead 140: </a:t>
            </a:r>
            <a:br>
              <a:rPr lang="en-GB" dirty="0">
                <a:solidFill>
                  <a:schemeClr val="bg1"/>
                </a:solidFill>
              </a:rPr>
            </a:br>
            <a:r>
              <a:rPr lang="en-GB" dirty="0">
                <a:solidFill>
                  <a:schemeClr val="bg1"/>
                </a:solidFill>
              </a:rPr>
              <a:t>Where next? </a:t>
            </a:r>
          </a:p>
        </p:txBody>
      </p:sp>
      <p:pic>
        <p:nvPicPr>
          <p:cNvPr id="8" name="Picture 7">
            <a:extLst>
              <a:ext uri="{FF2B5EF4-FFF2-40B4-BE49-F238E27FC236}">
                <a16:creationId xmlns:a16="http://schemas.microsoft.com/office/drawing/2014/main" id="{761A537C-8616-4554-B949-81D7CD8EC9CF}"/>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sp>
        <p:nvSpPr>
          <p:cNvPr id="4" name="Content Placeholder 5">
            <a:extLst>
              <a:ext uri="{FF2B5EF4-FFF2-40B4-BE49-F238E27FC236}">
                <a16:creationId xmlns:a16="http://schemas.microsoft.com/office/drawing/2014/main" id="{E6783100-5444-637E-9F5D-241A3233A9FE}"/>
              </a:ext>
            </a:extLst>
          </p:cNvPr>
          <p:cNvSpPr txBox="1">
            <a:spLocks/>
          </p:cNvSpPr>
          <p:nvPr/>
        </p:nvSpPr>
        <p:spPr>
          <a:xfrm>
            <a:off x="527731" y="1761746"/>
            <a:ext cx="5059143" cy="4403137"/>
          </a:xfrm>
          <a:prstGeom prst="rect">
            <a:avLst/>
          </a:prstGeom>
        </p:spPr>
        <p:txBody>
          <a:bodyPr vert="horz" lIns="0" tIns="45720" rIns="91440" bIns="45720" rtlCol="0">
            <a:noAutofit/>
          </a:bodyPr>
          <a:lstStyle>
            <a:lvl1pPr marL="357188" indent="-357188" algn="l" rtl="0" eaLnBrk="1" fontAlgn="base" hangingPunct="1">
              <a:lnSpc>
                <a:spcPct val="100000"/>
              </a:lnSpc>
              <a:spcBef>
                <a:spcPts val="0"/>
              </a:spcBef>
              <a:spcAft>
                <a:spcPts val="1200"/>
              </a:spcAft>
              <a:buFont typeface="Arial" charset="0"/>
              <a:buChar char="•"/>
              <a:defRPr lang="en-US" sz="2000" kern="1200" smtClean="0">
                <a:solidFill>
                  <a:schemeClr val="tx1"/>
                </a:solidFill>
                <a:latin typeface="+mn-lt"/>
                <a:ea typeface="+mn-ea"/>
                <a:cs typeface="+mn-cs"/>
              </a:defRPr>
            </a:lvl1pPr>
            <a:lvl2pPr marL="719138" indent="-34290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2pPr>
            <a:lvl3pPr marL="895350" indent="-265113" algn="l" rtl="0" eaLnBrk="1" fontAlgn="base" hangingPunct="1">
              <a:lnSpc>
                <a:spcPct val="100000"/>
              </a:lnSpc>
              <a:spcBef>
                <a:spcPts val="0"/>
              </a:spcBef>
              <a:spcAft>
                <a:spcPts val="600"/>
              </a:spcAft>
              <a:buFont typeface="Arial" panose="020B0604020202020204" pitchFamily="34" charset="0"/>
              <a:buChar char="–"/>
              <a:defRPr kumimoji="0" lang="en-US" sz="1800" b="0" i="0" u="none" strike="noStrike" kern="1200" cap="none" spc="0" normalizeH="0" baseline="0" smtClean="0">
                <a:ln>
                  <a:noFill/>
                </a:ln>
                <a:solidFill>
                  <a:schemeClr val="tx1"/>
                </a:solidFill>
                <a:effectLst/>
                <a:uLnTx/>
                <a:uFillTx/>
                <a:latin typeface="+mn-lt"/>
                <a:ea typeface="+mn-ea"/>
                <a:cs typeface="+mn-cs"/>
              </a:defRPr>
            </a:lvl3pPr>
            <a:lvl4pPr marL="1166813" indent="-265113"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4pPr>
            <a:lvl5pPr marL="1433513" indent="-265113" algn="l" rtl="0" eaLnBrk="1" fontAlgn="base" hangingPunct="1">
              <a:lnSpc>
                <a:spcPct val="100000"/>
              </a:lnSpc>
              <a:spcBef>
                <a:spcPts val="0"/>
              </a:spcBef>
              <a:spcAft>
                <a:spcPts val="600"/>
              </a:spcAft>
              <a:buFont typeface="Arial" panose="020B0604020202020204" pitchFamily="34" charset="0"/>
              <a:buChar char="–"/>
              <a:defRPr lang="en-GB" sz="1800" kern="1200">
                <a:solidFill>
                  <a:schemeClr val="tx1"/>
                </a:solidFill>
                <a:latin typeface="+mn-lt"/>
                <a:ea typeface="+mn-ea"/>
                <a:cs typeface="+mn-cs"/>
              </a:defRPr>
            </a:lvl5pPr>
            <a:lvl6pPr marL="617538" indent="-255588" algn="l" defTabSz="121914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 typeface="Arial" panose="020B0604020202020204" pitchFamily="34" charset="0"/>
              <a:buChar char="›"/>
            </a:pPr>
            <a:r>
              <a:rPr lang="en-GB" dirty="0">
                <a:solidFill>
                  <a:schemeClr val="bg1"/>
                </a:solidFill>
              </a:rPr>
              <a:t>Anti-submarine warfare</a:t>
            </a:r>
          </a:p>
          <a:p>
            <a:pPr>
              <a:buFont typeface="Arial" panose="020B0604020202020204" pitchFamily="34" charset="0"/>
              <a:buChar char="›"/>
            </a:pPr>
            <a:r>
              <a:rPr lang="en-GB" dirty="0">
                <a:solidFill>
                  <a:schemeClr val="bg1"/>
                </a:solidFill>
              </a:rPr>
              <a:t>Capability through modularity - CUBE</a:t>
            </a:r>
            <a:r>
              <a:rPr lang="en-GB" baseline="30000" dirty="0">
                <a:solidFill>
                  <a:schemeClr val="bg1"/>
                </a:solidFill>
              </a:rPr>
              <a:t>TM</a:t>
            </a:r>
            <a:endParaRPr lang="en-GB" dirty="0">
              <a:solidFill>
                <a:schemeClr val="bg1"/>
              </a:solidFill>
            </a:endParaRPr>
          </a:p>
          <a:p>
            <a:pPr>
              <a:buFont typeface="Arial" panose="020B0604020202020204" pitchFamily="34" charset="0"/>
              <a:buChar char="›"/>
            </a:pPr>
            <a:r>
              <a:rPr lang="en-GB" dirty="0">
                <a:solidFill>
                  <a:schemeClr val="bg1"/>
                </a:solidFill>
                <a:effectLst/>
                <a:latin typeface="Arial" panose="020B0604020202020204" pitchFamily="34" charset="0"/>
                <a:ea typeface="Times New Roman" panose="02020603050405020304" pitchFamily="18" charset="0"/>
              </a:rPr>
              <a:t>Explore more Carbon Net Zero options for Arrowhead 140</a:t>
            </a:r>
            <a:endParaRPr lang="en-GB" dirty="0">
              <a:solidFill>
                <a:schemeClr val="bg1"/>
              </a:solidFill>
            </a:endParaRPr>
          </a:p>
        </p:txBody>
      </p:sp>
      <p:sp>
        <p:nvSpPr>
          <p:cNvPr id="10" name="BJPseudoFooter">
            <a:extLst>
              <a:ext uri="{FF2B5EF4-FFF2-40B4-BE49-F238E27FC236}">
                <a16:creationId xmlns:a16="http://schemas.microsoft.com/office/drawing/2014/main" id="{DC100770-AF3C-E446-75A8-C6DDA55868F5}"/>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pic>
        <p:nvPicPr>
          <p:cNvPr id="3" name="Picture 2" descr="Hand holding tree">
            <a:extLst>
              <a:ext uri="{FF2B5EF4-FFF2-40B4-BE49-F238E27FC236}">
                <a16:creationId xmlns:a16="http://schemas.microsoft.com/office/drawing/2014/main" id="{F8D77AD0-B324-4926-A939-C5D693CCE384}"/>
              </a:ext>
            </a:extLst>
          </p:cNvPr>
          <p:cNvPicPr>
            <a:picLocks noChangeAspect="1"/>
          </p:cNvPicPr>
          <p:nvPr/>
        </p:nvPicPr>
        <p:blipFill rotWithShape="1">
          <a:blip r:embed="rId5"/>
          <a:srcRect l="29810" t="19195" r="24387" b="8824"/>
          <a:stretch/>
        </p:blipFill>
        <p:spPr>
          <a:xfrm>
            <a:off x="6096000" y="126668"/>
            <a:ext cx="5731510" cy="6038215"/>
          </a:xfrm>
          <a:prstGeom prst="rect">
            <a:avLst/>
          </a:prstGeom>
        </p:spPr>
      </p:pic>
    </p:spTree>
    <p:extLst>
      <p:ext uri="{BB962C8B-B14F-4D97-AF65-F5344CB8AC3E}">
        <p14:creationId xmlns:p14="http://schemas.microsoft.com/office/powerpoint/2010/main" val="38628304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hip, watercraft&#10;&#10;Description automatically generated">
            <a:extLst>
              <a:ext uri="{FF2B5EF4-FFF2-40B4-BE49-F238E27FC236}">
                <a16:creationId xmlns:a16="http://schemas.microsoft.com/office/drawing/2014/main" id="{CC974164-6A11-B97B-ECF2-4EDA9F10BD16}"/>
              </a:ext>
            </a:extLst>
          </p:cNvPr>
          <p:cNvPicPr>
            <a:picLocks noChangeAspect="1"/>
          </p:cNvPicPr>
          <p:nvPr/>
        </p:nvPicPr>
        <p:blipFill>
          <a:blip r:embed="rId4"/>
          <a:stretch>
            <a:fillRect/>
          </a:stretch>
        </p:blipFill>
        <p:spPr>
          <a:xfrm>
            <a:off x="12700" y="0"/>
            <a:ext cx="12179300" cy="6865158"/>
          </a:xfrm>
          <a:prstGeom prst="rect">
            <a:avLst/>
          </a:prstGeom>
        </p:spPr>
      </p:pic>
      <p:sp>
        <p:nvSpPr>
          <p:cNvPr id="7" name="Rectangle 6">
            <a:extLst>
              <a:ext uri="{FF2B5EF4-FFF2-40B4-BE49-F238E27FC236}">
                <a16:creationId xmlns:a16="http://schemas.microsoft.com/office/drawing/2014/main" id="{E7ACE317-5E4C-B902-106E-7DEE0DDBCC94}"/>
              </a:ext>
            </a:extLst>
          </p:cNvPr>
          <p:cNvSpPr/>
          <p:nvPr/>
        </p:nvSpPr>
        <p:spPr>
          <a:xfrm>
            <a:off x="0" y="0"/>
            <a:ext cx="5867931" cy="68744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Title 2">
            <a:extLst>
              <a:ext uri="{FF2B5EF4-FFF2-40B4-BE49-F238E27FC236}">
                <a16:creationId xmlns:a16="http://schemas.microsoft.com/office/drawing/2014/main" id="{334076EA-830E-0518-2699-E1BD31A1B80C}"/>
              </a:ext>
            </a:extLst>
          </p:cNvPr>
          <p:cNvSpPr txBox="1">
            <a:spLocks/>
          </p:cNvSpPr>
          <p:nvPr/>
        </p:nvSpPr>
        <p:spPr>
          <a:xfrm>
            <a:off x="1564025" y="2828797"/>
            <a:ext cx="2739880" cy="964852"/>
          </a:xfrm>
          <a:prstGeom prst="rect">
            <a:avLst/>
          </a:prstGeom>
        </p:spPr>
        <p:txBody>
          <a:bodyPr vert="horz" lIns="0" tIns="45720" rIns="0" bIns="72000" rtlCol="0" anchor="ctr" anchorCtr="0">
            <a:noAutofit/>
          </a:bodyPr>
          <a:lstStyle>
            <a:lvl1pPr marL="0" algn="ctr" defTabSz="914400" rtl="0" eaLnBrk="1" fontAlgn="base" latinLnBrk="0" hangingPunct="1">
              <a:lnSpc>
                <a:spcPct val="90000"/>
              </a:lnSpc>
              <a:spcBef>
                <a:spcPct val="0"/>
              </a:spcBef>
              <a:spcAft>
                <a:spcPct val="0"/>
              </a:spcAft>
              <a:defRPr lang="en-GB" sz="5200" b="1" kern="1200" baseline="0">
                <a:solidFill>
                  <a:schemeClr val="bg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5867">
                <a:solidFill>
                  <a:schemeClr val="tx1"/>
                </a:solidFill>
                <a:latin typeface="Arial" charset="0"/>
              </a:defRPr>
            </a:lvl2pPr>
            <a:lvl3pPr algn="l" rtl="0" eaLnBrk="1" fontAlgn="base" hangingPunct="1">
              <a:lnSpc>
                <a:spcPct val="90000"/>
              </a:lnSpc>
              <a:spcBef>
                <a:spcPct val="0"/>
              </a:spcBef>
              <a:spcAft>
                <a:spcPct val="0"/>
              </a:spcAft>
              <a:defRPr sz="5867">
                <a:solidFill>
                  <a:schemeClr val="tx1"/>
                </a:solidFill>
                <a:latin typeface="Arial" charset="0"/>
              </a:defRPr>
            </a:lvl3pPr>
            <a:lvl4pPr algn="l" rtl="0" eaLnBrk="1" fontAlgn="base" hangingPunct="1">
              <a:lnSpc>
                <a:spcPct val="90000"/>
              </a:lnSpc>
              <a:spcBef>
                <a:spcPct val="0"/>
              </a:spcBef>
              <a:spcAft>
                <a:spcPct val="0"/>
              </a:spcAft>
              <a:defRPr sz="5867">
                <a:solidFill>
                  <a:schemeClr val="tx1"/>
                </a:solidFill>
                <a:latin typeface="Arial" charset="0"/>
              </a:defRPr>
            </a:lvl4pPr>
            <a:lvl5pPr algn="l" rtl="0" eaLnBrk="1" fontAlgn="base" hangingPunct="1">
              <a:lnSpc>
                <a:spcPct val="90000"/>
              </a:lnSpc>
              <a:spcBef>
                <a:spcPct val="0"/>
              </a:spcBef>
              <a:spcAft>
                <a:spcPct val="0"/>
              </a:spcAft>
              <a:defRPr sz="5867">
                <a:solidFill>
                  <a:schemeClr val="tx1"/>
                </a:solidFill>
                <a:latin typeface="Arial" charset="0"/>
              </a:defRPr>
            </a:lvl5pPr>
            <a:lvl6pPr marL="609570" algn="l" rtl="0" eaLnBrk="1" fontAlgn="base" hangingPunct="1">
              <a:lnSpc>
                <a:spcPct val="90000"/>
              </a:lnSpc>
              <a:spcBef>
                <a:spcPct val="0"/>
              </a:spcBef>
              <a:spcAft>
                <a:spcPct val="0"/>
              </a:spcAft>
              <a:defRPr sz="5867">
                <a:solidFill>
                  <a:schemeClr val="tx1"/>
                </a:solidFill>
                <a:latin typeface="Arial" charset="0"/>
              </a:defRPr>
            </a:lvl6pPr>
            <a:lvl7pPr marL="1219140" algn="l" rtl="0" eaLnBrk="1" fontAlgn="base" hangingPunct="1">
              <a:lnSpc>
                <a:spcPct val="90000"/>
              </a:lnSpc>
              <a:spcBef>
                <a:spcPct val="0"/>
              </a:spcBef>
              <a:spcAft>
                <a:spcPct val="0"/>
              </a:spcAft>
              <a:defRPr sz="5867">
                <a:solidFill>
                  <a:schemeClr val="tx1"/>
                </a:solidFill>
                <a:latin typeface="Arial" charset="0"/>
              </a:defRPr>
            </a:lvl7pPr>
            <a:lvl8pPr marL="1828709" algn="l" rtl="0" eaLnBrk="1" fontAlgn="base" hangingPunct="1">
              <a:lnSpc>
                <a:spcPct val="90000"/>
              </a:lnSpc>
              <a:spcBef>
                <a:spcPct val="0"/>
              </a:spcBef>
              <a:spcAft>
                <a:spcPct val="0"/>
              </a:spcAft>
              <a:defRPr sz="5867">
                <a:solidFill>
                  <a:schemeClr val="tx1"/>
                </a:solidFill>
                <a:latin typeface="Arial" charset="0"/>
              </a:defRPr>
            </a:lvl8pPr>
            <a:lvl9pPr marL="2438278" algn="l" rtl="0" eaLnBrk="1" fontAlgn="base" hangingPunct="1">
              <a:lnSpc>
                <a:spcPct val="90000"/>
              </a:lnSpc>
              <a:spcBef>
                <a:spcPct val="0"/>
              </a:spcBef>
              <a:spcAft>
                <a:spcPct val="0"/>
              </a:spcAft>
              <a:defRPr sz="5867">
                <a:solidFill>
                  <a:schemeClr val="tx1"/>
                </a:solidFill>
                <a:latin typeface="Arial" charset="0"/>
              </a:defRPr>
            </a:lvl9pPr>
          </a:lstStyle>
          <a:p>
            <a:r>
              <a:rPr lang="en-GB" sz="4000" dirty="0"/>
              <a:t>Questions</a:t>
            </a:r>
          </a:p>
        </p:txBody>
      </p:sp>
      <p:sp>
        <p:nvSpPr>
          <p:cNvPr id="11" name="Rectangle 10">
            <a:extLst>
              <a:ext uri="{FF2B5EF4-FFF2-40B4-BE49-F238E27FC236}">
                <a16:creationId xmlns:a16="http://schemas.microsoft.com/office/drawing/2014/main" id="{EADCFF2A-0565-24F8-4CE2-917E9F0B102F}"/>
              </a:ext>
            </a:extLst>
          </p:cNvPr>
          <p:cNvSpPr/>
          <p:nvPr/>
        </p:nvSpPr>
        <p:spPr>
          <a:xfrm>
            <a:off x="1175657" y="2649160"/>
            <a:ext cx="3559629" cy="1324126"/>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4BF4A6C-725F-8DDA-C69A-F277A50E8534}"/>
              </a:ext>
            </a:extLst>
          </p:cNvPr>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5" name="BJPseudoFooter">
            <a:extLst>
              <a:ext uri="{FF2B5EF4-FFF2-40B4-BE49-F238E27FC236}">
                <a16:creationId xmlns:a16="http://schemas.microsoft.com/office/drawing/2014/main" id="{A44E030C-6811-0C9B-8403-26AB74510FD9}"/>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421103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97E90F-7514-4905-9B8F-B6C8B418328F}"/>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66923"/>
            <a:ext cx="828794" cy="169200"/>
          </a:xfrm>
          <a:prstGeom prst="rect">
            <a:avLst/>
          </a:prstGeom>
        </p:spPr>
      </p:pic>
      <p:pic>
        <p:nvPicPr>
          <p:cNvPr id="10" name="Picture Placeholder 7">
            <a:extLst>
              <a:ext uri="{FF2B5EF4-FFF2-40B4-BE49-F238E27FC236}">
                <a16:creationId xmlns:a16="http://schemas.microsoft.com/office/drawing/2014/main" id="{DB94125E-2288-4CA6-AEA6-E91178D7C4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7330" b="7861"/>
          <a:stretch/>
        </p:blipFill>
        <p:spPr>
          <a:xfrm>
            <a:off x="5575610" y="0"/>
            <a:ext cx="6616390" cy="6858000"/>
          </a:xfrm>
          <a:prstGeom prst="rect">
            <a:avLst/>
          </a:prstGeom>
        </p:spPr>
      </p:pic>
      <p:sp>
        <p:nvSpPr>
          <p:cNvPr id="3" name="Rectangle 2">
            <a:extLst>
              <a:ext uri="{FF2B5EF4-FFF2-40B4-BE49-F238E27FC236}">
                <a16:creationId xmlns:a16="http://schemas.microsoft.com/office/drawing/2014/main" id="{063A5CA2-92F2-9795-71FB-93C274D619BD}"/>
              </a:ext>
            </a:extLst>
          </p:cNvPr>
          <p:cNvSpPr/>
          <p:nvPr/>
        </p:nvSpPr>
        <p:spPr>
          <a:xfrm>
            <a:off x="0" y="0"/>
            <a:ext cx="557561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Content Placeholder 1">
            <a:extLst>
              <a:ext uri="{FF2B5EF4-FFF2-40B4-BE49-F238E27FC236}">
                <a16:creationId xmlns:a16="http://schemas.microsoft.com/office/drawing/2014/main" id="{A1586B50-332C-61B4-9774-695E1309A05A}"/>
              </a:ext>
            </a:extLst>
          </p:cNvPr>
          <p:cNvSpPr txBox="1">
            <a:spLocks/>
          </p:cNvSpPr>
          <p:nvPr/>
        </p:nvSpPr>
        <p:spPr>
          <a:xfrm>
            <a:off x="407988" y="1300765"/>
            <a:ext cx="4464792" cy="2555912"/>
          </a:xfrm>
          <a:prstGeom prst="rect">
            <a:avLst/>
          </a:prstGeom>
        </p:spPr>
        <p:txBody>
          <a:bodyPr vert="horz" lIns="0" tIns="45720" rIns="91440" bIns="45720" rtlCol="0">
            <a:noAutofit/>
          </a:bodyPr>
          <a:lstStyle>
            <a:lvl1pPr marL="357188" indent="-357188" algn="l" rtl="0" eaLnBrk="1" fontAlgn="base" hangingPunct="1">
              <a:lnSpc>
                <a:spcPct val="100000"/>
              </a:lnSpc>
              <a:spcBef>
                <a:spcPts val="0"/>
              </a:spcBef>
              <a:spcAft>
                <a:spcPts val="1200"/>
              </a:spcAft>
              <a:buFont typeface="Arial" charset="0"/>
              <a:buChar char="•"/>
              <a:defRPr lang="en-US" sz="2000" kern="1200" smtClean="0">
                <a:solidFill>
                  <a:schemeClr val="tx1"/>
                </a:solidFill>
                <a:latin typeface="+mn-lt"/>
                <a:ea typeface="+mn-ea"/>
                <a:cs typeface="+mn-cs"/>
              </a:defRPr>
            </a:lvl1pPr>
            <a:lvl2pPr marL="719138" indent="-34290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2pPr>
            <a:lvl3pPr marL="895350" indent="-265113" algn="l" rtl="0" eaLnBrk="1" fontAlgn="base" hangingPunct="1">
              <a:lnSpc>
                <a:spcPct val="100000"/>
              </a:lnSpc>
              <a:spcBef>
                <a:spcPts val="0"/>
              </a:spcBef>
              <a:spcAft>
                <a:spcPts val="600"/>
              </a:spcAft>
              <a:buFont typeface="Arial" panose="020B0604020202020204" pitchFamily="34" charset="0"/>
              <a:buChar char="–"/>
              <a:defRPr kumimoji="0" lang="en-US" sz="1800" b="0" i="0" u="none" strike="noStrike" kern="1200" cap="none" spc="0" normalizeH="0" baseline="0" smtClean="0">
                <a:ln>
                  <a:noFill/>
                </a:ln>
                <a:solidFill>
                  <a:schemeClr val="tx1"/>
                </a:solidFill>
                <a:effectLst/>
                <a:uLnTx/>
                <a:uFillTx/>
                <a:latin typeface="+mn-lt"/>
                <a:ea typeface="+mn-ea"/>
                <a:cs typeface="+mn-cs"/>
              </a:defRPr>
            </a:lvl3pPr>
            <a:lvl4pPr marL="1166813" indent="-265113"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4pPr>
            <a:lvl5pPr marL="1433513" indent="-265113" algn="l" rtl="0" eaLnBrk="1" fontAlgn="base" hangingPunct="1">
              <a:lnSpc>
                <a:spcPct val="100000"/>
              </a:lnSpc>
              <a:spcBef>
                <a:spcPts val="0"/>
              </a:spcBef>
              <a:spcAft>
                <a:spcPts val="600"/>
              </a:spcAft>
              <a:buFont typeface="Arial" panose="020B0604020202020204" pitchFamily="34" charset="0"/>
              <a:buChar char="–"/>
              <a:defRPr lang="en-GB" sz="1800" kern="1200" smtClean="0">
                <a:solidFill>
                  <a:schemeClr val="tx1"/>
                </a:solidFill>
                <a:latin typeface="+mn-lt"/>
                <a:ea typeface="+mn-ea"/>
                <a:cs typeface="+mn-cs"/>
              </a:defRPr>
            </a:lvl5pPr>
            <a:lvl6pPr marL="617538" indent="-255588" algn="l" defTabSz="121914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 typeface="Arial" panose="020B0604020202020204" pitchFamily="34" charset="0"/>
              <a:buChar char="›"/>
            </a:pPr>
            <a:r>
              <a:rPr lang="en-GB" dirty="0">
                <a:solidFill>
                  <a:schemeClr val="bg1"/>
                </a:solidFill>
              </a:rPr>
              <a:t>Introduction </a:t>
            </a:r>
          </a:p>
          <a:p>
            <a:pPr>
              <a:buFont typeface="Arial" panose="020B0604020202020204" pitchFamily="34" charset="0"/>
              <a:buChar char="›"/>
            </a:pPr>
            <a:r>
              <a:rPr lang="en-GB" dirty="0">
                <a:solidFill>
                  <a:schemeClr val="bg1"/>
                </a:solidFill>
              </a:rPr>
              <a:t>Type 31 - doing things differently </a:t>
            </a:r>
          </a:p>
          <a:p>
            <a:pPr>
              <a:buFont typeface="Arial" panose="020B0604020202020204" pitchFamily="34" charset="0"/>
              <a:buChar char="›"/>
            </a:pPr>
            <a:r>
              <a:rPr lang="en-GB" dirty="0">
                <a:solidFill>
                  <a:schemeClr val="bg1"/>
                </a:solidFill>
              </a:rPr>
              <a:t>Arrowhead 140 – designing an adaptable warship</a:t>
            </a:r>
          </a:p>
          <a:p>
            <a:pPr>
              <a:buFont typeface="Arial" panose="020B0604020202020204" pitchFamily="34" charset="0"/>
              <a:buChar char="›"/>
            </a:pPr>
            <a:r>
              <a:rPr lang="en-GB" dirty="0">
                <a:solidFill>
                  <a:schemeClr val="bg1"/>
                </a:solidFill>
              </a:rPr>
              <a:t>Arrowhead 140 – adaptability paths, what we have learnt</a:t>
            </a:r>
          </a:p>
          <a:p>
            <a:pPr>
              <a:buFont typeface="Arial" panose="020B0604020202020204" pitchFamily="34" charset="0"/>
              <a:buChar char="›"/>
            </a:pPr>
            <a:r>
              <a:rPr lang="en-GB" dirty="0">
                <a:solidFill>
                  <a:schemeClr val="bg1"/>
                </a:solidFill>
              </a:rPr>
              <a:t>Arrowhead 140 - where next?</a:t>
            </a:r>
          </a:p>
          <a:p>
            <a:endParaRPr lang="en-GB" sz="1600" dirty="0"/>
          </a:p>
          <a:p>
            <a:endParaRPr lang="en-GB" sz="1600" dirty="0"/>
          </a:p>
          <a:p>
            <a:endParaRPr lang="en-GB" sz="1600" dirty="0"/>
          </a:p>
          <a:p>
            <a:pPr marL="0" indent="0">
              <a:buFont typeface="Arial" charset="0"/>
              <a:buNone/>
            </a:pPr>
            <a:endParaRPr lang="en-GB" sz="1600" dirty="0">
              <a:solidFill>
                <a:srgbClr val="C00000"/>
              </a:solidFill>
            </a:endParaRPr>
          </a:p>
          <a:p>
            <a:endParaRPr lang="en-GB" sz="1600" dirty="0"/>
          </a:p>
          <a:p>
            <a:endParaRPr lang="en-GB" sz="1600" dirty="0"/>
          </a:p>
          <a:p>
            <a:endParaRPr lang="en-GB" sz="1600" dirty="0"/>
          </a:p>
          <a:p>
            <a:endParaRPr lang="en-GB" sz="1600" dirty="0"/>
          </a:p>
          <a:p>
            <a:endParaRPr lang="en-GB" sz="1600" dirty="0"/>
          </a:p>
          <a:p>
            <a:endParaRPr lang="en-GB" sz="1600" dirty="0"/>
          </a:p>
        </p:txBody>
      </p:sp>
      <p:sp>
        <p:nvSpPr>
          <p:cNvPr id="11" name="Title 1">
            <a:extLst>
              <a:ext uri="{FF2B5EF4-FFF2-40B4-BE49-F238E27FC236}">
                <a16:creationId xmlns:a16="http://schemas.microsoft.com/office/drawing/2014/main" id="{D718AC81-6A9D-0AF6-8031-261BA06CA8F2}"/>
              </a:ext>
            </a:extLst>
          </p:cNvPr>
          <p:cNvSpPr>
            <a:spLocks noGrp="1"/>
          </p:cNvSpPr>
          <p:nvPr>
            <p:ph type="title"/>
          </p:nvPr>
        </p:nvSpPr>
        <p:spPr>
          <a:xfrm>
            <a:off x="407988" y="515781"/>
            <a:ext cx="10891887" cy="538510"/>
          </a:xfrm>
        </p:spPr>
        <p:txBody>
          <a:bodyPr/>
          <a:lstStyle/>
          <a:p>
            <a:r>
              <a:rPr lang="en-GB" dirty="0">
                <a:solidFill>
                  <a:schemeClr val="bg1"/>
                </a:solidFill>
              </a:rPr>
              <a:t>Contents</a:t>
            </a:r>
          </a:p>
        </p:txBody>
      </p:sp>
      <p:sp>
        <p:nvSpPr>
          <p:cNvPr id="6" name="BJPseudoFooter">
            <a:extLst>
              <a:ext uri="{FF2B5EF4-FFF2-40B4-BE49-F238E27FC236}">
                <a16:creationId xmlns:a16="http://schemas.microsoft.com/office/drawing/2014/main" id="{6B9F0983-6533-365D-614B-29A4C407B355}"/>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426841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95AFB0-8223-45BB-9CB6-D19E973A3974}"/>
              </a:ext>
            </a:extLst>
          </p:cNvPr>
          <p:cNvSpPr/>
          <p:nvPr/>
        </p:nvSpPr>
        <p:spPr>
          <a:xfrm>
            <a:off x="-284779" y="0"/>
            <a:ext cx="12349779" cy="6949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CA7AEFD4-58D9-4207-A6BD-1EC281E1B68E}"/>
              </a:ext>
            </a:extLst>
          </p:cNvPr>
          <p:cNvSpPr>
            <a:spLocks noGrp="1"/>
          </p:cNvSpPr>
          <p:nvPr>
            <p:ph type="title"/>
          </p:nvPr>
        </p:nvSpPr>
        <p:spPr>
          <a:xfrm>
            <a:off x="494836" y="627910"/>
            <a:ext cx="10891887" cy="538510"/>
          </a:xfrm>
        </p:spPr>
        <p:txBody>
          <a:bodyPr/>
          <a:lstStyle/>
          <a:p>
            <a:r>
              <a:rPr lang="en-GB" dirty="0">
                <a:solidFill>
                  <a:schemeClr val="bg1"/>
                </a:solidFill>
              </a:rPr>
              <a:t>Type 31 design and build contract summary timeline</a:t>
            </a:r>
          </a:p>
        </p:txBody>
      </p:sp>
      <p:pic>
        <p:nvPicPr>
          <p:cNvPr id="10" name="Picture 9">
            <a:extLst>
              <a:ext uri="{FF2B5EF4-FFF2-40B4-BE49-F238E27FC236}">
                <a16:creationId xmlns:a16="http://schemas.microsoft.com/office/drawing/2014/main" id="{E5C4BDC7-5E83-47E2-B95B-DCAE82572EB5}"/>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cxnSp>
        <p:nvCxnSpPr>
          <p:cNvPr id="14" name="Straight Connector 13">
            <a:extLst>
              <a:ext uri="{FF2B5EF4-FFF2-40B4-BE49-F238E27FC236}">
                <a16:creationId xmlns:a16="http://schemas.microsoft.com/office/drawing/2014/main" id="{7710073C-30BE-4A37-A877-2656099BD779}"/>
              </a:ext>
            </a:extLst>
          </p:cNvPr>
          <p:cNvCxnSpPr>
            <a:cxnSpLocks/>
          </p:cNvCxnSpPr>
          <p:nvPr/>
        </p:nvCxnSpPr>
        <p:spPr>
          <a:xfrm>
            <a:off x="841190" y="4781937"/>
            <a:ext cx="10800000"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AB0C803F-4267-4FAC-B063-293502F19372}"/>
              </a:ext>
            </a:extLst>
          </p:cNvPr>
          <p:cNvSpPr txBox="1"/>
          <p:nvPr/>
        </p:nvSpPr>
        <p:spPr>
          <a:xfrm>
            <a:off x="800100" y="4547937"/>
            <a:ext cx="720000" cy="468000"/>
          </a:xfrm>
          <a:prstGeom prst="rect">
            <a:avLst/>
          </a:prstGeom>
          <a:solidFill>
            <a:schemeClr val="accent3"/>
          </a:solidFill>
        </p:spPr>
        <p:txBody>
          <a:bodyPr vert="horz" wrap="square" lIns="0" tIns="45720" rIns="91440" bIns="45720" rtlCol="0" anchor="ctr">
            <a:noAutofit/>
          </a:bodyPr>
          <a:lstStyle/>
          <a:p>
            <a:pPr algn="ctr"/>
            <a:r>
              <a:rPr lang="en-GB" sz="1400" b="1" dirty="0">
                <a:solidFill>
                  <a:schemeClr val="bg1"/>
                </a:solidFill>
              </a:rPr>
              <a:t>2019</a:t>
            </a:r>
          </a:p>
        </p:txBody>
      </p:sp>
      <p:sp>
        <p:nvSpPr>
          <p:cNvPr id="18" name="TextBox 17">
            <a:extLst>
              <a:ext uri="{FF2B5EF4-FFF2-40B4-BE49-F238E27FC236}">
                <a16:creationId xmlns:a16="http://schemas.microsoft.com/office/drawing/2014/main" id="{B97B3A6F-A8EE-43FB-BE96-06DAF7CD5827}"/>
              </a:ext>
            </a:extLst>
          </p:cNvPr>
          <p:cNvSpPr txBox="1"/>
          <p:nvPr/>
        </p:nvSpPr>
        <p:spPr>
          <a:xfrm>
            <a:off x="2787456" y="4547937"/>
            <a:ext cx="720000" cy="468000"/>
          </a:xfrm>
          <a:prstGeom prst="rect">
            <a:avLst/>
          </a:prstGeom>
          <a:solidFill>
            <a:schemeClr val="accent3"/>
          </a:solidFill>
        </p:spPr>
        <p:txBody>
          <a:bodyPr vert="horz" wrap="square" lIns="90000" tIns="45720" rIns="91440" bIns="45720" rtlCol="0" anchor="ctr">
            <a:noAutofit/>
          </a:bodyPr>
          <a:lstStyle/>
          <a:p>
            <a:pPr algn="ctr"/>
            <a:r>
              <a:rPr lang="en-GB" sz="1400" b="1" dirty="0">
                <a:solidFill>
                  <a:schemeClr val="bg1"/>
                </a:solidFill>
              </a:rPr>
              <a:t>June 2020</a:t>
            </a:r>
          </a:p>
        </p:txBody>
      </p:sp>
      <p:sp>
        <p:nvSpPr>
          <p:cNvPr id="19" name="TextBox 18">
            <a:extLst>
              <a:ext uri="{FF2B5EF4-FFF2-40B4-BE49-F238E27FC236}">
                <a16:creationId xmlns:a16="http://schemas.microsoft.com/office/drawing/2014/main" id="{6FD77C46-FFA3-4EC1-AA41-52D39988C335}"/>
              </a:ext>
            </a:extLst>
          </p:cNvPr>
          <p:cNvSpPr txBox="1"/>
          <p:nvPr/>
        </p:nvSpPr>
        <p:spPr>
          <a:xfrm>
            <a:off x="4787512" y="4547937"/>
            <a:ext cx="720000" cy="468000"/>
          </a:xfrm>
          <a:prstGeom prst="rect">
            <a:avLst/>
          </a:prstGeom>
          <a:solidFill>
            <a:schemeClr val="accent3"/>
          </a:solidFill>
        </p:spPr>
        <p:txBody>
          <a:bodyPr vert="horz" wrap="square" lIns="90000" tIns="45720" rIns="91440" bIns="45720" rtlCol="0" anchor="ctr">
            <a:noAutofit/>
          </a:bodyPr>
          <a:lstStyle/>
          <a:p>
            <a:pPr algn="ctr"/>
            <a:r>
              <a:rPr lang="en-GB" sz="1400" b="1" dirty="0">
                <a:solidFill>
                  <a:schemeClr val="bg1"/>
                </a:solidFill>
              </a:rPr>
              <a:t>Feb 2021</a:t>
            </a:r>
          </a:p>
        </p:txBody>
      </p:sp>
      <p:sp>
        <p:nvSpPr>
          <p:cNvPr id="20" name="TextBox 19">
            <a:extLst>
              <a:ext uri="{FF2B5EF4-FFF2-40B4-BE49-F238E27FC236}">
                <a16:creationId xmlns:a16="http://schemas.microsoft.com/office/drawing/2014/main" id="{FC83D296-8A5D-4886-B31B-F9CEEE2FEF84}"/>
              </a:ext>
            </a:extLst>
          </p:cNvPr>
          <p:cNvSpPr txBox="1"/>
          <p:nvPr/>
        </p:nvSpPr>
        <p:spPr>
          <a:xfrm>
            <a:off x="6787568" y="4547937"/>
            <a:ext cx="720000" cy="468000"/>
          </a:xfrm>
          <a:prstGeom prst="rect">
            <a:avLst/>
          </a:prstGeom>
          <a:solidFill>
            <a:schemeClr val="accent3"/>
          </a:solidFill>
        </p:spPr>
        <p:txBody>
          <a:bodyPr vert="horz" wrap="square" lIns="90000" tIns="45720" rIns="91440" bIns="45720" rtlCol="0" anchor="ctr">
            <a:noAutofit/>
          </a:bodyPr>
          <a:lstStyle/>
          <a:p>
            <a:pPr algn="ctr"/>
            <a:r>
              <a:rPr lang="en-GB" sz="1400" b="1" dirty="0">
                <a:solidFill>
                  <a:schemeClr val="bg1"/>
                </a:solidFill>
              </a:rPr>
              <a:t>Sep 2021</a:t>
            </a:r>
          </a:p>
        </p:txBody>
      </p:sp>
      <p:sp>
        <p:nvSpPr>
          <p:cNvPr id="21" name="TextBox 20">
            <a:extLst>
              <a:ext uri="{FF2B5EF4-FFF2-40B4-BE49-F238E27FC236}">
                <a16:creationId xmlns:a16="http://schemas.microsoft.com/office/drawing/2014/main" id="{3021862E-7B87-4C0A-832E-6EC77D17F734}"/>
              </a:ext>
            </a:extLst>
          </p:cNvPr>
          <p:cNvSpPr txBox="1"/>
          <p:nvPr/>
        </p:nvSpPr>
        <p:spPr>
          <a:xfrm>
            <a:off x="8787624" y="4547937"/>
            <a:ext cx="720000" cy="468000"/>
          </a:xfrm>
          <a:prstGeom prst="rect">
            <a:avLst/>
          </a:prstGeom>
          <a:solidFill>
            <a:schemeClr val="accent3"/>
          </a:solidFill>
        </p:spPr>
        <p:txBody>
          <a:bodyPr vert="horz" wrap="square" lIns="90000" tIns="45720" rIns="91440" bIns="45720" rtlCol="0" anchor="ctr">
            <a:noAutofit/>
          </a:bodyPr>
          <a:lstStyle/>
          <a:p>
            <a:pPr algn="ctr"/>
            <a:r>
              <a:rPr lang="en-GB" sz="1400" b="1" dirty="0">
                <a:solidFill>
                  <a:schemeClr val="bg1"/>
                </a:solidFill>
              </a:rPr>
              <a:t>Jan 2023</a:t>
            </a:r>
          </a:p>
        </p:txBody>
      </p:sp>
      <p:sp>
        <p:nvSpPr>
          <p:cNvPr id="22" name="TextBox 21">
            <a:extLst>
              <a:ext uri="{FF2B5EF4-FFF2-40B4-BE49-F238E27FC236}">
                <a16:creationId xmlns:a16="http://schemas.microsoft.com/office/drawing/2014/main" id="{5824E599-CE24-4657-BF22-2F430F8CEF63}"/>
              </a:ext>
            </a:extLst>
          </p:cNvPr>
          <p:cNvSpPr txBox="1"/>
          <p:nvPr/>
        </p:nvSpPr>
        <p:spPr>
          <a:xfrm>
            <a:off x="10565133" y="4547937"/>
            <a:ext cx="1094682" cy="468000"/>
          </a:xfrm>
          <a:prstGeom prst="rect">
            <a:avLst/>
          </a:prstGeom>
          <a:solidFill>
            <a:schemeClr val="accent3"/>
          </a:solidFill>
        </p:spPr>
        <p:txBody>
          <a:bodyPr vert="horz" wrap="square" lIns="90000" tIns="45720" rIns="91440" bIns="45720" rtlCol="0" anchor="ctr">
            <a:noAutofit/>
          </a:bodyPr>
          <a:lstStyle/>
          <a:p>
            <a:pPr algn="ctr"/>
            <a:r>
              <a:rPr lang="en-GB" sz="1400" b="1" dirty="0">
                <a:solidFill>
                  <a:schemeClr val="bg1"/>
                </a:solidFill>
              </a:rPr>
              <a:t>Next</a:t>
            </a:r>
          </a:p>
          <a:p>
            <a:pPr algn="ctr"/>
            <a:r>
              <a:rPr lang="en-GB" sz="1400" b="1" dirty="0">
                <a:solidFill>
                  <a:schemeClr val="bg1"/>
                </a:solidFill>
              </a:rPr>
              <a:t>Milestone</a:t>
            </a:r>
          </a:p>
        </p:txBody>
      </p:sp>
      <p:sp>
        <p:nvSpPr>
          <p:cNvPr id="17" name="TextBox 16">
            <a:extLst>
              <a:ext uri="{FF2B5EF4-FFF2-40B4-BE49-F238E27FC236}">
                <a16:creationId xmlns:a16="http://schemas.microsoft.com/office/drawing/2014/main" id="{3FBEEC8A-3098-4ECC-B52E-806B4CFAF8DC}"/>
              </a:ext>
            </a:extLst>
          </p:cNvPr>
          <p:cNvSpPr txBox="1"/>
          <p:nvPr/>
        </p:nvSpPr>
        <p:spPr>
          <a:xfrm>
            <a:off x="494836"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Preferred bidder phase</a:t>
            </a:r>
          </a:p>
        </p:txBody>
      </p:sp>
      <p:sp>
        <p:nvSpPr>
          <p:cNvPr id="24" name="TextBox 23">
            <a:extLst>
              <a:ext uri="{FF2B5EF4-FFF2-40B4-BE49-F238E27FC236}">
                <a16:creationId xmlns:a16="http://schemas.microsoft.com/office/drawing/2014/main" id="{86B48416-355D-417D-B76A-094B25DBF981}"/>
              </a:ext>
            </a:extLst>
          </p:cNvPr>
          <p:cNvSpPr txBox="1"/>
          <p:nvPr/>
        </p:nvSpPr>
        <p:spPr>
          <a:xfrm>
            <a:off x="4482248"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Critical design review</a:t>
            </a:r>
          </a:p>
        </p:txBody>
      </p:sp>
      <p:sp>
        <p:nvSpPr>
          <p:cNvPr id="25" name="TextBox 24">
            <a:extLst>
              <a:ext uri="{FF2B5EF4-FFF2-40B4-BE49-F238E27FC236}">
                <a16:creationId xmlns:a16="http://schemas.microsoft.com/office/drawing/2014/main" id="{CB8D257C-26E2-4659-ADB8-700F15E74630}"/>
              </a:ext>
            </a:extLst>
          </p:cNvPr>
          <p:cNvSpPr txBox="1"/>
          <p:nvPr/>
        </p:nvSpPr>
        <p:spPr>
          <a:xfrm>
            <a:off x="8482360"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Steel cut </a:t>
            </a:r>
            <a:br>
              <a:rPr lang="en-GB" sz="1400" dirty="0">
                <a:solidFill>
                  <a:schemeClr val="bg1"/>
                </a:solidFill>
              </a:rPr>
            </a:br>
            <a:r>
              <a:rPr lang="en-GB" sz="1400" dirty="0">
                <a:solidFill>
                  <a:schemeClr val="bg1"/>
                </a:solidFill>
              </a:rPr>
              <a:t>HMS Active</a:t>
            </a:r>
          </a:p>
        </p:txBody>
      </p:sp>
      <p:sp>
        <p:nvSpPr>
          <p:cNvPr id="26" name="TextBox 25">
            <a:extLst>
              <a:ext uri="{FF2B5EF4-FFF2-40B4-BE49-F238E27FC236}">
                <a16:creationId xmlns:a16="http://schemas.microsoft.com/office/drawing/2014/main" id="{46E2E884-BA08-4AA1-96DF-47251E49BC39}"/>
              </a:ext>
            </a:extLst>
          </p:cNvPr>
          <p:cNvSpPr txBox="1"/>
          <p:nvPr/>
        </p:nvSpPr>
        <p:spPr>
          <a:xfrm>
            <a:off x="2491843"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Preliminary design review</a:t>
            </a:r>
          </a:p>
        </p:txBody>
      </p:sp>
      <p:sp>
        <p:nvSpPr>
          <p:cNvPr id="27" name="TextBox 26">
            <a:extLst>
              <a:ext uri="{FF2B5EF4-FFF2-40B4-BE49-F238E27FC236}">
                <a16:creationId xmlns:a16="http://schemas.microsoft.com/office/drawing/2014/main" id="{5DFFBE31-6052-4F7B-BFDA-F5D41D4E140E}"/>
              </a:ext>
            </a:extLst>
          </p:cNvPr>
          <p:cNvSpPr txBox="1"/>
          <p:nvPr/>
        </p:nvSpPr>
        <p:spPr>
          <a:xfrm>
            <a:off x="6482304"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Steel cut </a:t>
            </a:r>
            <a:br>
              <a:rPr lang="en-GB" sz="1400" dirty="0">
                <a:solidFill>
                  <a:schemeClr val="bg1"/>
                </a:solidFill>
              </a:rPr>
            </a:br>
            <a:r>
              <a:rPr lang="en-GB" sz="1400" dirty="0">
                <a:solidFill>
                  <a:schemeClr val="bg1"/>
                </a:solidFill>
              </a:rPr>
              <a:t>HMS Venturer</a:t>
            </a:r>
          </a:p>
        </p:txBody>
      </p:sp>
      <p:sp>
        <p:nvSpPr>
          <p:cNvPr id="28" name="TextBox 27">
            <a:extLst>
              <a:ext uri="{FF2B5EF4-FFF2-40B4-BE49-F238E27FC236}">
                <a16:creationId xmlns:a16="http://schemas.microsoft.com/office/drawing/2014/main" id="{77D17999-E53D-4A46-9A8B-7D4866229EC1}"/>
              </a:ext>
            </a:extLst>
          </p:cNvPr>
          <p:cNvSpPr txBox="1"/>
          <p:nvPr/>
        </p:nvSpPr>
        <p:spPr>
          <a:xfrm>
            <a:off x="10463000" y="3887445"/>
            <a:ext cx="1330527" cy="538506"/>
          </a:xfrm>
          <a:prstGeom prst="rect">
            <a:avLst/>
          </a:prstGeom>
        </p:spPr>
        <p:txBody>
          <a:bodyPr vert="horz" wrap="square" lIns="0" tIns="45720" rIns="91440" bIns="45720" rtlCol="0">
            <a:noAutofit/>
          </a:bodyPr>
          <a:lstStyle/>
          <a:p>
            <a:pPr algn="ctr"/>
            <a:r>
              <a:rPr lang="en-GB" sz="1400" dirty="0">
                <a:solidFill>
                  <a:schemeClr val="bg1"/>
                </a:solidFill>
              </a:rPr>
              <a:t>HMS Active Keel Laying</a:t>
            </a:r>
          </a:p>
        </p:txBody>
      </p:sp>
      <p:sp>
        <p:nvSpPr>
          <p:cNvPr id="23" name="Oval 22">
            <a:extLst>
              <a:ext uri="{FF2B5EF4-FFF2-40B4-BE49-F238E27FC236}">
                <a16:creationId xmlns:a16="http://schemas.microsoft.com/office/drawing/2014/main" id="{01E4ACD4-B037-4FD4-A396-18913B589B0D}"/>
              </a:ext>
            </a:extLst>
          </p:cNvPr>
          <p:cNvSpPr/>
          <p:nvPr/>
        </p:nvSpPr>
        <p:spPr>
          <a:xfrm>
            <a:off x="512039" y="2397781"/>
            <a:ext cx="1296000" cy="129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970BBEE-32C3-4B50-BE40-51E53D1803E2}"/>
              </a:ext>
            </a:extLst>
          </p:cNvPr>
          <p:cNvSpPr/>
          <p:nvPr/>
        </p:nvSpPr>
        <p:spPr>
          <a:xfrm>
            <a:off x="4537087" y="2397781"/>
            <a:ext cx="1296000" cy="129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BD6BBDF-0FAC-4BB4-90DD-7FBD43351438}"/>
              </a:ext>
            </a:extLst>
          </p:cNvPr>
          <p:cNvSpPr/>
          <p:nvPr/>
        </p:nvSpPr>
        <p:spPr>
          <a:xfrm>
            <a:off x="2524563" y="2397781"/>
            <a:ext cx="1296000" cy="129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8" name="Picture 37" descr="A picture containing text&#10;&#10;Description automatically generated">
            <a:extLst>
              <a:ext uri="{FF2B5EF4-FFF2-40B4-BE49-F238E27FC236}">
                <a16:creationId xmlns:a16="http://schemas.microsoft.com/office/drawing/2014/main" id="{5A89740E-3B02-40C0-AA9F-B71010E3764C}"/>
              </a:ext>
            </a:extLst>
          </p:cNvPr>
          <p:cNvPicPr>
            <a:picLocks noChangeAspect="1"/>
          </p:cNvPicPr>
          <p:nvPr/>
        </p:nvPicPr>
        <p:blipFill>
          <a:blip r:embed="rId5"/>
          <a:stretch>
            <a:fillRect/>
          </a:stretch>
        </p:blipFill>
        <p:spPr>
          <a:xfrm>
            <a:off x="8562135" y="2032844"/>
            <a:ext cx="1296000" cy="1660937"/>
          </a:xfrm>
          <a:prstGeom prst="rect">
            <a:avLst/>
          </a:prstGeom>
        </p:spPr>
      </p:pic>
      <p:pic>
        <p:nvPicPr>
          <p:cNvPr id="39" name="Picture 38" descr="A picture containing text, ceramic ware&#10;&#10;Description automatically generated">
            <a:extLst>
              <a:ext uri="{FF2B5EF4-FFF2-40B4-BE49-F238E27FC236}">
                <a16:creationId xmlns:a16="http://schemas.microsoft.com/office/drawing/2014/main" id="{93D70F69-2947-4D72-B94C-0AA13B117216}"/>
              </a:ext>
            </a:extLst>
          </p:cNvPr>
          <p:cNvPicPr>
            <a:picLocks noChangeAspect="1"/>
          </p:cNvPicPr>
          <p:nvPr/>
        </p:nvPicPr>
        <p:blipFill>
          <a:blip r:embed="rId6"/>
          <a:stretch>
            <a:fillRect/>
          </a:stretch>
        </p:blipFill>
        <p:spPr>
          <a:xfrm>
            <a:off x="6549611" y="2032844"/>
            <a:ext cx="1296000" cy="1660937"/>
          </a:xfrm>
          <a:prstGeom prst="rect">
            <a:avLst/>
          </a:prstGeom>
        </p:spPr>
      </p:pic>
      <p:pic>
        <p:nvPicPr>
          <p:cNvPr id="47" name="Picture 46" descr="A group of people wearing yellow vests&#10;&#10;Description automatically generated with low confidence">
            <a:extLst>
              <a:ext uri="{FF2B5EF4-FFF2-40B4-BE49-F238E27FC236}">
                <a16:creationId xmlns:a16="http://schemas.microsoft.com/office/drawing/2014/main" id="{63B6663D-88A7-4193-AC3E-C767B1C55C03}"/>
              </a:ext>
            </a:extLst>
          </p:cNvPr>
          <p:cNvPicPr>
            <a:picLocks noChangeAspect="1"/>
          </p:cNvPicPr>
          <p:nvPr/>
        </p:nvPicPr>
        <p:blipFill>
          <a:blip r:embed="rId7"/>
          <a:stretch>
            <a:fillRect/>
          </a:stretch>
        </p:blipFill>
        <p:spPr>
          <a:xfrm>
            <a:off x="10377719" y="2321950"/>
            <a:ext cx="1296000" cy="1297209"/>
          </a:xfrm>
          <a:prstGeom prst="rect">
            <a:avLst/>
          </a:prstGeom>
        </p:spPr>
      </p:pic>
      <p:pic>
        <p:nvPicPr>
          <p:cNvPr id="49" name="Picture 48" descr="Logo, company name&#10;&#10;Description automatically generated">
            <a:extLst>
              <a:ext uri="{FF2B5EF4-FFF2-40B4-BE49-F238E27FC236}">
                <a16:creationId xmlns:a16="http://schemas.microsoft.com/office/drawing/2014/main" id="{9D232B33-822C-4458-8599-5164E9A7D10C}"/>
              </a:ext>
            </a:extLst>
          </p:cNvPr>
          <p:cNvPicPr>
            <a:picLocks noChangeAspect="1"/>
          </p:cNvPicPr>
          <p:nvPr/>
        </p:nvPicPr>
        <p:blipFill>
          <a:blip r:embed="rId8"/>
          <a:stretch>
            <a:fillRect/>
          </a:stretch>
        </p:blipFill>
        <p:spPr>
          <a:xfrm>
            <a:off x="505118" y="2773184"/>
            <a:ext cx="1309842" cy="545194"/>
          </a:xfrm>
          <a:prstGeom prst="rect">
            <a:avLst/>
          </a:prstGeom>
        </p:spPr>
      </p:pic>
      <p:pic>
        <p:nvPicPr>
          <p:cNvPr id="51" name="Graphic 50">
            <a:extLst>
              <a:ext uri="{FF2B5EF4-FFF2-40B4-BE49-F238E27FC236}">
                <a16:creationId xmlns:a16="http://schemas.microsoft.com/office/drawing/2014/main" id="{27317BA1-4FD7-4CBE-94FC-393A0169E7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1249" y="2852012"/>
            <a:ext cx="1222628" cy="305657"/>
          </a:xfrm>
          <a:prstGeom prst="rect">
            <a:avLst/>
          </a:prstGeom>
        </p:spPr>
      </p:pic>
      <p:pic>
        <p:nvPicPr>
          <p:cNvPr id="52" name="Picture 51" descr="Icon&#10;&#10;Description automatically generated">
            <a:extLst>
              <a:ext uri="{FF2B5EF4-FFF2-40B4-BE49-F238E27FC236}">
                <a16:creationId xmlns:a16="http://schemas.microsoft.com/office/drawing/2014/main" id="{995EBA5E-A7A1-48AF-8BEF-6B75D5040C93}"/>
              </a:ext>
            </a:extLst>
          </p:cNvPr>
          <p:cNvPicPr>
            <a:picLocks noChangeAspect="1"/>
          </p:cNvPicPr>
          <p:nvPr/>
        </p:nvPicPr>
        <p:blipFill>
          <a:blip r:embed="rId11"/>
          <a:stretch>
            <a:fillRect/>
          </a:stretch>
        </p:blipFill>
        <p:spPr>
          <a:xfrm>
            <a:off x="4787512" y="2717524"/>
            <a:ext cx="748535" cy="705531"/>
          </a:xfrm>
          <a:prstGeom prst="rect">
            <a:avLst/>
          </a:prstGeom>
        </p:spPr>
      </p:pic>
      <p:sp>
        <p:nvSpPr>
          <p:cNvPr id="6" name="BJPseudoFooter">
            <a:extLst>
              <a:ext uri="{FF2B5EF4-FFF2-40B4-BE49-F238E27FC236}">
                <a16:creationId xmlns:a16="http://schemas.microsoft.com/office/drawing/2014/main" id="{5A8584E2-598D-4E6D-DB43-7552F0940C98}"/>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1012835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1218C5-EDA2-432A-8B59-359BA3E0A398}"/>
              </a:ext>
            </a:extLst>
          </p:cNvPr>
          <p:cNvSpPr>
            <a:spLocks noGrp="1"/>
          </p:cNvSpPr>
          <p:nvPr>
            <p:ph type="ctrTitle"/>
          </p:nvPr>
        </p:nvSpPr>
        <p:spPr>
          <a:xfrm>
            <a:off x="5730231" y="4324529"/>
            <a:ext cx="4818822" cy="930659"/>
          </a:xfrm>
        </p:spPr>
        <p:txBody>
          <a:bodyPr/>
          <a:lstStyle/>
          <a:p>
            <a:r>
              <a:rPr lang="en-GB" sz="4000" dirty="0">
                <a:solidFill>
                  <a:schemeClr val="bg1"/>
                </a:solidFill>
              </a:rPr>
              <a:t>Type 31: Doing things differently</a:t>
            </a:r>
          </a:p>
        </p:txBody>
      </p:sp>
      <p:pic>
        <p:nvPicPr>
          <p:cNvPr id="8" name="Picture 7">
            <a:extLst>
              <a:ext uri="{FF2B5EF4-FFF2-40B4-BE49-F238E27FC236}">
                <a16:creationId xmlns:a16="http://schemas.microsoft.com/office/drawing/2014/main" id="{2531F718-CAC6-4C7F-BE9A-59A6CFA9B606}"/>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2" name="TextBox 1">
            <a:extLst>
              <a:ext uri="{FF2B5EF4-FFF2-40B4-BE49-F238E27FC236}">
                <a16:creationId xmlns:a16="http://schemas.microsoft.com/office/drawing/2014/main" id="{3E08B3DD-992F-F3D9-A8C1-01E6F02F30AF}"/>
              </a:ext>
            </a:extLst>
          </p:cNvPr>
          <p:cNvSpPr txBox="1"/>
          <p:nvPr/>
        </p:nvSpPr>
        <p:spPr>
          <a:xfrm>
            <a:off x="880946" y="2341756"/>
            <a:ext cx="0" cy="0"/>
          </a:xfrm>
          <a:prstGeom prst="rect">
            <a:avLst/>
          </a:prstGeom>
        </p:spPr>
        <p:txBody>
          <a:bodyPr vert="horz" wrap="none" lIns="0" tIns="45720" rIns="91440" bIns="45720" rtlCol="0">
            <a:noAutofit/>
          </a:bodyPr>
          <a:lstStyle/>
          <a:p>
            <a:pPr algn="l"/>
            <a:endParaRPr lang="en-US" dirty="0" err="1"/>
          </a:p>
        </p:txBody>
      </p:sp>
      <p:sp>
        <p:nvSpPr>
          <p:cNvPr id="4" name="Rectangle 3">
            <a:extLst>
              <a:ext uri="{FF2B5EF4-FFF2-40B4-BE49-F238E27FC236}">
                <a16:creationId xmlns:a16="http://schemas.microsoft.com/office/drawing/2014/main" id="{52C304EE-E9BC-3A20-F382-63424601D09F}"/>
              </a:ext>
            </a:extLst>
          </p:cNvPr>
          <p:cNvSpPr/>
          <p:nvPr/>
        </p:nvSpPr>
        <p:spPr>
          <a:xfrm>
            <a:off x="5612594" y="3948524"/>
            <a:ext cx="5054096" cy="168267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JPseudoFooter">
            <a:extLst>
              <a:ext uri="{FF2B5EF4-FFF2-40B4-BE49-F238E27FC236}">
                <a16:creationId xmlns:a16="http://schemas.microsoft.com/office/drawing/2014/main" id="{92896EF2-D328-9BA2-90BF-63E13C7BD91B}"/>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48469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large ship in the water&#10;&#10;Description automatically generated with low confidence">
            <a:extLst>
              <a:ext uri="{FF2B5EF4-FFF2-40B4-BE49-F238E27FC236}">
                <a16:creationId xmlns:a16="http://schemas.microsoft.com/office/drawing/2014/main" id="{577BD0FB-EB73-4B9C-BCE5-571BA82805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411" t="34719" r="11321" b="4627"/>
          <a:stretch/>
        </p:blipFill>
        <p:spPr>
          <a:xfrm>
            <a:off x="0" y="1602794"/>
            <a:ext cx="12192000" cy="5365976"/>
          </a:xfrm>
          <a:prstGeom prst="rect">
            <a:avLst/>
          </a:prstGeom>
        </p:spPr>
      </p:pic>
      <p:sp>
        <p:nvSpPr>
          <p:cNvPr id="2" name="Title 1">
            <a:extLst>
              <a:ext uri="{FF2B5EF4-FFF2-40B4-BE49-F238E27FC236}">
                <a16:creationId xmlns:a16="http://schemas.microsoft.com/office/drawing/2014/main" id="{FA20FEE1-AAF7-4347-ADBD-ED78134CC97E}"/>
              </a:ext>
            </a:extLst>
          </p:cNvPr>
          <p:cNvSpPr>
            <a:spLocks noGrp="1"/>
          </p:cNvSpPr>
          <p:nvPr>
            <p:ph type="title"/>
          </p:nvPr>
        </p:nvSpPr>
        <p:spPr>
          <a:xfrm>
            <a:off x="407989" y="306476"/>
            <a:ext cx="3416880" cy="953611"/>
          </a:xfrm>
        </p:spPr>
        <p:txBody>
          <a:bodyPr/>
          <a:lstStyle/>
          <a:p>
            <a:r>
              <a:rPr lang="en-GB" dirty="0"/>
              <a:t>Procurement </a:t>
            </a:r>
            <a:br>
              <a:rPr lang="en-GB" dirty="0"/>
            </a:br>
            <a:r>
              <a:rPr lang="en-GB" dirty="0"/>
              <a:t>strategy</a:t>
            </a:r>
          </a:p>
        </p:txBody>
      </p:sp>
      <p:sp>
        <p:nvSpPr>
          <p:cNvPr id="3" name="Content Placeholder 2">
            <a:extLst>
              <a:ext uri="{FF2B5EF4-FFF2-40B4-BE49-F238E27FC236}">
                <a16:creationId xmlns:a16="http://schemas.microsoft.com/office/drawing/2014/main" id="{A142F6A0-AB42-4E06-AAF3-6101F5E027B9}"/>
              </a:ext>
            </a:extLst>
          </p:cNvPr>
          <p:cNvSpPr>
            <a:spLocks noGrp="1"/>
          </p:cNvSpPr>
          <p:nvPr>
            <p:ph sz="quarter" idx="10"/>
          </p:nvPr>
        </p:nvSpPr>
        <p:spPr>
          <a:xfrm>
            <a:off x="407989" y="1636247"/>
            <a:ext cx="2610998" cy="1530790"/>
          </a:xfrm>
        </p:spPr>
        <p:txBody>
          <a:bodyPr/>
          <a:lstStyle/>
          <a:p>
            <a:pPr marL="0" indent="0">
              <a:buNone/>
            </a:pPr>
            <a:r>
              <a:rPr lang="en-GB" dirty="0"/>
              <a:t>The refresh to the UK National Shipbuilding Strategy included the paragraph:</a:t>
            </a:r>
          </a:p>
        </p:txBody>
      </p:sp>
      <p:pic>
        <p:nvPicPr>
          <p:cNvPr id="8" name="Picture 7">
            <a:extLst>
              <a:ext uri="{FF2B5EF4-FFF2-40B4-BE49-F238E27FC236}">
                <a16:creationId xmlns:a16="http://schemas.microsoft.com/office/drawing/2014/main" id="{4A33315B-B5B9-4709-A525-6B1A6B75A9CC}"/>
              </a:ext>
            </a:extLst>
          </p:cNvPr>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4" name="Rectangle 3">
            <a:extLst>
              <a:ext uri="{FF2B5EF4-FFF2-40B4-BE49-F238E27FC236}">
                <a16:creationId xmlns:a16="http://schemas.microsoft.com/office/drawing/2014/main" id="{B68A754D-7584-2407-C5D4-BC538DAA0133}"/>
              </a:ext>
            </a:extLst>
          </p:cNvPr>
          <p:cNvSpPr/>
          <p:nvPr/>
        </p:nvSpPr>
        <p:spPr>
          <a:xfrm>
            <a:off x="3277144" y="400124"/>
            <a:ext cx="8506867" cy="24880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098631D-C95A-5FBF-3EC8-6016F3F4175D}"/>
              </a:ext>
            </a:extLst>
          </p:cNvPr>
          <p:cNvSpPr txBox="1"/>
          <p:nvPr/>
        </p:nvSpPr>
        <p:spPr>
          <a:xfrm>
            <a:off x="3444115" y="456665"/>
            <a:ext cx="8142002" cy="2308324"/>
          </a:xfrm>
          <a:prstGeom prst="rect">
            <a:avLst/>
          </a:prstGeom>
          <a:noFill/>
        </p:spPr>
        <p:txBody>
          <a:bodyPr wrap="square">
            <a:spAutoFit/>
          </a:bodyPr>
          <a:lstStyle/>
          <a:p>
            <a:pPr marL="0" indent="0">
              <a:buNone/>
            </a:pPr>
            <a:r>
              <a:rPr lang="en-GB" sz="2400" i="1" dirty="0">
                <a:solidFill>
                  <a:schemeClr val="bg1"/>
                </a:solidFill>
              </a:rPr>
              <a:t>‘Type 31, the pathfinder project of the 2017 strategy, got to contract on schedule and for the headline price demanded, with the </a:t>
            </a:r>
            <a:r>
              <a:rPr lang="en-GB" sz="2400" b="1" i="1" dirty="0">
                <a:solidFill>
                  <a:schemeClr val="bg1"/>
                </a:solidFill>
              </a:rPr>
              <a:t>capability exceeding many expectations</a:t>
            </a:r>
            <a:r>
              <a:rPr lang="en-GB" sz="2400" i="1" dirty="0">
                <a:solidFill>
                  <a:schemeClr val="bg1"/>
                </a:solidFill>
              </a:rPr>
              <a:t>. The project is remarkable for the </a:t>
            </a:r>
            <a:r>
              <a:rPr lang="en-GB" sz="2400" b="1" i="1" dirty="0">
                <a:solidFill>
                  <a:schemeClr val="bg1"/>
                </a:solidFill>
              </a:rPr>
              <a:t>speed and innovation </a:t>
            </a:r>
            <a:r>
              <a:rPr lang="en-GB" sz="2400" i="1" dirty="0">
                <a:solidFill>
                  <a:schemeClr val="bg1"/>
                </a:solidFill>
              </a:rPr>
              <a:t>shown in its procurement, including valuing UK</a:t>
            </a:r>
            <a:r>
              <a:rPr lang="en-GB" sz="2400" b="1" i="1" dirty="0">
                <a:solidFill>
                  <a:schemeClr val="bg1"/>
                </a:solidFill>
              </a:rPr>
              <a:t> prosperity </a:t>
            </a:r>
            <a:r>
              <a:rPr lang="en-GB" sz="2400" i="1" dirty="0">
                <a:solidFill>
                  <a:schemeClr val="bg1"/>
                </a:solidFill>
              </a:rPr>
              <a:t>and </a:t>
            </a:r>
            <a:r>
              <a:rPr lang="en-GB" sz="2400" b="1" i="1" dirty="0">
                <a:solidFill>
                  <a:schemeClr val="bg1"/>
                </a:solidFill>
              </a:rPr>
              <a:t>adaptability for export</a:t>
            </a:r>
            <a:r>
              <a:rPr lang="en-GB" sz="2400" i="1" dirty="0">
                <a:solidFill>
                  <a:schemeClr val="bg1"/>
                </a:solidFill>
              </a:rPr>
              <a:t>.’</a:t>
            </a:r>
          </a:p>
        </p:txBody>
      </p:sp>
      <p:sp>
        <p:nvSpPr>
          <p:cNvPr id="10" name="BJPseudoFooter">
            <a:extLst>
              <a:ext uri="{FF2B5EF4-FFF2-40B4-BE49-F238E27FC236}">
                <a16:creationId xmlns:a16="http://schemas.microsoft.com/office/drawing/2014/main" id="{CF06654E-1884-06E3-B11E-FAC8BEC6D124}"/>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33400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7E0D26-E6B1-418A-BEC4-A7977B942B54}"/>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8330294" y="5955501"/>
            <a:ext cx="843928" cy="169200"/>
          </a:xfrm>
          <a:prstGeom prst="rect">
            <a:avLst/>
          </a:prstGeom>
        </p:spPr>
      </p:pic>
      <p:pic>
        <p:nvPicPr>
          <p:cNvPr id="15" name="Picture 14">
            <a:extLst>
              <a:ext uri="{FF2B5EF4-FFF2-40B4-BE49-F238E27FC236}">
                <a16:creationId xmlns:a16="http://schemas.microsoft.com/office/drawing/2014/main" id="{02352A2D-71EB-4FDC-9FDA-BEA80C204C3E}"/>
              </a:ext>
            </a:extLst>
          </p:cNvPr>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3" name="Rectangle 2">
            <a:extLst>
              <a:ext uri="{FF2B5EF4-FFF2-40B4-BE49-F238E27FC236}">
                <a16:creationId xmlns:a16="http://schemas.microsoft.com/office/drawing/2014/main" id="{85322D87-57F0-3C58-3F5B-60833572F79F}"/>
              </a:ext>
            </a:extLst>
          </p:cNvPr>
          <p:cNvSpPr/>
          <p:nvPr/>
        </p:nvSpPr>
        <p:spPr>
          <a:xfrm>
            <a:off x="0" y="0"/>
            <a:ext cx="590324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2FBDBDD-35E8-44A8-326C-27BB9F259F6B}"/>
              </a:ext>
            </a:extLst>
          </p:cNvPr>
          <p:cNvSpPr txBox="1"/>
          <p:nvPr/>
        </p:nvSpPr>
        <p:spPr>
          <a:xfrm>
            <a:off x="1267376" y="1830294"/>
            <a:ext cx="44631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Arial"/>
              </a:rPr>
              <a:t>You go directly to a phone manufacturer’s head office and tell them that you want a new mobile phone to your bespoke and exact specification and ask them to design and manufacture it for you.</a:t>
            </a:r>
            <a:endParaRPr lang="en-GB" sz="2000" dirty="0">
              <a:solidFill>
                <a:schemeClr val="bg1"/>
              </a:solidFill>
              <a:latin typeface="Arial"/>
            </a:endParaRPr>
          </a:p>
        </p:txBody>
      </p:sp>
      <p:sp>
        <p:nvSpPr>
          <p:cNvPr id="7" name="TextBox 6">
            <a:extLst>
              <a:ext uri="{FF2B5EF4-FFF2-40B4-BE49-F238E27FC236}">
                <a16:creationId xmlns:a16="http://schemas.microsoft.com/office/drawing/2014/main" id="{529BF9B6-F735-EEC5-101D-22A48FC0C5E5}"/>
              </a:ext>
            </a:extLst>
          </p:cNvPr>
          <p:cNvSpPr txBox="1"/>
          <p:nvPr/>
        </p:nvSpPr>
        <p:spPr>
          <a:xfrm>
            <a:off x="1263153" y="4042233"/>
            <a:ext cx="4043179"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Arial"/>
                <a:ea typeface="+mn-ea"/>
                <a:cs typeface="+mn-cs"/>
              </a:rPr>
              <a:t>You sit down with your immediate family and draw up a list of features that you want your new phones to have and choose the phone available on the market that best matches those requirements.</a:t>
            </a:r>
          </a:p>
        </p:txBody>
      </p:sp>
      <p:sp>
        <p:nvSpPr>
          <p:cNvPr id="12" name="TextBox 11">
            <a:extLst>
              <a:ext uri="{FF2B5EF4-FFF2-40B4-BE49-F238E27FC236}">
                <a16:creationId xmlns:a16="http://schemas.microsoft.com/office/drawing/2014/main" id="{78D41C67-2610-17BD-29C7-CB2990F21F4B}"/>
              </a:ext>
            </a:extLst>
          </p:cNvPr>
          <p:cNvSpPr txBox="1"/>
          <p:nvPr/>
        </p:nvSpPr>
        <p:spPr>
          <a:xfrm>
            <a:off x="371864" y="3970145"/>
            <a:ext cx="1097955" cy="773729"/>
          </a:xfrm>
          <a:prstGeom prst="rect">
            <a:avLst/>
          </a:prstGeom>
        </p:spPr>
        <p:txBody>
          <a:bodyPr vert="horz" wrap="none" lIns="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Arial"/>
                <a:ea typeface="+mn-ea"/>
                <a:cs typeface="+mn-cs"/>
              </a:rPr>
              <a:t>B</a:t>
            </a:r>
          </a:p>
        </p:txBody>
      </p:sp>
      <p:sp>
        <p:nvSpPr>
          <p:cNvPr id="14" name="TextBox 13">
            <a:extLst>
              <a:ext uri="{FF2B5EF4-FFF2-40B4-BE49-F238E27FC236}">
                <a16:creationId xmlns:a16="http://schemas.microsoft.com/office/drawing/2014/main" id="{1F8C586A-5F32-397A-68D9-ED5C7597AC0C}"/>
              </a:ext>
            </a:extLst>
          </p:cNvPr>
          <p:cNvSpPr txBox="1"/>
          <p:nvPr/>
        </p:nvSpPr>
        <p:spPr>
          <a:xfrm>
            <a:off x="352230" y="1568791"/>
            <a:ext cx="1117589" cy="1060959"/>
          </a:xfrm>
          <a:prstGeom prst="rect">
            <a:avLst/>
          </a:prstGeom>
        </p:spPr>
        <p:txBody>
          <a:bodyPr vert="horz" wrap="none" lIns="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Arial"/>
                <a:ea typeface="+mn-ea"/>
                <a:cs typeface="+mn-cs"/>
              </a:rPr>
              <a:t>A</a:t>
            </a:r>
          </a:p>
        </p:txBody>
      </p:sp>
      <p:sp>
        <p:nvSpPr>
          <p:cNvPr id="22" name="Title 1">
            <a:extLst>
              <a:ext uri="{FF2B5EF4-FFF2-40B4-BE49-F238E27FC236}">
                <a16:creationId xmlns:a16="http://schemas.microsoft.com/office/drawing/2014/main" id="{074EF181-87B8-5DCC-72F2-DA150BF2CED9}"/>
              </a:ext>
            </a:extLst>
          </p:cNvPr>
          <p:cNvSpPr txBox="1">
            <a:spLocks/>
          </p:cNvSpPr>
          <p:nvPr/>
        </p:nvSpPr>
        <p:spPr>
          <a:xfrm>
            <a:off x="520590" y="473276"/>
            <a:ext cx="11090778" cy="538510"/>
          </a:xfrm>
          <a:prstGeom prst="rect">
            <a:avLst/>
          </a:prstGeom>
        </p:spPr>
        <p:txBody>
          <a:bodyPr vert="horz" lIns="0" tIns="45720" rIns="91440" bIns="45720" rtlCol="0" anchor="t">
            <a:noAutofit/>
          </a:bodyPr>
          <a:lstStyle>
            <a:lvl1pPr marL="0" algn="l" defTabSz="914400" rtl="0" eaLnBrk="1" fontAlgn="base" latinLnBrk="0" hangingPunct="1">
              <a:lnSpc>
                <a:spcPct val="90000"/>
              </a:lnSpc>
              <a:spcBef>
                <a:spcPct val="0"/>
              </a:spcBef>
              <a:spcAft>
                <a:spcPct val="0"/>
              </a:spcAft>
              <a:defRPr lang="en-GB" sz="3200" b="1" kern="1200" dirty="0">
                <a:solidFill>
                  <a:schemeClr val="accent1"/>
                </a:solidFill>
                <a:latin typeface="+mj-lt"/>
                <a:ea typeface="+mj-ea"/>
                <a:cs typeface="+mj-cs"/>
              </a:defRPr>
            </a:lvl1pPr>
            <a:lvl2pPr algn="l" rtl="0" eaLnBrk="1" fontAlgn="base" hangingPunct="1">
              <a:lnSpc>
                <a:spcPct val="90000"/>
              </a:lnSpc>
              <a:spcBef>
                <a:spcPct val="0"/>
              </a:spcBef>
              <a:spcAft>
                <a:spcPct val="0"/>
              </a:spcAft>
              <a:defRPr sz="5867">
                <a:solidFill>
                  <a:schemeClr val="tx1"/>
                </a:solidFill>
                <a:latin typeface="Arial" charset="0"/>
              </a:defRPr>
            </a:lvl2pPr>
            <a:lvl3pPr algn="l" rtl="0" eaLnBrk="1" fontAlgn="base" hangingPunct="1">
              <a:lnSpc>
                <a:spcPct val="90000"/>
              </a:lnSpc>
              <a:spcBef>
                <a:spcPct val="0"/>
              </a:spcBef>
              <a:spcAft>
                <a:spcPct val="0"/>
              </a:spcAft>
              <a:defRPr sz="5867">
                <a:solidFill>
                  <a:schemeClr val="tx1"/>
                </a:solidFill>
                <a:latin typeface="Arial" charset="0"/>
              </a:defRPr>
            </a:lvl3pPr>
            <a:lvl4pPr algn="l" rtl="0" eaLnBrk="1" fontAlgn="base" hangingPunct="1">
              <a:lnSpc>
                <a:spcPct val="90000"/>
              </a:lnSpc>
              <a:spcBef>
                <a:spcPct val="0"/>
              </a:spcBef>
              <a:spcAft>
                <a:spcPct val="0"/>
              </a:spcAft>
              <a:defRPr sz="5867">
                <a:solidFill>
                  <a:schemeClr val="tx1"/>
                </a:solidFill>
                <a:latin typeface="Arial" charset="0"/>
              </a:defRPr>
            </a:lvl4pPr>
            <a:lvl5pPr algn="l" rtl="0" eaLnBrk="1" fontAlgn="base" hangingPunct="1">
              <a:lnSpc>
                <a:spcPct val="90000"/>
              </a:lnSpc>
              <a:spcBef>
                <a:spcPct val="0"/>
              </a:spcBef>
              <a:spcAft>
                <a:spcPct val="0"/>
              </a:spcAft>
              <a:defRPr sz="5867">
                <a:solidFill>
                  <a:schemeClr val="tx1"/>
                </a:solidFill>
                <a:latin typeface="Arial" charset="0"/>
              </a:defRPr>
            </a:lvl5pPr>
            <a:lvl6pPr marL="609570" algn="l" rtl="0" eaLnBrk="1" fontAlgn="base" hangingPunct="1">
              <a:lnSpc>
                <a:spcPct val="90000"/>
              </a:lnSpc>
              <a:spcBef>
                <a:spcPct val="0"/>
              </a:spcBef>
              <a:spcAft>
                <a:spcPct val="0"/>
              </a:spcAft>
              <a:defRPr sz="5867">
                <a:solidFill>
                  <a:schemeClr val="tx1"/>
                </a:solidFill>
                <a:latin typeface="Arial" charset="0"/>
              </a:defRPr>
            </a:lvl6pPr>
            <a:lvl7pPr marL="1219140" algn="l" rtl="0" eaLnBrk="1" fontAlgn="base" hangingPunct="1">
              <a:lnSpc>
                <a:spcPct val="90000"/>
              </a:lnSpc>
              <a:spcBef>
                <a:spcPct val="0"/>
              </a:spcBef>
              <a:spcAft>
                <a:spcPct val="0"/>
              </a:spcAft>
              <a:defRPr sz="5867">
                <a:solidFill>
                  <a:schemeClr val="tx1"/>
                </a:solidFill>
                <a:latin typeface="Arial" charset="0"/>
              </a:defRPr>
            </a:lvl7pPr>
            <a:lvl8pPr marL="1828709" algn="l" rtl="0" eaLnBrk="1" fontAlgn="base" hangingPunct="1">
              <a:lnSpc>
                <a:spcPct val="90000"/>
              </a:lnSpc>
              <a:spcBef>
                <a:spcPct val="0"/>
              </a:spcBef>
              <a:spcAft>
                <a:spcPct val="0"/>
              </a:spcAft>
              <a:defRPr sz="5867">
                <a:solidFill>
                  <a:schemeClr val="tx1"/>
                </a:solidFill>
                <a:latin typeface="Arial" charset="0"/>
              </a:defRPr>
            </a:lvl8pPr>
            <a:lvl9pPr marL="2438278" algn="l" rtl="0" eaLnBrk="1" fontAlgn="base" hangingPunct="1">
              <a:lnSpc>
                <a:spcPct val="90000"/>
              </a:lnSpc>
              <a:spcBef>
                <a:spcPct val="0"/>
              </a:spcBef>
              <a:spcAft>
                <a:spcPct val="0"/>
              </a:spcAft>
              <a:defRPr sz="5867">
                <a:solidFill>
                  <a:schemeClr val="tx1"/>
                </a:solidFill>
                <a:latin typeface="Arial" charset="0"/>
              </a:defRPr>
            </a:lvl9pPr>
          </a:lstStyle>
          <a:p>
            <a:r>
              <a:rPr lang="en-GB" dirty="0">
                <a:solidFill>
                  <a:schemeClr val="bg1"/>
                </a:solidFill>
              </a:rPr>
              <a:t>Procurement analogy  </a:t>
            </a:r>
            <a:br>
              <a:rPr lang="en-GB" dirty="0">
                <a:solidFill>
                  <a:schemeClr val="bg1"/>
                </a:solidFill>
              </a:rPr>
            </a:br>
            <a:r>
              <a:rPr lang="en-GB" dirty="0">
                <a:solidFill>
                  <a:schemeClr val="bg1"/>
                </a:solidFill>
              </a:rPr>
              <a:t>mobile phones</a:t>
            </a:r>
          </a:p>
        </p:txBody>
      </p:sp>
      <p:sp>
        <p:nvSpPr>
          <p:cNvPr id="9" name="BJPseudoFooter">
            <a:extLst>
              <a:ext uri="{FF2B5EF4-FFF2-40B4-BE49-F238E27FC236}">
                <a16:creationId xmlns:a16="http://schemas.microsoft.com/office/drawing/2014/main" id="{597D76B9-46ED-5373-814C-FC49DBB0DBC8}"/>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pic>
        <p:nvPicPr>
          <p:cNvPr id="2" name="Picture 1" descr="Woman looking at cellphone">
            <a:extLst>
              <a:ext uri="{FF2B5EF4-FFF2-40B4-BE49-F238E27FC236}">
                <a16:creationId xmlns:a16="http://schemas.microsoft.com/office/drawing/2014/main" id="{E886DF9C-9D06-4DAF-8AA2-7543F6DC8E61}"/>
              </a:ext>
            </a:extLst>
          </p:cNvPr>
          <p:cNvPicPr>
            <a:picLocks noChangeAspect="1"/>
          </p:cNvPicPr>
          <p:nvPr/>
        </p:nvPicPr>
        <p:blipFill rotWithShape="1">
          <a:blip r:embed="rId5"/>
          <a:srcRect l="32824" t="20989" r="24325" b="9095"/>
          <a:stretch/>
        </p:blipFill>
        <p:spPr>
          <a:xfrm>
            <a:off x="6178313" y="230400"/>
            <a:ext cx="5731510" cy="6240145"/>
          </a:xfrm>
          <a:prstGeom prst="rect">
            <a:avLst/>
          </a:prstGeom>
        </p:spPr>
      </p:pic>
    </p:spTree>
    <p:extLst>
      <p:ext uri="{BB962C8B-B14F-4D97-AF65-F5344CB8AC3E}">
        <p14:creationId xmlns:p14="http://schemas.microsoft.com/office/powerpoint/2010/main" val="4275743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DAD6F-5B6C-AD90-5FC9-72A9ECD148E2}"/>
              </a:ext>
            </a:extLst>
          </p:cNvPr>
          <p:cNvSpPr/>
          <p:nvPr/>
        </p:nvSpPr>
        <p:spPr>
          <a:xfrm>
            <a:off x="0" y="-1"/>
            <a:ext cx="6411306" cy="685799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466113" y="390596"/>
            <a:ext cx="3849410" cy="538510"/>
          </a:xfrm>
        </p:spPr>
        <p:txBody>
          <a:bodyPr/>
          <a:lstStyle/>
          <a:p>
            <a:r>
              <a:rPr lang="en-GB" dirty="0">
                <a:solidFill>
                  <a:schemeClr val="bg1"/>
                </a:solidFill>
              </a:rPr>
              <a:t>Build specification</a:t>
            </a:r>
          </a:p>
        </p:txBody>
      </p:sp>
      <p:pic>
        <p:nvPicPr>
          <p:cNvPr id="8" name="Picture 7">
            <a:extLst>
              <a:ext uri="{FF2B5EF4-FFF2-40B4-BE49-F238E27FC236}">
                <a16:creationId xmlns:a16="http://schemas.microsoft.com/office/drawing/2014/main" id="{C00B9729-1BD5-45C7-814F-10A81E4B6C43}"/>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pic>
        <p:nvPicPr>
          <p:cNvPr id="6" name="Picture 5">
            <a:extLst>
              <a:ext uri="{FF2B5EF4-FFF2-40B4-BE49-F238E27FC236}">
                <a16:creationId xmlns:a16="http://schemas.microsoft.com/office/drawing/2014/main" id="{8F527A8B-67E6-49C8-B262-50AE0078523D}"/>
              </a:ext>
            </a:extLst>
          </p:cNvPr>
          <p:cNvPicPr>
            <a:picLocks noChangeAspect="1"/>
          </p:cNvPicPr>
          <p:nvPr/>
        </p:nvPicPr>
        <p:blipFill>
          <a:blip r:embed="rId5"/>
          <a:stretch>
            <a:fillRect/>
          </a:stretch>
        </p:blipFill>
        <p:spPr>
          <a:xfrm>
            <a:off x="6455913" y="677041"/>
            <a:ext cx="1631061" cy="1545216"/>
          </a:xfrm>
          <a:prstGeom prst="rect">
            <a:avLst/>
          </a:prstGeom>
        </p:spPr>
      </p:pic>
      <p:pic>
        <p:nvPicPr>
          <p:cNvPr id="10" name="Picture 9">
            <a:extLst>
              <a:ext uri="{FF2B5EF4-FFF2-40B4-BE49-F238E27FC236}">
                <a16:creationId xmlns:a16="http://schemas.microsoft.com/office/drawing/2014/main" id="{3466000C-0677-48A0-8EB2-899ED2A3A410}"/>
              </a:ext>
            </a:extLst>
          </p:cNvPr>
          <p:cNvPicPr>
            <a:picLocks noChangeAspect="1"/>
          </p:cNvPicPr>
          <p:nvPr/>
        </p:nvPicPr>
        <p:blipFill>
          <a:blip r:embed="rId6"/>
          <a:stretch>
            <a:fillRect/>
          </a:stretch>
        </p:blipFill>
        <p:spPr>
          <a:xfrm>
            <a:off x="8086973" y="801609"/>
            <a:ext cx="1846843" cy="1420648"/>
          </a:xfrm>
          <a:prstGeom prst="rect">
            <a:avLst/>
          </a:prstGeom>
        </p:spPr>
      </p:pic>
      <p:pic>
        <p:nvPicPr>
          <p:cNvPr id="12" name="Picture 11">
            <a:extLst>
              <a:ext uri="{FF2B5EF4-FFF2-40B4-BE49-F238E27FC236}">
                <a16:creationId xmlns:a16="http://schemas.microsoft.com/office/drawing/2014/main" id="{45653153-7B1A-407E-ACC9-D3460B4F5860}"/>
              </a:ext>
            </a:extLst>
          </p:cNvPr>
          <p:cNvPicPr>
            <a:picLocks noChangeAspect="1"/>
          </p:cNvPicPr>
          <p:nvPr/>
        </p:nvPicPr>
        <p:blipFill>
          <a:blip r:embed="rId7"/>
          <a:stretch>
            <a:fillRect/>
          </a:stretch>
        </p:blipFill>
        <p:spPr>
          <a:xfrm>
            <a:off x="10104544" y="706276"/>
            <a:ext cx="1723272" cy="1420648"/>
          </a:xfrm>
          <a:prstGeom prst="rect">
            <a:avLst/>
          </a:prstGeom>
        </p:spPr>
      </p:pic>
      <p:pic>
        <p:nvPicPr>
          <p:cNvPr id="14" name="Picture 13">
            <a:extLst>
              <a:ext uri="{FF2B5EF4-FFF2-40B4-BE49-F238E27FC236}">
                <a16:creationId xmlns:a16="http://schemas.microsoft.com/office/drawing/2014/main" id="{AB2F057A-BA52-4127-9500-192D6A51902A}"/>
              </a:ext>
            </a:extLst>
          </p:cNvPr>
          <p:cNvPicPr>
            <a:picLocks noChangeAspect="1"/>
          </p:cNvPicPr>
          <p:nvPr/>
        </p:nvPicPr>
        <p:blipFill>
          <a:blip r:embed="rId8"/>
          <a:stretch>
            <a:fillRect/>
          </a:stretch>
        </p:blipFill>
        <p:spPr>
          <a:xfrm>
            <a:off x="10359494" y="2787572"/>
            <a:ext cx="1359020" cy="1359020"/>
          </a:xfrm>
          <a:prstGeom prst="rect">
            <a:avLst/>
          </a:prstGeom>
        </p:spPr>
      </p:pic>
      <p:pic>
        <p:nvPicPr>
          <p:cNvPr id="16" name="Picture 15">
            <a:extLst>
              <a:ext uri="{FF2B5EF4-FFF2-40B4-BE49-F238E27FC236}">
                <a16:creationId xmlns:a16="http://schemas.microsoft.com/office/drawing/2014/main" id="{4E172D2A-8D81-408A-8502-DD7A5C2A29CA}"/>
              </a:ext>
            </a:extLst>
          </p:cNvPr>
          <p:cNvPicPr>
            <a:picLocks noChangeAspect="1"/>
          </p:cNvPicPr>
          <p:nvPr/>
        </p:nvPicPr>
        <p:blipFill>
          <a:blip r:embed="rId9"/>
          <a:stretch>
            <a:fillRect/>
          </a:stretch>
        </p:blipFill>
        <p:spPr>
          <a:xfrm>
            <a:off x="8217099" y="2538852"/>
            <a:ext cx="1515602" cy="1984717"/>
          </a:xfrm>
          <a:prstGeom prst="rect">
            <a:avLst/>
          </a:prstGeom>
        </p:spPr>
      </p:pic>
      <p:pic>
        <p:nvPicPr>
          <p:cNvPr id="18" name="Picture 17">
            <a:extLst>
              <a:ext uri="{FF2B5EF4-FFF2-40B4-BE49-F238E27FC236}">
                <a16:creationId xmlns:a16="http://schemas.microsoft.com/office/drawing/2014/main" id="{703CFE66-E3BD-480B-AC2A-97E951B5DC03}"/>
              </a:ext>
            </a:extLst>
          </p:cNvPr>
          <p:cNvPicPr>
            <a:picLocks noChangeAspect="1"/>
          </p:cNvPicPr>
          <p:nvPr/>
        </p:nvPicPr>
        <p:blipFill>
          <a:blip r:embed="rId10"/>
          <a:stretch>
            <a:fillRect/>
          </a:stretch>
        </p:blipFill>
        <p:spPr>
          <a:xfrm>
            <a:off x="9381948" y="5043257"/>
            <a:ext cx="2518228" cy="1073204"/>
          </a:xfrm>
          <a:prstGeom prst="rect">
            <a:avLst/>
          </a:prstGeom>
        </p:spPr>
      </p:pic>
      <p:pic>
        <p:nvPicPr>
          <p:cNvPr id="20" name="Picture 19">
            <a:extLst>
              <a:ext uri="{FF2B5EF4-FFF2-40B4-BE49-F238E27FC236}">
                <a16:creationId xmlns:a16="http://schemas.microsoft.com/office/drawing/2014/main" id="{57796B2F-66AE-45BE-ADEA-847AB3D03B07}"/>
              </a:ext>
            </a:extLst>
          </p:cNvPr>
          <p:cNvPicPr>
            <a:picLocks noChangeAspect="1"/>
          </p:cNvPicPr>
          <p:nvPr/>
        </p:nvPicPr>
        <p:blipFill>
          <a:blip r:embed="rId11"/>
          <a:stretch>
            <a:fillRect/>
          </a:stretch>
        </p:blipFill>
        <p:spPr>
          <a:xfrm>
            <a:off x="6719104" y="4973401"/>
            <a:ext cx="2498780" cy="1143059"/>
          </a:xfrm>
          <a:prstGeom prst="rect">
            <a:avLst/>
          </a:prstGeom>
        </p:spPr>
      </p:pic>
      <p:cxnSp>
        <p:nvCxnSpPr>
          <p:cNvPr id="22" name="Straight Arrow Connector 21">
            <a:extLst>
              <a:ext uri="{FF2B5EF4-FFF2-40B4-BE49-F238E27FC236}">
                <a16:creationId xmlns:a16="http://schemas.microsoft.com/office/drawing/2014/main" id="{912B88EA-8951-42E4-AAF5-9E4842ECAA76}"/>
              </a:ext>
            </a:extLst>
          </p:cNvPr>
          <p:cNvCxnSpPr>
            <a:cxnSpLocks/>
            <a:stCxn id="14" idx="1"/>
          </p:cNvCxnSpPr>
          <p:nvPr/>
        </p:nvCxnSpPr>
        <p:spPr>
          <a:xfrm flipH="1">
            <a:off x="9933816" y="3467082"/>
            <a:ext cx="42567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9612B8-1BAD-43B8-B8F6-5A033C7DDE6B}"/>
              </a:ext>
            </a:extLst>
          </p:cNvPr>
          <p:cNvCxnSpPr>
            <a:cxnSpLocks/>
          </p:cNvCxnSpPr>
          <p:nvPr/>
        </p:nvCxnSpPr>
        <p:spPr>
          <a:xfrm>
            <a:off x="6719104" y="2228723"/>
            <a:ext cx="48851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C1E490-C2F6-4EEC-BBFA-8EE1D8080EB2}"/>
              </a:ext>
            </a:extLst>
          </p:cNvPr>
          <p:cNvCxnSpPr>
            <a:cxnSpLocks/>
            <a:stCxn id="10" idx="2"/>
          </p:cNvCxnSpPr>
          <p:nvPr/>
        </p:nvCxnSpPr>
        <p:spPr>
          <a:xfrm flipH="1">
            <a:off x="9010394" y="2222257"/>
            <a:ext cx="1" cy="2230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ED6B1D-1AC3-474D-9D07-356E6BB6D377}"/>
              </a:ext>
            </a:extLst>
          </p:cNvPr>
          <p:cNvCxnSpPr>
            <a:cxnSpLocks/>
          </p:cNvCxnSpPr>
          <p:nvPr/>
        </p:nvCxnSpPr>
        <p:spPr>
          <a:xfrm>
            <a:off x="6729164" y="4839440"/>
            <a:ext cx="48851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5454692-F3CD-4F31-958E-B42F12AD37BA}"/>
              </a:ext>
            </a:extLst>
          </p:cNvPr>
          <p:cNvCxnSpPr>
            <a:cxnSpLocks/>
          </p:cNvCxnSpPr>
          <p:nvPr/>
        </p:nvCxnSpPr>
        <p:spPr>
          <a:xfrm flipV="1">
            <a:off x="9020455" y="4608328"/>
            <a:ext cx="0" cy="21099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1">
            <a:extLst>
              <a:ext uri="{FF2B5EF4-FFF2-40B4-BE49-F238E27FC236}">
                <a16:creationId xmlns:a16="http://schemas.microsoft.com/office/drawing/2014/main" id="{592D9F0B-A71A-BDAF-71F0-FEF4B50BB5FD}"/>
              </a:ext>
            </a:extLst>
          </p:cNvPr>
          <p:cNvSpPr txBox="1">
            <a:spLocks/>
          </p:cNvSpPr>
          <p:nvPr/>
        </p:nvSpPr>
        <p:spPr>
          <a:xfrm>
            <a:off x="466112" y="1161471"/>
            <a:ext cx="5799786" cy="5705637"/>
          </a:xfrm>
          <a:prstGeom prst="rect">
            <a:avLst/>
          </a:prstGeom>
        </p:spPr>
        <p:txBody>
          <a:bodyPr vert="horz" lIns="0" tIns="45720" rIns="91440" bIns="45720" rtlCol="0">
            <a:noAutofit/>
          </a:bodyPr>
          <a:lstStyle>
            <a:lvl1pPr marL="357188" indent="-357188" algn="l" rtl="0" eaLnBrk="1" fontAlgn="base" hangingPunct="1">
              <a:lnSpc>
                <a:spcPct val="100000"/>
              </a:lnSpc>
              <a:spcBef>
                <a:spcPts val="0"/>
              </a:spcBef>
              <a:spcAft>
                <a:spcPts val="1200"/>
              </a:spcAft>
              <a:buFont typeface="Arial" charset="0"/>
              <a:buChar char="•"/>
              <a:defRPr lang="en-US" sz="2000" kern="1200" smtClean="0">
                <a:solidFill>
                  <a:schemeClr val="tx1"/>
                </a:solidFill>
                <a:latin typeface="+mn-lt"/>
                <a:ea typeface="+mn-ea"/>
                <a:cs typeface="+mn-cs"/>
              </a:defRPr>
            </a:lvl1pPr>
            <a:lvl2pPr marL="719138" indent="-34290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2pPr>
            <a:lvl3pPr marL="895350" indent="-265113" algn="l" rtl="0" eaLnBrk="1" fontAlgn="base" hangingPunct="1">
              <a:lnSpc>
                <a:spcPct val="100000"/>
              </a:lnSpc>
              <a:spcBef>
                <a:spcPts val="0"/>
              </a:spcBef>
              <a:spcAft>
                <a:spcPts val="600"/>
              </a:spcAft>
              <a:buFont typeface="Arial" panose="020B0604020202020204" pitchFamily="34" charset="0"/>
              <a:buChar char="–"/>
              <a:defRPr kumimoji="0" lang="en-US" sz="1800" b="0" i="0" u="none" strike="noStrike" kern="1200" cap="none" spc="0" normalizeH="0" baseline="0" smtClean="0">
                <a:ln>
                  <a:noFill/>
                </a:ln>
                <a:solidFill>
                  <a:schemeClr val="tx1"/>
                </a:solidFill>
                <a:effectLst/>
                <a:uLnTx/>
                <a:uFillTx/>
                <a:latin typeface="+mn-lt"/>
                <a:ea typeface="+mn-ea"/>
                <a:cs typeface="+mn-cs"/>
              </a:defRPr>
            </a:lvl3pPr>
            <a:lvl4pPr marL="1166813" indent="-265113"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mn-cs"/>
              </a:defRPr>
            </a:lvl4pPr>
            <a:lvl5pPr marL="1433513" indent="-265113" algn="l" rtl="0" eaLnBrk="1" fontAlgn="base" hangingPunct="1">
              <a:lnSpc>
                <a:spcPct val="100000"/>
              </a:lnSpc>
              <a:spcBef>
                <a:spcPts val="0"/>
              </a:spcBef>
              <a:spcAft>
                <a:spcPts val="600"/>
              </a:spcAft>
              <a:buFont typeface="Arial" panose="020B0604020202020204" pitchFamily="34" charset="0"/>
              <a:buChar char="–"/>
              <a:defRPr lang="en-GB" sz="1800" kern="1200" smtClean="0">
                <a:solidFill>
                  <a:schemeClr val="tx1"/>
                </a:solidFill>
                <a:latin typeface="+mn-lt"/>
                <a:ea typeface="+mn-ea"/>
                <a:cs typeface="+mn-cs"/>
              </a:defRPr>
            </a:lvl5pPr>
            <a:lvl6pPr marL="617538" indent="-255588" algn="l" defTabSz="121914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 typeface="Arial" panose="020B0604020202020204" pitchFamily="34" charset="0"/>
              <a:buChar char="›"/>
            </a:pPr>
            <a:r>
              <a:rPr lang="en-GB" dirty="0">
                <a:solidFill>
                  <a:schemeClr val="bg1"/>
                </a:solidFill>
              </a:rPr>
              <a:t>‘Build specification’ describes the entire product</a:t>
            </a:r>
          </a:p>
          <a:p>
            <a:pPr>
              <a:buFont typeface="Arial" panose="020B0604020202020204" pitchFamily="34" charset="0"/>
              <a:buChar char="›"/>
            </a:pPr>
            <a:r>
              <a:rPr lang="en-GB" dirty="0">
                <a:solidFill>
                  <a:schemeClr val="bg1"/>
                </a:solidFill>
              </a:rPr>
              <a:t> Example statement: </a:t>
            </a:r>
          </a:p>
          <a:p>
            <a:pPr marL="361950" lvl="1" indent="0">
              <a:buNone/>
            </a:pPr>
            <a:r>
              <a:rPr lang="en-GB" i="1" dirty="0">
                <a:solidFill>
                  <a:schemeClr val="bg1"/>
                </a:solidFill>
              </a:rPr>
              <a:t>‘Arrowhead 140 will provide 2 BAE Systems </a:t>
            </a:r>
            <a:r>
              <a:rPr lang="en-GB" i="1" dirty="0" err="1">
                <a:solidFill>
                  <a:schemeClr val="bg1"/>
                </a:solidFill>
              </a:rPr>
              <a:t>Bofors</a:t>
            </a:r>
            <a:r>
              <a:rPr lang="en-GB" i="1" dirty="0">
                <a:solidFill>
                  <a:schemeClr val="bg1"/>
                </a:solidFill>
              </a:rPr>
              <a:t> 40 Mk4 Naval Gun Systems’</a:t>
            </a:r>
            <a:br>
              <a:rPr lang="en-GB" i="1" dirty="0">
                <a:solidFill>
                  <a:schemeClr val="bg1"/>
                </a:solidFill>
                <a:highlight>
                  <a:srgbClr val="000000"/>
                </a:highlight>
              </a:rPr>
            </a:br>
            <a:endParaRPr lang="en-GB" i="1" dirty="0">
              <a:solidFill>
                <a:schemeClr val="bg1"/>
              </a:solidFill>
              <a:highlight>
                <a:srgbClr val="000000"/>
              </a:highlight>
            </a:endParaRPr>
          </a:p>
          <a:p>
            <a:pPr>
              <a:buFont typeface="Arial" panose="020B0604020202020204" pitchFamily="34" charset="0"/>
              <a:buChar char="›"/>
            </a:pPr>
            <a:r>
              <a:rPr lang="en-GB" dirty="0">
                <a:solidFill>
                  <a:schemeClr val="bg1"/>
                </a:solidFill>
              </a:rPr>
              <a:t>‘Prime contractor’s responsibility is to deliver the product as per the fixed build specification</a:t>
            </a:r>
          </a:p>
          <a:p>
            <a:pPr>
              <a:buFont typeface="Arial" panose="020B0604020202020204" pitchFamily="34" charset="0"/>
              <a:buChar char="›"/>
            </a:pPr>
            <a:r>
              <a:rPr lang="en-GB" dirty="0">
                <a:solidFill>
                  <a:schemeClr val="bg1"/>
                </a:solidFill>
              </a:rPr>
              <a:t>Babcock and Thales are the design authority for the platform and mission systems scopes respectively</a:t>
            </a:r>
          </a:p>
          <a:p>
            <a:pPr>
              <a:buFont typeface="Arial" panose="020B0604020202020204" pitchFamily="34" charset="0"/>
              <a:buChar char="›"/>
            </a:pPr>
            <a:r>
              <a:rPr lang="en-GB" dirty="0">
                <a:solidFill>
                  <a:schemeClr val="bg1"/>
                </a:solidFill>
              </a:rPr>
              <a:t>The design authority makes all design decisions and equipment selections</a:t>
            </a:r>
          </a:p>
          <a:p>
            <a:pPr marL="0" indent="0">
              <a:buNone/>
            </a:pPr>
            <a:endParaRPr lang="en-GB" dirty="0">
              <a:solidFill>
                <a:schemeClr val="bg1"/>
              </a:solidFill>
            </a:endParaRPr>
          </a:p>
          <a:p>
            <a:pPr>
              <a:buFont typeface="Arial" panose="020B0604020202020204" pitchFamily="34" charset="0"/>
              <a:buChar char="›"/>
            </a:pPr>
            <a:endParaRPr lang="en-GB" dirty="0">
              <a:solidFill>
                <a:schemeClr val="bg1"/>
              </a:solidFill>
            </a:endParaRPr>
          </a:p>
          <a:p>
            <a:pPr marL="0" indent="0">
              <a:buNone/>
            </a:pPr>
            <a:endParaRPr lang="en-GB" dirty="0">
              <a:solidFill>
                <a:schemeClr val="bg1"/>
              </a:solidFill>
            </a:endParaRPr>
          </a:p>
          <a:p>
            <a:pPr marL="0" indent="0">
              <a:buNone/>
            </a:pPr>
            <a:endParaRPr lang="en-GB" sz="1600" dirty="0"/>
          </a:p>
          <a:p>
            <a:endParaRPr lang="en-GB" sz="1600" dirty="0"/>
          </a:p>
          <a:p>
            <a:endParaRPr lang="en-GB" sz="1600" dirty="0"/>
          </a:p>
          <a:p>
            <a:pPr marL="0" indent="0">
              <a:buFont typeface="Arial" charset="0"/>
              <a:buNone/>
            </a:pPr>
            <a:endParaRPr lang="en-GB" sz="1600" dirty="0">
              <a:solidFill>
                <a:srgbClr val="C00000"/>
              </a:solidFill>
            </a:endParaRPr>
          </a:p>
          <a:p>
            <a:endParaRPr lang="en-GB" sz="1600" dirty="0"/>
          </a:p>
          <a:p>
            <a:endParaRPr lang="en-GB" sz="1600" dirty="0"/>
          </a:p>
          <a:p>
            <a:endParaRPr lang="en-GB" sz="1600" dirty="0"/>
          </a:p>
          <a:p>
            <a:endParaRPr lang="en-GB" sz="1600" dirty="0"/>
          </a:p>
          <a:p>
            <a:endParaRPr lang="en-GB" sz="1600" dirty="0"/>
          </a:p>
          <a:p>
            <a:endParaRPr lang="en-GB" sz="1600" dirty="0"/>
          </a:p>
        </p:txBody>
      </p:sp>
      <p:sp>
        <p:nvSpPr>
          <p:cNvPr id="11" name="BJPseudoFooter">
            <a:extLst>
              <a:ext uri="{FF2B5EF4-FFF2-40B4-BE49-F238E27FC236}">
                <a16:creationId xmlns:a16="http://schemas.microsoft.com/office/drawing/2014/main" id="{E0286E60-F393-38A7-E9B7-45CCE50EC53D}"/>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375880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5E0BB5-7C35-49F1-91B0-5A694ACE14AB}"/>
              </a:ext>
            </a:extLst>
          </p:cNvPr>
          <p:cNvPicPr>
            <a:picLocks noChangeAspect="1"/>
          </p:cNvPicPr>
          <p:nvPr/>
        </p:nvPicPr>
        <p:blipFill>
          <a:blip r:embed="rId4"/>
          <a:srcRect l="292" r="292"/>
          <a:stretch/>
        </p:blipFill>
        <p:spPr>
          <a:xfrm>
            <a:off x="-63063" y="-86807"/>
            <a:ext cx="12255063" cy="6944807"/>
          </a:xfrm>
          <a:prstGeom prst="rect">
            <a:avLst/>
          </a:prstGeom>
        </p:spPr>
      </p:pic>
      <p:pic>
        <p:nvPicPr>
          <p:cNvPr id="8" name="Picture 7">
            <a:extLst>
              <a:ext uri="{FF2B5EF4-FFF2-40B4-BE49-F238E27FC236}">
                <a16:creationId xmlns:a16="http://schemas.microsoft.com/office/drawing/2014/main" id="{96E2508D-385E-4F47-AC8C-AD89A90DEA94}"/>
              </a:ext>
            </a:extLst>
          </p:cNvPr>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a:xfrm>
            <a:off x="10994400" y="6458400"/>
            <a:ext cx="828794" cy="169200"/>
          </a:xfrm>
          <a:prstGeom prst="rect">
            <a:avLst/>
          </a:prstGeom>
        </p:spPr>
      </p:pic>
      <p:sp>
        <p:nvSpPr>
          <p:cNvPr id="6" name="Title 5">
            <a:extLst>
              <a:ext uri="{FF2B5EF4-FFF2-40B4-BE49-F238E27FC236}">
                <a16:creationId xmlns:a16="http://schemas.microsoft.com/office/drawing/2014/main" id="{7D22243A-0146-4054-B52C-B789EB3EA4FE}"/>
              </a:ext>
            </a:extLst>
          </p:cNvPr>
          <p:cNvSpPr>
            <a:spLocks noGrp="1"/>
          </p:cNvSpPr>
          <p:nvPr>
            <p:ph type="ctrTitle"/>
          </p:nvPr>
        </p:nvSpPr>
        <p:spPr>
          <a:xfrm>
            <a:off x="444808" y="4636352"/>
            <a:ext cx="5530295" cy="930659"/>
          </a:xfrm>
        </p:spPr>
        <p:txBody>
          <a:bodyPr/>
          <a:lstStyle/>
          <a:p>
            <a:r>
              <a:rPr lang="en-GB" sz="4000" dirty="0"/>
              <a:t>Arrowhead 140: Designing an adaptable warship</a:t>
            </a:r>
          </a:p>
        </p:txBody>
      </p:sp>
      <p:sp>
        <p:nvSpPr>
          <p:cNvPr id="2" name="Rectangle 1">
            <a:extLst>
              <a:ext uri="{FF2B5EF4-FFF2-40B4-BE49-F238E27FC236}">
                <a16:creationId xmlns:a16="http://schemas.microsoft.com/office/drawing/2014/main" id="{5E2DA32A-29C9-68CD-2C8C-54D4F2E12742}"/>
              </a:ext>
            </a:extLst>
          </p:cNvPr>
          <p:cNvSpPr/>
          <p:nvPr/>
        </p:nvSpPr>
        <p:spPr>
          <a:xfrm>
            <a:off x="665880" y="4025590"/>
            <a:ext cx="5132754" cy="215218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BJPseudoFooter">
            <a:extLst>
              <a:ext uri="{FF2B5EF4-FFF2-40B4-BE49-F238E27FC236}">
                <a16:creationId xmlns:a16="http://schemas.microsoft.com/office/drawing/2014/main" id="{2DD9774F-16B6-5861-F0E6-0713EBCACD1F}"/>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21697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B91A-D9A4-43E6-BAD7-6FD6B4FF7164}"/>
              </a:ext>
            </a:extLst>
          </p:cNvPr>
          <p:cNvSpPr>
            <a:spLocks noGrp="1"/>
          </p:cNvSpPr>
          <p:nvPr>
            <p:ph type="title"/>
          </p:nvPr>
        </p:nvSpPr>
        <p:spPr>
          <a:xfrm>
            <a:off x="521306" y="508000"/>
            <a:ext cx="10891887" cy="538510"/>
          </a:xfrm>
        </p:spPr>
        <p:txBody>
          <a:bodyPr/>
          <a:lstStyle/>
          <a:p>
            <a:r>
              <a:rPr lang="en-GB" dirty="0"/>
              <a:t>Type 31 frigate design relationship</a:t>
            </a:r>
          </a:p>
        </p:txBody>
      </p:sp>
      <p:pic>
        <p:nvPicPr>
          <p:cNvPr id="5" name="Picture 4">
            <a:extLst>
              <a:ext uri="{FF2B5EF4-FFF2-40B4-BE49-F238E27FC236}">
                <a16:creationId xmlns:a16="http://schemas.microsoft.com/office/drawing/2014/main" id="{95807798-66C8-44CA-A675-E7CC2D8C23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89471" y="1222574"/>
            <a:ext cx="8080561" cy="5312092"/>
          </a:xfrm>
          <a:prstGeom prst="rect">
            <a:avLst/>
          </a:prstGeom>
        </p:spPr>
      </p:pic>
      <p:pic>
        <p:nvPicPr>
          <p:cNvPr id="8" name="Picture 7">
            <a:extLst>
              <a:ext uri="{FF2B5EF4-FFF2-40B4-BE49-F238E27FC236}">
                <a16:creationId xmlns:a16="http://schemas.microsoft.com/office/drawing/2014/main" id="{8C46F58D-B69C-4FAA-BECD-784C67EDD23D}"/>
              </a:ext>
            </a:extLst>
          </p:cNvPr>
          <p:cNvPicPr>
            <a:picLocks noChangeAspect="1"/>
          </p:cNvPicPr>
          <p:nvPr/>
        </p:nvPicPr>
        <p:blipFill>
          <a:blip r:embed="rId5" cstate="email">
            <a:lum/>
            <a:extLst>
              <a:ext uri="{28A0092B-C50C-407E-A947-70E740481C1C}">
                <a14:useLocalDpi xmlns:a14="http://schemas.microsoft.com/office/drawing/2010/main"/>
              </a:ext>
            </a:extLst>
          </a:blip>
          <a:stretch>
            <a:fillRect/>
          </a:stretch>
        </p:blipFill>
        <p:spPr>
          <a:xfrm>
            <a:off x="10994400" y="6457590"/>
            <a:ext cx="837587" cy="170996"/>
          </a:xfrm>
          <a:prstGeom prst="rect">
            <a:avLst/>
          </a:prstGeom>
        </p:spPr>
      </p:pic>
      <p:sp>
        <p:nvSpPr>
          <p:cNvPr id="7" name="BJPseudoFooter">
            <a:extLst>
              <a:ext uri="{FF2B5EF4-FFF2-40B4-BE49-F238E27FC236}">
                <a16:creationId xmlns:a16="http://schemas.microsoft.com/office/drawing/2014/main" id="{B26470F1-9165-7BCE-FB63-03B579E638A3}"/>
              </a:ext>
            </a:extLst>
          </p:cNvPr>
          <p:cNvSpPr txBox="1"/>
          <p:nvPr>
            <p:custDataLst>
              <p:tags r:id="rId1"/>
            </p:custDataLst>
          </p:nvPr>
        </p:nvSpPr>
        <p:spPr>
          <a:xfrm>
            <a:off x="127000" y="6350000"/>
            <a:ext cx="92398" cy="369332"/>
          </a:xfrm>
          <a:prstGeom prst="rect">
            <a:avLst/>
          </a:prstGeom>
        </p:spPr>
        <p:txBody>
          <a:bodyPr vert="horz" wrap="none" lIns="0" tIns="45720" rIns="91440" bIns="45720" rtlCol="0">
            <a:spAutoFit/>
          </a:bodyPr>
          <a:lstStyle/>
          <a:p>
            <a:pPr algn="l"/>
            <a:endParaRPr lang="en-GB" dirty="0" err="1"/>
          </a:p>
        </p:txBody>
      </p:sp>
    </p:spTree>
    <p:extLst>
      <p:ext uri="{BB962C8B-B14F-4D97-AF65-F5344CB8AC3E}">
        <p14:creationId xmlns:p14="http://schemas.microsoft.com/office/powerpoint/2010/main" val="4168894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Babcock">
  <a:themeElements>
    <a:clrScheme name="Babcock">
      <a:dk1>
        <a:sysClr val="windowText" lastClr="000000"/>
      </a:dk1>
      <a:lt1>
        <a:sysClr val="window" lastClr="FFFFFF"/>
      </a:lt1>
      <a:dk2>
        <a:srgbClr val="44546A"/>
      </a:dk2>
      <a:lt2>
        <a:srgbClr val="E7E6E6"/>
      </a:lt2>
      <a:accent1>
        <a:srgbClr val="0C499C"/>
      </a:accent1>
      <a:accent2>
        <a:srgbClr val="0080C9"/>
      </a:accent2>
      <a:accent3>
        <a:srgbClr val="E71F85"/>
      </a:accent3>
      <a:accent4>
        <a:srgbClr val="3FAE29"/>
      </a:accent4>
      <a:accent5>
        <a:srgbClr val="FFD000"/>
      </a:accent5>
      <a:accent6>
        <a:srgbClr val="0080C9"/>
      </a:accent6>
      <a:hlink>
        <a:srgbClr val="0080C9"/>
      </a:hlink>
      <a:folHlink>
        <a:srgbClr val="E71F85"/>
      </a:folHlink>
    </a:clrScheme>
    <a:fontScheme name="Babco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bodyPr vert="horz" lIns="0" tIns="45720" rIns="91440" bIns="45720" rtlCol="0">
        <a:noAutofit/>
      </a:bodyPr>
      <a:lstStyle>
        <a:defPPr algn="l">
          <a:defRPr dirty="0" err="1"/>
        </a:defPPr>
      </a:lstStyle>
    </a:txDef>
  </a:objectDefaults>
  <a:extraClrSchemeLst/>
  <a:extLst>
    <a:ext uri="{05A4C25C-085E-4340-85A3-A5531E510DB2}">
      <thm15:themeFamily xmlns:thm15="http://schemas.microsoft.com/office/thememl/2012/main" name="Babcock PPT template (005)  -  Read-Only" id="{20A05E46-6F52-456E-940F-29F056075F76}" vid="{85143B42-486F-4DB4-A395-A297B26B141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abcock">
      <a:dk1>
        <a:sysClr val="windowText" lastClr="000000"/>
      </a:dk1>
      <a:lt1>
        <a:sysClr val="window" lastClr="FFFFFF"/>
      </a:lt1>
      <a:dk2>
        <a:srgbClr val="44546A"/>
      </a:dk2>
      <a:lt2>
        <a:srgbClr val="E7E6E6"/>
      </a:lt2>
      <a:accent1>
        <a:srgbClr val="0C499C"/>
      </a:accent1>
      <a:accent2>
        <a:srgbClr val="0080C9"/>
      </a:accent2>
      <a:accent3>
        <a:srgbClr val="E71F85"/>
      </a:accent3>
      <a:accent4>
        <a:srgbClr val="3FAE29"/>
      </a:accent4>
      <a:accent5>
        <a:srgbClr val="FFD000"/>
      </a:accent5>
      <a:accent6>
        <a:srgbClr val="0080C9"/>
      </a:accent6>
      <a:hlink>
        <a:srgbClr val="0080C9"/>
      </a:hlink>
      <a:folHlink>
        <a:srgbClr val="E71F85"/>
      </a:folHlink>
    </a:clrScheme>
    <a:fontScheme name="Babco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abcock">
      <a:dk1>
        <a:sysClr val="windowText" lastClr="000000"/>
      </a:dk1>
      <a:lt1>
        <a:sysClr val="window" lastClr="FFFFFF"/>
      </a:lt1>
      <a:dk2>
        <a:srgbClr val="44546A"/>
      </a:dk2>
      <a:lt2>
        <a:srgbClr val="E7E6E6"/>
      </a:lt2>
      <a:accent1>
        <a:srgbClr val="0C499C"/>
      </a:accent1>
      <a:accent2>
        <a:srgbClr val="0080C9"/>
      </a:accent2>
      <a:accent3>
        <a:srgbClr val="E71F85"/>
      </a:accent3>
      <a:accent4>
        <a:srgbClr val="3FAE29"/>
      </a:accent4>
      <a:accent5>
        <a:srgbClr val="FFD000"/>
      </a:accent5>
      <a:accent6>
        <a:srgbClr val="0080C9"/>
      </a:accent6>
      <a:hlink>
        <a:srgbClr val="0080C9"/>
      </a:hlink>
      <a:folHlink>
        <a:srgbClr val="E71F85"/>
      </a:folHlink>
    </a:clrScheme>
    <a:fontScheme name="Babco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C5223D00CB2FFA46BC62ADD25482CBFA" ma:contentTypeVersion="2" ma:contentTypeDescription="Upload an image or a photograph." ma:contentTypeScope="" ma:versionID="72a6d34aafb595119e87994d7c14ae1b">
  <xsd:schema xmlns:xsd="http://www.w3.org/2001/XMLSchema" xmlns:xs="http://www.w3.org/2001/XMLSchema" xmlns:p="http://schemas.microsoft.com/office/2006/metadata/properties" xmlns:ns1="http://schemas.microsoft.com/sharepoint/v3" xmlns:ns3="8e6c4056-f093-4969-984a-b754b715d963" targetNamespace="http://schemas.microsoft.com/office/2006/metadata/properties" ma:root="true" ma:fieldsID="8c347f2802d429f058c87c62072cbf33" ns1:_="" ns3:_="">
    <xsd:import namespace="http://schemas.microsoft.com/sharepoint/v3"/>
    <xsd:import namespace="8e6c4056-f093-4969-984a-b754b715d963"/>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e6c4056-f093-4969-984a-b754b715d963"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sisl xmlns:xsd="http://www.w3.org/2001/XMLSchema" xmlns:xsi="http://www.w3.org/2001/XMLSchema-instance" xmlns="http://www.boldonjames.com/2008/01/sie/internal/label" sislVersion="0" policy="083da476-be4d-4e08-8a0c-df0654bf169a" origin="userSelected">
  <element uid="id_protective_marking_new_item_1" value=""/>
  <element uid="766ab3ab-0ec0-4196-961a-eab7c1e33d46" value=""/>
</sisl>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SharedWithUsers xmlns="8e6c4056-f093-4969-984a-b754b715d963">
      <UserInfo>
        <DisplayName>Neil.Mcfadyen@babcockinternational.com</DisplayName>
        <AccountId>256</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36D490-5C1E-4C41-8AA6-F820AA8EA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e6c4056-f093-4969-984a-b754b715d9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12E33-092B-4F24-AE68-66E89823C690}">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C38A9701-B478-4FD2-9074-B4FD17B2AD2C}">
  <ds:schemaRefs>
    <ds:schemaRef ds:uri="http://schemas.microsoft.com/sharepoint/v3"/>
    <ds:schemaRef ds:uri="http://schemas.microsoft.com/office/2006/documentManagement/types"/>
    <ds:schemaRef ds:uri="http://schemas.microsoft.com/office/infopath/2007/PartnerControls"/>
    <ds:schemaRef ds:uri="8e6c4056-f093-4969-984a-b754b715d963"/>
    <ds:schemaRef ds:uri="http://purl.org/dc/elements/1.1/"/>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3464D909-F35A-4327-A0AA-6023A80BF9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Babcock PPT template</Template>
  <TotalTime>15813</TotalTime>
  <Words>1354</Words>
  <Application>Microsoft Office PowerPoint</Application>
  <PresentationFormat>Widescreen</PresentationFormat>
  <Paragraphs>154</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Babcock</vt:lpstr>
      <vt:lpstr>Custom Design</vt:lpstr>
      <vt:lpstr>Arrowhead 140/Type 31:  Lesson learnt from an adaptable frigate </vt:lpstr>
      <vt:lpstr>Contents</vt:lpstr>
      <vt:lpstr>Type 31 design and build contract summary timeline</vt:lpstr>
      <vt:lpstr>Type 31: Doing things differently</vt:lpstr>
      <vt:lpstr>Procurement  strategy</vt:lpstr>
      <vt:lpstr>PowerPoint Presentation</vt:lpstr>
      <vt:lpstr>Build specification</vt:lpstr>
      <vt:lpstr>Arrowhead 140: Designing an adaptable warship</vt:lpstr>
      <vt:lpstr>Type 31 frigate design relationship</vt:lpstr>
      <vt:lpstr>Adaptability  Platform size comparison</vt:lpstr>
      <vt:lpstr>Detail design &amp; adaptability</vt:lpstr>
      <vt:lpstr>PowerPoint Presentation</vt:lpstr>
      <vt:lpstr>Arrowhead 140    What we have learnt</vt:lpstr>
      <vt:lpstr>PowerPoint Presentation</vt:lpstr>
      <vt:lpstr>Arrowhead 140:  Where next? </vt:lpstr>
      <vt:lpstr>PowerPoint Presentation</vt:lpstr>
    </vt:vector>
  </TitlesOfParts>
  <Company>Babcock Corporate Services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instructions</dc:title>
  <dc:creator>James Johnson</dc:creator>
  <cp:lastModifiedBy>Janice.Macleod</cp:lastModifiedBy>
  <cp:revision>363</cp:revision>
  <cp:lastPrinted>2019-05-17T13:23:23Z</cp:lastPrinted>
  <dcterms:created xsi:type="dcterms:W3CDTF">2022-02-23T17:27:23Z</dcterms:created>
  <dcterms:modified xsi:type="dcterms:W3CDTF">2023-05-24T12:19:13Z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0x01010200C5223D00CB2FFA46BC62ADD25482CBFA</vt:lpwstr>
  </property>
  <property fmtid="{D5CDD505-2E9C-101B-9397-08002B2CF9AE}" pid="3" name="ClassificationLevel">
    <vt:lpwstr>3;#UNCLASSIFIED|0608c848-d828-4d6a-a977-ec9f346e962c</vt:lpwstr>
  </property>
  <property fmtid="{D5CDD505-2E9C-101B-9397-08002B2CF9AE}" pid="4" name="Organisation">
    <vt:lpwstr/>
  </property>
  <property fmtid="{D5CDD505-2E9C-101B-9397-08002B2CF9AE}" pid="5" name="docIndexRef">
    <vt:lpwstr>ae4502f0-04e5-4967-b3ba-6a345a9631cf</vt:lpwstr>
  </property>
  <property fmtid="{D5CDD505-2E9C-101B-9397-08002B2CF9AE}" pid="6" name="bjSaver">
    <vt:lpwstr>KVOlVTQ2VJNEX47/grqbfi4EFRp2HtiX</vt:lpwstr>
  </property>
  <property fmtid="{D5CDD505-2E9C-101B-9397-08002B2CF9AE}" pid="7" name="bjClsUserRVM">
    <vt:lpwstr>[]</vt:lpwstr>
  </property>
  <property fmtid="{D5CDD505-2E9C-101B-9397-08002B2CF9AE}" pid="8" name="bjDocumentSecurityLabel">
    <vt:lpwstr> UNCLASSIFIED </vt:lpwstr>
  </property>
  <property fmtid="{D5CDD505-2E9C-101B-9397-08002B2CF9AE}" pid="9" name="Babcock_Classification">
    <vt:lpwstr>UNCLASSIFIED</vt:lpwstr>
  </property>
  <property fmtid="{D5CDD505-2E9C-101B-9397-08002B2CF9AE}" pid="10" name="bjDocumentLabelXML">
    <vt:lpwstr>&lt;?xml version="1.0" encoding="us-ascii"?&gt;&lt;sisl xmlns:xsd="http://www.w3.org/2001/XMLSchema" xmlns:xsi="http://www.w3.org/2001/XMLSchema-instance" sislVersion="0" policy="083da476-be4d-4e08-8a0c-df0654bf169a" origin="userSelected" xmlns="http://www.boldonj</vt:lpwstr>
  </property>
  <property fmtid="{D5CDD505-2E9C-101B-9397-08002B2CF9AE}" pid="11" name="bjDocumentLabelXML-0">
    <vt:lpwstr>ames.com/2008/01/sie/internal/label"&gt;&lt;element uid="id_protective_marking_new_item_1" value="" /&gt;&lt;element uid="766ab3ab-0ec0-4196-961a-eab7c1e33d46" value="" /&gt;&lt;/sisl&gt;</vt:lpwstr>
  </property>
</Properties>
</file>